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D4A1F0-16A2-44D3-AC4B-8BEC7A44A858}" v="4" dt="2023-06-04T17:01:44.1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297"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Windows Live" clId="Web-{ADE7F2CF-8F48-481D-AB80-00949CB5F888}"/>
    <pc:docChg chg="addSld modSld">
      <pc:chgData name="Avigdor Rosensweig" userId="2c23bf757acee734" providerId="Windows Live" clId="Web-{ADE7F2CF-8F48-481D-AB80-00949CB5F888}" dt="2023-06-01T05:59:14.562" v="331" actId="20577"/>
      <pc:docMkLst>
        <pc:docMk/>
      </pc:docMkLst>
      <pc:sldChg chg="addSp delSp modSp new mod setBg">
        <pc:chgData name="Avigdor Rosensweig" userId="2c23bf757acee734" providerId="Windows Live" clId="Web-{ADE7F2CF-8F48-481D-AB80-00949CB5F888}" dt="2023-06-01T05:29:40.003" v="14" actId="20577"/>
        <pc:sldMkLst>
          <pc:docMk/>
          <pc:sldMk cId="3519521181" sldId="257"/>
        </pc:sldMkLst>
        <pc:spChg chg="mod">
          <ac:chgData name="Avigdor Rosensweig" userId="2c23bf757acee734" providerId="Windows Live" clId="Web-{ADE7F2CF-8F48-481D-AB80-00949CB5F888}" dt="2023-06-01T05:29:13.595" v="11"/>
          <ac:spMkLst>
            <pc:docMk/>
            <pc:sldMk cId="3519521181" sldId="257"/>
            <ac:spMk id="2" creationId="{7B1FC79C-6FC2-4EAF-A106-6B37C91CF60D}"/>
          </ac:spMkLst>
        </pc:spChg>
        <pc:spChg chg="mod">
          <ac:chgData name="Avigdor Rosensweig" userId="2c23bf757acee734" providerId="Windows Live" clId="Web-{ADE7F2CF-8F48-481D-AB80-00949CB5F888}" dt="2023-06-01T05:29:40.003" v="14" actId="20577"/>
          <ac:spMkLst>
            <pc:docMk/>
            <pc:sldMk cId="3519521181" sldId="257"/>
            <ac:spMk id="3" creationId="{7B01112D-E54B-D108-0629-77DEA883D9B1}"/>
          </ac:spMkLst>
        </pc:spChg>
        <pc:spChg chg="add del">
          <ac:chgData name="Avigdor Rosensweig" userId="2c23bf757acee734" providerId="Windows Live" clId="Web-{ADE7F2CF-8F48-481D-AB80-00949CB5F888}" dt="2023-06-01T05:29:13.595" v="11"/>
          <ac:spMkLst>
            <pc:docMk/>
            <pc:sldMk cId="3519521181" sldId="257"/>
            <ac:spMk id="8" creationId="{907EF6B7-1338-4443-8C46-6A318D952DFD}"/>
          </ac:spMkLst>
        </pc:spChg>
        <pc:spChg chg="add del">
          <ac:chgData name="Avigdor Rosensweig" userId="2c23bf757acee734" providerId="Windows Live" clId="Web-{ADE7F2CF-8F48-481D-AB80-00949CB5F888}" dt="2023-06-01T05:29:13.595" v="11"/>
          <ac:spMkLst>
            <pc:docMk/>
            <pc:sldMk cId="3519521181" sldId="257"/>
            <ac:spMk id="10" creationId="{DAAE4CDD-124C-4DCF-9584-B6033B545DD5}"/>
          </ac:spMkLst>
        </pc:spChg>
        <pc:spChg chg="add del">
          <ac:chgData name="Avigdor Rosensweig" userId="2c23bf757acee734" providerId="Windows Live" clId="Web-{ADE7F2CF-8F48-481D-AB80-00949CB5F888}" dt="2023-06-01T05:29:13.595" v="11"/>
          <ac:spMkLst>
            <pc:docMk/>
            <pc:sldMk cId="3519521181" sldId="257"/>
            <ac:spMk id="12" creationId="{081E4A58-353D-44AE-B2FC-2A74E2E400F7}"/>
          </ac:spMkLst>
        </pc:spChg>
      </pc:sldChg>
      <pc:sldChg chg="modSp new">
        <pc:chgData name="Avigdor Rosensweig" userId="2c23bf757acee734" providerId="Windows Live" clId="Web-{ADE7F2CF-8F48-481D-AB80-00949CB5F888}" dt="2023-06-01T05:37:00.264" v="22" actId="20577"/>
        <pc:sldMkLst>
          <pc:docMk/>
          <pc:sldMk cId="2025274511" sldId="258"/>
        </pc:sldMkLst>
        <pc:spChg chg="mod">
          <ac:chgData name="Avigdor Rosensweig" userId="2c23bf757acee734" providerId="Windows Live" clId="Web-{ADE7F2CF-8F48-481D-AB80-00949CB5F888}" dt="2023-06-01T05:37:00.264" v="22" actId="20577"/>
          <ac:spMkLst>
            <pc:docMk/>
            <pc:sldMk cId="2025274511" sldId="258"/>
            <ac:spMk id="3" creationId="{4A8D0282-8A8B-C525-F7C6-FEF435AB2FC3}"/>
          </ac:spMkLst>
        </pc:spChg>
      </pc:sldChg>
      <pc:sldChg chg="modSp new">
        <pc:chgData name="Avigdor Rosensweig" userId="2c23bf757acee734" providerId="Windows Live" clId="Web-{ADE7F2CF-8F48-481D-AB80-00949CB5F888}" dt="2023-06-01T05:37:31.078" v="31" actId="20577"/>
        <pc:sldMkLst>
          <pc:docMk/>
          <pc:sldMk cId="287941955" sldId="259"/>
        </pc:sldMkLst>
        <pc:spChg chg="mod">
          <ac:chgData name="Avigdor Rosensweig" userId="2c23bf757acee734" providerId="Windows Live" clId="Web-{ADE7F2CF-8F48-481D-AB80-00949CB5F888}" dt="2023-06-01T05:37:31.078" v="31" actId="20577"/>
          <ac:spMkLst>
            <pc:docMk/>
            <pc:sldMk cId="287941955" sldId="259"/>
            <ac:spMk id="3" creationId="{CB479657-FAC2-6888-B7AE-F37178CC0A06}"/>
          </ac:spMkLst>
        </pc:spChg>
      </pc:sldChg>
      <pc:sldChg chg="modSp new">
        <pc:chgData name="Avigdor Rosensweig" userId="2c23bf757acee734" providerId="Windows Live" clId="Web-{ADE7F2CF-8F48-481D-AB80-00949CB5F888}" dt="2023-06-01T05:38:15.768" v="41" actId="20577"/>
        <pc:sldMkLst>
          <pc:docMk/>
          <pc:sldMk cId="819049201" sldId="260"/>
        </pc:sldMkLst>
        <pc:spChg chg="mod">
          <ac:chgData name="Avigdor Rosensweig" userId="2c23bf757acee734" providerId="Windows Live" clId="Web-{ADE7F2CF-8F48-481D-AB80-00949CB5F888}" dt="2023-06-01T05:38:15.768" v="41" actId="20577"/>
          <ac:spMkLst>
            <pc:docMk/>
            <pc:sldMk cId="819049201" sldId="260"/>
            <ac:spMk id="3" creationId="{6C2A5EC1-B28A-5749-5593-7946173E10C2}"/>
          </ac:spMkLst>
        </pc:spChg>
      </pc:sldChg>
      <pc:sldChg chg="modSp new">
        <pc:chgData name="Avigdor Rosensweig" userId="2c23bf757acee734" providerId="Windows Live" clId="Web-{ADE7F2CF-8F48-481D-AB80-00949CB5F888}" dt="2023-06-01T05:39:34.992" v="55" actId="20577"/>
        <pc:sldMkLst>
          <pc:docMk/>
          <pc:sldMk cId="1163241574" sldId="261"/>
        </pc:sldMkLst>
        <pc:spChg chg="mod">
          <ac:chgData name="Avigdor Rosensweig" userId="2c23bf757acee734" providerId="Windows Live" clId="Web-{ADE7F2CF-8F48-481D-AB80-00949CB5F888}" dt="2023-06-01T05:39:34.992" v="55" actId="20577"/>
          <ac:spMkLst>
            <pc:docMk/>
            <pc:sldMk cId="1163241574" sldId="261"/>
            <ac:spMk id="3" creationId="{D968324D-D919-E81D-F73C-86ABCD64B8B2}"/>
          </ac:spMkLst>
        </pc:spChg>
      </pc:sldChg>
      <pc:sldChg chg="modSp new">
        <pc:chgData name="Avigdor Rosensweig" userId="2c23bf757acee734" providerId="Windows Live" clId="Web-{ADE7F2CF-8F48-481D-AB80-00949CB5F888}" dt="2023-06-01T05:54:16.966" v="205" actId="20577"/>
        <pc:sldMkLst>
          <pc:docMk/>
          <pc:sldMk cId="2135503961" sldId="262"/>
        </pc:sldMkLst>
        <pc:spChg chg="mod">
          <ac:chgData name="Avigdor Rosensweig" userId="2c23bf757acee734" providerId="Windows Live" clId="Web-{ADE7F2CF-8F48-481D-AB80-00949CB5F888}" dt="2023-06-01T05:54:16.966" v="205" actId="20577"/>
          <ac:spMkLst>
            <pc:docMk/>
            <pc:sldMk cId="2135503961" sldId="262"/>
            <ac:spMk id="3" creationId="{24CE2A89-795D-231B-C166-AF19E9F8A556}"/>
          </ac:spMkLst>
        </pc:spChg>
      </pc:sldChg>
      <pc:sldChg chg="modSp new">
        <pc:chgData name="Avigdor Rosensweig" userId="2c23bf757acee734" providerId="Windows Live" clId="Web-{ADE7F2CF-8F48-481D-AB80-00949CB5F888}" dt="2023-06-01T05:48:07.850" v="79" actId="20577"/>
        <pc:sldMkLst>
          <pc:docMk/>
          <pc:sldMk cId="4071723705" sldId="263"/>
        </pc:sldMkLst>
        <pc:spChg chg="mod">
          <ac:chgData name="Avigdor Rosensweig" userId="2c23bf757acee734" providerId="Windows Live" clId="Web-{ADE7F2CF-8F48-481D-AB80-00949CB5F888}" dt="2023-06-01T05:48:07.850" v="79" actId="20577"/>
          <ac:spMkLst>
            <pc:docMk/>
            <pc:sldMk cId="4071723705" sldId="263"/>
            <ac:spMk id="3" creationId="{24A1F44E-227E-B3FE-3018-8E6056B4C528}"/>
          </ac:spMkLst>
        </pc:spChg>
      </pc:sldChg>
      <pc:sldChg chg="modSp new">
        <pc:chgData name="Avigdor Rosensweig" userId="2c23bf757acee734" providerId="Windows Live" clId="Web-{ADE7F2CF-8F48-481D-AB80-00949CB5F888}" dt="2023-06-01T05:51:34.331" v="101" actId="20577"/>
        <pc:sldMkLst>
          <pc:docMk/>
          <pc:sldMk cId="4152878173" sldId="264"/>
        </pc:sldMkLst>
        <pc:spChg chg="mod">
          <ac:chgData name="Avigdor Rosensweig" userId="2c23bf757acee734" providerId="Windows Live" clId="Web-{ADE7F2CF-8F48-481D-AB80-00949CB5F888}" dt="2023-06-01T05:51:34.331" v="101" actId="20577"/>
          <ac:spMkLst>
            <pc:docMk/>
            <pc:sldMk cId="4152878173" sldId="264"/>
            <ac:spMk id="3" creationId="{77334D1D-E2C1-EBBA-8F03-B090CB647DFA}"/>
          </ac:spMkLst>
        </pc:spChg>
      </pc:sldChg>
      <pc:sldChg chg="addSp delSp modSp new">
        <pc:chgData name="Avigdor Rosensweig" userId="2c23bf757acee734" providerId="Windows Live" clId="Web-{ADE7F2CF-8F48-481D-AB80-00949CB5F888}" dt="2023-06-01T05:55:17.798" v="234" actId="20577"/>
        <pc:sldMkLst>
          <pc:docMk/>
          <pc:sldMk cId="2204201117" sldId="265"/>
        </pc:sldMkLst>
        <pc:spChg chg="del">
          <ac:chgData name="Avigdor Rosensweig" userId="2c23bf757acee734" providerId="Windows Live" clId="Web-{ADE7F2CF-8F48-481D-AB80-00949CB5F888}" dt="2023-06-01T05:51:38.456" v="103"/>
          <ac:spMkLst>
            <pc:docMk/>
            <pc:sldMk cId="2204201117" sldId="265"/>
            <ac:spMk id="3" creationId="{959E8B78-0ED8-AB50-4D77-85905A8CC8F5}"/>
          </ac:spMkLst>
        </pc:spChg>
        <pc:graphicFrameChg chg="add mod ord modGraphic">
          <ac:chgData name="Avigdor Rosensweig" userId="2c23bf757acee734" providerId="Windows Live" clId="Web-{ADE7F2CF-8F48-481D-AB80-00949CB5F888}" dt="2023-06-01T05:55:17.798" v="234" actId="20577"/>
          <ac:graphicFrameMkLst>
            <pc:docMk/>
            <pc:sldMk cId="2204201117" sldId="265"/>
            <ac:graphicFrameMk id="4" creationId="{2E454F5B-4684-4D2C-9683-F4582B82524B}"/>
          </ac:graphicFrameMkLst>
        </pc:graphicFrameChg>
      </pc:sldChg>
      <pc:sldChg chg="modSp new">
        <pc:chgData name="Avigdor Rosensweig" userId="2c23bf757acee734" providerId="Windows Live" clId="Web-{ADE7F2CF-8F48-481D-AB80-00949CB5F888}" dt="2023-06-01T05:55:44.549" v="244" actId="20577"/>
        <pc:sldMkLst>
          <pc:docMk/>
          <pc:sldMk cId="3097263969" sldId="266"/>
        </pc:sldMkLst>
        <pc:spChg chg="mod">
          <ac:chgData name="Avigdor Rosensweig" userId="2c23bf757acee734" providerId="Windows Live" clId="Web-{ADE7F2CF-8F48-481D-AB80-00949CB5F888}" dt="2023-06-01T05:55:44.549" v="244" actId="20577"/>
          <ac:spMkLst>
            <pc:docMk/>
            <pc:sldMk cId="3097263969" sldId="266"/>
            <ac:spMk id="3" creationId="{E2B074C5-E054-EEBC-6BDC-986B72A54B09}"/>
          </ac:spMkLst>
        </pc:spChg>
      </pc:sldChg>
      <pc:sldChg chg="modSp new">
        <pc:chgData name="Avigdor Rosensweig" userId="2c23bf757acee734" providerId="Windows Live" clId="Web-{ADE7F2CF-8F48-481D-AB80-00949CB5F888}" dt="2023-06-01T05:58:57.545" v="318" actId="20577"/>
        <pc:sldMkLst>
          <pc:docMk/>
          <pc:sldMk cId="4201984753" sldId="267"/>
        </pc:sldMkLst>
        <pc:spChg chg="mod">
          <ac:chgData name="Avigdor Rosensweig" userId="2c23bf757acee734" providerId="Windows Live" clId="Web-{ADE7F2CF-8F48-481D-AB80-00949CB5F888}" dt="2023-06-01T05:58:57.545" v="318" actId="20577"/>
          <ac:spMkLst>
            <pc:docMk/>
            <pc:sldMk cId="4201984753" sldId="267"/>
            <ac:spMk id="3" creationId="{858AB660-1EF1-2603-CC2F-81FBDEAB340C}"/>
          </ac:spMkLst>
        </pc:spChg>
      </pc:sldChg>
      <pc:sldChg chg="modSp add replId">
        <pc:chgData name="Avigdor Rosensweig" userId="2c23bf757acee734" providerId="Windows Live" clId="Web-{ADE7F2CF-8F48-481D-AB80-00949CB5F888}" dt="2023-06-01T05:56:43.256" v="309" actId="20577"/>
        <pc:sldMkLst>
          <pc:docMk/>
          <pc:sldMk cId="84732466" sldId="268"/>
        </pc:sldMkLst>
        <pc:spChg chg="mod">
          <ac:chgData name="Avigdor Rosensweig" userId="2c23bf757acee734" providerId="Windows Live" clId="Web-{ADE7F2CF-8F48-481D-AB80-00949CB5F888}" dt="2023-06-01T05:56:43.256" v="309" actId="20577"/>
          <ac:spMkLst>
            <pc:docMk/>
            <pc:sldMk cId="84732466" sldId="268"/>
            <ac:spMk id="2" creationId="{82FA2E92-70BF-D5D7-967E-B18EFE8DD7B5}"/>
          </ac:spMkLst>
        </pc:spChg>
        <pc:graphicFrameChg chg="modGraphic">
          <ac:chgData name="Avigdor Rosensweig" userId="2c23bf757acee734" providerId="Windows Live" clId="Web-{ADE7F2CF-8F48-481D-AB80-00949CB5F888}" dt="2023-06-01T05:56:25.552" v="287" actId="20577"/>
          <ac:graphicFrameMkLst>
            <pc:docMk/>
            <pc:sldMk cId="84732466" sldId="268"/>
            <ac:graphicFrameMk id="4" creationId="{2E454F5B-4684-4D2C-9683-F4582B82524B}"/>
          </ac:graphicFrameMkLst>
        </pc:graphicFrameChg>
      </pc:sldChg>
      <pc:sldChg chg="modSp new">
        <pc:chgData name="Avigdor Rosensweig" userId="2c23bf757acee734" providerId="Windows Live" clId="Web-{ADE7F2CF-8F48-481D-AB80-00949CB5F888}" dt="2023-06-01T05:59:14.562" v="331" actId="20577"/>
        <pc:sldMkLst>
          <pc:docMk/>
          <pc:sldMk cId="2186446817" sldId="269"/>
        </pc:sldMkLst>
        <pc:spChg chg="mod">
          <ac:chgData name="Avigdor Rosensweig" userId="2c23bf757acee734" providerId="Windows Live" clId="Web-{ADE7F2CF-8F48-481D-AB80-00949CB5F888}" dt="2023-06-01T05:59:14.562" v="331" actId="20577"/>
          <ac:spMkLst>
            <pc:docMk/>
            <pc:sldMk cId="2186446817" sldId="269"/>
            <ac:spMk id="3" creationId="{73ED7709-9821-9C66-E3CE-A22DB9B54471}"/>
          </ac:spMkLst>
        </pc:spChg>
      </pc:sldChg>
    </pc:docChg>
  </pc:docChgLst>
  <pc:docChgLst>
    <pc:chgData clId="Web-{65D66A06-F130-4E97-BEEE-1ADBDB54D234}"/>
    <pc:docChg chg="modSld">
      <pc:chgData name="" userId="" providerId="" clId="Web-{65D66A06-F130-4E97-BEEE-1ADBDB54D234}" dt="2023-06-01T05:22:42.736" v="3" actId="20577"/>
      <pc:docMkLst>
        <pc:docMk/>
      </pc:docMkLst>
      <pc:sldChg chg="modSp">
        <pc:chgData name="" userId="" providerId="" clId="Web-{65D66A06-F130-4E97-BEEE-1ADBDB54D234}" dt="2023-06-01T05:22:42.736" v="3" actId="20577"/>
        <pc:sldMkLst>
          <pc:docMk/>
          <pc:sldMk cId="109857222" sldId="256"/>
        </pc:sldMkLst>
        <pc:spChg chg="mod">
          <ac:chgData name="" userId="" providerId="" clId="Web-{65D66A06-F130-4E97-BEEE-1ADBDB54D234}" dt="2023-06-01T05:22:42.736" v="3" actId="20577"/>
          <ac:spMkLst>
            <pc:docMk/>
            <pc:sldMk cId="109857222" sldId="256"/>
            <ac:spMk id="2" creationId="{00000000-0000-0000-0000-000000000000}"/>
          </ac:spMkLst>
        </pc:spChg>
      </pc:sldChg>
    </pc:docChg>
  </pc:docChgLst>
  <pc:docChgLst>
    <pc:chgData name="Avigdor Rosensweig" userId="2c23bf757acee734" providerId="Windows Live" clId="Web-{8EA3737F-7A9B-4635-B766-384CD755E30D}"/>
    <pc:docChg chg="addSld modSld">
      <pc:chgData name="Avigdor Rosensweig" userId="2c23bf757acee734" providerId="Windows Live" clId="Web-{8EA3737F-7A9B-4635-B766-384CD755E30D}" dt="2023-06-01T06:07:28.560" v="377" actId="20577"/>
      <pc:docMkLst>
        <pc:docMk/>
      </pc:docMkLst>
      <pc:sldChg chg="modSp">
        <pc:chgData name="Avigdor Rosensweig" userId="2c23bf757acee734" providerId="Windows Live" clId="Web-{8EA3737F-7A9B-4635-B766-384CD755E30D}" dt="2023-06-01T06:00:26.296" v="20" actId="20577"/>
        <pc:sldMkLst>
          <pc:docMk/>
          <pc:sldMk cId="4201984753" sldId="267"/>
        </pc:sldMkLst>
        <pc:spChg chg="mod">
          <ac:chgData name="Avigdor Rosensweig" userId="2c23bf757acee734" providerId="Windows Live" clId="Web-{8EA3737F-7A9B-4635-B766-384CD755E30D}" dt="2023-06-01T06:00:26.296" v="20" actId="20577"/>
          <ac:spMkLst>
            <pc:docMk/>
            <pc:sldMk cId="4201984753" sldId="267"/>
            <ac:spMk id="2" creationId="{1F6A28E8-5599-DC45-F639-52069332E9E7}"/>
          </ac:spMkLst>
        </pc:spChg>
      </pc:sldChg>
      <pc:sldChg chg="modSp">
        <pc:chgData name="Avigdor Rosensweig" userId="2c23bf757acee734" providerId="Windows Live" clId="Web-{8EA3737F-7A9B-4635-B766-384CD755E30D}" dt="2023-06-01T06:00:02.389" v="3" actId="20577"/>
        <pc:sldMkLst>
          <pc:docMk/>
          <pc:sldMk cId="2186446817" sldId="269"/>
        </pc:sldMkLst>
        <pc:spChg chg="mod">
          <ac:chgData name="Avigdor Rosensweig" userId="2c23bf757acee734" providerId="Windows Live" clId="Web-{8EA3737F-7A9B-4635-B766-384CD755E30D}" dt="2023-06-01T06:00:02.389" v="3" actId="20577"/>
          <ac:spMkLst>
            <pc:docMk/>
            <pc:sldMk cId="2186446817" sldId="269"/>
            <ac:spMk id="3" creationId="{73ED7709-9821-9C66-E3CE-A22DB9B54471}"/>
          </ac:spMkLst>
        </pc:spChg>
      </pc:sldChg>
      <pc:sldChg chg="modSp new">
        <pc:chgData name="Avigdor Rosensweig" userId="2c23bf757acee734" providerId="Windows Live" clId="Web-{8EA3737F-7A9B-4635-B766-384CD755E30D}" dt="2023-06-01T06:01:28.923" v="59" actId="20577"/>
        <pc:sldMkLst>
          <pc:docMk/>
          <pc:sldMk cId="2785394687" sldId="270"/>
        </pc:sldMkLst>
        <pc:spChg chg="mod">
          <ac:chgData name="Avigdor Rosensweig" userId="2c23bf757acee734" providerId="Windows Live" clId="Web-{8EA3737F-7A9B-4635-B766-384CD755E30D}" dt="2023-06-01T06:01:28.923" v="59" actId="20577"/>
          <ac:spMkLst>
            <pc:docMk/>
            <pc:sldMk cId="2785394687" sldId="270"/>
            <ac:spMk id="2" creationId="{A2A3BA9B-037A-A3ED-A0C9-853D3A966C60}"/>
          </ac:spMkLst>
        </pc:spChg>
        <pc:spChg chg="mod">
          <ac:chgData name="Avigdor Rosensweig" userId="2c23bf757acee734" providerId="Windows Live" clId="Web-{8EA3737F-7A9B-4635-B766-384CD755E30D}" dt="2023-06-01T06:00:41.531" v="35" actId="20577"/>
          <ac:spMkLst>
            <pc:docMk/>
            <pc:sldMk cId="2785394687" sldId="270"/>
            <ac:spMk id="3" creationId="{2463A424-81B0-2308-2356-44794DE44126}"/>
          </ac:spMkLst>
        </pc:spChg>
      </pc:sldChg>
      <pc:sldChg chg="modSp new">
        <pc:chgData name="Avigdor Rosensweig" userId="2c23bf757acee734" providerId="Windows Live" clId="Web-{8EA3737F-7A9B-4635-B766-384CD755E30D}" dt="2023-06-01T06:04:57.805" v="241" actId="20577"/>
        <pc:sldMkLst>
          <pc:docMk/>
          <pc:sldMk cId="190761888" sldId="271"/>
        </pc:sldMkLst>
        <pc:spChg chg="mod">
          <ac:chgData name="Avigdor Rosensweig" userId="2c23bf757acee734" providerId="Windows Live" clId="Web-{8EA3737F-7A9B-4635-B766-384CD755E30D}" dt="2023-06-01T06:01:45.314" v="69" actId="20577"/>
          <ac:spMkLst>
            <pc:docMk/>
            <pc:sldMk cId="190761888" sldId="271"/>
            <ac:spMk id="2" creationId="{956A01E5-0221-6907-401A-30FC8EC0166D}"/>
          </ac:spMkLst>
        </pc:spChg>
        <pc:spChg chg="mod">
          <ac:chgData name="Avigdor Rosensweig" userId="2c23bf757acee734" providerId="Windows Live" clId="Web-{8EA3737F-7A9B-4635-B766-384CD755E30D}" dt="2023-06-01T06:04:57.805" v="241" actId="20577"/>
          <ac:spMkLst>
            <pc:docMk/>
            <pc:sldMk cId="190761888" sldId="271"/>
            <ac:spMk id="3" creationId="{37C8D995-B0E5-FA55-7E29-349DC32279F2}"/>
          </ac:spMkLst>
        </pc:spChg>
      </pc:sldChg>
      <pc:sldChg chg="modSp new mod modClrScheme chgLayout">
        <pc:chgData name="Avigdor Rosensweig" userId="2c23bf757acee734" providerId="Windows Live" clId="Web-{8EA3737F-7A9B-4635-B766-384CD755E30D}" dt="2023-06-01T06:07:28.560" v="377" actId="20577"/>
        <pc:sldMkLst>
          <pc:docMk/>
          <pc:sldMk cId="1299390560" sldId="272"/>
        </pc:sldMkLst>
        <pc:spChg chg="mod ord">
          <ac:chgData name="Avigdor Rosensweig" userId="2c23bf757acee734" providerId="Windows Live" clId="Web-{8EA3737F-7A9B-4635-B766-384CD755E30D}" dt="2023-06-01T06:07:28.560" v="377" actId="20577"/>
          <ac:spMkLst>
            <pc:docMk/>
            <pc:sldMk cId="1299390560" sldId="272"/>
            <ac:spMk id="2" creationId="{8A432A3F-9B20-F330-D716-E0A0DD8AA0BB}"/>
          </ac:spMkLst>
        </pc:spChg>
        <pc:spChg chg="mod ord">
          <ac:chgData name="Avigdor Rosensweig" userId="2c23bf757acee734" providerId="Windows Live" clId="Web-{8EA3737F-7A9B-4635-B766-384CD755E30D}" dt="2023-06-01T06:07:23.810" v="369"/>
          <ac:spMkLst>
            <pc:docMk/>
            <pc:sldMk cId="1299390560" sldId="272"/>
            <ac:spMk id="3" creationId="{6E04A89B-7D79-F297-2750-5EBD42028E10}"/>
          </ac:spMkLst>
        </pc:spChg>
      </pc:sldChg>
      <pc:sldChg chg="addSp delSp modSp new">
        <pc:chgData name="Avigdor Rosensweig" userId="2c23bf757acee734" providerId="Windows Live" clId="Web-{8EA3737F-7A9B-4635-B766-384CD755E30D}" dt="2023-06-01T06:07:18.263" v="368" actId="14100"/>
        <pc:sldMkLst>
          <pc:docMk/>
          <pc:sldMk cId="2018858631" sldId="273"/>
        </pc:sldMkLst>
        <pc:spChg chg="del">
          <ac:chgData name="Avigdor Rosensweig" userId="2c23bf757acee734" providerId="Windows Live" clId="Web-{8EA3737F-7A9B-4635-B766-384CD755E30D}" dt="2023-06-01T06:07:16.216" v="367"/>
          <ac:spMkLst>
            <pc:docMk/>
            <pc:sldMk cId="2018858631" sldId="273"/>
            <ac:spMk id="2" creationId="{2043F2FD-BFD8-B163-4377-408C1D187D50}"/>
          </ac:spMkLst>
        </pc:spChg>
        <pc:spChg chg="del">
          <ac:chgData name="Avigdor Rosensweig" userId="2c23bf757acee734" providerId="Windows Live" clId="Web-{8EA3737F-7A9B-4635-B766-384CD755E30D}" dt="2023-06-01T06:05:05.821" v="244"/>
          <ac:spMkLst>
            <pc:docMk/>
            <pc:sldMk cId="2018858631" sldId="273"/>
            <ac:spMk id="3" creationId="{6D9710A6-D626-2DFA-83C5-15E9CE3C8145}"/>
          </ac:spMkLst>
        </pc:spChg>
        <pc:graphicFrameChg chg="add mod ord modGraphic">
          <ac:chgData name="Avigdor Rosensweig" userId="2c23bf757acee734" providerId="Windows Live" clId="Web-{8EA3737F-7A9B-4635-B766-384CD755E30D}" dt="2023-06-01T06:07:18.263" v="368" actId="14100"/>
          <ac:graphicFrameMkLst>
            <pc:docMk/>
            <pc:sldMk cId="2018858631" sldId="273"/>
            <ac:graphicFrameMk id="4" creationId="{00FB79BE-8A9A-33BE-DE70-62CA97A55A50}"/>
          </ac:graphicFrameMkLst>
        </pc:graphicFrameChg>
      </pc:sldChg>
    </pc:docChg>
  </pc:docChgLst>
  <pc:docChgLst>
    <pc:chgData name="Avigdor Rosensweig" userId="2c23bf757acee734" providerId="LiveId" clId="{43D4A1F0-16A2-44D3-AC4B-8BEC7A44A858}"/>
    <pc:docChg chg="modSld">
      <pc:chgData name="Avigdor Rosensweig" userId="2c23bf757acee734" providerId="LiveId" clId="{43D4A1F0-16A2-44D3-AC4B-8BEC7A44A858}" dt="2023-06-04T17:06:48.035" v="27" actId="782"/>
      <pc:docMkLst>
        <pc:docMk/>
      </pc:docMkLst>
      <pc:sldChg chg="modSp mod">
        <pc:chgData name="Avigdor Rosensweig" userId="2c23bf757acee734" providerId="LiveId" clId="{43D4A1F0-16A2-44D3-AC4B-8BEC7A44A858}" dt="2023-06-04T17:06:48.035" v="27" actId="782"/>
        <pc:sldMkLst>
          <pc:docMk/>
          <pc:sldMk cId="109857222" sldId="256"/>
        </pc:sldMkLst>
        <pc:spChg chg="mod">
          <ac:chgData name="Avigdor Rosensweig" userId="2c23bf757acee734" providerId="LiveId" clId="{43D4A1F0-16A2-44D3-AC4B-8BEC7A44A858}" dt="2023-06-04T17:06:48.035" v="27" actId="782"/>
          <ac:spMkLst>
            <pc:docMk/>
            <pc:sldMk cId="109857222" sldId="256"/>
            <ac:spMk id="2" creationId="{00000000-0000-0000-0000-000000000000}"/>
          </ac:spMkLst>
        </pc:spChg>
      </pc:sldChg>
      <pc:sldChg chg="modSp mod">
        <pc:chgData name="Avigdor Rosensweig" userId="2c23bf757acee734" providerId="LiveId" clId="{43D4A1F0-16A2-44D3-AC4B-8BEC7A44A858}" dt="2023-06-04T17:00:16.695" v="1" actId="121"/>
        <pc:sldMkLst>
          <pc:docMk/>
          <pc:sldMk cId="3519521181" sldId="257"/>
        </pc:sldMkLst>
        <pc:spChg chg="mod">
          <ac:chgData name="Avigdor Rosensweig" userId="2c23bf757acee734" providerId="LiveId" clId="{43D4A1F0-16A2-44D3-AC4B-8BEC7A44A858}" dt="2023-06-04T17:00:16.695" v="1" actId="121"/>
          <ac:spMkLst>
            <pc:docMk/>
            <pc:sldMk cId="3519521181" sldId="257"/>
            <ac:spMk id="3" creationId="{7B01112D-E54B-D108-0629-77DEA883D9B1}"/>
          </ac:spMkLst>
        </pc:spChg>
      </pc:sldChg>
      <pc:sldChg chg="modSp mod">
        <pc:chgData name="Avigdor Rosensweig" userId="2c23bf757acee734" providerId="LiveId" clId="{43D4A1F0-16A2-44D3-AC4B-8BEC7A44A858}" dt="2023-06-04T17:00:21.632" v="3" actId="121"/>
        <pc:sldMkLst>
          <pc:docMk/>
          <pc:sldMk cId="2025274511" sldId="258"/>
        </pc:sldMkLst>
        <pc:spChg chg="mod">
          <ac:chgData name="Avigdor Rosensweig" userId="2c23bf757acee734" providerId="LiveId" clId="{43D4A1F0-16A2-44D3-AC4B-8BEC7A44A858}" dt="2023-06-04T17:00:21.632" v="3" actId="121"/>
          <ac:spMkLst>
            <pc:docMk/>
            <pc:sldMk cId="2025274511" sldId="258"/>
            <ac:spMk id="3" creationId="{4A8D0282-8A8B-C525-F7C6-FEF435AB2FC3}"/>
          </ac:spMkLst>
        </pc:spChg>
      </pc:sldChg>
      <pc:sldChg chg="modSp mod">
        <pc:chgData name="Avigdor Rosensweig" userId="2c23bf757acee734" providerId="LiveId" clId="{43D4A1F0-16A2-44D3-AC4B-8BEC7A44A858}" dt="2023-06-04T17:00:27.945" v="5" actId="121"/>
        <pc:sldMkLst>
          <pc:docMk/>
          <pc:sldMk cId="287941955" sldId="259"/>
        </pc:sldMkLst>
        <pc:spChg chg="mod">
          <ac:chgData name="Avigdor Rosensweig" userId="2c23bf757acee734" providerId="LiveId" clId="{43D4A1F0-16A2-44D3-AC4B-8BEC7A44A858}" dt="2023-06-04T17:00:27.945" v="5" actId="121"/>
          <ac:spMkLst>
            <pc:docMk/>
            <pc:sldMk cId="287941955" sldId="259"/>
            <ac:spMk id="3" creationId="{CB479657-FAC2-6888-B7AE-F37178CC0A06}"/>
          </ac:spMkLst>
        </pc:spChg>
      </pc:sldChg>
      <pc:sldChg chg="modSp mod">
        <pc:chgData name="Avigdor Rosensweig" userId="2c23bf757acee734" providerId="LiveId" clId="{43D4A1F0-16A2-44D3-AC4B-8BEC7A44A858}" dt="2023-06-04T17:00:31.560" v="7" actId="121"/>
        <pc:sldMkLst>
          <pc:docMk/>
          <pc:sldMk cId="819049201" sldId="260"/>
        </pc:sldMkLst>
        <pc:spChg chg="mod">
          <ac:chgData name="Avigdor Rosensweig" userId="2c23bf757acee734" providerId="LiveId" clId="{43D4A1F0-16A2-44D3-AC4B-8BEC7A44A858}" dt="2023-06-04T17:00:31.560" v="7" actId="121"/>
          <ac:spMkLst>
            <pc:docMk/>
            <pc:sldMk cId="819049201" sldId="260"/>
            <ac:spMk id="3" creationId="{6C2A5EC1-B28A-5749-5593-7946173E10C2}"/>
          </ac:spMkLst>
        </pc:spChg>
      </pc:sldChg>
      <pc:sldChg chg="modSp mod">
        <pc:chgData name="Avigdor Rosensweig" userId="2c23bf757acee734" providerId="LiveId" clId="{43D4A1F0-16A2-44D3-AC4B-8BEC7A44A858}" dt="2023-06-04T17:00:35.908" v="9" actId="121"/>
        <pc:sldMkLst>
          <pc:docMk/>
          <pc:sldMk cId="1163241574" sldId="261"/>
        </pc:sldMkLst>
        <pc:spChg chg="mod">
          <ac:chgData name="Avigdor Rosensweig" userId="2c23bf757acee734" providerId="LiveId" clId="{43D4A1F0-16A2-44D3-AC4B-8BEC7A44A858}" dt="2023-06-04T17:00:35.908" v="9" actId="121"/>
          <ac:spMkLst>
            <pc:docMk/>
            <pc:sldMk cId="1163241574" sldId="261"/>
            <ac:spMk id="3" creationId="{D968324D-D919-E81D-F73C-86ABCD64B8B2}"/>
          </ac:spMkLst>
        </pc:spChg>
      </pc:sldChg>
      <pc:sldChg chg="modSp mod">
        <pc:chgData name="Avigdor Rosensweig" userId="2c23bf757acee734" providerId="LiveId" clId="{43D4A1F0-16A2-44D3-AC4B-8BEC7A44A858}" dt="2023-06-04T17:00:42.592" v="11" actId="121"/>
        <pc:sldMkLst>
          <pc:docMk/>
          <pc:sldMk cId="2135503961" sldId="262"/>
        </pc:sldMkLst>
        <pc:spChg chg="mod">
          <ac:chgData name="Avigdor Rosensweig" userId="2c23bf757acee734" providerId="LiveId" clId="{43D4A1F0-16A2-44D3-AC4B-8BEC7A44A858}" dt="2023-06-04T17:00:42.592" v="11" actId="121"/>
          <ac:spMkLst>
            <pc:docMk/>
            <pc:sldMk cId="2135503961" sldId="262"/>
            <ac:spMk id="3" creationId="{24CE2A89-795D-231B-C166-AF19E9F8A556}"/>
          </ac:spMkLst>
        </pc:spChg>
      </pc:sldChg>
      <pc:sldChg chg="modSp mod">
        <pc:chgData name="Avigdor Rosensweig" userId="2c23bf757acee734" providerId="LiveId" clId="{43D4A1F0-16A2-44D3-AC4B-8BEC7A44A858}" dt="2023-06-04T17:00:47.428" v="14" actId="121"/>
        <pc:sldMkLst>
          <pc:docMk/>
          <pc:sldMk cId="4071723705" sldId="263"/>
        </pc:sldMkLst>
        <pc:spChg chg="mod">
          <ac:chgData name="Avigdor Rosensweig" userId="2c23bf757acee734" providerId="LiveId" clId="{43D4A1F0-16A2-44D3-AC4B-8BEC7A44A858}" dt="2023-06-04T17:00:47.428" v="14" actId="121"/>
          <ac:spMkLst>
            <pc:docMk/>
            <pc:sldMk cId="4071723705" sldId="263"/>
            <ac:spMk id="3" creationId="{24A1F44E-227E-B3FE-3018-8E6056B4C528}"/>
          </ac:spMkLst>
        </pc:spChg>
      </pc:sldChg>
      <pc:sldChg chg="modSp mod">
        <pc:chgData name="Avigdor Rosensweig" userId="2c23bf757acee734" providerId="LiveId" clId="{43D4A1F0-16A2-44D3-AC4B-8BEC7A44A858}" dt="2023-06-04T17:00:50.839" v="16" actId="121"/>
        <pc:sldMkLst>
          <pc:docMk/>
          <pc:sldMk cId="4152878173" sldId="264"/>
        </pc:sldMkLst>
        <pc:spChg chg="mod">
          <ac:chgData name="Avigdor Rosensweig" userId="2c23bf757acee734" providerId="LiveId" clId="{43D4A1F0-16A2-44D3-AC4B-8BEC7A44A858}" dt="2023-06-04T17:00:50.839" v="16" actId="121"/>
          <ac:spMkLst>
            <pc:docMk/>
            <pc:sldMk cId="4152878173" sldId="264"/>
            <ac:spMk id="3" creationId="{77334D1D-E2C1-EBBA-8F03-B090CB647DFA}"/>
          </ac:spMkLst>
        </pc:spChg>
      </pc:sldChg>
      <pc:sldChg chg="modSp">
        <pc:chgData name="Avigdor Rosensweig" userId="2c23bf757acee734" providerId="LiveId" clId="{43D4A1F0-16A2-44D3-AC4B-8BEC7A44A858}" dt="2023-06-04T17:01:00.417" v="18" actId="122"/>
        <pc:sldMkLst>
          <pc:docMk/>
          <pc:sldMk cId="2204201117" sldId="265"/>
        </pc:sldMkLst>
        <pc:graphicFrameChg chg="mod">
          <ac:chgData name="Avigdor Rosensweig" userId="2c23bf757acee734" providerId="LiveId" clId="{43D4A1F0-16A2-44D3-AC4B-8BEC7A44A858}" dt="2023-06-04T17:01:00.417" v="18" actId="122"/>
          <ac:graphicFrameMkLst>
            <pc:docMk/>
            <pc:sldMk cId="2204201117" sldId="265"/>
            <ac:graphicFrameMk id="4" creationId="{2E454F5B-4684-4D2C-9683-F4582B82524B}"/>
          </ac:graphicFrameMkLst>
        </pc:graphicFrameChg>
      </pc:sldChg>
      <pc:sldChg chg="modSp mod">
        <pc:chgData name="Avigdor Rosensweig" userId="2c23bf757acee734" providerId="LiveId" clId="{43D4A1F0-16A2-44D3-AC4B-8BEC7A44A858}" dt="2023-06-04T17:01:06.114" v="20" actId="121"/>
        <pc:sldMkLst>
          <pc:docMk/>
          <pc:sldMk cId="3097263969" sldId="266"/>
        </pc:sldMkLst>
        <pc:spChg chg="mod">
          <ac:chgData name="Avigdor Rosensweig" userId="2c23bf757acee734" providerId="LiveId" clId="{43D4A1F0-16A2-44D3-AC4B-8BEC7A44A858}" dt="2023-06-04T17:01:06.114" v="20" actId="121"/>
          <ac:spMkLst>
            <pc:docMk/>
            <pc:sldMk cId="3097263969" sldId="266"/>
            <ac:spMk id="3" creationId="{E2B074C5-E054-EEBC-6BDC-986B72A54B09}"/>
          </ac:spMkLst>
        </pc:spChg>
      </pc:sldChg>
      <pc:sldChg chg="modSp mod">
        <pc:chgData name="Avigdor Rosensweig" userId="2c23bf757acee734" providerId="LiveId" clId="{43D4A1F0-16A2-44D3-AC4B-8BEC7A44A858}" dt="2023-06-04T17:01:24.532" v="24" actId="255"/>
        <pc:sldMkLst>
          <pc:docMk/>
          <pc:sldMk cId="4201984753" sldId="267"/>
        </pc:sldMkLst>
        <pc:spChg chg="mod">
          <ac:chgData name="Avigdor Rosensweig" userId="2c23bf757acee734" providerId="LiveId" clId="{43D4A1F0-16A2-44D3-AC4B-8BEC7A44A858}" dt="2023-06-04T17:01:24.532" v="24" actId="255"/>
          <ac:spMkLst>
            <pc:docMk/>
            <pc:sldMk cId="4201984753" sldId="267"/>
            <ac:spMk id="3" creationId="{858AB660-1EF1-2603-CC2F-81FBDEAB340C}"/>
          </ac:spMkLst>
        </pc:spChg>
      </pc:sldChg>
      <pc:sldChg chg="modSp">
        <pc:chgData name="Avigdor Rosensweig" userId="2c23bf757acee734" providerId="LiveId" clId="{43D4A1F0-16A2-44D3-AC4B-8BEC7A44A858}" dt="2023-06-04T17:01:12.063" v="21" actId="782"/>
        <pc:sldMkLst>
          <pc:docMk/>
          <pc:sldMk cId="84732466" sldId="268"/>
        </pc:sldMkLst>
        <pc:graphicFrameChg chg="mod">
          <ac:chgData name="Avigdor Rosensweig" userId="2c23bf757acee734" providerId="LiveId" clId="{43D4A1F0-16A2-44D3-AC4B-8BEC7A44A858}" dt="2023-06-04T17:01:12.063" v="21" actId="782"/>
          <ac:graphicFrameMkLst>
            <pc:docMk/>
            <pc:sldMk cId="84732466" sldId="268"/>
            <ac:graphicFrameMk id="4" creationId="{2E454F5B-4684-4D2C-9683-F4582B82524B}"/>
          </ac:graphicFrameMkLst>
        </pc:graphicFrameChg>
      </pc:sldChg>
      <pc:sldChg chg="modSp mod">
        <pc:chgData name="Avigdor Rosensweig" userId="2c23bf757acee734" providerId="LiveId" clId="{43D4A1F0-16A2-44D3-AC4B-8BEC7A44A858}" dt="2023-06-04T17:01:29.306" v="25" actId="782"/>
        <pc:sldMkLst>
          <pc:docMk/>
          <pc:sldMk cId="190761888" sldId="271"/>
        </pc:sldMkLst>
        <pc:spChg chg="mod">
          <ac:chgData name="Avigdor Rosensweig" userId="2c23bf757acee734" providerId="LiveId" clId="{43D4A1F0-16A2-44D3-AC4B-8BEC7A44A858}" dt="2023-06-04T17:01:29.306" v="25" actId="782"/>
          <ac:spMkLst>
            <pc:docMk/>
            <pc:sldMk cId="190761888" sldId="271"/>
            <ac:spMk id="3" creationId="{37C8D995-B0E5-FA55-7E29-349DC32279F2}"/>
          </ac:spMkLst>
        </pc:spChg>
      </pc:sldChg>
      <pc:sldChg chg="modSp">
        <pc:chgData name="Avigdor Rosensweig" userId="2c23bf757acee734" providerId="LiveId" clId="{43D4A1F0-16A2-44D3-AC4B-8BEC7A44A858}" dt="2023-06-04T17:01:44.146" v="26" actId="782"/>
        <pc:sldMkLst>
          <pc:docMk/>
          <pc:sldMk cId="2018858631" sldId="273"/>
        </pc:sldMkLst>
        <pc:graphicFrameChg chg="mod">
          <ac:chgData name="Avigdor Rosensweig" userId="2c23bf757acee734" providerId="LiveId" clId="{43D4A1F0-16A2-44D3-AC4B-8BEC7A44A858}" dt="2023-06-04T17:01:44.146" v="26" actId="782"/>
          <ac:graphicFrameMkLst>
            <pc:docMk/>
            <pc:sldMk cId="2018858631" sldId="273"/>
            <ac:graphicFrameMk id="4" creationId="{00FB79BE-8A9A-33BE-DE70-62CA97A55A50}"/>
          </ac:graphicFrameMkLst>
        </pc:graphicFrameChg>
      </pc:sldChg>
    </pc:docChg>
  </pc:docChgLst>
  <pc:docChgLst>
    <pc:chgData name="Avigdor Rosensweig" userId="2c23bf757acee734" providerId="Windows Live" clId="Web-{65D66A06-F130-4E97-BEEE-1ADBDB54D234}"/>
    <pc:docChg chg="modSld">
      <pc:chgData name="Avigdor Rosensweig" userId="2c23bf757acee734" providerId="Windows Live" clId="Web-{65D66A06-F130-4E97-BEEE-1ADBDB54D234}" dt="2023-06-01T05:24:55.662" v="27" actId="20577"/>
      <pc:docMkLst>
        <pc:docMk/>
      </pc:docMkLst>
      <pc:sldChg chg="modSp">
        <pc:chgData name="Avigdor Rosensweig" userId="2c23bf757acee734" providerId="Windows Live" clId="Web-{65D66A06-F130-4E97-BEEE-1ADBDB54D234}" dt="2023-06-01T05:24:55.662" v="27" actId="20577"/>
        <pc:sldMkLst>
          <pc:docMk/>
          <pc:sldMk cId="109857222" sldId="256"/>
        </pc:sldMkLst>
        <pc:spChg chg="mod">
          <ac:chgData name="Avigdor Rosensweig" userId="2c23bf757acee734" providerId="Windows Live" clId="Web-{65D66A06-F130-4E97-BEEE-1ADBDB54D234}" dt="2023-06-01T05:24:55.662" v="27" actId="20577"/>
          <ac:spMkLst>
            <pc:docMk/>
            <pc:sldMk cId="109857222" sldId="256"/>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315A9A-0FF5-4122-8CCE-4E899F3733F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BC7EB86-6934-4AB7-AEA0-BA2722CA8F1D}">
      <dgm:prSet phldrT="[Text]" phldr="0"/>
      <dgm:spPr/>
      <dgm:t>
        <a:bodyPr/>
        <a:lstStyle/>
        <a:p>
          <a:pPr algn="ctr" rtl="1"/>
          <a:r>
            <a:rPr lang="en-US" err="1">
              <a:latin typeface="Calibri Light" panose="020F0302020204030204"/>
            </a:rPr>
            <a:t>שוויה</a:t>
          </a:r>
          <a:r>
            <a:rPr lang="en-US">
              <a:latin typeface="Calibri Light" panose="020F0302020204030204"/>
            </a:rPr>
            <a:t> אנפשיה</a:t>
          </a:r>
          <a:endParaRPr lang="en-US"/>
        </a:p>
      </dgm:t>
    </dgm:pt>
    <dgm:pt modelId="{ADB8A62B-AB2B-445E-AE06-EA5EFC5991EF}" type="parTrans" cxnId="{795F11ED-A733-4844-860F-A3030F153B08}">
      <dgm:prSet/>
      <dgm:spPr/>
      <dgm:t>
        <a:bodyPr/>
        <a:lstStyle/>
        <a:p>
          <a:endParaRPr lang="en-US"/>
        </a:p>
      </dgm:t>
    </dgm:pt>
    <dgm:pt modelId="{0E0ED9D9-E266-42F0-BA8E-903CC5C5E81B}" type="sibTrans" cxnId="{795F11ED-A733-4844-860F-A3030F153B08}">
      <dgm:prSet/>
      <dgm:spPr/>
      <dgm:t>
        <a:bodyPr/>
        <a:lstStyle/>
        <a:p>
          <a:endParaRPr lang="en-US"/>
        </a:p>
      </dgm:t>
    </dgm:pt>
    <dgm:pt modelId="{82D663F2-8047-4BDF-B7C3-DF398BCE9A45}">
      <dgm:prSet phldrT="[Text]" phldr="0"/>
      <dgm:spPr/>
      <dgm:t>
        <a:bodyPr/>
        <a:lstStyle/>
        <a:p>
          <a:pPr algn="ctr" rtl="1"/>
          <a:r>
            <a:rPr lang="en-US" err="1">
              <a:latin typeface="Calibri Light" panose="020F0302020204030204"/>
            </a:rPr>
            <a:t>עדות</a:t>
          </a:r>
          <a:r>
            <a:rPr lang="en-US">
              <a:latin typeface="Calibri Light" panose="020F0302020204030204"/>
            </a:rPr>
            <a:t>- </a:t>
          </a:r>
          <a:r>
            <a:rPr lang="en-US" err="1">
              <a:latin typeface="Calibri Light" panose="020F0302020204030204"/>
            </a:rPr>
            <a:t>אינו</a:t>
          </a:r>
          <a:r>
            <a:rPr lang="en-US">
              <a:latin typeface="Calibri Light" panose="020F0302020204030204"/>
            </a:rPr>
            <a:t> </a:t>
          </a:r>
          <a:r>
            <a:rPr lang="en-US" err="1">
              <a:latin typeface="Calibri Light" panose="020F0302020204030204"/>
            </a:rPr>
            <a:t>קרוב</a:t>
          </a:r>
          <a:r>
            <a:rPr lang="en-US">
              <a:latin typeface="Calibri Light" panose="020F0302020204030204"/>
            </a:rPr>
            <a:t> </a:t>
          </a:r>
          <a:r>
            <a:rPr lang="en-US" err="1">
              <a:latin typeface="Calibri Light" panose="020F0302020204030204"/>
            </a:rPr>
            <a:t>או</a:t>
          </a:r>
          <a:r>
            <a:rPr lang="en-US">
              <a:latin typeface="Calibri Light" panose="020F0302020204030204"/>
            </a:rPr>
            <a:t> </a:t>
          </a:r>
          <a:r>
            <a:rPr lang="en-US" err="1">
              <a:latin typeface="Calibri Light" panose="020F0302020204030204"/>
            </a:rPr>
            <a:t>נוגע</a:t>
          </a:r>
          <a:r>
            <a:rPr lang="en-US">
              <a:latin typeface="Calibri Light" panose="020F0302020204030204"/>
            </a:rPr>
            <a:t> </a:t>
          </a:r>
          <a:r>
            <a:rPr lang="en-US" err="1">
              <a:latin typeface="Calibri Light" panose="020F0302020204030204"/>
            </a:rPr>
            <a:t>בדבר</a:t>
          </a:r>
          <a:r>
            <a:rPr lang="en-US">
              <a:latin typeface="Calibri Light" panose="020F0302020204030204"/>
            </a:rPr>
            <a:t> </a:t>
          </a:r>
          <a:r>
            <a:rPr lang="en-US" err="1">
              <a:latin typeface="Calibri Light" panose="020F0302020204030204"/>
            </a:rPr>
            <a:t>שמפסיד</a:t>
          </a:r>
          <a:r>
            <a:rPr lang="en-US">
              <a:latin typeface="Calibri Light" panose="020F0302020204030204"/>
            </a:rPr>
            <a:t> את לעצמו</a:t>
          </a:r>
          <a:endParaRPr lang="en-US"/>
        </a:p>
      </dgm:t>
    </dgm:pt>
    <dgm:pt modelId="{5ED871E0-8294-4CB8-8C04-7E9230C9346E}" type="parTrans" cxnId="{42F74664-82E2-402A-88FE-3E35AD0B7072}">
      <dgm:prSet/>
      <dgm:spPr/>
      <dgm:t>
        <a:bodyPr/>
        <a:lstStyle/>
        <a:p>
          <a:endParaRPr lang="en-US"/>
        </a:p>
      </dgm:t>
    </dgm:pt>
    <dgm:pt modelId="{22C06278-C11E-4829-9BF0-5A659B89983E}" type="sibTrans" cxnId="{42F74664-82E2-402A-88FE-3E35AD0B7072}">
      <dgm:prSet/>
      <dgm:spPr/>
      <dgm:t>
        <a:bodyPr/>
        <a:lstStyle/>
        <a:p>
          <a:endParaRPr lang="en-US"/>
        </a:p>
      </dgm:t>
    </dgm:pt>
    <dgm:pt modelId="{97650CC0-654E-480C-BC0B-D8DFF0F95910}">
      <dgm:prSet phldr="0"/>
      <dgm:spPr/>
      <dgm:t>
        <a:bodyPr/>
        <a:lstStyle/>
        <a:p>
          <a:pPr algn="ctr" rtl="1"/>
          <a:r>
            <a:rPr lang="en-US" dirty="0" err="1">
              <a:latin typeface="Calibri Light" panose="020F0302020204030204"/>
            </a:rPr>
            <a:t>נאמנות</a:t>
          </a:r>
          <a:r>
            <a:rPr lang="en-US" dirty="0">
              <a:latin typeface="Calibri Light" panose="020F0302020204030204"/>
            </a:rPr>
            <a:t>- </a:t>
          </a:r>
          <a:r>
            <a:rPr lang="en-US" dirty="0" err="1">
              <a:latin typeface="Calibri Light" panose="020F0302020204030204"/>
            </a:rPr>
            <a:t>מיגו</a:t>
          </a:r>
          <a:r>
            <a:rPr lang="en-US" dirty="0">
              <a:latin typeface="Calibri Light" panose="020F0302020204030204"/>
            </a:rPr>
            <a:t> </a:t>
          </a:r>
          <a:r>
            <a:rPr lang="en-US" dirty="0" err="1">
              <a:latin typeface="Calibri Light" panose="020F0302020204030204"/>
            </a:rPr>
            <a:t>שיכול</a:t>
          </a:r>
          <a:r>
            <a:rPr lang="en-US" dirty="0">
              <a:latin typeface="Calibri Light" panose="020F0302020204030204"/>
            </a:rPr>
            <a:t> </a:t>
          </a:r>
          <a:r>
            <a:rPr lang="en-US" dirty="0" err="1">
              <a:latin typeface="Calibri Light" panose="020F0302020204030204"/>
            </a:rPr>
            <a:t>להשיג</a:t>
          </a:r>
          <a:r>
            <a:rPr lang="en-US" dirty="0">
              <a:latin typeface="Calibri Light" panose="020F0302020204030204"/>
            </a:rPr>
            <a:t> </a:t>
          </a:r>
          <a:r>
            <a:rPr lang="en-US" dirty="0" err="1">
              <a:latin typeface="Calibri Light" panose="020F0302020204030204"/>
            </a:rPr>
            <a:t>המטרה</a:t>
          </a:r>
          <a:r>
            <a:rPr lang="en-US" dirty="0">
              <a:latin typeface="Calibri Light" panose="020F0302020204030204"/>
            </a:rPr>
            <a:t> </a:t>
          </a:r>
          <a:r>
            <a:rPr lang="en-US" dirty="0" err="1">
              <a:latin typeface="Calibri Light" panose="020F0302020204030204"/>
            </a:rPr>
            <a:t>בדרך</a:t>
          </a:r>
          <a:r>
            <a:rPr lang="en-US" dirty="0">
              <a:latin typeface="Calibri Light" panose="020F0302020204030204"/>
            </a:rPr>
            <a:t> </a:t>
          </a:r>
          <a:r>
            <a:rPr lang="en-US" dirty="0" err="1">
              <a:latin typeface="Calibri Light" panose="020F0302020204030204"/>
            </a:rPr>
            <a:t>אחרת</a:t>
          </a:r>
          <a:endParaRPr lang="en-US" dirty="0">
            <a:latin typeface="Calibri Light" panose="020F0302020204030204"/>
          </a:endParaRPr>
        </a:p>
      </dgm:t>
    </dgm:pt>
    <dgm:pt modelId="{208280EB-F50D-4657-8FA5-1397E88EE017}" type="parTrans" cxnId="{216BA6BD-CA1D-4D33-9FC8-B55590EEC0E2}">
      <dgm:prSet/>
      <dgm:spPr/>
    </dgm:pt>
    <dgm:pt modelId="{1E523DD1-3DBE-4078-B251-5821B5DAE03D}" type="sibTrans" cxnId="{216BA6BD-CA1D-4D33-9FC8-B55590EEC0E2}">
      <dgm:prSet/>
      <dgm:spPr/>
    </dgm:pt>
    <dgm:pt modelId="{3B97184B-FBCF-444E-8E3C-7FEB4F364441}">
      <dgm:prSet phldr="0"/>
      <dgm:spPr/>
      <dgm:t>
        <a:bodyPr/>
        <a:lstStyle/>
        <a:p>
          <a:pPr algn="ctr" rtl="1"/>
          <a:r>
            <a:rPr lang="en-US" dirty="0" err="1">
              <a:latin typeface="Calibri Light" panose="020F0302020204030204"/>
            </a:rPr>
            <a:t>נדר</a:t>
          </a:r>
          <a:endParaRPr lang="en-US" dirty="0">
            <a:latin typeface="Calibri Light" panose="020F0302020204030204"/>
          </a:endParaRPr>
        </a:p>
      </dgm:t>
    </dgm:pt>
    <dgm:pt modelId="{47F68013-468F-48A2-AFFA-74DE75535E2D}" type="parTrans" cxnId="{BF68685F-7B04-4291-9752-6C43114E832F}">
      <dgm:prSet/>
      <dgm:spPr/>
    </dgm:pt>
    <dgm:pt modelId="{C67BDF26-FA53-46B7-B0E1-5607EB9969F4}" type="sibTrans" cxnId="{BF68685F-7B04-4291-9752-6C43114E832F}">
      <dgm:prSet/>
      <dgm:spPr/>
    </dgm:pt>
    <dgm:pt modelId="{4A3610AC-1852-4903-A31C-65FDAC40341E}">
      <dgm:prSet phldr="0"/>
      <dgm:spPr/>
      <dgm:t>
        <a:bodyPr/>
        <a:lstStyle/>
        <a:p>
          <a:pPr algn="ctr" rtl="1"/>
          <a:r>
            <a:rPr lang="en-US" err="1">
              <a:latin typeface="Calibri Light" panose="020F0302020204030204"/>
            </a:rPr>
            <a:t>אין</a:t>
          </a:r>
          <a:r>
            <a:rPr lang="en-US">
              <a:latin typeface="Calibri Light" panose="020F0302020204030204"/>
            </a:rPr>
            <a:t> </a:t>
          </a:r>
          <a:r>
            <a:rPr lang="en-US" err="1">
              <a:latin typeface="Calibri Light" panose="020F0302020204030204"/>
            </a:rPr>
            <a:t>פסול</a:t>
          </a:r>
          <a:r>
            <a:rPr lang="en-US">
              <a:latin typeface="Calibri Light" panose="020F0302020204030204"/>
            </a:rPr>
            <a:t> </a:t>
          </a:r>
          <a:r>
            <a:rPr lang="en-US" err="1">
              <a:latin typeface="Calibri Light" panose="020F0302020204030204"/>
            </a:rPr>
            <a:t>עדות</a:t>
          </a:r>
          <a:r>
            <a:rPr lang="en-US">
              <a:latin typeface="Calibri Light" panose="020F0302020204030204"/>
            </a:rPr>
            <a:t> </a:t>
          </a:r>
          <a:r>
            <a:rPr lang="en-US" err="1">
              <a:latin typeface="Calibri Light" panose="020F0302020204030204"/>
            </a:rPr>
            <a:t>על</a:t>
          </a:r>
          <a:r>
            <a:rPr lang="en-US">
              <a:latin typeface="Calibri Light" panose="020F0302020204030204"/>
            </a:rPr>
            <a:t> </a:t>
          </a:r>
          <a:r>
            <a:rPr lang="en-US" err="1">
              <a:latin typeface="Calibri Light" panose="020F0302020204030204"/>
            </a:rPr>
            <a:t>עצמו</a:t>
          </a:r>
          <a:endParaRPr lang="en-US">
            <a:latin typeface="Calibri Light" panose="020F0302020204030204"/>
          </a:endParaRPr>
        </a:p>
      </dgm:t>
    </dgm:pt>
    <dgm:pt modelId="{7459719B-BB0C-4BC2-AB3B-73C19812BCFA}" type="parTrans" cxnId="{63719F3E-9CD1-4FE9-AAB0-08D49CCE3BA4}">
      <dgm:prSet/>
      <dgm:spPr/>
    </dgm:pt>
    <dgm:pt modelId="{28348D85-2C95-4349-872B-22503FB56DF7}" type="sibTrans" cxnId="{63719F3E-9CD1-4FE9-AAB0-08D49CCE3BA4}">
      <dgm:prSet/>
      <dgm:spPr/>
    </dgm:pt>
    <dgm:pt modelId="{0413DEEB-5A3C-492C-A96A-0338F13E25BE}" type="pres">
      <dgm:prSet presAssocID="{6B315A9A-0FF5-4122-8CCE-4E899F3733FC}" presName="hierChild1" presStyleCnt="0">
        <dgm:presLayoutVars>
          <dgm:chPref val="1"/>
          <dgm:dir val="rev"/>
          <dgm:animOne val="branch"/>
          <dgm:animLvl val="lvl"/>
          <dgm:resizeHandles/>
        </dgm:presLayoutVars>
      </dgm:prSet>
      <dgm:spPr/>
    </dgm:pt>
    <dgm:pt modelId="{3E4F49FA-7828-4665-BACA-820037D723E8}" type="pres">
      <dgm:prSet presAssocID="{8BC7EB86-6934-4AB7-AEA0-BA2722CA8F1D}" presName="hierRoot1" presStyleCnt="0"/>
      <dgm:spPr/>
    </dgm:pt>
    <dgm:pt modelId="{4F7AE2CB-62D7-4145-AD65-8CDE18B7E7A2}" type="pres">
      <dgm:prSet presAssocID="{8BC7EB86-6934-4AB7-AEA0-BA2722CA8F1D}" presName="composite" presStyleCnt="0"/>
      <dgm:spPr/>
    </dgm:pt>
    <dgm:pt modelId="{1A5A0012-B49D-49A7-8D87-6CF1D4D3728E}" type="pres">
      <dgm:prSet presAssocID="{8BC7EB86-6934-4AB7-AEA0-BA2722CA8F1D}" presName="background" presStyleLbl="node0" presStyleIdx="0" presStyleCnt="1"/>
      <dgm:spPr/>
    </dgm:pt>
    <dgm:pt modelId="{27D45BC7-41E4-4629-B1A8-914504355CCC}" type="pres">
      <dgm:prSet presAssocID="{8BC7EB86-6934-4AB7-AEA0-BA2722CA8F1D}" presName="text" presStyleLbl="fgAcc0" presStyleIdx="0" presStyleCnt="1">
        <dgm:presLayoutVars>
          <dgm:chPref val="3"/>
        </dgm:presLayoutVars>
      </dgm:prSet>
      <dgm:spPr/>
    </dgm:pt>
    <dgm:pt modelId="{CDEC8CB6-3C61-4C27-BF1B-C14C2950583D}" type="pres">
      <dgm:prSet presAssocID="{8BC7EB86-6934-4AB7-AEA0-BA2722CA8F1D}" presName="hierChild2" presStyleCnt="0"/>
      <dgm:spPr/>
    </dgm:pt>
    <dgm:pt modelId="{9B0F3064-BBB7-451F-A9D4-31D18D74E44F}" type="pres">
      <dgm:prSet presAssocID="{7459719B-BB0C-4BC2-AB3B-73C19812BCFA}" presName="Name10" presStyleLbl="parChTrans1D2" presStyleIdx="0" presStyleCnt="4"/>
      <dgm:spPr/>
    </dgm:pt>
    <dgm:pt modelId="{2EDFA2C3-85D1-4838-AD91-6CBC5486D689}" type="pres">
      <dgm:prSet presAssocID="{4A3610AC-1852-4903-A31C-65FDAC40341E}" presName="hierRoot2" presStyleCnt="0"/>
      <dgm:spPr/>
    </dgm:pt>
    <dgm:pt modelId="{C30CCC72-7156-4E28-A707-D7B8AE2EDB2F}" type="pres">
      <dgm:prSet presAssocID="{4A3610AC-1852-4903-A31C-65FDAC40341E}" presName="composite2" presStyleCnt="0"/>
      <dgm:spPr/>
    </dgm:pt>
    <dgm:pt modelId="{7BF7CAC3-7042-4404-AFA9-8C450499893F}" type="pres">
      <dgm:prSet presAssocID="{4A3610AC-1852-4903-A31C-65FDAC40341E}" presName="background2" presStyleLbl="node2" presStyleIdx="0" presStyleCnt="4"/>
      <dgm:spPr/>
    </dgm:pt>
    <dgm:pt modelId="{9191B58B-BA95-4B85-916A-8ADEED159DE7}" type="pres">
      <dgm:prSet presAssocID="{4A3610AC-1852-4903-A31C-65FDAC40341E}" presName="text2" presStyleLbl="fgAcc2" presStyleIdx="0" presStyleCnt="4">
        <dgm:presLayoutVars>
          <dgm:chPref val="3"/>
        </dgm:presLayoutVars>
      </dgm:prSet>
      <dgm:spPr/>
    </dgm:pt>
    <dgm:pt modelId="{779C10DC-3BE0-450A-A962-319C5F349403}" type="pres">
      <dgm:prSet presAssocID="{4A3610AC-1852-4903-A31C-65FDAC40341E}" presName="hierChild3" presStyleCnt="0"/>
      <dgm:spPr/>
    </dgm:pt>
    <dgm:pt modelId="{5B2B7B7D-EB4E-463F-9BED-0FEF17D92EE7}" type="pres">
      <dgm:prSet presAssocID="{5ED871E0-8294-4CB8-8C04-7E9230C9346E}" presName="Name10" presStyleLbl="parChTrans1D2" presStyleIdx="1" presStyleCnt="4"/>
      <dgm:spPr/>
    </dgm:pt>
    <dgm:pt modelId="{35F3967D-5B73-4BA1-BEDD-FEC5AB358044}" type="pres">
      <dgm:prSet presAssocID="{82D663F2-8047-4BDF-B7C3-DF398BCE9A45}" presName="hierRoot2" presStyleCnt="0"/>
      <dgm:spPr/>
    </dgm:pt>
    <dgm:pt modelId="{E44A9AEC-EDA0-46AC-A123-7C726673AD2D}" type="pres">
      <dgm:prSet presAssocID="{82D663F2-8047-4BDF-B7C3-DF398BCE9A45}" presName="composite2" presStyleCnt="0"/>
      <dgm:spPr/>
    </dgm:pt>
    <dgm:pt modelId="{54E7F016-50F0-45EC-A750-848369FC123A}" type="pres">
      <dgm:prSet presAssocID="{82D663F2-8047-4BDF-B7C3-DF398BCE9A45}" presName="background2" presStyleLbl="node2" presStyleIdx="1" presStyleCnt="4"/>
      <dgm:spPr/>
    </dgm:pt>
    <dgm:pt modelId="{B02390FE-8DFE-4BF7-9984-366AD2060BA0}" type="pres">
      <dgm:prSet presAssocID="{82D663F2-8047-4BDF-B7C3-DF398BCE9A45}" presName="text2" presStyleLbl="fgAcc2" presStyleIdx="1" presStyleCnt="4">
        <dgm:presLayoutVars>
          <dgm:chPref val="3"/>
        </dgm:presLayoutVars>
      </dgm:prSet>
      <dgm:spPr/>
    </dgm:pt>
    <dgm:pt modelId="{A63E6A9A-1A31-4B06-A7BA-DA468465B568}" type="pres">
      <dgm:prSet presAssocID="{82D663F2-8047-4BDF-B7C3-DF398BCE9A45}" presName="hierChild3" presStyleCnt="0"/>
      <dgm:spPr/>
    </dgm:pt>
    <dgm:pt modelId="{ABF97E66-AC4A-47B3-B1BA-DE2E73613001}" type="pres">
      <dgm:prSet presAssocID="{208280EB-F50D-4657-8FA5-1397E88EE017}" presName="Name10" presStyleLbl="parChTrans1D2" presStyleIdx="2" presStyleCnt="4"/>
      <dgm:spPr/>
    </dgm:pt>
    <dgm:pt modelId="{8FEB6906-A7E6-491B-AE90-2C4EA4637F9F}" type="pres">
      <dgm:prSet presAssocID="{97650CC0-654E-480C-BC0B-D8DFF0F95910}" presName="hierRoot2" presStyleCnt="0"/>
      <dgm:spPr/>
    </dgm:pt>
    <dgm:pt modelId="{58C2D314-B539-477C-9C80-CD1A31818F8C}" type="pres">
      <dgm:prSet presAssocID="{97650CC0-654E-480C-BC0B-D8DFF0F95910}" presName="composite2" presStyleCnt="0"/>
      <dgm:spPr/>
    </dgm:pt>
    <dgm:pt modelId="{01013E09-1248-4BCA-A51C-E1E74479F330}" type="pres">
      <dgm:prSet presAssocID="{97650CC0-654E-480C-BC0B-D8DFF0F95910}" presName="background2" presStyleLbl="node2" presStyleIdx="2" presStyleCnt="4"/>
      <dgm:spPr/>
    </dgm:pt>
    <dgm:pt modelId="{423009F7-D8C0-4072-A6D2-CE15E7783D12}" type="pres">
      <dgm:prSet presAssocID="{97650CC0-654E-480C-BC0B-D8DFF0F95910}" presName="text2" presStyleLbl="fgAcc2" presStyleIdx="2" presStyleCnt="4">
        <dgm:presLayoutVars>
          <dgm:chPref val="3"/>
        </dgm:presLayoutVars>
      </dgm:prSet>
      <dgm:spPr/>
    </dgm:pt>
    <dgm:pt modelId="{C89BEEEB-4550-4500-8045-353BAC74CFA5}" type="pres">
      <dgm:prSet presAssocID="{97650CC0-654E-480C-BC0B-D8DFF0F95910}" presName="hierChild3" presStyleCnt="0"/>
      <dgm:spPr/>
    </dgm:pt>
    <dgm:pt modelId="{0E1443E7-3187-41A2-91FA-C9A28B82AE5D}" type="pres">
      <dgm:prSet presAssocID="{47F68013-468F-48A2-AFFA-74DE75535E2D}" presName="Name10" presStyleLbl="parChTrans1D2" presStyleIdx="3" presStyleCnt="4"/>
      <dgm:spPr/>
    </dgm:pt>
    <dgm:pt modelId="{DD7D79A8-FA41-46DC-905C-F229C35DFA75}" type="pres">
      <dgm:prSet presAssocID="{3B97184B-FBCF-444E-8E3C-7FEB4F364441}" presName="hierRoot2" presStyleCnt="0"/>
      <dgm:spPr/>
    </dgm:pt>
    <dgm:pt modelId="{EEED6DE3-AE84-4B1B-AA67-A06203B68D86}" type="pres">
      <dgm:prSet presAssocID="{3B97184B-FBCF-444E-8E3C-7FEB4F364441}" presName="composite2" presStyleCnt="0"/>
      <dgm:spPr/>
    </dgm:pt>
    <dgm:pt modelId="{FBF1AC52-FF9B-438A-8EEC-CF472E9FD035}" type="pres">
      <dgm:prSet presAssocID="{3B97184B-FBCF-444E-8E3C-7FEB4F364441}" presName="background2" presStyleLbl="node2" presStyleIdx="3" presStyleCnt="4"/>
      <dgm:spPr/>
    </dgm:pt>
    <dgm:pt modelId="{B5C4B612-DB2C-4636-8ADE-F01A97073B44}" type="pres">
      <dgm:prSet presAssocID="{3B97184B-FBCF-444E-8E3C-7FEB4F364441}" presName="text2" presStyleLbl="fgAcc2" presStyleIdx="3" presStyleCnt="4">
        <dgm:presLayoutVars>
          <dgm:chPref val="3"/>
        </dgm:presLayoutVars>
      </dgm:prSet>
      <dgm:spPr/>
    </dgm:pt>
    <dgm:pt modelId="{2D441BC2-4AC3-420B-A9EE-F4D8E786D20B}" type="pres">
      <dgm:prSet presAssocID="{3B97184B-FBCF-444E-8E3C-7FEB4F364441}" presName="hierChild3" presStyleCnt="0"/>
      <dgm:spPr/>
    </dgm:pt>
  </dgm:ptLst>
  <dgm:cxnLst>
    <dgm:cxn modelId="{63719F3E-9CD1-4FE9-AAB0-08D49CCE3BA4}" srcId="{8BC7EB86-6934-4AB7-AEA0-BA2722CA8F1D}" destId="{4A3610AC-1852-4903-A31C-65FDAC40341E}" srcOrd="0" destOrd="0" parTransId="{7459719B-BB0C-4BC2-AB3B-73C19812BCFA}" sibTransId="{28348D85-2C95-4349-872B-22503FB56DF7}"/>
    <dgm:cxn modelId="{A9DC7340-0B4E-4CD4-9EAD-C4E9C352EF90}" type="presOf" srcId="{97650CC0-654E-480C-BC0B-D8DFF0F95910}" destId="{423009F7-D8C0-4072-A6D2-CE15E7783D12}" srcOrd="0" destOrd="0" presId="urn:microsoft.com/office/officeart/2005/8/layout/hierarchy1"/>
    <dgm:cxn modelId="{BF68685F-7B04-4291-9752-6C43114E832F}" srcId="{8BC7EB86-6934-4AB7-AEA0-BA2722CA8F1D}" destId="{3B97184B-FBCF-444E-8E3C-7FEB4F364441}" srcOrd="3" destOrd="0" parTransId="{47F68013-468F-48A2-AFFA-74DE75535E2D}" sibTransId="{C67BDF26-FA53-46B7-B0E1-5607EB9969F4}"/>
    <dgm:cxn modelId="{42F74664-82E2-402A-88FE-3E35AD0B7072}" srcId="{8BC7EB86-6934-4AB7-AEA0-BA2722CA8F1D}" destId="{82D663F2-8047-4BDF-B7C3-DF398BCE9A45}" srcOrd="1" destOrd="0" parTransId="{5ED871E0-8294-4CB8-8C04-7E9230C9346E}" sibTransId="{22C06278-C11E-4829-9BF0-5A659B89983E}"/>
    <dgm:cxn modelId="{563D1A47-9944-483C-95F7-7980716F51A1}" type="presOf" srcId="{6B315A9A-0FF5-4122-8CCE-4E899F3733FC}" destId="{0413DEEB-5A3C-492C-A96A-0338F13E25BE}" srcOrd="0" destOrd="0" presId="urn:microsoft.com/office/officeart/2005/8/layout/hierarchy1"/>
    <dgm:cxn modelId="{B045A067-7573-4DE2-96D2-E190FDBFE9A1}" type="presOf" srcId="{7459719B-BB0C-4BC2-AB3B-73C19812BCFA}" destId="{9B0F3064-BBB7-451F-A9D4-31D18D74E44F}" srcOrd="0" destOrd="0" presId="urn:microsoft.com/office/officeart/2005/8/layout/hierarchy1"/>
    <dgm:cxn modelId="{A4F238AD-50E4-46DC-850C-48E49FF456E8}" type="presOf" srcId="{8BC7EB86-6934-4AB7-AEA0-BA2722CA8F1D}" destId="{27D45BC7-41E4-4629-B1A8-914504355CCC}" srcOrd="0" destOrd="0" presId="urn:microsoft.com/office/officeart/2005/8/layout/hierarchy1"/>
    <dgm:cxn modelId="{FB9489B0-48C4-4C22-860B-D83DDFC1D7E7}" type="presOf" srcId="{82D663F2-8047-4BDF-B7C3-DF398BCE9A45}" destId="{B02390FE-8DFE-4BF7-9984-366AD2060BA0}" srcOrd="0" destOrd="0" presId="urn:microsoft.com/office/officeart/2005/8/layout/hierarchy1"/>
    <dgm:cxn modelId="{216BA6BD-CA1D-4D33-9FC8-B55590EEC0E2}" srcId="{8BC7EB86-6934-4AB7-AEA0-BA2722CA8F1D}" destId="{97650CC0-654E-480C-BC0B-D8DFF0F95910}" srcOrd="2" destOrd="0" parTransId="{208280EB-F50D-4657-8FA5-1397E88EE017}" sibTransId="{1E523DD1-3DBE-4078-B251-5821B5DAE03D}"/>
    <dgm:cxn modelId="{A2388FC6-46BB-4268-A8F8-EB7DDD38702C}" type="presOf" srcId="{4A3610AC-1852-4903-A31C-65FDAC40341E}" destId="{9191B58B-BA95-4B85-916A-8ADEED159DE7}" srcOrd="0" destOrd="0" presId="urn:microsoft.com/office/officeart/2005/8/layout/hierarchy1"/>
    <dgm:cxn modelId="{849513D5-0023-4E52-9F94-0DE4D3CD53F7}" type="presOf" srcId="{5ED871E0-8294-4CB8-8C04-7E9230C9346E}" destId="{5B2B7B7D-EB4E-463F-9BED-0FEF17D92EE7}" srcOrd="0" destOrd="0" presId="urn:microsoft.com/office/officeart/2005/8/layout/hierarchy1"/>
    <dgm:cxn modelId="{AA8AC3DE-8403-465D-B140-46D2FE2CD406}" type="presOf" srcId="{208280EB-F50D-4657-8FA5-1397E88EE017}" destId="{ABF97E66-AC4A-47B3-B1BA-DE2E73613001}" srcOrd="0" destOrd="0" presId="urn:microsoft.com/office/officeart/2005/8/layout/hierarchy1"/>
    <dgm:cxn modelId="{795F11ED-A733-4844-860F-A3030F153B08}" srcId="{6B315A9A-0FF5-4122-8CCE-4E899F3733FC}" destId="{8BC7EB86-6934-4AB7-AEA0-BA2722CA8F1D}" srcOrd="0" destOrd="0" parTransId="{ADB8A62B-AB2B-445E-AE06-EA5EFC5991EF}" sibTransId="{0E0ED9D9-E266-42F0-BA8E-903CC5C5E81B}"/>
    <dgm:cxn modelId="{414C98F5-E2B3-49E1-8BB4-E70703FC905B}" type="presOf" srcId="{47F68013-468F-48A2-AFFA-74DE75535E2D}" destId="{0E1443E7-3187-41A2-91FA-C9A28B82AE5D}" srcOrd="0" destOrd="0" presId="urn:microsoft.com/office/officeart/2005/8/layout/hierarchy1"/>
    <dgm:cxn modelId="{A09FB2FB-BD61-42D1-9D60-09D15BDC1E20}" type="presOf" srcId="{3B97184B-FBCF-444E-8E3C-7FEB4F364441}" destId="{B5C4B612-DB2C-4636-8ADE-F01A97073B44}" srcOrd="0" destOrd="0" presId="urn:microsoft.com/office/officeart/2005/8/layout/hierarchy1"/>
    <dgm:cxn modelId="{D79594FD-0D4B-4D84-B6FB-7CA4D815BF59}" type="presParOf" srcId="{0413DEEB-5A3C-492C-A96A-0338F13E25BE}" destId="{3E4F49FA-7828-4665-BACA-820037D723E8}" srcOrd="0" destOrd="0" presId="urn:microsoft.com/office/officeart/2005/8/layout/hierarchy1"/>
    <dgm:cxn modelId="{E0EDE411-A497-4092-94D7-883B110F3E12}" type="presParOf" srcId="{3E4F49FA-7828-4665-BACA-820037D723E8}" destId="{4F7AE2CB-62D7-4145-AD65-8CDE18B7E7A2}" srcOrd="0" destOrd="0" presId="urn:microsoft.com/office/officeart/2005/8/layout/hierarchy1"/>
    <dgm:cxn modelId="{CEC7010D-D5A1-40E2-8F4E-85B09B1FBE8C}" type="presParOf" srcId="{4F7AE2CB-62D7-4145-AD65-8CDE18B7E7A2}" destId="{1A5A0012-B49D-49A7-8D87-6CF1D4D3728E}" srcOrd="0" destOrd="0" presId="urn:microsoft.com/office/officeart/2005/8/layout/hierarchy1"/>
    <dgm:cxn modelId="{6C97E2B9-84B1-4D28-BDD9-DE1A2BE3C597}" type="presParOf" srcId="{4F7AE2CB-62D7-4145-AD65-8CDE18B7E7A2}" destId="{27D45BC7-41E4-4629-B1A8-914504355CCC}" srcOrd="1" destOrd="0" presId="urn:microsoft.com/office/officeart/2005/8/layout/hierarchy1"/>
    <dgm:cxn modelId="{864A75E6-8C87-47AB-8AC9-01703B3FCAA4}" type="presParOf" srcId="{3E4F49FA-7828-4665-BACA-820037D723E8}" destId="{CDEC8CB6-3C61-4C27-BF1B-C14C2950583D}" srcOrd="1" destOrd="0" presId="urn:microsoft.com/office/officeart/2005/8/layout/hierarchy1"/>
    <dgm:cxn modelId="{07860955-73DE-440D-957D-D04A51149CE6}" type="presParOf" srcId="{CDEC8CB6-3C61-4C27-BF1B-C14C2950583D}" destId="{9B0F3064-BBB7-451F-A9D4-31D18D74E44F}" srcOrd="0" destOrd="0" presId="urn:microsoft.com/office/officeart/2005/8/layout/hierarchy1"/>
    <dgm:cxn modelId="{6A913734-4D07-4EEC-B70D-31DDBACA47F2}" type="presParOf" srcId="{CDEC8CB6-3C61-4C27-BF1B-C14C2950583D}" destId="{2EDFA2C3-85D1-4838-AD91-6CBC5486D689}" srcOrd="1" destOrd="0" presId="urn:microsoft.com/office/officeart/2005/8/layout/hierarchy1"/>
    <dgm:cxn modelId="{0FC86DE3-879E-4839-BEA0-D3FB281C2AB6}" type="presParOf" srcId="{2EDFA2C3-85D1-4838-AD91-6CBC5486D689}" destId="{C30CCC72-7156-4E28-A707-D7B8AE2EDB2F}" srcOrd="0" destOrd="0" presId="urn:microsoft.com/office/officeart/2005/8/layout/hierarchy1"/>
    <dgm:cxn modelId="{7E0985F9-E000-41DA-8B62-05A662CD4BF5}" type="presParOf" srcId="{C30CCC72-7156-4E28-A707-D7B8AE2EDB2F}" destId="{7BF7CAC3-7042-4404-AFA9-8C450499893F}" srcOrd="0" destOrd="0" presId="urn:microsoft.com/office/officeart/2005/8/layout/hierarchy1"/>
    <dgm:cxn modelId="{9FD1DABE-CCFC-4238-B41C-1EFDA6EA7D7C}" type="presParOf" srcId="{C30CCC72-7156-4E28-A707-D7B8AE2EDB2F}" destId="{9191B58B-BA95-4B85-916A-8ADEED159DE7}" srcOrd="1" destOrd="0" presId="urn:microsoft.com/office/officeart/2005/8/layout/hierarchy1"/>
    <dgm:cxn modelId="{A1994416-0922-4E0E-ABAA-E77F29E11FB4}" type="presParOf" srcId="{2EDFA2C3-85D1-4838-AD91-6CBC5486D689}" destId="{779C10DC-3BE0-450A-A962-319C5F349403}" srcOrd="1" destOrd="0" presId="urn:microsoft.com/office/officeart/2005/8/layout/hierarchy1"/>
    <dgm:cxn modelId="{4001121A-C3E9-4BE0-AAD2-267E945406F9}" type="presParOf" srcId="{CDEC8CB6-3C61-4C27-BF1B-C14C2950583D}" destId="{5B2B7B7D-EB4E-463F-9BED-0FEF17D92EE7}" srcOrd="2" destOrd="0" presId="urn:microsoft.com/office/officeart/2005/8/layout/hierarchy1"/>
    <dgm:cxn modelId="{AB86749C-B134-49E2-AFCE-4B9BBACAAB84}" type="presParOf" srcId="{CDEC8CB6-3C61-4C27-BF1B-C14C2950583D}" destId="{35F3967D-5B73-4BA1-BEDD-FEC5AB358044}" srcOrd="3" destOrd="0" presId="urn:microsoft.com/office/officeart/2005/8/layout/hierarchy1"/>
    <dgm:cxn modelId="{AD9C13FB-52B5-4643-84BA-91F9342B81BA}" type="presParOf" srcId="{35F3967D-5B73-4BA1-BEDD-FEC5AB358044}" destId="{E44A9AEC-EDA0-46AC-A123-7C726673AD2D}" srcOrd="0" destOrd="0" presId="urn:microsoft.com/office/officeart/2005/8/layout/hierarchy1"/>
    <dgm:cxn modelId="{AC33E1B4-D74C-431E-A4F9-BA39629D23CE}" type="presParOf" srcId="{E44A9AEC-EDA0-46AC-A123-7C726673AD2D}" destId="{54E7F016-50F0-45EC-A750-848369FC123A}" srcOrd="0" destOrd="0" presId="urn:microsoft.com/office/officeart/2005/8/layout/hierarchy1"/>
    <dgm:cxn modelId="{7272D088-D3BB-435C-BC27-134C3ADA5874}" type="presParOf" srcId="{E44A9AEC-EDA0-46AC-A123-7C726673AD2D}" destId="{B02390FE-8DFE-4BF7-9984-366AD2060BA0}" srcOrd="1" destOrd="0" presId="urn:microsoft.com/office/officeart/2005/8/layout/hierarchy1"/>
    <dgm:cxn modelId="{1FC5742F-D0C2-45E1-A5F4-98F5E2A821B3}" type="presParOf" srcId="{35F3967D-5B73-4BA1-BEDD-FEC5AB358044}" destId="{A63E6A9A-1A31-4B06-A7BA-DA468465B568}" srcOrd="1" destOrd="0" presId="urn:microsoft.com/office/officeart/2005/8/layout/hierarchy1"/>
    <dgm:cxn modelId="{C94E3981-7A44-4504-BCFF-82CCAB4C03AC}" type="presParOf" srcId="{CDEC8CB6-3C61-4C27-BF1B-C14C2950583D}" destId="{ABF97E66-AC4A-47B3-B1BA-DE2E73613001}" srcOrd="4" destOrd="0" presId="urn:microsoft.com/office/officeart/2005/8/layout/hierarchy1"/>
    <dgm:cxn modelId="{A45F66A2-208E-4F49-A6D3-13F3977BBA50}" type="presParOf" srcId="{CDEC8CB6-3C61-4C27-BF1B-C14C2950583D}" destId="{8FEB6906-A7E6-491B-AE90-2C4EA4637F9F}" srcOrd="5" destOrd="0" presId="urn:microsoft.com/office/officeart/2005/8/layout/hierarchy1"/>
    <dgm:cxn modelId="{7F19DB78-0BC4-4334-BE3C-363834D91227}" type="presParOf" srcId="{8FEB6906-A7E6-491B-AE90-2C4EA4637F9F}" destId="{58C2D314-B539-477C-9C80-CD1A31818F8C}" srcOrd="0" destOrd="0" presId="urn:microsoft.com/office/officeart/2005/8/layout/hierarchy1"/>
    <dgm:cxn modelId="{702213B6-B49A-499F-A1F0-26A2013519BE}" type="presParOf" srcId="{58C2D314-B539-477C-9C80-CD1A31818F8C}" destId="{01013E09-1248-4BCA-A51C-E1E74479F330}" srcOrd="0" destOrd="0" presId="urn:microsoft.com/office/officeart/2005/8/layout/hierarchy1"/>
    <dgm:cxn modelId="{8F977755-412A-47DF-BE55-DA54CB316119}" type="presParOf" srcId="{58C2D314-B539-477C-9C80-CD1A31818F8C}" destId="{423009F7-D8C0-4072-A6D2-CE15E7783D12}" srcOrd="1" destOrd="0" presId="urn:microsoft.com/office/officeart/2005/8/layout/hierarchy1"/>
    <dgm:cxn modelId="{1C94BC61-CFFC-468F-8A59-E73B583CBB36}" type="presParOf" srcId="{8FEB6906-A7E6-491B-AE90-2C4EA4637F9F}" destId="{C89BEEEB-4550-4500-8045-353BAC74CFA5}" srcOrd="1" destOrd="0" presId="urn:microsoft.com/office/officeart/2005/8/layout/hierarchy1"/>
    <dgm:cxn modelId="{85452DB9-0F34-494F-81E8-729081E162D9}" type="presParOf" srcId="{CDEC8CB6-3C61-4C27-BF1B-C14C2950583D}" destId="{0E1443E7-3187-41A2-91FA-C9A28B82AE5D}" srcOrd="6" destOrd="0" presId="urn:microsoft.com/office/officeart/2005/8/layout/hierarchy1"/>
    <dgm:cxn modelId="{D24CD434-F016-410F-98FA-04812F40D9E9}" type="presParOf" srcId="{CDEC8CB6-3C61-4C27-BF1B-C14C2950583D}" destId="{DD7D79A8-FA41-46DC-905C-F229C35DFA75}" srcOrd="7" destOrd="0" presId="urn:microsoft.com/office/officeart/2005/8/layout/hierarchy1"/>
    <dgm:cxn modelId="{6ED56D78-6725-4967-B34C-E56007FBC960}" type="presParOf" srcId="{DD7D79A8-FA41-46DC-905C-F229C35DFA75}" destId="{EEED6DE3-AE84-4B1B-AA67-A06203B68D86}" srcOrd="0" destOrd="0" presId="urn:microsoft.com/office/officeart/2005/8/layout/hierarchy1"/>
    <dgm:cxn modelId="{8C3327D6-2194-4D02-BDF1-5A4BB9805F99}" type="presParOf" srcId="{EEED6DE3-AE84-4B1B-AA67-A06203B68D86}" destId="{FBF1AC52-FF9B-438A-8EEC-CF472E9FD035}" srcOrd="0" destOrd="0" presId="urn:microsoft.com/office/officeart/2005/8/layout/hierarchy1"/>
    <dgm:cxn modelId="{E673F18D-6F47-4209-843B-11921A9D2C47}" type="presParOf" srcId="{EEED6DE3-AE84-4B1B-AA67-A06203B68D86}" destId="{B5C4B612-DB2C-4636-8ADE-F01A97073B44}" srcOrd="1" destOrd="0" presId="urn:microsoft.com/office/officeart/2005/8/layout/hierarchy1"/>
    <dgm:cxn modelId="{08D27A37-C156-41C2-9FCA-115ED7EDCED2}" type="presParOf" srcId="{DD7D79A8-FA41-46DC-905C-F229C35DFA75}" destId="{2D441BC2-4AC3-420B-A9EE-F4D8E786D20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315A9A-0FF5-4122-8CCE-4E899F3733F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BC7EB86-6934-4AB7-AEA0-BA2722CA8F1D}">
      <dgm:prSet phldrT="[Text]" phldr="0"/>
      <dgm:spPr/>
      <dgm:t>
        <a:bodyPr/>
        <a:lstStyle/>
        <a:p>
          <a:pPr rtl="1"/>
          <a:r>
            <a:rPr lang="en-US" err="1">
              <a:latin typeface="Calibri Light" panose="020F0302020204030204"/>
            </a:rPr>
            <a:t>שוויה</a:t>
          </a:r>
          <a:r>
            <a:rPr lang="en-US">
              <a:latin typeface="Calibri Light" panose="020F0302020204030204"/>
            </a:rPr>
            <a:t> אנפשיה</a:t>
          </a:r>
          <a:endParaRPr lang="en-US"/>
        </a:p>
      </dgm:t>
    </dgm:pt>
    <dgm:pt modelId="{ADB8A62B-AB2B-445E-AE06-EA5EFC5991EF}" type="parTrans" cxnId="{795F11ED-A733-4844-860F-A3030F153B08}">
      <dgm:prSet/>
      <dgm:spPr/>
      <dgm:t>
        <a:bodyPr/>
        <a:lstStyle/>
        <a:p>
          <a:endParaRPr lang="en-US"/>
        </a:p>
      </dgm:t>
    </dgm:pt>
    <dgm:pt modelId="{0E0ED9D9-E266-42F0-BA8E-903CC5C5E81B}" type="sibTrans" cxnId="{795F11ED-A733-4844-860F-A3030F153B08}">
      <dgm:prSet/>
      <dgm:spPr/>
      <dgm:t>
        <a:bodyPr/>
        <a:lstStyle/>
        <a:p>
          <a:endParaRPr lang="en-US"/>
        </a:p>
      </dgm:t>
    </dgm:pt>
    <dgm:pt modelId="{3B97184B-FBCF-444E-8E3C-7FEB4F364441}">
      <dgm:prSet phldr="0"/>
      <dgm:spPr/>
      <dgm:t>
        <a:bodyPr/>
        <a:lstStyle/>
        <a:p>
          <a:pPr rtl="1"/>
          <a:r>
            <a:rPr lang="en-US">
              <a:latin typeface="Calibri Light" panose="020F0302020204030204"/>
            </a:rPr>
            <a:t>נדר</a:t>
          </a:r>
        </a:p>
      </dgm:t>
    </dgm:pt>
    <dgm:pt modelId="{47F68013-468F-48A2-AFFA-74DE75535E2D}" type="parTrans" cxnId="{BF68685F-7B04-4291-9752-6C43114E832F}">
      <dgm:prSet/>
      <dgm:spPr/>
      <dgm:t>
        <a:bodyPr/>
        <a:lstStyle/>
        <a:p>
          <a:pPr rtl="1"/>
          <a:endParaRPr lang="he-IL"/>
        </a:p>
      </dgm:t>
    </dgm:pt>
    <dgm:pt modelId="{C67BDF26-FA53-46B7-B0E1-5607EB9969F4}" type="sibTrans" cxnId="{BF68685F-7B04-4291-9752-6C43114E832F}">
      <dgm:prSet/>
      <dgm:spPr/>
      <dgm:t>
        <a:bodyPr/>
        <a:lstStyle/>
        <a:p>
          <a:pPr rtl="1"/>
          <a:endParaRPr lang="he-IL"/>
        </a:p>
      </dgm:t>
    </dgm:pt>
    <dgm:pt modelId="{4A3610AC-1852-4903-A31C-65FDAC40341E}">
      <dgm:prSet phldr="0"/>
      <dgm:spPr/>
      <dgm:t>
        <a:bodyPr/>
        <a:lstStyle/>
        <a:p>
          <a:pPr rtl="1"/>
          <a:r>
            <a:rPr lang="en-US" err="1">
              <a:latin typeface="Calibri Light" panose="020F0302020204030204"/>
            </a:rPr>
            <a:t>נאמות</a:t>
          </a:r>
        </a:p>
      </dgm:t>
    </dgm:pt>
    <dgm:pt modelId="{7459719B-BB0C-4BC2-AB3B-73C19812BCFA}" type="parTrans" cxnId="{63719F3E-9CD1-4FE9-AAB0-08D49CCE3BA4}">
      <dgm:prSet/>
      <dgm:spPr/>
      <dgm:t>
        <a:bodyPr/>
        <a:lstStyle/>
        <a:p>
          <a:pPr rtl="1"/>
          <a:endParaRPr lang="he-IL"/>
        </a:p>
      </dgm:t>
    </dgm:pt>
    <dgm:pt modelId="{28348D85-2C95-4349-872B-22503FB56DF7}" type="sibTrans" cxnId="{63719F3E-9CD1-4FE9-AAB0-08D49CCE3BA4}">
      <dgm:prSet/>
      <dgm:spPr/>
      <dgm:t>
        <a:bodyPr/>
        <a:lstStyle/>
        <a:p>
          <a:pPr rtl="1"/>
          <a:endParaRPr lang="he-IL"/>
        </a:p>
      </dgm:t>
    </dgm:pt>
    <dgm:pt modelId="{F65AA24F-FF58-48C8-9BFB-1C4AC909CD57}">
      <dgm:prSet phldr="0"/>
      <dgm:spPr/>
      <dgm:t>
        <a:bodyPr/>
        <a:lstStyle/>
        <a:p>
          <a:pPr rtl="1"/>
          <a:r>
            <a:rPr lang="en-US" err="1">
              <a:latin typeface="Calibri Light" panose="020F0302020204030204"/>
            </a:rPr>
            <a:t>לא</a:t>
          </a:r>
          <a:r>
            <a:rPr lang="en-US">
              <a:latin typeface="Calibri Light" panose="020F0302020204030204"/>
            </a:rPr>
            <a:t> </a:t>
          </a:r>
          <a:r>
            <a:rPr lang="en-US" err="1">
              <a:latin typeface="Calibri Light" panose="020F0302020204030204"/>
            </a:rPr>
            <a:t>שייך</a:t>
          </a:r>
          <a:r>
            <a:rPr lang="en-US">
              <a:latin typeface="Calibri Light" panose="020F0302020204030204"/>
            </a:rPr>
            <a:t> </a:t>
          </a:r>
          <a:r>
            <a:rPr lang="en-US" err="1">
              <a:latin typeface="Calibri Light" panose="020F0302020204030204"/>
            </a:rPr>
            <a:t>אם</a:t>
          </a:r>
          <a:r>
            <a:rPr lang="en-US">
              <a:latin typeface="Calibri Light" panose="020F0302020204030204"/>
            </a:rPr>
            <a:t> </a:t>
          </a:r>
          <a:r>
            <a:rPr lang="en-US" err="1">
              <a:latin typeface="Calibri Light" panose="020F0302020204030204"/>
            </a:rPr>
            <a:t>זה</a:t>
          </a:r>
          <a:r>
            <a:rPr lang="en-US">
              <a:latin typeface="Calibri Light" panose="020F0302020204030204"/>
            </a:rPr>
            <a:t> </a:t>
          </a:r>
          <a:r>
            <a:rPr lang="en-US" err="1">
              <a:latin typeface="Calibri Light" panose="020F0302020204030204"/>
            </a:rPr>
            <a:t>לא</a:t>
          </a:r>
          <a:r>
            <a:rPr lang="en-US">
              <a:latin typeface="Calibri Light" panose="020F0302020204030204"/>
            </a:rPr>
            <a:t> הגיוני או בלתי אפשרי</a:t>
          </a:r>
        </a:p>
      </dgm:t>
    </dgm:pt>
    <dgm:pt modelId="{1BE14378-DA83-4DB5-B8F7-D84D63CBA67A}" type="parTrans" cxnId="{359E1DDF-17E8-47FE-9FDB-1DFE572A2204}">
      <dgm:prSet/>
      <dgm:spPr/>
      <dgm:t>
        <a:bodyPr/>
        <a:lstStyle/>
        <a:p>
          <a:pPr rtl="1"/>
          <a:endParaRPr lang="he-IL"/>
        </a:p>
      </dgm:t>
    </dgm:pt>
    <dgm:pt modelId="{0C2A99AC-6CDE-4229-AB56-648EEEFC8E53}" type="sibTrans" cxnId="{359E1DDF-17E8-47FE-9FDB-1DFE572A2204}">
      <dgm:prSet/>
      <dgm:spPr/>
      <dgm:t>
        <a:bodyPr/>
        <a:lstStyle/>
        <a:p>
          <a:pPr rtl="1"/>
          <a:endParaRPr lang="he-IL"/>
        </a:p>
      </dgm:t>
    </dgm:pt>
    <dgm:pt modelId="{F2A0F3E1-0A98-401E-95D1-C6FC7D2CF80F}">
      <dgm:prSet phldr="0"/>
      <dgm:spPr/>
      <dgm:t>
        <a:bodyPr/>
        <a:lstStyle/>
        <a:p>
          <a:pPr rtl="1"/>
          <a:r>
            <a:rPr lang="en-US" dirty="0" err="1">
              <a:latin typeface="Calibri Light" panose="020F0302020204030204"/>
            </a:rPr>
            <a:t>אפשר</a:t>
          </a:r>
          <a:r>
            <a:rPr lang="en-US" dirty="0">
              <a:latin typeface="Calibri Light" panose="020F0302020204030204"/>
            </a:rPr>
            <a:t> </a:t>
          </a:r>
          <a:r>
            <a:rPr lang="en-US" dirty="0" err="1">
              <a:latin typeface="Calibri Light" panose="020F0302020204030204"/>
            </a:rPr>
            <a:t>לנדור</a:t>
          </a:r>
          <a:r>
            <a:rPr lang="en-US" dirty="0">
              <a:latin typeface="Calibri Light" panose="020F0302020204030204"/>
            </a:rPr>
            <a:t> </a:t>
          </a:r>
          <a:r>
            <a:rPr lang="en-US" dirty="0" err="1">
              <a:latin typeface="Calibri Light" panose="020F0302020204030204"/>
            </a:rPr>
            <a:t>איסור</a:t>
          </a:r>
          <a:r>
            <a:rPr lang="en-US" dirty="0">
              <a:latin typeface="Calibri Light" panose="020F0302020204030204"/>
            </a:rPr>
            <a:t> </a:t>
          </a:r>
          <a:r>
            <a:rPr lang="en-US" dirty="0" err="1">
              <a:latin typeface="Calibri Light" panose="020F0302020204030204"/>
            </a:rPr>
            <a:t>אפילו</a:t>
          </a:r>
          <a:r>
            <a:rPr lang="en-US" dirty="0">
              <a:latin typeface="Calibri Light" panose="020F0302020204030204"/>
            </a:rPr>
            <a:t> </a:t>
          </a:r>
          <a:r>
            <a:rPr lang="en-US" dirty="0" err="1">
              <a:latin typeface="Calibri Light" panose="020F0302020204030204"/>
            </a:rPr>
            <a:t>כשהסיפור</a:t>
          </a:r>
          <a:r>
            <a:rPr lang="en-US" dirty="0">
              <a:latin typeface="Calibri Light" panose="020F0302020204030204"/>
            </a:rPr>
            <a:t> </a:t>
          </a:r>
          <a:r>
            <a:rPr lang="en-US" dirty="0" err="1">
              <a:latin typeface="Calibri Light" panose="020F0302020204030204"/>
            </a:rPr>
            <a:t>שלו</a:t>
          </a:r>
          <a:r>
            <a:rPr lang="en-US" dirty="0">
              <a:latin typeface="Calibri Light" panose="020F0302020204030204"/>
            </a:rPr>
            <a:t> </a:t>
          </a:r>
          <a:r>
            <a:rPr lang="en-US" dirty="0" err="1">
              <a:latin typeface="Calibri Light" panose="020F0302020204030204"/>
            </a:rPr>
            <a:t>לא</a:t>
          </a:r>
          <a:r>
            <a:rPr lang="en-US" dirty="0">
              <a:latin typeface="Calibri Light" panose="020F0302020204030204"/>
            </a:rPr>
            <a:t> </a:t>
          </a:r>
          <a:r>
            <a:rPr lang="en-US" dirty="0" err="1">
              <a:latin typeface="Calibri Light" panose="020F0302020204030204"/>
            </a:rPr>
            <a:t>הגיוני</a:t>
          </a:r>
          <a:endParaRPr lang="en-US" dirty="0">
            <a:latin typeface="Calibri Light" panose="020F0302020204030204"/>
          </a:endParaRPr>
        </a:p>
      </dgm:t>
    </dgm:pt>
    <dgm:pt modelId="{BE9AC291-F3F8-4572-9555-1A052CCF3970}" type="parTrans" cxnId="{D120D7A0-1374-4E0D-8507-DBB1CA26E18D}">
      <dgm:prSet/>
      <dgm:spPr/>
      <dgm:t>
        <a:bodyPr/>
        <a:lstStyle/>
        <a:p>
          <a:pPr rtl="1"/>
          <a:endParaRPr lang="he-IL"/>
        </a:p>
      </dgm:t>
    </dgm:pt>
    <dgm:pt modelId="{F76CE343-5DD5-4D0C-B49A-DD31E533EF4D}" type="sibTrans" cxnId="{D120D7A0-1374-4E0D-8507-DBB1CA26E18D}">
      <dgm:prSet/>
      <dgm:spPr/>
      <dgm:t>
        <a:bodyPr/>
        <a:lstStyle/>
        <a:p>
          <a:pPr rtl="1"/>
          <a:endParaRPr lang="he-IL"/>
        </a:p>
      </dgm:t>
    </dgm:pt>
    <dgm:pt modelId="{0413DEEB-5A3C-492C-A96A-0338F13E25BE}" type="pres">
      <dgm:prSet presAssocID="{6B315A9A-0FF5-4122-8CCE-4E899F3733FC}" presName="hierChild1" presStyleCnt="0">
        <dgm:presLayoutVars>
          <dgm:chPref val="1"/>
          <dgm:dir val="rev"/>
          <dgm:animOne val="branch"/>
          <dgm:animLvl val="lvl"/>
          <dgm:resizeHandles/>
        </dgm:presLayoutVars>
      </dgm:prSet>
      <dgm:spPr/>
    </dgm:pt>
    <dgm:pt modelId="{3E4F49FA-7828-4665-BACA-820037D723E8}" type="pres">
      <dgm:prSet presAssocID="{8BC7EB86-6934-4AB7-AEA0-BA2722CA8F1D}" presName="hierRoot1" presStyleCnt="0"/>
      <dgm:spPr/>
    </dgm:pt>
    <dgm:pt modelId="{4F7AE2CB-62D7-4145-AD65-8CDE18B7E7A2}" type="pres">
      <dgm:prSet presAssocID="{8BC7EB86-6934-4AB7-AEA0-BA2722CA8F1D}" presName="composite" presStyleCnt="0"/>
      <dgm:spPr/>
    </dgm:pt>
    <dgm:pt modelId="{1A5A0012-B49D-49A7-8D87-6CF1D4D3728E}" type="pres">
      <dgm:prSet presAssocID="{8BC7EB86-6934-4AB7-AEA0-BA2722CA8F1D}" presName="background" presStyleLbl="node0" presStyleIdx="0" presStyleCnt="1"/>
      <dgm:spPr/>
    </dgm:pt>
    <dgm:pt modelId="{27D45BC7-41E4-4629-B1A8-914504355CCC}" type="pres">
      <dgm:prSet presAssocID="{8BC7EB86-6934-4AB7-AEA0-BA2722CA8F1D}" presName="text" presStyleLbl="fgAcc0" presStyleIdx="0" presStyleCnt="1">
        <dgm:presLayoutVars>
          <dgm:chPref val="3"/>
        </dgm:presLayoutVars>
      </dgm:prSet>
      <dgm:spPr/>
    </dgm:pt>
    <dgm:pt modelId="{CDEC8CB6-3C61-4C27-BF1B-C14C2950583D}" type="pres">
      <dgm:prSet presAssocID="{8BC7EB86-6934-4AB7-AEA0-BA2722CA8F1D}" presName="hierChild2" presStyleCnt="0"/>
      <dgm:spPr/>
    </dgm:pt>
    <dgm:pt modelId="{9B0F3064-BBB7-451F-A9D4-31D18D74E44F}" type="pres">
      <dgm:prSet presAssocID="{7459719B-BB0C-4BC2-AB3B-73C19812BCFA}" presName="Name10" presStyleLbl="parChTrans1D2" presStyleIdx="0" presStyleCnt="2"/>
      <dgm:spPr/>
    </dgm:pt>
    <dgm:pt modelId="{2EDFA2C3-85D1-4838-AD91-6CBC5486D689}" type="pres">
      <dgm:prSet presAssocID="{4A3610AC-1852-4903-A31C-65FDAC40341E}" presName="hierRoot2" presStyleCnt="0"/>
      <dgm:spPr/>
    </dgm:pt>
    <dgm:pt modelId="{C30CCC72-7156-4E28-A707-D7B8AE2EDB2F}" type="pres">
      <dgm:prSet presAssocID="{4A3610AC-1852-4903-A31C-65FDAC40341E}" presName="composite2" presStyleCnt="0"/>
      <dgm:spPr/>
    </dgm:pt>
    <dgm:pt modelId="{7BF7CAC3-7042-4404-AFA9-8C450499893F}" type="pres">
      <dgm:prSet presAssocID="{4A3610AC-1852-4903-A31C-65FDAC40341E}" presName="background2" presStyleLbl="node2" presStyleIdx="0" presStyleCnt="2"/>
      <dgm:spPr/>
    </dgm:pt>
    <dgm:pt modelId="{9191B58B-BA95-4B85-916A-8ADEED159DE7}" type="pres">
      <dgm:prSet presAssocID="{4A3610AC-1852-4903-A31C-65FDAC40341E}" presName="text2" presStyleLbl="fgAcc2" presStyleIdx="0" presStyleCnt="2">
        <dgm:presLayoutVars>
          <dgm:chPref val="3"/>
        </dgm:presLayoutVars>
      </dgm:prSet>
      <dgm:spPr/>
    </dgm:pt>
    <dgm:pt modelId="{779C10DC-3BE0-450A-A962-319C5F349403}" type="pres">
      <dgm:prSet presAssocID="{4A3610AC-1852-4903-A31C-65FDAC40341E}" presName="hierChild3" presStyleCnt="0"/>
      <dgm:spPr/>
    </dgm:pt>
    <dgm:pt modelId="{19254BFC-5E87-4FFD-A816-DE7D0991A137}" type="pres">
      <dgm:prSet presAssocID="{1BE14378-DA83-4DB5-B8F7-D84D63CBA67A}" presName="Name17" presStyleLbl="parChTrans1D3" presStyleIdx="0" presStyleCnt="2"/>
      <dgm:spPr/>
    </dgm:pt>
    <dgm:pt modelId="{6F28ACCD-0C61-48EB-AE41-16C25081243B}" type="pres">
      <dgm:prSet presAssocID="{F65AA24F-FF58-48C8-9BFB-1C4AC909CD57}" presName="hierRoot3" presStyleCnt="0"/>
      <dgm:spPr/>
    </dgm:pt>
    <dgm:pt modelId="{7EE41A66-33C2-4CDB-8297-6E29E7B868CC}" type="pres">
      <dgm:prSet presAssocID="{F65AA24F-FF58-48C8-9BFB-1C4AC909CD57}" presName="composite3" presStyleCnt="0"/>
      <dgm:spPr/>
    </dgm:pt>
    <dgm:pt modelId="{0418C338-ED67-4267-BFDD-15F252D50056}" type="pres">
      <dgm:prSet presAssocID="{F65AA24F-FF58-48C8-9BFB-1C4AC909CD57}" presName="background3" presStyleLbl="node3" presStyleIdx="0" presStyleCnt="2"/>
      <dgm:spPr/>
    </dgm:pt>
    <dgm:pt modelId="{12C73748-5F7E-4CC4-A319-848E19CAA712}" type="pres">
      <dgm:prSet presAssocID="{F65AA24F-FF58-48C8-9BFB-1C4AC909CD57}" presName="text3" presStyleLbl="fgAcc3" presStyleIdx="0" presStyleCnt="2">
        <dgm:presLayoutVars>
          <dgm:chPref val="3"/>
        </dgm:presLayoutVars>
      </dgm:prSet>
      <dgm:spPr/>
    </dgm:pt>
    <dgm:pt modelId="{487FF83C-C37A-4E4D-A8DF-F4F6DCB7FFCB}" type="pres">
      <dgm:prSet presAssocID="{F65AA24F-FF58-48C8-9BFB-1C4AC909CD57}" presName="hierChild4" presStyleCnt="0"/>
      <dgm:spPr/>
    </dgm:pt>
    <dgm:pt modelId="{0E1443E7-3187-41A2-91FA-C9A28B82AE5D}" type="pres">
      <dgm:prSet presAssocID="{47F68013-468F-48A2-AFFA-74DE75535E2D}" presName="Name10" presStyleLbl="parChTrans1D2" presStyleIdx="1" presStyleCnt="2"/>
      <dgm:spPr/>
    </dgm:pt>
    <dgm:pt modelId="{DD7D79A8-FA41-46DC-905C-F229C35DFA75}" type="pres">
      <dgm:prSet presAssocID="{3B97184B-FBCF-444E-8E3C-7FEB4F364441}" presName="hierRoot2" presStyleCnt="0"/>
      <dgm:spPr/>
    </dgm:pt>
    <dgm:pt modelId="{EEED6DE3-AE84-4B1B-AA67-A06203B68D86}" type="pres">
      <dgm:prSet presAssocID="{3B97184B-FBCF-444E-8E3C-7FEB4F364441}" presName="composite2" presStyleCnt="0"/>
      <dgm:spPr/>
    </dgm:pt>
    <dgm:pt modelId="{FBF1AC52-FF9B-438A-8EEC-CF472E9FD035}" type="pres">
      <dgm:prSet presAssocID="{3B97184B-FBCF-444E-8E3C-7FEB4F364441}" presName="background2" presStyleLbl="node2" presStyleIdx="1" presStyleCnt="2"/>
      <dgm:spPr/>
    </dgm:pt>
    <dgm:pt modelId="{B5C4B612-DB2C-4636-8ADE-F01A97073B44}" type="pres">
      <dgm:prSet presAssocID="{3B97184B-FBCF-444E-8E3C-7FEB4F364441}" presName="text2" presStyleLbl="fgAcc2" presStyleIdx="1" presStyleCnt="2">
        <dgm:presLayoutVars>
          <dgm:chPref val="3"/>
        </dgm:presLayoutVars>
      </dgm:prSet>
      <dgm:spPr/>
    </dgm:pt>
    <dgm:pt modelId="{2D441BC2-4AC3-420B-A9EE-F4D8E786D20B}" type="pres">
      <dgm:prSet presAssocID="{3B97184B-FBCF-444E-8E3C-7FEB4F364441}" presName="hierChild3" presStyleCnt="0"/>
      <dgm:spPr/>
    </dgm:pt>
    <dgm:pt modelId="{BA98B9A3-54D7-479E-AB38-B4008D9AE8AE}" type="pres">
      <dgm:prSet presAssocID="{BE9AC291-F3F8-4572-9555-1A052CCF3970}" presName="Name17" presStyleLbl="parChTrans1D3" presStyleIdx="1" presStyleCnt="2"/>
      <dgm:spPr/>
    </dgm:pt>
    <dgm:pt modelId="{3535C94C-8CE2-40CB-9203-96309552079F}" type="pres">
      <dgm:prSet presAssocID="{F2A0F3E1-0A98-401E-95D1-C6FC7D2CF80F}" presName="hierRoot3" presStyleCnt="0"/>
      <dgm:spPr/>
    </dgm:pt>
    <dgm:pt modelId="{9DE49C2B-2E95-4458-9E22-313F2D0943C0}" type="pres">
      <dgm:prSet presAssocID="{F2A0F3E1-0A98-401E-95D1-C6FC7D2CF80F}" presName="composite3" presStyleCnt="0"/>
      <dgm:spPr/>
    </dgm:pt>
    <dgm:pt modelId="{A8A61E2E-3117-465C-BAB3-0BE5F2FA0347}" type="pres">
      <dgm:prSet presAssocID="{F2A0F3E1-0A98-401E-95D1-C6FC7D2CF80F}" presName="background3" presStyleLbl="node3" presStyleIdx="1" presStyleCnt="2"/>
      <dgm:spPr/>
    </dgm:pt>
    <dgm:pt modelId="{BEE49085-FD31-4472-A7A0-9EC64B259875}" type="pres">
      <dgm:prSet presAssocID="{F2A0F3E1-0A98-401E-95D1-C6FC7D2CF80F}" presName="text3" presStyleLbl="fgAcc3" presStyleIdx="1" presStyleCnt="2">
        <dgm:presLayoutVars>
          <dgm:chPref val="3"/>
        </dgm:presLayoutVars>
      </dgm:prSet>
      <dgm:spPr/>
    </dgm:pt>
    <dgm:pt modelId="{0723448C-C964-424B-8730-CD40BE20D0AD}" type="pres">
      <dgm:prSet presAssocID="{F2A0F3E1-0A98-401E-95D1-C6FC7D2CF80F}" presName="hierChild4" presStyleCnt="0"/>
      <dgm:spPr/>
    </dgm:pt>
  </dgm:ptLst>
  <dgm:cxnLst>
    <dgm:cxn modelId="{63719F3E-9CD1-4FE9-AAB0-08D49CCE3BA4}" srcId="{8BC7EB86-6934-4AB7-AEA0-BA2722CA8F1D}" destId="{4A3610AC-1852-4903-A31C-65FDAC40341E}" srcOrd="0" destOrd="0" parTransId="{7459719B-BB0C-4BC2-AB3B-73C19812BCFA}" sibTransId="{28348D85-2C95-4349-872B-22503FB56DF7}"/>
    <dgm:cxn modelId="{BF68685F-7B04-4291-9752-6C43114E832F}" srcId="{8BC7EB86-6934-4AB7-AEA0-BA2722CA8F1D}" destId="{3B97184B-FBCF-444E-8E3C-7FEB4F364441}" srcOrd="1" destOrd="0" parTransId="{47F68013-468F-48A2-AFFA-74DE75535E2D}" sibTransId="{C67BDF26-FA53-46B7-B0E1-5607EB9969F4}"/>
    <dgm:cxn modelId="{563D1A47-9944-483C-95F7-7980716F51A1}" type="presOf" srcId="{6B315A9A-0FF5-4122-8CCE-4E899F3733FC}" destId="{0413DEEB-5A3C-492C-A96A-0338F13E25BE}" srcOrd="0" destOrd="0" presId="urn:microsoft.com/office/officeart/2005/8/layout/hierarchy1"/>
    <dgm:cxn modelId="{2542176B-848B-4F80-9DE9-D81244289590}" type="presOf" srcId="{8BC7EB86-6934-4AB7-AEA0-BA2722CA8F1D}" destId="{27D45BC7-41E4-4629-B1A8-914504355CCC}" srcOrd="0" destOrd="0" presId="urn:microsoft.com/office/officeart/2005/8/layout/hierarchy1"/>
    <dgm:cxn modelId="{0BBCDB6E-2E54-4593-A30F-117272C7D759}" type="presOf" srcId="{1BE14378-DA83-4DB5-B8F7-D84D63CBA67A}" destId="{19254BFC-5E87-4FFD-A816-DE7D0991A137}" srcOrd="0" destOrd="0" presId="urn:microsoft.com/office/officeart/2005/8/layout/hierarchy1"/>
    <dgm:cxn modelId="{2E378053-FFA3-4DBA-A3A4-E93C8ADC2D0A}" type="presOf" srcId="{47F68013-468F-48A2-AFFA-74DE75535E2D}" destId="{0E1443E7-3187-41A2-91FA-C9A28B82AE5D}" srcOrd="0" destOrd="0" presId="urn:microsoft.com/office/officeart/2005/8/layout/hierarchy1"/>
    <dgm:cxn modelId="{FC27F097-542A-4F7B-A75D-28F2D0413C9F}" type="presOf" srcId="{3B97184B-FBCF-444E-8E3C-7FEB4F364441}" destId="{B5C4B612-DB2C-4636-8ADE-F01A97073B44}" srcOrd="0" destOrd="0" presId="urn:microsoft.com/office/officeart/2005/8/layout/hierarchy1"/>
    <dgm:cxn modelId="{46D3D19D-B21E-4C32-8623-9CFB43ABED3F}" type="presOf" srcId="{F2A0F3E1-0A98-401E-95D1-C6FC7D2CF80F}" destId="{BEE49085-FD31-4472-A7A0-9EC64B259875}" srcOrd="0" destOrd="0" presId="urn:microsoft.com/office/officeart/2005/8/layout/hierarchy1"/>
    <dgm:cxn modelId="{F908EB9F-350E-42D3-AE16-A1E53B5A74CB}" type="presOf" srcId="{4A3610AC-1852-4903-A31C-65FDAC40341E}" destId="{9191B58B-BA95-4B85-916A-8ADEED159DE7}" srcOrd="0" destOrd="0" presId="urn:microsoft.com/office/officeart/2005/8/layout/hierarchy1"/>
    <dgm:cxn modelId="{D120D7A0-1374-4E0D-8507-DBB1CA26E18D}" srcId="{3B97184B-FBCF-444E-8E3C-7FEB4F364441}" destId="{F2A0F3E1-0A98-401E-95D1-C6FC7D2CF80F}" srcOrd="0" destOrd="0" parTransId="{BE9AC291-F3F8-4572-9555-1A052CCF3970}" sibTransId="{F76CE343-5DD5-4D0C-B49A-DD31E533EF4D}"/>
    <dgm:cxn modelId="{F61DF2DB-F85A-4000-B595-F38F534CC2FD}" type="presOf" srcId="{BE9AC291-F3F8-4572-9555-1A052CCF3970}" destId="{BA98B9A3-54D7-479E-AB38-B4008D9AE8AE}" srcOrd="0" destOrd="0" presId="urn:microsoft.com/office/officeart/2005/8/layout/hierarchy1"/>
    <dgm:cxn modelId="{359E1DDF-17E8-47FE-9FDB-1DFE572A2204}" srcId="{4A3610AC-1852-4903-A31C-65FDAC40341E}" destId="{F65AA24F-FF58-48C8-9BFB-1C4AC909CD57}" srcOrd="0" destOrd="0" parTransId="{1BE14378-DA83-4DB5-B8F7-D84D63CBA67A}" sibTransId="{0C2A99AC-6CDE-4229-AB56-648EEEFC8E53}"/>
    <dgm:cxn modelId="{795F11ED-A733-4844-860F-A3030F153B08}" srcId="{6B315A9A-0FF5-4122-8CCE-4E899F3733FC}" destId="{8BC7EB86-6934-4AB7-AEA0-BA2722CA8F1D}" srcOrd="0" destOrd="0" parTransId="{ADB8A62B-AB2B-445E-AE06-EA5EFC5991EF}" sibTransId="{0E0ED9D9-E266-42F0-BA8E-903CC5C5E81B}"/>
    <dgm:cxn modelId="{97C9FFEF-3DC0-44E2-82AB-5FFEEB360B6D}" type="presOf" srcId="{7459719B-BB0C-4BC2-AB3B-73C19812BCFA}" destId="{9B0F3064-BBB7-451F-A9D4-31D18D74E44F}" srcOrd="0" destOrd="0" presId="urn:microsoft.com/office/officeart/2005/8/layout/hierarchy1"/>
    <dgm:cxn modelId="{A31296FA-44B9-4AF9-99EF-46D1ED37D9C5}" type="presOf" srcId="{F65AA24F-FF58-48C8-9BFB-1C4AC909CD57}" destId="{12C73748-5F7E-4CC4-A319-848E19CAA712}" srcOrd="0" destOrd="0" presId="urn:microsoft.com/office/officeart/2005/8/layout/hierarchy1"/>
    <dgm:cxn modelId="{1CE94583-B575-49A2-AC70-071234F7B5B6}" type="presParOf" srcId="{0413DEEB-5A3C-492C-A96A-0338F13E25BE}" destId="{3E4F49FA-7828-4665-BACA-820037D723E8}" srcOrd="0" destOrd="0" presId="urn:microsoft.com/office/officeart/2005/8/layout/hierarchy1"/>
    <dgm:cxn modelId="{96192D45-4F55-467B-986E-41370C88B37F}" type="presParOf" srcId="{3E4F49FA-7828-4665-BACA-820037D723E8}" destId="{4F7AE2CB-62D7-4145-AD65-8CDE18B7E7A2}" srcOrd="0" destOrd="0" presId="urn:microsoft.com/office/officeart/2005/8/layout/hierarchy1"/>
    <dgm:cxn modelId="{FF9677EA-D3D8-4C36-BECE-3D7BCFDDD1C5}" type="presParOf" srcId="{4F7AE2CB-62D7-4145-AD65-8CDE18B7E7A2}" destId="{1A5A0012-B49D-49A7-8D87-6CF1D4D3728E}" srcOrd="0" destOrd="0" presId="urn:microsoft.com/office/officeart/2005/8/layout/hierarchy1"/>
    <dgm:cxn modelId="{BB271166-65AA-4F62-813C-7B491F3D8BE6}" type="presParOf" srcId="{4F7AE2CB-62D7-4145-AD65-8CDE18B7E7A2}" destId="{27D45BC7-41E4-4629-B1A8-914504355CCC}" srcOrd="1" destOrd="0" presId="urn:microsoft.com/office/officeart/2005/8/layout/hierarchy1"/>
    <dgm:cxn modelId="{9C6417F8-3C42-472E-A069-71A604EE980A}" type="presParOf" srcId="{3E4F49FA-7828-4665-BACA-820037D723E8}" destId="{CDEC8CB6-3C61-4C27-BF1B-C14C2950583D}" srcOrd="1" destOrd="0" presId="urn:microsoft.com/office/officeart/2005/8/layout/hierarchy1"/>
    <dgm:cxn modelId="{AD29B778-6F9A-4890-8D8E-F04C6D7E1B46}" type="presParOf" srcId="{CDEC8CB6-3C61-4C27-BF1B-C14C2950583D}" destId="{9B0F3064-BBB7-451F-A9D4-31D18D74E44F}" srcOrd="0" destOrd="0" presId="urn:microsoft.com/office/officeart/2005/8/layout/hierarchy1"/>
    <dgm:cxn modelId="{135CFA94-FFE8-48EE-AE9D-DC1271E8B8E2}" type="presParOf" srcId="{CDEC8CB6-3C61-4C27-BF1B-C14C2950583D}" destId="{2EDFA2C3-85D1-4838-AD91-6CBC5486D689}" srcOrd="1" destOrd="0" presId="urn:microsoft.com/office/officeart/2005/8/layout/hierarchy1"/>
    <dgm:cxn modelId="{DD5856A1-8755-4BA4-9B89-BA0A045FD68A}" type="presParOf" srcId="{2EDFA2C3-85D1-4838-AD91-6CBC5486D689}" destId="{C30CCC72-7156-4E28-A707-D7B8AE2EDB2F}" srcOrd="0" destOrd="0" presId="urn:microsoft.com/office/officeart/2005/8/layout/hierarchy1"/>
    <dgm:cxn modelId="{CB7451EE-4572-439F-99CD-2D227AB18BE4}" type="presParOf" srcId="{C30CCC72-7156-4E28-A707-D7B8AE2EDB2F}" destId="{7BF7CAC3-7042-4404-AFA9-8C450499893F}" srcOrd="0" destOrd="0" presId="urn:microsoft.com/office/officeart/2005/8/layout/hierarchy1"/>
    <dgm:cxn modelId="{02553206-DA78-439A-B25B-F3CF6744868C}" type="presParOf" srcId="{C30CCC72-7156-4E28-A707-D7B8AE2EDB2F}" destId="{9191B58B-BA95-4B85-916A-8ADEED159DE7}" srcOrd="1" destOrd="0" presId="urn:microsoft.com/office/officeart/2005/8/layout/hierarchy1"/>
    <dgm:cxn modelId="{6CC115FF-5070-44FF-9EE8-6E611404B841}" type="presParOf" srcId="{2EDFA2C3-85D1-4838-AD91-6CBC5486D689}" destId="{779C10DC-3BE0-450A-A962-319C5F349403}" srcOrd="1" destOrd="0" presId="urn:microsoft.com/office/officeart/2005/8/layout/hierarchy1"/>
    <dgm:cxn modelId="{ECB397C7-B700-4FF5-B9A6-B49ADF47BB22}" type="presParOf" srcId="{779C10DC-3BE0-450A-A962-319C5F349403}" destId="{19254BFC-5E87-4FFD-A816-DE7D0991A137}" srcOrd="0" destOrd="0" presId="urn:microsoft.com/office/officeart/2005/8/layout/hierarchy1"/>
    <dgm:cxn modelId="{6C72DE5A-2FDE-49DE-B3E6-74A71D45C402}" type="presParOf" srcId="{779C10DC-3BE0-450A-A962-319C5F349403}" destId="{6F28ACCD-0C61-48EB-AE41-16C25081243B}" srcOrd="1" destOrd="0" presId="urn:microsoft.com/office/officeart/2005/8/layout/hierarchy1"/>
    <dgm:cxn modelId="{D5F19075-3C08-47B0-BC07-6028111154EE}" type="presParOf" srcId="{6F28ACCD-0C61-48EB-AE41-16C25081243B}" destId="{7EE41A66-33C2-4CDB-8297-6E29E7B868CC}" srcOrd="0" destOrd="0" presId="urn:microsoft.com/office/officeart/2005/8/layout/hierarchy1"/>
    <dgm:cxn modelId="{2469C571-8989-424D-82DF-1C861F54A1ED}" type="presParOf" srcId="{7EE41A66-33C2-4CDB-8297-6E29E7B868CC}" destId="{0418C338-ED67-4267-BFDD-15F252D50056}" srcOrd="0" destOrd="0" presId="urn:microsoft.com/office/officeart/2005/8/layout/hierarchy1"/>
    <dgm:cxn modelId="{FF5F3D6A-AFCA-400F-A8CA-D4097C68491E}" type="presParOf" srcId="{7EE41A66-33C2-4CDB-8297-6E29E7B868CC}" destId="{12C73748-5F7E-4CC4-A319-848E19CAA712}" srcOrd="1" destOrd="0" presId="urn:microsoft.com/office/officeart/2005/8/layout/hierarchy1"/>
    <dgm:cxn modelId="{3D042A7D-F093-4AF5-A7B6-99C85CD0B2D6}" type="presParOf" srcId="{6F28ACCD-0C61-48EB-AE41-16C25081243B}" destId="{487FF83C-C37A-4E4D-A8DF-F4F6DCB7FFCB}" srcOrd="1" destOrd="0" presId="urn:microsoft.com/office/officeart/2005/8/layout/hierarchy1"/>
    <dgm:cxn modelId="{E7B9294C-7332-40C3-BA58-E71E08831830}" type="presParOf" srcId="{CDEC8CB6-3C61-4C27-BF1B-C14C2950583D}" destId="{0E1443E7-3187-41A2-91FA-C9A28B82AE5D}" srcOrd="2" destOrd="0" presId="urn:microsoft.com/office/officeart/2005/8/layout/hierarchy1"/>
    <dgm:cxn modelId="{E4E83DF7-FEE5-45F1-8530-43DAB09C2E33}" type="presParOf" srcId="{CDEC8CB6-3C61-4C27-BF1B-C14C2950583D}" destId="{DD7D79A8-FA41-46DC-905C-F229C35DFA75}" srcOrd="3" destOrd="0" presId="urn:microsoft.com/office/officeart/2005/8/layout/hierarchy1"/>
    <dgm:cxn modelId="{325714A9-448D-4B46-BC0E-AB6340ADD861}" type="presParOf" srcId="{DD7D79A8-FA41-46DC-905C-F229C35DFA75}" destId="{EEED6DE3-AE84-4B1B-AA67-A06203B68D86}" srcOrd="0" destOrd="0" presId="urn:microsoft.com/office/officeart/2005/8/layout/hierarchy1"/>
    <dgm:cxn modelId="{38133866-5C41-431D-B77F-5E1A5EAB321D}" type="presParOf" srcId="{EEED6DE3-AE84-4B1B-AA67-A06203B68D86}" destId="{FBF1AC52-FF9B-438A-8EEC-CF472E9FD035}" srcOrd="0" destOrd="0" presId="urn:microsoft.com/office/officeart/2005/8/layout/hierarchy1"/>
    <dgm:cxn modelId="{224C93AA-AF49-4BDE-B35B-F006FD2CDD1B}" type="presParOf" srcId="{EEED6DE3-AE84-4B1B-AA67-A06203B68D86}" destId="{B5C4B612-DB2C-4636-8ADE-F01A97073B44}" srcOrd="1" destOrd="0" presId="urn:microsoft.com/office/officeart/2005/8/layout/hierarchy1"/>
    <dgm:cxn modelId="{1CDC8A68-58A4-427E-87A3-F5C06B77FD7F}" type="presParOf" srcId="{DD7D79A8-FA41-46DC-905C-F229C35DFA75}" destId="{2D441BC2-4AC3-420B-A9EE-F4D8E786D20B}" srcOrd="1" destOrd="0" presId="urn:microsoft.com/office/officeart/2005/8/layout/hierarchy1"/>
    <dgm:cxn modelId="{64482E44-8546-4E16-B75D-5CDE7C640930}" type="presParOf" srcId="{2D441BC2-4AC3-420B-A9EE-F4D8E786D20B}" destId="{BA98B9A3-54D7-479E-AB38-B4008D9AE8AE}" srcOrd="0" destOrd="0" presId="urn:microsoft.com/office/officeart/2005/8/layout/hierarchy1"/>
    <dgm:cxn modelId="{EB0C4EC2-CD5C-428B-A561-3CD38A44A5E7}" type="presParOf" srcId="{2D441BC2-4AC3-420B-A9EE-F4D8E786D20B}" destId="{3535C94C-8CE2-40CB-9203-96309552079F}" srcOrd="1" destOrd="0" presId="urn:microsoft.com/office/officeart/2005/8/layout/hierarchy1"/>
    <dgm:cxn modelId="{469534EF-7AEE-4F05-BA66-6486BAE68929}" type="presParOf" srcId="{3535C94C-8CE2-40CB-9203-96309552079F}" destId="{9DE49C2B-2E95-4458-9E22-313F2D0943C0}" srcOrd="0" destOrd="0" presId="urn:microsoft.com/office/officeart/2005/8/layout/hierarchy1"/>
    <dgm:cxn modelId="{6CCC0D9D-4E3E-462D-AC9D-F4098322E2D1}" type="presParOf" srcId="{9DE49C2B-2E95-4458-9E22-313F2D0943C0}" destId="{A8A61E2E-3117-465C-BAB3-0BE5F2FA0347}" srcOrd="0" destOrd="0" presId="urn:microsoft.com/office/officeart/2005/8/layout/hierarchy1"/>
    <dgm:cxn modelId="{07540FC6-43DE-47A3-A84E-158289F7EA0C}" type="presParOf" srcId="{9DE49C2B-2E95-4458-9E22-313F2D0943C0}" destId="{BEE49085-FD31-4472-A7A0-9EC64B259875}" srcOrd="1" destOrd="0" presId="urn:microsoft.com/office/officeart/2005/8/layout/hierarchy1"/>
    <dgm:cxn modelId="{121D81F4-D543-46A2-8DC2-A5F3D77E2566}" type="presParOf" srcId="{3535C94C-8CE2-40CB-9203-96309552079F}" destId="{0723448C-C964-424B-8730-CD40BE20D0A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0B7E13-3991-460A-98AD-11B93D13B88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E3CBAFF-71A9-4951-A002-2EB0BEDADB51}">
      <dgm:prSet phldrT="[Text]" phldr="0"/>
      <dgm:spPr/>
      <dgm:t>
        <a:bodyPr/>
        <a:lstStyle/>
        <a:p>
          <a:pPr rtl="1"/>
          <a:r>
            <a:rPr lang="en-US" err="1">
              <a:latin typeface="Calibri Light" panose="020F0302020204030204"/>
            </a:rPr>
            <a:t>הודאת</a:t>
          </a:r>
          <a:r>
            <a:rPr lang="en-US">
              <a:latin typeface="Calibri Light" panose="020F0302020204030204"/>
            </a:rPr>
            <a:t> </a:t>
          </a:r>
          <a:r>
            <a:rPr lang="en-US" err="1">
              <a:latin typeface="Calibri Light" panose="020F0302020204030204"/>
            </a:rPr>
            <a:t>בעל</a:t>
          </a:r>
          <a:r>
            <a:rPr lang="en-US">
              <a:latin typeface="Calibri Light" panose="020F0302020204030204"/>
            </a:rPr>
            <a:t> </a:t>
          </a:r>
          <a:r>
            <a:rPr lang="en-US" err="1">
              <a:latin typeface="Calibri Light" panose="020F0302020204030204"/>
            </a:rPr>
            <a:t>דין</a:t>
          </a:r>
          <a:endParaRPr lang="en-US" err="1"/>
        </a:p>
      </dgm:t>
    </dgm:pt>
    <dgm:pt modelId="{A67AFA73-AE50-408C-BBF8-BEB48C0E0BA1}" type="parTrans" cxnId="{CB0BAC59-4D81-4971-8C2C-0C89DD13B448}">
      <dgm:prSet/>
      <dgm:spPr/>
      <dgm:t>
        <a:bodyPr/>
        <a:lstStyle/>
        <a:p>
          <a:endParaRPr lang="en-US"/>
        </a:p>
      </dgm:t>
    </dgm:pt>
    <dgm:pt modelId="{30D3ABCA-D0FA-4DB5-9E8B-CB36EF4B2364}" type="sibTrans" cxnId="{CB0BAC59-4D81-4971-8C2C-0C89DD13B448}">
      <dgm:prSet/>
      <dgm:spPr/>
      <dgm:t>
        <a:bodyPr/>
        <a:lstStyle/>
        <a:p>
          <a:endParaRPr lang="en-US"/>
        </a:p>
      </dgm:t>
    </dgm:pt>
    <dgm:pt modelId="{1044565A-2224-462B-ABBE-7CBEB28B1598}">
      <dgm:prSet phldrT="[Text]" phldr="0"/>
      <dgm:spPr/>
      <dgm:t>
        <a:bodyPr/>
        <a:lstStyle/>
        <a:p>
          <a:pPr rtl="1"/>
          <a:r>
            <a:rPr lang="en-US" err="1">
              <a:latin typeface="Calibri Light" panose="020F0302020204030204"/>
            </a:rPr>
            <a:t>לרעת</a:t>
          </a:r>
          <a:r>
            <a:rPr lang="en-US">
              <a:latin typeface="Calibri Light" panose="020F0302020204030204"/>
            </a:rPr>
            <a:t> </a:t>
          </a:r>
          <a:r>
            <a:rPr lang="en-US" err="1">
              <a:latin typeface="Calibri Light" panose="020F0302020204030204"/>
            </a:rPr>
            <a:t>עצמו</a:t>
          </a:r>
          <a:r>
            <a:rPr lang="en-US">
              <a:latin typeface="Calibri Light" panose="020F0302020204030204"/>
            </a:rPr>
            <a:t> </a:t>
          </a:r>
          <a:r>
            <a:rPr lang="en-US" err="1">
              <a:latin typeface="Calibri Light" panose="020F0302020204030204"/>
            </a:rPr>
            <a:t>אין</a:t>
          </a:r>
          <a:r>
            <a:rPr lang="en-US">
              <a:latin typeface="Calibri Light" panose="020F0302020204030204"/>
            </a:rPr>
            <a:t> חשש משקר</a:t>
          </a:r>
          <a:endParaRPr lang="en-US"/>
        </a:p>
      </dgm:t>
    </dgm:pt>
    <dgm:pt modelId="{8E5DEAE4-4DA7-43EC-81AC-C8D6F91EA8D4}" type="parTrans" cxnId="{4EF6C0D9-CB2D-404D-BF5B-552A9E87419A}">
      <dgm:prSet/>
      <dgm:spPr/>
      <dgm:t>
        <a:bodyPr/>
        <a:lstStyle/>
        <a:p>
          <a:endParaRPr lang="en-US"/>
        </a:p>
      </dgm:t>
    </dgm:pt>
    <dgm:pt modelId="{F6F29310-A01D-4AEA-A500-5B213FBB4CA0}" type="sibTrans" cxnId="{4EF6C0D9-CB2D-404D-BF5B-552A9E87419A}">
      <dgm:prSet/>
      <dgm:spPr/>
      <dgm:t>
        <a:bodyPr/>
        <a:lstStyle/>
        <a:p>
          <a:endParaRPr lang="en-US"/>
        </a:p>
      </dgm:t>
    </dgm:pt>
    <dgm:pt modelId="{8AA82FA2-5150-498A-A6F0-97BCBB970DF5}">
      <dgm:prSet phldrT="[Text]" phldr="0"/>
      <dgm:spPr/>
      <dgm:t>
        <a:bodyPr/>
        <a:lstStyle/>
        <a:p>
          <a:pPr rtl="1"/>
          <a:r>
            <a:rPr lang="en-US" err="1">
              <a:latin typeface="Calibri Light" panose="020F0302020204030204"/>
            </a:rPr>
            <a:t>מדין</a:t>
          </a:r>
          <a:r>
            <a:rPr lang="en-US">
              <a:latin typeface="Calibri Light" panose="020F0302020204030204"/>
            </a:rPr>
            <a:t> </a:t>
          </a:r>
          <a:r>
            <a:rPr lang="en-US" err="1">
              <a:latin typeface="Calibri Light" panose="020F0302020204030204"/>
            </a:rPr>
            <a:t>מתנה</a:t>
          </a:r>
          <a:r>
            <a:rPr lang="en-US">
              <a:latin typeface="Calibri Light" panose="020F0302020204030204"/>
            </a:rPr>
            <a:t> </a:t>
          </a:r>
          <a:r>
            <a:rPr lang="en-US" err="1">
              <a:latin typeface="Calibri Light" panose="020F0302020204030204"/>
            </a:rPr>
            <a:t>וחיוב</a:t>
          </a:r>
          <a:r>
            <a:rPr lang="en-US">
              <a:latin typeface="Calibri Light" panose="020F0302020204030204"/>
            </a:rPr>
            <a:t> חדש</a:t>
          </a:r>
          <a:endParaRPr lang="en-US"/>
        </a:p>
      </dgm:t>
    </dgm:pt>
    <dgm:pt modelId="{C4FA4AD3-7ABF-4743-8B5E-4B86884750AD}" type="parTrans" cxnId="{967B206F-FC5A-4146-80D1-562D23B6D3AA}">
      <dgm:prSet/>
      <dgm:spPr/>
      <dgm:t>
        <a:bodyPr/>
        <a:lstStyle/>
        <a:p>
          <a:endParaRPr lang="en-US"/>
        </a:p>
      </dgm:t>
    </dgm:pt>
    <dgm:pt modelId="{48693F62-4A97-454F-BAA7-61EAA04691ED}" type="sibTrans" cxnId="{967B206F-FC5A-4146-80D1-562D23B6D3AA}">
      <dgm:prSet/>
      <dgm:spPr/>
      <dgm:t>
        <a:bodyPr/>
        <a:lstStyle/>
        <a:p>
          <a:endParaRPr lang="en-US"/>
        </a:p>
      </dgm:t>
    </dgm:pt>
    <dgm:pt modelId="{F0BBD7ED-6382-439F-9BCF-0865890C67BA}">
      <dgm:prSet phldrT="[Text]" phldr="0"/>
      <dgm:spPr/>
      <dgm:t>
        <a:bodyPr/>
        <a:lstStyle/>
        <a:p>
          <a:pPr rtl="1"/>
          <a:r>
            <a:rPr lang="en-US" err="1">
              <a:latin typeface="Calibri Light" panose="020F0302020204030204"/>
            </a:rPr>
            <a:t>נאמן</a:t>
          </a:r>
          <a:r>
            <a:rPr lang="en-US">
              <a:latin typeface="Calibri Light" panose="020F0302020204030204"/>
            </a:rPr>
            <a:t> </a:t>
          </a:r>
          <a:r>
            <a:rPr lang="en-US" err="1">
              <a:latin typeface="Calibri Light" panose="020F0302020204030204"/>
            </a:rPr>
            <a:t>במיגו</a:t>
          </a:r>
          <a:r>
            <a:rPr lang="en-US">
              <a:latin typeface="Calibri Light" panose="020F0302020204030204"/>
            </a:rPr>
            <a:t> </a:t>
          </a:r>
          <a:r>
            <a:rPr lang="en-US" err="1">
              <a:latin typeface="Calibri Light" panose="020F0302020204030204"/>
            </a:rPr>
            <a:t>שיכול</a:t>
          </a:r>
          <a:r>
            <a:rPr lang="en-US">
              <a:latin typeface="Calibri Light" panose="020F0302020204030204"/>
            </a:rPr>
            <a:t> </a:t>
          </a:r>
          <a:r>
            <a:rPr lang="en-US" err="1">
              <a:latin typeface="Calibri Light" panose="020F0302020204030204"/>
            </a:rPr>
            <a:t>ליתן</a:t>
          </a:r>
          <a:r>
            <a:rPr lang="en-US">
              <a:latin typeface="Calibri Light" panose="020F0302020204030204"/>
            </a:rPr>
            <a:t> מתנה</a:t>
          </a:r>
          <a:endParaRPr lang="en-US"/>
        </a:p>
      </dgm:t>
    </dgm:pt>
    <dgm:pt modelId="{3FF9CBFF-37EB-47FA-887B-5853A79A4429}" type="parTrans" cxnId="{018E227D-7B91-4401-92E4-B2783E0E95A5}">
      <dgm:prSet/>
      <dgm:spPr/>
      <dgm:t>
        <a:bodyPr/>
        <a:lstStyle/>
        <a:p>
          <a:endParaRPr lang="en-US"/>
        </a:p>
      </dgm:t>
    </dgm:pt>
    <dgm:pt modelId="{48F7F60C-759D-4079-9596-1B5B0DE5A94B}" type="sibTrans" cxnId="{018E227D-7B91-4401-92E4-B2783E0E95A5}">
      <dgm:prSet/>
      <dgm:spPr/>
      <dgm:t>
        <a:bodyPr/>
        <a:lstStyle/>
        <a:p>
          <a:endParaRPr lang="en-US"/>
        </a:p>
      </dgm:t>
    </dgm:pt>
    <dgm:pt modelId="{D584E091-F28D-4F79-839E-E33C15C163F5}">
      <dgm:prSet phldr="0"/>
      <dgm:spPr/>
      <dgm:t>
        <a:bodyPr/>
        <a:lstStyle/>
        <a:p>
          <a:pPr rtl="1"/>
          <a:r>
            <a:rPr lang="en-US">
              <a:latin typeface="Calibri Light" panose="020F0302020204030204"/>
            </a:rPr>
            <a:t>גזה״כ</a:t>
          </a:r>
        </a:p>
      </dgm:t>
    </dgm:pt>
    <dgm:pt modelId="{1E9B3DCE-46EC-465D-BFF3-5964E3C54BE8}" type="parTrans" cxnId="{441E5262-7CE7-4BFE-8739-50DA243A7384}">
      <dgm:prSet/>
      <dgm:spPr/>
      <dgm:t>
        <a:bodyPr/>
        <a:lstStyle/>
        <a:p>
          <a:pPr rtl="1"/>
          <a:endParaRPr lang="he-IL"/>
        </a:p>
      </dgm:t>
    </dgm:pt>
    <dgm:pt modelId="{EFD91742-422E-4D43-9389-CDDE0B88CCCD}" type="sibTrans" cxnId="{441E5262-7CE7-4BFE-8739-50DA243A7384}">
      <dgm:prSet/>
      <dgm:spPr/>
      <dgm:t>
        <a:bodyPr/>
        <a:lstStyle/>
        <a:p>
          <a:pPr rtl="1"/>
          <a:endParaRPr lang="he-IL"/>
        </a:p>
      </dgm:t>
    </dgm:pt>
    <dgm:pt modelId="{BA8D24DD-8E82-4214-A16E-D6C1CAB3CE83}">
      <dgm:prSet phldr="0"/>
      <dgm:spPr/>
      <dgm:t>
        <a:bodyPr/>
        <a:lstStyle/>
        <a:p>
          <a:pPr rtl="1"/>
          <a:r>
            <a:rPr lang="en-US" dirty="0" err="1">
              <a:latin typeface="Calibri Light" panose="020F0302020204030204"/>
            </a:rPr>
            <a:t>אינו</a:t>
          </a:r>
          <a:r>
            <a:rPr lang="en-US" dirty="0">
              <a:latin typeface="Calibri Light" panose="020F0302020204030204"/>
            </a:rPr>
            <a:t> </a:t>
          </a:r>
          <a:r>
            <a:rPr lang="en-US" dirty="0" err="1">
              <a:latin typeface="Calibri Light" panose="020F0302020204030204"/>
            </a:rPr>
            <a:t>מחייב</a:t>
          </a:r>
          <a:r>
            <a:rPr lang="en-US" dirty="0">
              <a:latin typeface="Calibri Light" panose="020F0302020204030204"/>
            </a:rPr>
            <a:t>, </a:t>
          </a:r>
          <a:r>
            <a:rPr lang="en-US" dirty="0" err="1">
              <a:latin typeface="Calibri Light" panose="020F0302020204030204"/>
            </a:rPr>
            <a:t>אלא</a:t>
          </a:r>
          <a:r>
            <a:rPr lang="en-US" dirty="0">
              <a:latin typeface="Calibri Light" panose="020F0302020204030204"/>
            </a:rPr>
            <a:t> </a:t>
          </a:r>
          <a:r>
            <a:rPr lang="en-US" dirty="0" err="1">
              <a:latin typeface="Calibri Light" panose="020F0302020204030204"/>
            </a:rPr>
            <a:t>שהטענה</a:t>
          </a:r>
          <a:r>
            <a:rPr lang="en-US" dirty="0">
              <a:latin typeface="Calibri Light" panose="020F0302020204030204"/>
            </a:rPr>
            <a:t> </a:t>
          </a:r>
          <a:r>
            <a:rPr lang="en-US" dirty="0" err="1">
              <a:latin typeface="Calibri Light" panose="020F0302020204030204"/>
            </a:rPr>
            <a:t>מחייב</a:t>
          </a:r>
          <a:r>
            <a:rPr lang="en-US" dirty="0">
              <a:latin typeface="Calibri Light" panose="020F0302020204030204"/>
            </a:rPr>
            <a:t>, </a:t>
          </a:r>
          <a:r>
            <a:rPr lang="en-US" dirty="0" err="1">
              <a:latin typeface="Calibri Light" panose="020F0302020204030204"/>
            </a:rPr>
            <a:t>אלא</a:t>
          </a:r>
          <a:r>
            <a:rPr lang="en-US" dirty="0">
              <a:latin typeface="Calibri Light" panose="020F0302020204030204"/>
            </a:rPr>
            <a:t> </a:t>
          </a:r>
          <a:r>
            <a:rPr lang="en-US" dirty="0" err="1">
              <a:latin typeface="Calibri Light" panose="020F0302020204030204"/>
            </a:rPr>
            <a:t>אם</a:t>
          </a:r>
          <a:r>
            <a:rPr lang="en-US" dirty="0">
              <a:latin typeface="Calibri Light" panose="020F0302020204030204"/>
            </a:rPr>
            <a:t> </a:t>
          </a:r>
          <a:r>
            <a:rPr lang="en-US" dirty="0" err="1">
              <a:latin typeface="Calibri Light" panose="020F0302020204030204"/>
            </a:rPr>
            <a:t>כן</a:t>
          </a:r>
          <a:r>
            <a:rPr lang="en-US" dirty="0">
              <a:latin typeface="Calibri Light" panose="020F0302020204030204"/>
            </a:rPr>
            <a:t> </a:t>
          </a:r>
          <a:r>
            <a:rPr lang="en-US" dirty="0" err="1">
              <a:latin typeface="Calibri Light" panose="020F0302020204030204"/>
            </a:rPr>
            <a:t>מכחישו</a:t>
          </a:r>
          <a:r>
            <a:rPr lang="en-US" dirty="0">
              <a:latin typeface="Calibri Light" panose="020F0302020204030204"/>
            </a:rPr>
            <a:t>, </a:t>
          </a:r>
          <a:r>
            <a:rPr lang="en-US" dirty="0" err="1">
              <a:latin typeface="Calibri Light" panose="020F0302020204030204"/>
            </a:rPr>
            <a:t>ופה</a:t>
          </a:r>
          <a:r>
            <a:rPr lang="en-US" dirty="0">
              <a:latin typeface="Calibri Light" panose="020F0302020204030204"/>
            </a:rPr>
            <a:t> </a:t>
          </a:r>
          <a:r>
            <a:rPr lang="en-US" dirty="0" err="1">
              <a:latin typeface="Calibri Light" panose="020F0302020204030204"/>
            </a:rPr>
            <a:t>הוא</a:t>
          </a:r>
          <a:r>
            <a:rPr lang="en-US" dirty="0">
              <a:latin typeface="Calibri Light" panose="020F0302020204030204"/>
            </a:rPr>
            <a:t> </a:t>
          </a:r>
          <a:r>
            <a:rPr lang="en-US" dirty="0" err="1">
              <a:latin typeface="Calibri Light" panose="020F0302020204030204"/>
            </a:rPr>
            <a:t>לא</a:t>
          </a:r>
          <a:r>
            <a:rPr lang="en-US" dirty="0">
              <a:latin typeface="Calibri Light" panose="020F0302020204030204"/>
            </a:rPr>
            <a:t> </a:t>
          </a:r>
          <a:r>
            <a:rPr lang="en-US" dirty="0" err="1">
              <a:latin typeface="Calibri Light" panose="020F0302020204030204"/>
            </a:rPr>
            <a:t>מכחיש</a:t>
          </a:r>
          <a:endParaRPr lang="en-US" dirty="0">
            <a:latin typeface="Calibri Light" panose="020F0302020204030204"/>
          </a:endParaRPr>
        </a:p>
      </dgm:t>
    </dgm:pt>
    <dgm:pt modelId="{F2AE20A7-1708-4341-8212-9881598D1391}" type="parTrans" cxnId="{AE164DE3-562C-4866-AC14-645D8C06C2F3}">
      <dgm:prSet/>
      <dgm:spPr/>
      <dgm:t>
        <a:bodyPr/>
        <a:lstStyle/>
        <a:p>
          <a:pPr rtl="1"/>
          <a:endParaRPr lang="he-IL"/>
        </a:p>
      </dgm:t>
    </dgm:pt>
    <dgm:pt modelId="{5EEC4B3E-9A44-4596-914B-ADB756B3A396}" type="sibTrans" cxnId="{AE164DE3-562C-4866-AC14-645D8C06C2F3}">
      <dgm:prSet/>
      <dgm:spPr/>
      <dgm:t>
        <a:bodyPr/>
        <a:lstStyle/>
        <a:p>
          <a:pPr rtl="1"/>
          <a:endParaRPr lang="he-IL"/>
        </a:p>
      </dgm:t>
    </dgm:pt>
    <dgm:pt modelId="{F587AD8C-DD10-432E-BD3D-4A09B980C781}" type="pres">
      <dgm:prSet presAssocID="{440B7E13-3991-460A-98AD-11B93D13B885}" presName="hierChild1" presStyleCnt="0">
        <dgm:presLayoutVars>
          <dgm:chPref val="1"/>
          <dgm:dir/>
          <dgm:animOne val="branch"/>
          <dgm:animLvl val="lvl"/>
          <dgm:resizeHandles/>
        </dgm:presLayoutVars>
      </dgm:prSet>
      <dgm:spPr/>
    </dgm:pt>
    <dgm:pt modelId="{B6484DF0-6DB6-43DF-9DA7-594B15D18676}" type="pres">
      <dgm:prSet presAssocID="{FE3CBAFF-71A9-4951-A002-2EB0BEDADB51}" presName="hierRoot1" presStyleCnt="0"/>
      <dgm:spPr/>
    </dgm:pt>
    <dgm:pt modelId="{025E829B-E307-493A-B620-507D96014DC7}" type="pres">
      <dgm:prSet presAssocID="{FE3CBAFF-71A9-4951-A002-2EB0BEDADB51}" presName="composite" presStyleCnt="0"/>
      <dgm:spPr/>
    </dgm:pt>
    <dgm:pt modelId="{13F77EDB-E4BA-49E7-B661-1E34C646E651}" type="pres">
      <dgm:prSet presAssocID="{FE3CBAFF-71A9-4951-A002-2EB0BEDADB51}" presName="background" presStyleLbl="node0" presStyleIdx="0" presStyleCnt="1"/>
      <dgm:spPr/>
    </dgm:pt>
    <dgm:pt modelId="{6DFB3983-3C08-4B97-AF37-2980B825E1D7}" type="pres">
      <dgm:prSet presAssocID="{FE3CBAFF-71A9-4951-A002-2EB0BEDADB51}" presName="text" presStyleLbl="fgAcc0" presStyleIdx="0" presStyleCnt="1">
        <dgm:presLayoutVars>
          <dgm:chPref val="3"/>
        </dgm:presLayoutVars>
      </dgm:prSet>
      <dgm:spPr/>
    </dgm:pt>
    <dgm:pt modelId="{8E5B0D1D-7308-4DFC-B8BF-8B32751B30AA}" type="pres">
      <dgm:prSet presAssocID="{FE3CBAFF-71A9-4951-A002-2EB0BEDADB51}" presName="hierChild2" presStyleCnt="0"/>
      <dgm:spPr/>
    </dgm:pt>
    <dgm:pt modelId="{987498B1-9CF3-4E84-AA10-6ED762C47384}" type="pres">
      <dgm:prSet presAssocID="{8E5DEAE4-4DA7-43EC-81AC-C8D6F91EA8D4}" presName="Name10" presStyleLbl="parChTrans1D2" presStyleIdx="0" presStyleCnt="5"/>
      <dgm:spPr/>
    </dgm:pt>
    <dgm:pt modelId="{950DFD20-1D86-446D-8D46-2FCF6C307CA7}" type="pres">
      <dgm:prSet presAssocID="{1044565A-2224-462B-ABBE-7CBEB28B1598}" presName="hierRoot2" presStyleCnt="0"/>
      <dgm:spPr/>
    </dgm:pt>
    <dgm:pt modelId="{CEE94038-DAC0-400B-953F-5D3AF66B3CBC}" type="pres">
      <dgm:prSet presAssocID="{1044565A-2224-462B-ABBE-7CBEB28B1598}" presName="composite2" presStyleCnt="0"/>
      <dgm:spPr/>
    </dgm:pt>
    <dgm:pt modelId="{0D6B20A5-1AA9-42E2-BE12-624709463B5C}" type="pres">
      <dgm:prSet presAssocID="{1044565A-2224-462B-ABBE-7CBEB28B1598}" presName="background2" presStyleLbl="node2" presStyleIdx="0" presStyleCnt="5"/>
      <dgm:spPr/>
    </dgm:pt>
    <dgm:pt modelId="{A10DE5E4-1EC8-4A02-B80B-6FAB9AE2D0FE}" type="pres">
      <dgm:prSet presAssocID="{1044565A-2224-462B-ABBE-7CBEB28B1598}" presName="text2" presStyleLbl="fgAcc2" presStyleIdx="0" presStyleCnt="5">
        <dgm:presLayoutVars>
          <dgm:chPref val="3"/>
        </dgm:presLayoutVars>
      </dgm:prSet>
      <dgm:spPr/>
    </dgm:pt>
    <dgm:pt modelId="{D2C55ECB-82F1-4F6E-A488-5D8469A958FB}" type="pres">
      <dgm:prSet presAssocID="{1044565A-2224-462B-ABBE-7CBEB28B1598}" presName="hierChild3" presStyleCnt="0"/>
      <dgm:spPr/>
    </dgm:pt>
    <dgm:pt modelId="{5BCADACE-B3FB-4C87-B028-0843E3D54D5B}" type="pres">
      <dgm:prSet presAssocID="{C4FA4AD3-7ABF-4743-8B5E-4B86884750AD}" presName="Name10" presStyleLbl="parChTrans1D2" presStyleIdx="1" presStyleCnt="5"/>
      <dgm:spPr/>
    </dgm:pt>
    <dgm:pt modelId="{17E1D46F-2AFA-43FC-85CB-850D2FF83A90}" type="pres">
      <dgm:prSet presAssocID="{8AA82FA2-5150-498A-A6F0-97BCBB970DF5}" presName="hierRoot2" presStyleCnt="0"/>
      <dgm:spPr/>
    </dgm:pt>
    <dgm:pt modelId="{E686E1D1-39E6-4268-AE6B-5F8629A831F1}" type="pres">
      <dgm:prSet presAssocID="{8AA82FA2-5150-498A-A6F0-97BCBB970DF5}" presName="composite2" presStyleCnt="0"/>
      <dgm:spPr/>
    </dgm:pt>
    <dgm:pt modelId="{6C6A0092-8C5E-4697-948F-95DD7CFC051A}" type="pres">
      <dgm:prSet presAssocID="{8AA82FA2-5150-498A-A6F0-97BCBB970DF5}" presName="background2" presStyleLbl="node2" presStyleIdx="1" presStyleCnt="5"/>
      <dgm:spPr/>
    </dgm:pt>
    <dgm:pt modelId="{8B056590-0C77-4C4F-AF9E-58F594F8C49E}" type="pres">
      <dgm:prSet presAssocID="{8AA82FA2-5150-498A-A6F0-97BCBB970DF5}" presName="text2" presStyleLbl="fgAcc2" presStyleIdx="1" presStyleCnt="5">
        <dgm:presLayoutVars>
          <dgm:chPref val="3"/>
        </dgm:presLayoutVars>
      </dgm:prSet>
      <dgm:spPr/>
    </dgm:pt>
    <dgm:pt modelId="{32EA06B7-CF4B-48FB-B080-EE2AA29CE163}" type="pres">
      <dgm:prSet presAssocID="{8AA82FA2-5150-498A-A6F0-97BCBB970DF5}" presName="hierChild3" presStyleCnt="0"/>
      <dgm:spPr/>
    </dgm:pt>
    <dgm:pt modelId="{D028426B-C16F-44DC-B1BE-34F1BB9959AC}" type="pres">
      <dgm:prSet presAssocID="{3FF9CBFF-37EB-47FA-887B-5853A79A4429}" presName="Name10" presStyleLbl="parChTrans1D2" presStyleIdx="2" presStyleCnt="5"/>
      <dgm:spPr/>
    </dgm:pt>
    <dgm:pt modelId="{DC730A86-FC67-4BB7-A788-2DC307263EF3}" type="pres">
      <dgm:prSet presAssocID="{F0BBD7ED-6382-439F-9BCF-0865890C67BA}" presName="hierRoot2" presStyleCnt="0"/>
      <dgm:spPr/>
    </dgm:pt>
    <dgm:pt modelId="{19FD392A-06BB-4C20-A358-DF78A8DB84FD}" type="pres">
      <dgm:prSet presAssocID="{F0BBD7ED-6382-439F-9BCF-0865890C67BA}" presName="composite2" presStyleCnt="0"/>
      <dgm:spPr/>
    </dgm:pt>
    <dgm:pt modelId="{20155978-0BDE-4CCA-859B-056688871C11}" type="pres">
      <dgm:prSet presAssocID="{F0BBD7ED-6382-439F-9BCF-0865890C67BA}" presName="background2" presStyleLbl="node2" presStyleIdx="2" presStyleCnt="5"/>
      <dgm:spPr/>
    </dgm:pt>
    <dgm:pt modelId="{FA95E78C-7246-479A-9FAE-F4D0EDEDD12D}" type="pres">
      <dgm:prSet presAssocID="{F0BBD7ED-6382-439F-9BCF-0865890C67BA}" presName="text2" presStyleLbl="fgAcc2" presStyleIdx="2" presStyleCnt="5">
        <dgm:presLayoutVars>
          <dgm:chPref val="3"/>
        </dgm:presLayoutVars>
      </dgm:prSet>
      <dgm:spPr/>
    </dgm:pt>
    <dgm:pt modelId="{6F88F912-78A3-4AF8-A0C6-FA572BE47782}" type="pres">
      <dgm:prSet presAssocID="{F0BBD7ED-6382-439F-9BCF-0865890C67BA}" presName="hierChild3" presStyleCnt="0"/>
      <dgm:spPr/>
    </dgm:pt>
    <dgm:pt modelId="{4C14938C-9BD4-4238-8A17-174479722E21}" type="pres">
      <dgm:prSet presAssocID="{1E9B3DCE-46EC-465D-BFF3-5964E3C54BE8}" presName="Name10" presStyleLbl="parChTrans1D2" presStyleIdx="3" presStyleCnt="5"/>
      <dgm:spPr/>
    </dgm:pt>
    <dgm:pt modelId="{450C330A-10F8-4E14-9FC7-CE5C30F0833F}" type="pres">
      <dgm:prSet presAssocID="{D584E091-F28D-4F79-839E-E33C15C163F5}" presName="hierRoot2" presStyleCnt="0"/>
      <dgm:spPr/>
    </dgm:pt>
    <dgm:pt modelId="{AB30D0C8-39DB-4559-9826-3E691A624316}" type="pres">
      <dgm:prSet presAssocID="{D584E091-F28D-4F79-839E-E33C15C163F5}" presName="composite2" presStyleCnt="0"/>
      <dgm:spPr/>
    </dgm:pt>
    <dgm:pt modelId="{E83D0E6A-2C59-4697-AC7C-7B1E08AC2F56}" type="pres">
      <dgm:prSet presAssocID="{D584E091-F28D-4F79-839E-E33C15C163F5}" presName="background2" presStyleLbl="node2" presStyleIdx="3" presStyleCnt="5"/>
      <dgm:spPr/>
    </dgm:pt>
    <dgm:pt modelId="{320F3DCE-8952-4898-9EA0-0BCF0AF31711}" type="pres">
      <dgm:prSet presAssocID="{D584E091-F28D-4F79-839E-E33C15C163F5}" presName="text2" presStyleLbl="fgAcc2" presStyleIdx="3" presStyleCnt="5">
        <dgm:presLayoutVars>
          <dgm:chPref val="3"/>
        </dgm:presLayoutVars>
      </dgm:prSet>
      <dgm:spPr/>
    </dgm:pt>
    <dgm:pt modelId="{9E1B60CC-BFD8-45F1-963D-F501B967FC9D}" type="pres">
      <dgm:prSet presAssocID="{D584E091-F28D-4F79-839E-E33C15C163F5}" presName="hierChild3" presStyleCnt="0"/>
      <dgm:spPr/>
    </dgm:pt>
    <dgm:pt modelId="{C43E1F13-DC2C-427D-989A-16FD122486B5}" type="pres">
      <dgm:prSet presAssocID="{F2AE20A7-1708-4341-8212-9881598D1391}" presName="Name10" presStyleLbl="parChTrans1D2" presStyleIdx="4" presStyleCnt="5"/>
      <dgm:spPr/>
    </dgm:pt>
    <dgm:pt modelId="{6BA0533C-15F6-424F-9197-283DA443C038}" type="pres">
      <dgm:prSet presAssocID="{BA8D24DD-8E82-4214-A16E-D6C1CAB3CE83}" presName="hierRoot2" presStyleCnt="0"/>
      <dgm:spPr/>
    </dgm:pt>
    <dgm:pt modelId="{DD2A3EB8-2680-4FC0-BAF6-FDB5AFFFF9DA}" type="pres">
      <dgm:prSet presAssocID="{BA8D24DD-8E82-4214-A16E-D6C1CAB3CE83}" presName="composite2" presStyleCnt="0"/>
      <dgm:spPr/>
    </dgm:pt>
    <dgm:pt modelId="{6B4CBF7C-8F44-4FD0-8F0C-B014DC274EE7}" type="pres">
      <dgm:prSet presAssocID="{BA8D24DD-8E82-4214-A16E-D6C1CAB3CE83}" presName="background2" presStyleLbl="node2" presStyleIdx="4" presStyleCnt="5"/>
      <dgm:spPr/>
    </dgm:pt>
    <dgm:pt modelId="{1A8B840A-96F6-4EFB-A4BC-3F58AD6DAD52}" type="pres">
      <dgm:prSet presAssocID="{BA8D24DD-8E82-4214-A16E-D6C1CAB3CE83}" presName="text2" presStyleLbl="fgAcc2" presStyleIdx="4" presStyleCnt="5">
        <dgm:presLayoutVars>
          <dgm:chPref val="3"/>
        </dgm:presLayoutVars>
      </dgm:prSet>
      <dgm:spPr/>
    </dgm:pt>
    <dgm:pt modelId="{DCE6C3AE-326D-4B30-9C70-E0A19D1A7B3B}" type="pres">
      <dgm:prSet presAssocID="{BA8D24DD-8E82-4214-A16E-D6C1CAB3CE83}" presName="hierChild3" presStyleCnt="0"/>
      <dgm:spPr/>
    </dgm:pt>
  </dgm:ptLst>
  <dgm:cxnLst>
    <dgm:cxn modelId="{F523C90A-1F2B-41C7-8BC5-639502028AA7}" type="presOf" srcId="{3FF9CBFF-37EB-47FA-887B-5853A79A4429}" destId="{D028426B-C16F-44DC-B1BE-34F1BB9959AC}" srcOrd="0" destOrd="0" presId="urn:microsoft.com/office/officeart/2005/8/layout/hierarchy1"/>
    <dgm:cxn modelId="{807F9A10-9F64-4FED-85C4-E4F8A2CA9B00}" type="presOf" srcId="{F2AE20A7-1708-4341-8212-9881598D1391}" destId="{C43E1F13-DC2C-427D-989A-16FD122486B5}" srcOrd="0" destOrd="0" presId="urn:microsoft.com/office/officeart/2005/8/layout/hierarchy1"/>
    <dgm:cxn modelId="{1DD17914-14C9-483B-A459-B0106B19B1B9}" type="presOf" srcId="{C4FA4AD3-7ABF-4743-8B5E-4B86884750AD}" destId="{5BCADACE-B3FB-4C87-B028-0843E3D54D5B}" srcOrd="0" destOrd="0" presId="urn:microsoft.com/office/officeart/2005/8/layout/hierarchy1"/>
    <dgm:cxn modelId="{441E5262-7CE7-4BFE-8739-50DA243A7384}" srcId="{FE3CBAFF-71A9-4951-A002-2EB0BEDADB51}" destId="{D584E091-F28D-4F79-839E-E33C15C163F5}" srcOrd="3" destOrd="0" parTransId="{1E9B3DCE-46EC-465D-BFF3-5964E3C54BE8}" sibTransId="{EFD91742-422E-4D43-9389-CDDE0B88CCCD}"/>
    <dgm:cxn modelId="{1988224B-265E-46E7-A178-2E5C2199E24B}" type="presOf" srcId="{8AA82FA2-5150-498A-A6F0-97BCBB970DF5}" destId="{8B056590-0C77-4C4F-AF9E-58F594F8C49E}" srcOrd="0" destOrd="0" presId="urn:microsoft.com/office/officeart/2005/8/layout/hierarchy1"/>
    <dgm:cxn modelId="{967B206F-FC5A-4146-80D1-562D23B6D3AA}" srcId="{FE3CBAFF-71A9-4951-A002-2EB0BEDADB51}" destId="{8AA82FA2-5150-498A-A6F0-97BCBB970DF5}" srcOrd="1" destOrd="0" parTransId="{C4FA4AD3-7ABF-4743-8B5E-4B86884750AD}" sibTransId="{48693F62-4A97-454F-BAA7-61EAA04691ED}"/>
    <dgm:cxn modelId="{257CBC6F-F2DA-47F7-B448-1CC41A0D9B0A}" type="presOf" srcId="{1044565A-2224-462B-ABBE-7CBEB28B1598}" destId="{A10DE5E4-1EC8-4A02-B80B-6FAB9AE2D0FE}" srcOrd="0" destOrd="0" presId="urn:microsoft.com/office/officeart/2005/8/layout/hierarchy1"/>
    <dgm:cxn modelId="{11EEAC74-295D-4702-A309-A2DAC8433593}" type="presOf" srcId="{FE3CBAFF-71A9-4951-A002-2EB0BEDADB51}" destId="{6DFB3983-3C08-4B97-AF37-2980B825E1D7}" srcOrd="0" destOrd="0" presId="urn:microsoft.com/office/officeart/2005/8/layout/hierarchy1"/>
    <dgm:cxn modelId="{14A29C75-5A13-4186-9D11-2A7D34478EB5}" type="presOf" srcId="{D584E091-F28D-4F79-839E-E33C15C163F5}" destId="{320F3DCE-8952-4898-9EA0-0BCF0AF31711}" srcOrd="0" destOrd="0" presId="urn:microsoft.com/office/officeart/2005/8/layout/hierarchy1"/>
    <dgm:cxn modelId="{CB0BAC59-4D81-4971-8C2C-0C89DD13B448}" srcId="{440B7E13-3991-460A-98AD-11B93D13B885}" destId="{FE3CBAFF-71A9-4951-A002-2EB0BEDADB51}" srcOrd="0" destOrd="0" parTransId="{A67AFA73-AE50-408C-BBF8-BEB48C0E0BA1}" sibTransId="{30D3ABCA-D0FA-4DB5-9E8B-CB36EF4B2364}"/>
    <dgm:cxn modelId="{018E227D-7B91-4401-92E4-B2783E0E95A5}" srcId="{FE3CBAFF-71A9-4951-A002-2EB0BEDADB51}" destId="{F0BBD7ED-6382-439F-9BCF-0865890C67BA}" srcOrd="2" destOrd="0" parTransId="{3FF9CBFF-37EB-47FA-887B-5853A79A4429}" sibTransId="{48F7F60C-759D-4079-9596-1B5B0DE5A94B}"/>
    <dgm:cxn modelId="{0B7488A3-7A98-44FC-8E92-C2595440345B}" type="presOf" srcId="{F0BBD7ED-6382-439F-9BCF-0865890C67BA}" destId="{FA95E78C-7246-479A-9FAE-F4D0EDEDD12D}" srcOrd="0" destOrd="0" presId="urn:microsoft.com/office/officeart/2005/8/layout/hierarchy1"/>
    <dgm:cxn modelId="{DBB1D2AC-82D1-4651-9AB9-4329D8822E91}" type="presOf" srcId="{8E5DEAE4-4DA7-43EC-81AC-C8D6F91EA8D4}" destId="{987498B1-9CF3-4E84-AA10-6ED762C47384}" srcOrd="0" destOrd="0" presId="urn:microsoft.com/office/officeart/2005/8/layout/hierarchy1"/>
    <dgm:cxn modelId="{92889FB0-58E3-406A-AE1A-ECF42E805B62}" type="presOf" srcId="{1E9B3DCE-46EC-465D-BFF3-5964E3C54BE8}" destId="{4C14938C-9BD4-4238-8A17-174479722E21}" srcOrd="0" destOrd="0" presId="urn:microsoft.com/office/officeart/2005/8/layout/hierarchy1"/>
    <dgm:cxn modelId="{D2CCCDB8-9D85-498E-A7A2-C4D08FF3ACAE}" type="presOf" srcId="{BA8D24DD-8E82-4214-A16E-D6C1CAB3CE83}" destId="{1A8B840A-96F6-4EFB-A4BC-3F58AD6DAD52}" srcOrd="0" destOrd="0" presId="urn:microsoft.com/office/officeart/2005/8/layout/hierarchy1"/>
    <dgm:cxn modelId="{4EF6C0D9-CB2D-404D-BF5B-552A9E87419A}" srcId="{FE3CBAFF-71A9-4951-A002-2EB0BEDADB51}" destId="{1044565A-2224-462B-ABBE-7CBEB28B1598}" srcOrd="0" destOrd="0" parTransId="{8E5DEAE4-4DA7-43EC-81AC-C8D6F91EA8D4}" sibTransId="{F6F29310-A01D-4AEA-A500-5B213FBB4CA0}"/>
    <dgm:cxn modelId="{AE164DE3-562C-4866-AC14-645D8C06C2F3}" srcId="{FE3CBAFF-71A9-4951-A002-2EB0BEDADB51}" destId="{BA8D24DD-8E82-4214-A16E-D6C1CAB3CE83}" srcOrd="4" destOrd="0" parTransId="{F2AE20A7-1708-4341-8212-9881598D1391}" sibTransId="{5EEC4B3E-9A44-4596-914B-ADB756B3A396}"/>
    <dgm:cxn modelId="{97DF51F8-1FE0-4172-825E-4BC33FFF7319}" type="presOf" srcId="{440B7E13-3991-460A-98AD-11B93D13B885}" destId="{F587AD8C-DD10-432E-BD3D-4A09B980C781}" srcOrd="0" destOrd="0" presId="urn:microsoft.com/office/officeart/2005/8/layout/hierarchy1"/>
    <dgm:cxn modelId="{780BFA97-8944-46B9-894F-58B85FDD248D}" type="presParOf" srcId="{F587AD8C-DD10-432E-BD3D-4A09B980C781}" destId="{B6484DF0-6DB6-43DF-9DA7-594B15D18676}" srcOrd="0" destOrd="0" presId="urn:microsoft.com/office/officeart/2005/8/layout/hierarchy1"/>
    <dgm:cxn modelId="{DC88FAB5-8488-40B3-B338-8FC772634634}" type="presParOf" srcId="{B6484DF0-6DB6-43DF-9DA7-594B15D18676}" destId="{025E829B-E307-493A-B620-507D96014DC7}" srcOrd="0" destOrd="0" presId="urn:microsoft.com/office/officeart/2005/8/layout/hierarchy1"/>
    <dgm:cxn modelId="{E95990E5-2BE4-4842-A28D-2B36384D0EA1}" type="presParOf" srcId="{025E829B-E307-493A-B620-507D96014DC7}" destId="{13F77EDB-E4BA-49E7-B661-1E34C646E651}" srcOrd="0" destOrd="0" presId="urn:microsoft.com/office/officeart/2005/8/layout/hierarchy1"/>
    <dgm:cxn modelId="{F85206A0-FBB2-47B1-9175-09366E2EF325}" type="presParOf" srcId="{025E829B-E307-493A-B620-507D96014DC7}" destId="{6DFB3983-3C08-4B97-AF37-2980B825E1D7}" srcOrd="1" destOrd="0" presId="urn:microsoft.com/office/officeart/2005/8/layout/hierarchy1"/>
    <dgm:cxn modelId="{97270B7B-CCF4-4FB7-8AFB-6AD40991656E}" type="presParOf" srcId="{B6484DF0-6DB6-43DF-9DA7-594B15D18676}" destId="{8E5B0D1D-7308-4DFC-B8BF-8B32751B30AA}" srcOrd="1" destOrd="0" presId="urn:microsoft.com/office/officeart/2005/8/layout/hierarchy1"/>
    <dgm:cxn modelId="{7A4D232F-139F-4549-B781-1FA33128A955}" type="presParOf" srcId="{8E5B0D1D-7308-4DFC-B8BF-8B32751B30AA}" destId="{987498B1-9CF3-4E84-AA10-6ED762C47384}" srcOrd="0" destOrd="0" presId="urn:microsoft.com/office/officeart/2005/8/layout/hierarchy1"/>
    <dgm:cxn modelId="{3E2ED646-3623-4740-9853-573B27DE48DD}" type="presParOf" srcId="{8E5B0D1D-7308-4DFC-B8BF-8B32751B30AA}" destId="{950DFD20-1D86-446D-8D46-2FCF6C307CA7}" srcOrd="1" destOrd="0" presId="urn:microsoft.com/office/officeart/2005/8/layout/hierarchy1"/>
    <dgm:cxn modelId="{49820A11-62FC-44AA-966A-05215038C07E}" type="presParOf" srcId="{950DFD20-1D86-446D-8D46-2FCF6C307CA7}" destId="{CEE94038-DAC0-400B-953F-5D3AF66B3CBC}" srcOrd="0" destOrd="0" presId="urn:microsoft.com/office/officeart/2005/8/layout/hierarchy1"/>
    <dgm:cxn modelId="{577E9518-B257-40CE-A1F6-FA32B9564B91}" type="presParOf" srcId="{CEE94038-DAC0-400B-953F-5D3AF66B3CBC}" destId="{0D6B20A5-1AA9-42E2-BE12-624709463B5C}" srcOrd="0" destOrd="0" presId="urn:microsoft.com/office/officeart/2005/8/layout/hierarchy1"/>
    <dgm:cxn modelId="{AFB73F71-85D6-4C5D-B909-46C8EB6B7168}" type="presParOf" srcId="{CEE94038-DAC0-400B-953F-5D3AF66B3CBC}" destId="{A10DE5E4-1EC8-4A02-B80B-6FAB9AE2D0FE}" srcOrd="1" destOrd="0" presId="urn:microsoft.com/office/officeart/2005/8/layout/hierarchy1"/>
    <dgm:cxn modelId="{972AE77D-B951-4C62-B54B-C431EC992DC4}" type="presParOf" srcId="{950DFD20-1D86-446D-8D46-2FCF6C307CA7}" destId="{D2C55ECB-82F1-4F6E-A488-5D8469A958FB}" srcOrd="1" destOrd="0" presId="urn:microsoft.com/office/officeart/2005/8/layout/hierarchy1"/>
    <dgm:cxn modelId="{15A8477A-89C3-4D87-B508-ACADC61A1D58}" type="presParOf" srcId="{8E5B0D1D-7308-4DFC-B8BF-8B32751B30AA}" destId="{5BCADACE-B3FB-4C87-B028-0843E3D54D5B}" srcOrd="2" destOrd="0" presId="urn:microsoft.com/office/officeart/2005/8/layout/hierarchy1"/>
    <dgm:cxn modelId="{FD38A757-4659-476D-BA00-B8B79041FE49}" type="presParOf" srcId="{8E5B0D1D-7308-4DFC-B8BF-8B32751B30AA}" destId="{17E1D46F-2AFA-43FC-85CB-850D2FF83A90}" srcOrd="3" destOrd="0" presId="urn:microsoft.com/office/officeart/2005/8/layout/hierarchy1"/>
    <dgm:cxn modelId="{57CEA786-80E7-45E0-94E5-4DBFC7DE7B57}" type="presParOf" srcId="{17E1D46F-2AFA-43FC-85CB-850D2FF83A90}" destId="{E686E1D1-39E6-4268-AE6B-5F8629A831F1}" srcOrd="0" destOrd="0" presId="urn:microsoft.com/office/officeart/2005/8/layout/hierarchy1"/>
    <dgm:cxn modelId="{2B0CBD32-B295-49FD-A65F-A3247774C20F}" type="presParOf" srcId="{E686E1D1-39E6-4268-AE6B-5F8629A831F1}" destId="{6C6A0092-8C5E-4697-948F-95DD7CFC051A}" srcOrd="0" destOrd="0" presId="urn:microsoft.com/office/officeart/2005/8/layout/hierarchy1"/>
    <dgm:cxn modelId="{3B7E538A-4802-45D5-8EC7-9C9A1E945539}" type="presParOf" srcId="{E686E1D1-39E6-4268-AE6B-5F8629A831F1}" destId="{8B056590-0C77-4C4F-AF9E-58F594F8C49E}" srcOrd="1" destOrd="0" presId="urn:microsoft.com/office/officeart/2005/8/layout/hierarchy1"/>
    <dgm:cxn modelId="{9725CAAE-4A5B-4461-8F43-75079890015D}" type="presParOf" srcId="{17E1D46F-2AFA-43FC-85CB-850D2FF83A90}" destId="{32EA06B7-CF4B-48FB-B080-EE2AA29CE163}" srcOrd="1" destOrd="0" presId="urn:microsoft.com/office/officeart/2005/8/layout/hierarchy1"/>
    <dgm:cxn modelId="{DD94626C-09B5-4B57-A9E0-01A92881D150}" type="presParOf" srcId="{8E5B0D1D-7308-4DFC-B8BF-8B32751B30AA}" destId="{D028426B-C16F-44DC-B1BE-34F1BB9959AC}" srcOrd="4" destOrd="0" presId="urn:microsoft.com/office/officeart/2005/8/layout/hierarchy1"/>
    <dgm:cxn modelId="{DBB3F53F-8077-409E-9444-106CD9CA08FF}" type="presParOf" srcId="{8E5B0D1D-7308-4DFC-B8BF-8B32751B30AA}" destId="{DC730A86-FC67-4BB7-A788-2DC307263EF3}" srcOrd="5" destOrd="0" presId="urn:microsoft.com/office/officeart/2005/8/layout/hierarchy1"/>
    <dgm:cxn modelId="{F1870E5C-CDCF-4D1F-9ADA-5360BC3212AA}" type="presParOf" srcId="{DC730A86-FC67-4BB7-A788-2DC307263EF3}" destId="{19FD392A-06BB-4C20-A358-DF78A8DB84FD}" srcOrd="0" destOrd="0" presId="urn:microsoft.com/office/officeart/2005/8/layout/hierarchy1"/>
    <dgm:cxn modelId="{2EB7E106-DD74-4CC0-8DAA-72052C8D6429}" type="presParOf" srcId="{19FD392A-06BB-4C20-A358-DF78A8DB84FD}" destId="{20155978-0BDE-4CCA-859B-056688871C11}" srcOrd="0" destOrd="0" presId="urn:microsoft.com/office/officeart/2005/8/layout/hierarchy1"/>
    <dgm:cxn modelId="{42D75BE7-D032-4854-A04A-B0A7A7C273C2}" type="presParOf" srcId="{19FD392A-06BB-4C20-A358-DF78A8DB84FD}" destId="{FA95E78C-7246-479A-9FAE-F4D0EDEDD12D}" srcOrd="1" destOrd="0" presId="urn:microsoft.com/office/officeart/2005/8/layout/hierarchy1"/>
    <dgm:cxn modelId="{98C121E2-7237-4674-BB57-95BEAC996CD6}" type="presParOf" srcId="{DC730A86-FC67-4BB7-A788-2DC307263EF3}" destId="{6F88F912-78A3-4AF8-A0C6-FA572BE47782}" srcOrd="1" destOrd="0" presId="urn:microsoft.com/office/officeart/2005/8/layout/hierarchy1"/>
    <dgm:cxn modelId="{3B8BF980-BB4B-4FB3-9CA8-8A727867B21B}" type="presParOf" srcId="{8E5B0D1D-7308-4DFC-B8BF-8B32751B30AA}" destId="{4C14938C-9BD4-4238-8A17-174479722E21}" srcOrd="6" destOrd="0" presId="urn:microsoft.com/office/officeart/2005/8/layout/hierarchy1"/>
    <dgm:cxn modelId="{51C0655A-EA22-4548-89A4-E9885CEE27FF}" type="presParOf" srcId="{8E5B0D1D-7308-4DFC-B8BF-8B32751B30AA}" destId="{450C330A-10F8-4E14-9FC7-CE5C30F0833F}" srcOrd="7" destOrd="0" presId="urn:microsoft.com/office/officeart/2005/8/layout/hierarchy1"/>
    <dgm:cxn modelId="{B28E5015-1025-4CAE-8381-ABEC82514169}" type="presParOf" srcId="{450C330A-10F8-4E14-9FC7-CE5C30F0833F}" destId="{AB30D0C8-39DB-4559-9826-3E691A624316}" srcOrd="0" destOrd="0" presId="urn:microsoft.com/office/officeart/2005/8/layout/hierarchy1"/>
    <dgm:cxn modelId="{4DA6CA5C-8D60-43B7-AB70-288284B88CD0}" type="presParOf" srcId="{AB30D0C8-39DB-4559-9826-3E691A624316}" destId="{E83D0E6A-2C59-4697-AC7C-7B1E08AC2F56}" srcOrd="0" destOrd="0" presId="urn:microsoft.com/office/officeart/2005/8/layout/hierarchy1"/>
    <dgm:cxn modelId="{9A90CFB8-BE24-4FC3-ACE5-9D226D3EEC83}" type="presParOf" srcId="{AB30D0C8-39DB-4559-9826-3E691A624316}" destId="{320F3DCE-8952-4898-9EA0-0BCF0AF31711}" srcOrd="1" destOrd="0" presId="urn:microsoft.com/office/officeart/2005/8/layout/hierarchy1"/>
    <dgm:cxn modelId="{CE2CF82F-42E4-4087-A93F-7E0871BC44DC}" type="presParOf" srcId="{450C330A-10F8-4E14-9FC7-CE5C30F0833F}" destId="{9E1B60CC-BFD8-45F1-963D-F501B967FC9D}" srcOrd="1" destOrd="0" presId="urn:microsoft.com/office/officeart/2005/8/layout/hierarchy1"/>
    <dgm:cxn modelId="{2B851209-F8F2-4110-93C5-A807F03267D0}" type="presParOf" srcId="{8E5B0D1D-7308-4DFC-B8BF-8B32751B30AA}" destId="{C43E1F13-DC2C-427D-989A-16FD122486B5}" srcOrd="8" destOrd="0" presId="urn:microsoft.com/office/officeart/2005/8/layout/hierarchy1"/>
    <dgm:cxn modelId="{81BE484E-6E05-4032-A4D1-585A67487E3D}" type="presParOf" srcId="{8E5B0D1D-7308-4DFC-B8BF-8B32751B30AA}" destId="{6BA0533C-15F6-424F-9197-283DA443C038}" srcOrd="9" destOrd="0" presId="urn:microsoft.com/office/officeart/2005/8/layout/hierarchy1"/>
    <dgm:cxn modelId="{1B4C86B2-3BF7-48E7-BF65-A34855C7FA29}" type="presParOf" srcId="{6BA0533C-15F6-424F-9197-283DA443C038}" destId="{DD2A3EB8-2680-4FC0-BAF6-FDB5AFFFF9DA}" srcOrd="0" destOrd="0" presId="urn:microsoft.com/office/officeart/2005/8/layout/hierarchy1"/>
    <dgm:cxn modelId="{EE37DCC0-C15D-40E7-B850-531B91CB090E}" type="presParOf" srcId="{DD2A3EB8-2680-4FC0-BAF6-FDB5AFFFF9DA}" destId="{6B4CBF7C-8F44-4FD0-8F0C-B014DC274EE7}" srcOrd="0" destOrd="0" presId="urn:microsoft.com/office/officeart/2005/8/layout/hierarchy1"/>
    <dgm:cxn modelId="{E64D32C5-9590-4224-83F7-9A3E1FB07896}" type="presParOf" srcId="{DD2A3EB8-2680-4FC0-BAF6-FDB5AFFFF9DA}" destId="{1A8B840A-96F6-4EFB-A4BC-3F58AD6DAD52}" srcOrd="1" destOrd="0" presId="urn:microsoft.com/office/officeart/2005/8/layout/hierarchy1"/>
    <dgm:cxn modelId="{C4D05A0E-31D1-4C5B-985D-0D06522511CF}" type="presParOf" srcId="{6BA0533C-15F6-424F-9197-283DA443C038}" destId="{DCE6C3AE-326D-4B30-9C70-E0A19D1A7B3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1443E7-3187-41A2-91FA-C9A28B82AE5D}">
      <dsp:nvSpPr>
        <dsp:cNvPr id="0" name=""/>
        <dsp:cNvSpPr/>
      </dsp:nvSpPr>
      <dsp:spPr>
        <a:xfrm>
          <a:off x="1102905" y="1739710"/>
          <a:ext cx="4032691" cy="639731"/>
        </a:xfrm>
        <a:custGeom>
          <a:avLst/>
          <a:gdLst/>
          <a:ahLst/>
          <a:cxnLst/>
          <a:rect l="0" t="0" r="0" b="0"/>
          <a:pathLst>
            <a:path>
              <a:moveTo>
                <a:pt x="4032691" y="0"/>
              </a:moveTo>
              <a:lnTo>
                <a:pt x="4032691"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F97E66-AC4A-47B3-B1BA-DE2E73613001}">
      <dsp:nvSpPr>
        <dsp:cNvPr id="0" name=""/>
        <dsp:cNvSpPr/>
      </dsp:nvSpPr>
      <dsp:spPr>
        <a:xfrm>
          <a:off x="3791366" y="1739710"/>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2B7B7D-EB4E-463F-9BED-0FEF17D92EE7}">
      <dsp:nvSpPr>
        <dsp:cNvPr id="0" name=""/>
        <dsp:cNvSpPr/>
      </dsp:nvSpPr>
      <dsp:spPr>
        <a:xfrm>
          <a:off x="5135597" y="1739710"/>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0F3064-BBB7-451F-A9D4-31D18D74E44F}">
      <dsp:nvSpPr>
        <dsp:cNvPr id="0" name=""/>
        <dsp:cNvSpPr/>
      </dsp:nvSpPr>
      <dsp:spPr>
        <a:xfrm>
          <a:off x="5135597" y="1739710"/>
          <a:ext cx="4032691" cy="639731"/>
        </a:xfrm>
        <a:custGeom>
          <a:avLst/>
          <a:gdLst/>
          <a:ahLst/>
          <a:cxnLst/>
          <a:rect l="0" t="0" r="0" b="0"/>
          <a:pathLst>
            <a:path>
              <a:moveTo>
                <a:pt x="0" y="0"/>
              </a:moveTo>
              <a:lnTo>
                <a:pt x="0" y="435958"/>
              </a:lnTo>
              <a:lnTo>
                <a:pt x="4032691" y="435958"/>
              </a:lnTo>
              <a:lnTo>
                <a:pt x="4032691"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5A0012-B49D-49A7-8D87-6CF1D4D3728E}">
      <dsp:nvSpPr>
        <dsp:cNvPr id="0" name=""/>
        <dsp:cNvSpPr/>
      </dsp:nvSpPr>
      <dsp:spPr>
        <a:xfrm>
          <a:off x="4035772" y="34293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D45BC7-41E4-4629-B1A8-914504355CCC}">
      <dsp:nvSpPr>
        <dsp:cNvPr id="0" name=""/>
        <dsp:cNvSpPr/>
      </dsp:nvSpPr>
      <dsp:spPr>
        <a:xfrm>
          <a:off x="4280177" y="57511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en-US" sz="2100" kern="1200" err="1">
              <a:latin typeface="Calibri Light" panose="020F0302020204030204"/>
            </a:rPr>
            <a:t>שוויה</a:t>
          </a:r>
          <a:r>
            <a:rPr lang="en-US" sz="2100" kern="1200">
              <a:latin typeface="Calibri Light" panose="020F0302020204030204"/>
            </a:rPr>
            <a:t> אנפשיה</a:t>
          </a:r>
          <a:endParaRPr lang="en-US" sz="2100" kern="1200"/>
        </a:p>
      </dsp:txBody>
      <dsp:txXfrm>
        <a:off x="4321087" y="616028"/>
        <a:ext cx="2117829" cy="1314957"/>
      </dsp:txXfrm>
    </dsp:sp>
    <dsp:sp modelId="{7BF7CAC3-7042-4404-AFA9-8C450499893F}">
      <dsp:nvSpPr>
        <dsp:cNvPr id="0" name=""/>
        <dsp:cNvSpPr/>
      </dsp:nvSpPr>
      <dsp:spPr>
        <a:xfrm>
          <a:off x="8068463"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91B58B-BA95-4B85-916A-8ADEED159DE7}">
      <dsp:nvSpPr>
        <dsp:cNvPr id="0" name=""/>
        <dsp:cNvSpPr/>
      </dsp:nvSpPr>
      <dsp:spPr>
        <a:xfrm>
          <a:off x="8312869"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en-US" sz="2100" kern="1200" err="1">
              <a:latin typeface="Calibri Light" panose="020F0302020204030204"/>
            </a:rPr>
            <a:t>אין</a:t>
          </a:r>
          <a:r>
            <a:rPr lang="en-US" sz="2100" kern="1200">
              <a:latin typeface="Calibri Light" panose="020F0302020204030204"/>
            </a:rPr>
            <a:t> </a:t>
          </a:r>
          <a:r>
            <a:rPr lang="en-US" sz="2100" kern="1200" err="1">
              <a:latin typeface="Calibri Light" panose="020F0302020204030204"/>
            </a:rPr>
            <a:t>פסול</a:t>
          </a:r>
          <a:r>
            <a:rPr lang="en-US" sz="2100" kern="1200">
              <a:latin typeface="Calibri Light" panose="020F0302020204030204"/>
            </a:rPr>
            <a:t> </a:t>
          </a:r>
          <a:r>
            <a:rPr lang="en-US" sz="2100" kern="1200" err="1">
              <a:latin typeface="Calibri Light" panose="020F0302020204030204"/>
            </a:rPr>
            <a:t>עדות</a:t>
          </a:r>
          <a:r>
            <a:rPr lang="en-US" sz="2100" kern="1200">
              <a:latin typeface="Calibri Light" panose="020F0302020204030204"/>
            </a:rPr>
            <a:t> </a:t>
          </a:r>
          <a:r>
            <a:rPr lang="en-US" sz="2100" kern="1200" err="1">
              <a:latin typeface="Calibri Light" panose="020F0302020204030204"/>
            </a:rPr>
            <a:t>על</a:t>
          </a:r>
          <a:r>
            <a:rPr lang="en-US" sz="2100" kern="1200">
              <a:latin typeface="Calibri Light" panose="020F0302020204030204"/>
            </a:rPr>
            <a:t> </a:t>
          </a:r>
          <a:r>
            <a:rPr lang="en-US" sz="2100" kern="1200" err="1">
              <a:latin typeface="Calibri Light" panose="020F0302020204030204"/>
            </a:rPr>
            <a:t>עצמו</a:t>
          </a:r>
          <a:endParaRPr lang="en-US" sz="2100" kern="1200">
            <a:latin typeface="Calibri Light" panose="020F0302020204030204"/>
          </a:endParaRPr>
        </a:p>
      </dsp:txBody>
      <dsp:txXfrm>
        <a:off x="8353779" y="2652537"/>
        <a:ext cx="2117829" cy="1314957"/>
      </dsp:txXfrm>
    </dsp:sp>
    <dsp:sp modelId="{54E7F016-50F0-45EC-A750-848369FC123A}">
      <dsp:nvSpPr>
        <dsp:cNvPr id="0" name=""/>
        <dsp:cNvSpPr/>
      </dsp:nvSpPr>
      <dsp:spPr>
        <a:xfrm>
          <a:off x="5380002"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2390FE-8DFE-4BF7-9984-366AD2060BA0}">
      <dsp:nvSpPr>
        <dsp:cNvPr id="0" name=""/>
        <dsp:cNvSpPr/>
      </dsp:nvSpPr>
      <dsp:spPr>
        <a:xfrm>
          <a:off x="5624408"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en-US" sz="2100" kern="1200" err="1">
              <a:latin typeface="Calibri Light" panose="020F0302020204030204"/>
            </a:rPr>
            <a:t>עדות</a:t>
          </a:r>
          <a:r>
            <a:rPr lang="en-US" sz="2100" kern="1200">
              <a:latin typeface="Calibri Light" panose="020F0302020204030204"/>
            </a:rPr>
            <a:t>- </a:t>
          </a:r>
          <a:r>
            <a:rPr lang="en-US" sz="2100" kern="1200" err="1">
              <a:latin typeface="Calibri Light" panose="020F0302020204030204"/>
            </a:rPr>
            <a:t>אינו</a:t>
          </a:r>
          <a:r>
            <a:rPr lang="en-US" sz="2100" kern="1200">
              <a:latin typeface="Calibri Light" panose="020F0302020204030204"/>
            </a:rPr>
            <a:t> </a:t>
          </a:r>
          <a:r>
            <a:rPr lang="en-US" sz="2100" kern="1200" err="1">
              <a:latin typeface="Calibri Light" panose="020F0302020204030204"/>
            </a:rPr>
            <a:t>קרוב</a:t>
          </a:r>
          <a:r>
            <a:rPr lang="en-US" sz="2100" kern="1200">
              <a:latin typeface="Calibri Light" panose="020F0302020204030204"/>
            </a:rPr>
            <a:t> </a:t>
          </a:r>
          <a:r>
            <a:rPr lang="en-US" sz="2100" kern="1200" err="1">
              <a:latin typeface="Calibri Light" panose="020F0302020204030204"/>
            </a:rPr>
            <a:t>או</a:t>
          </a:r>
          <a:r>
            <a:rPr lang="en-US" sz="2100" kern="1200">
              <a:latin typeface="Calibri Light" panose="020F0302020204030204"/>
            </a:rPr>
            <a:t> </a:t>
          </a:r>
          <a:r>
            <a:rPr lang="en-US" sz="2100" kern="1200" err="1">
              <a:latin typeface="Calibri Light" panose="020F0302020204030204"/>
            </a:rPr>
            <a:t>נוגע</a:t>
          </a:r>
          <a:r>
            <a:rPr lang="en-US" sz="2100" kern="1200">
              <a:latin typeface="Calibri Light" panose="020F0302020204030204"/>
            </a:rPr>
            <a:t> </a:t>
          </a:r>
          <a:r>
            <a:rPr lang="en-US" sz="2100" kern="1200" err="1">
              <a:latin typeface="Calibri Light" panose="020F0302020204030204"/>
            </a:rPr>
            <a:t>בדבר</a:t>
          </a:r>
          <a:r>
            <a:rPr lang="en-US" sz="2100" kern="1200">
              <a:latin typeface="Calibri Light" panose="020F0302020204030204"/>
            </a:rPr>
            <a:t> </a:t>
          </a:r>
          <a:r>
            <a:rPr lang="en-US" sz="2100" kern="1200" err="1">
              <a:latin typeface="Calibri Light" panose="020F0302020204030204"/>
            </a:rPr>
            <a:t>שמפסיד</a:t>
          </a:r>
          <a:r>
            <a:rPr lang="en-US" sz="2100" kern="1200">
              <a:latin typeface="Calibri Light" panose="020F0302020204030204"/>
            </a:rPr>
            <a:t> את לעצמו</a:t>
          </a:r>
          <a:endParaRPr lang="en-US" sz="2100" kern="1200"/>
        </a:p>
      </dsp:txBody>
      <dsp:txXfrm>
        <a:off x="5665318" y="2652537"/>
        <a:ext cx="2117829" cy="1314957"/>
      </dsp:txXfrm>
    </dsp:sp>
    <dsp:sp modelId="{01013E09-1248-4BCA-A51C-E1E74479F330}">
      <dsp:nvSpPr>
        <dsp:cNvPr id="0" name=""/>
        <dsp:cNvSpPr/>
      </dsp:nvSpPr>
      <dsp:spPr>
        <a:xfrm>
          <a:off x="2691541"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3009F7-D8C0-4072-A6D2-CE15E7783D12}">
      <dsp:nvSpPr>
        <dsp:cNvPr id="0" name=""/>
        <dsp:cNvSpPr/>
      </dsp:nvSpPr>
      <dsp:spPr>
        <a:xfrm>
          <a:off x="2935947"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err="1">
              <a:latin typeface="Calibri Light" panose="020F0302020204030204"/>
            </a:rPr>
            <a:t>נאמנות</a:t>
          </a:r>
          <a:r>
            <a:rPr lang="en-US" sz="2100" kern="1200" dirty="0">
              <a:latin typeface="Calibri Light" panose="020F0302020204030204"/>
            </a:rPr>
            <a:t>- </a:t>
          </a:r>
          <a:r>
            <a:rPr lang="en-US" sz="2100" kern="1200" dirty="0" err="1">
              <a:latin typeface="Calibri Light" panose="020F0302020204030204"/>
            </a:rPr>
            <a:t>מיגו</a:t>
          </a:r>
          <a:r>
            <a:rPr lang="en-US" sz="2100" kern="1200" dirty="0">
              <a:latin typeface="Calibri Light" panose="020F0302020204030204"/>
            </a:rPr>
            <a:t> </a:t>
          </a:r>
          <a:r>
            <a:rPr lang="en-US" sz="2100" kern="1200" dirty="0" err="1">
              <a:latin typeface="Calibri Light" panose="020F0302020204030204"/>
            </a:rPr>
            <a:t>שיכול</a:t>
          </a:r>
          <a:r>
            <a:rPr lang="en-US" sz="2100" kern="1200" dirty="0">
              <a:latin typeface="Calibri Light" panose="020F0302020204030204"/>
            </a:rPr>
            <a:t> </a:t>
          </a:r>
          <a:r>
            <a:rPr lang="en-US" sz="2100" kern="1200" dirty="0" err="1">
              <a:latin typeface="Calibri Light" panose="020F0302020204030204"/>
            </a:rPr>
            <a:t>להשיג</a:t>
          </a:r>
          <a:r>
            <a:rPr lang="en-US" sz="2100" kern="1200" dirty="0">
              <a:latin typeface="Calibri Light" panose="020F0302020204030204"/>
            </a:rPr>
            <a:t> </a:t>
          </a:r>
          <a:r>
            <a:rPr lang="en-US" sz="2100" kern="1200" dirty="0" err="1">
              <a:latin typeface="Calibri Light" panose="020F0302020204030204"/>
            </a:rPr>
            <a:t>המטרה</a:t>
          </a:r>
          <a:r>
            <a:rPr lang="en-US" sz="2100" kern="1200" dirty="0">
              <a:latin typeface="Calibri Light" panose="020F0302020204030204"/>
            </a:rPr>
            <a:t> </a:t>
          </a:r>
          <a:r>
            <a:rPr lang="en-US" sz="2100" kern="1200" dirty="0" err="1">
              <a:latin typeface="Calibri Light" panose="020F0302020204030204"/>
            </a:rPr>
            <a:t>בדרך</a:t>
          </a:r>
          <a:r>
            <a:rPr lang="en-US" sz="2100" kern="1200" dirty="0">
              <a:latin typeface="Calibri Light" panose="020F0302020204030204"/>
            </a:rPr>
            <a:t> </a:t>
          </a:r>
          <a:r>
            <a:rPr lang="en-US" sz="2100" kern="1200" dirty="0" err="1">
              <a:latin typeface="Calibri Light" panose="020F0302020204030204"/>
            </a:rPr>
            <a:t>אחרת</a:t>
          </a:r>
          <a:endParaRPr lang="en-US" sz="2100" kern="1200" dirty="0">
            <a:latin typeface="Calibri Light" panose="020F0302020204030204"/>
          </a:endParaRPr>
        </a:p>
      </dsp:txBody>
      <dsp:txXfrm>
        <a:off x="2976857" y="2652537"/>
        <a:ext cx="2117829" cy="1314957"/>
      </dsp:txXfrm>
    </dsp:sp>
    <dsp:sp modelId="{FBF1AC52-FF9B-438A-8EEC-CF472E9FD035}">
      <dsp:nvSpPr>
        <dsp:cNvPr id="0" name=""/>
        <dsp:cNvSpPr/>
      </dsp:nvSpPr>
      <dsp:spPr>
        <a:xfrm>
          <a:off x="3080"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4B612-DB2C-4636-8ADE-F01A97073B44}">
      <dsp:nvSpPr>
        <dsp:cNvPr id="0" name=""/>
        <dsp:cNvSpPr/>
      </dsp:nvSpPr>
      <dsp:spPr>
        <a:xfrm>
          <a:off x="247486"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err="1">
              <a:latin typeface="Calibri Light" panose="020F0302020204030204"/>
            </a:rPr>
            <a:t>נדר</a:t>
          </a:r>
          <a:endParaRPr lang="en-US" sz="2100" kern="1200" dirty="0">
            <a:latin typeface="Calibri Light" panose="020F0302020204030204"/>
          </a:endParaRPr>
        </a:p>
      </dsp:txBody>
      <dsp:txXfrm>
        <a:off x="288396" y="2652537"/>
        <a:ext cx="2117829" cy="1314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8B9A3-54D7-479E-AB38-B4008D9AE8AE}">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1443E7-3187-41A2-91FA-C9A28B82AE5D}">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254BFC-5E87-4FFD-A816-DE7D0991A137}">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0F3064-BBB7-451F-A9D4-31D18D74E44F}">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5A0012-B49D-49A7-8D87-6CF1D4D3728E}">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D45BC7-41E4-4629-B1A8-914504355CCC}">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err="1">
              <a:latin typeface="Calibri Light" panose="020F0302020204030204"/>
            </a:rPr>
            <a:t>שוויה</a:t>
          </a:r>
          <a:r>
            <a:rPr lang="en-US" sz="1600" kern="1200">
              <a:latin typeface="Calibri Light" panose="020F0302020204030204"/>
            </a:rPr>
            <a:t> אנפשיה</a:t>
          </a:r>
          <a:endParaRPr lang="en-US" sz="1600" kern="1200"/>
        </a:p>
      </dsp:txBody>
      <dsp:txXfrm>
        <a:off x="4543458" y="209752"/>
        <a:ext cx="1615068" cy="1002793"/>
      </dsp:txXfrm>
    </dsp:sp>
    <dsp:sp modelId="{7BF7CAC3-7042-4404-AFA9-8C450499893F}">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91B58B-BA95-4B85-916A-8ADEED159DE7}">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err="1">
              <a:latin typeface="Calibri Light" panose="020F0302020204030204"/>
            </a:rPr>
            <a:t>נאמות</a:t>
          </a:r>
        </a:p>
      </dsp:txBody>
      <dsp:txXfrm>
        <a:off x="5568575" y="1762804"/>
        <a:ext cx="1615068" cy="1002793"/>
      </dsp:txXfrm>
    </dsp:sp>
    <dsp:sp modelId="{0418C338-ED67-4267-BFDD-15F252D50056}">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C73748-5F7E-4CC4-A319-848E19CAA712}">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err="1">
              <a:latin typeface="Calibri Light" panose="020F0302020204030204"/>
            </a:rPr>
            <a:t>לא</a:t>
          </a:r>
          <a:r>
            <a:rPr lang="en-US" sz="1600" kern="1200">
              <a:latin typeface="Calibri Light" panose="020F0302020204030204"/>
            </a:rPr>
            <a:t> </a:t>
          </a:r>
          <a:r>
            <a:rPr lang="en-US" sz="1600" kern="1200" err="1">
              <a:latin typeface="Calibri Light" panose="020F0302020204030204"/>
            </a:rPr>
            <a:t>שייך</a:t>
          </a:r>
          <a:r>
            <a:rPr lang="en-US" sz="1600" kern="1200">
              <a:latin typeface="Calibri Light" panose="020F0302020204030204"/>
            </a:rPr>
            <a:t> </a:t>
          </a:r>
          <a:r>
            <a:rPr lang="en-US" sz="1600" kern="1200" err="1">
              <a:latin typeface="Calibri Light" panose="020F0302020204030204"/>
            </a:rPr>
            <a:t>אם</a:t>
          </a:r>
          <a:r>
            <a:rPr lang="en-US" sz="1600" kern="1200">
              <a:latin typeface="Calibri Light" panose="020F0302020204030204"/>
            </a:rPr>
            <a:t> </a:t>
          </a:r>
          <a:r>
            <a:rPr lang="en-US" sz="1600" kern="1200" err="1">
              <a:latin typeface="Calibri Light" panose="020F0302020204030204"/>
            </a:rPr>
            <a:t>זה</a:t>
          </a:r>
          <a:r>
            <a:rPr lang="en-US" sz="1600" kern="1200">
              <a:latin typeface="Calibri Light" panose="020F0302020204030204"/>
            </a:rPr>
            <a:t> </a:t>
          </a:r>
          <a:r>
            <a:rPr lang="en-US" sz="1600" kern="1200" err="1">
              <a:latin typeface="Calibri Light" panose="020F0302020204030204"/>
            </a:rPr>
            <a:t>לא</a:t>
          </a:r>
          <a:r>
            <a:rPr lang="en-US" sz="1600" kern="1200">
              <a:latin typeface="Calibri Light" panose="020F0302020204030204"/>
            </a:rPr>
            <a:t> הגיוני או בלתי אפשרי</a:t>
          </a:r>
        </a:p>
      </dsp:txBody>
      <dsp:txXfrm>
        <a:off x="5568575" y="3315857"/>
        <a:ext cx="1615068" cy="1002793"/>
      </dsp:txXfrm>
    </dsp:sp>
    <dsp:sp modelId="{FBF1AC52-FF9B-438A-8EEC-CF472E9FD035}">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4B612-DB2C-4636-8ADE-F01A97073B44}">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a:latin typeface="Calibri Light" panose="020F0302020204030204"/>
            </a:rPr>
            <a:t>נדר</a:t>
          </a:r>
        </a:p>
      </dsp:txBody>
      <dsp:txXfrm>
        <a:off x="3518341" y="1762804"/>
        <a:ext cx="1615068" cy="1002793"/>
      </dsp:txXfrm>
    </dsp:sp>
    <dsp:sp modelId="{A8A61E2E-3117-465C-BAB3-0BE5F2FA0347}">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E49085-FD31-4472-A7A0-9EC64B259875}">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err="1">
              <a:latin typeface="Calibri Light" panose="020F0302020204030204"/>
            </a:rPr>
            <a:t>אפשר</a:t>
          </a:r>
          <a:r>
            <a:rPr lang="en-US" sz="1600" kern="1200" dirty="0">
              <a:latin typeface="Calibri Light" panose="020F0302020204030204"/>
            </a:rPr>
            <a:t> </a:t>
          </a:r>
          <a:r>
            <a:rPr lang="en-US" sz="1600" kern="1200" dirty="0" err="1">
              <a:latin typeface="Calibri Light" panose="020F0302020204030204"/>
            </a:rPr>
            <a:t>לנדור</a:t>
          </a:r>
          <a:r>
            <a:rPr lang="en-US" sz="1600" kern="1200" dirty="0">
              <a:latin typeface="Calibri Light" panose="020F0302020204030204"/>
            </a:rPr>
            <a:t> </a:t>
          </a:r>
          <a:r>
            <a:rPr lang="en-US" sz="1600" kern="1200" dirty="0" err="1">
              <a:latin typeface="Calibri Light" panose="020F0302020204030204"/>
            </a:rPr>
            <a:t>איסור</a:t>
          </a:r>
          <a:r>
            <a:rPr lang="en-US" sz="1600" kern="1200" dirty="0">
              <a:latin typeface="Calibri Light" panose="020F0302020204030204"/>
            </a:rPr>
            <a:t> </a:t>
          </a:r>
          <a:r>
            <a:rPr lang="en-US" sz="1600" kern="1200" dirty="0" err="1">
              <a:latin typeface="Calibri Light" panose="020F0302020204030204"/>
            </a:rPr>
            <a:t>אפילו</a:t>
          </a:r>
          <a:r>
            <a:rPr lang="en-US" sz="1600" kern="1200" dirty="0">
              <a:latin typeface="Calibri Light" panose="020F0302020204030204"/>
            </a:rPr>
            <a:t> </a:t>
          </a:r>
          <a:r>
            <a:rPr lang="en-US" sz="1600" kern="1200" dirty="0" err="1">
              <a:latin typeface="Calibri Light" panose="020F0302020204030204"/>
            </a:rPr>
            <a:t>כשהסיפור</a:t>
          </a:r>
          <a:r>
            <a:rPr lang="en-US" sz="1600" kern="1200" dirty="0">
              <a:latin typeface="Calibri Light" panose="020F0302020204030204"/>
            </a:rPr>
            <a:t> </a:t>
          </a:r>
          <a:r>
            <a:rPr lang="en-US" sz="1600" kern="1200" dirty="0" err="1">
              <a:latin typeface="Calibri Light" panose="020F0302020204030204"/>
            </a:rPr>
            <a:t>שלו</a:t>
          </a:r>
          <a:r>
            <a:rPr lang="en-US" sz="1600" kern="1200" dirty="0">
              <a:latin typeface="Calibri Light" panose="020F0302020204030204"/>
            </a:rPr>
            <a:t> </a:t>
          </a:r>
          <a:r>
            <a:rPr lang="en-US" sz="1600" kern="1200" dirty="0" err="1">
              <a:latin typeface="Calibri Light" panose="020F0302020204030204"/>
            </a:rPr>
            <a:t>לא</a:t>
          </a:r>
          <a:r>
            <a:rPr lang="en-US" sz="1600" kern="1200" dirty="0">
              <a:latin typeface="Calibri Light" panose="020F0302020204030204"/>
            </a:rPr>
            <a:t> </a:t>
          </a:r>
          <a:r>
            <a:rPr lang="en-US" sz="1600" kern="1200" dirty="0" err="1">
              <a:latin typeface="Calibri Light" panose="020F0302020204030204"/>
            </a:rPr>
            <a:t>הגיוני</a:t>
          </a:r>
          <a:endParaRPr lang="en-US" sz="1600" kern="1200" dirty="0">
            <a:latin typeface="Calibri Light" panose="020F0302020204030204"/>
          </a:endParaRPr>
        </a:p>
      </dsp:txBody>
      <dsp:txXfrm>
        <a:off x="3518341"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E1F13-DC2C-427D-989A-16FD122486B5}">
      <dsp:nvSpPr>
        <dsp:cNvPr id="0" name=""/>
        <dsp:cNvSpPr/>
      </dsp:nvSpPr>
      <dsp:spPr>
        <a:xfrm>
          <a:off x="5160499" y="2590550"/>
          <a:ext cx="4281204" cy="509366"/>
        </a:xfrm>
        <a:custGeom>
          <a:avLst/>
          <a:gdLst/>
          <a:ahLst/>
          <a:cxnLst/>
          <a:rect l="0" t="0" r="0" b="0"/>
          <a:pathLst>
            <a:path>
              <a:moveTo>
                <a:pt x="0" y="0"/>
              </a:moveTo>
              <a:lnTo>
                <a:pt x="0" y="347118"/>
              </a:lnTo>
              <a:lnTo>
                <a:pt x="4281204" y="347118"/>
              </a:lnTo>
              <a:lnTo>
                <a:pt x="4281204"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14938C-9BD4-4238-8A17-174479722E21}">
      <dsp:nvSpPr>
        <dsp:cNvPr id="0" name=""/>
        <dsp:cNvSpPr/>
      </dsp:nvSpPr>
      <dsp:spPr>
        <a:xfrm>
          <a:off x="5160499" y="2590550"/>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28426B-C16F-44DC-B1BE-34F1BB9959AC}">
      <dsp:nvSpPr>
        <dsp:cNvPr id="0" name=""/>
        <dsp:cNvSpPr/>
      </dsp:nvSpPr>
      <dsp:spPr>
        <a:xfrm>
          <a:off x="5114779" y="2590550"/>
          <a:ext cx="91440" cy="509366"/>
        </a:xfrm>
        <a:custGeom>
          <a:avLst/>
          <a:gdLst/>
          <a:ahLst/>
          <a:cxnLst/>
          <a:rect l="0" t="0" r="0" b="0"/>
          <a:pathLst>
            <a:path>
              <a:moveTo>
                <a:pt x="45720" y="0"/>
              </a:moveTo>
              <a:lnTo>
                <a:pt x="4572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CADACE-B3FB-4C87-B028-0843E3D54D5B}">
      <dsp:nvSpPr>
        <dsp:cNvPr id="0" name=""/>
        <dsp:cNvSpPr/>
      </dsp:nvSpPr>
      <dsp:spPr>
        <a:xfrm>
          <a:off x="3019897" y="2590550"/>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7498B1-9CF3-4E84-AA10-6ED762C47384}">
      <dsp:nvSpPr>
        <dsp:cNvPr id="0" name=""/>
        <dsp:cNvSpPr/>
      </dsp:nvSpPr>
      <dsp:spPr>
        <a:xfrm>
          <a:off x="879295" y="2590550"/>
          <a:ext cx="4281204" cy="509366"/>
        </a:xfrm>
        <a:custGeom>
          <a:avLst/>
          <a:gdLst/>
          <a:ahLst/>
          <a:cxnLst/>
          <a:rect l="0" t="0" r="0" b="0"/>
          <a:pathLst>
            <a:path>
              <a:moveTo>
                <a:pt x="4281204" y="0"/>
              </a:moveTo>
              <a:lnTo>
                <a:pt x="4281204"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F77EDB-E4BA-49E7-B661-1E34C646E651}">
      <dsp:nvSpPr>
        <dsp:cNvPr id="0" name=""/>
        <dsp:cNvSpPr/>
      </dsp:nvSpPr>
      <dsp:spPr>
        <a:xfrm>
          <a:off x="4284798" y="1478410"/>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FB3983-3C08-4B97-AF37-2980B825E1D7}">
      <dsp:nvSpPr>
        <dsp:cNvPr id="0" name=""/>
        <dsp:cNvSpPr/>
      </dsp:nvSpPr>
      <dsp:spPr>
        <a:xfrm>
          <a:off x="4479399" y="1663280"/>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err="1">
              <a:latin typeface="Calibri Light" panose="020F0302020204030204"/>
            </a:rPr>
            <a:t>הודאת</a:t>
          </a:r>
          <a:r>
            <a:rPr lang="en-US" sz="1600" kern="1200">
              <a:latin typeface="Calibri Light" panose="020F0302020204030204"/>
            </a:rPr>
            <a:t> </a:t>
          </a:r>
          <a:r>
            <a:rPr lang="en-US" sz="1600" kern="1200" err="1">
              <a:latin typeface="Calibri Light" panose="020F0302020204030204"/>
            </a:rPr>
            <a:t>בעל</a:t>
          </a:r>
          <a:r>
            <a:rPr lang="en-US" sz="1600" kern="1200">
              <a:latin typeface="Calibri Light" panose="020F0302020204030204"/>
            </a:rPr>
            <a:t> </a:t>
          </a:r>
          <a:r>
            <a:rPr lang="en-US" sz="1600" kern="1200" err="1">
              <a:latin typeface="Calibri Light" panose="020F0302020204030204"/>
            </a:rPr>
            <a:t>דין</a:t>
          </a:r>
          <a:endParaRPr lang="en-US" sz="1600" kern="1200" err="1"/>
        </a:p>
      </dsp:txBody>
      <dsp:txXfrm>
        <a:off x="4511972" y="1695853"/>
        <a:ext cx="1686255" cy="1046994"/>
      </dsp:txXfrm>
    </dsp:sp>
    <dsp:sp modelId="{0D6B20A5-1AA9-42E2-BE12-624709463B5C}">
      <dsp:nvSpPr>
        <dsp:cNvPr id="0" name=""/>
        <dsp:cNvSpPr/>
      </dsp:nvSpPr>
      <dsp:spPr>
        <a:xfrm>
          <a:off x="3594" y="309991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0DE5E4-1EC8-4A02-B80B-6FAB9AE2D0FE}">
      <dsp:nvSpPr>
        <dsp:cNvPr id="0" name=""/>
        <dsp:cNvSpPr/>
      </dsp:nvSpPr>
      <dsp:spPr>
        <a:xfrm>
          <a:off x="198194" y="3284787"/>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err="1">
              <a:latin typeface="Calibri Light" panose="020F0302020204030204"/>
            </a:rPr>
            <a:t>לרעת</a:t>
          </a:r>
          <a:r>
            <a:rPr lang="en-US" sz="1600" kern="1200">
              <a:latin typeface="Calibri Light" panose="020F0302020204030204"/>
            </a:rPr>
            <a:t> </a:t>
          </a:r>
          <a:r>
            <a:rPr lang="en-US" sz="1600" kern="1200" err="1">
              <a:latin typeface="Calibri Light" panose="020F0302020204030204"/>
            </a:rPr>
            <a:t>עצמו</a:t>
          </a:r>
          <a:r>
            <a:rPr lang="en-US" sz="1600" kern="1200">
              <a:latin typeface="Calibri Light" panose="020F0302020204030204"/>
            </a:rPr>
            <a:t> </a:t>
          </a:r>
          <a:r>
            <a:rPr lang="en-US" sz="1600" kern="1200" err="1">
              <a:latin typeface="Calibri Light" panose="020F0302020204030204"/>
            </a:rPr>
            <a:t>אין</a:t>
          </a:r>
          <a:r>
            <a:rPr lang="en-US" sz="1600" kern="1200">
              <a:latin typeface="Calibri Light" panose="020F0302020204030204"/>
            </a:rPr>
            <a:t> חשש משקר</a:t>
          </a:r>
          <a:endParaRPr lang="en-US" sz="1600" kern="1200"/>
        </a:p>
      </dsp:txBody>
      <dsp:txXfrm>
        <a:off x="230767" y="3317360"/>
        <a:ext cx="1686255" cy="1046994"/>
      </dsp:txXfrm>
    </dsp:sp>
    <dsp:sp modelId="{6C6A0092-8C5E-4697-948F-95DD7CFC051A}">
      <dsp:nvSpPr>
        <dsp:cNvPr id="0" name=""/>
        <dsp:cNvSpPr/>
      </dsp:nvSpPr>
      <dsp:spPr>
        <a:xfrm>
          <a:off x="2144196" y="309991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056590-0C77-4C4F-AF9E-58F594F8C49E}">
      <dsp:nvSpPr>
        <dsp:cNvPr id="0" name=""/>
        <dsp:cNvSpPr/>
      </dsp:nvSpPr>
      <dsp:spPr>
        <a:xfrm>
          <a:off x="2338796" y="3284787"/>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err="1">
              <a:latin typeface="Calibri Light" panose="020F0302020204030204"/>
            </a:rPr>
            <a:t>מדין</a:t>
          </a:r>
          <a:r>
            <a:rPr lang="en-US" sz="1600" kern="1200">
              <a:latin typeface="Calibri Light" panose="020F0302020204030204"/>
            </a:rPr>
            <a:t> </a:t>
          </a:r>
          <a:r>
            <a:rPr lang="en-US" sz="1600" kern="1200" err="1">
              <a:latin typeface="Calibri Light" panose="020F0302020204030204"/>
            </a:rPr>
            <a:t>מתנה</a:t>
          </a:r>
          <a:r>
            <a:rPr lang="en-US" sz="1600" kern="1200">
              <a:latin typeface="Calibri Light" panose="020F0302020204030204"/>
            </a:rPr>
            <a:t> </a:t>
          </a:r>
          <a:r>
            <a:rPr lang="en-US" sz="1600" kern="1200" err="1">
              <a:latin typeface="Calibri Light" panose="020F0302020204030204"/>
            </a:rPr>
            <a:t>וחיוב</a:t>
          </a:r>
          <a:r>
            <a:rPr lang="en-US" sz="1600" kern="1200">
              <a:latin typeface="Calibri Light" panose="020F0302020204030204"/>
            </a:rPr>
            <a:t> חדש</a:t>
          </a:r>
          <a:endParaRPr lang="en-US" sz="1600" kern="1200"/>
        </a:p>
      </dsp:txBody>
      <dsp:txXfrm>
        <a:off x="2371369" y="3317360"/>
        <a:ext cx="1686255" cy="1046994"/>
      </dsp:txXfrm>
    </dsp:sp>
    <dsp:sp modelId="{20155978-0BDE-4CCA-859B-056688871C11}">
      <dsp:nvSpPr>
        <dsp:cNvPr id="0" name=""/>
        <dsp:cNvSpPr/>
      </dsp:nvSpPr>
      <dsp:spPr>
        <a:xfrm>
          <a:off x="4284798" y="309991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95E78C-7246-479A-9FAE-F4D0EDEDD12D}">
      <dsp:nvSpPr>
        <dsp:cNvPr id="0" name=""/>
        <dsp:cNvSpPr/>
      </dsp:nvSpPr>
      <dsp:spPr>
        <a:xfrm>
          <a:off x="4479399" y="3284787"/>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err="1">
              <a:latin typeface="Calibri Light" panose="020F0302020204030204"/>
            </a:rPr>
            <a:t>נאמן</a:t>
          </a:r>
          <a:r>
            <a:rPr lang="en-US" sz="1600" kern="1200">
              <a:latin typeface="Calibri Light" panose="020F0302020204030204"/>
            </a:rPr>
            <a:t> </a:t>
          </a:r>
          <a:r>
            <a:rPr lang="en-US" sz="1600" kern="1200" err="1">
              <a:latin typeface="Calibri Light" panose="020F0302020204030204"/>
            </a:rPr>
            <a:t>במיגו</a:t>
          </a:r>
          <a:r>
            <a:rPr lang="en-US" sz="1600" kern="1200">
              <a:latin typeface="Calibri Light" panose="020F0302020204030204"/>
            </a:rPr>
            <a:t> </a:t>
          </a:r>
          <a:r>
            <a:rPr lang="en-US" sz="1600" kern="1200" err="1">
              <a:latin typeface="Calibri Light" panose="020F0302020204030204"/>
            </a:rPr>
            <a:t>שיכול</a:t>
          </a:r>
          <a:r>
            <a:rPr lang="en-US" sz="1600" kern="1200">
              <a:latin typeface="Calibri Light" panose="020F0302020204030204"/>
            </a:rPr>
            <a:t> </a:t>
          </a:r>
          <a:r>
            <a:rPr lang="en-US" sz="1600" kern="1200" err="1">
              <a:latin typeface="Calibri Light" panose="020F0302020204030204"/>
            </a:rPr>
            <a:t>ליתן</a:t>
          </a:r>
          <a:r>
            <a:rPr lang="en-US" sz="1600" kern="1200">
              <a:latin typeface="Calibri Light" panose="020F0302020204030204"/>
            </a:rPr>
            <a:t> מתנה</a:t>
          </a:r>
          <a:endParaRPr lang="en-US" sz="1600" kern="1200"/>
        </a:p>
      </dsp:txBody>
      <dsp:txXfrm>
        <a:off x="4511972" y="3317360"/>
        <a:ext cx="1686255" cy="1046994"/>
      </dsp:txXfrm>
    </dsp:sp>
    <dsp:sp modelId="{E83D0E6A-2C59-4697-AC7C-7B1E08AC2F56}">
      <dsp:nvSpPr>
        <dsp:cNvPr id="0" name=""/>
        <dsp:cNvSpPr/>
      </dsp:nvSpPr>
      <dsp:spPr>
        <a:xfrm>
          <a:off x="6425401" y="309991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0F3DCE-8952-4898-9EA0-0BCF0AF31711}">
      <dsp:nvSpPr>
        <dsp:cNvPr id="0" name=""/>
        <dsp:cNvSpPr/>
      </dsp:nvSpPr>
      <dsp:spPr>
        <a:xfrm>
          <a:off x="6620001" y="3284787"/>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a:latin typeface="Calibri Light" panose="020F0302020204030204"/>
            </a:rPr>
            <a:t>גזה״כ</a:t>
          </a:r>
        </a:p>
      </dsp:txBody>
      <dsp:txXfrm>
        <a:off x="6652574" y="3317360"/>
        <a:ext cx="1686255" cy="1046994"/>
      </dsp:txXfrm>
    </dsp:sp>
    <dsp:sp modelId="{6B4CBF7C-8F44-4FD0-8F0C-B014DC274EE7}">
      <dsp:nvSpPr>
        <dsp:cNvPr id="0" name=""/>
        <dsp:cNvSpPr/>
      </dsp:nvSpPr>
      <dsp:spPr>
        <a:xfrm>
          <a:off x="8566003" y="309991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8B840A-96F6-4EFB-A4BC-3F58AD6DAD52}">
      <dsp:nvSpPr>
        <dsp:cNvPr id="0" name=""/>
        <dsp:cNvSpPr/>
      </dsp:nvSpPr>
      <dsp:spPr>
        <a:xfrm>
          <a:off x="8760603" y="3284787"/>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err="1">
              <a:latin typeface="Calibri Light" panose="020F0302020204030204"/>
            </a:rPr>
            <a:t>אינו</a:t>
          </a:r>
          <a:r>
            <a:rPr lang="en-US" sz="1600" kern="1200" dirty="0">
              <a:latin typeface="Calibri Light" panose="020F0302020204030204"/>
            </a:rPr>
            <a:t> </a:t>
          </a:r>
          <a:r>
            <a:rPr lang="en-US" sz="1600" kern="1200" dirty="0" err="1">
              <a:latin typeface="Calibri Light" panose="020F0302020204030204"/>
            </a:rPr>
            <a:t>מחייב</a:t>
          </a:r>
          <a:r>
            <a:rPr lang="en-US" sz="1600" kern="1200" dirty="0">
              <a:latin typeface="Calibri Light" panose="020F0302020204030204"/>
            </a:rPr>
            <a:t>, </a:t>
          </a:r>
          <a:r>
            <a:rPr lang="en-US" sz="1600" kern="1200" dirty="0" err="1">
              <a:latin typeface="Calibri Light" panose="020F0302020204030204"/>
            </a:rPr>
            <a:t>אלא</a:t>
          </a:r>
          <a:r>
            <a:rPr lang="en-US" sz="1600" kern="1200" dirty="0">
              <a:latin typeface="Calibri Light" panose="020F0302020204030204"/>
            </a:rPr>
            <a:t> </a:t>
          </a:r>
          <a:r>
            <a:rPr lang="en-US" sz="1600" kern="1200" dirty="0" err="1">
              <a:latin typeface="Calibri Light" panose="020F0302020204030204"/>
            </a:rPr>
            <a:t>שהטענה</a:t>
          </a:r>
          <a:r>
            <a:rPr lang="en-US" sz="1600" kern="1200" dirty="0">
              <a:latin typeface="Calibri Light" panose="020F0302020204030204"/>
            </a:rPr>
            <a:t> </a:t>
          </a:r>
          <a:r>
            <a:rPr lang="en-US" sz="1600" kern="1200" dirty="0" err="1">
              <a:latin typeface="Calibri Light" panose="020F0302020204030204"/>
            </a:rPr>
            <a:t>מחייב</a:t>
          </a:r>
          <a:r>
            <a:rPr lang="en-US" sz="1600" kern="1200" dirty="0">
              <a:latin typeface="Calibri Light" panose="020F0302020204030204"/>
            </a:rPr>
            <a:t>, </a:t>
          </a:r>
          <a:r>
            <a:rPr lang="en-US" sz="1600" kern="1200" dirty="0" err="1">
              <a:latin typeface="Calibri Light" panose="020F0302020204030204"/>
            </a:rPr>
            <a:t>אלא</a:t>
          </a:r>
          <a:r>
            <a:rPr lang="en-US" sz="1600" kern="1200" dirty="0">
              <a:latin typeface="Calibri Light" panose="020F0302020204030204"/>
            </a:rPr>
            <a:t> </a:t>
          </a:r>
          <a:r>
            <a:rPr lang="en-US" sz="1600" kern="1200" dirty="0" err="1">
              <a:latin typeface="Calibri Light" panose="020F0302020204030204"/>
            </a:rPr>
            <a:t>אם</a:t>
          </a:r>
          <a:r>
            <a:rPr lang="en-US" sz="1600" kern="1200" dirty="0">
              <a:latin typeface="Calibri Light" panose="020F0302020204030204"/>
            </a:rPr>
            <a:t> </a:t>
          </a:r>
          <a:r>
            <a:rPr lang="en-US" sz="1600" kern="1200" dirty="0" err="1">
              <a:latin typeface="Calibri Light" panose="020F0302020204030204"/>
            </a:rPr>
            <a:t>כן</a:t>
          </a:r>
          <a:r>
            <a:rPr lang="en-US" sz="1600" kern="1200" dirty="0">
              <a:latin typeface="Calibri Light" panose="020F0302020204030204"/>
            </a:rPr>
            <a:t> </a:t>
          </a:r>
          <a:r>
            <a:rPr lang="en-US" sz="1600" kern="1200" dirty="0" err="1">
              <a:latin typeface="Calibri Light" panose="020F0302020204030204"/>
            </a:rPr>
            <a:t>מכחישו</a:t>
          </a:r>
          <a:r>
            <a:rPr lang="en-US" sz="1600" kern="1200" dirty="0">
              <a:latin typeface="Calibri Light" panose="020F0302020204030204"/>
            </a:rPr>
            <a:t>, </a:t>
          </a:r>
          <a:r>
            <a:rPr lang="en-US" sz="1600" kern="1200" dirty="0" err="1">
              <a:latin typeface="Calibri Light" panose="020F0302020204030204"/>
            </a:rPr>
            <a:t>ופה</a:t>
          </a:r>
          <a:r>
            <a:rPr lang="en-US" sz="1600" kern="1200" dirty="0">
              <a:latin typeface="Calibri Light" panose="020F0302020204030204"/>
            </a:rPr>
            <a:t> </a:t>
          </a:r>
          <a:r>
            <a:rPr lang="en-US" sz="1600" kern="1200" dirty="0" err="1">
              <a:latin typeface="Calibri Light" panose="020F0302020204030204"/>
            </a:rPr>
            <a:t>הוא</a:t>
          </a:r>
          <a:r>
            <a:rPr lang="en-US" sz="1600" kern="1200" dirty="0">
              <a:latin typeface="Calibri Light" panose="020F0302020204030204"/>
            </a:rPr>
            <a:t> </a:t>
          </a:r>
          <a:r>
            <a:rPr lang="en-US" sz="1600" kern="1200" dirty="0" err="1">
              <a:latin typeface="Calibri Light" panose="020F0302020204030204"/>
            </a:rPr>
            <a:t>לא</a:t>
          </a:r>
          <a:r>
            <a:rPr lang="en-US" sz="1600" kern="1200" dirty="0">
              <a:latin typeface="Calibri Light" panose="020F0302020204030204"/>
            </a:rPr>
            <a:t> </a:t>
          </a:r>
          <a:r>
            <a:rPr lang="en-US" sz="1600" kern="1200" dirty="0" err="1">
              <a:latin typeface="Calibri Light" panose="020F0302020204030204"/>
            </a:rPr>
            <a:t>מכחיש</a:t>
          </a:r>
          <a:endParaRPr lang="en-US" sz="1600" kern="1200" dirty="0">
            <a:latin typeface="Calibri Light" panose="020F0302020204030204"/>
          </a:endParaRPr>
        </a:p>
      </dsp:txBody>
      <dsp:txXfrm>
        <a:off x="8793176" y="3317360"/>
        <a:ext cx="1686255" cy="10469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en-US" dirty="0" err="1">
                <a:ea typeface="Calibri Light"/>
                <a:cs typeface="Calibri Light"/>
              </a:rPr>
              <a:t>שוויה</a:t>
            </a:r>
            <a:r>
              <a:rPr lang="en-US" dirty="0">
                <a:ea typeface="Calibri Light"/>
                <a:cs typeface="Calibri Light"/>
              </a:rPr>
              <a:t> </a:t>
            </a:r>
            <a:r>
              <a:rPr lang="en-US" dirty="0" err="1">
                <a:ea typeface="Calibri Light"/>
                <a:cs typeface="Calibri Light"/>
              </a:rPr>
              <a:t>אנפשיה</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A2E92-70BF-D5D7-967E-B18EFE8DD7B5}"/>
              </a:ext>
            </a:extLst>
          </p:cNvPr>
          <p:cNvSpPr>
            <a:spLocks noGrp="1"/>
          </p:cNvSpPr>
          <p:nvPr>
            <p:ph type="title"/>
          </p:nvPr>
        </p:nvSpPr>
        <p:spPr/>
        <p:txBody>
          <a:bodyPr/>
          <a:lstStyle/>
          <a:p>
            <a:endParaRPr lang="en-US"/>
          </a:p>
        </p:txBody>
      </p:sp>
      <p:graphicFrame>
        <p:nvGraphicFramePr>
          <p:cNvPr id="4" name="Diagram 4">
            <a:extLst>
              <a:ext uri="{FF2B5EF4-FFF2-40B4-BE49-F238E27FC236}">
                <a16:creationId xmlns:a16="http://schemas.microsoft.com/office/drawing/2014/main" id="{2E454F5B-4684-4D2C-9683-F4582B82524B}"/>
              </a:ext>
            </a:extLst>
          </p:cNvPr>
          <p:cNvGraphicFramePr>
            <a:graphicFrameLocks noGrp="1"/>
          </p:cNvGraphicFramePr>
          <p:nvPr>
            <p:ph idx="1"/>
            <p:extLst>
              <p:ext uri="{D42A27DB-BD31-4B8C-83A1-F6EECF244321}">
                <p14:modId xmlns:p14="http://schemas.microsoft.com/office/powerpoint/2010/main" val="24403980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4201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BC360-D62F-7118-8111-929CB0F43A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B074C5-E054-EEBC-6BDC-986B72A54B09}"/>
              </a:ext>
            </a:extLst>
          </p:cNvPr>
          <p:cNvSpPr>
            <a:spLocks noGrp="1"/>
          </p:cNvSpPr>
          <p:nvPr>
            <p:ph idx="1"/>
          </p:nvPr>
        </p:nvSpPr>
        <p:spPr/>
        <p:txBody>
          <a:bodyPr vert="horz" lIns="91440" tIns="45720" rIns="91440" bIns="45720" rtlCol="0" anchor="t">
            <a:normAutofit fontScale="62500" lnSpcReduction="20000"/>
          </a:bodyPr>
          <a:lstStyle/>
          <a:p>
            <a:pPr algn="r" rtl="1">
              <a:lnSpc>
                <a:spcPct val="170000"/>
              </a:lnSpc>
              <a:buNone/>
            </a:pPr>
            <a:r>
              <a:rPr lang="en-US" dirty="0" err="1">
                <a:ea typeface="+mn-lt"/>
                <a:cs typeface="+mn-lt"/>
              </a:rPr>
              <a:t>נודע</a:t>
            </a:r>
            <a:r>
              <a:rPr lang="en-US" dirty="0">
                <a:ea typeface="+mn-lt"/>
                <a:cs typeface="+mn-lt"/>
              </a:rPr>
              <a:t> </a:t>
            </a:r>
            <a:r>
              <a:rPr lang="en-US" dirty="0" err="1">
                <a:ea typeface="+mn-lt"/>
                <a:cs typeface="+mn-lt"/>
              </a:rPr>
              <a:t>ביהודה</a:t>
            </a:r>
            <a:r>
              <a:rPr lang="en-US" dirty="0">
                <a:ea typeface="+mn-lt"/>
                <a:cs typeface="+mn-lt"/>
              </a:rPr>
              <a:t> </a:t>
            </a:r>
            <a:r>
              <a:rPr lang="en-US" dirty="0" err="1">
                <a:ea typeface="+mn-lt"/>
                <a:cs typeface="+mn-lt"/>
              </a:rPr>
              <a:t>תנינא</a:t>
            </a:r>
            <a:r>
              <a:rPr lang="en-US" dirty="0">
                <a:ea typeface="+mn-lt"/>
                <a:cs typeface="+mn-lt"/>
              </a:rPr>
              <a:t> </a:t>
            </a:r>
            <a:r>
              <a:rPr lang="en-US" dirty="0" err="1">
                <a:ea typeface="+mn-lt"/>
                <a:cs typeface="+mn-lt"/>
              </a:rPr>
              <a:t>אבן</a:t>
            </a:r>
            <a:r>
              <a:rPr lang="en-US" dirty="0">
                <a:ea typeface="+mn-lt"/>
                <a:cs typeface="+mn-lt"/>
              </a:rPr>
              <a:t> </a:t>
            </a:r>
            <a:r>
              <a:rPr lang="en-US" dirty="0" err="1">
                <a:ea typeface="+mn-lt"/>
                <a:cs typeface="+mn-lt"/>
              </a:rPr>
              <a:t>העזר</a:t>
            </a:r>
            <a:r>
              <a:rPr lang="en-US" dirty="0">
                <a:ea typeface="+mn-lt"/>
                <a:cs typeface="+mn-lt"/>
              </a:rPr>
              <a:t> </a:t>
            </a:r>
            <a:r>
              <a:rPr lang="en-US" dirty="0" err="1">
                <a:ea typeface="+mn-lt"/>
                <a:cs typeface="+mn-lt"/>
              </a:rPr>
              <a:t>כג</a:t>
            </a:r>
            <a:r>
              <a:rPr lang="en-US" dirty="0">
                <a:ea typeface="+mn-lt"/>
                <a:cs typeface="+mn-lt"/>
              </a:rPr>
              <a:t> </a:t>
            </a:r>
            <a:endParaRPr lang="en-US" dirty="0">
              <a:cs typeface="Calibri" panose="020F0502020204030204"/>
            </a:endParaRPr>
          </a:p>
          <a:p>
            <a:pPr marL="0" indent="0" algn="r" rtl="1">
              <a:lnSpc>
                <a:spcPct val="170000"/>
              </a:lnSpc>
              <a:buNone/>
            </a:pPr>
            <a:r>
              <a:rPr lang="en-US" dirty="0">
                <a:ea typeface="+mn-lt"/>
                <a:cs typeface="+mn-lt"/>
              </a:rPr>
              <a:t>...</a:t>
            </a:r>
            <a:r>
              <a:rPr lang="en-US" dirty="0" err="1">
                <a:ea typeface="+mn-lt"/>
                <a:cs typeface="+mn-lt"/>
              </a:rPr>
              <a:t>ומה</a:t>
            </a:r>
            <a:r>
              <a:rPr lang="en-US" dirty="0">
                <a:ea typeface="+mn-lt"/>
                <a:cs typeface="+mn-lt"/>
              </a:rPr>
              <a:t> </a:t>
            </a:r>
            <a:r>
              <a:rPr lang="en-US" dirty="0" err="1">
                <a:ea typeface="+mn-lt"/>
                <a:cs typeface="+mn-lt"/>
              </a:rPr>
              <a:t>שרצה</a:t>
            </a:r>
            <a:r>
              <a:rPr lang="en-US" dirty="0">
                <a:ea typeface="+mn-lt"/>
                <a:cs typeface="+mn-lt"/>
              </a:rPr>
              <a:t> </a:t>
            </a:r>
            <a:r>
              <a:rPr lang="en-US" dirty="0" err="1">
                <a:ea typeface="+mn-lt"/>
                <a:cs typeface="+mn-lt"/>
              </a:rPr>
              <a:t>לחדש</a:t>
            </a:r>
            <a:r>
              <a:rPr lang="en-US" dirty="0">
                <a:ea typeface="+mn-lt"/>
                <a:cs typeface="+mn-lt"/>
              </a:rPr>
              <a:t> </a:t>
            </a:r>
            <a:r>
              <a:rPr lang="en-US" dirty="0" err="1">
                <a:ea typeface="+mn-lt"/>
                <a:cs typeface="+mn-lt"/>
              </a:rPr>
              <a:t>דמה</a:t>
            </a:r>
            <a:r>
              <a:rPr lang="en-US" dirty="0">
                <a:ea typeface="+mn-lt"/>
                <a:cs typeface="+mn-lt"/>
              </a:rPr>
              <a:t> </a:t>
            </a:r>
            <a:r>
              <a:rPr lang="en-US" dirty="0" err="1">
                <a:ea typeface="+mn-lt"/>
                <a:cs typeface="+mn-lt"/>
              </a:rPr>
              <a:t>דאמרינן</a:t>
            </a:r>
            <a:r>
              <a:rPr lang="en-US" dirty="0">
                <a:ea typeface="+mn-lt"/>
                <a:cs typeface="+mn-lt"/>
              </a:rPr>
              <a:t> </a:t>
            </a:r>
            <a:r>
              <a:rPr lang="en-US" dirty="0" err="1">
                <a:ea typeface="+mn-lt"/>
                <a:cs typeface="+mn-lt"/>
              </a:rPr>
              <a:t>שויתה</a:t>
            </a:r>
            <a:r>
              <a:rPr lang="en-US" dirty="0">
                <a:ea typeface="+mn-lt"/>
                <a:cs typeface="+mn-lt"/>
              </a:rPr>
              <a:t> </a:t>
            </a:r>
            <a:r>
              <a:rPr lang="en-US" dirty="0" err="1">
                <a:ea typeface="+mn-lt"/>
                <a:cs typeface="+mn-lt"/>
              </a:rPr>
              <a:t>נפשה</a:t>
            </a:r>
            <a:r>
              <a:rPr lang="en-US" dirty="0">
                <a:ea typeface="+mn-lt"/>
                <a:cs typeface="+mn-lt"/>
              </a:rPr>
              <a:t> </a:t>
            </a:r>
            <a:r>
              <a:rPr lang="en-US" dirty="0" err="1">
                <a:ea typeface="+mn-lt"/>
                <a:cs typeface="+mn-lt"/>
              </a:rPr>
              <a:t>ח"ד</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מטעם</a:t>
            </a:r>
            <a:r>
              <a:rPr lang="en-US" dirty="0">
                <a:ea typeface="+mn-lt"/>
                <a:cs typeface="+mn-lt"/>
              </a:rPr>
              <a:t> </a:t>
            </a:r>
            <a:r>
              <a:rPr lang="en-US" dirty="0" err="1">
                <a:ea typeface="+mn-lt"/>
                <a:cs typeface="+mn-lt"/>
              </a:rPr>
              <a:t>נדר</a:t>
            </a:r>
            <a:r>
              <a:rPr lang="en-US" dirty="0">
                <a:ea typeface="+mn-lt"/>
                <a:cs typeface="+mn-lt"/>
              </a:rPr>
              <a:t> </a:t>
            </a:r>
            <a:r>
              <a:rPr lang="en-US" dirty="0" err="1">
                <a:ea typeface="+mn-lt"/>
                <a:cs typeface="+mn-lt"/>
              </a:rPr>
              <a:t>וקונם</a:t>
            </a:r>
            <a:r>
              <a:rPr lang="en-US" dirty="0">
                <a:ea typeface="+mn-lt"/>
                <a:cs typeface="+mn-lt"/>
              </a:rPr>
              <a:t>. </a:t>
            </a:r>
            <a:r>
              <a:rPr lang="en-US" dirty="0" err="1">
                <a:ea typeface="+mn-lt"/>
                <a:cs typeface="+mn-lt"/>
              </a:rPr>
              <a:t>הנה</a:t>
            </a:r>
            <a:r>
              <a:rPr lang="en-US" dirty="0">
                <a:ea typeface="+mn-lt"/>
                <a:cs typeface="+mn-lt"/>
              </a:rPr>
              <a:t> </a:t>
            </a:r>
            <a:r>
              <a:rPr lang="en-US" dirty="0" err="1">
                <a:ea typeface="+mn-lt"/>
                <a:cs typeface="+mn-lt"/>
              </a:rPr>
              <a:t>במחילה</a:t>
            </a:r>
            <a:r>
              <a:rPr lang="en-US" dirty="0">
                <a:ea typeface="+mn-lt"/>
                <a:cs typeface="+mn-lt"/>
              </a:rPr>
              <a:t> </a:t>
            </a:r>
            <a:r>
              <a:rPr lang="en-US" dirty="0" err="1">
                <a:ea typeface="+mn-lt"/>
                <a:cs typeface="+mn-lt"/>
              </a:rPr>
              <a:t>מכבודו</a:t>
            </a:r>
            <a:r>
              <a:rPr lang="en-US" dirty="0">
                <a:ea typeface="+mn-lt"/>
                <a:cs typeface="+mn-lt"/>
              </a:rPr>
              <a:t> </a:t>
            </a:r>
            <a:r>
              <a:rPr lang="en-US" dirty="0" err="1">
                <a:ea typeface="+mn-lt"/>
                <a:cs typeface="+mn-lt"/>
              </a:rPr>
              <a:t>ראיתיו</a:t>
            </a:r>
            <a:r>
              <a:rPr lang="en-US" dirty="0">
                <a:ea typeface="+mn-lt"/>
                <a:cs typeface="+mn-lt"/>
              </a:rPr>
              <a:t> </a:t>
            </a:r>
            <a:r>
              <a:rPr lang="en-US" dirty="0" err="1">
                <a:ea typeface="+mn-lt"/>
                <a:cs typeface="+mn-lt"/>
              </a:rPr>
              <a:t>מתוך</a:t>
            </a:r>
            <a:r>
              <a:rPr lang="en-US" dirty="0">
                <a:ea typeface="+mn-lt"/>
                <a:cs typeface="+mn-lt"/>
              </a:rPr>
              <a:t> </a:t>
            </a:r>
            <a:r>
              <a:rPr lang="en-US" dirty="0" err="1">
                <a:ea typeface="+mn-lt"/>
                <a:cs typeface="+mn-lt"/>
              </a:rPr>
              <a:t>פלפולו</a:t>
            </a:r>
            <a:r>
              <a:rPr lang="en-US" dirty="0">
                <a:ea typeface="+mn-lt"/>
                <a:cs typeface="+mn-lt"/>
              </a:rPr>
              <a:t> </a:t>
            </a:r>
            <a:r>
              <a:rPr lang="en-US" dirty="0" err="1">
                <a:ea typeface="+mn-lt"/>
                <a:cs typeface="+mn-lt"/>
              </a:rPr>
              <a:t>שהוא</a:t>
            </a:r>
            <a:r>
              <a:rPr lang="en-US" dirty="0">
                <a:ea typeface="+mn-lt"/>
                <a:cs typeface="+mn-lt"/>
              </a:rPr>
              <a:t> </a:t>
            </a:r>
            <a:r>
              <a:rPr lang="en-US" dirty="0" err="1">
                <a:ea typeface="+mn-lt"/>
                <a:cs typeface="+mn-lt"/>
              </a:rPr>
              <a:t>גבר</a:t>
            </a:r>
            <a:r>
              <a:rPr lang="en-US" dirty="0">
                <a:ea typeface="+mn-lt"/>
                <a:cs typeface="+mn-lt"/>
              </a:rPr>
              <a:t> </a:t>
            </a:r>
            <a:r>
              <a:rPr lang="en-US" dirty="0" err="1">
                <a:ea typeface="+mn-lt"/>
                <a:cs typeface="+mn-lt"/>
              </a:rPr>
              <a:t>בגוברין</a:t>
            </a:r>
            <a:r>
              <a:rPr lang="en-US" dirty="0">
                <a:ea typeface="+mn-lt"/>
                <a:cs typeface="+mn-lt"/>
              </a:rPr>
              <a:t> </a:t>
            </a:r>
            <a:r>
              <a:rPr lang="en-US" dirty="0" err="1">
                <a:ea typeface="+mn-lt"/>
                <a:cs typeface="+mn-lt"/>
              </a:rPr>
              <a:t>בחריפות</a:t>
            </a:r>
            <a:r>
              <a:rPr lang="en-US" dirty="0">
                <a:ea typeface="+mn-lt"/>
                <a:cs typeface="+mn-lt"/>
              </a:rPr>
              <a:t> </a:t>
            </a:r>
            <a:r>
              <a:rPr lang="en-US" dirty="0" err="1">
                <a:ea typeface="+mn-lt"/>
                <a:cs typeface="+mn-lt"/>
              </a:rPr>
              <a:t>ובקיאות</a:t>
            </a:r>
            <a:r>
              <a:rPr lang="en-US" dirty="0">
                <a:ea typeface="+mn-lt"/>
                <a:cs typeface="+mn-lt"/>
              </a:rPr>
              <a:t> </a:t>
            </a:r>
            <a:r>
              <a:rPr lang="en-US" dirty="0" err="1">
                <a:ea typeface="+mn-lt"/>
                <a:cs typeface="+mn-lt"/>
              </a:rPr>
              <a:t>גם</a:t>
            </a:r>
            <a:r>
              <a:rPr lang="en-US" dirty="0">
                <a:ea typeface="+mn-lt"/>
                <a:cs typeface="+mn-lt"/>
              </a:rPr>
              <a:t> </a:t>
            </a:r>
            <a:r>
              <a:rPr lang="en-US" dirty="0" err="1">
                <a:ea typeface="+mn-lt"/>
                <a:cs typeface="+mn-lt"/>
              </a:rPr>
              <a:t>בשכל</a:t>
            </a:r>
            <a:r>
              <a:rPr lang="en-US" dirty="0">
                <a:ea typeface="+mn-lt"/>
                <a:cs typeface="+mn-lt"/>
              </a:rPr>
              <a:t> </a:t>
            </a:r>
            <a:r>
              <a:rPr lang="en-US" dirty="0" err="1">
                <a:ea typeface="+mn-lt"/>
                <a:cs typeface="+mn-lt"/>
              </a:rPr>
              <a:t>צח</a:t>
            </a:r>
            <a:r>
              <a:rPr lang="en-US" dirty="0">
                <a:ea typeface="+mn-lt"/>
                <a:cs typeface="+mn-lt"/>
              </a:rPr>
              <a:t> </a:t>
            </a:r>
            <a:r>
              <a:rPr lang="en-US" dirty="0" err="1">
                <a:ea typeface="+mn-lt"/>
                <a:cs typeface="+mn-lt"/>
              </a:rPr>
              <a:t>וישר</a:t>
            </a:r>
            <a:r>
              <a:rPr lang="en-US" dirty="0">
                <a:ea typeface="+mn-lt"/>
                <a:cs typeface="+mn-lt"/>
              </a:rPr>
              <a:t> </a:t>
            </a:r>
            <a:r>
              <a:rPr lang="en-US" dirty="0" err="1">
                <a:ea typeface="+mn-lt"/>
                <a:cs typeface="+mn-lt"/>
              </a:rPr>
              <a:t>מה</a:t>
            </a:r>
            <a:r>
              <a:rPr lang="en-US" dirty="0">
                <a:ea typeface="+mn-lt"/>
                <a:cs typeface="+mn-lt"/>
              </a:rPr>
              <a:t> </a:t>
            </a:r>
            <a:r>
              <a:rPr lang="en-US" dirty="0" err="1">
                <a:ea typeface="+mn-lt"/>
                <a:cs typeface="+mn-lt"/>
              </a:rPr>
              <a:t>ראה</a:t>
            </a:r>
            <a:r>
              <a:rPr lang="en-US" dirty="0">
                <a:ea typeface="+mn-lt"/>
                <a:cs typeface="+mn-lt"/>
              </a:rPr>
              <a:t> </a:t>
            </a:r>
            <a:r>
              <a:rPr lang="en-US" dirty="0" err="1">
                <a:ea typeface="+mn-lt"/>
                <a:cs typeface="+mn-lt"/>
              </a:rPr>
              <a:t>לשטות</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ואם</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ראה</a:t>
            </a:r>
            <a:r>
              <a:rPr lang="en-US" dirty="0">
                <a:ea typeface="+mn-lt"/>
                <a:cs typeface="+mn-lt"/>
              </a:rPr>
              <a:t> </a:t>
            </a:r>
            <a:r>
              <a:rPr lang="en-US" dirty="0" err="1">
                <a:ea typeface="+mn-lt"/>
                <a:cs typeface="+mn-lt"/>
              </a:rPr>
              <a:t>הדבר</a:t>
            </a:r>
            <a:r>
              <a:rPr lang="en-US" dirty="0">
                <a:ea typeface="+mn-lt"/>
                <a:cs typeface="+mn-lt"/>
              </a:rPr>
              <a:t> </a:t>
            </a:r>
            <a:r>
              <a:rPr lang="en-US" dirty="0" err="1">
                <a:ea typeface="+mn-lt"/>
                <a:cs typeface="+mn-lt"/>
              </a:rPr>
              <a:t>בתשובת</a:t>
            </a:r>
            <a:r>
              <a:rPr lang="en-US" dirty="0">
                <a:ea typeface="+mn-lt"/>
                <a:cs typeface="+mn-lt"/>
              </a:rPr>
              <a:t> </a:t>
            </a:r>
            <a:r>
              <a:rPr lang="en-US" dirty="0" err="1">
                <a:ea typeface="+mn-lt"/>
                <a:cs typeface="+mn-lt"/>
              </a:rPr>
              <a:t>מהרי"ט</a:t>
            </a:r>
            <a:r>
              <a:rPr lang="en-US" dirty="0">
                <a:ea typeface="+mn-lt"/>
                <a:cs typeface="+mn-lt"/>
              </a:rPr>
              <a:t> </a:t>
            </a:r>
            <a:r>
              <a:rPr lang="en-US" dirty="0" err="1">
                <a:ea typeface="+mn-lt"/>
                <a:cs typeface="+mn-lt"/>
              </a:rPr>
              <a:t>וכי</a:t>
            </a:r>
            <a:r>
              <a:rPr lang="en-US" dirty="0">
                <a:ea typeface="+mn-lt"/>
                <a:cs typeface="+mn-lt"/>
              </a:rPr>
              <a:t> </a:t>
            </a:r>
            <a:r>
              <a:rPr lang="en-US" dirty="0" err="1">
                <a:ea typeface="+mn-lt"/>
                <a:cs typeface="+mn-lt"/>
              </a:rPr>
              <a:t>מהרי"ט</a:t>
            </a:r>
            <a:r>
              <a:rPr lang="en-US" dirty="0">
                <a:ea typeface="+mn-lt"/>
                <a:cs typeface="+mn-lt"/>
              </a:rPr>
              <a:t> </a:t>
            </a:r>
            <a:r>
              <a:rPr lang="en-US" dirty="0" err="1">
                <a:ea typeface="+mn-lt"/>
                <a:cs typeface="+mn-lt"/>
              </a:rPr>
              <a:t>אמרו</a:t>
            </a:r>
            <a:r>
              <a:rPr lang="en-US" dirty="0">
                <a:ea typeface="+mn-lt"/>
                <a:cs typeface="+mn-lt"/>
              </a:rPr>
              <a:t> </a:t>
            </a:r>
            <a:r>
              <a:rPr lang="en-US" dirty="0" err="1">
                <a:ea typeface="+mn-lt"/>
                <a:cs typeface="+mn-lt"/>
              </a:rPr>
              <a:t>הלא</a:t>
            </a:r>
            <a:r>
              <a:rPr lang="en-US" dirty="0">
                <a:ea typeface="+mn-lt"/>
                <a:cs typeface="+mn-lt"/>
              </a:rPr>
              <a:t> </a:t>
            </a:r>
            <a:r>
              <a:rPr lang="en-US" dirty="0" err="1">
                <a:ea typeface="+mn-lt"/>
                <a:cs typeface="+mn-lt"/>
              </a:rPr>
              <a:t>מביאו</a:t>
            </a:r>
            <a:r>
              <a:rPr lang="en-US" dirty="0">
                <a:ea typeface="+mn-lt"/>
                <a:cs typeface="+mn-lt"/>
              </a:rPr>
              <a:t> </a:t>
            </a:r>
            <a:r>
              <a:rPr lang="en-US" dirty="0" err="1">
                <a:ea typeface="+mn-lt"/>
                <a:cs typeface="+mn-lt"/>
              </a:rPr>
              <a:t>רק</a:t>
            </a:r>
            <a:r>
              <a:rPr lang="en-US" dirty="0">
                <a:ea typeface="+mn-lt"/>
                <a:cs typeface="+mn-lt"/>
              </a:rPr>
              <a:t> </a:t>
            </a:r>
            <a:r>
              <a:rPr lang="en-US" dirty="0" err="1">
                <a:ea typeface="+mn-lt"/>
                <a:cs typeface="+mn-lt"/>
              </a:rPr>
              <a:t>בלשון</a:t>
            </a:r>
            <a:r>
              <a:rPr lang="en-US" dirty="0">
                <a:ea typeface="+mn-lt"/>
                <a:cs typeface="+mn-lt"/>
              </a:rPr>
              <a:t> </a:t>
            </a:r>
            <a:r>
              <a:rPr lang="en-US" dirty="0" err="1">
                <a:ea typeface="+mn-lt"/>
                <a:cs typeface="+mn-lt"/>
              </a:rPr>
              <a:t>ואין</a:t>
            </a:r>
            <a:r>
              <a:rPr lang="en-US" dirty="0">
                <a:ea typeface="+mn-lt"/>
                <a:cs typeface="+mn-lt"/>
              </a:rPr>
              <a:t> </a:t>
            </a:r>
            <a:r>
              <a:rPr lang="en-US" dirty="0" err="1">
                <a:ea typeface="+mn-lt"/>
                <a:cs typeface="+mn-lt"/>
              </a:rPr>
              <a:t>לומר</a:t>
            </a:r>
            <a:r>
              <a:rPr lang="en-US" dirty="0">
                <a:ea typeface="+mn-lt"/>
                <a:cs typeface="+mn-lt"/>
              </a:rPr>
              <a:t> </a:t>
            </a:r>
            <a:r>
              <a:rPr lang="en-US" dirty="0" err="1">
                <a:ea typeface="+mn-lt"/>
                <a:cs typeface="+mn-lt"/>
              </a:rPr>
              <a:t>ודחאו</a:t>
            </a:r>
            <a:r>
              <a:rPr lang="en-US" dirty="0">
                <a:ea typeface="+mn-lt"/>
                <a:cs typeface="+mn-lt"/>
              </a:rPr>
              <a:t>, </a:t>
            </a:r>
            <a:r>
              <a:rPr lang="en-US" dirty="0" err="1">
                <a:ea typeface="+mn-lt"/>
                <a:cs typeface="+mn-lt"/>
              </a:rPr>
              <a:t>ובאמת</a:t>
            </a:r>
            <a:r>
              <a:rPr lang="en-US" dirty="0">
                <a:ea typeface="+mn-lt"/>
                <a:cs typeface="+mn-lt"/>
              </a:rPr>
              <a:t> </a:t>
            </a:r>
            <a:r>
              <a:rPr lang="en-US" dirty="0" err="1">
                <a:ea typeface="+mn-lt"/>
                <a:cs typeface="+mn-lt"/>
              </a:rPr>
              <a:t>בלי</a:t>
            </a:r>
            <a:r>
              <a:rPr lang="en-US" dirty="0">
                <a:ea typeface="+mn-lt"/>
                <a:cs typeface="+mn-lt"/>
              </a:rPr>
              <a:t> </a:t>
            </a:r>
            <a:r>
              <a:rPr lang="en-US" dirty="0" err="1">
                <a:ea typeface="+mn-lt"/>
                <a:cs typeface="+mn-lt"/>
              </a:rPr>
              <a:t>שום</a:t>
            </a:r>
            <a:r>
              <a:rPr lang="en-US" dirty="0">
                <a:ea typeface="+mn-lt"/>
                <a:cs typeface="+mn-lt"/>
              </a:rPr>
              <a:t> </a:t>
            </a:r>
            <a:r>
              <a:rPr lang="en-US" dirty="0" err="1">
                <a:ea typeface="+mn-lt"/>
                <a:cs typeface="+mn-lt"/>
              </a:rPr>
              <a:t>דחיה</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הדבר</a:t>
            </a:r>
            <a:r>
              <a:rPr lang="en-US" dirty="0">
                <a:ea typeface="+mn-lt"/>
                <a:cs typeface="+mn-lt"/>
              </a:rPr>
              <a:t> </a:t>
            </a:r>
            <a:r>
              <a:rPr lang="en-US" dirty="0" err="1">
                <a:ea typeface="+mn-lt"/>
                <a:cs typeface="+mn-lt"/>
              </a:rPr>
              <a:t>מתקבל</a:t>
            </a:r>
            <a:r>
              <a:rPr lang="en-US" dirty="0">
                <a:ea typeface="+mn-lt"/>
                <a:cs typeface="+mn-lt"/>
              </a:rPr>
              <a:t> </a:t>
            </a:r>
            <a:r>
              <a:rPr lang="en-US" dirty="0" err="1">
                <a:ea typeface="+mn-lt"/>
                <a:cs typeface="+mn-lt"/>
              </a:rPr>
              <a:t>ואיזה</a:t>
            </a:r>
            <a:r>
              <a:rPr lang="en-US" dirty="0">
                <a:ea typeface="+mn-lt"/>
                <a:cs typeface="+mn-lt"/>
              </a:rPr>
              <a:t> </a:t>
            </a:r>
            <a:r>
              <a:rPr lang="en-US" dirty="0" err="1">
                <a:ea typeface="+mn-lt"/>
                <a:cs typeface="+mn-lt"/>
              </a:rPr>
              <a:t>נדר</a:t>
            </a:r>
            <a:r>
              <a:rPr lang="en-US" dirty="0">
                <a:ea typeface="+mn-lt"/>
                <a:cs typeface="+mn-lt"/>
              </a:rPr>
              <a:t> </a:t>
            </a:r>
            <a:r>
              <a:rPr lang="en-US" dirty="0" err="1">
                <a:ea typeface="+mn-lt"/>
                <a:cs typeface="+mn-lt"/>
              </a:rPr>
              <a:t>ואיזה</a:t>
            </a:r>
            <a:r>
              <a:rPr lang="en-US" dirty="0">
                <a:ea typeface="+mn-lt"/>
                <a:cs typeface="+mn-lt"/>
              </a:rPr>
              <a:t> </a:t>
            </a:r>
            <a:r>
              <a:rPr lang="en-US" dirty="0" err="1">
                <a:ea typeface="+mn-lt"/>
                <a:cs typeface="+mn-lt"/>
              </a:rPr>
              <a:t>לשון</a:t>
            </a:r>
            <a:r>
              <a:rPr lang="en-US" dirty="0">
                <a:ea typeface="+mn-lt"/>
                <a:cs typeface="+mn-lt"/>
              </a:rPr>
              <a:t> </a:t>
            </a:r>
            <a:r>
              <a:rPr lang="en-US" dirty="0" err="1">
                <a:ea typeface="+mn-lt"/>
                <a:cs typeface="+mn-lt"/>
              </a:rPr>
              <a:t>שבועה</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קונם</a:t>
            </a:r>
            <a:r>
              <a:rPr lang="en-US" dirty="0">
                <a:ea typeface="+mn-lt"/>
                <a:cs typeface="+mn-lt"/>
              </a:rPr>
              <a:t> </a:t>
            </a:r>
            <a:r>
              <a:rPr lang="en-US" dirty="0" err="1">
                <a:ea typeface="+mn-lt"/>
                <a:cs typeface="+mn-lt"/>
              </a:rPr>
              <a:t>יש</a:t>
            </a:r>
            <a:r>
              <a:rPr lang="en-US" dirty="0">
                <a:ea typeface="+mn-lt"/>
                <a:cs typeface="+mn-lt"/>
              </a:rPr>
              <a:t> </a:t>
            </a:r>
            <a:r>
              <a:rPr lang="en-US" dirty="0" err="1">
                <a:ea typeface="+mn-lt"/>
                <a:cs typeface="+mn-lt"/>
              </a:rPr>
              <a:t>כאן</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במה</a:t>
            </a:r>
            <a:r>
              <a:rPr lang="en-US" dirty="0">
                <a:ea typeface="+mn-lt"/>
                <a:cs typeface="+mn-lt"/>
              </a:rPr>
              <a:t> </a:t>
            </a:r>
            <a:r>
              <a:rPr lang="en-US" dirty="0" err="1">
                <a:ea typeface="+mn-lt"/>
                <a:cs typeface="+mn-lt"/>
              </a:rPr>
              <a:t>מתפיס</a:t>
            </a:r>
            <a:r>
              <a:rPr lang="en-US" dirty="0">
                <a:ea typeface="+mn-lt"/>
                <a:cs typeface="+mn-lt"/>
              </a:rPr>
              <a:t> </a:t>
            </a:r>
            <a:r>
              <a:rPr lang="en-US" dirty="0" err="1">
                <a:ea typeface="+mn-lt"/>
                <a:cs typeface="+mn-lt"/>
              </a:rPr>
              <a:t>ולדבריו</a:t>
            </a:r>
            <a:r>
              <a:rPr lang="en-US" dirty="0">
                <a:ea typeface="+mn-lt"/>
                <a:cs typeface="+mn-lt"/>
              </a:rPr>
              <a:t> </a:t>
            </a:r>
            <a:r>
              <a:rPr lang="en-US" dirty="0" err="1">
                <a:ea typeface="+mn-lt"/>
                <a:cs typeface="+mn-lt"/>
              </a:rPr>
              <a:t>אם</a:t>
            </a:r>
            <a:r>
              <a:rPr lang="en-US" dirty="0">
                <a:ea typeface="+mn-lt"/>
                <a:cs typeface="+mn-lt"/>
              </a:rPr>
              <a:t> </a:t>
            </a:r>
            <a:r>
              <a:rPr lang="en-US" dirty="0" err="1">
                <a:ea typeface="+mn-lt"/>
                <a:cs typeface="+mn-lt"/>
              </a:rPr>
              <a:t>יאמר</a:t>
            </a:r>
            <a:r>
              <a:rPr lang="en-US" dirty="0">
                <a:ea typeface="+mn-lt"/>
                <a:cs typeface="+mn-lt"/>
              </a:rPr>
              <a:t> </a:t>
            </a:r>
            <a:r>
              <a:rPr lang="en-US" dirty="0" err="1">
                <a:ea typeface="+mn-lt"/>
                <a:cs typeface="+mn-lt"/>
              </a:rPr>
              <a:t>אחד</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שני</a:t>
            </a:r>
            <a:r>
              <a:rPr lang="en-US" dirty="0">
                <a:ea typeface="+mn-lt"/>
                <a:cs typeface="+mn-lt"/>
              </a:rPr>
              <a:t> </a:t>
            </a:r>
            <a:r>
              <a:rPr lang="en-US" dirty="0" err="1">
                <a:ea typeface="+mn-lt"/>
                <a:cs typeface="+mn-lt"/>
              </a:rPr>
              <a:t>בשבת</a:t>
            </a:r>
            <a:r>
              <a:rPr lang="en-US" dirty="0">
                <a:ea typeface="+mn-lt"/>
                <a:cs typeface="+mn-lt"/>
              </a:rPr>
              <a:t> </a:t>
            </a:r>
            <a:r>
              <a:rPr lang="en-US" dirty="0" err="1">
                <a:ea typeface="+mn-lt"/>
                <a:cs typeface="+mn-lt"/>
              </a:rPr>
              <a:t>שהיום</a:t>
            </a:r>
            <a:r>
              <a:rPr lang="en-US" dirty="0">
                <a:ea typeface="+mn-lt"/>
                <a:cs typeface="+mn-lt"/>
              </a:rPr>
              <a:t> </a:t>
            </a:r>
            <a:r>
              <a:rPr lang="en-US" dirty="0" err="1">
                <a:ea typeface="+mn-lt"/>
                <a:cs typeface="+mn-lt"/>
              </a:rPr>
              <a:t>שבת</a:t>
            </a:r>
            <a:r>
              <a:rPr lang="en-US" dirty="0">
                <a:ea typeface="+mn-lt"/>
                <a:cs typeface="+mn-lt"/>
              </a:rPr>
              <a:t> </a:t>
            </a:r>
            <a:r>
              <a:rPr lang="en-US" dirty="0" err="1">
                <a:ea typeface="+mn-lt"/>
                <a:cs typeface="+mn-lt"/>
              </a:rPr>
              <a:t>יהא</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במלאכה</a:t>
            </a:r>
            <a:r>
              <a:rPr lang="en-US" dirty="0">
                <a:ea typeface="+mn-lt"/>
                <a:cs typeface="+mn-lt"/>
              </a:rPr>
              <a:t> </a:t>
            </a:r>
            <a:r>
              <a:rPr lang="en-US" dirty="0" err="1">
                <a:ea typeface="+mn-lt"/>
                <a:cs typeface="+mn-lt"/>
              </a:rPr>
              <a:t>מטעם</a:t>
            </a:r>
            <a:r>
              <a:rPr lang="en-US" dirty="0">
                <a:ea typeface="+mn-lt"/>
                <a:cs typeface="+mn-lt"/>
              </a:rPr>
              <a:t> </a:t>
            </a:r>
            <a:r>
              <a:rPr lang="en-US" dirty="0" err="1">
                <a:ea typeface="+mn-lt"/>
                <a:cs typeface="+mn-lt"/>
              </a:rPr>
              <a:t>נדר</a:t>
            </a:r>
            <a:r>
              <a:rPr lang="en-US" dirty="0">
                <a:ea typeface="+mn-lt"/>
                <a:cs typeface="+mn-lt"/>
              </a:rPr>
              <a:t> </a:t>
            </a:r>
            <a:r>
              <a:rPr lang="en-US" dirty="0" err="1">
                <a:ea typeface="+mn-lt"/>
                <a:cs typeface="+mn-lt"/>
              </a:rPr>
              <a:t>ואם</a:t>
            </a:r>
            <a:r>
              <a:rPr lang="en-US" dirty="0">
                <a:ea typeface="+mn-lt"/>
                <a:cs typeface="+mn-lt"/>
              </a:rPr>
              <a:t> </a:t>
            </a:r>
            <a:r>
              <a:rPr lang="en-US" dirty="0" err="1">
                <a:ea typeface="+mn-lt"/>
                <a:cs typeface="+mn-lt"/>
              </a:rPr>
              <a:t>כדבריו</a:t>
            </a:r>
            <a:r>
              <a:rPr lang="en-US" dirty="0">
                <a:ea typeface="+mn-lt"/>
                <a:cs typeface="+mn-lt"/>
              </a:rPr>
              <a:t> </a:t>
            </a:r>
            <a:r>
              <a:rPr lang="en-US" dirty="0" err="1">
                <a:ea typeface="+mn-lt"/>
                <a:cs typeface="+mn-lt"/>
              </a:rPr>
              <a:t>איך</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ר"ע</a:t>
            </a:r>
            <a:r>
              <a:rPr lang="en-US" dirty="0">
                <a:ea typeface="+mn-lt"/>
                <a:cs typeface="+mn-lt"/>
              </a:rPr>
              <a:t> </a:t>
            </a:r>
            <a:r>
              <a:rPr lang="en-US" dirty="0" err="1">
                <a:ea typeface="+mn-lt"/>
                <a:cs typeface="+mn-lt"/>
              </a:rPr>
              <a:t>לר</a:t>
            </a:r>
            <a:r>
              <a:rPr lang="en-US" dirty="0">
                <a:ea typeface="+mn-lt"/>
                <a:cs typeface="+mn-lt"/>
              </a:rPr>
              <a:t>' </a:t>
            </a:r>
            <a:r>
              <a:rPr lang="en-US" dirty="0" err="1">
                <a:ea typeface="+mn-lt"/>
                <a:cs typeface="+mn-lt"/>
              </a:rPr>
              <a:t>יהושע</a:t>
            </a:r>
            <a:r>
              <a:rPr lang="en-US" dirty="0">
                <a:ea typeface="+mn-lt"/>
                <a:cs typeface="+mn-lt"/>
              </a:rPr>
              <a:t> </a:t>
            </a:r>
            <a:r>
              <a:rPr lang="en-US" dirty="0" err="1">
                <a:ea typeface="+mn-lt"/>
                <a:cs typeface="+mn-lt"/>
              </a:rPr>
              <a:t>שילך</a:t>
            </a:r>
            <a:r>
              <a:rPr lang="en-US" dirty="0">
                <a:ea typeface="+mn-lt"/>
                <a:cs typeface="+mn-lt"/>
              </a:rPr>
              <a:t> </a:t>
            </a:r>
            <a:r>
              <a:rPr lang="en-US" dirty="0" err="1">
                <a:ea typeface="+mn-lt"/>
                <a:cs typeface="+mn-lt"/>
              </a:rPr>
              <a:t>אצל</a:t>
            </a:r>
            <a:r>
              <a:rPr lang="en-US" dirty="0">
                <a:ea typeface="+mn-lt"/>
                <a:cs typeface="+mn-lt"/>
              </a:rPr>
              <a:t> </a:t>
            </a:r>
            <a:r>
              <a:rPr lang="en-US" dirty="0" err="1">
                <a:ea typeface="+mn-lt"/>
                <a:cs typeface="+mn-lt"/>
              </a:rPr>
              <a:t>ר"ג</a:t>
            </a:r>
            <a:r>
              <a:rPr lang="en-US" dirty="0">
                <a:ea typeface="+mn-lt"/>
                <a:cs typeface="+mn-lt"/>
              </a:rPr>
              <a:t> </a:t>
            </a:r>
            <a:r>
              <a:rPr lang="en-US" dirty="0" err="1">
                <a:ea typeface="+mn-lt"/>
                <a:cs typeface="+mn-lt"/>
              </a:rPr>
              <a:t>ביוה"כ</a:t>
            </a:r>
            <a:r>
              <a:rPr lang="en-US" dirty="0">
                <a:ea typeface="+mn-lt"/>
                <a:cs typeface="+mn-lt"/>
              </a:rPr>
              <a:t> </a:t>
            </a:r>
            <a:r>
              <a:rPr lang="en-US" dirty="0" err="1">
                <a:ea typeface="+mn-lt"/>
                <a:cs typeface="+mn-lt"/>
              </a:rPr>
              <a:t>שחל</a:t>
            </a:r>
            <a:r>
              <a:rPr lang="en-US" dirty="0">
                <a:ea typeface="+mn-lt"/>
                <a:cs typeface="+mn-lt"/>
              </a:rPr>
              <a:t> </a:t>
            </a:r>
            <a:r>
              <a:rPr lang="en-US" dirty="0" err="1">
                <a:ea typeface="+mn-lt"/>
                <a:cs typeface="+mn-lt"/>
              </a:rPr>
              <a:t>להיות</a:t>
            </a:r>
            <a:r>
              <a:rPr lang="en-US" dirty="0">
                <a:ea typeface="+mn-lt"/>
                <a:cs typeface="+mn-lt"/>
              </a:rPr>
              <a:t> </a:t>
            </a:r>
            <a:r>
              <a:rPr lang="en-US" dirty="0" err="1">
                <a:ea typeface="+mn-lt"/>
                <a:cs typeface="+mn-lt"/>
              </a:rPr>
              <a:t>בחשבונו</a:t>
            </a:r>
            <a:r>
              <a:rPr lang="en-US" dirty="0">
                <a:ea typeface="+mn-lt"/>
                <a:cs typeface="+mn-lt"/>
              </a:rPr>
              <a:t> </a:t>
            </a:r>
            <a:r>
              <a:rPr lang="en-US" dirty="0" err="1">
                <a:ea typeface="+mn-lt"/>
                <a:cs typeface="+mn-lt"/>
              </a:rPr>
              <a:t>ולמה</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נימא</a:t>
            </a:r>
            <a:r>
              <a:rPr lang="en-US" dirty="0">
                <a:ea typeface="+mn-lt"/>
                <a:cs typeface="+mn-lt"/>
              </a:rPr>
              <a:t> </a:t>
            </a:r>
            <a:r>
              <a:rPr lang="en-US" dirty="0" err="1">
                <a:ea typeface="+mn-lt"/>
                <a:cs typeface="+mn-lt"/>
              </a:rPr>
              <a:t>דר"י</a:t>
            </a:r>
            <a:r>
              <a:rPr lang="en-US" dirty="0">
                <a:ea typeface="+mn-lt"/>
                <a:cs typeface="+mn-lt"/>
              </a:rPr>
              <a:t> </a:t>
            </a:r>
            <a:r>
              <a:rPr lang="en-US" dirty="0" err="1">
                <a:ea typeface="+mn-lt"/>
                <a:cs typeface="+mn-lt"/>
              </a:rPr>
              <a:t>שויה</a:t>
            </a:r>
            <a:r>
              <a:rPr lang="en-US" dirty="0">
                <a:ea typeface="+mn-lt"/>
                <a:cs typeface="+mn-lt"/>
              </a:rPr>
              <a:t> </a:t>
            </a:r>
            <a:r>
              <a:rPr lang="en-US" dirty="0" err="1">
                <a:ea typeface="+mn-lt"/>
                <a:cs typeface="+mn-lt"/>
              </a:rPr>
              <a:t>אנפשיה</a:t>
            </a:r>
            <a:r>
              <a:rPr lang="en-US" dirty="0">
                <a:ea typeface="+mn-lt"/>
                <a:cs typeface="+mn-lt"/>
              </a:rPr>
              <a:t> </a:t>
            </a:r>
            <a:r>
              <a:rPr lang="en-US" dirty="0" err="1">
                <a:ea typeface="+mn-lt"/>
                <a:cs typeface="+mn-lt"/>
              </a:rPr>
              <a:t>חתיכה</a:t>
            </a:r>
            <a:r>
              <a:rPr lang="en-US" dirty="0">
                <a:ea typeface="+mn-lt"/>
                <a:cs typeface="+mn-lt"/>
              </a:rPr>
              <a:t> </a:t>
            </a:r>
            <a:r>
              <a:rPr lang="en-US" dirty="0" err="1">
                <a:ea typeface="+mn-lt"/>
                <a:cs typeface="+mn-lt"/>
              </a:rPr>
              <a:t>דאיסורא</a:t>
            </a:r>
            <a:r>
              <a:rPr lang="en-US" dirty="0">
                <a:ea typeface="+mn-lt"/>
                <a:cs typeface="+mn-lt"/>
              </a:rPr>
              <a:t> </a:t>
            </a:r>
            <a:r>
              <a:rPr lang="en-US" dirty="0" err="1">
                <a:ea typeface="+mn-lt"/>
                <a:cs typeface="+mn-lt"/>
              </a:rPr>
              <a:t>מטעם</a:t>
            </a:r>
            <a:r>
              <a:rPr lang="en-US" dirty="0">
                <a:ea typeface="+mn-lt"/>
                <a:cs typeface="+mn-lt"/>
              </a:rPr>
              <a:t> </a:t>
            </a:r>
            <a:r>
              <a:rPr lang="en-US" dirty="0" err="1">
                <a:ea typeface="+mn-lt"/>
                <a:cs typeface="+mn-lt"/>
              </a:rPr>
              <a:t>נדר</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ודאי</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שטות</a:t>
            </a:r>
            <a:r>
              <a:rPr lang="en-US" dirty="0">
                <a:ea typeface="+mn-lt"/>
                <a:cs typeface="+mn-lt"/>
              </a:rPr>
              <a:t> </a:t>
            </a:r>
            <a:r>
              <a:rPr lang="en-US" dirty="0" err="1">
                <a:ea typeface="+mn-lt"/>
                <a:cs typeface="+mn-lt"/>
              </a:rPr>
              <a:t>ומה</a:t>
            </a:r>
            <a:r>
              <a:rPr lang="en-US" dirty="0">
                <a:ea typeface="+mn-lt"/>
                <a:cs typeface="+mn-lt"/>
              </a:rPr>
              <a:t> </a:t>
            </a:r>
            <a:r>
              <a:rPr lang="en-US" dirty="0" err="1">
                <a:ea typeface="+mn-lt"/>
                <a:cs typeface="+mn-lt"/>
              </a:rPr>
              <a:t>דאמרינן</a:t>
            </a:r>
            <a:r>
              <a:rPr lang="en-US" dirty="0">
                <a:ea typeface="+mn-lt"/>
                <a:cs typeface="+mn-lt"/>
              </a:rPr>
              <a:t> </a:t>
            </a:r>
            <a:r>
              <a:rPr lang="en-US" dirty="0" err="1">
                <a:ea typeface="+mn-lt"/>
                <a:cs typeface="+mn-lt"/>
              </a:rPr>
              <a:t>שויה</a:t>
            </a:r>
            <a:r>
              <a:rPr lang="en-US" dirty="0">
                <a:ea typeface="+mn-lt"/>
                <a:cs typeface="+mn-lt"/>
              </a:rPr>
              <a:t> </a:t>
            </a:r>
            <a:r>
              <a:rPr lang="en-US" dirty="0" err="1">
                <a:ea typeface="+mn-lt"/>
                <a:cs typeface="+mn-lt"/>
              </a:rPr>
              <a:t>אנפשיה</a:t>
            </a:r>
            <a:r>
              <a:rPr lang="en-US" dirty="0">
                <a:ea typeface="+mn-lt"/>
                <a:cs typeface="+mn-lt"/>
              </a:rPr>
              <a:t> </a:t>
            </a:r>
            <a:r>
              <a:rPr lang="en-US" dirty="0" err="1">
                <a:ea typeface="+mn-lt"/>
                <a:cs typeface="+mn-lt"/>
              </a:rPr>
              <a:t>ח"ד</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מטעם</a:t>
            </a:r>
            <a:r>
              <a:rPr lang="en-US" dirty="0">
                <a:ea typeface="+mn-lt"/>
                <a:cs typeface="+mn-lt"/>
              </a:rPr>
              <a:t> </a:t>
            </a:r>
            <a:r>
              <a:rPr lang="en-US" dirty="0" err="1">
                <a:ea typeface="+mn-lt"/>
                <a:cs typeface="+mn-lt"/>
              </a:rPr>
              <a:t>דאדם</a:t>
            </a:r>
            <a:r>
              <a:rPr lang="en-US" dirty="0">
                <a:ea typeface="+mn-lt"/>
                <a:cs typeface="+mn-lt"/>
              </a:rPr>
              <a:t> </a:t>
            </a:r>
            <a:r>
              <a:rPr lang="en-US" dirty="0" err="1">
                <a:ea typeface="+mn-lt"/>
                <a:cs typeface="+mn-lt"/>
              </a:rPr>
              <a:t>נאמן</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עצמו</a:t>
            </a:r>
            <a:r>
              <a:rPr lang="en-US" dirty="0">
                <a:ea typeface="+mn-lt"/>
                <a:cs typeface="+mn-lt"/>
              </a:rPr>
              <a:t>, </a:t>
            </a:r>
            <a:r>
              <a:rPr lang="en-US" dirty="0" err="1">
                <a:ea typeface="+mn-lt"/>
                <a:cs typeface="+mn-lt"/>
              </a:rPr>
              <a:t>ומה</a:t>
            </a:r>
            <a:r>
              <a:rPr lang="en-US" dirty="0">
                <a:ea typeface="+mn-lt"/>
                <a:cs typeface="+mn-lt"/>
              </a:rPr>
              <a:t> </a:t>
            </a:r>
            <a:r>
              <a:rPr lang="en-US" dirty="0" err="1">
                <a:ea typeface="+mn-lt"/>
                <a:cs typeface="+mn-lt"/>
              </a:rPr>
              <a:t>שהקשה</a:t>
            </a:r>
            <a:r>
              <a:rPr lang="en-US" dirty="0">
                <a:ea typeface="+mn-lt"/>
                <a:cs typeface="+mn-lt"/>
              </a:rPr>
              <a:t> </a:t>
            </a:r>
            <a:r>
              <a:rPr lang="en-US" dirty="0" err="1">
                <a:ea typeface="+mn-lt"/>
                <a:cs typeface="+mn-lt"/>
              </a:rPr>
              <a:t>תינח</a:t>
            </a:r>
            <a:r>
              <a:rPr lang="en-US" dirty="0">
                <a:ea typeface="+mn-lt"/>
                <a:cs typeface="+mn-lt"/>
              </a:rPr>
              <a:t> </a:t>
            </a:r>
            <a:r>
              <a:rPr lang="en-US" dirty="0" err="1">
                <a:ea typeface="+mn-lt"/>
                <a:cs typeface="+mn-lt"/>
              </a:rPr>
              <a:t>היכא</a:t>
            </a:r>
            <a:r>
              <a:rPr lang="en-US" dirty="0">
                <a:ea typeface="+mn-lt"/>
                <a:cs typeface="+mn-lt"/>
              </a:rPr>
              <a:t> דאין </a:t>
            </a:r>
            <a:r>
              <a:rPr lang="en-US" dirty="0" err="1">
                <a:ea typeface="+mn-lt"/>
                <a:cs typeface="+mn-lt"/>
              </a:rPr>
              <a:t>שני</a:t>
            </a:r>
            <a:r>
              <a:rPr lang="en-US" dirty="0">
                <a:ea typeface="+mn-lt"/>
                <a:cs typeface="+mn-lt"/>
              </a:rPr>
              <a:t> </a:t>
            </a:r>
            <a:r>
              <a:rPr lang="en-US" dirty="0" err="1">
                <a:ea typeface="+mn-lt"/>
                <a:cs typeface="+mn-lt"/>
              </a:rPr>
              <a:t>עדים</a:t>
            </a:r>
            <a:r>
              <a:rPr lang="en-US" dirty="0">
                <a:ea typeface="+mn-lt"/>
                <a:cs typeface="+mn-lt"/>
              </a:rPr>
              <a:t> </a:t>
            </a:r>
            <a:r>
              <a:rPr lang="en-US" dirty="0" err="1">
                <a:ea typeface="+mn-lt"/>
                <a:cs typeface="+mn-lt"/>
              </a:rPr>
              <a:t>מכחישים</a:t>
            </a:r>
            <a:r>
              <a:rPr lang="en-US" dirty="0">
                <a:ea typeface="+mn-lt"/>
                <a:cs typeface="+mn-lt"/>
              </a:rPr>
              <a:t> </a:t>
            </a:r>
            <a:r>
              <a:rPr lang="en-US" dirty="0" err="1">
                <a:ea typeface="+mn-lt"/>
                <a:cs typeface="+mn-lt"/>
              </a:rPr>
              <a:t>אותו</a:t>
            </a:r>
            <a:r>
              <a:rPr lang="en-US" dirty="0">
                <a:ea typeface="+mn-lt"/>
                <a:cs typeface="+mn-lt"/>
              </a:rPr>
              <a:t>, </a:t>
            </a:r>
            <a:r>
              <a:rPr lang="en-US" dirty="0" err="1">
                <a:ea typeface="+mn-lt"/>
                <a:cs typeface="+mn-lt"/>
              </a:rPr>
              <a:t>גם</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שטות</a:t>
            </a:r>
            <a:r>
              <a:rPr lang="en-US" dirty="0">
                <a:ea typeface="+mn-lt"/>
                <a:cs typeface="+mn-lt"/>
              </a:rPr>
              <a:t> </a:t>
            </a:r>
            <a:r>
              <a:rPr lang="en-US" dirty="0" err="1">
                <a:ea typeface="+mn-lt"/>
                <a:cs typeface="+mn-lt"/>
              </a:rPr>
              <a:t>ואדם</a:t>
            </a:r>
            <a:r>
              <a:rPr lang="en-US" dirty="0">
                <a:ea typeface="+mn-lt"/>
                <a:cs typeface="+mn-lt"/>
              </a:rPr>
              <a:t> </a:t>
            </a:r>
            <a:r>
              <a:rPr lang="en-US" dirty="0" err="1">
                <a:ea typeface="+mn-lt"/>
                <a:cs typeface="+mn-lt"/>
              </a:rPr>
              <a:t>נאמן</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עצמו</a:t>
            </a:r>
            <a:r>
              <a:rPr lang="en-US" dirty="0">
                <a:ea typeface="+mn-lt"/>
                <a:cs typeface="+mn-lt"/>
              </a:rPr>
              <a:t> </a:t>
            </a:r>
            <a:r>
              <a:rPr lang="en-US" dirty="0" err="1">
                <a:ea typeface="+mn-lt"/>
                <a:cs typeface="+mn-lt"/>
              </a:rPr>
              <a:t>יותר</a:t>
            </a:r>
            <a:r>
              <a:rPr lang="en-US" dirty="0">
                <a:ea typeface="+mn-lt"/>
                <a:cs typeface="+mn-lt"/>
              </a:rPr>
              <a:t> </a:t>
            </a:r>
            <a:r>
              <a:rPr lang="en-US" dirty="0" err="1">
                <a:ea typeface="+mn-lt"/>
                <a:cs typeface="+mn-lt"/>
              </a:rPr>
              <a:t>משני</a:t>
            </a:r>
            <a:r>
              <a:rPr lang="en-US" dirty="0">
                <a:ea typeface="+mn-lt"/>
                <a:cs typeface="+mn-lt"/>
              </a:rPr>
              <a:t> </a:t>
            </a:r>
            <a:r>
              <a:rPr lang="en-US" dirty="0" err="1">
                <a:ea typeface="+mn-lt"/>
                <a:cs typeface="+mn-lt"/>
              </a:rPr>
              <a:t>עדים</a:t>
            </a:r>
            <a:r>
              <a:rPr lang="en-US" dirty="0">
                <a:ea typeface="+mn-lt"/>
                <a:cs typeface="+mn-lt"/>
              </a:rPr>
              <a:t> </a:t>
            </a:r>
            <a:r>
              <a:rPr lang="en-US" dirty="0" err="1">
                <a:ea typeface="+mn-lt"/>
                <a:cs typeface="+mn-lt"/>
              </a:rPr>
              <a:t>ולכך</a:t>
            </a:r>
            <a:r>
              <a:rPr lang="en-US" dirty="0">
                <a:ea typeface="+mn-lt"/>
                <a:cs typeface="+mn-lt"/>
              </a:rPr>
              <a:t> </a:t>
            </a:r>
            <a:r>
              <a:rPr lang="en-US" dirty="0" err="1">
                <a:ea typeface="+mn-lt"/>
                <a:cs typeface="+mn-lt"/>
              </a:rPr>
              <a:t>בדבר</a:t>
            </a:r>
            <a:r>
              <a:rPr lang="en-US" dirty="0">
                <a:ea typeface="+mn-lt"/>
                <a:cs typeface="+mn-lt"/>
              </a:rPr>
              <a:t> </a:t>
            </a:r>
            <a:r>
              <a:rPr lang="en-US" dirty="0" err="1">
                <a:ea typeface="+mn-lt"/>
                <a:cs typeface="+mn-lt"/>
              </a:rPr>
              <a:t>שאי</a:t>
            </a:r>
            <a:r>
              <a:rPr lang="en-US" dirty="0">
                <a:ea typeface="+mn-lt"/>
                <a:cs typeface="+mn-lt"/>
              </a:rPr>
              <a:t> </a:t>
            </a:r>
            <a:r>
              <a:rPr lang="en-US" dirty="0" err="1">
                <a:ea typeface="+mn-lt"/>
                <a:cs typeface="+mn-lt"/>
              </a:rPr>
              <a:t>אפשר</a:t>
            </a:r>
            <a:r>
              <a:rPr lang="en-US" dirty="0">
                <a:ea typeface="+mn-lt"/>
                <a:cs typeface="+mn-lt"/>
              </a:rPr>
              <a:t> </a:t>
            </a:r>
            <a:r>
              <a:rPr lang="en-US" dirty="0" err="1">
                <a:ea typeface="+mn-lt"/>
                <a:cs typeface="+mn-lt"/>
              </a:rPr>
              <a:t>כגון</a:t>
            </a:r>
            <a:r>
              <a:rPr lang="en-US" dirty="0">
                <a:ea typeface="+mn-lt"/>
                <a:cs typeface="+mn-lt"/>
              </a:rPr>
              <a:t> </a:t>
            </a:r>
            <a:r>
              <a:rPr lang="en-US" dirty="0" err="1">
                <a:ea typeface="+mn-lt"/>
                <a:cs typeface="+mn-lt"/>
              </a:rPr>
              <a:t>שאומר</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חול</a:t>
            </a:r>
            <a:r>
              <a:rPr lang="en-US" dirty="0">
                <a:ea typeface="+mn-lt"/>
                <a:cs typeface="+mn-lt"/>
              </a:rPr>
              <a:t> </a:t>
            </a:r>
            <a:r>
              <a:rPr lang="en-US" dirty="0" err="1">
                <a:ea typeface="+mn-lt"/>
                <a:cs typeface="+mn-lt"/>
              </a:rPr>
              <a:t>שהוא</a:t>
            </a:r>
            <a:r>
              <a:rPr lang="en-US" dirty="0">
                <a:ea typeface="+mn-lt"/>
                <a:cs typeface="+mn-lt"/>
              </a:rPr>
              <a:t> </a:t>
            </a:r>
            <a:r>
              <a:rPr lang="en-US" dirty="0" err="1">
                <a:ea typeface="+mn-lt"/>
                <a:cs typeface="+mn-lt"/>
              </a:rPr>
              <a:t>שבת</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יוה"כ</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אמרינן</a:t>
            </a:r>
            <a:r>
              <a:rPr lang="en-US" dirty="0">
                <a:ea typeface="+mn-lt"/>
                <a:cs typeface="+mn-lt"/>
              </a:rPr>
              <a:t> </a:t>
            </a:r>
            <a:r>
              <a:rPr lang="en-US" dirty="0" err="1">
                <a:ea typeface="+mn-lt"/>
                <a:cs typeface="+mn-lt"/>
              </a:rPr>
              <a:t>שויה</a:t>
            </a:r>
            <a:r>
              <a:rPr lang="en-US" dirty="0">
                <a:ea typeface="+mn-lt"/>
                <a:cs typeface="+mn-lt"/>
              </a:rPr>
              <a:t> </a:t>
            </a:r>
            <a:r>
              <a:rPr lang="en-US" dirty="0" err="1">
                <a:ea typeface="+mn-lt"/>
                <a:cs typeface="+mn-lt"/>
              </a:rPr>
              <a:t>אנפשיה</a:t>
            </a:r>
            <a:r>
              <a:rPr lang="en-US" dirty="0">
                <a:ea typeface="+mn-lt"/>
                <a:cs typeface="+mn-lt"/>
              </a:rPr>
              <a:t> </a:t>
            </a:r>
            <a:r>
              <a:rPr lang="en-US" dirty="0" err="1">
                <a:ea typeface="+mn-lt"/>
                <a:cs typeface="+mn-lt"/>
              </a:rPr>
              <a:t>חתיכה</a:t>
            </a:r>
            <a:r>
              <a:rPr lang="en-US" dirty="0">
                <a:ea typeface="+mn-lt"/>
                <a:cs typeface="+mn-lt"/>
              </a:rPr>
              <a:t> </a:t>
            </a:r>
            <a:r>
              <a:rPr lang="en-US" dirty="0" err="1">
                <a:ea typeface="+mn-lt"/>
                <a:cs typeface="+mn-lt"/>
              </a:rPr>
              <a:t>דאיסורא</a:t>
            </a:r>
            <a:r>
              <a:rPr lang="en-US" dirty="0">
                <a:ea typeface="+mn-lt"/>
                <a:cs typeface="+mn-lt"/>
              </a:rPr>
              <a:t>: </a:t>
            </a:r>
            <a:endParaRPr lang="en-US" dirty="0">
              <a:cs typeface="Calibri" panose="020F0502020204030204"/>
            </a:endParaRPr>
          </a:p>
        </p:txBody>
      </p:sp>
    </p:spTree>
    <p:extLst>
      <p:ext uri="{BB962C8B-B14F-4D97-AF65-F5344CB8AC3E}">
        <p14:creationId xmlns:p14="http://schemas.microsoft.com/office/powerpoint/2010/main" val="309726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A2E92-70BF-D5D7-967E-B18EFE8DD7B5}"/>
              </a:ext>
            </a:extLst>
          </p:cNvPr>
          <p:cNvSpPr>
            <a:spLocks noGrp="1"/>
          </p:cNvSpPr>
          <p:nvPr>
            <p:ph type="title"/>
          </p:nvPr>
        </p:nvSpPr>
        <p:spPr/>
        <p:txBody>
          <a:bodyPr/>
          <a:lstStyle/>
          <a:p>
            <a:r>
              <a:rPr lang="en-US" err="1">
                <a:cs typeface="Calibri Light"/>
              </a:rPr>
              <a:t>נ״מ</a:t>
            </a:r>
            <a:r>
              <a:rPr lang="en-US">
                <a:cs typeface="Calibri Light"/>
              </a:rPr>
              <a:t>- </a:t>
            </a:r>
            <a:r>
              <a:rPr lang="en-US" err="1">
                <a:cs typeface="Calibri Light"/>
              </a:rPr>
              <a:t>כשהסיפור</a:t>
            </a:r>
            <a:r>
              <a:rPr lang="en-US">
                <a:cs typeface="Calibri Light"/>
              </a:rPr>
              <a:t> </a:t>
            </a:r>
            <a:r>
              <a:rPr lang="en-US" err="1">
                <a:cs typeface="Calibri Light"/>
              </a:rPr>
              <a:t>לא</a:t>
            </a:r>
            <a:r>
              <a:rPr lang="en-US">
                <a:cs typeface="Calibri Light"/>
              </a:rPr>
              <a:t> </a:t>
            </a:r>
            <a:r>
              <a:rPr lang="en-US" err="1">
                <a:cs typeface="Calibri Light"/>
              </a:rPr>
              <a:t>מסתדר</a:t>
            </a:r>
            <a:endParaRPr lang="en-US" err="1"/>
          </a:p>
        </p:txBody>
      </p:sp>
      <p:graphicFrame>
        <p:nvGraphicFramePr>
          <p:cNvPr id="4" name="Diagram 4">
            <a:extLst>
              <a:ext uri="{FF2B5EF4-FFF2-40B4-BE49-F238E27FC236}">
                <a16:creationId xmlns:a16="http://schemas.microsoft.com/office/drawing/2014/main" id="{2E454F5B-4684-4D2C-9683-F4582B82524B}"/>
              </a:ext>
            </a:extLst>
          </p:cNvPr>
          <p:cNvGraphicFramePr>
            <a:graphicFrameLocks noGrp="1"/>
          </p:cNvGraphicFramePr>
          <p:nvPr>
            <p:ph idx="1"/>
            <p:extLst>
              <p:ext uri="{D42A27DB-BD31-4B8C-83A1-F6EECF244321}">
                <p14:modId xmlns:p14="http://schemas.microsoft.com/office/powerpoint/2010/main" val="33739456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732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A28E8-5599-DC45-F639-52069332E9E7}"/>
              </a:ext>
            </a:extLst>
          </p:cNvPr>
          <p:cNvSpPr>
            <a:spLocks noGrp="1"/>
          </p:cNvSpPr>
          <p:nvPr>
            <p:ph type="title"/>
          </p:nvPr>
        </p:nvSpPr>
        <p:spPr/>
        <p:txBody>
          <a:bodyPr/>
          <a:lstStyle/>
          <a:p>
            <a:pPr algn="r"/>
            <a:r>
              <a:rPr lang="en-US">
                <a:cs typeface="Calibri Light"/>
              </a:rPr>
              <a:t>נ״מ- אם הבעל צריך להיות בר הכי לדעת 100%?</a:t>
            </a:r>
          </a:p>
        </p:txBody>
      </p:sp>
      <p:sp>
        <p:nvSpPr>
          <p:cNvPr id="3" name="Content Placeholder 2">
            <a:extLst>
              <a:ext uri="{FF2B5EF4-FFF2-40B4-BE49-F238E27FC236}">
                <a16:creationId xmlns:a16="http://schemas.microsoft.com/office/drawing/2014/main" id="{858AB660-1EF1-2603-CC2F-81FBDEAB340C}"/>
              </a:ext>
            </a:extLst>
          </p:cNvPr>
          <p:cNvSpPr>
            <a:spLocks noGrp="1"/>
          </p:cNvSpPr>
          <p:nvPr>
            <p:ph idx="1"/>
          </p:nvPr>
        </p:nvSpPr>
        <p:spPr/>
        <p:txBody>
          <a:bodyPr vert="horz" lIns="91440" tIns="45720" rIns="91440" bIns="45720" rtlCol="0" anchor="t">
            <a:noAutofit/>
          </a:bodyPr>
          <a:lstStyle/>
          <a:p>
            <a:pPr marL="0" indent="0" algn="r" rtl="1">
              <a:lnSpc>
                <a:spcPct val="150000"/>
              </a:lnSpc>
              <a:buNone/>
            </a:pPr>
            <a:r>
              <a:rPr lang="ar-SA" sz="1400" dirty="0" err="1">
                <a:ea typeface="+mn-lt"/>
                <a:cs typeface="+mn-lt"/>
              </a:rPr>
              <a:t>שיטה</a:t>
            </a:r>
            <a:r>
              <a:rPr lang="en-US" sz="1400" dirty="0">
                <a:ea typeface="+mn-lt"/>
                <a:cs typeface="+mn-lt"/>
              </a:rPr>
              <a:t> </a:t>
            </a:r>
            <a:r>
              <a:rPr lang="ar-SA" sz="1400" dirty="0" err="1">
                <a:ea typeface="+mn-lt"/>
                <a:cs typeface="+mn-lt"/>
              </a:rPr>
              <a:t>מקובצת</a:t>
            </a:r>
            <a:r>
              <a:rPr lang="en-US" sz="1400" dirty="0">
                <a:ea typeface="+mn-lt"/>
                <a:cs typeface="+mn-lt"/>
              </a:rPr>
              <a:t> </a:t>
            </a:r>
            <a:r>
              <a:rPr lang="ar-SA" sz="1400" dirty="0" err="1">
                <a:ea typeface="+mn-lt"/>
                <a:cs typeface="+mn-lt"/>
              </a:rPr>
              <a:t>כתובות</a:t>
            </a:r>
            <a:r>
              <a:rPr lang="en-US" sz="1400" dirty="0">
                <a:ea typeface="+mn-lt"/>
                <a:cs typeface="+mn-lt"/>
              </a:rPr>
              <a:t> </a:t>
            </a:r>
            <a:r>
              <a:rPr lang="ar-SA" sz="1400" dirty="0" err="1">
                <a:ea typeface="+mn-lt"/>
                <a:cs typeface="+mn-lt"/>
              </a:rPr>
              <a:t>דף</a:t>
            </a:r>
            <a:r>
              <a:rPr lang="ar-SA" sz="1400" dirty="0">
                <a:ea typeface="+mn-lt"/>
                <a:cs typeface="+mn-lt"/>
              </a:rPr>
              <a:t> ט </a:t>
            </a:r>
            <a:r>
              <a:rPr lang="ar-SA" sz="1400" dirty="0" err="1">
                <a:ea typeface="+mn-lt"/>
                <a:cs typeface="+mn-lt"/>
              </a:rPr>
              <a:t>עמוד</a:t>
            </a:r>
            <a:r>
              <a:rPr lang="ar-SA" sz="1400" dirty="0">
                <a:ea typeface="+mn-lt"/>
                <a:cs typeface="+mn-lt"/>
              </a:rPr>
              <a:t> א - </a:t>
            </a:r>
            <a:r>
              <a:rPr lang="ar-SA" sz="1400" dirty="0" err="1">
                <a:ea typeface="+mn-lt"/>
                <a:cs typeface="+mn-lt"/>
              </a:rPr>
              <a:t>האם</a:t>
            </a:r>
            <a:r>
              <a:rPr lang="en-US" sz="1400" dirty="0">
                <a:ea typeface="+mn-lt"/>
                <a:cs typeface="+mn-lt"/>
              </a:rPr>
              <a:t> </a:t>
            </a:r>
            <a:r>
              <a:rPr lang="ar-SA" sz="1400" dirty="0" err="1">
                <a:ea typeface="+mn-lt"/>
                <a:cs typeface="+mn-lt"/>
              </a:rPr>
              <a:t>צריך</a:t>
            </a:r>
            <a:r>
              <a:rPr lang="en-US" sz="1400" dirty="0">
                <a:ea typeface="+mn-lt"/>
                <a:cs typeface="+mn-lt"/>
              </a:rPr>
              <a:t> </a:t>
            </a:r>
            <a:r>
              <a:rPr lang="ar-SA" sz="1400" dirty="0" err="1">
                <a:ea typeface="+mn-lt"/>
                <a:cs typeface="+mn-lt"/>
              </a:rPr>
              <a:t>הבעל</a:t>
            </a:r>
            <a:r>
              <a:rPr lang="en-US" sz="1400" dirty="0">
                <a:ea typeface="+mn-lt"/>
                <a:cs typeface="+mn-lt"/>
              </a:rPr>
              <a:t> </a:t>
            </a:r>
            <a:r>
              <a:rPr lang="ar-SA" sz="1400" dirty="0" err="1">
                <a:ea typeface="+mn-lt"/>
                <a:cs typeface="+mn-lt"/>
              </a:rPr>
              <a:t>להיות</a:t>
            </a:r>
            <a:r>
              <a:rPr lang="en-US" sz="1400" dirty="0">
                <a:ea typeface="+mn-lt"/>
                <a:cs typeface="+mn-lt"/>
              </a:rPr>
              <a:t> </a:t>
            </a:r>
            <a:r>
              <a:rPr lang="en-US" sz="1400" dirty="0" err="1">
                <a:ea typeface="+mn-lt"/>
                <a:cs typeface="+mn-lt"/>
              </a:rPr>
              <a:t>בר</a:t>
            </a:r>
            <a:r>
              <a:rPr lang="en-US" sz="1400" dirty="0">
                <a:ea typeface="+mn-lt"/>
                <a:cs typeface="+mn-lt"/>
              </a:rPr>
              <a:t> </a:t>
            </a:r>
            <a:r>
              <a:rPr lang="en-US" sz="1400" dirty="0" err="1">
                <a:ea typeface="+mn-lt"/>
                <a:cs typeface="+mn-lt"/>
              </a:rPr>
              <a:t>הכי</a:t>
            </a:r>
            <a:r>
              <a:rPr lang="en-US" sz="1400" dirty="0">
                <a:ea typeface="+mn-lt"/>
                <a:cs typeface="+mn-lt"/>
              </a:rPr>
              <a:t> </a:t>
            </a:r>
            <a:r>
              <a:rPr lang="en-US" sz="1400" dirty="0" err="1">
                <a:ea typeface="+mn-lt"/>
                <a:cs typeface="+mn-lt"/>
              </a:rPr>
              <a:t>על</a:t>
            </a:r>
            <a:r>
              <a:rPr lang="en-US" sz="1400" dirty="0">
                <a:ea typeface="+mn-lt"/>
                <a:cs typeface="+mn-lt"/>
              </a:rPr>
              <a:t> </a:t>
            </a:r>
            <a:r>
              <a:rPr lang="en-US" sz="1400" dirty="0" err="1">
                <a:ea typeface="+mn-lt"/>
                <a:cs typeface="+mn-lt"/>
              </a:rPr>
              <a:t>משה</a:t>
            </a:r>
            <a:r>
              <a:rPr lang="en-US" sz="1400" dirty="0">
                <a:ea typeface="+mn-lt"/>
                <a:cs typeface="+mn-lt"/>
              </a:rPr>
              <a:t> </a:t>
            </a:r>
            <a:r>
              <a:rPr lang="en-US" sz="1400" dirty="0" err="1">
                <a:ea typeface="+mn-lt"/>
                <a:cs typeface="+mn-lt"/>
              </a:rPr>
              <a:t>שהוא</a:t>
            </a:r>
            <a:r>
              <a:rPr lang="en-US" sz="1400" dirty="0">
                <a:ea typeface="+mn-lt"/>
                <a:cs typeface="+mn-lt"/>
              </a:rPr>
              <a:t> </a:t>
            </a:r>
            <a:r>
              <a:rPr lang="en-US" sz="1400" dirty="0" err="1">
                <a:ea typeface="+mn-lt"/>
                <a:cs typeface="+mn-lt"/>
              </a:rPr>
              <a:t>אומר</a:t>
            </a:r>
            <a:r>
              <a:rPr lang="en-US" sz="1400" dirty="0">
                <a:ea typeface="+mn-lt"/>
                <a:cs typeface="+mn-lt"/>
              </a:rPr>
              <a:t>?</a:t>
            </a:r>
            <a:endParaRPr lang="en-US" sz="1400" dirty="0"/>
          </a:p>
          <a:p>
            <a:pPr marL="0" indent="0" algn="r" rtl="1">
              <a:lnSpc>
                <a:spcPct val="150000"/>
              </a:lnSpc>
              <a:buNone/>
            </a:pPr>
            <a:r>
              <a:rPr lang="ar-SA" sz="1400" dirty="0" err="1">
                <a:ea typeface="+mn-lt"/>
                <a:cs typeface="+mn-lt"/>
              </a:rPr>
              <a:t>נאמן</a:t>
            </a:r>
            <a:r>
              <a:rPr lang="en-US" sz="1400" dirty="0">
                <a:ea typeface="+mn-lt"/>
                <a:cs typeface="+mn-lt"/>
              </a:rPr>
              <a:t> </a:t>
            </a:r>
            <a:r>
              <a:rPr lang="ar-SA" sz="1400" dirty="0" err="1">
                <a:ea typeface="+mn-lt"/>
                <a:cs typeface="+mn-lt"/>
              </a:rPr>
              <a:t>לאוסרה</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פירוש</a:t>
            </a:r>
            <a:r>
              <a:rPr lang="en-US" sz="1400" dirty="0">
                <a:ea typeface="+mn-lt"/>
                <a:cs typeface="+mn-lt"/>
              </a:rPr>
              <a:t> </a:t>
            </a:r>
            <a:r>
              <a:rPr lang="ar-SA" sz="1400" dirty="0" err="1">
                <a:ea typeface="+mn-lt"/>
                <a:cs typeface="+mn-lt"/>
              </a:rPr>
              <a:t>דהבעל</a:t>
            </a:r>
            <a:r>
              <a:rPr lang="en-US" sz="1400" dirty="0">
                <a:ea typeface="+mn-lt"/>
                <a:cs typeface="+mn-lt"/>
              </a:rPr>
              <a:t> </a:t>
            </a:r>
            <a:r>
              <a:rPr lang="ar-SA" sz="1400" dirty="0" err="1">
                <a:ea typeface="+mn-lt"/>
                <a:cs typeface="+mn-lt"/>
              </a:rPr>
              <a:t>נאמן</a:t>
            </a:r>
            <a:r>
              <a:rPr lang="en-US" sz="1400" dirty="0">
                <a:ea typeface="+mn-lt"/>
                <a:cs typeface="+mn-lt"/>
              </a:rPr>
              <a:t> </a:t>
            </a:r>
            <a:r>
              <a:rPr lang="ar-SA" sz="1400" dirty="0" err="1">
                <a:ea typeface="+mn-lt"/>
                <a:cs typeface="+mn-lt"/>
              </a:rPr>
              <a:t>לאוסרה</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וכגון</a:t>
            </a:r>
            <a:r>
              <a:rPr lang="en-US" sz="1400" dirty="0">
                <a:ea typeface="+mn-lt"/>
                <a:cs typeface="+mn-lt"/>
              </a:rPr>
              <a:t> </a:t>
            </a:r>
            <a:r>
              <a:rPr lang="ar-SA" sz="1400" dirty="0" err="1">
                <a:ea typeface="+mn-lt"/>
                <a:cs typeface="+mn-lt"/>
              </a:rPr>
              <a:t>דאתי</a:t>
            </a:r>
            <a:r>
              <a:rPr lang="en-US" sz="1400" dirty="0">
                <a:ea typeface="+mn-lt"/>
                <a:cs typeface="+mn-lt"/>
              </a:rPr>
              <a:t> </a:t>
            </a:r>
            <a:r>
              <a:rPr lang="ar-SA" sz="1400" dirty="0" err="1">
                <a:ea typeface="+mn-lt"/>
                <a:cs typeface="+mn-lt"/>
              </a:rPr>
              <a:t>בעל</a:t>
            </a:r>
            <a:r>
              <a:rPr lang="en-US" sz="1400" dirty="0">
                <a:ea typeface="+mn-lt"/>
                <a:cs typeface="+mn-lt"/>
              </a:rPr>
              <a:t> </a:t>
            </a:r>
            <a:r>
              <a:rPr lang="ar-SA" sz="1400" dirty="0" err="1">
                <a:ea typeface="+mn-lt"/>
                <a:cs typeface="+mn-lt"/>
              </a:rPr>
              <a:t>לבי</a:t>
            </a:r>
            <a:r>
              <a:rPr lang="en-US" sz="1400" dirty="0">
                <a:ea typeface="+mn-lt"/>
                <a:cs typeface="+mn-lt"/>
              </a:rPr>
              <a:t> </a:t>
            </a:r>
            <a:r>
              <a:rPr lang="ar-SA" sz="1400" dirty="0" err="1">
                <a:ea typeface="+mn-lt"/>
                <a:cs typeface="+mn-lt"/>
              </a:rPr>
              <a:t>דינא</a:t>
            </a:r>
            <a:r>
              <a:rPr lang="en-US" sz="1400" dirty="0">
                <a:ea typeface="+mn-lt"/>
                <a:cs typeface="+mn-lt"/>
              </a:rPr>
              <a:t> </a:t>
            </a:r>
            <a:r>
              <a:rPr lang="ar-SA" sz="1400" dirty="0" err="1">
                <a:ea typeface="+mn-lt"/>
                <a:cs typeface="+mn-lt"/>
              </a:rPr>
              <a:t>כדי</a:t>
            </a:r>
            <a:r>
              <a:rPr lang="en-US" sz="1400" dirty="0">
                <a:ea typeface="+mn-lt"/>
                <a:cs typeface="+mn-lt"/>
              </a:rPr>
              <a:t> </a:t>
            </a:r>
            <a:r>
              <a:rPr lang="ar-SA" sz="1400" dirty="0" err="1">
                <a:ea typeface="+mn-lt"/>
                <a:cs typeface="+mn-lt"/>
              </a:rPr>
              <a:t>לאוסרה</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ולהכי</a:t>
            </a:r>
            <a:r>
              <a:rPr lang="en-US" sz="1400" dirty="0">
                <a:ea typeface="+mn-lt"/>
                <a:cs typeface="+mn-lt"/>
              </a:rPr>
              <a:t> </a:t>
            </a:r>
            <a:r>
              <a:rPr lang="ar-SA" sz="1400" dirty="0" err="1">
                <a:ea typeface="+mn-lt"/>
                <a:cs typeface="+mn-lt"/>
              </a:rPr>
              <a:t>נאמן</a:t>
            </a:r>
            <a:r>
              <a:rPr lang="ar-SA" sz="1400" dirty="0">
                <a:ea typeface="+mn-lt"/>
                <a:cs typeface="+mn-lt"/>
              </a:rPr>
              <a:t>, דהא </a:t>
            </a:r>
            <a:r>
              <a:rPr lang="ar-SA" sz="1400" dirty="0" err="1">
                <a:ea typeface="+mn-lt"/>
                <a:cs typeface="+mn-lt"/>
              </a:rPr>
              <a:t>שווייה</a:t>
            </a:r>
            <a:r>
              <a:rPr lang="en-US" sz="1400" dirty="0">
                <a:ea typeface="+mn-lt"/>
                <a:cs typeface="+mn-lt"/>
              </a:rPr>
              <a:t> </a:t>
            </a:r>
            <a:r>
              <a:rPr lang="ar-SA" sz="1400" dirty="0" err="1">
                <a:ea typeface="+mn-lt"/>
                <a:cs typeface="+mn-lt"/>
              </a:rPr>
              <a:t>אנפשיה</a:t>
            </a:r>
            <a:r>
              <a:rPr lang="en-US" sz="1400" dirty="0">
                <a:ea typeface="+mn-lt"/>
                <a:cs typeface="+mn-lt"/>
              </a:rPr>
              <a:t> </a:t>
            </a:r>
            <a:r>
              <a:rPr lang="ar-SA" sz="1400" dirty="0" err="1">
                <a:ea typeface="+mn-lt"/>
                <a:cs typeface="+mn-lt"/>
              </a:rPr>
              <a:t>חתיכה</a:t>
            </a:r>
            <a:r>
              <a:rPr lang="en-US" sz="1400" dirty="0">
                <a:ea typeface="+mn-lt"/>
                <a:cs typeface="+mn-lt"/>
              </a:rPr>
              <a:t> </a:t>
            </a:r>
            <a:r>
              <a:rPr lang="ar-SA" sz="1400" dirty="0" err="1">
                <a:ea typeface="+mn-lt"/>
                <a:cs typeface="+mn-lt"/>
              </a:rPr>
              <a:t>דאיסורא</a:t>
            </a:r>
            <a:r>
              <a:rPr lang="ar-SA" sz="1400" dirty="0">
                <a:ea typeface="+mn-lt"/>
                <a:cs typeface="+mn-lt"/>
              </a:rPr>
              <a:t>, דכיון </a:t>
            </a:r>
            <a:r>
              <a:rPr lang="ar-SA" sz="1400" dirty="0" err="1">
                <a:ea typeface="+mn-lt"/>
                <a:cs typeface="+mn-lt"/>
              </a:rPr>
              <a:t>דאתי</a:t>
            </a:r>
            <a:r>
              <a:rPr lang="en-US" sz="1400" dirty="0">
                <a:ea typeface="+mn-lt"/>
                <a:cs typeface="+mn-lt"/>
              </a:rPr>
              <a:t> </a:t>
            </a:r>
            <a:r>
              <a:rPr lang="ar-SA" sz="1400" dirty="0" err="1">
                <a:ea typeface="+mn-lt"/>
                <a:cs typeface="+mn-lt"/>
              </a:rPr>
              <a:t>לבי</a:t>
            </a:r>
            <a:r>
              <a:rPr lang="en-US" sz="1400" dirty="0">
                <a:ea typeface="+mn-lt"/>
                <a:cs typeface="+mn-lt"/>
              </a:rPr>
              <a:t> </a:t>
            </a:r>
            <a:r>
              <a:rPr lang="ar-SA" sz="1400" dirty="0" err="1">
                <a:ea typeface="+mn-lt"/>
                <a:cs typeface="+mn-lt"/>
              </a:rPr>
              <a:t>דינא</a:t>
            </a:r>
            <a:r>
              <a:rPr lang="en-US" sz="1400" dirty="0">
                <a:ea typeface="+mn-lt"/>
                <a:cs typeface="+mn-lt"/>
              </a:rPr>
              <a:t> </a:t>
            </a:r>
            <a:r>
              <a:rPr lang="ar-SA" sz="1400" dirty="0" err="1">
                <a:ea typeface="+mn-lt"/>
                <a:cs typeface="+mn-lt"/>
              </a:rPr>
              <a:t>וקאמר</a:t>
            </a:r>
            <a:r>
              <a:rPr lang="en-US" sz="1400" dirty="0">
                <a:ea typeface="+mn-lt"/>
                <a:cs typeface="+mn-lt"/>
              </a:rPr>
              <a:t> </a:t>
            </a:r>
            <a:r>
              <a:rPr lang="ar-SA" sz="1400" dirty="0" err="1">
                <a:ea typeface="+mn-lt"/>
                <a:cs typeface="+mn-lt"/>
              </a:rPr>
              <a:t>דהרי</a:t>
            </a:r>
            <a:r>
              <a:rPr lang="en-US" sz="1400" dirty="0">
                <a:ea typeface="+mn-lt"/>
                <a:cs typeface="+mn-lt"/>
              </a:rPr>
              <a:t> </a:t>
            </a:r>
            <a:r>
              <a:rPr lang="ar-SA" sz="1400" dirty="0" err="1">
                <a:ea typeface="+mn-lt"/>
                <a:cs typeface="+mn-lt"/>
              </a:rPr>
              <a:t>היא</a:t>
            </a:r>
            <a:r>
              <a:rPr lang="en-US" sz="1400" dirty="0">
                <a:ea typeface="+mn-lt"/>
                <a:cs typeface="+mn-lt"/>
              </a:rPr>
              <a:t> </a:t>
            </a:r>
            <a:r>
              <a:rPr lang="ar-SA" sz="1400" dirty="0" err="1">
                <a:ea typeface="+mn-lt"/>
                <a:cs typeface="+mn-lt"/>
              </a:rPr>
              <a:t>אסורה</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ואינו</a:t>
            </a:r>
            <a:r>
              <a:rPr lang="en-US" sz="1400" dirty="0">
                <a:ea typeface="+mn-lt"/>
                <a:cs typeface="+mn-lt"/>
              </a:rPr>
              <a:t> </a:t>
            </a:r>
            <a:r>
              <a:rPr lang="ar-SA" sz="1400" dirty="0" err="1">
                <a:ea typeface="+mn-lt"/>
                <a:cs typeface="+mn-lt"/>
              </a:rPr>
              <a:t>חפץ</a:t>
            </a:r>
            <a:r>
              <a:rPr lang="en-US" sz="1400" dirty="0">
                <a:ea typeface="+mn-lt"/>
                <a:cs typeface="+mn-lt"/>
              </a:rPr>
              <a:t> </a:t>
            </a:r>
            <a:r>
              <a:rPr lang="ar-SA" sz="1400" dirty="0" err="1">
                <a:ea typeface="+mn-lt"/>
                <a:cs typeface="+mn-lt"/>
              </a:rPr>
              <a:t>בה</a:t>
            </a:r>
            <a:r>
              <a:rPr lang="en-US" sz="1400" dirty="0">
                <a:ea typeface="+mn-lt"/>
                <a:cs typeface="+mn-lt"/>
              </a:rPr>
              <a:t>, </a:t>
            </a:r>
            <a:r>
              <a:rPr lang="ar-SA" sz="1400" dirty="0" err="1">
                <a:ea typeface="+mn-lt"/>
                <a:cs typeface="+mn-lt"/>
              </a:rPr>
              <a:t>הרי</a:t>
            </a:r>
            <a:r>
              <a:rPr lang="en-US" sz="1400" dirty="0">
                <a:ea typeface="+mn-lt"/>
                <a:cs typeface="+mn-lt"/>
              </a:rPr>
              <a:t> </a:t>
            </a:r>
            <a:r>
              <a:rPr lang="ar-SA" sz="1400" dirty="0" err="1">
                <a:ea typeface="+mn-lt"/>
                <a:cs typeface="+mn-lt"/>
              </a:rPr>
              <a:t>היא</a:t>
            </a:r>
            <a:r>
              <a:rPr lang="en-US" sz="1400" dirty="0">
                <a:ea typeface="+mn-lt"/>
                <a:cs typeface="+mn-lt"/>
              </a:rPr>
              <a:t> </a:t>
            </a:r>
            <a:r>
              <a:rPr lang="ar-SA" sz="1400" dirty="0" err="1">
                <a:ea typeface="+mn-lt"/>
                <a:cs typeface="+mn-lt"/>
              </a:rPr>
              <a:t>נאסרה</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ואף</a:t>
            </a:r>
            <a:r>
              <a:rPr lang="en-US" sz="1400" dirty="0">
                <a:ea typeface="+mn-lt"/>
                <a:cs typeface="+mn-lt"/>
              </a:rPr>
              <a:t> </a:t>
            </a:r>
            <a:r>
              <a:rPr lang="ar-SA" sz="1400" dirty="0" err="1">
                <a:ea typeface="+mn-lt"/>
                <a:cs typeface="+mn-lt"/>
              </a:rPr>
              <a:t>על</a:t>
            </a:r>
            <a:r>
              <a:rPr lang="en-US" sz="1400" dirty="0">
                <a:ea typeface="+mn-lt"/>
                <a:cs typeface="+mn-lt"/>
              </a:rPr>
              <a:t> </a:t>
            </a:r>
            <a:r>
              <a:rPr lang="ar-SA" sz="1400" dirty="0" err="1">
                <a:ea typeface="+mn-lt"/>
                <a:cs typeface="+mn-lt"/>
              </a:rPr>
              <a:t>גב</a:t>
            </a:r>
            <a:r>
              <a:rPr lang="en-US" sz="1400" dirty="0">
                <a:ea typeface="+mn-lt"/>
                <a:cs typeface="+mn-lt"/>
              </a:rPr>
              <a:t> </a:t>
            </a:r>
            <a:r>
              <a:rPr lang="ar-SA" sz="1400" dirty="0" err="1">
                <a:ea typeface="+mn-lt"/>
                <a:cs typeface="+mn-lt"/>
              </a:rPr>
              <a:t>דהיא</a:t>
            </a:r>
            <a:r>
              <a:rPr lang="en-US" sz="1400" dirty="0">
                <a:ea typeface="+mn-lt"/>
                <a:cs typeface="+mn-lt"/>
              </a:rPr>
              <a:t> </a:t>
            </a:r>
            <a:r>
              <a:rPr lang="ar-SA" sz="1400" dirty="0" err="1">
                <a:ea typeface="+mn-lt"/>
                <a:cs typeface="+mn-lt"/>
              </a:rPr>
              <a:t>מותרת</a:t>
            </a:r>
            <a:r>
              <a:rPr lang="en-US" sz="1400" dirty="0">
                <a:ea typeface="+mn-lt"/>
                <a:cs typeface="+mn-lt"/>
              </a:rPr>
              <a:t> </a:t>
            </a:r>
            <a:r>
              <a:rPr lang="ar-SA" sz="1400" dirty="0" err="1">
                <a:ea typeface="+mn-lt"/>
                <a:cs typeface="+mn-lt"/>
              </a:rPr>
              <a:t>לו</a:t>
            </a:r>
            <a:r>
              <a:rPr lang="en-US" sz="1400" dirty="0">
                <a:ea typeface="+mn-lt"/>
                <a:cs typeface="+mn-lt"/>
              </a:rPr>
              <a:t> </a:t>
            </a:r>
            <a:r>
              <a:rPr lang="ar-SA" sz="1400" dirty="0" err="1">
                <a:ea typeface="+mn-lt"/>
                <a:cs typeface="+mn-lt"/>
              </a:rPr>
              <a:t>מדינא</a:t>
            </a:r>
            <a:r>
              <a:rPr lang="en-US" sz="1400" dirty="0">
                <a:ea typeface="+mn-lt"/>
                <a:cs typeface="+mn-lt"/>
              </a:rPr>
              <a:t>, </a:t>
            </a:r>
            <a:r>
              <a:rPr lang="ar-SA" sz="1400" dirty="0" err="1">
                <a:ea typeface="+mn-lt"/>
                <a:cs typeface="+mn-lt"/>
              </a:rPr>
              <a:t>הוה</a:t>
            </a:r>
            <a:r>
              <a:rPr lang="en-US" sz="1400" dirty="0">
                <a:ea typeface="+mn-lt"/>
                <a:cs typeface="+mn-lt"/>
              </a:rPr>
              <a:t> </a:t>
            </a:r>
            <a:r>
              <a:rPr lang="ar-SA" sz="1400" dirty="0" err="1">
                <a:ea typeface="+mn-lt"/>
                <a:cs typeface="+mn-lt"/>
              </a:rPr>
              <a:t>ליה</a:t>
            </a:r>
            <a:r>
              <a:rPr lang="en-US" sz="1400" dirty="0">
                <a:ea typeface="+mn-lt"/>
                <a:cs typeface="+mn-lt"/>
              </a:rPr>
              <a:t> </a:t>
            </a:r>
            <a:r>
              <a:rPr lang="ar-SA" sz="1400" dirty="0" err="1">
                <a:ea typeface="+mn-lt"/>
                <a:cs typeface="+mn-lt"/>
              </a:rPr>
              <a:t>כאוסר</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דבר</a:t>
            </a:r>
            <a:r>
              <a:rPr lang="en-US" sz="1400" dirty="0">
                <a:ea typeface="+mn-lt"/>
                <a:cs typeface="+mn-lt"/>
              </a:rPr>
              <a:t> </a:t>
            </a:r>
            <a:r>
              <a:rPr lang="ar-SA" sz="1400" dirty="0" err="1">
                <a:ea typeface="+mn-lt"/>
                <a:cs typeface="+mn-lt"/>
              </a:rPr>
              <a:t>המותר</a:t>
            </a:r>
            <a:r>
              <a:rPr lang="en-US" sz="1400" dirty="0">
                <a:ea typeface="+mn-lt"/>
                <a:cs typeface="+mn-lt"/>
              </a:rPr>
              <a:t>. </a:t>
            </a:r>
            <a:r>
              <a:rPr lang="ar-SA" sz="1400" dirty="0" err="1">
                <a:ea typeface="+mn-lt"/>
                <a:cs typeface="+mn-lt"/>
              </a:rPr>
              <a:t>אי</a:t>
            </a:r>
            <a:r>
              <a:rPr lang="en-US" sz="1400" dirty="0">
                <a:ea typeface="+mn-lt"/>
                <a:cs typeface="+mn-lt"/>
              </a:rPr>
              <a:t> </a:t>
            </a:r>
            <a:r>
              <a:rPr lang="ar-SA" sz="1400" dirty="0" err="1">
                <a:ea typeface="+mn-lt"/>
                <a:cs typeface="+mn-lt"/>
              </a:rPr>
              <a:t>נמי</a:t>
            </a:r>
            <a:r>
              <a:rPr lang="en-US" sz="1400" dirty="0">
                <a:ea typeface="+mn-lt"/>
                <a:cs typeface="+mn-lt"/>
              </a:rPr>
              <a:t> </a:t>
            </a:r>
            <a:r>
              <a:rPr lang="ar-SA" sz="1400" dirty="0" err="1">
                <a:ea typeface="+mn-lt"/>
                <a:cs typeface="+mn-lt"/>
              </a:rPr>
              <a:t>דהכי</a:t>
            </a:r>
            <a:r>
              <a:rPr lang="en-US" sz="1400" dirty="0">
                <a:ea typeface="+mn-lt"/>
                <a:cs typeface="+mn-lt"/>
              </a:rPr>
              <a:t> </a:t>
            </a:r>
            <a:r>
              <a:rPr lang="ar-SA" sz="1400" dirty="0" err="1">
                <a:ea typeface="+mn-lt"/>
                <a:cs typeface="+mn-lt"/>
              </a:rPr>
              <a:t>קאמר</a:t>
            </a:r>
            <a:r>
              <a:rPr lang="ar-SA" sz="1400" dirty="0">
                <a:ea typeface="+mn-lt"/>
                <a:cs typeface="+mn-lt"/>
              </a:rPr>
              <a:t> ר' </a:t>
            </a:r>
            <a:r>
              <a:rPr lang="ar-SA" sz="1400" dirty="0" err="1">
                <a:ea typeface="+mn-lt"/>
                <a:cs typeface="+mn-lt"/>
              </a:rPr>
              <a:t>אלעזר</a:t>
            </a:r>
            <a:r>
              <a:rPr lang="en-US" sz="1400" dirty="0">
                <a:ea typeface="+mn-lt"/>
                <a:cs typeface="+mn-lt"/>
              </a:rPr>
              <a:t>: </a:t>
            </a:r>
            <a:r>
              <a:rPr lang="ar-SA" sz="1400" dirty="0" err="1">
                <a:ea typeface="+mn-lt"/>
                <a:cs typeface="+mn-lt"/>
              </a:rPr>
              <a:t>האומר</a:t>
            </a:r>
            <a:r>
              <a:rPr lang="en-US" sz="1400" dirty="0">
                <a:ea typeface="+mn-lt"/>
                <a:cs typeface="+mn-lt"/>
              </a:rPr>
              <a:t> "</a:t>
            </a:r>
            <a:r>
              <a:rPr lang="ar-SA" sz="1400" dirty="0" err="1">
                <a:ea typeface="+mn-lt"/>
                <a:cs typeface="+mn-lt"/>
              </a:rPr>
              <a:t>פתח</a:t>
            </a:r>
            <a:r>
              <a:rPr lang="en-US" sz="1400" dirty="0">
                <a:ea typeface="+mn-lt"/>
                <a:cs typeface="+mn-lt"/>
              </a:rPr>
              <a:t> </a:t>
            </a:r>
            <a:r>
              <a:rPr lang="ar-SA" sz="1400" dirty="0" err="1">
                <a:ea typeface="+mn-lt"/>
                <a:cs typeface="+mn-lt"/>
              </a:rPr>
              <a:t>פתוח</a:t>
            </a:r>
            <a:r>
              <a:rPr lang="en-US" sz="1400" dirty="0">
                <a:ea typeface="+mn-lt"/>
                <a:cs typeface="+mn-lt"/>
              </a:rPr>
              <a:t> </a:t>
            </a:r>
            <a:r>
              <a:rPr lang="ar-SA" sz="1400" dirty="0" err="1">
                <a:ea typeface="+mn-lt"/>
                <a:cs typeface="+mn-lt"/>
              </a:rPr>
              <a:t>מצאתי</a:t>
            </a:r>
            <a:r>
              <a:rPr lang="en-US" sz="1400" dirty="0">
                <a:ea typeface="+mn-lt"/>
                <a:cs typeface="+mn-lt"/>
              </a:rPr>
              <a:t>", </a:t>
            </a:r>
            <a:r>
              <a:rPr lang="ar-SA" sz="1400" dirty="0" err="1">
                <a:ea typeface="+mn-lt"/>
                <a:cs typeface="+mn-lt"/>
              </a:rPr>
              <a:t>נאמן</a:t>
            </a:r>
            <a:r>
              <a:rPr lang="en-US" sz="1400" dirty="0">
                <a:ea typeface="+mn-lt"/>
                <a:cs typeface="+mn-lt"/>
              </a:rPr>
              <a:t>, </a:t>
            </a:r>
            <a:r>
              <a:rPr lang="ar-SA" sz="1400" dirty="0" err="1">
                <a:ea typeface="+mn-lt"/>
                <a:cs typeface="+mn-lt"/>
              </a:rPr>
              <a:t>ולמאי</a:t>
            </a:r>
            <a:r>
              <a:rPr lang="en-US" sz="1400" dirty="0">
                <a:ea typeface="+mn-lt"/>
                <a:cs typeface="+mn-lt"/>
              </a:rPr>
              <a:t> </a:t>
            </a:r>
            <a:r>
              <a:rPr lang="ar-SA" sz="1400" dirty="0" err="1">
                <a:ea typeface="+mn-lt"/>
                <a:cs typeface="+mn-lt"/>
              </a:rPr>
              <a:t>הוא</a:t>
            </a:r>
            <a:r>
              <a:rPr lang="en-US" sz="1400" dirty="0">
                <a:ea typeface="+mn-lt"/>
                <a:cs typeface="+mn-lt"/>
              </a:rPr>
              <a:t> </a:t>
            </a:r>
            <a:r>
              <a:rPr lang="ar-SA" sz="1400" dirty="0" err="1">
                <a:ea typeface="+mn-lt"/>
                <a:cs typeface="+mn-lt"/>
              </a:rPr>
              <a:t>נאמן</a:t>
            </a:r>
            <a:r>
              <a:rPr lang="en-US" sz="1400" dirty="0">
                <a:ea typeface="+mn-lt"/>
                <a:cs typeface="+mn-lt"/>
              </a:rPr>
              <a:t>? </a:t>
            </a:r>
            <a:r>
              <a:rPr lang="ar-SA" sz="1400" dirty="0" err="1">
                <a:ea typeface="+mn-lt"/>
                <a:cs typeface="+mn-lt"/>
              </a:rPr>
              <a:t>היינו</a:t>
            </a:r>
            <a:r>
              <a:rPr lang="en-US" sz="1400" dirty="0">
                <a:ea typeface="+mn-lt"/>
                <a:cs typeface="+mn-lt"/>
              </a:rPr>
              <a:t> </a:t>
            </a:r>
            <a:r>
              <a:rPr lang="ar-SA" sz="1400" dirty="0" err="1">
                <a:ea typeface="+mn-lt"/>
                <a:cs typeface="+mn-lt"/>
              </a:rPr>
              <a:t>דווקא</a:t>
            </a:r>
            <a:r>
              <a:rPr lang="en-US" sz="1400" dirty="0">
                <a:ea typeface="+mn-lt"/>
                <a:cs typeface="+mn-lt"/>
              </a:rPr>
              <a:t> </a:t>
            </a:r>
            <a:r>
              <a:rPr lang="ar-SA" sz="1400" dirty="0" err="1">
                <a:ea typeface="+mn-lt"/>
                <a:cs typeface="+mn-lt"/>
              </a:rPr>
              <a:t>לאוסרה</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פירוש</a:t>
            </a:r>
            <a:r>
              <a:rPr lang="en-US" sz="1400" dirty="0">
                <a:ea typeface="+mn-lt"/>
                <a:cs typeface="+mn-lt"/>
              </a:rPr>
              <a:t>, </a:t>
            </a:r>
            <a:r>
              <a:rPr lang="ar-SA" sz="1400" dirty="0" err="1">
                <a:ea typeface="+mn-lt"/>
                <a:cs typeface="+mn-lt"/>
              </a:rPr>
              <a:t>וכגון</a:t>
            </a:r>
            <a:r>
              <a:rPr lang="en-US" sz="1400" dirty="0">
                <a:ea typeface="+mn-lt"/>
                <a:cs typeface="+mn-lt"/>
              </a:rPr>
              <a:t> </a:t>
            </a:r>
            <a:r>
              <a:rPr lang="ar-SA" sz="1400" dirty="0" err="1">
                <a:ea typeface="+mn-lt"/>
                <a:cs typeface="+mn-lt"/>
              </a:rPr>
              <a:t>דאתי</a:t>
            </a:r>
            <a:r>
              <a:rPr lang="en-US" sz="1400" dirty="0">
                <a:ea typeface="+mn-lt"/>
                <a:cs typeface="+mn-lt"/>
              </a:rPr>
              <a:t> </a:t>
            </a:r>
            <a:r>
              <a:rPr lang="ar-SA" sz="1400" dirty="0" err="1">
                <a:ea typeface="+mn-lt"/>
                <a:cs typeface="+mn-lt"/>
              </a:rPr>
              <a:t>בעל</a:t>
            </a:r>
            <a:r>
              <a:rPr lang="en-US" sz="1400" dirty="0">
                <a:ea typeface="+mn-lt"/>
                <a:cs typeface="+mn-lt"/>
              </a:rPr>
              <a:t> </a:t>
            </a:r>
            <a:r>
              <a:rPr lang="ar-SA" sz="1400" dirty="0" err="1">
                <a:ea typeface="+mn-lt"/>
                <a:cs typeface="+mn-lt"/>
              </a:rPr>
              <a:t>לבי</a:t>
            </a:r>
            <a:r>
              <a:rPr lang="en-US" sz="1400" dirty="0">
                <a:ea typeface="+mn-lt"/>
                <a:cs typeface="+mn-lt"/>
              </a:rPr>
              <a:t> </a:t>
            </a:r>
            <a:r>
              <a:rPr lang="ar-SA" sz="1400" dirty="0" err="1">
                <a:ea typeface="+mn-lt"/>
                <a:cs typeface="+mn-lt"/>
              </a:rPr>
              <a:t>דינא</a:t>
            </a:r>
            <a:r>
              <a:rPr lang="en-US" sz="1400" dirty="0">
                <a:ea typeface="+mn-lt"/>
                <a:cs typeface="+mn-lt"/>
              </a:rPr>
              <a:t> </a:t>
            </a:r>
            <a:r>
              <a:rPr lang="ar-SA" sz="1400" dirty="0" err="1">
                <a:ea typeface="+mn-lt"/>
                <a:cs typeface="+mn-lt"/>
              </a:rPr>
              <a:t>סתם</a:t>
            </a:r>
            <a:r>
              <a:rPr lang="en-US" sz="1400" dirty="0">
                <a:ea typeface="+mn-lt"/>
                <a:cs typeface="+mn-lt"/>
              </a:rPr>
              <a:t> </a:t>
            </a:r>
            <a:r>
              <a:rPr lang="ar-SA" sz="1400" dirty="0" err="1">
                <a:ea typeface="+mn-lt"/>
                <a:cs typeface="+mn-lt"/>
              </a:rPr>
              <a:t>וקאמר</a:t>
            </a:r>
            <a:r>
              <a:rPr lang="en-US" sz="1400" dirty="0">
                <a:ea typeface="+mn-lt"/>
                <a:cs typeface="+mn-lt"/>
              </a:rPr>
              <a:t>: "</a:t>
            </a:r>
            <a:r>
              <a:rPr lang="ar-SA" sz="1400" dirty="0" err="1">
                <a:ea typeface="+mn-lt"/>
                <a:cs typeface="+mn-lt"/>
              </a:rPr>
              <a:t>פתח</a:t>
            </a:r>
            <a:r>
              <a:rPr lang="en-US" sz="1400" dirty="0">
                <a:ea typeface="+mn-lt"/>
                <a:cs typeface="+mn-lt"/>
              </a:rPr>
              <a:t> </a:t>
            </a:r>
            <a:r>
              <a:rPr lang="ar-SA" sz="1400" dirty="0" err="1">
                <a:ea typeface="+mn-lt"/>
                <a:cs typeface="+mn-lt"/>
              </a:rPr>
              <a:t>פתוח</a:t>
            </a:r>
            <a:r>
              <a:rPr lang="en-US" sz="1400" dirty="0">
                <a:ea typeface="+mn-lt"/>
                <a:cs typeface="+mn-lt"/>
              </a:rPr>
              <a:t> </a:t>
            </a:r>
            <a:r>
              <a:rPr lang="ar-SA" sz="1400" dirty="0" err="1">
                <a:ea typeface="+mn-lt"/>
                <a:cs typeface="+mn-lt"/>
              </a:rPr>
              <a:t>מצאתי</a:t>
            </a:r>
            <a:r>
              <a:rPr lang="en-US" sz="1400" dirty="0">
                <a:ea typeface="+mn-lt"/>
                <a:cs typeface="+mn-lt"/>
              </a:rPr>
              <a:t>", </a:t>
            </a:r>
            <a:r>
              <a:rPr lang="ar-SA" sz="1400" dirty="0" err="1">
                <a:ea typeface="+mn-lt"/>
                <a:cs typeface="+mn-lt"/>
              </a:rPr>
              <a:t>דאתי</a:t>
            </a:r>
            <a:r>
              <a:rPr lang="en-US" sz="1400" dirty="0">
                <a:ea typeface="+mn-lt"/>
                <a:cs typeface="+mn-lt"/>
              </a:rPr>
              <a:t> </a:t>
            </a:r>
            <a:r>
              <a:rPr lang="ar-SA" sz="1400" dirty="0" err="1">
                <a:ea typeface="+mn-lt"/>
                <a:cs typeface="+mn-lt"/>
              </a:rPr>
              <a:t>לבי</a:t>
            </a:r>
            <a:r>
              <a:rPr lang="en-US" sz="1400" dirty="0">
                <a:ea typeface="+mn-lt"/>
                <a:cs typeface="+mn-lt"/>
              </a:rPr>
              <a:t> </a:t>
            </a:r>
            <a:r>
              <a:rPr lang="ar-SA" sz="1400" dirty="0" err="1">
                <a:ea typeface="+mn-lt"/>
                <a:cs typeface="+mn-lt"/>
              </a:rPr>
              <a:t>דינא</a:t>
            </a:r>
            <a:r>
              <a:rPr lang="en-US" sz="1400" dirty="0">
                <a:ea typeface="+mn-lt"/>
                <a:cs typeface="+mn-lt"/>
              </a:rPr>
              <a:t> </a:t>
            </a:r>
            <a:r>
              <a:rPr lang="ar-SA" sz="1400" dirty="0" err="1">
                <a:ea typeface="+mn-lt"/>
                <a:cs typeface="+mn-lt"/>
              </a:rPr>
              <a:t>כדי</a:t>
            </a:r>
            <a:r>
              <a:rPr lang="en-US" sz="1400" dirty="0">
                <a:ea typeface="+mn-lt"/>
                <a:cs typeface="+mn-lt"/>
              </a:rPr>
              <a:t> </a:t>
            </a:r>
            <a:r>
              <a:rPr lang="ar-SA" sz="1400" dirty="0" err="1">
                <a:ea typeface="+mn-lt"/>
                <a:cs typeface="+mn-lt"/>
              </a:rPr>
              <a:t>להפסידה</a:t>
            </a:r>
            <a:r>
              <a:rPr lang="en-US" sz="1400" dirty="0">
                <a:ea typeface="+mn-lt"/>
                <a:cs typeface="+mn-lt"/>
              </a:rPr>
              <a:t> </a:t>
            </a:r>
            <a:r>
              <a:rPr lang="ar-SA" sz="1400" dirty="0" err="1">
                <a:ea typeface="+mn-lt"/>
                <a:cs typeface="+mn-lt"/>
              </a:rPr>
              <a:t>כתובתה</a:t>
            </a:r>
            <a:r>
              <a:rPr lang="en-US" sz="1400" dirty="0">
                <a:ea typeface="+mn-lt"/>
                <a:cs typeface="+mn-lt"/>
              </a:rPr>
              <a:t>, </a:t>
            </a:r>
            <a:r>
              <a:rPr lang="ar-SA" sz="1400" dirty="0" err="1">
                <a:ea typeface="+mn-lt"/>
                <a:cs typeface="+mn-lt"/>
              </a:rPr>
              <a:t>וקאמר</a:t>
            </a:r>
            <a:r>
              <a:rPr lang="ar-SA" sz="1400" dirty="0">
                <a:ea typeface="+mn-lt"/>
                <a:cs typeface="+mn-lt"/>
              </a:rPr>
              <a:t> ר' </a:t>
            </a:r>
            <a:r>
              <a:rPr lang="ar-SA" sz="1400" dirty="0" err="1">
                <a:ea typeface="+mn-lt"/>
                <a:cs typeface="+mn-lt"/>
              </a:rPr>
              <a:t>אלעזר</a:t>
            </a:r>
            <a:r>
              <a:rPr lang="en-US" sz="1400" dirty="0">
                <a:ea typeface="+mn-lt"/>
                <a:cs typeface="+mn-lt"/>
              </a:rPr>
              <a:t>: </a:t>
            </a:r>
            <a:r>
              <a:rPr lang="ar-SA" sz="1400" dirty="0" err="1">
                <a:ea typeface="+mn-lt"/>
                <a:cs typeface="+mn-lt"/>
              </a:rPr>
              <a:t>נאמן</a:t>
            </a:r>
            <a:r>
              <a:rPr lang="en-US" sz="1400" dirty="0">
                <a:ea typeface="+mn-lt"/>
                <a:cs typeface="+mn-lt"/>
              </a:rPr>
              <a:t> </a:t>
            </a:r>
            <a:r>
              <a:rPr lang="ar-SA" sz="1400" dirty="0" err="1">
                <a:ea typeface="+mn-lt"/>
                <a:cs typeface="+mn-lt"/>
              </a:rPr>
              <a:t>במאי</a:t>
            </a:r>
            <a:r>
              <a:rPr lang="en-US" sz="1400" dirty="0">
                <a:ea typeface="+mn-lt"/>
                <a:cs typeface="+mn-lt"/>
              </a:rPr>
              <a:t> </a:t>
            </a:r>
            <a:r>
              <a:rPr lang="ar-SA" sz="1400" dirty="0" err="1">
                <a:ea typeface="+mn-lt"/>
                <a:cs typeface="+mn-lt"/>
              </a:rPr>
              <a:t>דקאמר</a:t>
            </a:r>
            <a:r>
              <a:rPr lang="en-US" sz="1400" dirty="0">
                <a:ea typeface="+mn-lt"/>
                <a:cs typeface="+mn-lt"/>
              </a:rPr>
              <a:t> "</a:t>
            </a:r>
            <a:r>
              <a:rPr lang="ar-SA" sz="1400" dirty="0" err="1">
                <a:ea typeface="+mn-lt"/>
                <a:cs typeface="+mn-lt"/>
              </a:rPr>
              <a:t>פתח</a:t>
            </a:r>
            <a:r>
              <a:rPr lang="en-US" sz="1400" dirty="0">
                <a:ea typeface="+mn-lt"/>
                <a:cs typeface="+mn-lt"/>
              </a:rPr>
              <a:t> </a:t>
            </a:r>
            <a:r>
              <a:rPr lang="ar-SA" sz="1400" dirty="0" err="1">
                <a:ea typeface="+mn-lt"/>
                <a:cs typeface="+mn-lt"/>
              </a:rPr>
              <a:t>פתוח</a:t>
            </a:r>
            <a:r>
              <a:rPr lang="en-US" sz="1400" dirty="0">
                <a:ea typeface="+mn-lt"/>
                <a:cs typeface="+mn-lt"/>
              </a:rPr>
              <a:t> </a:t>
            </a:r>
            <a:r>
              <a:rPr lang="ar-SA" sz="1400" dirty="0" err="1">
                <a:ea typeface="+mn-lt"/>
                <a:cs typeface="+mn-lt"/>
              </a:rPr>
              <a:t>מצאתי</a:t>
            </a:r>
            <a:r>
              <a:rPr lang="en-US" sz="1400" dirty="0">
                <a:ea typeface="+mn-lt"/>
                <a:cs typeface="+mn-lt"/>
              </a:rPr>
              <a:t>", </a:t>
            </a:r>
            <a:r>
              <a:rPr lang="ar-SA" sz="1400" dirty="0" err="1">
                <a:ea typeface="+mn-lt"/>
                <a:cs typeface="+mn-lt"/>
              </a:rPr>
              <a:t>ונאמנותו</a:t>
            </a:r>
            <a:r>
              <a:rPr lang="en-US" sz="1400" dirty="0">
                <a:ea typeface="+mn-lt"/>
                <a:cs typeface="+mn-lt"/>
              </a:rPr>
              <a:t> </a:t>
            </a:r>
            <a:r>
              <a:rPr lang="ar-SA" sz="1400" dirty="0" err="1">
                <a:ea typeface="+mn-lt"/>
                <a:cs typeface="+mn-lt"/>
              </a:rPr>
              <a:t>היינו</a:t>
            </a:r>
            <a:r>
              <a:rPr lang="en-US" sz="1400" dirty="0">
                <a:ea typeface="+mn-lt"/>
                <a:cs typeface="+mn-lt"/>
              </a:rPr>
              <a:t> </a:t>
            </a:r>
            <a:r>
              <a:rPr lang="ar-SA" sz="1400" dirty="0" err="1">
                <a:ea typeface="+mn-lt"/>
                <a:cs typeface="+mn-lt"/>
              </a:rPr>
              <a:t>כדי</a:t>
            </a:r>
            <a:r>
              <a:rPr lang="en-US" sz="1400" dirty="0">
                <a:ea typeface="+mn-lt"/>
                <a:cs typeface="+mn-lt"/>
              </a:rPr>
              <a:t> </a:t>
            </a:r>
            <a:r>
              <a:rPr lang="ar-SA" sz="1400" dirty="0" err="1">
                <a:ea typeface="+mn-lt"/>
                <a:cs typeface="+mn-lt"/>
              </a:rPr>
              <a:t>לאוסרה</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ולא</a:t>
            </a:r>
            <a:r>
              <a:rPr lang="en-US" sz="1400" dirty="0">
                <a:ea typeface="+mn-lt"/>
                <a:cs typeface="+mn-lt"/>
              </a:rPr>
              <a:t> </a:t>
            </a:r>
            <a:r>
              <a:rPr lang="ar-SA" sz="1400" dirty="0" err="1">
                <a:ea typeface="+mn-lt"/>
                <a:cs typeface="+mn-lt"/>
              </a:rPr>
              <a:t>להפסידה</a:t>
            </a:r>
            <a:r>
              <a:rPr lang="en-US" sz="1400" dirty="0">
                <a:ea typeface="+mn-lt"/>
                <a:cs typeface="+mn-lt"/>
              </a:rPr>
              <a:t> </a:t>
            </a:r>
            <a:r>
              <a:rPr lang="ar-SA" sz="1400" dirty="0" err="1">
                <a:ea typeface="+mn-lt"/>
                <a:cs typeface="+mn-lt"/>
              </a:rPr>
              <a:t>כתובתה</a:t>
            </a:r>
            <a:r>
              <a:rPr lang="en-US" sz="1400" dirty="0">
                <a:ea typeface="+mn-lt"/>
                <a:cs typeface="+mn-lt"/>
              </a:rPr>
              <a:t>. </a:t>
            </a:r>
            <a:r>
              <a:rPr lang="ar-SA" sz="1400" dirty="0" err="1">
                <a:ea typeface="+mn-lt"/>
                <a:cs typeface="+mn-lt"/>
              </a:rPr>
              <a:t>ובהאי</a:t>
            </a:r>
            <a:r>
              <a:rPr lang="en-US" sz="1400" dirty="0">
                <a:ea typeface="+mn-lt"/>
                <a:cs typeface="+mn-lt"/>
              </a:rPr>
              <a:t> </a:t>
            </a:r>
            <a:r>
              <a:rPr lang="ar-SA" sz="1400" dirty="0" err="1">
                <a:ea typeface="+mn-lt"/>
                <a:cs typeface="+mn-lt"/>
              </a:rPr>
              <a:t>לישנא</a:t>
            </a:r>
            <a:r>
              <a:rPr lang="en-US" sz="1400" dirty="0">
                <a:ea typeface="+mn-lt"/>
                <a:cs typeface="+mn-lt"/>
              </a:rPr>
              <a:t> </a:t>
            </a:r>
            <a:r>
              <a:rPr lang="ar-SA" sz="1400" dirty="0" err="1">
                <a:ea typeface="+mn-lt"/>
                <a:cs typeface="+mn-lt"/>
              </a:rPr>
              <a:t>בתרא</a:t>
            </a:r>
            <a:r>
              <a:rPr lang="en-US" sz="1400" dirty="0">
                <a:ea typeface="+mn-lt"/>
                <a:cs typeface="+mn-lt"/>
              </a:rPr>
              <a:t> </a:t>
            </a:r>
            <a:r>
              <a:rPr lang="ar-SA" sz="1400" dirty="0" err="1">
                <a:ea typeface="+mn-lt"/>
                <a:cs typeface="+mn-lt"/>
              </a:rPr>
              <a:t>פירש</a:t>
            </a:r>
            <a:r>
              <a:rPr lang="en-US" sz="1400" dirty="0">
                <a:ea typeface="+mn-lt"/>
                <a:cs typeface="+mn-lt"/>
              </a:rPr>
              <a:t> </a:t>
            </a:r>
            <a:r>
              <a:rPr lang="ar-SA" sz="1400" dirty="0" err="1">
                <a:ea typeface="+mn-lt"/>
                <a:cs typeface="+mn-lt"/>
              </a:rPr>
              <a:t>רש"י</a:t>
            </a:r>
            <a:r>
              <a:rPr lang="en-US" sz="1400" dirty="0">
                <a:ea typeface="+mn-lt"/>
                <a:cs typeface="+mn-lt"/>
              </a:rPr>
              <a:t> </a:t>
            </a:r>
            <a:r>
              <a:rPr lang="ar-SA" sz="1400" dirty="0" err="1">
                <a:ea typeface="+mn-lt"/>
                <a:cs typeface="+mn-lt"/>
              </a:rPr>
              <a:t>הך</a:t>
            </a:r>
            <a:r>
              <a:rPr lang="en-US" sz="1400" dirty="0">
                <a:ea typeface="+mn-lt"/>
                <a:cs typeface="+mn-lt"/>
              </a:rPr>
              <a:t> </a:t>
            </a:r>
            <a:r>
              <a:rPr lang="ar-SA" sz="1400" dirty="0" err="1">
                <a:ea typeface="+mn-lt"/>
                <a:cs typeface="+mn-lt"/>
              </a:rPr>
              <a:t>מימרא</a:t>
            </a:r>
            <a:r>
              <a:rPr lang="en-US" sz="1400" dirty="0">
                <a:ea typeface="+mn-lt"/>
                <a:cs typeface="+mn-lt"/>
              </a:rPr>
              <a:t> </a:t>
            </a:r>
            <a:r>
              <a:rPr lang="ar-SA" sz="1400" dirty="0" err="1">
                <a:ea typeface="+mn-lt"/>
                <a:cs typeface="+mn-lt"/>
              </a:rPr>
              <a:t>דר</a:t>
            </a:r>
            <a:r>
              <a:rPr lang="en-US" sz="1400" dirty="0">
                <a:ea typeface="+mn-lt"/>
                <a:cs typeface="+mn-lt"/>
              </a:rPr>
              <a:t>' </a:t>
            </a:r>
            <a:r>
              <a:rPr lang="ar-SA" sz="1400" dirty="0" err="1">
                <a:ea typeface="+mn-lt"/>
                <a:cs typeface="+mn-lt"/>
              </a:rPr>
              <a:t>אלעזר</a:t>
            </a:r>
            <a:r>
              <a:rPr lang="en-US" sz="1400" dirty="0">
                <a:ea typeface="+mn-lt"/>
                <a:cs typeface="+mn-lt"/>
              </a:rPr>
              <a:t>, </a:t>
            </a:r>
            <a:r>
              <a:rPr lang="ar-SA" sz="1400" dirty="0" err="1">
                <a:ea typeface="+mn-lt"/>
                <a:cs typeface="+mn-lt"/>
              </a:rPr>
              <a:t>ובהכי</a:t>
            </a:r>
            <a:r>
              <a:rPr lang="en-US" sz="1400" dirty="0">
                <a:ea typeface="+mn-lt"/>
                <a:cs typeface="+mn-lt"/>
              </a:rPr>
              <a:t> </a:t>
            </a:r>
            <a:r>
              <a:rPr lang="ar-SA" sz="1400" dirty="0" err="1">
                <a:ea typeface="+mn-lt"/>
                <a:cs typeface="+mn-lt"/>
              </a:rPr>
              <a:t>ריהטא</a:t>
            </a:r>
            <a:r>
              <a:rPr lang="en-US" sz="1400" dirty="0">
                <a:ea typeface="+mn-lt"/>
                <a:cs typeface="+mn-lt"/>
              </a:rPr>
              <a:t> </a:t>
            </a:r>
            <a:r>
              <a:rPr lang="ar-SA" sz="1400" dirty="0" err="1">
                <a:ea typeface="+mn-lt"/>
                <a:cs typeface="+mn-lt"/>
              </a:rPr>
              <a:t>שפיר</a:t>
            </a:r>
            <a:r>
              <a:rPr lang="en-US" sz="1400" dirty="0">
                <a:ea typeface="+mn-lt"/>
                <a:cs typeface="+mn-lt"/>
              </a:rPr>
              <a:t> </a:t>
            </a:r>
            <a:r>
              <a:rPr lang="ar-SA" sz="1400" dirty="0" err="1">
                <a:ea typeface="+mn-lt"/>
                <a:cs typeface="+mn-lt"/>
              </a:rPr>
              <a:t>סוגיא</a:t>
            </a:r>
            <a:r>
              <a:rPr lang="en-US" sz="1400" dirty="0">
                <a:ea typeface="+mn-lt"/>
                <a:cs typeface="+mn-lt"/>
              </a:rPr>
              <a:t> </a:t>
            </a:r>
            <a:r>
              <a:rPr lang="ar-SA" sz="1400" dirty="0" err="1">
                <a:ea typeface="+mn-lt"/>
                <a:cs typeface="+mn-lt"/>
              </a:rPr>
              <a:t>דשמעתא</a:t>
            </a:r>
            <a:r>
              <a:rPr lang="en-US" sz="1400" dirty="0">
                <a:ea typeface="+mn-lt"/>
                <a:cs typeface="+mn-lt"/>
              </a:rPr>
              <a:t> </a:t>
            </a:r>
            <a:r>
              <a:rPr lang="ar-SA" sz="1400" dirty="0" err="1">
                <a:ea typeface="+mn-lt"/>
                <a:cs typeface="+mn-lt"/>
              </a:rPr>
              <a:t>וכדבעינן</a:t>
            </a:r>
            <a:r>
              <a:rPr lang="en-US" sz="1400" dirty="0">
                <a:ea typeface="+mn-lt"/>
                <a:cs typeface="+mn-lt"/>
              </a:rPr>
              <a:t> </a:t>
            </a:r>
            <a:r>
              <a:rPr lang="ar-SA" sz="1400" dirty="0" err="1">
                <a:ea typeface="+mn-lt"/>
                <a:cs typeface="+mn-lt"/>
              </a:rPr>
              <a:t>למכתב</a:t>
            </a:r>
            <a:r>
              <a:rPr lang="en-US" sz="1400" dirty="0">
                <a:ea typeface="+mn-lt"/>
                <a:cs typeface="+mn-lt"/>
              </a:rPr>
              <a:t> </a:t>
            </a:r>
            <a:r>
              <a:rPr lang="ar-SA" sz="1400" dirty="0" err="1">
                <a:ea typeface="+mn-lt"/>
                <a:cs typeface="+mn-lt"/>
              </a:rPr>
              <a:t>בסייעתא</a:t>
            </a:r>
            <a:r>
              <a:rPr lang="en-US" sz="1400" dirty="0">
                <a:ea typeface="+mn-lt"/>
                <a:cs typeface="+mn-lt"/>
              </a:rPr>
              <a:t> </a:t>
            </a:r>
            <a:r>
              <a:rPr lang="ar-SA" sz="1400" dirty="0" err="1">
                <a:ea typeface="+mn-lt"/>
                <a:cs typeface="+mn-lt"/>
              </a:rPr>
              <a:t>דשמיא</a:t>
            </a:r>
            <a:r>
              <a:rPr lang="en-US" sz="1400" dirty="0">
                <a:ea typeface="+mn-lt"/>
                <a:cs typeface="+mn-lt"/>
              </a:rPr>
              <a:t>.</a:t>
            </a:r>
            <a:r>
              <a:rPr lang="en-US" sz="1400" b="1" dirty="0">
                <a:ea typeface="+mn-lt"/>
                <a:cs typeface="+mn-lt"/>
              </a:rPr>
              <a:t> </a:t>
            </a:r>
            <a:r>
              <a:rPr lang="ar-SA" sz="1400" b="1" dirty="0" err="1">
                <a:ea typeface="+mn-lt"/>
                <a:cs typeface="+mn-lt"/>
              </a:rPr>
              <a:t>ודע</a:t>
            </a:r>
            <a:r>
              <a:rPr lang="en-US" sz="1400" b="1" dirty="0">
                <a:ea typeface="+mn-lt"/>
                <a:cs typeface="+mn-lt"/>
              </a:rPr>
              <a:t>, </a:t>
            </a:r>
            <a:r>
              <a:rPr lang="ar-SA" sz="1400" b="1" dirty="0" err="1">
                <a:ea typeface="+mn-lt"/>
                <a:cs typeface="+mn-lt"/>
              </a:rPr>
              <a:t>דלהכי</a:t>
            </a:r>
            <a:r>
              <a:rPr lang="en-US" sz="1400" b="1" dirty="0">
                <a:ea typeface="+mn-lt"/>
                <a:cs typeface="+mn-lt"/>
              </a:rPr>
              <a:t> </a:t>
            </a:r>
            <a:r>
              <a:rPr lang="ar-SA" sz="1400" b="1" dirty="0" err="1">
                <a:ea typeface="+mn-lt"/>
                <a:cs typeface="+mn-lt"/>
              </a:rPr>
              <a:t>סבירא</a:t>
            </a:r>
            <a:r>
              <a:rPr lang="en-US" sz="1400" b="1" dirty="0">
                <a:ea typeface="+mn-lt"/>
                <a:cs typeface="+mn-lt"/>
              </a:rPr>
              <a:t> </a:t>
            </a:r>
            <a:r>
              <a:rPr lang="ar-SA" sz="1400" b="1" dirty="0" err="1">
                <a:ea typeface="+mn-lt"/>
                <a:cs typeface="+mn-lt"/>
              </a:rPr>
              <a:t>ליה</a:t>
            </a:r>
            <a:r>
              <a:rPr lang="en-US" sz="1400" b="1" dirty="0">
                <a:ea typeface="+mn-lt"/>
                <a:cs typeface="+mn-lt"/>
              </a:rPr>
              <a:t> </a:t>
            </a:r>
            <a:r>
              <a:rPr lang="ar-SA" sz="1400" b="1" dirty="0" err="1">
                <a:ea typeface="+mn-lt"/>
                <a:cs typeface="+mn-lt"/>
              </a:rPr>
              <a:t>לרש"י</a:t>
            </a:r>
            <a:r>
              <a:rPr lang="en-US" sz="1400" b="1" dirty="0">
                <a:ea typeface="+mn-lt"/>
                <a:cs typeface="+mn-lt"/>
              </a:rPr>
              <a:t> </a:t>
            </a:r>
            <a:r>
              <a:rPr lang="ar-SA" sz="1400" b="1" dirty="0" err="1">
                <a:ea typeface="+mn-lt"/>
                <a:cs typeface="+mn-lt"/>
              </a:rPr>
              <a:t>דאינו</a:t>
            </a:r>
            <a:r>
              <a:rPr lang="en-US" sz="1400" b="1" dirty="0">
                <a:ea typeface="+mn-lt"/>
                <a:cs typeface="+mn-lt"/>
              </a:rPr>
              <a:t> </a:t>
            </a:r>
            <a:r>
              <a:rPr lang="ar-SA" sz="1400" b="1" dirty="0" err="1">
                <a:ea typeface="+mn-lt"/>
                <a:cs typeface="+mn-lt"/>
              </a:rPr>
              <a:t>נאמן</a:t>
            </a:r>
            <a:r>
              <a:rPr lang="en-US" sz="1400" b="1" dirty="0">
                <a:ea typeface="+mn-lt"/>
                <a:cs typeface="+mn-lt"/>
              </a:rPr>
              <a:t> </a:t>
            </a:r>
            <a:r>
              <a:rPr lang="ar-SA" sz="1400" b="1" dirty="0" err="1">
                <a:ea typeface="+mn-lt"/>
                <a:cs typeface="+mn-lt"/>
              </a:rPr>
              <a:t>להפסידה</a:t>
            </a:r>
            <a:r>
              <a:rPr lang="en-US" sz="1400" b="1" dirty="0">
                <a:ea typeface="+mn-lt"/>
                <a:cs typeface="+mn-lt"/>
              </a:rPr>
              <a:t> </a:t>
            </a:r>
            <a:r>
              <a:rPr lang="ar-SA" sz="1400" b="1" dirty="0" err="1">
                <a:ea typeface="+mn-lt"/>
                <a:cs typeface="+mn-lt"/>
              </a:rPr>
              <a:t>כתובתה</a:t>
            </a:r>
            <a:r>
              <a:rPr lang="en-US" sz="1400" b="1" dirty="0">
                <a:ea typeface="+mn-lt"/>
                <a:cs typeface="+mn-lt"/>
              </a:rPr>
              <a:t> </a:t>
            </a:r>
            <a:r>
              <a:rPr lang="ar-SA" sz="1400" b="1" dirty="0" err="1">
                <a:ea typeface="+mn-lt"/>
                <a:cs typeface="+mn-lt"/>
              </a:rPr>
              <a:t>לר</a:t>
            </a:r>
            <a:r>
              <a:rPr lang="en-US" sz="1400" b="1" dirty="0">
                <a:ea typeface="+mn-lt"/>
                <a:cs typeface="+mn-lt"/>
              </a:rPr>
              <a:t>' </a:t>
            </a:r>
            <a:r>
              <a:rPr lang="ar-SA" sz="1400" b="1" dirty="0" err="1">
                <a:ea typeface="+mn-lt"/>
                <a:cs typeface="+mn-lt"/>
              </a:rPr>
              <a:t>אלעזר</a:t>
            </a:r>
            <a:r>
              <a:rPr lang="en-US" sz="1400" b="1" dirty="0">
                <a:ea typeface="+mn-lt"/>
                <a:cs typeface="+mn-lt"/>
              </a:rPr>
              <a:t>, </a:t>
            </a:r>
            <a:r>
              <a:rPr lang="ar-SA" sz="1400" b="1" dirty="0" err="1">
                <a:ea typeface="+mn-lt"/>
                <a:cs typeface="+mn-lt"/>
              </a:rPr>
              <a:t>משום</a:t>
            </a:r>
            <a:r>
              <a:rPr lang="ar-SA" sz="1400" b="1" dirty="0">
                <a:ea typeface="+mn-lt"/>
                <a:cs typeface="+mn-lt"/>
              </a:rPr>
              <a:t> דכיון </a:t>
            </a:r>
            <a:r>
              <a:rPr lang="ar-SA" sz="1400" b="1" dirty="0" err="1">
                <a:ea typeface="+mn-lt"/>
                <a:cs typeface="+mn-lt"/>
              </a:rPr>
              <a:t>דאתא</a:t>
            </a:r>
            <a:r>
              <a:rPr lang="en-US" sz="1400" b="1" dirty="0">
                <a:ea typeface="+mn-lt"/>
                <a:cs typeface="+mn-lt"/>
              </a:rPr>
              <a:t> </a:t>
            </a:r>
            <a:r>
              <a:rPr lang="ar-SA" sz="1400" b="1" dirty="0" err="1">
                <a:ea typeface="+mn-lt"/>
                <a:cs typeface="+mn-lt"/>
              </a:rPr>
              <a:t>לאשמועינן</a:t>
            </a:r>
            <a:r>
              <a:rPr lang="en-US" sz="1400" b="1" dirty="0">
                <a:ea typeface="+mn-lt"/>
                <a:cs typeface="+mn-lt"/>
              </a:rPr>
              <a:t> </a:t>
            </a:r>
            <a:r>
              <a:rPr lang="ar-SA" sz="1400" b="1" dirty="0" err="1">
                <a:ea typeface="+mn-lt"/>
                <a:cs typeface="+mn-lt"/>
              </a:rPr>
              <a:t>דנאמן</a:t>
            </a:r>
            <a:r>
              <a:rPr lang="en-US" sz="1400" b="1" dirty="0">
                <a:ea typeface="+mn-lt"/>
                <a:cs typeface="+mn-lt"/>
              </a:rPr>
              <a:t> </a:t>
            </a:r>
            <a:r>
              <a:rPr lang="ar-SA" sz="1400" b="1" dirty="0" err="1">
                <a:ea typeface="+mn-lt"/>
                <a:cs typeface="+mn-lt"/>
              </a:rPr>
              <a:t>לאוסרה</a:t>
            </a:r>
            <a:r>
              <a:rPr lang="en-US" sz="1400" b="1" dirty="0">
                <a:ea typeface="+mn-lt"/>
                <a:cs typeface="+mn-lt"/>
              </a:rPr>
              <a:t> </a:t>
            </a:r>
            <a:r>
              <a:rPr lang="ar-SA" sz="1400" b="1" dirty="0" err="1">
                <a:ea typeface="+mn-lt"/>
                <a:cs typeface="+mn-lt"/>
              </a:rPr>
              <a:t>עליו</a:t>
            </a:r>
            <a:r>
              <a:rPr lang="en-US" sz="1400" b="1" dirty="0">
                <a:ea typeface="+mn-lt"/>
                <a:cs typeface="+mn-lt"/>
              </a:rPr>
              <a:t>, </a:t>
            </a:r>
            <a:r>
              <a:rPr lang="ar-SA" sz="1400" b="1" u="sng" dirty="0" err="1">
                <a:ea typeface="+mn-lt"/>
                <a:cs typeface="+mn-lt"/>
              </a:rPr>
              <a:t>אלמא</a:t>
            </a:r>
            <a:r>
              <a:rPr lang="en-US" sz="1400" b="1" u="sng" dirty="0">
                <a:ea typeface="+mn-lt"/>
                <a:cs typeface="+mn-lt"/>
              </a:rPr>
              <a:t> </a:t>
            </a:r>
            <a:r>
              <a:rPr lang="ar-SA" sz="1400" b="1" u="sng" dirty="0" err="1">
                <a:ea typeface="+mn-lt"/>
                <a:cs typeface="+mn-lt"/>
              </a:rPr>
              <a:t>דלא</a:t>
            </a:r>
            <a:r>
              <a:rPr lang="en-US" sz="1400" b="1" u="sng" dirty="0">
                <a:ea typeface="+mn-lt"/>
                <a:cs typeface="+mn-lt"/>
              </a:rPr>
              <a:t> </a:t>
            </a:r>
            <a:r>
              <a:rPr lang="ar-SA" sz="1400" b="1" u="sng" dirty="0" err="1">
                <a:ea typeface="+mn-lt"/>
                <a:cs typeface="+mn-lt"/>
              </a:rPr>
              <a:t>קים</a:t>
            </a:r>
            <a:r>
              <a:rPr lang="en-US" sz="1400" b="1" u="sng" dirty="0">
                <a:ea typeface="+mn-lt"/>
                <a:cs typeface="+mn-lt"/>
              </a:rPr>
              <a:t> </a:t>
            </a:r>
            <a:r>
              <a:rPr lang="ar-SA" sz="1400" b="1" u="sng" dirty="0" err="1">
                <a:ea typeface="+mn-lt"/>
                <a:cs typeface="+mn-lt"/>
              </a:rPr>
              <a:t>ליה</a:t>
            </a:r>
            <a:r>
              <a:rPr lang="en-US" sz="1400" dirty="0">
                <a:ea typeface="+mn-lt"/>
                <a:cs typeface="+mn-lt"/>
              </a:rPr>
              <a:t>, </a:t>
            </a:r>
            <a:r>
              <a:rPr lang="ar-SA" sz="1400" dirty="0" err="1">
                <a:ea typeface="+mn-lt"/>
                <a:cs typeface="+mn-lt"/>
              </a:rPr>
              <a:t>וכדפריך</a:t>
            </a:r>
            <a:r>
              <a:rPr lang="en-US" sz="1400" dirty="0">
                <a:ea typeface="+mn-lt"/>
                <a:cs typeface="+mn-lt"/>
              </a:rPr>
              <a:t> </a:t>
            </a:r>
            <a:r>
              <a:rPr lang="ar-SA" sz="1400" dirty="0" err="1">
                <a:ea typeface="+mn-lt"/>
                <a:cs typeface="+mn-lt"/>
              </a:rPr>
              <a:t>תלמודא</a:t>
            </a:r>
            <a:r>
              <a:rPr lang="en-US" sz="1400" dirty="0">
                <a:ea typeface="+mn-lt"/>
                <a:cs typeface="+mn-lt"/>
              </a:rPr>
              <a:t>: "</a:t>
            </a:r>
            <a:r>
              <a:rPr lang="ar-SA" sz="1400" dirty="0" err="1">
                <a:ea typeface="+mn-lt"/>
                <a:cs typeface="+mn-lt"/>
              </a:rPr>
              <a:t>מאי</a:t>
            </a:r>
            <a:r>
              <a:rPr lang="ar-SA" sz="1400" dirty="0">
                <a:ea typeface="+mn-lt"/>
                <a:cs typeface="+mn-lt"/>
              </a:rPr>
              <a:t> קא </a:t>
            </a:r>
            <a:r>
              <a:rPr lang="ar-SA" sz="1400" dirty="0" err="1">
                <a:ea typeface="+mn-lt"/>
                <a:cs typeface="+mn-lt"/>
              </a:rPr>
              <a:t>משמע</a:t>
            </a:r>
            <a:r>
              <a:rPr lang="en-US" sz="1400" dirty="0">
                <a:ea typeface="+mn-lt"/>
                <a:cs typeface="+mn-lt"/>
              </a:rPr>
              <a:t> </a:t>
            </a:r>
            <a:r>
              <a:rPr lang="ar-SA" sz="1400" dirty="0" err="1">
                <a:ea typeface="+mn-lt"/>
                <a:cs typeface="+mn-lt"/>
              </a:rPr>
              <a:t>לן</a:t>
            </a:r>
            <a:r>
              <a:rPr lang="en-US" sz="1400" dirty="0">
                <a:ea typeface="+mn-lt"/>
                <a:cs typeface="+mn-lt"/>
              </a:rPr>
              <a:t>? </a:t>
            </a:r>
            <a:r>
              <a:rPr lang="ar-SA" sz="1400" dirty="0" err="1">
                <a:ea typeface="+mn-lt"/>
                <a:cs typeface="+mn-lt"/>
              </a:rPr>
              <a:t>תנינא</a:t>
            </a:r>
            <a:r>
              <a:rPr lang="en-US" sz="1400" dirty="0">
                <a:ea typeface="+mn-lt"/>
                <a:cs typeface="+mn-lt"/>
              </a:rPr>
              <a:t>: </a:t>
            </a:r>
            <a:r>
              <a:rPr lang="ar-SA" sz="1400" dirty="0" err="1">
                <a:ea typeface="+mn-lt"/>
                <a:cs typeface="+mn-lt"/>
              </a:rPr>
              <a:t>האומר</a:t>
            </a:r>
            <a:r>
              <a:rPr lang="en-US" sz="1400" dirty="0">
                <a:ea typeface="+mn-lt"/>
                <a:cs typeface="+mn-lt"/>
              </a:rPr>
              <a:t> </a:t>
            </a:r>
            <a:r>
              <a:rPr lang="ar-SA" sz="1400" dirty="0" err="1">
                <a:ea typeface="+mn-lt"/>
                <a:cs typeface="+mn-lt"/>
              </a:rPr>
              <a:t>לאשה</a:t>
            </a:r>
            <a:r>
              <a:rPr lang="en-US" sz="1400" dirty="0">
                <a:ea typeface="+mn-lt"/>
                <a:cs typeface="+mn-lt"/>
              </a:rPr>
              <a:t> </a:t>
            </a:r>
            <a:r>
              <a:rPr lang="ar-SA" sz="1400" dirty="0" err="1">
                <a:ea typeface="+mn-lt"/>
                <a:cs typeface="+mn-lt"/>
              </a:rPr>
              <a:t>קדשתיך</a:t>
            </a:r>
            <a:r>
              <a:rPr lang="en-US" sz="1400" dirty="0">
                <a:ea typeface="+mn-lt"/>
                <a:cs typeface="+mn-lt"/>
              </a:rPr>
              <a:t>" </a:t>
            </a:r>
            <a:r>
              <a:rPr lang="ar-SA" sz="1400" dirty="0" err="1">
                <a:ea typeface="+mn-lt"/>
                <a:cs typeface="+mn-lt"/>
              </a:rPr>
              <a:t>כו</a:t>
            </a:r>
            <a:r>
              <a:rPr lang="en-US" sz="1400" dirty="0">
                <a:ea typeface="+mn-lt"/>
                <a:cs typeface="+mn-lt"/>
              </a:rPr>
              <a:t>'. </a:t>
            </a:r>
            <a:r>
              <a:rPr lang="ar-SA" sz="1400" dirty="0" err="1">
                <a:ea typeface="+mn-lt"/>
                <a:cs typeface="+mn-lt"/>
              </a:rPr>
              <a:t>ומשני</a:t>
            </a:r>
            <a:r>
              <a:rPr lang="en-US" sz="1400" dirty="0">
                <a:ea typeface="+mn-lt"/>
                <a:cs typeface="+mn-lt"/>
              </a:rPr>
              <a:t>: "</a:t>
            </a:r>
            <a:r>
              <a:rPr lang="ar-SA" sz="1400" dirty="0" err="1">
                <a:ea typeface="+mn-lt"/>
                <a:cs typeface="+mn-lt"/>
              </a:rPr>
              <a:t>מהו</a:t>
            </a:r>
            <a:r>
              <a:rPr lang="en-US" sz="1400" dirty="0">
                <a:ea typeface="+mn-lt"/>
                <a:cs typeface="+mn-lt"/>
              </a:rPr>
              <a:t> </a:t>
            </a:r>
            <a:r>
              <a:rPr lang="ar-SA" sz="1400" dirty="0" err="1">
                <a:ea typeface="+mn-lt"/>
                <a:cs typeface="+mn-lt"/>
              </a:rPr>
              <a:t>דתימא</a:t>
            </a:r>
            <a:r>
              <a:rPr lang="en-US" sz="1400" dirty="0">
                <a:ea typeface="+mn-lt"/>
                <a:cs typeface="+mn-lt"/>
              </a:rPr>
              <a:t>, </a:t>
            </a:r>
            <a:r>
              <a:rPr lang="ar-SA" sz="1400" dirty="0" err="1">
                <a:ea typeface="+mn-lt"/>
                <a:cs typeface="+mn-lt"/>
              </a:rPr>
              <a:t>התם</a:t>
            </a:r>
            <a:r>
              <a:rPr lang="en-US" sz="1400" dirty="0">
                <a:ea typeface="+mn-lt"/>
                <a:cs typeface="+mn-lt"/>
              </a:rPr>
              <a:t> </a:t>
            </a:r>
            <a:r>
              <a:rPr lang="ar-SA" sz="1400" dirty="0" err="1">
                <a:ea typeface="+mn-lt"/>
                <a:cs typeface="+mn-lt"/>
              </a:rPr>
              <a:t>דוודאי</a:t>
            </a:r>
            <a:r>
              <a:rPr lang="en-US" sz="1400" dirty="0">
                <a:ea typeface="+mn-lt"/>
                <a:cs typeface="+mn-lt"/>
              </a:rPr>
              <a:t> </a:t>
            </a:r>
            <a:r>
              <a:rPr lang="ar-SA" sz="1400" dirty="0" err="1">
                <a:ea typeface="+mn-lt"/>
                <a:cs typeface="+mn-lt"/>
              </a:rPr>
              <a:t>קים</a:t>
            </a:r>
            <a:r>
              <a:rPr lang="en-US" sz="1400" dirty="0">
                <a:ea typeface="+mn-lt"/>
                <a:cs typeface="+mn-lt"/>
              </a:rPr>
              <a:t> </a:t>
            </a:r>
            <a:r>
              <a:rPr lang="ar-SA" sz="1400" dirty="0" err="1">
                <a:ea typeface="+mn-lt"/>
                <a:cs typeface="+mn-lt"/>
              </a:rPr>
              <a:t>ליה</a:t>
            </a:r>
            <a:r>
              <a:rPr lang="en-US" sz="1400" dirty="0">
                <a:ea typeface="+mn-lt"/>
                <a:cs typeface="+mn-lt"/>
              </a:rPr>
              <a:t>, </a:t>
            </a:r>
            <a:r>
              <a:rPr lang="ar-SA" sz="1400" dirty="0" err="1">
                <a:ea typeface="+mn-lt"/>
                <a:cs typeface="+mn-lt"/>
              </a:rPr>
              <a:t>אבל</a:t>
            </a:r>
            <a:r>
              <a:rPr lang="en-US" sz="1400" dirty="0">
                <a:ea typeface="+mn-lt"/>
                <a:cs typeface="+mn-lt"/>
              </a:rPr>
              <a:t> </a:t>
            </a:r>
            <a:r>
              <a:rPr lang="ar-SA" sz="1400" dirty="0" err="1">
                <a:ea typeface="+mn-lt"/>
                <a:cs typeface="+mn-lt"/>
              </a:rPr>
              <a:t>הכא</a:t>
            </a:r>
            <a:r>
              <a:rPr lang="en-US" sz="1400" dirty="0">
                <a:ea typeface="+mn-lt"/>
                <a:cs typeface="+mn-lt"/>
              </a:rPr>
              <a:t> </a:t>
            </a:r>
            <a:r>
              <a:rPr lang="ar-SA" sz="1400" dirty="0" err="1">
                <a:ea typeface="+mn-lt"/>
                <a:cs typeface="+mn-lt"/>
              </a:rPr>
              <a:t>מיקם</a:t>
            </a:r>
            <a:r>
              <a:rPr lang="en-US" sz="1400" dirty="0">
                <a:ea typeface="+mn-lt"/>
                <a:cs typeface="+mn-lt"/>
              </a:rPr>
              <a:t> </a:t>
            </a:r>
            <a:r>
              <a:rPr lang="ar-SA" sz="1400" dirty="0" err="1">
                <a:ea typeface="+mn-lt"/>
                <a:cs typeface="+mn-lt"/>
              </a:rPr>
              <a:t>הוא</a:t>
            </a:r>
            <a:r>
              <a:rPr lang="en-US" sz="1400" dirty="0">
                <a:ea typeface="+mn-lt"/>
                <a:cs typeface="+mn-lt"/>
              </a:rPr>
              <a:t> </a:t>
            </a:r>
            <a:r>
              <a:rPr lang="ar-SA" sz="1400" dirty="0" err="1">
                <a:ea typeface="+mn-lt"/>
                <a:cs typeface="+mn-lt"/>
              </a:rPr>
              <a:t>דלא</a:t>
            </a:r>
            <a:r>
              <a:rPr lang="en-US" sz="1400" dirty="0">
                <a:ea typeface="+mn-lt"/>
                <a:cs typeface="+mn-lt"/>
              </a:rPr>
              <a:t> </a:t>
            </a:r>
            <a:r>
              <a:rPr lang="ar-SA" sz="1400" dirty="0" err="1">
                <a:ea typeface="+mn-lt"/>
                <a:cs typeface="+mn-lt"/>
              </a:rPr>
              <a:t>קים</a:t>
            </a:r>
            <a:r>
              <a:rPr lang="en-US" sz="1400" dirty="0">
                <a:ea typeface="+mn-lt"/>
                <a:cs typeface="+mn-lt"/>
              </a:rPr>
              <a:t> </a:t>
            </a:r>
            <a:r>
              <a:rPr lang="ar-SA" sz="1400" dirty="0" err="1">
                <a:ea typeface="+mn-lt"/>
                <a:cs typeface="+mn-lt"/>
              </a:rPr>
              <a:t>ליה</a:t>
            </a:r>
            <a:r>
              <a:rPr lang="en-US" sz="1400" dirty="0">
                <a:ea typeface="+mn-lt"/>
                <a:cs typeface="+mn-lt"/>
              </a:rPr>
              <a:t>", </a:t>
            </a:r>
            <a:r>
              <a:rPr lang="ar-SA" sz="1400" dirty="0" err="1">
                <a:ea typeface="+mn-lt"/>
                <a:cs typeface="+mn-lt"/>
              </a:rPr>
              <a:t>וסבירא</a:t>
            </a:r>
            <a:r>
              <a:rPr lang="en-US" sz="1400" dirty="0">
                <a:ea typeface="+mn-lt"/>
                <a:cs typeface="+mn-lt"/>
              </a:rPr>
              <a:t> </a:t>
            </a:r>
            <a:r>
              <a:rPr lang="ar-SA" sz="1400" dirty="0" err="1">
                <a:ea typeface="+mn-lt"/>
                <a:cs typeface="+mn-lt"/>
              </a:rPr>
              <a:t>ליה</a:t>
            </a:r>
            <a:r>
              <a:rPr lang="en-US" sz="1400" dirty="0">
                <a:ea typeface="+mn-lt"/>
                <a:cs typeface="+mn-lt"/>
              </a:rPr>
              <a:t> </a:t>
            </a:r>
            <a:r>
              <a:rPr lang="ar-SA" sz="1400" b="1" dirty="0" err="1">
                <a:ea typeface="+mn-lt"/>
                <a:cs typeface="+mn-lt"/>
              </a:rPr>
              <a:t>לרש"י</a:t>
            </a:r>
            <a:r>
              <a:rPr lang="en-US" sz="1400" b="1" dirty="0">
                <a:ea typeface="+mn-lt"/>
                <a:cs typeface="+mn-lt"/>
              </a:rPr>
              <a:t> </a:t>
            </a:r>
            <a:r>
              <a:rPr lang="ar-SA" sz="1400" b="1" u="sng" dirty="0" err="1">
                <a:ea typeface="+mn-lt"/>
                <a:cs typeface="+mn-lt"/>
              </a:rPr>
              <a:t>דבשלמא</a:t>
            </a:r>
            <a:r>
              <a:rPr lang="en-US" sz="1400" b="1" u="sng" dirty="0">
                <a:ea typeface="+mn-lt"/>
                <a:cs typeface="+mn-lt"/>
              </a:rPr>
              <a:t> </a:t>
            </a:r>
            <a:r>
              <a:rPr lang="ar-SA" sz="1400" b="1" u="sng" dirty="0" err="1">
                <a:ea typeface="+mn-lt"/>
                <a:cs typeface="+mn-lt"/>
              </a:rPr>
              <a:t>לאוסרה</a:t>
            </a:r>
            <a:r>
              <a:rPr lang="en-US" sz="1400" b="1" u="sng" dirty="0">
                <a:ea typeface="+mn-lt"/>
                <a:cs typeface="+mn-lt"/>
              </a:rPr>
              <a:t> </a:t>
            </a:r>
            <a:r>
              <a:rPr lang="ar-SA" sz="1400" b="1" u="sng" dirty="0" err="1">
                <a:ea typeface="+mn-lt"/>
                <a:cs typeface="+mn-lt"/>
              </a:rPr>
              <a:t>עליו</a:t>
            </a:r>
            <a:r>
              <a:rPr lang="en-US" sz="1400" b="1" u="sng" dirty="0">
                <a:ea typeface="+mn-lt"/>
                <a:cs typeface="+mn-lt"/>
              </a:rPr>
              <a:t>, </a:t>
            </a:r>
            <a:r>
              <a:rPr lang="ar-SA" sz="1400" b="1" u="sng" dirty="0" err="1">
                <a:ea typeface="+mn-lt"/>
                <a:cs typeface="+mn-lt"/>
              </a:rPr>
              <a:t>אף</a:t>
            </a:r>
            <a:r>
              <a:rPr lang="en-US" sz="1400" b="1" u="sng" dirty="0">
                <a:ea typeface="+mn-lt"/>
                <a:cs typeface="+mn-lt"/>
              </a:rPr>
              <a:t> </a:t>
            </a:r>
            <a:r>
              <a:rPr lang="ar-SA" sz="1400" b="1" u="sng" dirty="0" err="1">
                <a:ea typeface="+mn-lt"/>
                <a:cs typeface="+mn-lt"/>
              </a:rPr>
              <a:t>על</a:t>
            </a:r>
            <a:r>
              <a:rPr lang="en-US" sz="1400" b="1" u="sng" dirty="0">
                <a:ea typeface="+mn-lt"/>
                <a:cs typeface="+mn-lt"/>
              </a:rPr>
              <a:t> </a:t>
            </a:r>
            <a:r>
              <a:rPr lang="ar-SA" sz="1400" b="1" u="sng" dirty="0" err="1">
                <a:ea typeface="+mn-lt"/>
                <a:cs typeface="+mn-lt"/>
              </a:rPr>
              <a:t>גב</a:t>
            </a:r>
            <a:r>
              <a:rPr lang="en-US" sz="1400" b="1" u="sng" dirty="0">
                <a:ea typeface="+mn-lt"/>
                <a:cs typeface="+mn-lt"/>
              </a:rPr>
              <a:t> </a:t>
            </a:r>
            <a:r>
              <a:rPr lang="ar-SA" sz="1400" b="1" u="sng" dirty="0" err="1">
                <a:ea typeface="+mn-lt"/>
                <a:cs typeface="+mn-lt"/>
              </a:rPr>
              <a:t>דלא</a:t>
            </a:r>
            <a:r>
              <a:rPr lang="en-US" sz="1400" b="1" u="sng" dirty="0">
                <a:ea typeface="+mn-lt"/>
                <a:cs typeface="+mn-lt"/>
              </a:rPr>
              <a:t> </a:t>
            </a:r>
            <a:r>
              <a:rPr lang="ar-SA" sz="1400" b="1" u="sng" dirty="0" err="1">
                <a:ea typeface="+mn-lt"/>
                <a:cs typeface="+mn-lt"/>
              </a:rPr>
              <a:t>קים</a:t>
            </a:r>
            <a:r>
              <a:rPr lang="en-US" sz="1400" b="1" u="sng" dirty="0">
                <a:ea typeface="+mn-lt"/>
                <a:cs typeface="+mn-lt"/>
              </a:rPr>
              <a:t> </a:t>
            </a:r>
            <a:r>
              <a:rPr lang="ar-SA" sz="1400" b="1" u="sng" dirty="0" err="1">
                <a:ea typeface="+mn-lt"/>
                <a:cs typeface="+mn-lt"/>
              </a:rPr>
              <a:t>ליה</a:t>
            </a:r>
            <a:r>
              <a:rPr lang="en-US" sz="1400" b="1" u="sng" dirty="0">
                <a:ea typeface="+mn-lt"/>
                <a:cs typeface="+mn-lt"/>
              </a:rPr>
              <a:t>, </a:t>
            </a:r>
            <a:r>
              <a:rPr lang="ar-SA" sz="1400" b="1" u="sng" dirty="0" err="1">
                <a:ea typeface="+mn-lt"/>
                <a:cs typeface="+mn-lt"/>
              </a:rPr>
              <a:t>מהימן</a:t>
            </a:r>
            <a:r>
              <a:rPr lang="en-US" sz="1400" b="1" u="sng" dirty="0">
                <a:ea typeface="+mn-lt"/>
                <a:cs typeface="+mn-lt"/>
              </a:rPr>
              <a:t> </a:t>
            </a:r>
            <a:r>
              <a:rPr lang="ar-SA" sz="1400" b="1" u="sng" dirty="0" err="1">
                <a:ea typeface="+mn-lt"/>
                <a:cs typeface="+mn-lt"/>
              </a:rPr>
              <a:t>לשווייה</a:t>
            </a:r>
            <a:r>
              <a:rPr lang="en-US" sz="1400" b="1" u="sng" dirty="0">
                <a:ea typeface="+mn-lt"/>
                <a:cs typeface="+mn-lt"/>
              </a:rPr>
              <a:t> </a:t>
            </a:r>
            <a:r>
              <a:rPr lang="ar-SA" sz="1400" b="1" u="sng" dirty="0" err="1">
                <a:ea typeface="+mn-lt"/>
                <a:cs typeface="+mn-lt"/>
              </a:rPr>
              <a:t>ליה</a:t>
            </a:r>
            <a:r>
              <a:rPr lang="en-US" sz="1400" b="1" u="sng" dirty="0">
                <a:ea typeface="+mn-lt"/>
                <a:cs typeface="+mn-lt"/>
              </a:rPr>
              <a:t> </a:t>
            </a:r>
            <a:r>
              <a:rPr lang="ar-SA" sz="1400" b="1" u="sng" dirty="0" err="1">
                <a:ea typeface="+mn-lt"/>
                <a:cs typeface="+mn-lt"/>
              </a:rPr>
              <a:t>חתיכה</a:t>
            </a:r>
            <a:r>
              <a:rPr lang="en-US" sz="1400" b="1" u="sng" dirty="0">
                <a:ea typeface="+mn-lt"/>
                <a:cs typeface="+mn-lt"/>
              </a:rPr>
              <a:t> </a:t>
            </a:r>
            <a:r>
              <a:rPr lang="ar-SA" sz="1400" b="1" u="sng" dirty="0" err="1">
                <a:ea typeface="+mn-lt"/>
                <a:cs typeface="+mn-lt"/>
              </a:rPr>
              <a:t>דאיסורא</a:t>
            </a:r>
            <a:r>
              <a:rPr lang="en-US" sz="1400" b="1" dirty="0">
                <a:ea typeface="+mn-lt"/>
                <a:cs typeface="+mn-lt"/>
              </a:rPr>
              <a:t>, </a:t>
            </a:r>
            <a:r>
              <a:rPr lang="ar-SA" sz="1400" b="1" dirty="0" err="1">
                <a:ea typeface="+mn-lt"/>
                <a:cs typeface="+mn-lt"/>
              </a:rPr>
              <a:t>אבל</a:t>
            </a:r>
            <a:r>
              <a:rPr lang="en-US" sz="1400" b="1" dirty="0">
                <a:ea typeface="+mn-lt"/>
                <a:cs typeface="+mn-lt"/>
              </a:rPr>
              <a:t> </a:t>
            </a:r>
            <a:r>
              <a:rPr lang="ar-SA" sz="1400" b="1" dirty="0" err="1">
                <a:ea typeface="+mn-lt"/>
                <a:cs typeface="+mn-lt"/>
              </a:rPr>
              <a:t>להפסידה</a:t>
            </a:r>
            <a:r>
              <a:rPr lang="en-US" sz="1400" b="1" dirty="0">
                <a:ea typeface="+mn-lt"/>
                <a:cs typeface="+mn-lt"/>
              </a:rPr>
              <a:t> </a:t>
            </a:r>
            <a:r>
              <a:rPr lang="ar-SA" sz="1400" b="1" dirty="0" err="1">
                <a:ea typeface="+mn-lt"/>
                <a:cs typeface="+mn-lt"/>
              </a:rPr>
              <a:t>כתובתה</a:t>
            </a:r>
            <a:r>
              <a:rPr lang="en-US" sz="1400" b="1" dirty="0">
                <a:ea typeface="+mn-lt"/>
                <a:cs typeface="+mn-lt"/>
              </a:rPr>
              <a:t> </a:t>
            </a:r>
            <a:r>
              <a:rPr lang="ar-SA" sz="1400" b="1" dirty="0" err="1">
                <a:ea typeface="+mn-lt"/>
                <a:cs typeface="+mn-lt"/>
              </a:rPr>
              <a:t>לא</a:t>
            </a:r>
            <a:r>
              <a:rPr lang="en-US" sz="1400" b="1" dirty="0">
                <a:ea typeface="+mn-lt"/>
                <a:cs typeface="+mn-lt"/>
              </a:rPr>
              <a:t> </a:t>
            </a:r>
            <a:r>
              <a:rPr lang="ar-SA" sz="1400" b="1" dirty="0" err="1">
                <a:ea typeface="+mn-lt"/>
                <a:cs typeface="+mn-lt"/>
              </a:rPr>
              <a:t>מהימן</a:t>
            </a:r>
            <a:r>
              <a:rPr lang="en-US" sz="1400" b="1" dirty="0">
                <a:ea typeface="+mn-lt"/>
                <a:cs typeface="+mn-lt"/>
              </a:rPr>
              <a:t> </a:t>
            </a:r>
            <a:r>
              <a:rPr lang="ar-SA" sz="1400" b="1" dirty="0" err="1">
                <a:ea typeface="+mn-lt"/>
                <a:cs typeface="+mn-lt"/>
              </a:rPr>
              <a:t>אלא</a:t>
            </a:r>
            <a:r>
              <a:rPr lang="en-US" sz="1400" b="1" dirty="0">
                <a:ea typeface="+mn-lt"/>
                <a:cs typeface="+mn-lt"/>
              </a:rPr>
              <a:t> </a:t>
            </a:r>
            <a:r>
              <a:rPr lang="ar-SA" sz="1400" b="1" dirty="0" err="1">
                <a:ea typeface="+mn-lt"/>
                <a:cs typeface="+mn-lt"/>
              </a:rPr>
              <a:t>בטענה</a:t>
            </a:r>
            <a:r>
              <a:rPr lang="en-US" sz="1400" b="1" dirty="0">
                <a:ea typeface="+mn-lt"/>
                <a:cs typeface="+mn-lt"/>
              </a:rPr>
              <a:t> </a:t>
            </a:r>
            <a:r>
              <a:rPr lang="ar-SA" sz="1400" b="1" dirty="0" err="1">
                <a:ea typeface="+mn-lt"/>
                <a:cs typeface="+mn-lt"/>
              </a:rPr>
              <a:t>ברורה</a:t>
            </a:r>
            <a:r>
              <a:rPr lang="en-US" sz="1400" b="1" dirty="0">
                <a:ea typeface="+mn-lt"/>
                <a:cs typeface="+mn-lt"/>
              </a:rPr>
              <a:t> </a:t>
            </a:r>
            <a:r>
              <a:rPr lang="ar-SA" sz="1400" b="1" dirty="0" err="1">
                <a:ea typeface="+mn-lt"/>
                <a:cs typeface="+mn-lt"/>
              </a:rPr>
              <a:t>לו</a:t>
            </a:r>
            <a:r>
              <a:rPr lang="en-US" sz="1400" dirty="0">
                <a:ea typeface="+mn-lt"/>
                <a:cs typeface="+mn-lt"/>
              </a:rPr>
              <a:t>. </a:t>
            </a:r>
            <a:r>
              <a:rPr lang="ar-SA" sz="1400" dirty="0" err="1">
                <a:ea typeface="+mn-lt"/>
                <a:cs typeface="+mn-lt"/>
              </a:rPr>
              <a:t>ושמואל</a:t>
            </a:r>
            <a:r>
              <a:rPr lang="en-US" sz="1400" dirty="0">
                <a:ea typeface="+mn-lt"/>
                <a:cs typeface="+mn-lt"/>
              </a:rPr>
              <a:t> </a:t>
            </a:r>
            <a:r>
              <a:rPr lang="ar-SA" sz="1400" dirty="0" err="1">
                <a:ea typeface="+mn-lt"/>
                <a:cs typeface="+mn-lt"/>
              </a:rPr>
              <a:t>סבירא</a:t>
            </a:r>
            <a:r>
              <a:rPr lang="en-US" sz="1400" dirty="0">
                <a:ea typeface="+mn-lt"/>
                <a:cs typeface="+mn-lt"/>
              </a:rPr>
              <a:t> </a:t>
            </a:r>
            <a:r>
              <a:rPr lang="ar-SA" sz="1400" dirty="0" err="1">
                <a:ea typeface="+mn-lt"/>
                <a:cs typeface="+mn-lt"/>
              </a:rPr>
              <a:t>ליה</a:t>
            </a:r>
            <a:r>
              <a:rPr lang="en-US" sz="1400" dirty="0">
                <a:ea typeface="+mn-lt"/>
                <a:cs typeface="+mn-lt"/>
              </a:rPr>
              <a:t> </a:t>
            </a:r>
            <a:r>
              <a:rPr lang="ar-SA" sz="1400" dirty="0" err="1">
                <a:ea typeface="+mn-lt"/>
                <a:cs typeface="+mn-lt"/>
              </a:rPr>
              <a:t>דטענת</a:t>
            </a:r>
            <a:r>
              <a:rPr lang="en-US" sz="1400" dirty="0">
                <a:ea typeface="+mn-lt"/>
                <a:cs typeface="+mn-lt"/>
              </a:rPr>
              <a:t> </a:t>
            </a:r>
            <a:r>
              <a:rPr lang="ar-SA" sz="1400" dirty="0" err="1">
                <a:ea typeface="+mn-lt"/>
                <a:cs typeface="+mn-lt"/>
              </a:rPr>
              <a:t>פתח</a:t>
            </a:r>
            <a:r>
              <a:rPr lang="en-US" sz="1400" dirty="0">
                <a:ea typeface="+mn-lt"/>
                <a:cs typeface="+mn-lt"/>
              </a:rPr>
              <a:t> </a:t>
            </a:r>
            <a:r>
              <a:rPr lang="ar-SA" sz="1400" dirty="0" err="1">
                <a:ea typeface="+mn-lt"/>
                <a:cs typeface="+mn-lt"/>
              </a:rPr>
              <a:t>פתוח</a:t>
            </a:r>
            <a:r>
              <a:rPr lang="en-US" sz="1400" dirty="0">
                <a:ea typeface="+mn-lt"/>
                <a:cs typeface="+mn-lt"/>
              </a:rPr>
              <a:t> </a:t>
            </a:r>
            <a:r>
              <a:rPr lang="ar-SA" sz="1400" dirty="0" err="1">
                <a:ea typeface="+mn-lt"/>
                <a:cs typeface="+mn-lt"/>
              </a:rPr>
              <a:t>טענה</a:t>
            </a:r>
            <a:r>
              <a:rPr lang="en-US" sz="1400" dirty="0">
                <a:ea typeface="+mn-lt"/>
                <a:cs typeface="+mn-lt"/>
              </a:rPr>
              <a:t> </a:t>
            </a:r>
            <a:r>
              <a:rPr lang="ar-SA" sz="1400" dirty="0" err="1">
                <a:ea typeface="+mn-lt"/>
                <a:cs typeface="+mn-lt"/>
              </a:rPr>
              <a:t>ברורה</a:t>
            </a:r>
            <a:r>
              <a:rPr lang="en-US" sz="1400" dirty="0">
                <a:ea typeface="+mn-lt"/>
                <a:cs typeface="+mn-lt"/>
              </a:rPr>
              <a:t> </a:t>
            </a:r>
            <a:r>
              <a:rPr lang="ar-SA" sz="1400" dirty="0" err="1">
                <a:ea typeface="+mn-lt"/>
                <a:cs typeface="+mn-lt"/>
              </a:rPr>
              <a:t>היא</a:t>
            </a:r>
            <a:r>
              <a:rPr lang="en-US" sz="1400" dirty="0">
                <a:ea typeface="+mn-lt"/>
                <a:cs typeface="+mn-lt"/>
              </a:rPr>
              <a:t>, </a:t>
            </a:r>
            <a:r>
              <a:rPr lang="ar-SA" sz="1400" dirty="0" err="1">
                <a:ea typeface="+mn-lt"/>
                <a:cs typeface="+mn-lt"/>
              </a:rPr>
              <a:t>וקים</a:t>
            </a:r>
            <a:r>
              <a:rPr lang="en-US" sz="1400" dirty="0">
                <a:ea typeface="+mn-lt"/>
                <a:cs typeface="+mn-lt"/>
              </a:rPr>
              <a:t> </a:t>
            </a:r>
            <a:r>
              <a:rPr lang="ar-SA" sz="1400" dirty="0" err="1">
                <a:ea typeface="+mn-lt"/>
                <a:cs typeface="+mn-lt"/>
              </a:rPr>
              <a:t>ליה</a:t>
            </a:r>
            <a:r>
              <a:rPr lang="en-US" sz="1400" dirty="0">
                <a:ea typeface="+mn-lt"/>
                <a:cs typeface="+mn-lt"/>
              </a:rPr>
              <a:t> </a:t>
            </a:r>
            <a:r>
              <a:rPr lang="ar-SA" sz="1400" dirty="0" err="1">
                <a:ea typeface="+mn-lt"/>
                <a:cs typeface="+mn-lt"/>
              </a:rPr>
              <a:t>שפיר</a:t>
            </a:r>
            <a:r>
              <a:rPr lang="en-US" sz="1400" dirty="0">
                <a:ea typeface="+mn-lt"/>
                <a:cs typeface="+mn-lt"/>
              </a:rPr>
              <a:t>, </a:t>
            </a:r>
            <a:r>
              <a:rPr lang="ar-SA" sz="1400" dirty="0" err="1">
                <a:ea typeface="+mn-lt"/>
                <a:cs typeface="+mn-lt"/>
              </a:rPr>
              <a:t>ולהכי</a:t>
            </a:r>
            <a:r>
              <a:rPr lang="en-US" sz="1400" dirty="0">
                <a:ea typeface="+mn-lt"/>
                <a:cs typeface="+mn-lt"/>
              </a:rPr>
              <a:t> </a:t>
            </a:r>
            <a:r>
              <a:rPr lang="ar-SA" sz="1400" dirty="0" err="1">
                <a:ea typeface="+mn-lt"/>
                <a:cs typeface="+mn-lt"/>
              </a:rPr>
              <a:t>מהימן</a:t>
            </a:r>
            <a:r>
              <a:rPr lang="en-US" sz="1400" dirty="0">
                <a:ea typeface="+mn-lt"/>
                <a:cs typeface="+mn-lt"/>
              </a:rPr>
              <a:t> </a:t>
            </a:r>
            <a:r>
              <a:rPr lang="ar-SA" sz="1400" dirty="0" err="1">
                <a:ea typeface="+mn-lt"/>
                <a:cs typeface="+mn-lt"/>
              </a:rPr>
              <a:t>אפילו</a:t>
            </a:r>
            <a:r>
              <a:rPr lang="en-US" sz="1400" dirty="0">
                <a:ea typeface="+mn-lt"/>
                <a:cs typeface="+mn-lt"/>
              </a:rPr>
              <a:t> </a:t>
            </a:r>
            <a:r>
              <a:rPr lang="ar-SA" sz="1400" dirty="0" err="1">
                <a:ea typeface="+mn-lt"/>
                <a:cs typeface="+mn-lt"/>
              </a:rPr>
              <a:t>להפסידה</a:t>
            </a:r>
            <a:r>
              <a:rPr lang="en-US" sz="1400" dirty="0">
                <a:ea typeface="+mn-lt"/>
                <a:cs typeface="+mn-lt"/>
              </a:rPr>
              <a:t> </a:t>
            </a:r>
            <a:r>
              <a:rPr lang="ar-SA" sz="1400" dirty="0" err="1">
                <a:ea typeface="+mn-lt"/>
                <a:cs typeface="+mn-lt"/>
              </a:rPr>
              <a:t>כתובתה</a:t>
            </a:r>
            <a:r>
              <a:rPr lang="en-US" sz="1400" dirty="0">
                <a:ea typeface="+mn-lt"/>
                <a:cs typeface="+mn-lt"/>
              </a:rPr>
              <a:t>. </a:t>
            </a:r>
            <a:r>
              <a:rPr lang="ar-SA" sz="1400" dirty="0" err="1">
                <a:ea typeface="+mn-lt"/>
                <a:cs typeface="+mn-lt"/>
              </a:rPr>
              <a:t>והתוספות</a:t>
            </a:r>
            <a:r>
              <a:rPr lang="en-US" sz="1400" dirty="0">
                <a:ea typeface="+mn-lt"/>
                <a:cs typeface="+mn-lt"/>
              </a:rPr>
              <a:t> </a:t>
            </a:r>
            <a:r>
              <a:rPr lang="ar-SA" sz="1400" dirty="0" err="1">
                <a:ea typeface="+mn-lt"/>
                <a:cs typeface="+mn-lt"/>
              </a:rPr>
              <a:t>סוברין</a:t>
            </a:r>
            <a:r>
              <a:rPr lang="en-US" sz="1400" dirty="0">
                <a:ea typeface="+mn-lt"/>
                <a:cs typeface="+mn-lt"/>
              </a:rPr>
              <a:t>, </a:t>
            </a:r>
            <a:r>
              <a:rPr lang="ar-SA" sz="1400" dirty="0" err="1">
                <a:ea typeface="+mn-lt"/>
                <a:cs typeface="+mn-lt"/>
              </a:rPr>
              <a:t>דאפילו</a:t>
            </a:r>
            <a:r>
              <a:rPr lang="en-US" sz="1400" dirty="0">
                <a:ea typeface="+mn-lt"/>
                <a:cs typeface="+mn-lt"/>
              </a:rPr>
              <a:t> </a:t>
            </a:r>
            <a:r>
              <a:rPr lang="ar-SA" sz="1400" dirty="0" err="1">
                <a:ea typeface="+mn-lt"/>
                <a:cs typeface="+mn-lt"/>
              </a:rPr>
              <a:t>תימא</a:t>
            </a:r>
            <a:r>
              <a:rPr lang="en-US" sz="1400" dirty="0">
                <a:ea typeface="+mn-lt"/>
                <a:cs typeface="+mn-lt"/>
              </a:rPr>
              <a:t> </a:t>
            </a:r>
            <a:r>
              <a:rPr lang="ar-SA" sz="1400" dirty="0" err="1">
                <a:ea typeface="+mn-lt"/>
                <a:cs typeface="+mn-lt"/>
              </a:rPr>
              <a:t>דלא</a:t>
            </a:r>
            <a:r>
              <a:rPr lang="en-US" sz="1400" dirty="0">
                <a:ea typeface="+mn-lt"/>
                <a:cs typeface="+mn-lt"/>
              </a:rPr>
              <a:t> </a:t>
            </a:r>
            <a:r>
              <a:rPr lang="ar-SA" sz="1400" dirty="0" err="1">
                <a:ea typeface="+mn-lt"/>
                <a:cs typeface="+mn-lt"/>
              </a:rPr>
              <a:t>קים</a:t>
            </a:r>
            <a:r>
              <a:rPr lang="en-US" sz="1400" dirty="0">
                <a:ea typeface="+mn-lt"/>
                <a:cs typeface="+mn-lt"/>
              </a:rPr>
              <a:t> </a:t>
            </a:r>
            <a:r>
              <a:rPr lang="ar-SA" sz="1400" dirty="0" err="1">
                <a:ea typeface="+mn-lt"/>
                <a:cs typeface="+mn-lt"/>
              </a:rPr>
              <a:t>ליה</a:t>
            </a:r>
            <a:r>
              <a:rPr lang="en-US" sz="1400" dirty="0">
                <a:ea typeface="+mn-lt"/>
                <a:cs typeface="+mn-lt"/>
              </a:rPr>
              <a:t>, </a:t>
            </a:r>
            <a:r>
              <a:rPr lang="ar-SA" sz="1400" dirty="0" err="1">
                <a:ea typeface="+mn-lt"/>
                <a:cs typeface="+mn-lt"/>
              </a:rPr>
              <a:t>מהימן</a:t>
            </a:r>
            <a:r>
              <a:rPr lang="en-US" sz="1400" dirty="0">
                <a:ea typeface="+mn-lt"/>
                <a:cs typeface="+mn-lt"/>
              </a:rPr>
              <a:t> </a:t>
            </a:r>
            <a:r>
              <a:rPr lang="ar-SA" sz="1400" dirty="0" err="1">
                <a:ea typeface="+mn-lt"/>
                <a:cs typeface="+mn-lt"/>
              </a:rPr>
              <a:t>להפסידה</a:t>
            </a:r>
            <a:r>
              <a:rPr lang="en-US" sz="1400" dirty="0">
                <a:ea typeface="+mn-lt"/>
                <a:cs typeface="+mn-lt"/>
              </a:rPr>
              <a:t> </a:t>
            </a:r>
            <a:r>
              <a:rPr lang="ar-SA" sz="1400" dirty="0" err="1">
                <a:ea typeface="+mn-lt"/>
                <a:cs typeface="+mn-lt"/>
              </a:rPr>
              <a:t>כתובתה</a:t>
            </a:r>
            <a:r>
              <a:rPr lang="en-US" sz="1400" dirty="0">
                <a:ea typeface="+mn-lt"/>
                <a:cs typeface="+mn-lt"/>
              </a:rPr>
              <a:t>, </a:t>
            </a:r>
            <a:r>
              <a:rPr lang="ar-SA" sz="1400" dirty="0" err="1">
                <a:ea typeface="+mn-lt"/>
                <a:cs typeface="+mn-lt"/>
              </a:rPr>
              <a:t>ואדרבה</a:t>
            </a:r>
            <a:r>
              <a:rPr lang="en-US" sz="1400" dirty="0">
                <a:ea typeface="+mn-lt"/>
                <a:cs typeface="+mn-lt"/>
              </a:rPr>
              <a:t> </a:t>
            </a:r>
            <a:r>
              <a:rPr lang="ar-SA" sz="1400" dirty="0" err="1">
                <a:ea typeface="+mn-lt"/>
                <a:cs typeface="+mn-lt"/>
              </a:rPr>
              <a:t>טפי</a:t>
            </a:r>
            <a:r>
              <a:rPr lang="en-US" sz="1400" dirty="0">
                <a:ea typeface="+mn-lt"/>
                <a:cs typeface="+mn-lt"/>
              </a:rPr>
              <a:t> </a:t>
            </a:r>
            <a:r>
              <a:rPr lang="ar-SA" sz="1400" dirty="0" err="1">
                <a:ea typeface="+mn-lt"/>
                <a:cs typeface="+mn-lt"/>
              </a:rPr>
              <a:t>איכא</a:t>
            </a:r>
            <a:r>
              <a:rPr lang="en-US" sz="1400" dirty="0">
                <a:ea typeface="+mn-lt"/>
                <a:cs typeface="+mn-lt"/>
              </a:rPr>
              <a:t> </a:t>
            </a:r>
            <a:r>
              <a:rPr lang="ar-SA" sz="1400" dirty="0" err="1">
                <a:ea typeface="+mn-lt"/>
                <a:cs typeface="+mn-lt"/>
              </a:rPr>
              <a:t>למימר</a:t>
            </a:r>
            <a:r>
              <a:rPr lang="en-US" sz="1400" dirty="0">
                <a:ea typeface="+mn-lt"/>
                <a:cs typeface="+mn-lt"/>
              </a:rPr>
              <a:t> </a:t>
            </a:r>
            <a:r>
              <a:rPr lang="ar-SA" sz="1400" dirty="0" err="1">
                <a:ea typeface="+mn-lt"/>
                <a:cs typeface="+mn-lt"/>
              </a:rPr>
              <a:t>דמהימן</a:t>
            </a:r>
            <a:r>
              <a:rPr lang="en-US" sz="1400" dirty="0">
                <a:ea typeface="+mn-lt"/>
                <a:cs typeface="+mn-lt"/>
              </a:rPr>
              <a:t> </a:t>
            </a:r>
            <a:r>
              <a:rPr lang="ar-SA" sz="1400" dirty="0" err="1">
                <a:ea typeface="+mn-lt"/>
                <a:cs typeface="+mn-lt"/>
              </a:rPr>
              <a:t>להפסידה</a:t>
            </a:r>
            <a:r>
              <a:rPr lang="en-US" sz="1400" dirty="0">
                <a:ea typeface="+mn-lt"/>
                <a:cs typeface="+mn-lt"/>
              </a:rPr>
              <a:t> </a:t>
            </a:r>
            <a:r>
              <a:rPr lang="ar-SA" sz="1400" dirty="0" err="1">
                <a:ea typeface="+mn-lt"/>
                <a:cs typeface="+mn-lt"/>
              </a:rPr>
              <a:t>כתובתה</a:t>
            </a:r>
            <a:r>
              <a:rPr lang="en-US" sz="1400" dirty="0">
                <a:ea typeface="+mn-lt"/>
                <a:cs typeface="+mn-lt"/>
              </a:rPr>
              <a:t> </a:t>
            </a:r>
            <a:r>
              <a:rPr lang="ar-SA" sz="1400" dirty="0" err="1">
                <a:ea typeface="+mn-lt"/>
                <a:cs typeface="+mn-lt"/>
              </a:rPr>
              <a:t>מלאוסרה</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דאף</a:t>
            </a:r>
            <a:r>
              <a:rPr lang="en-US" sz="1400" dirty="0">
                <a:ea typeface="+mn-lt"/>
                <a:cs typeface="+mn-lt"/>
              </a:rPr>
              <a:t> </a:t>
            </a:r>
            <a:r>
              <a:rPr lang="ar-SA" sz="1400" dirty="0" err="1">
                <a:ea typeface="+mn-lt"/>
                <a:cs typeface="+mn-lt"/>
              </a:rPr>
              <a:t>על</a:t>
            </a:r>
            <a:r>
              <a:rPr lang="en-US" sz="1400" dirty="0">
                <a:ea typeface="+mn-lt"/>
                <a:cs typeface="+mn-lt"/>
              </a:rPr>
              <a:t> </a:t>
            </a:r>
            <a:r>
              <a:rPr lang="ar-SA" sz="1400" dirty="0" err="1">
                <a:ea typeface="+mn-lt"/>
                <a:cs typeface="+mn-lt"/>
              </a:rPr>
              <a:t>פי</a:t>
            </a:r>
            <a:r>
              <a:rPr lang="en-US" sz="1400" dirty="0">
                <a:ea typeface="+mn-lt"/>
                <a:cs typeface="+mn-lt"/>
              </a:rPr>
              <a:t> </a:t>
            </a:r>
            <a:r>
              <a:rPr lang="ar-SA" sz="1400" dirty="0" err="1">
                <a:ea typeface="+mn-lt"/>
                <a:cs typeface="+mn-lt"/>
              </a:rPr>
              <a:t>שיש</a:t>
            </a:r>
            <a:r>
              <a:rPr lang="en-US" sz="1400" dirty="0">
                <a:ea typeface="+mn-lt"/>
                <a:cs typeface="+mn-lt"/>
              </a:rPr>
              <a:t> </a:t>
            </a:r>
            <a:r>
              <a:rPr lang="ar-SA" sz="1400" dirty="0" err="1">
                <a:ea typeface="+mn-lt"/>
                <a:cs typeface="+mn-lt"/>
              </a:rPr>
              <a:t>לנו</a:t>
            </a:r>
            <a:r>
              <a:rPr lang="en-US" sz="1400" dirty="0">
                <a:ea typeface="+mn-lt"/>
                <a:cs typeface="+mn-lt"/>
              </a:rPr>
              <a:t> </a:t>
            </a:r>
            <a:r>
              <a:rPr lang="ar-SA" sz="1400" dirty="0" err="1">
                <a:ea typeface="+mn-lt"/>
                <a:cs typeface="+mn-lt"/>
              </a:rPr>
              <a:t>לומר</a:t>
            </a:r>
            <a:r>
              <a:rPr lang="en-US" sz="1400" dirty="0">
                <a:ea typeface="+mn-lt"/>
                <a:cs typeface="+mn-lt"/>
              </a:rPr>
              <a:t> </a:t>
            </a:r>
            <a:r>
              <a:rPr lang="ar-SA" sz="1400" dirty="0" err="1">
                <a:ea typeface="+mn-lt"/>
                <a:cs typeface="+mn-lt"/>
              </a:rPr>
              <a:t>שהוא</a:t>
            </a:r>
            <a:r>
              <a:rPr lang="en-US" sz="1400" dirty="0">
                <a:ea typeface="+mn-lt"/>
                <a:cs typeface="+mn-lt"/>
              </a:rPr>
              <a:t> </a:t>
            </a:r>
            <a:r>
              <a:rPr lang="ar-SA" sz="1400" dirty="0" err="1">
                <a:ea typeface="+mn-lt"/>
                <a:cs typeface="+mn-lt"/>
              </a:rPr>
              <a:t>טועה</a:t>
            </a:r>
            <a:r>
              <a:rPr lang="en-US" sz="1400" dirty="0">
                <a:ea typeface="+mn-lt"/>
                <a:cs typeface="+mn-lt"/>
              </a:rPr>
              <a:t> </a:t>
            </a:r>
            <a:r>
              <a:rPr lang="ar-SA" sz="1400" dirty="0" err="1">
                <a:ea typeface="+mn-lt"/>
                <a:cs typeface="+mn-lt"/>
              </a:rPr>
              <a:t>בפתח</a:t>
            </a:r>
            <a:r>
              <a:rPr lang="en-US" sz="1400" dirty="0">
                <a:ea typeface="+mn-lt"/>
                <a:cs typeface="+mn-lt"/>
              </a:rPr>
              <a:t> </a:t>
            </a:r>
            <a:r>
              <a:rPr lang="ar-SA" sz="1400" dirty="0" err="1">
                <a:ea typeface="+mn-lt"/>
                <a:cs typeface="+mn-lt"/>
              </a:rPr>
              <a:t>פתוח</a:t>
            </a:r>
            <a:r>
              <a:rPr lang="en-US" sz="1400" dirty="0">
                <a:ea typeface="+mn-lt"/>
                <a:cs typeface="+mn-lt"/>
              </a:rPr>
              <a:t>, </a:t>
            </a:r>
            <a:r>
              <a:rPr lang="ar-SA" sz="1400" dirty="0" err="1">
                <a:ea typeface="+mn-lt"/>
                <a:cs typeface="+mn-lt"/>
              </a:rPr>
              <a:t>איכא</a:t>
            </a:r>
            <a:r>
              <a:rPr lang="en-US" sz="1400" dirty="0">
                <a:ea typeface="+mn-lt"/>
                <a:cs typeface="+mn-lt"/>
              </a:rPr>
              <a:t> </a:t>
            </a:r>
            <a:r>
              <a:rPr lang="ar-SA" sz="1400" dirty="0" err="1">
                <a:ea typeface="+mn-lt"/>
                <a:cs typeface="+mn-lt"/>
              </a:rPr>
              <a:t>למימר</a:t>
            </a:r>
            <a:r>
              <a:rPr lang="en-US" sz="1400" dirty="0">
                <a:ea typeface="+mn-lt"/>
                <a:cs typeface="+mn-lt"/>
              </a:rPr>
              <a:t> </a:t>
            </a:r>
            <a:r>
              <a:rPr lang="ar-SA" sz="1400" dirty="0" err="1">
                <a:ea typeface="+mn-lt"/>
                <a:cs typeface="+mn-lt"/>
              </a:rPr>
              <a:t>דמהימן</a:t>
            </a:r>
            <a:r>
              <a:rPr lang="en-US" sz="1400" dirty="0">
                <a:ea typeface="+mn-lt"/>
                <a:cs typeface="+mn-lt"/>
              </a:rPr>
              <a:t> </a:t>
            </a:r>
            <a:r>
              <a:rPr lang="ar-SA" sz="1400" dirty="0" err="1">
                <a:ea typeface="+mn-lt"/>
                <a:cs typeface="+mn-lt"/>
              </a:rPr>
              <a:t>לגבי</a:t>
            </a:r>
            <a:r>
              <a:rPr lang="en-US" sz="1400" dirty="0">
                <a:ea typeface="+mn-lt"/>
                <a:cs typeface="+mn-lt"/>
              </a:rPr>
              <a:t> </a:t>
            </a:r>
            <a:r>
              <a:rPr lang="ar-SA" sz="1400" dirty="0" err="1">
                <a:ea typeface="+mn-lt"/>
                <a:cs typeface="+mn-lt"/>
              </a:rPr>
              <a:t>הפסד</a:t>
            </a:r>
            <a:r>
              <a:rPr lang="en-US" sz="1400" dirty="0">
                <a:ea typeface="+mn-lt"/>
                <a:cs typeface="+mn-lt"/>
              </a:rPr>
              <a:t> </a:t>
            </a:r>
            <a:r>
              <a:rPr lang="ar-SA" sz="1400" dirty="0" err="1">
                <a:ea typeface="+mn-lt"/>
                <a:cs typeface="+mn-lt"/>
              </a:rPr>
              <a:t>כתובתה</a:t>
            </a:r>
            <a:r>
              <a:rPr lang="en-US" sz="1400" dirty="0">
                <a:ea typeface="+mn-lt"/>
                <a:cs typeface="+mn-lt"/>
              </a:rPr>
              <a:t>, </a:t>
            </a:r>
            <a:r>
              <a:rPr lang="ar-SA" sz="1400" dirty="0" err="1">
                <a:ea typeface="+mn-lt"/>
                <a:cs typeface="+mn-lt"/>
              </a:rPr>
              <a:t>משום</a:t>
            </a:r>
            <a:r>
              <a:rPr lang="en-US" sz="1400" dirty="0">
                <a:ea typeface="+mn-lt"/>
                <a:cs typeface="+mn-lt"/>
              </a:rPr>
              <a:t> </a:t>
            </a:r>
            <a:r>
              <a:rPr lang="ar-SA" sz="1400" dirty="0" err="1">
                <a:ea typeface="+mn-lt"/>
                <a:cs typeface="+mn-lt"/>
              </a:rPr>
              <a:t>דאית</a:t>
            </a:r>
            <a:r>
              <a:rPr lang="en-US" sz="1400" dirty="0">
                <a:ea typeface="+mn-lt"/>
                <a:cs typeface="+mn-lt"/>
              </a:rPr>
              <a:t> </a:t>
            </a:r>
            <a:r>
              <a:rPr lang="ar-SA" sz="1400" dirty="0" err="1">
                <a:ea typeface="+mn-lt"/>
                <a:cs typeface="+mn-lt"/>
              </a:rPr>
              <a:t>למימר</a:t>
            </a:r>
            <a:r>
              <a:rPr lang="en-US" sz="1400" dirty="0">
                <a:ea typeface="+mn-lt"/>
                <a:cs typeface="+mn-lt"/>
              </a:rPr>
              <a:t> </a:t>
            </a:r>
            <a:r>
              <a:rPr lang="ar-SA" sz="1400" dirty="0" err="1">
                <a:ea typeface="+mn-lt"/>
                <a:cs typeface="+mn-lt"/>
              </a:rPr>
              <a:t>אוקי</a:t>
            </a:r>
            <a:r>
              <a:rPr lang="en-US" sz="1400" dirty="0">
                <a:ea typeface="+mn-lt"/>
                <a:cs typeface="+mn-lt"/>
              </a:rPr>
              <a:t> </a:t>
            </a:r>
            <a:r>
              <a:rPr lang="ar-SA" sz="1400" dirty="0" err="1">
                <a:ea typeface="+mn-lt"/>
                <a:cs typeface="+mn-lt"/>
              </a:rPr>
              <a:t>ממונא</a:t>
            </a:r>
            <a:r>
              <a:rPr lang="en-US" sz="1400" dirty="0">
                <a:ea typeface="+mn-lt"/>
                <a:cs typeface="+mn-lt"/>
              </a:rPr>
              <a:t> </a:t>
            </a:r>
            <a:r>
              <a:rPr lang="ar-SA" sz="1400" dirty="0" err="1">
                <a:ea typeface="+mn-lt"/>
                <a:cs typeface="+mn-lt"/>
              </a:rPr>
              <a:t>בחזקת</a:t>
            </a:r>
            <a:r>
              <a:rPr lang="en-US" sz="1400" dirty="0">
                <a:ea typeface="+mn-lt"/>
                <a:cs typeface="+mn-lt"/>
              </a:rPr>
              <a:t> </a:t>
            </a:r>
            <a:r>
              <a:rPr lang="ar-SA" sz="1400" dirty="0" err="1">
                <a:ea typeface="+mn-lt"/>
                <a:cs typeface="+mn-lt"/>
              </a:rPr>
              <a:t>מאריה</a:t>
            </a:r>
            <a:r>
              <a:rPr lang="en-US" sz="1400" dirty="0">
                <a:ea typeface="+mn-lt"/>
                <a:cs typeface="+mn-lt"/>
              </a:rPr>
              <a:t> </a:t>
            </a:r>
            <a:r>
              <a:rPr lang="ar-SA" sz="1400" dirty="0" err="1">
                <a:ea typeface="+mn-lt"/>
                <a:cs typeface="+mn-lt"/>
              </a:rPr>
              <a:t>וכדבעינן</a:t>
            </a:r>
            <a:r>
              <a:rPr lang="en-US" sz="1400" dirty="0">
                <a:ea typeface="+mn-lt"/>
                <a:cs typeface="+mn-lt"/>
              </a:rPr>
              <a:t> </a:t>
            </a:r>
            <a:r>
              <a:rPr lang="ar-SA" sz="1400" dirty="0" err="1">
                <a:ea typeface="+mn-lt"/>
                <a:cs typeface="+mn-lt"/>
              </a:rPr>
              <a:t>למכתב</a:t>
            </a:r>
            <a:r>
              <a:rPr lang="en-US" sz="1400" dirty="0">
                <a:ea typeface="+mn-lt"/>
                <a:cs typeface="+mn-lt"/>
              </a:rPr>
              <a:t> </a:t>
            </a:r>
            <a:r>
              <a:rPr lang="ar-SA" sz="1400" dirty="0" err="1">
                <a:ea typeface="+mn-lt"/>
                <a:cs typeface="+mn-lt"/>
              </a:rPr>
              <a:t>לקמן</a:t>
            </a:r>
            <a:r>
              <a:rPr lang="en-US" sz="1400" dirty="0">
                <a:ea typeface="+mn-lt"/>
                <a:cs typeface="+mn-lt"/>
              </a:rPr>
              <a:t> </a:t>
            </a:r>
            <a:r>
              <a:rPr lang="ar-SA" sz="1400" dirty="0" err="1">
                <a:ea typeface="+mn-lt"/>
                <a:cs typeface="+mn-lt"/>
              </a:rPr>
              <a:t>בסייעתא</a:t>
            </a:r>
            <a:r>
              <a:rPr lang="en-US" sz="1400" dirty="0">
                <a:ea typeface="+mn-lt"/>
                <a:cs typeface="+mn-lt"/>
              </a:rPr>
              <a:t> </a:t>
            </a:r>
            <a:r>
              <a:rPr lang="ar-SA" sz="1400" dirty="0" err="1">
                <a:ea typeface="+mn-lt"/>
                <a:cs typeface="+mn-lt"/>
              </a:rPr>
              <a:t>דשמיא</a:t>
            </a:r>
            <a:r>
              <a:rPr lang="en-US" sz="1400" dirty="0">
                <a:ea typeface="+mn-lt"/>
                <a:cs typeface="+mn-lt"/>
              </a:rPr>
              <a:t>. </a:t>
            </a:r>
            <a:r>
              <a:rPr lang="ar-SA" sz="1400" dirty="0" err="1">
                <a:ea typeface="+mn-lt"/>
                <a:cs typeface="+mn-lt"/>
              </a:rPr>
              <a:t>וכי</a:t>
            </a:r>
            <a:r>
              <a:rPr lang="en-US" sz="1400" dirty="0">
                <a:ea typeface="+mn-lt"/>
                <a:cs typeface="+mn-lt"/>
              </a:rPr>
              <a:t> </a:t>
            </a:r>
            <a:r>
              <a:rPr lang="ar-SA" sz="1400" dirty="0" err="1">
                <a:ea typeface="+mn-lt"/>
                <a:cs typeface="+mn-lt"/>
              </a:rPr>
              <a:t>קאמר</a:t>
            </a:r>
            <a:r>
              <a:rPr lang="ar-SA" sz="1400" dirty="0">
                <a:ea typeface="+mn-lt"/>
                <a:cs typeface="+mn-lt"/>
              </a:rPr>
              <a:t> ר' </a:t>
            </a:r>
            <a:r>
              <a:rPr lang="ar-SA" sz="1400" dirty="0" err="1">
                <a:ea typeface="+mn-lt"/>
                <a:cs typeface="+mn-lt"/>
              </a:rPr>
              <a:t>אלעזר</a:t>
            </a:r>
            <a:r>
              <a:rPr lang="en-US" sz="1400" dirty="0">
                <a:ea typeface="+mn-lt"/>
                <a:cs typeface="+mn-lt"/>
              </a:rPr>
              <a:t>: </a:t>
            </a:r>
            <a:r>
              <a:rPr lang="ar-SA" sz="1400" dirty="0" err="1">
                <a:ea typeface="+mn-lt"/>
                <a:cs typeface="+mn-lt"/>
              </a:rPr>
              <a:t>נאמן</a:t>
            </a:r>
            <a:r>
              <a:rPr lang="en-US" sz="1400" dirty="0">
                <a:ea typeface="+mn-lt"/>
                <a:cs typeface="+mn-lt"/>
              </a:rPr>
              <a:t> </a:t>
            </a:r>
            <a:r>
              <a:rPr lang="ar-SA" sz="1400" dirty="0" err="1">
                <a:ea typeface="+mn-lt"/>
                <a:cs typeface="+mn-lt"/>
              </a:rPr>
              <a:t>לאוסרה</a:t>
            </a:r>
            <a:r>
              <a:rPr lang="en-US" sz="1400" dirty="0">
                <a:ea typeface="+mn-lt"/>
                <a:cs typeface="+mn-lt"/>
              </a:rPr>
              <a:t> </a:t>
            </a:r>
            <a:r>
              <a:rPr lang="ar-SA" sz="1400" dirty="0" err="1">
                <a:ea typeface="+mn-lt"/>
                <a:cs typeface="+mn-lt"/>
              </a:rPr>
              <a:t>עליו</a:t>
            </a:r>
            <a:r>
              <a:rPr lang="en-US" sz="1400" dirty="0">
                <a:ea typeface="+mn-lt"/>
                <a:cs typeface="+mn-lt"/>
              </a:rPr>
              <a:t>, </a:t>
            </a:r>
            <a:r>
              <a:rPr lang="ar-SA" sz="1400" dirty="0" err="1">
                <a:ea typeface="+mn-lt"/>
                <a:cs typeface="+mn-lt"/>
              </a:rPr>
              <a:t>הוא</a:t>
            </a:r>
            <a:r>
              <a:rPr lang="en-US" sz="1400" dirty="0">
                <a:ea typeface="+mn-lt"/>
                <a:cs typeface="+mn-lt"/>
              </a:rPr>
              <a:t> </a:t>
            </a:r>
            <a:r>
              <a:rPr lang="ar-SA" sz="1400" dirty="0" err="1">
                <a:ea typeface="+mn-lt"/>
                <a:cs typeface="+mn-lt"/>
              </a:rPr>
              <a:t>הדין</a:t>
            </a:r>
            <a:r>
              <a:rPr lang="en-US" sz="1400" dirty="0">
                <a:ea typeface="+mn-lt"/>
                <a:cs typeface="+mn-lt"/>
              </a:rPr>
              <a:t> </a:t>
            </a:r>
            <a:r>
              <a:rPr lang="ar-SA" sz="1400" dirty="0" err="1">
                <a:ea typeface="+mn-lt"/>
                <a:cs typeface="+mn-lt"/>
              </a:rPr>
              <a:t>להפסידה</a:t>
            </a:r>
            <a:r>
              <a:rPr lang="en-US" sz="1400" dirty="0">
                <a:ea typeface="+mn-lt"/>
                <a:cs typeface="+mn-lt"/>
              </a:rPr>
              <a:t> </a:t>
            </a:r>
            <a:r>
              <a:rPr lang="ar-SA" sz="1400" dirty="0" err="1">
                <a:ea typeface="+mn-lt"/>
                <a:cs typeface="+mn-lt"/>
              </a:rPr>
              <a:t>כתובתה</a:t>
            </a:r>
            <a:r>
              <a:rPr lang="en-US" sz="1400" dirty="0">
                <a:ea typeface="+mn-lt"/>
                <a:cs typeface="+mn-lt"/>
              </a:rPr>
              <a:t>, </a:t>
            </a:r>
            <a:r>
              <a:rPr lang="ar-SA" sz="1400" dirty="0" err="1">
                <a:ea typeface="+mn-lt"/>
                <a:cs typeface="+mn-lt"/>
              </a:rPr>
              <a:t>ונקט</a:t>
            </a:r>
            <a:r>
              <a:rPr lang="en-US" sz="1400" dirty="0">
                <a:ea typeface="+mn-lt"/>
                <a:cs typeface="+mn-lt"/>
              </a:rPr>
              <a:t> </a:t>
            </a:r>
            <a:r>
              <a:rPr lang="ar-SA" sz="1400" dirty="0" err="1">
                <a:ea typeface="+mn-lt"/>
                <a:cs typeface="+mn-lt"/>
              </a:rPr>
              <a:t>לאוסרה</a:t>
            </a:r>
            <a:r>
              <a:rPr lang="en-US" sz="1400" dirty="0">
                <a:ea typeface="+mn-lt"/>
                <a:cs typeface="+mn-lt"/>
              </a:rPr>
              <a:t> </a:t>
            </a:r>
            <a:r>
              <a:rPr lang="ar-SA" sz="1400" dirty="0" err="1">
                <a:ea typeface="+mn-lt"/>
                <a:cs typeface="+mn-lt"/>
              </a:rPr>
              <a:t>לרבותא</a:t>
            </a:r>
            <a:r>
              <a:rPr lang="en-US" sz="1400" dirty="0">
                <a:ea typeface="+mn-lt"/>
                <a:cs typeface="+mn-lt"/>
              </a:rPr>
              <a:t> </a:t>
            </a:r>
            <a:r>
              <a:rPr lang="ar-SA" sz="1400" dirty="0" err="1">
                <a:ea typeface="+mn-lt"/>
                <a:cs typeface="+mn-lt"/>
              </a:rPr>
              <a:t>וכמו</a:t>
            </a:r>
            <a:r>
              <a:rPr lang="en-US" sz="1400" dirty="0">
                <a:ea typeface="+mn-lt"/>
                <a:cs typeface="+mn-lt"/>
              </a:rPr>
              <a:t> </a:t>
            </a:r>
            <a:r>
              <a:rPr lang="ar-SA" sz="1400" dirty="0" err="1">
                <a:ea typeface="+mn-lt"/>
                <a:cs typeface="+mn-lt"/>
              </a:rPr>
              <a:t>שכתבו</a:t>
            </a:r>
            <a:r>
              <a:rPr lang="en-US" sz="1400" dirty="0">
                <a:ea typeface="+mn-lt"/>
                <a:cs typeface="+mn-lt"/>
              </a:rPr>
              <a:t> </a:t>
            </a:r>
            <a:r>
              <a:rPr lang="ar-SA" sz="1400" dirty="0" err="1">
                <a:ea typeface="+mn-lt"/>
                <a:cs typeface="+mn-lt"/>
              </a:rPr>
              <a:t>התוס</a:t>
            </a:r>
            <a:r>
              <a:rPr lang="en-US" sz="1400" dirty="0">
                <a:ea typeface="+mn-lt"/>
                <a:cs typeface="+mn-lt"/>
              </a:rPr>
              <a:t>' </a:t>
            </a:r>
            <a:r>
              <a:rPr lang="ar-SA" sz="1400" dirty="0" err="1">
                <a:ea typeface="+mn-lt"/>
                <a:cs typeface="+mn-lt"/>
              </a:rPr>
              <a:t>לקמן</a:t>
            </a:r>
            <a:r>
              <a:rPr lang="en-US" sz="1400" dirty="0">
                <a:ea typeface="+mn-lt"/>
                <a:cs typeface="+mn-lt"/>
              </a:rPr>
              <a:t>. </a:t>
            </a:r>
            <a:r>
              <a:rPr lang="ar-SA" sz="1400" dirty="0" err="1">
                <a:ea typeface="+mn-lt"/>
                <a:cs typeface="+mn-lt"/>
              </a:rPr>
              <a:t>ולקמן</a:t>
            </a:r>
            <a:r>
              <a:rPr lang="en-US" sz="1400" dirty="0">
                <a:ea typeface="+mn-lt"/>
                <a:cs typeface="+mn-lt"/>
              </a:rPr>
              <a:t> </a:t>
            </a:r>
            <a:r>
              <a:rPr lang="ar-SA" sz="1400" dirty="0" err="1">
                <a:ea typeface="+mn-lt"/>
                <a:cs typeface="+mn-lt"/>
              </a:rPr>
              <a:t>נאריך</a:t>
            </a:r>
            <a:r>
              <a:rPr lang="en-US" sz="1400" dirty="0">
                <a:ea typeface="+mn-lt"/>
                <a:cs typeface="+mn-lt"/>
              </a:rPr>
              <a:t> </a:t>
            </a:r>
            <a:r>
              <a:rPr lang="ar-SA" sz="1400" dirty="0" err="1">
                <a:ea typeface="+mn-lt"/>
                <a:cs typeface="+mn-lt"/>
              </a:rPr>
              <a:t>בזה</a:t>
            </a:r>
            <a:r>
              <a:rPr lang="en-US" sz="1400" dirty="0">
                <a:ea typeface="+mn-lt"/>
                <a:cs typeface="+mn-lt"/>
              </a:rPr>
              <a:t> </a:t>
            </a:r>
            <a:r>
              <a:rPr lang="ar-SA" sz="1400" dirty="0" err="1">
                <a:ea typeface="+mn-lt"/>
                <a:cs typeface="+mn-lt"/>
              </a:rPr>
              <a:t>בסייעתא</a:t>
            </a:r>
            <a:r>
              <a:rPr lang="en-US" sz="1400" dirty="0">
                <a:ea typeface="+mn-lt"/>
                <a:cs typeface="+mn-lt"/>
              </a:rPr>
              <a:t> </a:t>
            </a:r>
            <a:r>
              <a:rPr lang="ar-SA" sz="1400" dirty="0" err="1">
                <a:ea typeface="+mn-lt"/>
                <a:cs typeface="+mn-lt"/>
              </a:rPr>
              <a:t>דשמיא</a:t>
            </a:r>
            <a:r>
              <a:rPr lang="en-US" sz="1400" dirty="0">
                <a:ea typeface="+mn-lt"/>
                <a:cs typeface="+mn-lt"/>
              </a:rPr>
              <a:t>: </a:t>
            </a:r>
          </a:p>
          <a:p>
            <a:pPr marL="0" indent="0" algn="r" rtl="1">
              <a:lnSpc>
                <a:spcPct val="150000"/>
              </a:lnSpc>
              <a:buNone/>
            </a:pPr>
            <a:endParaRPr lang="en-US" sz="1400" dirty="0">
              <a:cs typeface="Calibri"/>
            </a:endParaRPr>
          </a:p>
        </p:txBody>
      </p:sp>
    </p:spTree>
    <p:extLst>
      <p:ext uri="{BB962C8B-B14F-4D97-AF65-F5344CB8AC3E}">
        <p14:creationId xmlns:p14="http://schemas.microsoft.com/office/powerpoint/2010/main" val="4201984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D889-AA13-35E7-E2D7-8676CDD9B3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ED7709-9821-9C66-E3CE-A22DB9B54471}"/>
              </a:ext>
            </a:extLst>
          </p:cNvPr>
          <p:cNvSpPr>
            <a:spLocks noGrp="1"/>
          </p:cNvSpPr>
          <p:nvPr>
            <p:ph idx="1"/>
          </p:nvPr>
        </p:nvSpPr>
        <p:spPr/>
        <p:txBody>
          <a:bodyPr vert="horz" lIns="91440" tIns="45720" rIns="91440" bIns="45720" rtlCol="0" anchor="t">
            <a:normAutofit fontScale="70000" lnSpcReduction="20000"/>
          </a:bodyPr>
          <a:lstStyle/>
          <a:p>
            <a:pPr marL="0" indent="0" algn="r">
              <a:lnSpc>
                <a:spcPct val="160000"/>
              </a:lnSpc>
              <a:buNone/>
            </a:pPr>
            <a:r>
              <a:rPr lang="en-US" err="1">
                <a:cs typeface="Calibri" panose="020F0502020204030204"/>
              </a:rPr>
              <a:t>שיטה</a:t>
            </a:r>
            <a:r>
              <a:rPr lang="en-US">
                <a:cs typeface="Calibri" panose="020F0502020204030204"/>
              </a:rPr>
              <a:t> </a:t>
            </a:r>
            <a:r>
              <a:rPr lang="en-US" err="1">
                <a:cs typeface="Calibri" panose="020F0502020204030204"/>
              </a:rPr>
              <a:t>מקובצת</a:t>
            </a:r>
            <a:r>
              <a:rPr lang="en-US">
                <a:cs typeface="Calibri" panose="020F0502020204030204"/>
              </a:rPr>
              <a:t> </a:t>
            </a:r>
            <a:r>
              <a:rPr lang="en-US" err="1">
                <a:cs typeface="Calibri" panose="020F0502020204030204"/>
              </a:rPr>
              <a:t>שם</a:t>
            </a:r>
          </a:p>
          <a:p>
            <a:pPr algn="r">
              <a:lnSpc>
                <a:spcPct val="160000"/>
              </a:lnSpc>
              <a:buNone/>
            </a:pPr>
            <a:r>
              <a:rPr lang="en-US" err="1">
                <a:ea typeface="+mn-lt"/>
                <a:cs typeface="+mn-lt"/>
              </a:rPr>
              <a:t>וכתב</a:t>
            </a:r>
            <a:r>
              <a:rPr lang="en-US">
                <a:ea typeface="+mn-lt"/>
                <a:cs typeface="+mn-lt"/>
              </a:rPr>
              <a:t> </a:t>
            </a:r>
            <a:r>
              <a:rPr lang="en-US" err="1">
                <a:ea typeface="+mn-lt"/>
                <a:cs typeface="+mn-lt"/>
              </a:rPr>
              <a:t>הריטב"א</a:t>
            </a:r>
            <a:r>
              <a:rPr lang="en-US">
                <a:ea typeface="+mn-lt"/>
                <a:cs typeface="+mn-lt"/>
              </a:rPr>
              <a:t>: </a:t>
            </a:r>
            <a:r>
              <a:rPr lang="en-US" err="1">
                <a:ea typeface="+mn-lt"/>
                <a:cs typeface="+mn-lt"/>
              </a:rPr>
              <a:t>אמר</a:t>
            </a:r>
            <a:r>
              <a:rPr lang="en-US">
                <a:ea typeface="+mn-lt"/>
                <a:cs typeface="+mn-lt"/>
              </a:rPr>
              <a:t> ר' </a:t>
            </a:r>
            <a:r>
              <a:rPr lang="en-US" err="1">
                <a:ea typeface="+mn-lt"/>
                <a:cs typeface="+mn-lt"/>
              </a:rPr>
              <a:t>אלעזר</a:t>
            </a:r>
            <a:r>
              <a:rPr lang="en-US">
                <a:ea typeface="+mn-lt"/>
                <a:cs typeface="+mn-lt"/>
              </a:rPr>
              <a:t>: </a:t>
            </a:r>
            <a:r>
              <a:rPr lang="en-US" err="1">
                <a:ea typeface="+mn-lt"/>
                <a:cs typeface="+mn-lt"/>
              </a:rPr>
              <a:t>האומר</a:t>
            </a:r>
            <a:r>
              <a:rPr lang="en-US">
                <a:ea typeface="+mn-lt"/>
                <a:cs typeface="+mn-lt"/>
              </a:rPr>
              <a:t> "</a:t>
            </a:r>
            <a:r>
              <a:rPr lang="en-US" err="1">
                <a:ea typeface="+mn-lt"/>
                <a:cs typeface="+mn-lt"/>
              </a:rPr>
              <a:t>פתח</a:t>
            </a:r>
            <a:r>
              <a:rPr lang="en-US">
                <a:ea typeface="+mn-lt"/>
                <a:cs typeface="+mn-lt"/>
              </a:rPr>
              <a:t> </a:t>
            </a:r>
            <a:r>
              <a:rPr lang="en-US" err="1">
                <a:ea typeface="+mn-lt"/>
                <a:cs typeface="+mn-lt"/>
              </a:rPr>
              <a:t>פתוח</a:t>
            </a:r>
            <a:r>
              <a:rPr lang="en-US">
                <a:ea typeface="+mn-lt"/>
                <a:cs typeface="+mn-lt"/>
              </a:rPr>
              <a:t> </a:t>
            </a:r>
            <a:r>
              <a:rPr lang="en-US" err="1">
                <a:ea typeface="+mn-lt"/>
                <a:cs typeface="+mn-lt"/>
              </a:rPr>
              <a:t>מצאתי</a:t>
            </a:r>
            <a:r>
              <a:rPr lang="en-US">
                <a:ea typeface="+mn-lt"/>
                <a:cs typeface="+mn-lt"/>
              </a:rPr>
              <a:t>", </a:t>
            </a:r>
            <a:r>
              <a:rPr lang="en-US" err="1">
                <a:ea typeface="+mn-lt"/>
                <a:cs typeface="+mn-lt"/>
              </a:rPr>
              <a:t>נאמן</a:t>
            </a:r>
            <a:r>
              <a:rPr lang="en-US">
                <a:ea typeface="+mn-lt"/>
                <a:cs typeface="+mn-lt"/>
              </a:rPr>
              <a:t> </a:t>
            </a:r>
            <a:r>
              <a:rPr lang="en-US" err="1">
                <a:ea typeface="+mn-lt"/>
                <a:cs typeface="+mn-lt"/>
              </a:rPr>
              <a:t>לאוסרה</a:t>
            </a:r>
            <a:r>
              <a:rPr lang="en-US">
                <a:ea typeface="+mn-lt"/>
                <a:cs typeface="+mn-lt"/>
              </a:rPr>
              <a:t> </a:t>
            </a:r>
            <a:r>
              <a:rPr lang="en-US" err="1">
                <a:ea typeface="+mn-lt"/>
                <a:cs typeface="+mn-lt"/>
              </a:rPr>
              <a:t>עליו</a:t>
            </a:r>
            <a:r>
              <a:rPr lang="en-US">
                <a:ea typeface="+mn-lt"/>
                <a:cs typeface="+mn-lt"/>
              </a:rPr>
              <a:t> — </a:t>
            </a:r>
            <a:r>
              <a:rPr lang="en-US" err="1">
                <a:ea typeface="+mn-lt"/>
                <a:cs typeface="+mn-lt"/>
              </a:rPr>
              <a:t>פירוש</a:t>
            </a:r>
            <a:r>
              <a:rPr lang="en-US">
                <a:ea typeface="+mn-lt"/>
                <a:cs typeface="+mn-lt"/>
              </a:rPr>
              <a:t>, ר' </a:t>
            </a:r>
            <a:r>
              <a:rPr lang="en-US" err="1">
                <a:ea typeface="+mn-lt"/>
                <a:cs typeface="+mn-lt"/>
              </a:rPr>
              <a:t>אלעזר</a:t>
            </a:r>
            <a:r>
              <a:rPr lang="en-US">
                <a:ea typeface="+mn-lt"/>
                <a:cs typeface="+mn-lt"/>
              </a:rPr>
              <a:t> </a:t>
            </a:r>
            <a:r>
              <a:rPr lang="en-US" err="1">
                <a:ea typeface="+mn-lt"/>
                <a:cs typeface="+mn-lt"/>
              </a:rPr>
              <a:t>תרתי</a:t>
            </a:r>
            <a:r>
              <a:rPr lang="en-US">
                <a:ea typeface="+mn-lt"/>
                <a:cs typeface="+mn-lt"/>
              </a:rPr>
              <a:t> </a:t>
            </a:r>
            <a:r>
              <a:rPr lang="en-US" err="1">
                <a:ea typeface="+mn-lt"/>
                <a:cs typeface="+mn-lt"/>
              </a:rPr>
              <a:t>קא</a:t>
            </a:r>
            <a:r>
              <a:rPr lang="en-US">
                <a:ea typeface="+mn-lt"/>
                <a:cs typeface="+mn-lt"/>
              </a:rPr>
              <a:t> </a:t>
            </a:r>
            <a:r>
              <a:rPr lang="en-US" err="1">
                <a:ea typeface="+mn-lt"/>
                <a:cs typeface="+mn-lt"/>
              </a:rPr>
              <a:t>משמע</a:t>
            </a:r>
            <a:r>
              <a:rPr lang="en-US">
                <a:ea typeface="+mn-lt"/>
                <a:cs typeface="+mn-lt"/>
              </a:rPr>
              <a:t> </a:t>
            </a:r>
            <a:r>
              <a:rPr lang="en-US" err="1">
                <a:ea typeface="+mn-lt"/>
                <a:cs typeface="+mn-lt"/>
              </a:rPr>
              <a:t>לן</a:t>
            </a:r>
            <a:r>
              <a:rPr lang="en-US">
                <a:ea typeface="+mn-lt"/>
                <a:cs typeface="+mn-lt"/>
              </a:rPr>
              <a:t>: </a:t>
            </a:r>
            <a:r>
              <a:rPr lang="en-US" err="1">
                <a:ea typeface="+mn-lt"/>
                <a:cs typeface="+mn-lt"/>
              </a:rPr>
              <a:t>חדא</a:t>
            </a:r>
            <a:r>
              <a:rPr lang="en-US">
                <a:ea typeface="+mn-lt"/>
                <a:cs typeface="+mn-lt"/>
              </a:rPr>
              <a:t>, </a:t>
            </a:r>
            <a:r>
              <a:rPr lang="en-US" err="1">
                <a:ea typeface="+mn-lt"/>
                <a:cs typeface="+mn-lt"/>
              </a:rPr>
              <a:t>דפתח</a:t>
            </a:r>
            <a:r>
              <a:rPr lang="en-US">
                <a:ea typeface="+mn-lt"/>
                <a:cs typeface="+mn-lt"/>
              </a:rPr>
              <a:t> </a:t>
            </a:r>
            <a:r>
              <a:rPr lang="en-US" err="1">
                <a:ea typeface="+mn-lt"/>
                <a:cs typeface="+mn-lt"/>
              </a:rPr>
              <a:t>פתוח</a:t>
            </a:r>
            <a:r>
              <a:rPr lang="en-US">
                <a:ea typeface="+mn-lt"/>
                <a:cs typeface="+mn-lt"/>
              </a:rPr>
              <a:t> </a:t>
            </a:r>
            <a:r>
              <a:rPr lang="en-US" err="1">
                <a:ea typeface="+mn-lt"/>
                <a:cs typeface="+mn-lt"/>
              </a:rPr>
              <a:t>מילתא</a:t>
            </a:r>
            <a:r>
              <a:rPr lang="en-US">
                <a:ea typeface="+mn-lt"/>
                <a:cs typeface="+mn-lt"/>
              </a:rPr>
              <a:t> </a:t>
            </a:r>
            <a:r>
              <a:rPr lang="en-US" err="1">
                <a:ea typeface="+mn-lt"/>
                <a:cs typeface="+mn-lt"/>
              </a:rPr>
              <a:t>דקים</a:t>
            </a:r>
            <a:r>
              <a:rPr lang="en-US">
                <a:ea typeface="+mn-lt"/>
                <a:cs typeface="+mn-lt"/>
              </a:rPr>
              <a:t> </a:t>
            </a:r>
            <a:r>
              <a:rPr lang="en-US" err="1">
                <a:ea typeface="+mn-lt"/>
                <a:cs typeface="+mn-lt"/>
              </a:rPr>
              <a:t>ליה</a:t>
            </a:r>
            <a:r>
              <a:rPr lang="en-US">
                <a:ea typeface="+mn-lt"/>
                <a:cs typeface="+mn-lt"/>
              </a:rPr>
              <a:t> </a:t>
            </a:r>
            <a:r>
              <a:rPr lang="en-US" err="1">
                <a:ea typeface="+mn-lt"/>
                <a:cs typeface="+mn-lt"/>
              </a:rPr>
              <a:t>הוא</a:t>
            </a:r>
            <a:r>
              <a:rPr lang="en-US">
                <a:ea typeface="+mn-lt"/>
                <a:cs typeface="+mn-lt"/>
              </a:rPr>
              <a:t>, </a:t>
            </a:r>
            <a:r>
              <a:rPr lang="en-US" err="1">
                <a:ea typeface="+mn-lt"/>
                <a:cs typeface="+mn-lt"/>
              </a:rPr>
              <a:t>וכדפירש</a:t>
            </a:r>
            <a:r>
              <a:rPr lang="en-US">
                <a:ea typeface="+mn-lt"/>
                <a:cs typeface="+mn-lt"/>
              </a:rPr>
              <a:t> </a:t>
            </a:r>
            <a:r>
              <a:rPr lang="en-US" err="1">
                <a:ea typeface="+mn-lt"/>
                <a:cs typeface="+mn-lt"/>
              </a:rPr>
              <a:t>בסמוך</a:t>
            </a:r>
            <a:r>
              <a:rPr lang="en-US">
                <a:ea typeface="+mn-lt"/>
                <a:cs typeface="+mn-lt"/>
              </a:rPr>
              <a:t>, </a:t>
            </a:r>
            <a:r>
              <a:rPr lang="en-US" err="1">
                <a:ea typeface="+mn-lt"/>
                <a:cs typeface="+mn-lt"/>
              </a:rPr>
              <a:t>וראוי</a:t>
            </a:r>
            <a:r>
              <a:rPr lang="en-US">
                <a:ea typeface="+mn-lt"/>
                <a:cs typeface="+mn-lt"/>
              </a:rPr>
              <a:t> </a:t>
            </a:r>
            <a:r>
              <a:rPr lang="en-US" err="1">
                <a:ea typeface="+mn-lt"/>
                <a:cs typeface="+mn-lt"/>
              </a:rPr>
              <a:t>הוא</a:t>
            </a:r>
            <a:r>
              <a:rPr lang="en-US">
                <a:ea typeface="+mn-lt"/>
                <a:cs typeface="+mn-lt"/>
              </a:rPr>
              <a:t> </a:t>
            </a:r>
            <a:r>
              <a:rPr lang="en-US" err="1">
                <a:ea typeface="+mn-lt"/>
                <a:cs typeface="+mn-lt"/>
              </a:rPr>
              <a:t>להיות</a:t>
            </a:r>
            <a:r>
              <a:rPr lang="en-US">
                <a:ea typeface="+mn-lt"/>
                <a:cs typeface="+mn-lt"/>
              </a:rPr>
              <a:t> </a:t>
            </a:r>
            <a:r>
              <a:rPr lang="en-US" err="1">
                <a:ea typeface="+mn-lt"/>
                <a:cs typeface="+mn-lt"/>
              </a:rPr>
              <a:t>נאמן</a:t>
            </a:r>
            <a:r>
              <a:rPr lang="en-US">
                <a:ea typeface="+mn-lt"/>
                <a:cs typeface="+mn-lt"/>
              </a:rPr>
              <a:t> </a:t>
            </a:r>
            <a:r>
              <a:rPr lang="en-US" err="1">
                <a:ea typeface="+mn-lt"/>
                <a:cs typeface="+mn-lt"/>
              </a:rPr>
              <a:t>לאוסרה</a:t>
            </a:r>
            <a:r>
              <a:rPr lang="en-US">
                <a:ea typeface="+mn-lt"/>
                <a:cs typeface="+mn-lt"/>
              </a:rPr>
              <a:t> </a:t>
            </a:r>
            <a:r>
              <a:rPr lang="en-US" err="1">
                <a:ea typeface="+mn-lt"/>
                <a:cs typeface="+mn-lt"/>
              </a:rPr>
              <a:t>עליו</a:t>
            </a:r>
            <a:r>
              <a:rPr lang="en-US">
                <a:ea typeface="+mn-lt"/>
                <a:cs typeface="+mn-lt"/>
              </a:rPr>
              <a:t> </a:t>
            </a:r>
            <a:r>
              <a:rPr lang="en-US" err="1">
                <a:ea typeface="+mn-lt"/>
                <a:cs typeface="+mn-lt"/>
              </a:rPr>
              <a:t>אפילו</a:t>
            </a:r>
            <a:r>
              <a:rPr lang="en-US">
                <a:ea typeface="+mn-lt"/>
                <a:cs typeface="+mn-lt"/>
              </a:rPr>
              <a:t> </a:t>
            </a:r>
            <a:r>
              <a:rPr lang="en-US" err="1">
                <a:ea typeface="+mn-lt"/>
                <a:cs typeface="+mn-lt"/>
              </a:rPr>
              <a:t>בבחור</a:t>
            </a:r>
            <a:r>
              <a:rPr lang="en-US">
                <a:ea typeface="+mn-lt"/>
                <a:cs typeface="+mn-lt"/>
              </a:rPr>
              <a:t>, </a:t>
            </a:r>
            <a:r>
              <a:rPr lang="en-US" err="1">
                <a:ea typeface="+mn-lt"/>
                <a:cs typeface="+mn-lt"/>
              </a:rPr>
              <a:t>וכל</a:t>
            </a:r>
            <a:r>
              <a:rPr lang="en-US">
                <a:ea typeface="+mn-lt"/>
                <a:cs typeface="+mn-lt"/>
              </a:rPr>
              <a:t> </a:t>
            </a:r>
            <a:r>
              <a:rPr lang="en-US" err="1">
                <a:ea typeface="+mn-lt"/>
                <a:cs typeface="+mn-lt"/>
              </a:rPr>
              <a:t>שכן</a:t>
            </a:r>
            <a:r>
              <a:rPr lang="en-US">
                <a:ea typeface="+mn-lt"/>
                <a:cs typeface="+mn-lt"/>
              </a:rPr>
              <a:t> </a:t>
            </a:r>
            <a:r>
              <a:rPr lang="en-US" err="1">
                <a:ea typeface="+mn-lt"/>
                <a:cs typeface="+mn-lt"/>
              </a:rPr>
              <a:t>נשוי</a:t>
            </a:r>
            <a:r>
              <a:rPr lang="en-US">
                <a:ea typeface="+mn-lt"/>
                <a:cs typeface="+mn-lt"/>
              </a:rPr>
              <a:t>, </a:t>
            </a:r>
            <a:r>
              <a:rPr lang="en-US" err="1">
                <a:ea typeface="+mn-lt"/>
                <a:cs typeface="+mn-lt"/>
              </a:rPr>
              <a:t>דכיון</a:t>
            </a:r>
            <a:r>
              <a:rPr lang="en-US">
                <a:ea typeface="+mn-lt"/>
                <a:cs typeface="+mn-lt"/>
              </a:rPr>
              <a:t> </a:t>
            </a:r>
            <a:r>
              <a:rPr lang="en-US" err="1">
                <a:ea typeface="+mn-lt"/>
                <a:cs typeface="+mn-lt"/>
              </a:rPr>
              <a:t>דקים</a:t>
            </a:r>
            <a:r>
              <a:rPr lang="en-US">
                <a:ea typeface="+mn-lt"/>
                <a:cs typeface="+mn-lt"/>
              </a:rPr>
              <a:t> </a:t>
            </a:r>
            <a:r>
              <a:rPr lang="en-US" err="1">
                <a:ea typeface="+mn-lt"/>
                <a:cs typeface="+mn-lt"/>
              </a:rPr>
              <a:t>ליה</a:t>
            </a:r>
            <a:r>
              <a:rPr lang="en-US">
                <a:ea typeface="+mn-lt"/>
                <a:cs typeface="+mn-lt"/>
              </a:rPr>
              <a:t> </a:t>
            </a:r>
            <a:r>
              <a:rPr lang="en-US" err="1">
                <a:ea typeface="+mn-lt"/>
                <a:cs typeface="+mn-lt"/>
              </a:rPr>
              <a:t>במילתא</a:t>
            </a:r>
            <a:r>
              <a:rPr lang="en-US">
                <a:ea typeface="+mn-lt"/>
                <a:cs typeface="+mn-lt"/>
              </a:rPr>
              <a:t> </a:t>
            </a:r>
            <a:r>
              <a:rPr lang="en-US" err="1">
                <a:ea typeface="+mn-lt"/>
                <a:cs typeface="+mn-lt"/>
              </a:rPr>
              <a:t>שפיר</a:t>
            </a:r>
            <a:r>
              <a:rPr lang="en-US">
                <a:ea typeface="+mn-lt"/>
                <a:cs typeface="+mn-lt"/>
              </a:rPr>
              <a:t>, </a:t>
            </a:r>
            <a:r>
              <a:rPr lang="en-US" err="1">
                <a:ea typeface="+mn-lt"/>
                <a:cs typeface="+mn-lt"/>
              </a:rPr>
              <a:t>קא</a:t>
            </a:r>
            <a:r>
              <a:rPr lang="en-US">
                <a:ea typeface="+mn-lt"/>
                <a:cs typeface="+mn-lt"/>
              </a:rPr>
              <a:t> </a:t>
            </a:r>
            <a:r>
              <a:rPr lang="en-US" err="1">
                <a:ea typeface="+mn-lt"/>
                <a:cs typeface="+mn-lt"/>
              </a:rPr>
              <a:t>שווייה</a:t>
            </a:r>
            <a:r>
              <a:rPr lang="en-US">
                <a:ea typeface="+mn-lt"/>
                <a:cs typeface="+mn-lt"/>
              </a:rPr>
              <a:t> </a:t>
            </a:r>
            <a:r>
              <a:rPr lang="en-US" err="1">
                <a:ea typeface="+mn-lt"/>
                <a:cs typeface="+mn-lt"/>
              </a:rPr>
              <a:t>אנפשיה</a:t>
            </a:r>
            <a:r>
              <a:rPr lang="en-US">
                <a:ea typeface="+mn-lt"/>
                <a:cs typeface="+mn-lt"/>
              </a:rPr>
              <a:t> </a:t>
            </a:r>
            <a:r>
              <a:rPr lang="en-US" err="1">
                <a:ea typeface="+mn-lt"/>
                <a:cs typeface="+mn-lt"/>
              </a:rPr>
              <a:t>חתיכה</a:t>
            </a:r>
            <a:r>
              <a:rPr lang="en-US">
                <a:ea typeface="+mn-lt"/>
                <a:cs typeface="+mn-lt"/>
              </a:rPr>
              <a:t> </a:t>
            </a:r>
            <a:r>
              <a:rPr lang="en-US" err="1">
                <a:ea typeface="+mn-lt"/>
                <a:cs typeface="+mn-lt"/>
              </a:rPr>
              <a:t>דאיסורא</a:t>
            </a:r>
            <a:r>
              <a:rPr lang="en-US">
                <a:ea typeface="+mn-lt"/>
                <a:cs typeface="+mn-lt"/>
              </a:rPr>
              <a:t> </a:t>
            </a:r>
            <a:r>
              <a:rPr lang="en-US" err="1">
                <a:ea typeface="+mn-lt"/>
                <a:cs typeface="+mn-lt"/>
              </a:rPr>
              <a:t>ואין</a:t>
            </a:r>
            <a:r>
              <a:rPr lang="en-US">
                <a:ea typeface="+mn-lt"/>
                <a:cs typeface="+mn-lt"/>
              </a:rPr>
              <a:t> </a:t>
            </a:r>
            <a:r>
              <a:rPr lang="en-US" err="1">
                <a:ea typeface="+mn-lt"/>
                <a:cs typeface="+mn-lt"/>
              </a:rPr>
              <a:t>מאכילין</a:t>
            </a:r>
            <a:r>
              <a:rPr lang="en-US">
                <a:ea typeface="+mn-lt"/>
                <a:cs typeface="+mn-lt"/>
              </a:rPr>
              <a:t> </a:t>
            </a:r>
            <a:r>
              <a:rPr lang="en-US" err="1">
                <a:ea typeface="+mn-lt"/>
                <a:cs typeface="+mn-lt"/>
              </a:rPr>
              <a:t>לאדם</a:t>
            </a:r>
            <a:r>
              <a:rPr lang="en-US">
                <a:ea typeface="+mn-lt"/>
                <a:cs typeface="+mn-lt"/>
              </a:rPr>
              <a:t> </a:t>
            </a:r>
            <a:r>
              <a:rPr lang="en-US" err="1">
                <a:ea typeface="+mn-lt"/>
                <a:cs typeface="+mn-lt"/>
              </a:rPr>
              <a:t>דבר</a:t>
            </a:r>
            <a:r>
              <a:rPr lang="en-US">
                <a:ea typeface="+mn-lt"/>
                <a:cs typeface="+mn-lt"/>
              </a:rPr>
              <a:t> </a:t>
            </a:r>
            <a:r>
              <a:rPr lang="en-US" err="1">
                <a:ea typeface="+mn-lt"/>
                <a:cs typeface="+mn-lt"/>
              </a:rPr>
              <a:t>האסור</a:t>
            </a:r>
            <a:r>
              <a:rPr lang="en-US">
                <a:ea typeface="+mn-lt"/>
                <a:cs typeface="+mn-lt"/>
              </a:rPr>
              <a:t> </a:t>
            </a:r>
            <a:r>
              <a:rPr lang="en-US" err="1">
                <a:ea typeface="+mn-lt"/>
                <a:cs typeface="+mn-lt"/>
              </a:rPr>
              <a:t>לו</a:t>
            </a:r>
            <a:r>
              <a:rPr lang="en-US">
                <a:ea typeface="+mn-lt"/>
                <a:cs typeface="+mn-lt"/>
              </a:rPr>
              <a:t>. </a:t>
            </a:r>
            <a:r>
              <a:rPr lang="en-US" err="1">
                <a:ea typeface="+mn-lt"/>
                <a:cs typeface="+mn-lt"/>
              </a:rPr>
              <a:t>ואידך</a:t>
            </a:r>
            <a:r>
              <a:rPr lang="en-US">
                <a:ea typeface="+mn-lt"/>
                <a:cs typeface="+mn-lt"/>
              </a:rPr>
              <a:t>, </a:t>
            </a:r>
            <a:r>
              <a:rPr lang="en-US" err="1">
                <a:ea typeface="+mn-lt"/>
                <a:cs typeface="+mn-lt"/>
              </a:rPr>
              <a:t>דכיון</a:t>
            </a:r>
            <a:r>
              <a:rPr lang="en-US">
                <a:ea typeface="+mn-lt"/>
                <a:cs typeface="+mn-lt"/>
              </a:rPr>
              <a:t> </a:t>
            </a:r>
            <a:r>
              <a:rPr lang="en-US" err="1">
                <a:ea typeface="+mn-lt"/>
                <a:cs typeface="+mn-lt"/>
              </a:rPr>
              <a:t>שנאמן</a:t>
            </a:r>
            <a:r>
              <a:rPr lang="en-US">
                <a:ea typeface="+mn-lt"/>
                <a:cs typeface="+mn-lt"/>
              </a:rPr>
              <a:t> </a:t>
            </a:r>
            <a:r>
              <a:rPr lang="en-US" err="1">
                <a:ea typeface="+mn-lt"/>
                <a:cs typeface="+mn-lt"/>
              </a:rPr>
              <a:t>הוא</a:t>
            </a:r>
            <a:r>
              <a:rPr lang="en-US">
                <a:ea typeface="+mn-lt"/>
                <a:cs typeface="+mn-lt"/>
              </a:rPr>
              <a:t> </a:t>
            </a:r>
            <a:r>
              <a:rPr lang="en-US" err="1">
                <a:ea typeface="+mn-lt"/>
                <a:cs typeface="+mn-lt"/>
              </a:rPr>
              <a:t>בפתח</a:t>
            </a:r>
            <a:r>
              <a:rPr lang="en-US">
                <a:ea typeface="+mn-lt"/>
                <a:cs typeface="+mn-lt"/>
              </a:rPr>
              <a:t> </a:t>
            </a:r>
            <a:r>
              <a:rPr lang="en-US" err="1">
                <a:ea typeface="+mn-lt"/>
                <a:cs typeface="+mn-lt"/>
              </a:rPr>
              <a:t>פתוח</a:t>
            </a:r>
            <a:r>
              <a:rPr lang="en-US">
                <a:ea typeface="+mn-lt"/>
                <a:cs typeface="+mn-lt"/>
              </a:rPr>
              <a:t>, </a:t>
            </a:r>
            <a:r>
              <a:rPr lang="en-US" err="1">
                <a:ea typeface="+mn-lt"/>
                <a:cs typeface="+mn-lt"/>
              </a:rPr>
              <a:t>אף</a:t>
            </a:r>
            <a:r>
              <a:rPr lang="en-US">
                <a:ea typeface="+mn-lt"/>
                <a:cs typeface="+mn-lt"/>
              </a:rPr>
              <a:t> </a:t>
            </a:r>
            <a:r>
              <a:rPr lang="en-US" err="1">
                <a:ea typeface="+mn-lt"/>
                <a:cs typeface="+mn-lt"/>
              </a:rPr>
              <a:t>על</a:t>
            </a:r>
            <a:r>
              <a:rPr lang="en-US">
                <a:ea typeface="+mn-lt"/>
                <a:cs typeface="+mn-lt"/>
              </a:rPr>
              <a:t> </a:t>
            </a:r>
            <a:r>
              <a:rPr lang="en-US" err="1">
                <a:ea typeface="+mn-lt"/>
                <a:cs typeface="+mn-lt"/>
              </a:rPr>
              <a:t>גב</a:t>
            </a:r>
            <a:r>
              <a:rPr lang="en-US">
                <a:ea typeface="+mn-lt"/>
                <a:cs typeface="+mn-lt"/>
              </a:rPr>
              <a:t> </a:t>
            </a:r>
            <a:r>
              <a:rPr lang="en-US" err="1">
                <a:ea typeface="+mn-lt"/>
                <a:cs typeface="+mn-lt"/>
              </a:rPr>
              <a:t>דעדיין</a:t>
            </a:r>
            <a:r>
              <a:rPr lang="en-US">
                <a:ea typeface="+mn-lt"/>
                <a:cs typeface="+mn-lt"/>
              </a:rPr>
              <a:t> </a:t>
            </a:r>
            <a:r>
              <a:rPr lang="en-US" err="1">
                <a:ea typeface="+mn-lt"/>
                <a:cs typeface="+mn-lt"/>
              </a:rPr>
              <a:t>ספק</a:t>
            </a:r>
            <a:r>
              <a:rPr lang="en-US">
                <a:ea typeface="+mn-lt"/>
                <a:cs typeface="+mn-lt"/>
              </a:rPr>
              <a:t> </a:t>
            </a:r>
            <a:r>
              <a:rPr lang="en-US" err="1">
                <a:ea typeface="+mn-lt"/>
                <a:cs typeface="+mn-lt"/>
              </a:rPr>
              <a:t>הוא</a:t>
            </a:r>
            <a:r>
              <a:rPr lang="en-US">
                <a:ea typeface="+mn-lt"/>
                <a:cs typeface="+mn-lt"/>
              </a:rPr>
              <a:t> </a:t>
            </a:r>
            <a:r>
              <a:rPr lang="en-US" err="1">
                <a:ea typeface="+mn-lt"/>
                <a:cs typeface="+mn-lt"/>
              </a:rPr>
              <a:t>אם</a:t>
            </a:r>
            <a:r>
              <a:rPr lang="en-US">
                <a:ea typeface="+mn-lt"/>
                <a:cs typeface="+mn-lt"/>
              </a:rPr>
              <a:t> </a:t>
            </a:r>
            <a:r>
              <a:rPr lang="en-US" err="1">
                <a:ea typeface="+mn-lt"/>
                <a:cs typeface="+mn-lt"/>
              </a:rPr>
              <a:t>נבעלה</a:t>
            </a:r>
            <a:r>
              <a:rPr lang="en-US">
                <a:ea typeface="+mn-lt"/>
                <a:cs typeface="+mn-lt"/>
              </a:rPr>
              <a:t> </a:t>
            </a:r>
            <a:r>
              <a:rPr lang="en-US" err="1">
                <a:ea typeface="+mn-lt"/>
                <a:cs typeface="+mn-lt"/>
              </a:rPr>
              <a:t>בעילת</a:t>
            </a:r>
            <a:r>
              <a:rPr lang="en-US">
                <a:ea typeface="+mn-lt"/>
                <a:cs typeface="+mn-lt"/>
              </a:rPr>
              <a:t> </a:t>
            </a:r>
            <a:r>
              <a:rPr lang="en-US" err="1">
                <a:ea typeface="+mn-lt"/>
                <a:cs typeface="+mn-lt"/>
              </a:rPr>
              <a:t>איסור</a:t>
            </a:r>
            <a:r>
              <a:rPr lang="en-US">
                <a:ea typeface="+mn-lt"/>
                <a:cs typeface="+mn-lt"/>
              </a:rPr>
              <a:t> </a:t>
            </a:r>
            <a:r>
              <a:rPr lang="en-US" err="1">
                <a:ea typeface="+mn-lt"/>
                <a:cs typeface="+mn-lt"/>
              </a:rPr>
              <a:t>אם</a:t>
            </a:r>
            <a:r>
              <a:rPr lang="en-US">
                <a:ea typeface="+mn-lt"/>
                <a:cs typeface="+mn-lt"/>
              </a:rPr>
              <a:t> </a:t>
            </a:r>
            <a:r>
              <a:rPr lang="en-US" err="1">
                <a:ea typeface="+mn-lt"/>
                <a:cs typeface="+mn-lt"/>
              </a:rPr>
              <a:t>לאו</a:t>
            </a:r>
            <a:r>
              <a:rPr lang="en-US">
                <a:ea typeface="+mn-lt"/>
                <a:cs typeface="+mn-lt"/>
              </a:rPr>
              <a:t>, </a:t>
            </a:r>
            <a:r>
              <a:rPr lang="en-US" err="1">
                <a:ea typeface="+mn-lt"/>
                <a:cs typeface="+mn-lt"/>
              </a:rPr>
              <a:t>אפילו</a:t>
            </a:r>
            <a:r>
              <a:rPr lang="en-US">
                <a:ea typeface="+mn-lt"/>
                <a:cs typeface="+mn-lt"/>
              </a:rPr>
              <a:t> </a:t>
            </a:r>
            <a:r>
              <a:rPr lang="en-US" err="1">
                <a:ea typeface="+mn-lt"/>
                <a:cs typeface="+mn-lt"/>
              </a:rPr>
              <a:t>הכי</a:t>
            </a:r>
            <a:r>
              <a:rPr lang="en-US">
                <a:ea typeface="+mn-lt"/>
                <a:cs typeface="+mn-lt"/>
              </a:rPr>
              <a:t> </a:t>
            </a:r>
            <a:r>
              <a:rPr lang="en-US" err="1">
                <a:ea typeface="+mn-lt"/>
                <a:cs typeface="+mn-lt"/>
              </a:rPr>
              <a:t>נאסרה</a:t>
            </a:r>
            <a:r>
              <a:rPr lang="en-US">
                <a:ea typeface="+mn-lt"/>
                <a:cs typeface="+mn-lt"/>
              </a:rPr>
              <a:t> </a:t>
            </a:r>
            <a:r>
              <a:rPr lang="en-US" err="1">
                <a:ea typeface="+mn-lt"/>
                <a:cs typeface="+mn-lt"/>
              </a:rPr>
              <a:t>עליו</a:t>
            </a:r>
            <a:r>
              <a:rPr lang="en-US">
                <a:ea typeface="+mn-lt"/>
                <a:cs typeface="+mn-lt"/>
              </a:rPr>
              <a:t> </a:t>
            </a:r>
            <a:r>
              <a:rPr lang="en-US" err="1">
                <a:ea typeface="+mn-lt"/>
                <a:cs typeface="+mn-lt"/>
              </a:rPr>
              <a:t>מן</a:t>
            </a:r>
            <a:r>
              <a:rPr lang="en-US">
                <a:ea typeface="+mn-lt"/>
                <a:cs typeface="+mn-lt"/>
              </a:rPr>
              <a:t> </a:t>
            </a:r>
            <a:r>
              <a:rPr lang="en-US" err="1">
                <a:ea typeface="+mn-lt"/>
                <a:cs typeface="+mn-lt"/>
              </a:rPr>
              <a:t>הספק</a:t>
            </a:r>
            <a:r>
              <a:rPr lang="en-US">
                <a:ea typeface="+mn-lt"/>
                <a:cs typeface="+mn-lt"/>
              </a:rPr>
              <a:t>... </a:t>
            </a:r>
            <a:r>
              <a:rPr lang="en-US" err="1">
                <a:ea typeface="+mn-lt"/>
                <a:cs typeface="+mn-lt"/>
              </a:rPr>
              <a:t>וכתב</a:t>
            </a:r>
            <a:r>
              <a:rPr lang="en-US">
                <a:ea typeface="+mn-lt"/>
                <a:cs typeface="+mn-lt"/>
              </a:rPr>
              <a:t> </a:t>
            </a:r>
            <a:r>
              <a:rPr lang="en-US" err="1">
                <a:ea typeface="+mn-lt"/>
                <a:cs typeface="+mn-lt"/>
              </a:rPr>
              <a:t>עוד</a:t>
            </a:r>
            <a:r>
              <a:rPr lang="en-US">
                <a:ea typeface="+mn-lt"/>
                <a:cs typeface="+mn-lt"/>
              </a:rPr>
              <a:t> </a:t>
            </a:r>
            <a:r>
              <a:rPr lang="en-US" err="1">
                <a:ea typeface="+mn-lt"/>
                <a:cs typeface="+mn-lt"/>
              </a:rPr>
              <a:t>זה</a:t>
            </a:r>
            <a:r>
              <a:rPr lang="en-US">
                <a:ea typeface="+mn-lt"/>
                <a:cs typeface="+mn-lt"/>
              </a:rPr>
              <a:t> </a:t>
            </a:r>
            <a:r>
              <a:rPr lang="en-US" err="1">
                <a:ea typeface="+mn-lt"/>
                <a:cs typeface="+mn-lt"/>
              </a:rPr>
              <a:t>לשונו</a:t>
            </a:r>
            <a:r>
              <a:rPr lang="en-US">
                <a:ea typeface="+mn-lt"/>
                <a:cs typeface="+mn-lt"/>
              </a:rPr>
              <a:t>: </a:t>
            </a:r>
            <a:r>
              <a:rPr lang="en-US" err="1">
                <a:ea typeface="+mn-lt"/>
                <a:cs typeface="+mn-lt"/>
              </a:rPr>
              <a:t>והא</a:t>
            </a:r>
            <a:r>
              <a:rPr lang="en-US">
                <a:ea typeface="+mn-lt"/>
                <a:cs typeface="+mn-lt"/>
              </a:rPr>
              <a:t> </a:t>
            </a:r>
            <a:r>
              <a:rPr lang="en-US" err="1">
                <a:ea typeface="+mn-lt"/>
                <a:cs typeface="+mn-lt"/>
              </a:rPr>
              <a:t>דקאמר</a:t>
            </a:r>
            <a:r>
              <a:rPr lang="en-US">
                <a:ea typeface="+mn-lt"/>
                <a:cs typeface="+mn-lt"/>
              </a:rPr>
              <a:t> ר' </a:t>
            </a:r>
            <a:r>
              <a:rPr lang="en-US" err="1">
                <a:ea typeface="+mn-lt"/>
                <a:cs typeface="+mn-lt"/>
              </a:rPr>
              <a:t>אלעזר</a:t>
            </a:r>
            <a:r>
              <a:rPr lang="en-US">
                <a:ea typeface="+mn-lt"/>
                <a:cs typeface="+mn-lt"/>
              </a:rPr>
              <a:t> </a:t>
            </a:r>
            <a:r>
              <a:rPr lang="en-US" err="1">
                <a:ea typeface="+mn-lt"/>
                <a:cs typeface="+mn-lt"/>
              </a:rPr>
              <a:t>שהוא</a:t>
            </a:r>
            <a:r>
              <a:rPr lang="en-US">
                <a:ea typeface="+mn-lt"/>
                <a:cs typeface="+mn-lt"/>
              </a:rPr>
              <a:t> </a:t>
            </a:r>
            <a:r>
              <a:rPr lang="en-US" err="1">
                <a:ea typeface="+mn-lt"/>
                <a:cs typeface="+mn-lt"/>
              </a:rPr>
              <a:t>נאמן</a:t>
            </a:r>
            <a:r>
              <a:rPr lang="en-US">
                <a:ea typeface="+mn-lt"/>
                <a:cs typeface="+mn-lt"/>
              </a:rPr>
              <a:t>, </a:t>
            </a:r>
            <a:r>
              <a:rPr lang="en-US" err="1">
                <a:ea typeface="+mn-lt"/>
                <a:cs typeface="+mn-lt"/>
              </a:rPr>
              <a:t>דווקא</a:t>
            </a:r>
            <a:r>
              <a:rPr lang="en-US">
                <a:ea typeface="+mn-lt"/>
                <a:cs typeface="+mn-lt"/>
              </a:rPr>
              <a:t> </a:t>
            </a:r>
            <a:r>
              <a:rPr lang="en-US" err="1">
                <a:ea typeface="+mn-lt"/>
                <a:cs typeface="+mn-lt"/>
              </a:rPr>
              <a:t>כשהיא</a:t>
            </a:r>
            <a:r>
              <a:rPr lang="en-US">
                <a:ea typeface="+mn-lt"/>
                <a:cs typeface="+mn-lt"/>
              </a:rPr>
              <a:t> </a:t>
            </a:r>
            <a:r>
              <a:rPr lang="en-US" err="1">
                <a:ea typeface="+mn-lt"/>
                <a:cs typeface="+mn-lt"/>
              </a:rPr>
              <a:t>שותקת</a:t>
            </a:r>
            <a:r>
              <a:rPr lang="en-US">
                <a:ea typeface="+mn-lt"/>
                <a:cs typeface="+mn-lt"/>
              </a:rPr>
              <a:t>, </a:t>
            </a:r>
            <a:r>
              <a:rPr lang="en-US" err="1">
                <a:ea typeface="+mn-lt"/>
                <a:cs typeface="+mn-lt"/>
              </a:rPr>
              <a:t>אי</a:t>
            </a:r>
            <a:r>
              <a:rPr lang="en-US">
                <a:ea typeface="+mn-lt"/>
                <a:cs typeface="+mn-lt"/>
              </a:rPr>
              <a:t> </a:t>
            </a:r>
            <a:r>
              <a:rPr lang="en-US" err="1">
                <a:ea typeface="+mn-lt"/>
                <a:cs typeface="+mn-lt"/>
              </a:rPr>
              <a:t>נמי</a:t>
            </a:r>
            <a:r>
              <a:rPr lang="en-US">
                <a:ea typeface="+mn-lt"/>
                <a:cs typeface="+mn-lt"/>
              </a:rPr>
              <a:t> </a:t>
            </a:r>
            <a:r>
              <a:rPr lang="en-US" err="1">
                <a:ea typeface="+mn-lt"/>
                <a:cs typeface="+mn-lt"/>
              </a:rPr>
              <a:t>מדברת</a:t>
            </a:r>
            <a:r>
              <a:rPr lang="en-US">
                <a:ea typeface="+mn-lt"/>
                <a:cs typeface="+mn-lt"/>
              </a:rPr>
              <a:t> </a:t>
            </a:r>
            <a:r>
              <a:rPr lang="en-US" err="1">
                <a:ea typeface="+mn-lt"/>
                <a:cs typeface="+mn-lt"/>
              </a:rPr>
              <a:t>ומכחישתו</a:t>
            </a:r>
            <a:r>
              <a:rPr lang="en-US">
                <a:ea typeface="+mn-lt"/>
                <a:cs typeface="+mn-lt"/>
              </a:rPr>
              <a:t> </a:t>
            </a:r>
            <a:r>
              <a:rPr lang="en-US" err="1">
                <a:ea typeface="+mn-lt"/>
                <a:cs typeface="+mn-lt"/>
              </a:rPr>
              <a:t>לומר</a:t>
            </a:r>
            <a:r>
              <a:rPr lang="en-US">
                <a:ea typeface="+mn-lt"/>
                <a:cs typeface="+mn-lt"/>
              </a:rPr>
              <a:t> </a:t>
            </a:r>
            <a:r>
              <a:rPr lang="en-US" err="1">
                <a:ea typeface="+mn-lt"/>
                <a:cs typeface="+mn-lt"/>
              </a:rPr>
              <a:t>בתולה</a:t>
            </a:r>
            <a:r>
              <a:rPr lang="en-US">
                <a:ea typeface="+mn-lt"/>
                <a:cs typeface="+mn-lt"/>
              </a:rPr>
              <a:t> </a:t>
            </a:r>
            <a:r>
              <a:rPr lang="en-US" err="1">
                <a:ea typeface="+mn-lt"/>
                <a:cs typeface="+mn-lt"/>
              </a:rPr>
              <a:t>שלימה</a:t>
            </a:r>
            <a:r>
              <a:rPr lang="en-US">
                <a:ea typeface="+mn-lt"/>
                <a:cs typeface="+mn-lt"/>
              </a:rPr>
              <a:t> </a:t>
            </a:r>
            <a:r>
              <a:rPr lang="en-US" err="1">
                <a:ea typeface="+mn-lt"/>
                <a:cs typeface="+mn-lt"/>
              </a:rPr>
              <a:t>נבעלתי</a:t>
            </a:r>
            <a:r>
              <a:rPr lang="en-US">
                <a:ea typeface="+mn-lt"/>
                <a:cs typeface="+mn-lt"/>
              </a:rPr>
              <a:t>, </a:t>
            </a:r>
            <a:r>
              <a:rPr lang="en-US" err="1">
                <a:ea typeface="+mn-lt"/>
                <a:cs typeface="+mn-lt"/>
              </a:rPr>
              <a:t>וכיון</a:t>
            </a:r>
            <a:r>
              <a:rPr lang="en-US">
                <a:ea typeface="+mn-lt"/>
                <a:cs typeface="+mn-lt"/>
              </a:rPr>
              <a:t> </a:t>
            </a:r>
            <a:r>
              <a:rPr lang="en-US" err="1">
                <a:ea typeface="+mn-lt"/>
                <a:cs typeface="+mn-lt"/>
              </a:rPr>
              <a:t>דברי</a:t>
            </a:r>
            <a:r>
              <a:rPr lang="en-US">
                <a:ea typeface="+mn-lt"/>
                <a:cs typeface="+mn-lt"/>
              </a:rPr>
              <a:t> </a:t>
            </a:r>
            <a:r>
              <a:rPr lang="en-US" err="1">
                <a:ea typeface="+mn-lt"/>
                <a:cs typeface="+mn-lt"/>
              </a:rPr>
              <a:t>וברי</a:t>
            </a:r>
            <a:r>
              <a:rPr lang="en-US">
                <a:ea typeface="+mn-lt"/>
                <a:cs typeface="+mn-lt"/>
              </a:rPr>
              <a:t> </a:t>
            </a:r>
            <a:r>
              <a:rPr lang="en-US" err="1">
                <a:ea typeface="+mn-lt"/>
                <a:cs typeface="+mn-lt"/>
              </a:rPr>
              <a:t>הוא</a:t>
            </a:r>
            <a:r>
              <a:rPr lang="en-US">
                <a:ea typeface="+mn-lt"/>
                <a:cs typeface="+mn-lt"/>
              </a:rPr>
              <a:t> </a:t>
            </a:r>
            <a:r>
              <a:rPr lang="en-US" err="1">
                <a:ea typeface="+mn-lt"/>
                <a:cs typeface="+mn-lt"/>
              </a:rPr>
              <a:t>נאמן</a:t>
            </a:r>
            <a:r>
              <a:rPr lang="en-US">
                <a:ea typeface="+mn-lt"/>
                <a:cs typeface="+mn-lt"/>
              </a:rPr>
              <a:t>. </a:t>
            </a:r>
            <a:r>
              <a:rPr lang="en-US" err="1">
                <a:ea typeface="+mn-lt"/>
                <a:cs typeface="+mn-lt"/>
              </a:rPr>
              <a:t>אבל</a:t>
            </a:r>
            <a:r>
              <a:rPr lang="en-US">
                <a:ea typeface="+mn-lt"/>
                <a:cs typeface="+mn-lt"/>
              </a:rPr>
              <a:t> </a:t>
            </a:r>
            <a:r>
              <a:rPr lang="en-US" err="1">
                <a:ea typeface="+mn-lt"/>
                <a:cs typeface="+mn-lt"/>
              </a:rPr>
              <a:t>במדברת</a:t>
            </a:r>
            <a:r>
              <a:rPr lang="en-US">
                <a:ea typeface="+mn-lt"/>
                <a:cs typeface="+mn-lt"/>
              </a:rPr>
              <a:t> </a:t>
            </a:r>
            <a:r>
              <a:rPr lang="en-US" err="1">
                <a:ea typeface="+mn-lt"/>
                <a:cs typeface="+mn-lt"/>
              </a:rPr>
              <a:t>ואינה</a:t>
            </a:r>
            <a:r>
              <a:rPr lang="en-US">
                <a:ea typeface="+mn-lt"/>
                <a:cs typeface="+mn-lt"/>
              </a:rPr>
              <a:t> </a:t>
            </a:r>
            <a:r>
              <a:rPr lang="en-US" err="1">
                <a:ea typeface="+mn-lt"/>
                <a:cs typeface="+mn-lt"/>
              </a:rPr>
              <a:t>מכחישתו</a:t>
            </a:r>
            <a:r>
              <a:rPr lang="en-US">
                <a:ea typeface="+mn-lt"/>
                <a:cs typeface="+mn-lt"/>
              </a:rPr>
              <a:t>, </a:t>
            </a:r>
            <a:r>
              <a:rPr lang="en-US" err="1">
                <a:ea typeface="+mn-lt"/>
                <a:cs typeface="+mn-lt"/>
              </a:rPr>
              <a:t>אלא</a:t>
            </a:r>
            <a:r>
              <a:rPr lang="en-US">
                <a:ea typeface="+mn-lt"/>
                <a:cs typeface="+mn-lt"/>
              </a:rPr>
              <a:t> </a:t>
            </a:r>
            <a:r>
              <a:rPr lang="en-US" err="1">
                <a:ea typeface="+mn-lt"/>
                <a:cs typeface="+mn-lt"/>
              </a:rPr>
              <a:t>שאומרת</a:t>
            </a:r>
            <a:r>
              <a:rPr lang="en-US">
                <a:ea typeface="+mn-lt"/>
                <a:cs typeface="+mn-lt"/>
              </a:rPr>
              <a:t>: </a:t>
            </a:r>
            <a:r>
              <a:rPr lang="en-US" err="1">
                <a:ea typeface="+mn-lt"/>
                <a:cs typeface="+mn-lt"/>
              </a:rPr>
              <a:t>משארסתני</a:t>
            </a:r>
            <a:r>
              <a:rPr lang="en-US">
                <a:ea typeface="+mn-lt"/>
                <a:cs typeface="+mn-lt"/>
              </a:rPr>
              <a:t> </a:t>
            </a:r>
            <a:r>
              <a:rPr lang="en-US" err="1">
                <a:ea typeface="+mn-lt"/>
                <a:cs typeface="+mn-lt"/>
              </a:rPr>
              <a:t>נאנסתי</a:t>
            </a:r>
            <a:r>
              <a:rPr lang="en-US">
                <a:ea typeface="+mn-lt"/>
                <a:cs typeface="+mn-lt"/>
              </a:rPr>
              <a:t>, </a:t>
            </a:r>
            <a:r>
              <a:rPr lang="en-US" err="1">
                <a:ea typeface="+mn-lt"/>
                <a:cs typeface="+mn-lt"/>
              </a:rPr>
              <a:t>או</a:t>
            </a:r>
            <a:r>
              <a:rPr lang="en-US">
                <a:ea typeface="+mn-lt"/>
                <a:cs typeface="+mn-lt"/>
              </a:rPr>
              <a:t> </a:t>
            </a:r>
            <a:r>
              <a:rPr lang="en-US" err="1">
                <a:ea typeface="+mn-lt"/>
                <a:cs typeface="+mn-lt"/>
              </a:rPr>
              <a:t>מוכת</a:t>
            </a:r>
            <a:r>
              <a:rPr lang="en-US">
                <a:ea typeface="+mn-lt"/>
                <a:cs typeface="+mn-lt"/>
              </a:rPr>
              <a:t> </a:t>
            </a:r>
            <a:r>
              <a:rPr lang="en-US" err="1">
                <a:ea typeface="+mn-lt"/>
                <a:cs typeface="+mn-lt"/>
              </a:rPr>
              <a:t>עץ</a:t>
            </a:r>
            <a:r>
              <a:rPr lang="en-US">
                <a:ea typeface="+mn-lt"/>
                <a:cs typeface="+mn-lt"/>
              </a:rPr>
              <a:t> </a:t>
            </a:r>
            <a:r>
              <a:rPr lang="en-US" err="1">
                <a:ea typeface="+mn-lt"/>
                <a:cs typeface="+mn-lt"/>
              </a:rPr>
              <a:t>אני</a:t>
            </a:r>
            <a:r>
              <a:rPr lang="en-US">
                <a:ea typeface="+mn-lt"/>
                <a:cs typeface="+mn-lt"/>
              </a:rPr>
              <a:t>, </a:t>
            </a:r>
            <a:r>
              <a:rPr lang="en-US" err="1">
                <a:ea typeface="+mn-lt"/>
                <a:cs typeface="+mn-lt"/>
              </a:rPr>
              <a:t>אינה</a:t>
            </a:r>
            <a:r>
              <a:rPr lang="en-US">
                <a:ea typeface="+mn-lt"/>
                <a:cs typeface="+mn-lt"/>
              </a:rPr>
              <a:t> </a:t>
            </a:r>
            <a:r>
              <a:rPr lang="en-US" err="1">
                <a:ea typeface="+mn-lt"/>
                <a:cs typeface="+mn-lt"/>
              </a:rPr>
              <a:t>נאסרת</a:t>
            </a:r>
            <a:r>
              <a:rPr lang="en-US">
                <a:ea typeface="+mn-lt"/>
                <a:cs typeface="+mn-lt"/>
              </a:rPr>
              <a:t> </a:t>
            </a:r>
            <a:r>
              <a:rPr lang="en-US" err="1">
                <a:ea typeface="+mn-lt"/>
                <a:cs typeface="+mn-lt"/>
              </a:rPr>
              <a:t>עליו</a:t>
            </a:r>
            <a:r>
              <a:rPr lang="en-US">
                <a:ea typeface="+mn-lt"/>
                <a:cs typeface="+mn-lt"/>
              </a:rPr>
              <a:t> </a:t>
            </a:r>
            <a:r>
              <a:rPr lang="en-US" err="1">
                <a:ea typeface="+mn-lt"/>
                <a:cs typeface="+mn-lt"/>
              </a:rPr>
              <a:t>אפילו</a:t>
            </a:r>
            <a:r>
              <a:rPr lang="en-US">
                <a:ea typeface="+mn-lt"/>
                <a:cs typeface="+mn-lt"/>
              </a:rPr>
              <a:t> </a:t>
            </a:r>
            <a:r>
              <a:rPr lang="en-US" err="1">
                <a:ea typeface="+mn-lt"/>
                <a:cs typeface="+mn-lt"/>
              </a:rPr>
              <a:t>בחדא</a:t>
            </a:r>
            <a:r>
              <a:rPr lang="en-US">
                <a:ea typeface="+mn-lt"/>
                <a:cs typeface="+mn-lt"/>
              </a:rPr>
              <a:t> </a:t>
            </a:r>
            <a:r>
              <a:rPr lang="en-US" err="1">
                <a:ea typeface="+mn-lt"/>
                <a:cs typeface="+mn-lt"/>
              </a:rPr>
              <a:t>ספיקא</a:t>
            </a:r>
            <a:r>
              <a:rPr lang="en-US">
                <a:ea typeface="+mn-lt"/>
                <a:cs typeface="+mn-lt"/>
              </a:rPr>
              <a:t>, </a:t>
            </a:r>
            <a:r>
              <a:rPr lang="en-US" err="1">
                <a:ea typeface="+mn-lt"/>
                <a:cs typeface="+mn-lt"/>
              </a:rPr>
              <a:t>דכיון</a:t>
            </a:r>
            <a:r>
              <a:rPr lang="en-US">
                <a:ea typeface="+mn-lt"/>
                <a:cs typeface="+mn-lt"/>
              </a:rPr>
              <a:t> </a:t>
            </a:r>
            <a:r>
              <a:rPr lang="en-US" err="1">
                <a:ea typeface="+mn-lt"/>
                <a:cs typeface="+mn-lt"/>
              </a:rPr>
              <a:t>דאיהי</a:t>
            </a:r>
            <a:r>
              <a:rPr lang="en-US">
                <a:ea typeface="+mn-lt"/>
                <a:cs typeface="+mn-lt"/>
              </a:rPr>
              <a:t> </a:t>
            </a:r>
            <a:r>
              <a:rPr lang="en-US" err="1">
                <a:ea typeface="+mn-lt"/>
                <a:cs typeface="+mn-lt"/>
              </a:rPr>
              <a:t>ברי</a:t>
            </a:r>
            <a:r>
              <a:rPr lang="en-US">
                <a:ea typeface="+mn-lt"/>
                <a:cs typeface="+mn-lt"/>
              </a:rPr>
              <a:t> </a:t>
            </a:r>
            <a:r>
              <a:rPr lang="en-US" err="1">
                <a:ea typeface="+mn-lt"/>
                <a:cs typeface="+mn-lt"/>
              </a:rPr>
              <a:t>ואיהו</a:t>
            </a:r>
            <a:r>
              <a:rPr lang="en-US">
                <a:ea typeface="+mn-lt"/>
                <a:cs typeface="+mn-lt"/>
              </a:rPr>
              <a:t> </a:t>
            </a:r>
            <a:r>
              <a:rPr lang="en-US" err="1">
                <a:ea typeface="+mn-lt"/>
                <a:cs typeface="+mn-lt"/>
              </a:rPr>
              <a:t>ספק</a:t>
            </a:r>
            <a:r>
              <a:rPr lang="en-US">
                <a:ea typeface="+mn-lt"/>
                <a:cs typeface="+mn-lt"/>
              </a:rPr>
              <a:t>, </a:t>
            </a:r>
            <a:r>
              <a:rPr lang="en-US" err="1">
                <a:ea typeface="+mn-lt"/>
                <a:cs typeface="+mn-lt"/>
              </a:rPr>
              <a:t>ומסייע</a:t>
            </a:r>
            <a:r>
              <a:rPr lang="en-US">
                <a:ea typeface="+mn-lt"/>
                <a:cs typeface="+mn-lt"/>
              </a:rPr>
              <a:t> </a:t>
            </a:r>
            <a:r>
              <a:rPr lang="en-US" err="1">
                <a:ea typeface="+mn-lt"/>
                <a:cs typeface="+mn-lt"/>
              </a:rPr>
              <a:t>לה</a:t>
            </a:r>
            <a:r>
              <a:rPr lang="en-US">
                <a:ea typeface="+mn-lt"/>
                <a:cs typeface="+mn-lt"/>
              </a:rPr>
              <a:t> </a:t>
            </a:r>
            <a:r>
              <a:rPr lang="en-US" err="1">
                <a:ea typeface="+mn-lt"/>
                <a:cs typeface="+mn-lt"/>
              </a:rPr>
              <a:t>חזקה</a:t>
            </a:r>
            <a:r>
              <a:rPr lang="en-US">
                <a:ea typeface="+mn-lt"/>
                <a:cs typeface="+mn-lt"/>
              </a:rPr>
              <a:t> </a:t>
            </a:r>
            <a:r>
              <a:rPr lang="en-US" err="1">
                <a:ea typeface="+mn-lt"/>
                <a:cs typeface="+mn-lt"/>
              </a:rPr>
              <a:t>דגופה</a:t>
            </a:r>
            <a:r>
              <a:rPr lang="en-US">
                <a:ea typeface="+mn-lt"/>
                <a:cs typeface="+mn-lt"/>
              </a:rPr>
              <a:t>, </a:t>
            </a:r>
            <a:r>
              <a:rPr lang="en-US" err="1">
                <a:ea typeface="+mn-lt"/>
                <a:cs typeface="+mn-lt"/>
              </a:rPr>
              <a:t>ברי</a:t>
            </a:r>
            <a:r>
              <a:rPr lang="en-US">
                <a:ea typeface="+mn-lt"/>
                <a:cs typeface="+mn-lt"/>
              </a:rPr>
              <a:t> </a:t>
            </a:r>
            <a:r>
              <a:rPr lang="en-US" err="1">
                <a:ea typeface="+mn-lt"/>
                <a:cs typeface="+mn-lt"/>
              </a:rPr>
              <a:t>עם</a:t>
            </a:r>
            <a:r>
              <a:rPr lang="en-US">
                <a:ea typeface="+mn-lt"/>
                <a:cs typeface="+mn-lt"/>
              </a:rPr>
              <a:t> </a:t>
            </a:r>
            <a:r>
              <a:rPr lang="en-US" err="1">
                <a:ea typeface="+mn-lt"/>
                <a:cs typeface="+mn-lt"/>
              </a:rPr>
              <a:t>חזקת</a:t>
            </a:r>
            <a:r>
              <a:rPr lang="en-US">
                <a:ea typeface="+mn-lt"/>
                <a:cs typeface="+mn-lt"/>
              </a:rPr>
              <a:t> </a:t>
            </a:r>
            <a:r>
              <a:rPr lang="en-US" err="1">
                <a:ea typeface="+mn-lt"/>
                <a:cs typeface="+mn-lt"/>
              </a:rPr>
              <a:t>הגוף</a:t>
            </a:r>
            <a:r>
              <a:rPr lang="en-US">
                <a:ea typeface="+mn-lt"/>
                <a:cs typeface="+mn-lt"/>
              </a:rPr>
              <a:t> </a:t>
            </a:r>
            <a:r>
              <a:rPr lang="en-US" err="1">
                <a:ea typeface="+mn-lt"/>
                <a:cs typeface="+mn-lt"/>
              </a:rPr>
              <a:t>עדיף</a:t>
            </a:r>
            <a:r>
              <a:rPr lang="en-US">
                <a:ea typeface="+mn-lt"/>
                <a:cs typeface="+mn-lt"/>
              </a:rPr>
              <a:t> </a:t>
            </a:r>
            <a:r>
              <a:rPr lang="en-US" err="1">
                <a:ea typeface="+mn-lt"/>
                <a:cs typeface="+mn-lt"/>
              </a:rPr>
              <a:t>משמא</a:t>
            </a:r>
            <a:r>
              <a:rPr lang="en-US">
                <a:ea typeface="+mn-lt"/>
                <a:cs typeface="+mn-lt"/>
              </a:rPr>
              <a:t> </a:t>
            </a:r>
            <a:r>
              <a:rPr lang="en-US" err="1">
                <a:ea typeface="+mn-lt"/>
                <a:cs typeface="+mn-lt"/>
              </a:rPr>
              <a:t>דידיה</a:t>
            </a:r>
            <a:r>
              <a:rPr lang="en-US">
                <a:ea typeface="+mn-lt"/>
                <a:cs typeface="+mn-lt"/>
              </a:rPr>
              <a:t>. </a:t>
            </a:r>
            <a:endParaRPr lang="en-US">
              <a:cs typeface="Calibri" panose="020F0502020204030204"/>
            </a:endParaRPr>
          </a:p>
          <a:p>
            <a:pPr algn="r">
              <a:lnSpc>
                <a:spcPct val="160000"/>
              </a:lnSpc>
              <a:buNone/>
            </a:pPr>
            <a:endParaRPr lang="en-US">
              <a:cs typeface="Calibri" panose="020F0502020204030204"/>
            </a:endParaRPr>
          </a:p>
          <a:p>
            <a:pPr marL="0" indent="0" algn="r">
              <a:lnSpc>
                <a:spcPct val="160000"/>
              </a:lnSpc>
              <a:buNone/>
            </a:pPr>
            <a:endParaRPr lang="en-US">
              <a:cs typeface="Calibri" panose="020F0502020204030204"/>
            </a:endParaRPr>
          </a:p>
        </p:txBody>
      </p:sp>
    </p:spTree>
    <p:extLst>
      <p:ext uri="{BB962C8B-B14F-4D97-AF65-F5344CB8AC3E}">
        <p14:creationId xmlns:p14="http://schemas.microsoft.com/office/powerpoint/2010/main" val="2186446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3BA9B-037A-A3ED-A0C9-853D3A966C60}"/>
              </a:ext>
            </a:extLst>
          </p:cNvPr>
          <p:cNvSpPr>
            <a:spLocks noGrp="1"/>
          </p:cNvSpPr>
          <p:nvPr>
            <p:ph type="title"/>
          </p:nvPr>
        </p:nvSpPr>
        <p:spPr/>
        <p:txBody>
          <a:bodyPr/>
          <a:lstStyle/>
          <a:p>
            <a:r>
              <a:rPr lang="en-US">
                <a:cs typeface="Calibri Light"/>
              </a:rPr>
              <a:t>נ״מ- אם הבעל מאמין 100% לאדם אחר</a:t>
            </a:r>
            <a:endParaRPr lang="en-US"/>
          </a:p>
        </p:txBody>
      </p:sp>
      <p:sp>
        <p:nvSpPr>
          <p:cNvPr id="3" name="Content Placeholder 2">
            <a:extLst>
              <a:ext uri="{FF2B5EF4-FFF2-40B4-BE49-F238E27FC236}">
                <a16:creationId xmlns:a16="http://schemas.microsoft.com/office/drawing/2014/main" id="{2463A424-81B0-2308-2356-44794DE44126}"/>
              </a:ext>
            </a:extLst>
          </p:cNvPr>
          <p:cNvSpPr>
            <a:spLocks noGrp="1"/>
          </p:cNvSpPr>
          <p:nvPr>
            <p:ph idx="1"/>
          </p:nvPr>
        </p:nvSpPr>
        <p:spPr/>
        <p:txBody>
          <a:bodyPr vert="horz" lIns="91440" tIns="45720" rIns="91440" bIns="45720" rtlCol="0" anchor="t">
            <a:normAutofit/>
          </a:bodyPr>
          <a:lstStyle/>
          <a:p>
            <a:pPr>
              <a:buNone/>
            </a:pPr>
            <a:r>
              <a:rPr lang="en-US">
                <a:ea typeface="+mn-lt"/>
                <a:cs typeface="+mn-lt"/>
              </a:rPr>
              <a:t>רמב״ם אישות כד יז </a:t>
            </a:r>
            <a:endParaRPr lang="en-US"/>
          </a:p>
          <a:p>
            <a:pPr>
              <a:buNone/>
            </a:pPr>
            <a:r>
              <a:rPr lang="en-US">
                <a:ea typeface="+mn-lt"/>
                <a:cs typeface="+mn-lt"/>
              </a:rPr>
              <a:t>מי שראה אשתו שזינתה או שאמרה לו אחת מקרובותיו או מקרובותיה שהוא מאמינם וסומכת דעתו עליהם שזינתה אשתו. בין שהיה האומר איש בין שהיתה אשה הואיל וסמכה דעתו לדבר זה שהוא אמת הרי זה חייב להוציא ואסור לו לבוא עליה ויתן כתובה. ואם הודה לו שזינתה תצא בלא כתובה. לפיכך משביעה בנקיטת חפץ שלא זינתה תחתיו אם ראה אותה בעצמו ואח"כ תגבה כתובתה. אבל בדבר אחר אינו יכול להשביעה אלא על ידי גלגול. </a:t>
            </a:r>
            <a:endParaRPr lang="en-US"/>
          </a:p>
          <a:p>
            <a:pPr>
              <a:buNone/>
            </a:pPr>
            <a:endParaRPr lang="en-US"/>
          </a:p>
          <a:p>
            <a:pPr marL="0" indent="0">
              <a:buNone/>
            </a:pPr>
            <a:endParaRPr lang="en-US">
              <a:cs typeface="Calibri" panose="020F0502020204030204"/>
            </a:endParaRPr>
          </a:p>
        </p:txBody>
      </p:sp>
    </p:spTree>
    <p:extLst>
      <p:ext uri="{BB962C8B-B14F-4D97-AF65-F5344CB8AC3E}">
        <p14:creationId xmlns:p14="http://schemas.microsoft.com/office/powerpoint/2010/main" val="2785394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A01E5-0221-6907-401A-30FC8EC0166D}"/>
              </a:ext>
            </a:extLst>
          </p:cNvPr>
          <p:cNvSpPr>
            <a:spLocks noGrp="1"/>
          </p:cNvSpPr>
          <p:nvPr>
            <p:ph type="title"/>
          </p:nvPr>
        </p:nvSpPr>
        <p:spPr/>
        <p:txBody>
          <a:bodyPr/>
          <a:lstStyle/>
          <a:p>
            <a:r>
              <a:rPr lang="en-US" err="1">
                <a:cs typeface="Calibri Light"/>
              </a:rPr>
              <a:t>נ״מ</a:t>
            </a:r>
            <a:r>
              <a:rPr lang="en-US">
                <a:cs typeface="Calibri Light"/>
              </a:rPr>
              <a:t>- </a:t>
            </a:r>
            <a:r>
              <a:rPr lang="en-US" err="1">
                <a:cs typeface="Calibri Light"/>
              </a:rPr>
              <a:t>איסור</a:t>
            </a:r>
            <a:r>
              <a:rPr lang="en-US">
                <a:cs typeface="Calibri Light"/>
              </a:rPr>
              <a:t> </a:t>
            </a:r>
            <a:r>
              <a:rPr lang="en-US" err="1">
                <a:cs typeface="Calibri Light"/>
              </a:rPr>
              <a:t>דרבנן</a:t>
            </a:r>
            <a:endParaRPr lang="en-US" err="1"/>
          </a:p>
        </p:txBody>
      </p:sp>
      <p:sp>
        <p:nvSpPr>
          <p:cNvPr id="3" name="Content Placeholder 2">
            <a:extLst>
              <a:ext uri="{FF2B5EF4-FFF2-40B4-BE49-F238E27FC236}">
                <a16:creationId xmlns:a16="http://schemas.microsoft.com/office/drawing/2014/main" id="{37C8D995-B0E5-FA55-7E29-349DC32279F2}"/>
              </a:ext>
            </a:extLst>
          </p:cNvPr>
          <p:cNvSpPr>
            <a:spLocks noGrp="1"/>
          </p:cNvSpPr>
          <p:nvPr>
            <p:ph idx="1"/>
          </p:nvPr>
        </p:nvSpPr>
        <p:spPr/>
        <p:txBody>
          <a:bodyPr vert="horz" lIns="91440" tIns="45720" rIns="91440" bIns="45720" rtlCol="0" anchor="t">
            <a:normAutofit/>
          </a:bodyPr>
          <a:lstStyle/>
          <a:p>
            <a:pPr marL="0" indent="0" algn="r" rtl="1">
              <a:buNone/>
            </a:pPr>
            <a:r>
              <a:rPr lang="en-US" dirty="0" err="1">
                <a:cs typeface="Calibri" panose="020F0502020204030204"/>
              </a:rPr>
              <a:t>חלוצה</a:t>
            </a:r>
            <a:r>
              <a:rPr lang="en-US" dirty="0">
                <a:cs typeface="Calibri" panose="020F0502020204030204"/>
              </a:rPr>
              <a:t> </a:t>
            </a:r>
            <a:r>
              <a:rPr lang="en-US" dirty="0" err="1">
                <a:cs typeface="Calibri" panose="020F0502020204030204"/>
              </a:rPr>
              <a:t>לכהן</a:t>
            </a:r>
            <a:r>
              <a:rPr lang="en-US" dirty="0">
                <a:cs typeface="Calibri" panose="020F0502020204030204"/>
              </a:rPr>
              <a:t> </a:t>
            </a:r>
          </a:p>
          <a:p>
            <a:pPr algn="r" rtl="1"/>
            <a:r>
              <a:rPr lang="en-US" dirty="0" err="1">
                <a:cs typeface="Calibri" panose="020F0502020204030204"/>
              </a:rPr>
              <a:t>רע״א</a:t>
            </a:r>
            <a:r>
              <a:rPr lang="en-US" dirty="0">
                <a:cs typeface="Calibri" panose="020F0502020204030204"/>
              </a:rPr>
              <a:t>- </a:t>
            </a:r>
            <a:r>
              <a:rPr lang="en-US" dirty="0" err="1">
                <a:cs typeface="Calibri" panose="020F0502020204030204"/>
              </a:rPr>
              <a:t>אומרים</a:t>
            </a:r>
            <a:r>
              <a:rPr lang="en-US" dirty="0">
                <a:cs typeface="Calibri" panose="020F0502020204030204"/>
              </a:rPr>
              <a:t> </a:t>
            </a:r>
            <a:r>
              <a:rPr lang="en-US" dirty="0" err="1">
                <a:cs typeface="Calibri" panose="020F0502020204030204"/>
              </a:rPr>
              <a:t>שוויה</a:t>
            </a:r>
            <a:r>
              <a:rPr lang="en-US" dirty="0">
                <a:cs typeface="Calibri" panose="020F0502020204030204"/>
              </a:rPr>
              <a:t> </a:t>
            </a:r>
            <a:r>
              <a:rPr lang="en-US" dirty="0" err="1">
                <a:cs typeface="Calibri" panose="020F0502020204030204"/>
              </a:rPr>
              <a:t>אנפשריה</a:t>
            </a:r>
            <a:endParaRPr lang="en-US" dirty="0">
              <a:cs typeface="Calibri" panose="020F0502020204030204"/>
            </a:endParaRPr>
          </a:p>
          <a:p>
            <a:pPr lvl="1" algn="r" rtl="1"/>
            <a:r>
              <a:rPr lang="en-US" dirty="0" err="1">
                <a:cs typeface="Calibri" panose="020F0502020204030204"/>
              </a:rPr>
              <a:t>אם</a:t>
            </a:r>
            <a:r>
              <a:rPr lang="en-US" dirty="0">
                <a:cs typeface="Calibri" panose="020F0502020204030204"/>
              </a:rPr>
              <a:t> </a:t>
            </a:r>
            <a:r>
              <a:rPr lang="en-US" dirty="0" err="1">
                <a:cs typeface="Calibri" panose="020F0502020204030204"/>
              </a:rPr>
              <a:t>הוא</a:t>
            </a:r>
            <a:r>
              <a:rPr lang="en-US" dirty="0">
                <a:cs typeface="Calibri" panose="020F0502020204030204"/>
              </a:rPr>
              <a:t> </a:t>
            </a:r>
            <a:r>
              <a:rPr lang="en-US" dirty="0" err="1">
                <a:cs typeface="Calibri" panose="020F0502020204030204"/>
              </a:rPr>
              <a:t>נאמן</a:t>
            </a:r>
            <a:r>
              <a:rPr lang="en-US" dirty="0">
                <a:cs typeface="Calibri" panose="020F0502020204030204"/>
              </a:rPr>
              <a:t> </a:t>
            </a:r>
            <a:r>
              <a:rPr lang="en-US" dirty="0" err="1">
                <a:cs typeface="Calibri" panose="020F0502020204030204"/>
              </a:rPr>
              <a:t>למה</a:t>
            </a:r>
            <a:r>
              <a:rPr lang="en-US" dirty="0">
                <a:cs typeface="Calibri" panose="020F0502020204030204"/>
              </a:rPr>
              <a:t> </a:t>
            </a:r>
            <a:r>
              <a:rPr lang="en-US" dirty="0" err="1">
                <a:cs typeface="Calibri" panose="020F0502020204030204"/>
              </a:rPr>
              <a:t>שלא</a:t>
            </a:r>
            <a:r>
              <a:rPr lang="en-US" dirty="0">
                <a:cs typeface="Calibri" panose="020F0502020204030204"/>
              </a:rPr>
              <a:t> </a:t>
            </a:r>
            <a:r>
              <a:rPr lang="en-US" dirty="0" err="1">
                <a:cs typeface="Calibri" panose="020F0502020204030204"/>
              </a:rPr>
              <a:t>לאסור</a:t>
            </a:r>
            <a:r>
              <a:rPr lang="en-US" dirty="0">
                <a:cs typeface="Calibri" panose="020F0502020204030204"/>
              </a:rPr>
              <a:t>? </a:t>
            </a:r>
          </a:p>
          <a:p>
            <a:pPr algn="r" rtl="1"/>
            <a:r>
              <a:rPr lang="en-US" dirty="0">
                <a:cs typeface="Calibri" panose="020F0502020204030204"/>
              </a:rPr>
              <a:t> </a:t>
            </a:r>
            <a:r>
              <a:rPr lang="en-US" dirty="0" err="1">
                <a:cs typeface="Calibri" panose="020F0502020204030204"/>
              </a:rPr>
              <a:t>בדק</a:t>
            </a:r>
            <a:r>
              <a:rPr lang="en-US" dirty="0">
                <a:cs typeface="Calibri" panose="020F0502020204030204"/>
              </a:rPr>
              <a:t> </a:t>
            </a:r>
            <a:r>
              <a:rPr lang="en-US" dirty="0" err="1">
                <a:cs typeface="Calibri" panose="020F0502020204030204"/>
              </a:rPr>
              <a:t>הבית</a:t>
            </a:r>
            <a:r>
              <a:rPr lang="en-US" dirty="0">
                <a:cs typeface="Calibri" panose="020F0502020204030204"/>
              </a:rPr>
              <a:t>- </a:t>
            </a:r>
            <a:r>
              <a:rPr lang="en-US" dirty="0" err="1">
                <a:cs typeface="Calibri" panose="020F0502020204030204"/>
              </a:rPr>
              <a:t>לא</a:t>
            </a:r>
            <a:r>
              <a:rPr lang="en-US" dirty="0">
                <a:cs typeface="Calibri" panose="020F0502020204030204"/>
              </a:rPr>
              <a:t> </a:t>
            </a:r>
            <a:r>
              <a:rPr lang="en-US" dirty="0" err="1">
                <a:cs typeface="Calibri" panose="020F0502020204030204"/>
              </a:rPr>
              <a:t>אומרים</a:t>
            </a:r>
            <a:r>
              <a:rPr lang="en-US" dirty="0">
                <a:cs typeface="Calibri" panose="020F0502020204030204"/>
              </a:rPr>
              <a:t> </a:t>
            </a:r>
            <a:r>
              <a:rPr lang="en-US" dirty="0" err="1">
                <a:cs typeface="Calibri" panose="020F0502020204030204"/>
              </a:rPr>
              <a:t>שוויה</a:t>
            </a:r>
            <a:r>
              <a:rPr lang="en-US" dirty="0">
                <a:cs typeface="Calibri" panose="020F0502020204030204"/>
              </a:rPr>
              <a:t> </a:t>
            </a:r>
            <a:r>
              <a:rPr lang="en-US" dirty="0" err="1">
                <a:cs typeface="Calibri" panose="020F0502020204030204"/>
              </a:rPr>
              <a:t>אנפשיה</a:t>
            </a:r>
            <a:endParaRPr lang="en-US" dirty="0">
              <a:cs typeface="Calibri" panose="020F0502020204030204"/>
            </a:endParaRPr>
          </a:p>
          <a:p>
            <a:pPr lvl="1" algn="r" rtl="1"/>
            <a:r>
              <a:rPr lang="en-US" dirty="0" err="1">
                <a:cs typeface="Calibri" panose="020F0502020204030204"/>
              </a:rPr>
              <a:t>אם</a:t>
            </a:r>
            <a:r>
              <a:rPr lang="en-US" dirty="0">
                <a:cs typeface="Calibri" panose="020F0502020204030204"/>
              </a:rPr>
              <a:t> </a:t>
            </a:r>
            <a:r>
              <a:rPr lang="en-US" dirty="0" err="1">
                <a:cs typeface="Calibri" panose="020F0502020204030204"/>
              </a:rPr>
              <a:t>מדין</a:t>
            </a:r>
            <a:r>
              <a:rPr lang="en-US" dirty="0">
                <a:cs typeface="Calibri" panose="020F0502020204030204"/>
              </a:rPr>
              <a:t> </a:t>
            </a:r>
            <a:r>
              <a:rPr lang="en-US" dirty="0" err="1">
                <a:cs typeface="Calibri" panose="020F0502020204030204"/>
              </a:rPr>
              <a:t>נדר</a:t>
            </a:r>
            <a:r>
              <a:rPr lang="en-US" dirty="0">
                <a:cs typeface="Calibri" panose="020F0502020204030204"/>
              </a:rPr>
              <a:t>- </a:t>
            </a:r>
            <a:r>
              <a:rPr lang="en-US" dirty="0" err="1">
                <a:cs typeface="Calibri" panose="020F0502020204030204"/>
              </a:rPr>
              <a:t>זה</a:t>
            </a:r>
            <a:r>
              <a:rPr lang="en-US" dirty="0">
                <a:cs typeface="Calibri" panose="020F0502020204030204"/>
              </a:rPr>
              <a:t> </a:t>
            </a:r>
            <a:r>
              <a:rPr lang="en-US" dirty="0" err="1">
                <a:cs typeface="Calibri" panose="020F0502020204030204"/>
              </a:rPr>
              <a:t>התפיסה</a:t>
            </a:r>
            <a:r>
              <a:rPr lang="en-US" dirty="0">
                <a:cs typeface="Calibri" panose="020F0502020204030204"/>
              </a:rPr>
              <a:t> </a:t>
            </a:r>
            <a:r>
              <a:rPr lang="en-US" dirty="0" err="1">
                <a:cs typeface="Calibri" panose="020F0502020204030204"/>
              </a:rPr>
              <a:t>ואיסור</a:t>
            </a:r>
            <a:r>
              <a:rPr lang="en-US" dirty="0">
                <a:cs typeface="Calibri" panose="020F0502020204030204"/>
              </a:rPr>
              <a:t> </a:t>
            </a:r>
            <a:r>
              <a:rPr lang="en-US" dirty="0" err="1">
                <a:cs typeface="Calibri" panose="020F0502020204030204"/>
              </a:rPr>
              <a:t>הייחודית</a:t>
            </a:r>
            <a:r>
              <a:rPr lang="en-US" dirty="0">
                <a:cs typeface="Calibri" panose="020F0502020204030204"/>
              </a:rPr>
              <a:t> </a:t>
            </a:r>
            <a:r>
              <a:rPr lang="en-US" dirty="0" err="1">
                <a:cs typeface="Calibri" panose="020F0502020204030204"/>
              </a:rPr>
              <a:t>שלו</a:t>
            </a:r>
            <a:r>
              <a:rPr lang="en-US" dirty="0">
                <a:cs typeface="Calibri" panose="020F0502020204030204"/>
              </a:rPr>
              <a:t>. </a:t>
            </a:r>
            <a:r>
              <a:rPr lang="en-US" dirty="0" err="1">
                <a:cs typeface="Calibri" panose="020F0502020204030204"/>
              </a:rPr>
              <a:t>אבל</a:t>
            </a:r>
            <a:r>
              <a:rPr lang="en-US" dirty="0">
                <a:cs typeface="Calibri" panose="020F0502020204030204"/>
              </a:rPr>
              <a:t> </a:t>
            </a:r>
            <a:r>
              <a:rPr lang="en-US" dirty="0" err="1">
                <a:cs typeface="Calibri" panose="020F0502020204030204"/>
              </a:rPr>
              <a:t>איסורי</a:t>
            </a:r>
            <a:r>
              <a:rPr lang="en-US" dirty="0">
                <a:cs typeface="Calibri" panose="020F0502020204030204"/>
              </a:rPr>
              <a:t> </a:t>
            </a:r>
            <a:r>
              <a:rPr lang="en-US" dirty="0" err="1">
                <a:cs typeface="Calibri" panose="020F0502020204030204"/>
              </a:rPr>
              <a:t>דרבנן</a:t>
            </a:r>
            <a:r>
              <a:rPr lang="en-US" dirty="0">
                <a:cs typeface="Calibri" panose="020F0502020204030204"/>
              </a:rPr>
              <a:t> </a:t>
            </a:r>
            <a:r>
              <a:rPr lang="en-US" dirty="0" err="1">
                <a:cs typeface="Calibri" panose="020F0502020204030204"/>
              </a:rPr>
              <a:t>נובעים</a:t>
            </a:r>
            <a:r>
              <a:rPr lang="en-US" dirty="0">
                <a:cs typeface="Calibri" panose="020F0502020204030204"/>
              </a:rPr>
              <a:t> </a:t>
            </a:r>
            <a:r>
              <a:rPr lang="en-US" dirty="0" err="1">
                <a:cs typeface="Calibri" panose="020F0502020204030204"/>
              </a:rPr>
              <a:t>מ״לא</a:t>
            </a:r>
            <a:r>
              <a:rPr lang="en-US" dirty="0">
                <a:cs typeface="Calibri" panose="020F0502020204030204"/>
              </a:rPr>
              <a:t> </a:t>
            </a:r>
            <a:r>
              <a:rPr lang="en-US" dirty="0" err="1">
                <a:cs typeface="Calibri" panose="020F0502020204030204"/>
              </a:rPr>
              <a:t>תסור</a:t>
            </a:r>
            <a:r>
              <a:rPr lang="en-US" dirty="0">
                <a:cs typeface="Calibri" panose="020F0502020204030204"/>
              </a:rPr>
              <a:t>״ </a:t>
            </a:r>
            <a:r>
              <a:rPr lang="en-US" dirty="0" err="1">
                <a:cs typeface="Calibri" panose="020F0502020204030204"/>
              </a:rPr>
              <a:t>והמצווה</a:t>
            </a:r>
            <a:r>
              <a:rPr lang="en-US" dirty="0">
                <a:cs typeface="Calibri" panose="020F0502020204030204"/>
              </a:rPr>
              <a:t> </a:t>
            </a:r>
            <a:r>
              <a:rPr lang="en-US" dirty="0" err="1">
                <a:cs typeface="Calibri" panose="020F0502020204030204"/>
              </a:rPr>
              <a:t>לשמוע</a:t>
            </a:r>
            <a:r>
              <a:rPr lang="en-US" dirty="0">
                <a:cs typeface="Calibri" panose="020F0502020204030204"/>
              </a:rPr>
              <a:t> </a:t>
            </a:r>
            <a:r>
              <a:rPr lang="en-US" dirty="0" err="1">
                <a:cs typeface="Calibri" panose="020F0502020204030204"/>
              </a:rPr>
              <a:t>לדברי</a:t>
            </a:r>
            <a:r>
              <a:rPr lang="en-US" dirty="0">
                <a:cs typeface="Calibri" panose="020F0502020204030204"/>
              </a:rPr>
              <a:t> </a:t>
            </a:r>
            <a:r>
              <a:rPr lang="en-US" dirty="0" err="1">
                <a:cs typeface="Calibri" panose="020F0502020204030204"/>
              </a:rPr>
              <a:t>חכמים</a:t>
            </a:r>
            <a:r>
              <a:rPr lang="en-US" dirty="0">
                <a:cs typeface="Calibri" panose="020F0502020204030204"/>
              </a:rPr>
              <a:t>. </a:t>
            </a:r>
            <a:r>
              <a:rPr lang="en-US" dirty="0" err="1">
                <a:cs typeface="Calibri" panose="020F0502020204030204"/>
              </a:rPr>
              <a:t>ופה</a:t>
            </a:r>
            <a:r>
              <a:rPr lang="en-US" dirty="0">
                <a:cs typeface="Calibri" panose="020F0502020204030204"/>
              </a:rPr>
              <a:t> </a:t>
            </a:r>
            <a:r>
              <a:rPr lang="en-US" dirty="0" err="1">
                <a:cs typeface="Calibri" panose="020F0502020204030204"/>
              </a:rPr>
              <a:t>החכמים</a:t>
            </a:r>
            <a:r>
              <a:rPr lang="en-US" dirty="0">
                <a:cs typeface="Calibri" panose="020F0502020204030204"/>
              </a:rPr>
              <a:t> </a:t>
            </a:r>
            <a:r>
              <a:rPr lang="en-US" dirty="0" err="1">
                <a:cs typeface="Calibri" panose="020F0502020204030204"/>
              </a:rPr>
              <a:t>לא</a:t>
            </a:r>
            <a:r>
              <a:rPr lang="en-US" dirty="0">
                <a:cs typeface="Calibri" panose="020F0502020204030204"/>
              </a:rPr>
              <a:t> </a:t>
            </a:r>
            <a:r>
              <a:rPr lang="en-US" dirty="0" err="1">
                <a:cs typeface="Calibri" panose="020F0502020204030204"/>
              </a:rPr>
              <a:t>אומרים</a:t>
            </a:r>
            <a:r>
              <a:rPr lang="en-US" dirty="0">
                <a:cs typeface="Calibri" panose="020F0502020204030204"/>
              </a:rPr>
              <a:t> </a:t>
            </a:r>
            <a:r>
              <a:rPr lang="en-US" dirty="0" err="1">
                <a:cs typeface="Calibri" panose="020F0502020204030204"/>
              </a:rPr>
              <a:t>לו</a:t>
            </a:r>
            <a:r>
              <a:rPr lang="en-US" dirty="0">
                <a:cs typeface="Calibri" panose="020F0502020204030204"/>
              </a:rPr>
              <a:t> </a:t>
            </a:r>
            <a:r>
              <a:rPr lang="en-US" dirty="0" err="1">
                <a:cs typeface="Calibri" panose="020F0502020204030204"/>
              </a:rPr>
              <a:t>שזה</a:t>
            </a:r>
            <a:r>
              <a:rPr lang="en-US" dirty="0">
                <a:cs typeface="Calibri" panose="020F0502020204030204"/>
              </a:rPr>
              <a:t> </a:t>
            </a:r>
            <a:r>
              <a:rPr lang="en-US" dirty="0" err="1">
                <a:cs typeface="Calibri" panose="020F0502020204030204"/>
              </a:rPr>
              <a:t>אסור</a:t>
            </a:r>
            <a:r>
              <a:rPr lang="en-US" dirty="0">
                <a:cs typeface="Calibri" panose="020F0502020204030204"/>
              </a:rPr>
              <a:t>. </a:t>
            </a:r>
          </a:p>
        </p:txBody>
      </p:sp>
    </p:spTree>
    <p:extLst>
      <p:ext uri="{BB962C8B-B14F-4D97-AF65-F5344CB8AC3E}">
        <p14:creationId xmlns:p14="http://schemas.microsoft.com/office/powerpoint/2010/main" val="190761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2A3F-9B20-F330-D716-E0A0DD8AA0BB}"/>
              </a:ext>
            </a:extLst>
          </p:cNvPr>
          <p:cNvSpPr>
            <a:spLocks noGrp="1"/>
          </p:cNvSpPr>
          <p:nvPr>
            <p:ph type="ctrTitle"/>
          </p:nvPr>
        </p:nvSpPr>
        <p:spPr/>
        <p:txBody>
          <a:bodyPr/>
          <a:lstStyle/>
          <a:p>
            <a:r>
              <a:rPr lang="en-US">
                <a:cs typeface="Calibri Light"/>
              </a:rPr>
              <a:t>הודאת בעל דין</a:t>
            </a:r>
            <a:endParaRPr lang="en-US"/>
          </a:p>
        </p:txBody>
      </p:sp>
      <p:sp>
        <p:nvSpPr>
          <p:cNvPr id="3" name="Content Placeholder 2">
            <a:extLst>
              <a:ext uri="{FF2B5EF4-FFF2-40B4-BE49-F238E27FC236}">
                <a16:creationId xmlns:a16="http://schemas.microsoft.com/office/drawing/2014/main" id="{6E04A89B-7D79-F297-2750-5EBD42028E1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9390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a:extLst>
              <a:ext uri="{FF2B5EF4-FFF2-40B4-BE49-F238E27FC236}">
                <a16:creationId xmlns:a16="http://schemas.microsoft.com/office/drawing/2014/main" id="{00FB79BE-8A9A-33BE-DE70-62CA97A55A50}"/>
              </a:ext>
            </a:extLst>
          </p:cNvPr>
          <p:cNvGraphicFramePr>
            <a:graphicFrameLocks noGrp="1"/>
          </p:cNvGraphicFramePr>
          <p:nvPr>
            <p:ph idx="1"/>
            <p:extLst>
              <p:ext uri="{D42A27DB-BD31-4B8C-83A1-F6EECF244321}">
                <p14:modId xmlns:p14="http://schemas.microsoft.com/office/powerpoint/2010/main" val="1943577594"/>
              </p:ext>
            </p:extLst>
          </p:nvPr>
        </p:nvGraphicFramePr>
        <p:xfrm>
          <a:off x="838200" y="301625"/>
          <a:ext cx="10515600" cy="5875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885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C79C-6FC2-4EAF-A106-6B37C91CF6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01112D-E54B-D108-0629-77DEA883D9B1}"/>
              </a:ext>
            </a:extLst>
          </p:cNvPr>
          <p:cNvSpPr>
            <a:spLocks noGrp="1"/>
          </p:cNvSpPr>
          <p:nvPr>
            <p:ph idx="1"/>
          </p:nvPr>
        </p:nvSpPr>
        <p:spPr/>
        <p:txBody>
          <a:bodyPr vert="horz" lIns="91440" tIns="45720" rIns="91440" bIns="45720" rtlCol="0" anchor="t">
            <a:normAutofit lnSpcReduction="10000"/>
          </a:bodyPr>
          <a:lstStyle/>
          <a:p>
            <a:pPr algn="r" rtl="1">
              <a:lnSpc>
                <a:spcPct val="150000"/>
              </a:lnSpc>
              <a:buNone/>
            </a:pPr>
            <a:r>
              <a:rPr lang="en-US" dirty="0" err="1">
                <a:ea typeface="+mn-lt"/>
                <a:cs typeface="+mn-lt"/>
              </a:rPr>
              <a:t>כתובות</a:t>
            </a:r>
            <a:r>
              <a:rPr lang="en-US" dirty="0">
                <a:ea typeface="+mn-lt"/>
                <a:cs typeface="+mn-lt"/>
              </a:rPr>
              <a:t> </a:t>
            </a:r>
            <a:r>
              <a:rPr lang="en-US" dirty="0" err="1">
                <a:ea typeface="+mn-lt"/>
                <a:cs typeface="+mn-lt"/>
              </a:rPr>
              <a:t>דף</a:t>
            </a:r>
            <a:r>
              <a:rPr lang="en-US" dirty="0">
                <a:ea typeface="+mn-lt"/>
                <a:cs typeface="+mn-lt"/>
              </a:rPr>
              <a:t> ט </a:t>
            </a:r>
            <a:r>
              <a:rPr lang="en-US" dirty="0" err="1">
                <a:ea typeface="+mn-lt"/>
                <a:cs typeface="+mn-lt"/>
              </a:rPr>
              <a:t>עמוד</a:t>
            </a:r>
            <a:r>
              <a:rPr lang="en-US" dirty="0">
                <a:ea typeface="+mn-lt"/>
                <a:cs typeface="+mn-lt"/>
              </a:rPr>
              <a:t> א </a:t>
            </a:r>
            <a:endParaRPr lang="en-US" dirty="0">
              <a:cs typeface="Calibri" panose="020F0502020204030204"/>
            </a:endParaRPr>
          </a:p>
          <a:p>
            <a:pPr marL="0" indent="0" algn="r" rtl="1">
              <a:lnSpc>
                <a:spcPct val="150000"/>
              </a:lnSpc>
              <a:buNone/>
            </a:pPr>
            <a:r>
              <a:rPr lang="en-US" dirty="0" err="1">
                <a:ea typeface="+mn-lt"/>
                <a:cs typeface="+mn-lt"/>
              </a:rPr>
              <a:t>אמר</a:t>
            </a:r>
            <a:r>
              <a:rPr lang="en-US" dirty="0">
                <a:ea typeface="+mn-lt"/>
                <a:cs typeface="+mn-lt"/>
              </a:rPr>
              <a:t> </a:t>
            </a:r>
            <a:r>
              <a:rPr lang="en-US" dirty="0" err="1">
                <a:ea typeface="+mn-lt"/>
                <a:cs typeface="+mn-lt"/>
              </a:rPr>
              <a:t>רבי</a:t>
            </a:r>
            <a:r>
              <a:rPr lang="en-US" dirty="0">
                <a:ea typeface="+mn-lt"/>
                <a:cs typeface="+mn-lt"/>
              </a:rPr>
              <a:t> </a:t>
            </a:r>
            <a:r>
              <a:rPr lang="en-US" dirty="0" err="1">
                <a:ea typeface="+mn-lt"/>
                <a:cs typeface="+mn-lt"/>
              </a:rPr>
              <a:t>אלעזר</a:t>
            </a:r>
            <a:r>
              <a:rPr lang="en-US" dirty="0">
                <a:ea typeface="+mn-lt"/>
                <a:cs typeface="+mn-lt"/>
              </a:rPr>
              <a:t> </a:t>
            </a:r>
            <a:r>
              <a:rPr lang="en-US" dirty="0" err="1">
                <a:ea typeface="+mn-lt"/>
                <a:cs typeface="+mn-lt"/>
              </a:rPr>
              <a:t>האומר</a:t>
            </a:r>
            <a:r>
              <a:rPr lang="en-US" dirty="0">
                <a:ea typeface="+mn-lt"/>
                <a:cs typeface="+mn-lt"/>
              </a:rPr>
              <a:t> </a:t>
            </a:r>
            <a:r>
              <a:rPr lang="en-US" dirty="0" err="1">
                <a:ea typeface="+mn-lt"/>
                <a:cs typeface="+mn-lt"/>
              </a:rPr>
              <a:t>פתח</a:t>
            </a:r>
            <a:r>
              <a:rPr lang="en-US" dirty="0">
                <a:ea typeface="+mn-lt"/>
                <a:cs typeface="+mn-lt"/>
              </a:rPr>
              <a:t> </a:t>
            </a:r>
            <a:r>
              <a:rPr lang="en-US" dirty="0" err="1">
                <a:ea typeface="+mn-lt"/>
                <a:cs typeface="+mn-lt"/>
              </a:rPr>
              <a:t>פתוח</a:t>
            </a:r>
            <a:r>
              <a:rPr lang="en-US" dirty="0">
                <a:ea typeface="+mn-lt"/>
                <a:cs typeface="+mn-lt"/>
              </a:rPr>
              <a:t> </a:t>
            </a:r>
            <a:r>
              <a:rPr lang="en-US" dirty="0" err="1">
                <a:ea typeface="+mn-lt"/>
                <a:cs typeface="+mn-lt"/>
              </a:rPr>
              <a:t>מצאתי</a:t>
            </a:r>
            <a:r>
              <a:rPr lang="en-US" dirty="0">
                <a:ea typeface="+mn-lt"/>
                <a:cs typeface="+mn-lt"/>
              </a:rPr>
              <a:t> </a:t>
            </a:r>
            <a:r>
              <a:rPr lang="en-US" b="1" dirty="0" err="1">
                <a:ea typeface="+mn-lt"/>
                <a:cs typeface="+mn-lt"/>
              </a:rPr>
              <a:t>נאמן</a:t>
            </a:r>
            <a:r>
              <a:rPr lang="en-US" b="1" dirty="0">
                <a:ea typeface="+mn-lt"/>
                <a:cs typeface="+mn-lt"/>
              </a:rPr>
              <a:t> </a:t>
            </a:r>
            <a:r>
              <a:rPr lang="en-US" b="1" dirty="0" err="1">
                <a:ea typeface="+mn-lt"/>
                <a:cs typeface="+mn-lt"/>
              </a:rPr>
              <a:t>לאוסרה</a:t>
            </a:r>
            <a:r>
              <a:rPr lang="en-US" b="1" dirty="0">
                <a:ea typeface="+mn-lt"/>
                <a:cs typeface="+mn-lt"/>
              </a:rPr>
              <a:t> </a:t>
            </a:r>
            <a:r>
              <a:rPr lang="en-US" b="1" dirty="0" err="1">
                <a:ea typeface="+mn-lt"/>
                <a:cs typeface="+mn-lt"/>
              </a:rPr>
              <a:t>עליו</a:t>
            </a:r>
            <a:r>
              <a:rPr lang="en-US" dirty="0">
                <a:ea typeface="+mn-lt"/>
                <a:cs typeface="+mn-lt"/>
              </a:rPr>
              <a:t> </a:t>
            </a:r>
            <a:r>
              <a:rPr lang="en-US" dirty="0" err="1">
                <a:ea typeface="+mn-lt"/>
                <a:cs typeface="+mn-lt"/>
              </a:rPr>
              <a:t>ואמאי</a:t>
            </a:r>
            <a:r>
              <a:rPr lang="en-US" dirty="0">
                <a:ea typeface="+mn-lt"/>
                <a:cs typeface="+mn-lt"/>
              </a:rPr>
              <a:t> </a:t>
            </a:r>
            <a:r>
              <a:rPr lang="en-US" dirty="0" err="1">
                <a:ea typeface="+mn-lt"/>
                <a:cs typeface="+mn-lt"/>
              </a:rPr>
              <a:t>ספק</a:t>
            </a:r>
            <a:r>
              <a:rPr lang="en-US" dirty="0">
                <a:ea typeface="+mn-lt"/>
                <a:cs typeface="+mn-lt"/>
              </a:rPr>
              <a:t> </a:t>
            </a:r>
            <a:r>
              <a:rPr lang="en-US" dirty="0" err="1">
                <a:ea typeface="+mn-lt"/>
                <a:cs typeface="+mn-lt"/>
              </a:rPr>
              <a:t>ספיקא</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ספק</a:t>
            </a:r>
            <a:r>
              <a:rPr lang="en-US" dirty="0">
                <a:ea typeface="+mn-lt"/>
                <a:cs typeface="+mn-lt"/>
              </a:rPr>
              <a:t> </a:t>
            </a:r>
            <a:r>
              <a:rPr lang="en-US" dirty="0" err="1">
                <a:ea typeface="+mn-lt"/>
                <a:cs typeface="+mn-lt"/>
              </a:rPr>
              <a:t>תחתיו</a:t>
            </a:r>
            <a:r>
              <a:rPr lang="en-US" dirty="0">
                <a:ea typeface="+mn-lt"/>
                <a:cs typeface="+mn-lt"/>
              </a:rPr>
              <a:t> </a:t>
            </a:r>
            <a:r>
              <a:rPr lang="en-US" dirty="0" err="1">
                <a:ea typeface="+mn-lt"/>
                <a:cs typeface="+mn-lt"/>
              </a:rPr>
              <a:t>ספק</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תחתיו</a:t>
            </a:r>
            <a:r>
              <a:rPr lang="en-US" dirty="0">
                <a:ea typeface="+mn-lt"/>
                <a:cs typeface="+mn-lt"/>
              </a:rPr>
              <a:t> </a:t>
            </a:r>
            <a:r>
              <a:rPr lang="en-US" dirty="0" err="1">
                <a:ea typeface="+mn-lt"/>
                <a:cs typeface="+mn-lt"/>
              </a:rPr>
              <a:t>ואם</a:t>
            </a:r>
            <a:r>
              <a:rPr lang="en-US" dirty="0">
                <a:ea typeface="+mn-lt"/>
                <a:cs typeface="+mn-lt"/>
              </a:rPr>
              <a:t> </a:t>
            </a:r>
            <a:r>
              <a:rPr lang="en-US" dirty="0" err="1">
                <a:ea typeface="+mn-lt"/>
                <a:cs typeface="+mn-lt"/>
              </a:rPr>
              <a:t>תמצא</a:t>
            </a:r>
            <a:r>
              <a:rPr lang="en-US" dirty="0">
                <a:ea typeface="+mn-lt"/>
                <a:cs typeface="+mn-lt"/>
              </a:rPr>
              <a:t> </a:t>
            </a:r>
            <a:r>
              <a:rPr lang="en-US" dirty="0" err="1">
                <a:ea typeface="+mn-lt"/>
                <a:cs typeface="+mn-lt"/>
              </a:rPr>
              <a:t>לומר</a:t>
            </a:r>
            <a:r>
              <a:rPr lang="en-US" dirty="0">
                <a:ea typeface="+mn-lt"/>
                <a:cs typeface="+mn-lt"/>
              </a:rPr>
              <a:t> </a:t>
            </a:r>
            <a:r>
              <a:rPr lang="en-US" dirty="0" err="1">
                <a:ea typeface="+mn-lt"/>
                <a:cs typeface="+mn-lt"/>
              </a:rPr>
              <a:t>תחתיו</a:t>
            </a:r>
            <a:r>
              <a:rPr lang="en-US" dirty="0">
                <a:ea typeface="+mn-lt"/>
                <a:cs typeface="+mn-lt"/>
              </a:rPr>
              <a:t> </a:t>
            </a:r>
            <a:r>
              <a:rPr lang="en-US" dirty="0" err="1">
                <a:ea typeface="+mn-lt"/>
                <a:cs typeface="+mn-lt"/>
              </a:rPr>
              <a:t>ספק</a:t>
            </a:r>
            <a:r>
              <a:rPr lang="en-US" dirty="0">
                <a:ea typeface="+mn-lt"/>
                <a:cs typeface="+mn-lt"/>
              </a:rPr>
              <a:t> </a:t>
            </a:r>
            <a:r>
              <a:rPr lang="en-US" dirty="0" err="1">
                <a:ea typeface="+mn-lt"/>
                <a:cs typeface="+mn-lt"/>
              </a:rPr>
              <a:t>באונס</a:t>
            </a:r>
            <a:r>
              <a:rPr lang="en-US" dirty="0">
                <a:ea typeface="+mn-lt"/>
                <a:cs typeface="+mn-lt"/>
              </a:rPr>
              <a:t> </a:t>
            </a:r>
            <a:r>
              <a:rPr lang="en-US" dirty="0" err="1">
                <a:ea typeface="+mn-lt"/>
                <a:cs typeface="+mn-lt"/>
              </a:rPr>
              <a:t>ספק</a:t>
            </a:r>
            <a:r>
              <a:rPr lang="en-US" dirty="0">
                <a:ea typeface="+mn-lt"/>
                <a:cs typeface="+mn-lt"/>
              </a:rPr>
              <a:t> </a:t>
            </a:r>
            <a:r>
              <a:rPr lang="en-US" dirty="0" err="1">
                <a:ea typeface="+mn-lt"/>
                <a:cs typeface="+mn-lt"/>
              </a:rPr>
              <a:t>ברצון</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צריכא</a:t>
            </a:r>
            <a:r>
              <a:rPr lang="en-US" dirty="0">
                <a:ea typeface="+mn-lt"/>
                <a:cs typeface="+mn-lt"/>
              </a:rPr>
              <a:t> </a:t>
            </a:r>
            <a:r>
              <a:rPr lang="en-US" dirty="0" err="1">
                <a:ea typeface="+mn-lt"/>
                <a:cs typeface="+mn-lt"/>
              </a:rPr>
              <a:t>באשת</a:t>
            </a:r>
            <a:r>
              <a:rPr lang="en-US" dirty="0">
                <a:ea typeface="+mn-lt"/>
                <a:cs typeface="+mn-lt"/>
              </a:rPr>
              <a:t> </a:t>
            </a:r>
            <a:r>
              <a:rPr lang="en-US" dirty="0" err="1">
                <a:ea typeface="+mn-lt"/>
                <a:cs typeface="+mn-lt"/>
              </a:rPr>
              <a:t>כהן</a:t>
            </a:r>
            <a:r>
              <a:rPr lang="en-US" dirty="0">
                <a:ea typeface="+mn-lt"/>
                <a:cs typeface="+mn-lt"/>
              </a:rPr>
              <a:t> </a:t>
            </a:r>
            <a:r>
              <a:rPr lang="en-US" dirty="0" err="1">
                <a:ea typeface="+mn-lt"/>
                <a:cs typeface="+mn-lt"/>
              </a:rPr>
              <a:t>ואיבעית</a:t>
            </a:r>
            <a:r>
              <a:rPr lang="en-US" dirty="0">
                <a:ea typeface="+mn-lt"/>
                <a:cs typeface="+mn-lt"/>
              </a:rPr>
              <a:t> </a:t>
            </a:r>
            <a:r>
              <a:rPr lang="en-US" dirty="0" err="1">
                <a:ea typeface="+mn-lt"/>
                <a:cs typeface="+mn-lt"/>
              </a:rPr>
              <a:t>אימא</a:t>
            </a:r>
            <a:r>
              <a:rPr lang="en-US" dirty="0">
                <a:ea typeface="+mn-lt"/>
                <a:cs typeface="+mn-lt"/>
              </a:rPr>
              <a:t> </a:t>
            </a:r>
            <a:r>
              <a:rPr lang="en-US" dirty="0" err="1">
                <a:ea typeface="+mn-lt"/>
                <a:cs typeface="+mn-lt"/>
              </a:rPr>
              <a:t>באשת</a:t>
            </a:r>
            <a:r>
              <a:rPr lang="en-US" dirty="0">
                <a:ea typeface="+mn-lt"/>
                <a:cs typeface="+mn-lt"/>
              </a:rPr>
              <a:t> </a:t>
            </a:r>
            <a:r>
              <a:rPr lang="en-US" dirty="0" err="1">
                <a:ea typeface="+mn-lt"/>
                <a:cs typeface="+mn-lt"/>
              </a:rPr>
              <a:t>ישראל</a:t>
            </a:r>
            <a:r>
              <a:rPr lang="en-US" dirty="0">
                <a:ea typeface="+mn-lt"/>
                <a:cs typeface="+mn-lt"/>
              </a:rPr>
              <a:t> </a:t>
            </a:r>
            <a:r>
              <a:rPr lang="en-US" dirty="0" err="1">
                <a:ea typeface="+mn-lt"/>
                <a:cs typeface="+mn-lt"/>
              </a:rPr>
              <a:t>וכגון</a:t>
            </a:r>
            <a:r>
              <a:rPr lang="en-US" dirty="0">
                <a:ea typeface="+mn-lt"/>
                <a:cs typeface="+mn-lt"/>
              </a:rPr>
              <a:t> </a:t>
            </a:r>
            <a:r>
              <a:rPr lang="en-US" dirty="0" err="1">
                <a:ea typeface="+mn-lt"/>
                <a:cs typeface="+mn-lt"/>
              </a:rPr>
              <a:t>דקביל</a:t>
            </a:r>
            <a:r>
              <a:rPr lang="en-US" dirty="0">
                <a:ea typeface="+mn-lt"/>
                <a:cs typeface="+mn-lt"/>
              </a:rPr>
              <a:t> </a:t>
            </a:r>
            <a:r>
              <a:rPr lang="en-US" dirty="0" err="1">
                <a:ea typeface="+mn-lt"/>
                <a:cs typeface="+mn-lt"/>
              </a:rPr>
              <a:t>בה</a:t>
            </a:r>
            <a:r>
              <a:rPr lang="en-US" dirty="0">
                <a:ea typeface="+mn-lt"/>
                <a:cs typeface="+mn-lt"/>
              </a:rPr>
              <a:t> </a:t>
            </a:r>
            <a:r>
              <a:rPr lang="en-US" dirty="0" err="1">
                <a:ea typeface="+mn-lt"/>
                <a:cs typeface="+mn-lt"/>
              </a:rPr>
              <a:t>אבוה</a:t>
            </a:r>
            <a:r>
              <a:rPr lang="en-US" dirty="0">
                <a:ea typeface="+mn-lt"/>
                <a:cs typeface="+mn-lt"/>
              </a:rPr>
              <a:t> </a:t>
            </a:r>
            <a:r>
              <a:rPr lang="en-US" dirty="0" err="1">
                <a:ea typeface="+mn-lt"/>
                <a:cs typeface="+mn-lt"/>
              </a:rPr>
              <a:t>קידושין</a:t>
            </a:r>
            <a:r>
              <a:rPr lang="en-US" dirty="0">
                <a:ea typeface="+mn-lt"/>
                <a:cs typeface="+mn-lt"/>
              </a:rPr>
              <a:t> </a:t>
            </a:r>
            <a:r>
              <a:rPr lang="en-US" dirty="0" err="1">
                <a:ea typeface="+mn-lt"/>
                <a:cs typeface="+mn-lt"/>
              </a:rPr>
              <a:t>פחותה</a:t>
            </a:r>
            <a:r>
              <a:rPr lang="en-US" dirty="0">
                <a:ea typeface="+mn-lt"/>
                <a:cs typeface="+mn-lt"/>
              </a:rPr>
              <a:t> </a:t>
            </a:r>
            <a:r>
              <a:rPr lang="en-US" dirty="0" err="1">
                <a:ea typeface="+mn-lt"/>
                <a:cs typeface="+mn-lt"/>
              </a:rPr>
              <a:t>מבת</a:t>
            </a:r>
            <a:r>
              <a:rPr lang="en-US" dirty="0">
                <a:ea typeface="+mn-lt"/>
                <a:cs typeface="+mn-lt"/>
              </a:rPr>
              <a:t> ג' </a:t>
            </a:r>
            <a:r>
              <a:rPr lang="en-US" dirty="0" err="1">
                <a:ea typeface="+mn-lt"/>
                <a:cs typeface="+mn-lt"/>
              </a:rPr>
              <a:t>שנים</a:t>
            </a:r>
            <a:r>
              <a:rPr lang="en-US" dirty="0">
                <a:ea typeface="+mn-lt"/>
                <a:cs typeface="+mn-lt"/>
              </a:rPr>
              <a:t> </a:t>
            </a:r>
            <a:r>
              <a:rPr lang="en-US" dirty="0" err="1">
                <a:ea typeface="+mn-lt"/>
                <a:cs typeface="+mn-lt"/>
              </a:rPr>
              <a:t>ויום</a:t>
            </a:r>
            <a:r>
              <a:rPr lang="en-US" dirty="0">
                <a:ea typeface="+mn-lt"/>
                <a:cs typeface="+mn-lt"/>
              </a:rPr>
              <a:t> </a:t>
            </a:r>
            <a:r>
              <a:rPr lang="en-US" dirty="0" err="1">
                <a:ea typeface="+mn-lt"/>
                <a:cs typeface="+mn-lt"/>
              </a:rPr>
              <a:t>אחד</a:t>
            </a:r>
            <a:r>
              <a:rPr lang="en-US" dirty="0">
                <a:ea typeface="+mn-lt"/>
                <a:cs typeface="+mn-lt"/>
              </a:rPr>
              <a:t> </a:t>
            </a:r>
            <a:r>
              <a:rPr lang="en-US" b="1" dirty="0" err="1">
                <a:ea typeface="+mn-lt"/>
                <a:cs typeface="+mn-lt"/>
              </a:rPr>
              <a:t>מאי</a:t>
            </a:r>
            <a:r>
              <a:rPr lang="en-US" b="1" dirty="0">
                <a:ea typeface="+mn-lt"/>
                <a:cs typeface="+mn-lt"/>
              </a:rPr>
              <a:t> </a:t>
            </a:r>
            <a:r>
              <a:rPr lang="en-US" b="1" dirty="0" err="1">
                <a:ea typeface="+mn-lt"/>
                <a:cs typeface="+mn-lt"/>
              </a:rPr>
              <a:t>קמ"ל</a:t>
            </a:r>
            <a:r>
              <a:rPr lang="en-US" b="1" dirty="0">
                <a:ea typeface="+mn-lt"/>
                <a:cs typeface="+mn-lt"/>
              </a:rPr>
              <a:t> </a:t>
            </a:r>
            <a:r>
              <a:rPr lang="en-US" b="1" dirty="0" err="1">
                <a:ea typeface="+mn-lt"/>
                <a:cs typeface="+mn-lt"/>
              </a:rPr>
              <a:t>תנינא</a:t>
            </a:r>
            <a:r>
              <a:rPr lang="en-US" b="1" dirty="0">
                <a:ea typeface="+mn-lt"/>
                <a:cs typeface="+mn-lt"/>
              </a:rPr>
              <a:t> </a:t>
            </a:r>
            <a:r>
              <a:rPr lang="en-US" b="1" dirty="0" err="1">
                <a:ea typeface="+mn-lt"/>
                <a:cs typeface="+mn-lt"/>
              </a:rPr>
              <a:t>האומר</a:t>
            </a:r>
            <a:r>
              <a:rPr lang="en-US" b="1" dirty="0">
                <a:ea typeface="+mn-lt"/>
                <a:cs typeface="+mn-lt"/>
              </a:rPr>
              <a:t> </a:t>
            </a:r>
            <a:r>
              <a:rPr lang="en-US" b="1" dirty="0" err="1">
                <a:ea typeface="+mn-lt"/>
                <a:cs typeface="+mn-lt"/>
              </a:rPr>
              <a:t>לאשה</a:t>
            </a:r>
            <a:r>
              <a:rPr lang="en-US" b="1" dirty="0">
                <a:ea typeface="+mn-lt"/>
                <a:cs typeface="+mn-lt"/>
              </a:rPr>
              <a:t> </a:t>
            </a:r>
            <a:r>
              <a:rPr lang="en-US" b="1" dirty="0" err="1">
                <a:ea typeface="+mn-lt"/>
                <a:cs typeface="+mn-lt"/>
              </a:rPr>
              <a:t>קדשתיך</a:t>
            </a:r>
            <a:r>
              <a:rPr lang="en-US" b="1" dirty="0">
                <a:ea typeface="+mn-lt"/>
                <a:cs typeface="+mn-lt"/>
              </a:rPr>
              <a:t> </a:t>
            </a:r>
            <a:r>
              <a:rPr lang="en-US" b="1" dirty="0" err="1">
                <a:ea typeface="+mn-lt"/>
                <a:cs typeface="+mn-lt"/>
              </a:rPr>
              <a:t>והיא</a:t>
            </a:r>
            <a:r>
              <a:rPr lang="en-US" b="1" dirty="0">
                <a:ea typeface="+mn-lt"/>
                <a:cs typeface="+mn-lt"/>
              </a:rPr>
              <a:t> </a:t>
            </a:r>
            <a:r>
              <a:rPr lang="en-US" b="1" dirty="0" err="1">
                <a:ea typeface="+mn-lt"/>
                <a:cs typeface="+mn-lt"/>
              </a:rPr>
              <a:t>אומרת</a:t>
            </a:r>
            <a:r>
              <a:rPr lang="en-US" b="1" dirty="0">
                <a:ea typeface="+mn-lt"/>
                <a:cs typeface="+mn-lt"/>
              </a:rPr>
              <a:t> </a:t>
            </a:r>
            <a:r>
              <a:rPr lang="en-US" b="1" dirty="0" err="1">
                <a:ea typeface="+mn-lt"/>
                <a:cs typeface="+mn-lt"/>
              </a:rPr>
              <a:t>לא</a:t>
            </a:r>
            <a:r>
              <a:rPr lang="en-US" b="1" dirty="0">
                <a:ea typeface="+mn-lt"/>
                <a:cs typeface="+mn-lt"/>
              </a:rPr>
              <a:t> </a:t>
            </a:r>
            <a:r>
              <a:rPr lang="en-US" b="1" dirty="0" err="1">
                <a:ea typeface="+mn-lt"/>
                <a:cs typeface="+mn-lt"/>
              </a:rPr>
              <a:t>קדשתני</a:t>
            </a:r>
            <a:r>
              <a:rPr lang="en-US" b="1" dirty="0">
                <a:ea typeface="+mn-lt"/>
                <a:cs typeface="+mn-lt"/>
              </a:rPr>
              <a:t> </a:t>
            </a:r>
            <a:r>
              <a:rPr lang="en-US" b="1" dirty="0" err="1">
                <a:ea typeface="+mn-lt"/>
                <a:cs typeface="+mn-lt"/>
              </a:rPr>
              <a:t>היא</a:t>
            </a:r>
            <a:r>
              <a:rPr lang="en-US" b="1" dirty="0">
                <a:ea typeface="+mn-lt"/>
                <a:cs typeface="+mn-lt"/>
              </a:rPr>
              <a:t> </a:t>
            </a:r>
            <a:r>
              <a:rPr lang="en-US" b="1" dirty="0" err="1">
                <a:ea typeface="+mn-lt"/>
                <a:cs typeface="+mn-lt"/>
              </a:rPr>
              <a:t>מותרת</a:t>
            </a:r>
            <a:r>
              <a:rPr lang="en-US" b="1" dirty="0">
                <a:ea typeface="+mn-lt"/>
                <a:cs typeface="+mn-lt"/>
              </a:rPr>
              <a:t> </a:t>
            </a:r>
            <a:r>
              <a:rPr lang="en-US" b="1" dirty="0" err="1">
                <a:ea typeface="+mn-lt"/>
                <a:cs typeface="+mn-lt"/>
              </a:rPr>
              <a:t>בקרוביו</a:t>
            </a:r>
            <a:r>
              <a:rPr lang="en-US" b="1" dirty="0">
                <a:ea typeface="+mn-lt"/>
                <a:cs typeface="+mn-lt"/>
              </a:rPr>
              <a:t> </a:t>
            </a:r>
            <a:r>
              <a:rPr lang="en-US" b="1" dirty="0" err="1">
                <a:ea typeface="+mn-lt"/>
                <a:cs typeface="+mn-lt"/>
              </a:rPr>
              <a:t>והוא</a:t>
            </a:r>
            <a:r>
              <a:rPr lang="en-US" b="1" dirty="0">
                <a:ea typeface="+mn-lt"/>
                <a:cs typeface="+mn-lt"/>
              </a:rPr>
              <a:t> </a:t>
            </a:r>
            <a:r>
              <a:rPr lang="en-US" b="1" dirty="0" err="1">
                <a:ea typeface="+mn-lt"/>
                <a:cs typeface="+mn-lt"/>
              </a:rPr>
              <a:t>אסור</a:t>
            </a:r>
            <a:r>
              <a:rPr lang="en-US" b="1" dirty="0">
                <a:ea typeface="+mn-lt"/>
                <a:cs typeface="+mn-lt"/>
              </a:rPr>
              <a:t> </a:t>
            </a:r>
            <a:r>
              <a:rPr lang="en-US" b="1" dirty="0" err="1">
                <a:ea typeface="+mn-lt"/>
                <a:cs typeface="+mn-lt"/>
              </a:rPr>
              <a:t>בקרובותיה</a:t>
            </a:r>
            <a:r>
              <a:rPr lang="en-US" dirty="0">
                <a:ea typeface="+mn-lt"/>
                <a:cs typeface="+mn-lt"/>
              </a:rPr>
              <a:t> </a:t>
            </a:r>
            <a:r>
              <a:rPr lang="en-US" dirty="0" err="1">
                <a:ea typeface="+mn-lt"/>
                <a:cs typeface="+mn-lt"/>
              </a:rPr>
              <a:t>מהו</a:t>
            </a:r>
            <a:r>
              <a:rPr lang="en-US" dirty="0">
                <a:ea typeface="+mn-lt"/>
                <a:cs typeface="+mn-lt"/>
              </a:rPr>
              <a:t> </a:t>
            </a:r>
            <a:r>
              <a:rPr lang="en-US" dirty="0" err="1">
                <a:ea typeface="+mn-lt"/>
                <a:cs typeface="+mn-lt"/>
              </a:rPr>
              <a:t>דתימא</a:t>
            </a:r>
            <a:r>
              <a:rPr lang="en-US" dirty="0">
                <a:ea typeface="+mn-lt"/>
                <a:cs typeface="+mn-lt"/>
              </a:rPr>
              <a:t> </a:t>
            </a:r>
            <a:r>
              <a:rPr lang="en-US" dirty="0" err="1">
                <a:ea typeface="+mn-lt"/>
                <a:cs typeface="+mn-lt"/>
              </a:rPr>
              <a:t>התם</a:t>
            </a:r>
            <a:r>
              <a:rPr lang="en-US" dirty="0">
                <a:ea typeface="+mn-lt"/>
                <a:cs typeface="+mn-lt"/>
              </a:rPr>
              <a:t> </a:t>
            </a:r>
            <a:r>
              <a:rPr lang="en-US" dirty="0" err="1">
                <a:ea typeface="+mn-lt"/>
                <a:cs typeface="+mn-lt"/>
              </a:rPr>
              <a:t>דודאי</a:t>
            </a:r>
            <a:r>
              <a:rPr lang="en-US" dirty="0">
                <a:ea typeface="+mn-lt"/>
                <a:cs typeface="+mn-lt"/>
              </a:rPr>
              <a:t> </a:t>
            </a:r>
            <a:r>
              <a:rPr lang="en-US" dirty="0" err="1">
                <a:ea typeface="+mn-lt"/>
                <a:cs typeface="+mn-lt"/>
              </a:rPr>
              <a:t>קים</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הכא</a:t>
            </a:r>
            <a:r>
              <a:rPr lang="en-US" dirty="0">
                <a:ea typeface="+mn-lt"/>
                <a:cs typeface="+mn-lt"/>
              </a:rPr>
              <a:t> </a:t>
            </a:r>
            <a:r>
              <a:rPr lang="en-US" dirty="0" err="1">
                <a:ea typeface="+mn-lt"/>
                <a:cs typeface="+mn-lt"/>
              </a:rPr>
              <a:t>מיקם</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דלא</a:t>
            </a:r>
            <a:r>
              <a:rPr lang="en-US" dirty="0">
                <a:ea typeface="+mn-lt"/>
                <a:cs typeface="+mn-lt"/>
              </a:rPr>
              <a:t> </a:t>
            </a:r>
            <a:r>
              <a:rPr lang="en-US" dirty="0" err="1">
                <a:ea typeface="+mn-lt"/>
                <a:cs typeface="+mn-lt"/>
              </a:rPr>
              <a:t>קים</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קמ"ל</a:t>
            </a:r>
            <a:r>
              <a:rPr lang="en-US" dirty="0">
                <a:ea typeface="+mn-lt"/>
                <a:cs typeface="+mn-lt"/>
              </a:rPr>
              <a:t> </a:t>
            </a:r>
            <a:endParaRPr lang="en-US" dirty="0">
              <a:cs typeface="Calibri" panose="020F0502020204030204"/>
            </a:endParaRPr>
          </a:p>
        </p:txBody>
      </p:sp>
    </p:spTree>
    <p:extLst>
      <p:ext uri="{BB962C8B-B14F-4D97-AF65-F5344CB8AC3E}">
        <p14:creationId xmlns:p14="http://schemas.microsoft.com/office/powerpoint/2010/main" val="351952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0AE68-61F3-E37E-F27C-37ECF6D6C3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8D0282-8A8B-C525-F7C6-FEF435AB2FC3}"/>
              </a:ext>
            </a:extLst>
          </p:cNvPr>
          <p:cNvSpPr>
            <a:spLocks noGrp="1"/>
          </p:cNvSpPr>
          <p:nvPr>
            <p:ph idx="1"/>
          </p:nvPr>
        </p:nvSpPr>
        <p:spPr/>
        <p:txBody>
          <a:bodyPr vert="horz" lIns="91440" tIns="45720" rIns="91440" bIns="45720" rtlCol="0" anchor="t">
            <a:normAutofit/>
          </a:bodyPr>
          <a:lstStyle/>
          <a:p>
            <a:pPr algn="r" rtl="1">
              <a:lnSpc>
                <a:spcPct val="150000"/>
              </a:lnSpc>
              <a:buNone/>
            </a:pPr>
            <a:r>
              <a:rPr lang="ar-SA" sz="2000" dirty="0" err="1">
                <a:ea typeface="+mn-lt"/>
                <a:cs typeface="+mn-lt"/>
              </a:rPr>
              <a:t>קידושין</a:t>
            </a:r>
            <a:r>
              <a:rPr lang="ar-SA" sz="2000" dirty="0">
                <a:ea typeface="+mn-lt"/>
                <a:cs typeface="+mn-lt"/>
              </a:rPr>
              <a:t> </a:t>
            </a:r>
            <a:r>
              <a:rPr lang="ar-SA" sz="2000" dirty="0" err="1">
                <a:ea typeface="+mn-lt"/>
                <a:cs typeface="+mn-lt"/>
              </a:rPr>
              <a:t>סה</a:t>
            </a:r>
            <a:r>
              <a:rPr lang="ar-SA" sz="2000" dirty="0">
                <a:ea typeface="+mn-lt"/>
                <a:cs typeface="+mn-lt"/>
              </a:rPr>
              <a:t> </a:t>
            </a:r>
            <a:r>
              <a:rPr lang="ar-SA" sz="2000" dirty="0" err="1">
                <a:ea typeface="+mn-lt"/>
                <a:cs typeface="+mn-lt"/>
              </a:rPr>
              <a:t>עמוד</a:t>
            </a:r>
            <a:r>
              <a:rPr lang="ar-SA" sz="2000" dirty="0">
                <a:ea typeface="+mn-lt"/>
                <a:cs typeface="+mn-lt"/>
              </a:rPr>
              <a:t> ב</a:t>
            </a:r>
            <a:endParaRPr lang="en-US" sz="2000" dirty="0">
              <a:ea typeface="+mn-lt"/>
              <a:cs typeface="+mn-lt"/>
            </a:endParaRPr>
          </a:p>
          <a:p>
            <a:pPr algn="r" rtl="1">
              <a:lnSpc>
                <a:spcPct val="150000"/>
              </a:lnSpc>
              <a:buNone/>
            </a:pPr>
            <a:r>
              <a:rPr lang="ar-SA" sz="2000" dirty="0" err="1">
                <a:ea typeface="+mn-lt"/>
                <a:cs typeface="+mn-lt"/>
              </a:rPr>
              <a:t>אמר</a:t>
            </a:r>
            <a:r>
              <a:rPr lang="en-US" sz="2000" dirty="0">
                <a:ea typeface="+mn-lt"/>
                <a:cs typeface="+mn-lt"/>
              </a:rPr>
              <a:t> </a:t>
            </a:r>
            <a:r>
              <a:rPr lang="ar-SA" sz="2000" dirty="0" err="1">
                <a:ea typeface="+mn-lt"/>
                <a:cs typeface="+mn-lt"/>
              </a:rPr>
              <a:t>ליה</a:t>
            </a:r>
            <a:r>
              <a:rPr lang="en-US" sz="2000" dirty="0">
                <a:ea typeface="+mn-lt"/>
                <a:cs typeface="+mn-lt"/>
              </a:rPr>
              <a:t> </a:t>
            </a:r>
            <a:r>
              <a:rPr lang="ar-SA" sz="2000" dirty="0" err="1">
                <a:ea typeface="+mn-lt"/>
                <a:cs typeface="+mn-lt"/>
              </a:rPr>
              <a:t>רב</a:t>
            </a:r>
            <a:r>
              <a:rPr lang="en-US" sz="2000" dirty="0">
                <a:ea typeface="+mn-lt"/>
                <a:cs typeface="+mn-lt"/>
              </a:rPr>
              <a:t> </a:t>
            </a:r>
            <a:r>
              <a:rPr lang="ar-SA" sz="2000" dirty="0" err="1">
                <a:ea typeface="+mn-lt"/>
                <a:cs typeface="+mn-lt"/>
              </a:rPr>
              <a:t>אשי</a:t>
            </a:r>
            <a:r>
              <a:rPr lang="en-US" sz="2000" dirty="0">
                <a:ea typeface="+mn-lt"/>
                <a:cs typeface="+mn-lt"/>
              </a:rPr>
              <a:t> </a:t>
            </a:r>
            <a:r>
              <a:rPr lang="ar-SA" sz="2000" dirty="0" err="1">
                <a:ea typeface="+mn-lt"/>
                <a:cs typeface="+mn-lt"/>
              </a:rPr>
              <a:t>לרב</a:t>
            </a:r>
            <a:r>
              <a:rPr lang="en-US" sz="2000" dirty="0">
                <a:ea typeface="+mn-lt"/>
                <a:cs typeface="+mn-lt"/>
              </a:rPr>
              <a:t> </a:t>
            </a:r>
            <a:r>
              <a:rPr lang="ar-SA" sz="2000" dirty="0" err="1">
                <a:ea typeface="+mn-lt"/>
                <a:cs typeface="+mn-lt"/>
              </a:rPr>
              <a:t>כהנא</a:t>
            </a:r>
            <a:r>
              <a:rPr lang="en-US" sz="2000" dirty="0">
                <a:ea typeface="+mn-lt"/>
                <a:cs typeface="+mn-lt"/>
              </a:rPr>
              <a:t> </a:t>
            </a:r>
            <a:r>
              <a:rPr lang="ar-SA" sz="2000" b="1" dirty="0" err="1">
                <a:ea typeface="+mn-lt"/>
                <a:cs typeface="+mn-lt"/>
              </a:rPr>
              <a:t>מאי</a:t>
            </a:r>
            <a:r>
              <a:rPr lang="en-US" sz="2000" b="1" dirty="0">
                <a:ea typeface="+mn-lt"/>
                <a:cs typeface="+mn-lt"/>
              </a:rPr>
              <a:t> </a:t>
            </a:r>
            <a:r>
              <a:rPr lang="ar-SA" sz="2000" b="1" dirty="0" err="1">
                <a:ea typeface="+mn-lt"/>
                <a:cs typeface="+mn-lt"/>
              </a:rPr>
              <a:t>דעתיך</a:t>
            </a:r>
            <a:r>
              <a:rPr lang="en-US" sz="2000" b="1" dirty="0">
                <a:ea typeface="+mn-lt"/>
                <a:cs typeface="+mn-lt"/>
              </a:rPr>
              <a:t> </a:t>
            </a:r>
            <a:r>
              <a:rPr lang="ar-SA" sz="2000" b="1" dirty="0" err="1">
                <a:ea typeface="+mn-lt"/>
                <a:cs typeface="+mn-lt"/>
              </a:rPr>
              <a:t>דילפת</a:t>
            </a:r>
            <a:r>
              <a:rPr lang="en-US" sz="2000" b="1" dirty="0">
                <a:ea typeface="+mn-lt"/>
                <a:cs typeface="+mn-lt"/>
              </a:rPr>
              <a:t> </a:t>
            </a:r>
            <a:r>
              <a:rPr lang="ar-SA" sz="2000" b="1" dirty="0" err="1">
                <a:ea typeface="+mn-lt"/>
                <a:cs typeface="+mn-lt"/>
              </a:rPr>
              <a:t>דבר</a:t>
            </a:r>
            <a:r>
              <a:rPr lang="en-US" sz="2000" b="1" dirty="0">
                <a:ea typeface="+mn-lt"/>
                <a:cs typeface="+mn-lt"/>
              </a:rPr>
              <a:t> </a:t>
            </a:r>
            <a:r>
              <a:rPr lang="ar-SA" sz="2000" b="1" dirty="0" err="1">
                <a:ea typeface="+mn-lt"/>
                <a:cs typeface="+mn-lt"/>
              </a:rPr>
              <a:t>דבר</a:t>
            </a:r>
            <a:r>
              <a:rPr lang="en-US" sz="2000" b="1" dirty="0">
                <a:ea typeface="+mn-lt"/>
                <a:cs typeface="+mn-lt"/>
              </a:rPr>
              <a:t> </a:t>
            </a:r>
            <a:r>
              <a:rPr lang="ar-SA" sz="2000" b="1" dirty="0" err="1">
                <a:ea typeface="+mn-lt"/>
                <a:cs typeface="+mn-lt"/>
              </a:rPr>
              <a:t>מממון</a:t>
            </a:r>
            <a:r>
              <a:rPr lang="en-US" sz="2000" b="1" dirty="0">
                <a:ea typeface="+mn-lt"/>
                <a:cs typeface="+mn-lt"/>
              </a:rPr>
              <a:t> </a:t>
            </a:r>
            <a:r>
              <a:rPr lang="ar-SA" sz="2000" b="1" dirty="0" err="1">
                <a:ea typeface="+mn-lt"/>
                <a:cs typeface="+mn-lt"/>
              </a:rPr>
              <a:t>אי</a:t>
            </a:r>
            <a:r>
              <a:rPr lang="en-US" sz="2000" b="1" dirty="0">
                <a:ea typeface="+mn-lt"/>
                <a:cs typeface="+mn-lt"/>
              </a:rPr>
              <a:t> </a:t>
            </a:r>
            <a:r>
              <a:rPr lang="ar-SA" sz="2000" b="1" dirty="0" err="1">
                <a:ea typeface="+mn-lt"/>
                <a:cs typeface="+mn-lt"/>
              </a:rPr>
              <a:t>מה</a:t>
            </a:r>
            <a:r>
              <a:rPr lang="en-US" sz="2000" b="1" dirty="0">
                <a:ea typeface="+mn-lt"/>
                <a:cs typeface="+mn-lt"/>
              </a:rPr>
              <a:t> </a:t>
            </a:r>
            <a:r>
              <a:rPr lang="ar-SA" sz="2000" b="1" dirty="0" err="1">
                <a:ea typeface="+mn-lt"/>
                <a:cs typeface="+mn-lt"/>
              </a:rPr>
              <a:t>להלן</a:t>
            </a:r>
            <a:r>
              <a:rPr lang="en-US" sz="2000" b="1" dirty="0">
                <a:ea typeface="+mn-lt"/>
                <a:cs typeface="+mn-lt"/>
              </a:rPr>
              <a:t> </a:t>
            </a:r>
            <a:r>
              <a:rPr lang="ar-SA" sz="2000" b="1" dirty="0" err="1">
                <a:ea typeface="+mn-lt"/>
                <a:cs typeface="+mn-lt"/>
              </a:rPr>
              <a:t>הודאת</a:t>
            </a:r>
            <a:r>
              <a:rPr lang="en-US" sz="2000" b="1" dirty="0">
                <a:ea typeface="+mn-lt"/>
                <a:cs typeface="+mn-lt"/>
              </a:rPr>
              <a:t> </a:t>
            </a:r>
            <a:r>
              <a:rPr lang="ar-SA" sz="2000" b="1" dirty="0" err="1">
                <a:ea typeface="+mn-lt"/>
                <a:cs typeface="+mn-lt"/>
              </a:rPr>
              <a:t>בעל</a:t>
            </a:r>
            <a:r>
              <a:rPr lang="en-US" sz="2000" b="1" dirty="0">
                <a:ea typeface="+mn-lt"/>
                <a:cs typeface="+mn-lt"/>
              </a:rPr>
              <a:t> </a:t>
            </a:r>
            <a:r>
              <a:rPr lang="ar-SA" sz="2000" b="1" dirty="0" err="1">
                <a:ea typeface="+mn-lt"/>
                <a:cs typeface="+mn-lt"/>
              </a:rPr>
              <a:t>דין</a:t>
            </a:r>
            <a:r>
              <a:rPr lang="en-US" sz="2000" b="1" dirty="0">
                <a:ea typeface="+mn-lt"/>
                <a:cs typeface="+mn-lt"/>
              </a:rPr>
              <a:t> </a:t>
            </a:r>
            <a:r>
              <a:rPr lang="ar-SA" sz="2000" b="1" dirty="0" err="1">
                <a:ea typeface="+mn-lt"/>
                <a:cs typeface="+mn-lt"/>
              </a:rPr>
              <a:t>כמאה</a:t>
            </a:r>
            <a:r>
              <a:rPr lang="en-US" sz="2000" b="1" dirty="0">
                <a:ea typeface="+mn-lt"/>
                <a:cs typeface="+mn-lt"/>
              </a:rPr>
              <a:t> </a:t>
            </a:r>
            <a:r>
              <a:rPr lang="ar-SA" sz="2000" b="1" dirty="0" err="1">
                <a:ea typeface="+mn-lt"/>
                <a:cs typeface="+mn-lt"/>
              </a:rPr>
              <a:t>עדים</a:t>
            </a:r>
            <a:r>
              <a:rPr lang="en-US" sz="2000" b="1" dirty="0">
                <a:ea typeface="+mn-lt"/>
                <a:cs typeface="+mn-lt"/>
              </a:rPr>
              <a:t> </a:t>
            </a:r>
            <a:r>
              <a:rPr lang="ar-SA" sz="2000" b="1" dirty="0" err="1">
                <a:ea typeface="+mn-lt"/>
                <a:cs typeface="+mn-lt"/>
              </a:rPr>
              <a:t>דמי</a:t>
            </a:r>
            <a:r>
              <a:rPr lang="en-US" sz="2000" b="1" dirty="0">
                <a:ea typeface="+mn-lt"/>
                <a:cs typeface="+mn-lt"/>
              </a:rPr>
              <a:t> </a:t>
            </a:r>
            <a:r>
              <a:rPr lang="ar-SA" sz="2000" b="1" dirty="0" err="1">
                <a:ea typeface="+mn-lt"/>
                <a:cs typeface="+mn-lt"/>
              </a:rPr>
              <a:t>אף</a:t>
            </a:r>
            <a:r>
              <a:rPr lang="en-US" sz="2000" b="1" dirty="0">
                <a:ea typeface="+mn-lt"/>
                <a:cs typeface="+mn-lt"/>
              </a:rPr>
              <a:t> </a:t>
            </a:r>
            <a:r>
              <a:rPr lang="ar-SA" sz="2000" b="1" dirty="0" err="1">
                <a:ea typeface="+mn-lt"/>
                <a:cs typeface="+mn-lt"/>
              </a:rPr>
              <a:t>כאן</a:t>
            </a:r>
            <a:r>
              <a:rPr lang="en-US" sz="2000" b="1" dirty="0">
                <a:ea typeface="+mn-lt"/>
                <a:cs typeface="+mn-lt"/>
              </a:rPr>
              <a:t> </a:t>
            </a:r>
            <a:r>
              <a:rPr lang="ar-SA" sz="2000" b="1" dirty="0" err="1">
                <a:ea typeface="+mn-lt"/>
                <a:cs typeface="+mn-lt"/>
              </a:rPr>
              <a:t>הודאת</a:t>
            </a:r>
            <a:r>
              <a:rPr lang="en-US" sz="2000" b="1" dirty="0">
                <a:ea typeface="+mn-lt"/>
                <a:cs typeface="+mn-lt"/>
              </a:rPr>
              <a:t> </a:t>
            </a:r>
            <a:r>
              <a:rPr lang="ar-SA" sz="2000" b="1" dirty="0" err="1">
                <a:ea typeface="+mn-lt"/>
                <a:cs typeface="+mn-lt"/>
              </a:rPr>
              <a:t>בעל</a:t>
            </a:r>
            <a:r>
              <a:rPr lang="en-US" sz="2000" b="1" dirty="0">
                <a:ea typeface="+mn-lt"/>
                <a:cs typeface="+mn-lt"/>
              </a:rPr>
              <a:t> </a:t>
            </a:r>
            <a:r>
              <a:rPr lang="ar-SA" sz="2000" b="1" dirty="0" err="1">
                <a:ea typeface="+mn-lt"/>
                <a:cs typeface="+mn-lt"/>
              </a:rPr>
              <a:t>דין</a:t>
            </a:r>
            <a:r>
              <a:rPr lang="en-US" sz="2000" b="1" dirty="0">
                <a:ea typeface="+mn-lt"/>
                <a:cs typeface="+mn-lt"/>
              </a:rPr>
              <a:t> </a:t>
            </a:r>
            <a:r>
              <a:rPr lang="ar-SA" sz="2000" b="1" dirty="0" err="1">
                <a:ea typeface="+mn-lt"/>
                <a:cs typeface="+mn-lt"/>
              </a:rPr>
              <a:t>כמאה</a:t>
            </a:r>
            <a:r>
              <a:rPr lang="en-US" sz="2000" b="1" dirty="0">
                <a:ea typeface="+mn-lt"/>
                <a:cs typeface="+mn-lt"/>
              </a:rPr>
              <a:t> </a:t>
            </a:r>
            <a:r>
              <a:rPr lang="ar-SA" sz="2000" b="1" dirty="0" err="1">
                <a:ea typeface="+mn-lt"/>
                <a:cs typeface="+mn-lt"/>
              </a:rPr>
              <a:t>עדים</a:t>
            </a:r>
            <a:r>
              <a:rPr lang="en-US" sz="2000" b="1" dirty="0">
                <a:ea typeface="+mn-lt"/>
                <a:cs typeface="+mn-lt"/>
              </a:rPr>
              <a:t> </a:t>
            </a:r>
            <a:r>
              <a:rPr lang="ar-SA" sz="2000" b="1" dirty="0" err="1">
                <a:ea typeface="+mn-lt"/>
                <a:cs typeface="+mn-lt"/>
              </a:rPr>
              <a:t>דמי</a:t>
            </a:r>
            <a:r>
              <a:rPr lang="en-US" sz="2000" b="1" dirty="0">
                <a:ea typeface="+mn-lt"/>
                <a:cs typeface="+mn-lt"/>
              </a:rPr>
              <a:t> </a:t>
            </a:r>
            <a:r>
              <a:rPr lang="ar-SA" sz="2000" b="1" dirty="0" err="1">
                <a:ea typeface="+mn-lt"/>
                <a:cs typeface="+mn-lt"/>
              </a:rPr>
              <a:t>א"ל</a:t>
            </a:r>
            <a:r>
              <a:rPr lang="en-US" sz="2000" b="1" dirty="0">
                <a:ea typeface="+mn-lt"/>
                <a:cs typeface="+mn-lt"/>
              </a:rPr>
              <a:t> </a:t>
            </a:r>
            <a:r>
              <a:rPr lang="ar-SA" sz="2000" b="1" dirty="0" err="1">
                <a:ea typeface="+mn-lt"/>
                <a:cs typeface="+mn-lt"/>
              </a:rPr>
              <a:t>התם</a:t>
            </a:r>
            <a:r>
              <a:rPr lang="en-US" sz="2000" b="1" dirty="0">
                <a:ea typeface="+mn-lt"/>
                <a:cs typeface="+mn-lt"/>
              </a:rPr>
              <a:t> </a:t>
            </a:r>
            <a:r>
              <a:rPr lang="ar-SA" sz="2000" b="1" dirty="0" err="1">
                <a:ea typeface="+mn-lt"/>
                <a:cs typeface="+mn-lt"/>
              </a:rPr>
              <a:t>לא</a:t>
            </a:r>
            <a:r>
              <a:rPr lang="ar-SA" sz="2000" b="1" dirty="0">
                <a:ea typeface="+mn-lt"/>
                <a:cs typeface="+mn-lt"/>
              </a:rPr>
              <a:t> קא </a:t>
            </a:r>
            <a:r>
              <a:rPr lang="ar-SA" sz="2000" b="1" dirty="0" err="1">
                <a:ea typeface="+mn-lt"/>
                <a:cs typeface="+mn-lt"/>
              </a:rPr>
              <a:t>חייב</a:t>
            </a:r>
            <a:r>
              <a:rPr lang="en-US" sz="2000" b="1" dirty="0">
                <a:ea typeface="+mn-lt"/>
                <a:cs typeface="+mn-lt"/>
              </a:rPr>
              <a:t> </a:t>
            </a:r>
            <a:r>
              <a:rPr lang="ar-SA" sz="2000" b="1" dirty="0" err="1">
                <a:ea typeface="+mn-lt"/>
                <a:cs typeface="+mn-lt"/>
              </a:rPr>
              <a:t>לאחריני</a:t>
            </a:r>
            <a:r>
              <a:rPr lang="en-US" sz="2000" b="1" dirty="0">
                <a:ea typeface="+mn-lt"/>
                <a:cs typeface="+mn-lt"/>
              </a:rPr>
              <a:t> </a:t>
            </a:r>
            <a:r>
              <a:rPr lang="ar-SA" sz="2000" b="1" dirty="0" err="1">
                <a:ea typeface="+mn-lt"/>
                <a:cs typeface="+mn-lt"/>
              </a:rPr>
              <a:t>הכא</a:t>
            </a:r>
            <a:r>
              <a:rPr lang="ar-SA" sz="2000" b="1" dirty="0">
                <a:ea typeface="+mn-lt"/>
                <a:cs typeface="+mn-lt"/>
              </a:rPr>
              <a:t> קא </a:t>
            </a:r>
            <a:r>
              <a:rPr lang="ar-SA" sz="2000" b="1" dirty="0" err="1">
                <a:ea typeface="+mn-lt"/>
                <a:cs typeface="+mn-lt"/>
              </a:rPr>
              <a:t>חייב</a:t>
            </a:r>
            <a:r>
              <a:rPr lang="en-US" sz="2000" b="1" dirty="0">
                <a:ea typeface="+mn-lt"/>
                <a:cs typeface="+mn-lt"/>
              </a:rPr>
              <a:t> </a:t>
            </a:r>
            <a:r>
              <a:rPr lang="ar-SA" sz="2000" b="1" dirty="0" err="1">
                <a:ea typeface="+mn-lt"/>
                <a:cs typeface="+mn-lt"/>
              </a:rPr>
              <a:t>לאחריני</a:t>
            </a:r>
            <a:r>
              <a:rPr lang="en-US" sz="2000" dirty="0">
                <a:ea typeface="+mn-lt"/>
                <a:cs typeface="+mn-lt"/>
              </a:rPr>
              <a:t> </a:t>
            </a:r>
            <a:r>
              <a:rPr lang="ar-SA" sz="2000" dirty="0" err="1">
                <a:ea typeface="+mn-lt"/>
                <a:cs typeface="+mn-lt"/>
              </a:rPr>
              <a:t>מר</a:t>
            </a:r>
            <a:r>
              <a:rPr lang="en-US" sz="2000" dirty="0">
                <a:ea typeface="+mn-lt"/>
                <a:cs typeface="+mn-lt"/>
              </a:rPr>
              <a:t> </a:t>
            </a:r>
            <a:r>
              <a:rPr lang="ar-SA" sz="2000" dirty="0" err="1">
                <a:ea typeface="+mn-lt"/>
                <a:cs typeface="+mn-lt"/>
              </a:rPr>
              <a:t>זוטרא</a:t>
            </a:r>
            <a:r>
              <a:rPr lang="en-US" sz="2000" dirty="0">
                <a:ea typeface="+mn-lt"/>
                <a:cs typeface="+mn-lt"/>
              </a:rPr>
              <a:t> </a:t>
            </a:r>
            <a:r>
              <a:rPr lang="ar-SA" sz="2000" dirty="0" err="1">
                <a:ea typeface="+mn-lt"/>
                <a:cs typeface="+mn-lt"/>
              </a:rPr>
              <a:t>ורב</a:t>
            </a:r>
            <a:r>
              <a:rPr lang="en-US" sz="2000" dirty="0">
                <a:ea typeface="+mn-lt"/>
                <a:cs typeface="+mn-lt"/>
              </a:rPr>
              <a:t> </a:t>
            </a:r>
            <a:r>
              <a:rPr lang="ar-SA" sz="2000" dirty="0" err="1">
                <a:ea typeface="+mn-lt"/>
                <a:cs typeface="+mn-lt"/>
              </a:rPr>
              <a:t>אדא</a:t>
            </a:r>
            <a:r>
              <a:rPr lang="en-US" sz="2000" dirty="0">
                <a:ea typeface="+mn-lt"/>
                <a:cs typeface="+mn-lt"/>
              </a:rPr>
              <a:t> </a:t>
            </a:r>
            <a:r>
              <a:rPr lang="ar-SA" sz="2000" dirty="0" err="1">
                <a:ea typeface="+mn-lt"/>
                <a:cs typeface="+mn-lt"/>
              </a:rPr>
              <a:t>סבא</a:t>
            </a:r>
            <a:r>
              <a:rPr lang="en-US" sz="2000" dirty="0">
                <a:ea typeface="+mn-lt"/>
                <a:cs typeface="+mn-lt"/>
              </a:rPr>
              <a:t> </a:t>
            </a:r>
            <a:r>
              <a:rPr lang="ar-SA" sz="2000" dirty="0" err="1">
                <a:ea typeface="+mn-lt"/>
                <a:cs typeface="+mn-lt"/>
              </a:rPr>
              <a:t>בני</a:t>
            </a:r>
            <a:r>
              <a:rPr lang="en-US" sz="2000" dirty="0">
                <a:ea typeface="+mn-lt"/>
                <a:cs typeface="+mn-lt"/>
              </a:rPr>
              <a:t> </a:t>
            </a:r>
            <a:r>
              <a:rPr lang="ar-SA" sz="2000" dirty="0" err="1">
                <a:ea typeface="+mn-lt"/>
                <a:cs typeface="+mn-lt"/>
              </a:rPr>
              <a:t>דרב</a:t>
            </a:r>
            <a:r>
              <a:rPr lang="en-US" sz="2000" dirty="0">
                <a:ea typeface="+mn-lt"/>
                <a:cs typeface="+mn-lt"/>
              </a:rPr>
              <a:t> </a:t>
            </a:r>
            <a:r>
              <a:rPr lang="ar-SA" sz="2000" dirty="0" err="1">
                <a:ea typeface="+mn-lt"/>
                <a:cs typeface="+mn-lt"/>
              </a:rPr>
              <a:t>מרי</a:t>
            </a:r>
            <a:r>
              <a:rPr lang="en-US" sz="2000" dirty="0">
                <a:ea typeface="+mn-lt"/>
                <a:cs typeface="+mn-lt"/>
              </a:rPr>
              <a:t> </a:t>
            </a:r>
            <a:r>
              <a:rPr lang="ar-SA" sz="2000" dirty="0" err="1">
                <a:ea typeface="+mn-lt"/>
                <a:cs typeface="+mn-lt"/>
              </a:rPr>
              <a:t>בר</a:t>
            </a:r>
            <a:r>
              <a:rPr lang="en-US" sz="2000" dirty="0">
                <a:ea typeface="+mn-lt"/>
                <a:cs typeface="+mn-lt"/>
              </a:rPr>
              <a:t> </a:t>
            </a:r>
            <a:r>
              <a:rPr lang="ar-SA" sz="2000" dirty="0" err="1">
                <a:ea typeface="+mn-lt"/>
                <a:cs typeface="+mn-lt"/>
              </a:rPr>
              <a:t>איסור</a:t>
            </a:r>
            <a:r>
              <a:rPr lang="en-US" sz="2000" dirty="0">
                <a:ea typeface="+mn-lt"/>
                <a:cs typeface="+mn-lt"/>
              </a:rPr>
              <a:t> </a:t>
            </a:r>
            <a:r>
              <a:rPr lang="ar-SA" sz="2000" dirty="0" err="1">
                <a:ea typeface="+mn-lt"/>
                <a:cs typeface="+mn-lt"/>
              </a:rPr>
              <a:t>פליג</a:t>
            </a:r>
            <a:r>
              <a:rPr lang="en-US" sz="2000" dirty="0">
                <a:ea typeface="+mn-lt"/>
                <a:cs typeface="+mn-lt"/>
              </a:rPr>
              <a:t> </a:t>
            </a:r>
            <a:r>
              <a:rPr lang="ar-SA" sz="2000" dirty="0" err="1">
                <a:ea typeface="+mn-lt"/>
                <a:cs typeface="+mn-lt"/>
              </a:rPr>
              <a:t>ניכסייהו</a:t>
            </a:r>
            <a:r>
              <a:rPr lang="en-US" sz="2000" dirty="0">
                <a:ea typeface="+mn-lt"/>
                <a:cs typeface="+mn-lt"/>
              </a:rPr>
              <a:t> </a:t>
            </a:r>
            <a:r>
              <a:rPr lang="ar-SA" sz="2000" dirty="0" err="1">
                <a:ea typeface="+mn-lt"/>
                <a:cs typeface="+mn-lt"/>
              </a:rPr>
              <a:t>בהדי</a:t>
            </a:r>
            <a:r>
              <a:rPr lang="en-US" sz="2000" dirty="0">
                <a:ea typeface="+mn-lt"/>
                <a:cs typeface="+mn-lt"/>
              </a:rPr>
              <a:t> </a:t>
            </a:r>
            <a:r>
              <a:rPr lang="ar-SA" sz="2000" dirty="0" err="1">
                <a:ea typeface="+mn-lt"/>
                <a:cs typeface="+mn-lt"/>
              </a:rPr>
              <a:t>הדדי</a:t>
            </a:r>
            <a:r>
              <a:rPr lang="en-US" sz="2000" dirty="0">
                <a:ea typeface="+mn-lt"/>
                <a:cs typeface="+mn-lt"/>
              </a:rPr>
              <a:t> </a:t>
            </a:r>
            <a:r>
              <a:rPr lang="ar-SA" sz="2000" dirty="0" err="1">
                <a:ea typeface="+mn-lt"/>
                <a:cs typeface="+mn-lt"/>
              </a:rPr>
              <a:t>אתו</a:t>
            </a:r>
            <a:r>
              <a:rPr lang="en-US" sz="2000" dirty="0">
                <a:ea typeface="+mn-lt"/>
                <a:cs typeface="+mn-lt"/>
              </a:rPr>
              <a:t> </a:t>
            </a:r>
            <a:r>
              <a:rPr lang="ar-SA" sz="2000" dirty="0" err="1">
                <a:ea typeface="+mn-lt"/>
                <a:cs typeface="+mn-lt"/>
              </a:rPr>
              <a:t>לקמיה</a:t>
            </a:r>
            <a:r>
              <a:rPr lang="en-US" sz="2000" dirty="0">
                <a:ea typeface="+mn-lt"/>
                <a:cs typeface="+mn-lt"/>
              </a:rPr>
              <a:t> </a:t>
            </a:r>
            <a:r>
              <a:rPr lang="ar-SA" sz="2000" dirty="0" err="1">
                <a:ea typeface="+mn-lt"/>
                <a:cs typeface="+mn-lt"/>
              </a:rPr>
              <a:t>דרב</a:t>
            </a:r>
            <a:r>
              <a:rPr lang="en-US" sz="2000" dirty="0">
                <a:ea typeface="+mn-lt"/>
                <a:cs typeface="+mn-lt"/>
              </a:rPr>
              <a:t> </a:t>
            </a:r>
            <a:r>
              <a:rPr lang="ar-SA" sz="2000" dirty="0" err="1">
                <a:ea typeface="+mn-lt"/>
                <a:cs typeface="+mn-lt"/>
              </a:rPr>
              <a:t>אשי</a:t>
            </a:r>
            <a:r>
              <a:rPr lang="en-US" sz="2000" dirty="0">
                <a:ea typeface="+mn-lt"/>
                <a:cs typeface="+mn-lt"/>
              </a:rPr>
              <a:t> </a:t>
            </a:r>
            <a:r>
              <a:rPr lang="ar-SA" sz="2000" dirty="0" err="1">
                <a:ea typeface="+mn-lt"/>
                <a:cs typeface="+mn-lt"/>
              </a:rPr>
              <a:t>אמרו</a:t>
            </a:r>
            <a:r>
              <a:rPr lang="en-US" sz="2000" dirty="0">
                <a:ea typeface="+mn-lt"/>
                <a:cs typeface="+mn-lt"/>
              </a:rPr>
              <a:t> </a:t>
            </a:r>
            <a:r>
              <a:rPr lang="ar-SA" sz="2000" dirty="0" err="1">
                <a:ea typeface="+mn-lt"/>
                <a:cs typeface="+mn-lt"/>
              </a:rPr>
              <a:t>ליה</a:t>
            </a:r>
            <a:r>
              <a:rPr lang="en-US" sz="2000" dirty="0">
                <a:ea typeface="+mn-lt"/>
                <a:cs typeface="+mn-lt"/>
              </a:rPr>
              <a:t> (</a:t>
            </a:r>
            <a:r>
              <a:rPr lang="ar-SA" sz="2000" dirty="0" err="1">
                <a:ea typeface="+mn-lt"/>
                <a:cs typeface="+mn-lt"/>
              </a:rPr>
              <a:t>דברים</a:t>
            </a:r>
            <a:r>
              <a:rPr lang="en-US" sz="2000" dirty="0">
                <a:ea typeface="+mn-lt"/>
                <a:cs typeface="+mn-lt"/>
              </a:rPr>
              <a:t> </a:t>
            </a:r>
            <a:r>
              <a:rPr lang="ar-SA" sz="2000" dirty="0" err="1">
                <a:ea typeface="+mn-lt"/>
                <a:cs typeface="+mn-lt"/>
              </a:rPr>
              <a:t>יט</a:t>
            </a:r>
            <a:r>
              <a:rPr lang="en-US" sz="2000" dirty="0">
                <a:ea typeface="+mn-lt"/>
                <a:cs typeface="+mn-lt"/>
              </a:rPr>
              <a:t>, </a:t>
            </a:r>
            <a:r>
              <a:rPr lang="ar-SA" sz="2000" dirty="0" err="1">
                <a:ea typeface="+mn-lt"/>
                <a:cs typeface="+mn-lt"/>
              </a:rPr>
              <a:t>טו</a:t>
            </a:r>
            <a:r>
              <a:rPr lang="en-US" sz="2000" dirty="0">
                <a:ea typeface="+mn-lt"/>
                <a:cs typeface="+mn-lt"/>
              </a:rPr>
              <a:t>) </a:t>
            </a:r>
            <a:r>
              <a:rPr lang="ar-SA" sz="2000" dirty="0" err="1">
                <a:ea typeface="+mn-lt"/>
                <a:cs typeface="+mn-lt"/>
              </a:rPr>
              <a:t>על</a:t>
            </a:r>
            <a:r>
              <a:rPr lang="en-US" sz="2000" dirty="0">
                <a:ea typeface="+mn-lt"/>
                <a:cs typeface="+mn-lt"/>
              </a:rPr>
              <a:t> </a:t>
            </a:r>
            <a:r>
              <a:rPr lang="ar-SA" sz="2000" dirty="0" err="1">
                <a:ea typeface="+mn-lt"/>
                <a:cs typeface="+mn-lt"/>
              </a:rPr>
              <a:t>פי</a:t>
            </a:r>
            <a:r>
              <a:rPr lang="en-US" sz="2000" dirty="0">
                <a:ea typeface="+mn-lt"/>
                <a:cs typeface="+mn-lt"/>
              </a:rPr>
              <a:t> </a:t>
            </a:r>
            <a:r>
              <a:rPr lang="ar-SA" sz="2000" dirty="0" err="1">
                <a:ea typeface="+mn-lt"/>
                <a:cs typeface="+mn-lt"/>
              </a:rPr>
              <a:t>שני</a:t>
            </a:r>
            <a:r>
              <a:rPr lang="en-US" sz="2000" dirty="0">
                <a:ea typeface="+mn-lt"/>
                <a:cs typeface="+mn-lt"/>
              </a:rPr>
              <a:t> </a:t>
            </a:r>
            <a:r>
              <a:rPr lang="ar-SA" sz="2000" dirty="0" err="1">
                <a:ea typeface="+mn-lt"/>
                <a:cs typeface="+mn-lt"/>
              </a:rPr>
              <a:t>עדים</a:t>
            </a:r>
            <a:r>
              <a:rPr lang="en-US" sz="2000" dirty="0">
                <a:ea typeface="+mn-lt"/>
                <a:cs typeface="+mn-lt"/>
              </a:rPr>
              <a:t> </a:t>
            </a:r>
            <a:r>
              <a:rPr lang="ar-SA" sz="2000" dirty="0" err="1">
                <a:ea typeface="+mn-lt"/>
                <a:cs typeface="+mn-lt"/>
              </a:rPr>
              <a:t>אמר</a:t>
            </a:r>
            <a:r>
              <a:rPr lang="en-US" sz="2000" dirty="0">
                <a:ea typeface="+mn-lt"/>
                <a:cs typeface="+mn-lt"/>
              </a:rPr>
              <a:t> </a:t>
            </a:r>
            <a:r>
              <a:rPr lang="ar-SA" sz="2000" dirty="0" err="1">
                <a:ea typeface="+mn-lt"/>
                <a:cs typeface="+mn-lt"/>
              </a:rPr>
              <a:t>רחמנא</a:t>
            </a:r>
            <a:r>
              <a:rPr lang="en-US" sz="2000" dirty="0">
                <a:ea typeface="+mn-lt"/>
                <a:cs typeface="+mn-lt"/>
              </a:rPr>
              <a:t> </a:t>
            </a:r>
            <a:r>
              <a:rPr lang="ar-SA" sz="2000" dirty="0" err="1">
                <a:ea typeface="+mn-lt"/>
                <a:cs typeface="+mn-lt"/>
              </a:rPr>
              <a:t>דאי</a:t>
            </a:r>
            <a:r>
              <a:rPr lang="en-US" sz="2000" dirty="0">
                <a:ea typeface="+mn-lt"/>
                <a:cs typeface="+mn-lt"/>
              </a:rPr>
              <a:t> </a:t>
            </a:r>
            <a:r>
              <a:rPr lang="ar-SA" sz="2000" dirty="0" err="1">
                <a:ea typeface="+mn-lt"/>
                <a:cs typeface="+mn-lt"/>
              </a:rPr>
              <a:t>בעי</a:t>
            </a:r>
            <a:r>
              <a:rPr lang="en-US" sz="2000" dirty="0">
                <a:ea typeface="+mn-lt"/>
                <a:cs typeface="+mn-lt"/>
              </a:rPr>
              <a:t> </a:t>
            </a:r>
            <a:r>
              <a:rPr lang="ar-SA" sz="2000" dirty="0" err="1">
                <a:ea typeface="+mn-lt"/>
                <a:cs typeface="+mn-lt"/>
              </a:rPr>
              <a:t>למיהדר</a:t>
            </a:r>
            <a:r>
              <a:rPr lang="en-US" sz="2000" dirty="0">
                <a:ea typeface="+mn-lt"/>
                <a:cs typeface="+mn-lt"/>
              </a:rPr>
              <a:t> </a:t>
            </a:r>
            <a:r>
              <a:rPr lang="ar-SA" sz="2000" dirty="0" err="1">
                <a:ea typeface="+mn-lt"/>
                <a:cs typeface="+mn-lt"/>
              </a:rPr>
              <a:t>לא</a:t>
            </a:r>
            <a:r>
              <a:rPr lang="en-US" sz="2000" dirty="0">
                <a:ea typeface="+mn-lt"/>
                <a:cs typeface="+mn-lt"/>
              </a:rPr>
              <a:t> </a:t>
            </a:r>
            <a:r>
              <a:rPr lang="ar-SA" sz="2000" dirty="0" err="1">
                <a:ea typeface="+mn-lt"/>
                <a:cs typeface="+mn-lt"/>
              </a:rPr>
              <a:t>מצי</a:t>
            </a:r>
            <a:r>
              <a:rPr lang="en-US" sz="2000" dirty="0">
                <a:ea typeface="+mn-lt"/>
                <a:cs typeface="+mn-lt"/>
              </a:rPr>
              <a:t> </a:t>
            </a:r>
            <a:r>
              <a:rPr lang="ar-SA" sz="2000" dirty="0" err="1">
                <a:ea typeface="+mn-lt"/>
                <a:cs typeface="+mn-lt"/>
              </a:rPr>
              <a:t>הדרי</a:t>
            </a:r>
            <a:r>
              <a:rPr lang="en-US" sz="2000" dirty="0">
                <a:ea typeface="+mn-lt"/>
                <a:cs typeface="+mn-lt"/>
              </a:rPr>
              <a:t> </a:t>
            </a:r>
            <a:r>
              <a:rPr lang="ar-SA" sz="2000" dirty="0" err="1">
                <a:ea typeface="+mn-lt"/>
                <a:cs typeface="+mn-lt"/>
              </a:rPr>
              <a:t>בהו</a:t>
            </a:r>
            <a:r>
              <a:rPr lang="en-US" sz="2000" dirty="0">
                <a:ea typeface="+mn-lt"/>
                <a:cs typeface="+mn-lt"/>
              </a:rPr>
              <a:t> </a:t>
            </a:r>
            <a:r>
              <a:rPr lang="ar-SA" sz="2000" dirty="0" err="1">
                <a:ea typeface="+mn-lt"/>
                <a:cs typeface="+mn-lt"/>
              </a:rPr>
              <a:t>ואנן</a:t>
            </a:r>
            <a:r>
              <a:rPr lang="en-US" sz="2000" dirty="0">
                <a:ea typeface="+mn-lt"/>
                <a:cs typeface="+mn-lt"/>
              </a:rPr>
              <a:t> </a:t>
            </a:r>
            <a:r>
              <a:rPr lang="ar-SA" sz="2000" dirty="0" err="1">
                <a:ea typeface="+mn-lt"/>
                <a:cs typeface="+mn-lt"/>
              </a:rPr>
              <a:t>לא</a:t>
            </a:r>
            <a:r>
              <a:rPr lang="en-US" sz="2000" dirty="0">
                <a:ea typeface="+mn-lt"/>
                <a:cs typeface="+mn-lt"/>
              </a:rPr>
              <a:t> </a:t>
            </a:r>
            <a:r>
              <a:rPr lang="ar-SA" sz="2000" dirty="0" err="1">
                <a:ea typeface="+mn-lt"/>
                <a:cs typeface="+mn-lt"/>
              </a:rPr>
              <a:t>הדרי</a:t>
            </a:r>
            <a:r>
              <a:rPr lang="en-US" sz="2000" dirty="0">
                <a:ea typeface="+mn-lt"/>
                <a:cs typeface="+mn-lt"/>
              </a:rPr>
              <a:t> </a:t>
            </a:r>
            <a:r>
              <a:rPr lang="ar-SA" sz="2000" dirty="0" err="1">
                <a:ea typeface="+mn-lt"/>
                <a:cs typeface="+mn-lt"/>
              </a:rPr>
              <a:t>או</a:t>
            </a:r>
            <a:r>
              <a:rPr lang="en-US" sz="2000" dirty="0">
                <a:ea typeface="+mn-lt"/>
                <a:cs typeface="+mn-lt"/>
              </a:rPr>
              <a:t> </a:t>
            </a:r>
            <a:r>
              <a:rPr lang="ar-SA" sz="2000" dirty="0" err="1">
                <a:ea typeface="+mn-lt"/>
                <a:cs typeface="+mn-lt"/>
              </a:rPr>
              <a:t>דלמא</a:t>
            </a:r>
            <a:r>
              <a:rPr lang="en-US" sz="2000" dirty="0">
                <a:ea typeface="+mn-lt"/>
                <a:cs typeface="+mn-lt"/>
              </a:rPr>
              <a:t> </a:t>
            </a:r>
            <a:r>
              <a:rPr lang="ar-SA" sz="2000" dirty="0" err="1">
                <a:ea typeface="+mn-lt"/>
                <a:cs typeface="+mn-lt"/>
              </a:rPr>
              <a:t>לא</a:t>
            </a:r>
            <a:r>
              <a:rPr lang="en-US" sz="2000" dirty="0">
                <a:ea typeface="+mn-lt"/>
                <a:cs typeface="+mn-lt"/>
              </a:rPr>
              <a:t> </a:t>
            </a:r>
            <a:r>
              <a:rPr lang="ar-SA" sz="2000" dirty="0" err="1">
                <a:ea typeface="+mn-lt"/>
                <a:cs typeface="+mn-lt"/>
              </a:rPr>
              <a:t>מקיימא</a:t>
            </a:r>
            <a:r>
              <a:rPr lang="en-US" sz="2000" dirty="0">
                <a:ea typeface="+mn-lt"/>
                <a:cs typeface="+mn-lt"/>
              </a:rPr>
              <a:t> </a:t>
            </a:r>
            <a:r>
              <a:rPr lang="ar-SA" sz="2000" dirty="0" err="1">
                <a:ea typeface="+mn-lt"/>
                <a:cs typeface="+mn-lt"/>
              </a:rPr>
              <a:t>מלתא</a:t>
            </a:r>
            <a:r>
              <a:rPr lang="en-US" sz="2000" dirty="0">
                <a:ea typeface="+mn-lt"/>
                <a:cs typeface="+mn-lt"/>
              </a:rPr>
              <a:t> </a:t>
            </a:r>
            <a:r>
              <a:rPr lang="ar-SA" sz="2000" dirty="0" err="1">
                <a:ea typeface="+mn-lt"/>
                <a:cs typeface="+mn-lt"/>
              </a:rPr>
              <a:t>אלא</a:t>
            </a:r>
            <a:r>
              <a:rPr lang="en-US" sz="2000" dirty="0">
                <a:ea typeface="+mn-lt"/>
                <a:cs typeface="+mn-lt"/>
              </a:rPr>
              <a:t> </a:t>
            </a:r>
            <a:r>
              <a:rPr lang="ar-SA" sz="2000" dirty="0" err="1">
                <a:ea typeface="+mn-lt"/>
                <a:cs typeface="+mn-lt"/>
              </a:rPr>
              <a:t>בסהדי</a:t>
            </a:r>
            <a:r>
              <a:rPr lang="en-US" sz="2000" dirty="0">
                <a:ea typeface="+mn-lt"/>
                <a:cs typeface="+mn-lt"/>
              </a:rPr>
              <a:t> </a:t>
            </a:r>
            <a:r>
              <a:rPr lang="ar-SA" sz="2000" dirty="0" err="1">
                <a:ea typeface="+mn-lt"/>
                <a:cs typeface="+mn-lt"/>
              </a:rPr>
              <a:t>אמר</a:t>
            </a:r>
            <a:r>
              <a:rPr lang="en-US" sz="2000" dirty="0">
                <a:ea typeface="+mn-lt"/>
                <a:cs typeface="+mn-lt"/>
              </a:rPr>
              <a:t> </a:t>
            </a:r>
            <a:r>
              <a:rPr lang="ar-SA" sz="2000" dirty="0" err="1">
                <a:ea typeface="+mn-lt"/>
                <a:cs typeface="+mn-lt"/>
              </a:rPr>
              <a:t>להו</a:t>
            </a:r>
            <a:r>
              <a:rPr lang="en-US" sz="2000" dirty="0">
                <a:ea typeface="+mn-lt"/>
                <a:cs typeface="+mn-lt"/>
              </a:rPr>
              <a:t> </a:t>
            </a:r>
            <a:r>
              <a:rPr lang="ar-SA" sz="2000" dirty="0" err="1">
                <a:ea typeface="+mn-lt"/>
                <a:cs typeface="+mn-lt"/>
              </a:rPr>
              <a:t>בלא</a:t>
            </a:r>
            <a:r>
              <a:rPr lang="en-US" sz="2000" dirty="0">
                <a:ea typeface="+mn-lt"/>
                <a:cs typeface="+mn-lt"/>
              </a:rPr>
              <a:t> </a:t>
            </a:r>
            <a:r>
              <a:rPr lang="ar-SA" sz="2000" dirty="0" err="1">
                <a:ea typeface="+mn-lt"/>
                <a:cs typeface="+mn-lt"/>
              </a:rPr>
              <a:t>איברו</a:t>
            </a:r>
            <a:r>
              <a:rPr lang="en-US" sz="2000" dirty="0">
                <a:ea typeface="+mn-lt"/>
                <a:cs typeface="+mn-lt"/>
              </a:rPr>
              <a:t> </a:t>
            </a:r>
            <a:r>
              <a:rPr lang="ar-SA" sz="2000" dirty="0" err="1">
                <a:ea typeface="+mn-lt"/>
                <a:cs typeface="+mn-lt"/>
              </a:rPr>
              <a:t>סהדי</a:t>
            </a:r>
            <a:r>
              <a:rPr lang="en-US" sz="2000" dirty="0">
                <a:ea typeface="+mn-lt"/>
                <a:cs typeface="+mn-lt"/>
              </a:rPr>
              <a:t> </a:t>
            </a:r>
            <a:r>
              <a:rPr lang="ar-SA" sz="2000" dirty="0" err="1">
                <a:ea typeface="+mn-lt"/>
                <a:cs typeface="+mn-lt"/>
              </a:rPr>
              <a:t>אלא</a:t>
            </a:r>
            <a:r>
              <a:rPr lang="en-US" sz="2000" dirty="0">
                <a:ea typeface="+mn-lt"/>
                <a:cs typeface="+mn-lt"/>
              </a:rPr>
              <a:t> </a:t>
            </a:r>
            <a:r>
              <a:rPr lang="ar-SA" sz="2000" dirty="0" err="1">
                <a:ea typeface="+mn-lt"/>
                <a:cs typeface="+mn-lt"/>
              </a:rPr>
              <a:t>לשקרי</a:t>
            </a:r>
            <a:endParaRPr lang="en-US" sz="2000" dirty="0">
              <a:ea typeface="+mn-lt"/>
              <a:cs typeface="+mn-lt"/>
            </a:endParaRPr>
          </a:p>
          <a:p>
            <a:pPr marL="0" indent="0" algn="r" rtl="1">
              <a:lnSpc>
                <a:spcPct val="150000"/>
              </a:lnSpc>
              <a:buNone/>
            </a:pPr>
            <a:endParaRPr lang="en-US" sz="2000" dirty="0">
              <a:cs typeface="Calibri" panose="020F0502020204030204"/>
            </a:endParaRPr>
          </a:p>
        </p:txBody>
      </p:sp>
    </p:spTree>
    <p:extLst>
      <p:ext uri="{BB962C8B-B14F-4D97-AF65-F5344CB8AC3E}">
        <p14:creationId xmlns:p14="http://schemas.microsoft.com/office/powerpoint/2010/main" val="2025274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D7018-0901-1BE0-B175-69C79B42C0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479657-FAC2-6888-B7AE-F37178CC0A06}"/>
              </a:ext>
            </a:extLst>
          </p:cNvPr>
          <p:cNvSpPr>
            <a:spLocks noGrp="1"/>
          </p:cNvSpPr>
          <p:nvPr>
            <p:ph idx="1"/>
          </p:nvPr>
        </p:nvSpPr>
        <p:spPr/>
        <p:txBody>
          <a:bodyPr vert="horz" lIns="91440" tIns="45720" rIns="91440" bIns="45720" rtlCol="0" anchor="t">
            <a:normAutofit/>
          </a:bodyPr>
          <a:lstStyle/>
          <a:p>
            <a:pPr algn="r" rtl="1">
              <a:lnSpc>
                <a:spcPct val="150000"/>
              </a:lnSpc>
              <a:buNone/>
            </a:pPr>
            <a:r>
              <a:rPr lang="en-US" dirty="0" err="1">
                <a:ea typeface="+mn-lt"/>
                <a:cs typeface="+mn-lt"/>
              </a:rPr>
              <a:t>כריתות</a:t>
            </a:r>
            <a:r>
              <a:rPr lang="en-US" dirty="0">
                <a:ea typeface="+mn-lt"/>
                <a:cs typeface="+mn-lt"/>
              </a:rPr>
              <a:t> </a:t>
            </a:r>
            <a:r>
              <a:rPr lang="en-US" dirty="0" err="1">
                <a:ea typeface="+mn-lt"/>
                <a:cs typeface="+mn-lt"/>
              </a:rPr>
              <a:t>יא</a:t>
            </a:r>
            <a:r>
              <a:rPr lang="en-US" dirty="0">
                <a:ea typeface="+mn-lt"/>
                <a:cs typeface="+mn-lt"/>
              </a:rPr>
              <a:t> </a:t>
            </a:r>
            <a:r>
              <a:rPr lang="en-US" dirty="0" err="1">
                <a:ea typeface="+mn-lt"/>
                <a:cs typeface="+mn-lt"/>
              </a:rPr>
              <a:t>עמוד</a:t>
            </a:r>
            <a:r>
              <a:rPr lang="en-US" dirty="0">
                <a:ea typeface="+mn-lt"/>
                <a:cs typeface="+mn-lt"/>
              </a:rPr>
              <a:t> ב  </a:t>
            </a:r>
            <a:endParaRPr lang="en-US" dirty="0">
              <a:cs typeface="Calibri" panose="020F0502020204030204"/>
            </a:endParaRPr>
          </a:p>
          <a:p>
            <a:pPr marL="0" indent="0" algn="r" rtl="1">
              <a:lnSpc>
                <a:spcPct val="150000"/>
              </a:lnSpc>
              <a:buNone/>
            </a:pPr>
            <a:r>
              <a:rPr lang="en-US" dirty="0" err="1">
                <a:ea typeface="+mn-lt"/>
                <a:cs typeface="+mn-lt"/>
              </a:rPr>
              <a:t>מתני</a:t>
            </a:r>
            <a:r>
              <a:rPr lang="en-US" dirty="0">
                <a:ea typeface="+mn-lt"/>
                <a:cs typeface="+mn-lt"/>
              </a:rPr>
              <a:t>' </a:t>
            </a:r>
            <a:r>
              <a:rPr lang="en-US" dirty="0" err="1">
                <a:ea typeface="+mn-lt"/>
                <a:cs typeface="+mn-lt"/>
              </a:rPr>
              <a:t>אמרו</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אכלת</a:t>
            </a:r>
            <a:r>
              <a:rPr lang="en-US" dirty="0">
                <a:ea typeface="+mn-lt"/>
                <a:cs typeface="+mn-lt"/>
              </a:rPr>
              <a:t> </a:t>
            </a:r>
            <a:r>
              <a:rPr lang="en-US" dirty="0" err="1">
                <a:ea typeface="+mn-lt"/>
                <a:cs typeface="+mn-lt"/>
              </a:rPr>
              <a:t>חלב</a:t>
            </a:r>
            <a:r>
              <a:rPr lang="en-US" dirty="0">
                <a:ea typeface="+mn-lt"/>
                <a:cs typeface="+mn-lt"/>
              </a:rPr>
              <a:t> </a:t>
            </a:r>
            <a:r>
              <a:rPr lang="en-US" dirty="0" err="1">
                <a:ea typeface="+mn-lt"/>
                <a:cs typeface="+mn-lt"/>
              </a:rPr>
              <a:t>מביא</a:t>
            </a:r>
            <a:r>
              <a:rPr lang="en-US" dirty="0">
                <a:ea typeface="+mn-lt"/>
                <a:cs typeface="+mn-lt"/>
              </a:rPr>
              <a:t> </a:t>
            </a:r>
            <a:r>
              <a:rPr lang="en-US" dirty="0" err="1">
                <a:ea typeface="+mn-lt"/>
                <a:cs typeface="+mn-lt"/>
              </a:rPr>
              <a:t>חטאת</a:t>
            </a:r>
            <a:r>
              <a:rPr lang="en-US" dirty="0">
                <a:ea typeface="+mn-lt"/>
                <a:cs typeface="+mn-lt"/>
              </a:rPr>
              <a:t> </a:t>
            </a:r>
            <a:r>
              <a:rPr lang="en-US" dirty="0" err="1">
                <a:ea typeface="+mn-lt"/>
                <a:cs typeface="+mn-lt"/>
              </a:rPr>
              <a:t>עד</a:t>
            </a:r>
            <a:r>
              <a:rPr lang="en-US" dirty="0">
                <a:ea typeface="+mn-lt"/>
                <a:cs typeface="+mn-lt"/>
              </a:rPr>
              <a:t> </a:t>
            </a:r>
            <a:r>
              <a:rPr lang="en-US" dirty="0" err="1">
                <a:ea typeface="+mn-lt"/>
                <a:cs typeface="+mn-lt"/>
              </a:rPr>
              <a:t>אומר</a:t>
            </a:r>
            <a:r>
              <a:rPr lang="en-US" dirty="0">
                <a:ea typeface="+mn-lt"/>
                <a:cs typeface="+mn-lt"/>
              </a:rPr>
              <a:t> </a:t>
            </a:r>
            <a:r>
              <a:rPr lang="en-US" dirty="0" err="1">
                <a:ea typeface="+mn-lt"/>
                <a:cs typeface="+mn-lt"/>
              </a:rPr>
              <a:t>אכל</a:t>
            </a:r>
            <a:r>
              <a:rPr lang="en-US" dirty="0">
                <a:ea typeface="+mn-lt"/>
                <a:cs typeface="+mn-lt"/>
              </a:rPr>
              <a:t> </a:t>
            </a:r>
            <a:r>
              <a:rPr lang="en-US" dirty="0" err="1">
                <a:ea typeface="+mn-lt"/>
                <a:cs typeface="+mn-lt"/>
              </a:rPr>
              <a:t>ועד</a:t>
            </a:r>
            <a:r>
              <a:rPr lang="en-US" dirty="0">
                <a:ea typeface="+mn-lt"/>
                <a:cs typeface="+mn-lt"/>
              </a:rPr>
              <a:t> </a:t>
            </a:r>
            <a:r>
              <a:rPr lang="en-US" dirty="0" err="1">
                <a:ea typeface="+mn-lt"/>
                <a:cs typeface="+mn-lt"/>
              </a:rPr>
              <a:t>אומר</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אכל</a:t>
            </a:r>
            <a:r>
              <a:rPr lang="en-US" dirty="0">
                <a:ea typeface="+mn-lt"/>
                <a:cs typeface="+mn-lt"/>
              </a:rPr>
              <a:t> </a:t>
            </a:r>
            <a:r>
              <a:rPr lang="en-US" dirty="0" err="1">
                <a:ea typeface="+mn-lt"/>
                <a:cs typeface="+mn-lt"/>
              </a:rPr>
              <a:t>אשה</a:t>
            </a:r>
            <a:r>
              <a:rPr lang="en-US" dirty="0">
                <a:ea typeface="+mn-lt"/>
                <a:cs typeface="+mn-lt"/>
              </a:rPr>
              <a:t> </a:t>
            </a:r>
            <a:r>
              <a:rPr lang="en-US" dirty="0" err="1">
                <a:ea typeface="+mn-lt"/>
                <a:cs typeface="+mn-lt"/>
              </a:rPr>
              <a:t>אומרת</a:t>
            </a:r>
            <a:r>
              <a:rPr lang="en-US" dirty="0">
                <a:ea typeface="+mn-lt"/>
                <a:cs typeface="+mn-lt"/>
              </a:rPr>
              <a:t> </a:t>
            </a:r>
            <a:r>
              <a:rPr lang="en-US" dirty="0" err="1">
                <a:ea typeface="+mn-lt"/>
                <a:cs typeface="+mn-lt"/>
              </a:rPr>
              <a:t>אכל</a:t>
            </a:r>
            <a:r>
              <a:rPr lang="en-US" dirty="0">
                <a:ea typeface="+mn-lt"/>
                <a:cs typeface="+mn-lt"/>
              </a:rPr>
              <a:t> </a:t>
            </a:r>
            <a:r>
              <a:rPr lang="en-US" dirty="0" err="1">
                <a:ea typeface="+mn-lt"/>
                <a:cs typeface="+mn-lt"/>
              </a:rPr>
              <a:t>ואשה</a:t>
            </a:r>
            <a:r>
              <a:rPr lang="en-US" dirty="0">
                <a:ea typeface="+mn-lt"/>
                <a:cs typeface="+mn-lt"/>
              </a:rPr>
              <a:t> </a:t>
            </a:r>
            <a:r>
              <a:rPr lang="en-US" dirty="0" err="1">
                <a:ea typeface="+mn-lt"/>
                <a:cs typeface="+mn-lt"/>
              </a:rPr>
              <a:t>אומרת</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אכל</a:t>
            </a:r>
            <a:r>
              <a:rPr lang="en-US" dirty="0">
                <a:ea typeface="+mn-lt"/>
                <a:cs typeface="+mn-lt"/>
              </a:rPr>
              <a:t> </a:t>
            </a:r>
            <a:r>
              <a:rPr lang="en-US" dirty="0" err="1">
                <a:ea typeface="+mn-lt"/>
                <a:cs typeface="+mn-lt"/>
              </a:rPr>
              <a:t>מביא</a:t>
            </a:r>
            <a:r>
              <a:rPr lang="en-US" dirty="0">
                <a:ea typeface="+mn-lt"/>
                <a:cs typeface="+mn-lt"/>
              </a:rPr>
              <a:t> </a:t>
            </a:r>
            <a:r>
              <a:rPr lang="en-US" dirty="0" err="1">
                <a:ea typeface="+mn-lt"/>
                <a:cs typeface="+mn-lt"/>
              </a:rPr>
              <a:t>אשם</a:t>
            </a:r>
            <a:r>
              <a:rPr lang="en-US" dirty="0">
                <a:ea typeface="+mn-lt"/>
                <a:cs typeface="+mn-lt"/>
              </a:rPr>
              <a:t> </a:t>
            </a:r>
            <a:r>
              <a:rPr lang="en-US" dirty="0" err="1">
                <a:ea typeface="+mn-lt"/>
                <a:cs typeface="+mn-lt"/>
              </a:rPr>
              <a:t>תלוי</a:t>
            </a:r>
            <a:r>
              <a:rPr lang="en-US" dirty="0">
                <a:ea typeface="+mn-lt"/>
                <a:cs typeface="+mn-lt"/>
              </a:rPr>
              <a:t> </a:t>
            </a:r>
            <a:r>
              <a:rPr lang="en-US" dirty="0" err="1">
                <a:ea typeface="+mn-lt"/>
                <a:cs typeface="+mn-lt"/>
              </a:rPr>
              <a:t>עד</a:t>
            </a:r>
            <a:r>
              <a:rPr lang="en-US" dirty="0">
                <a:ea typeface="+mn-lt"/>
                <a:cs typeface="+mn-lt"/>
              </a:rPr>
              <a:t> </a:t>
            </a:r>
            <a:r>
              <a:rPr lang="en-US" dirty="0" err="1">
                <a:ea typeface="+mn-lt"/>
                <a:cs typeface="+mn-lt"/>
              </a:rPr>
              <a:t>אומר</a:t>
            </a:r>
            <a:r>
              <a:rPr lang="en-US" dirty="0">
                <a:ea typeface="+mn-lt"/>
                <a:cs typeface="+mn-lt"/>
              </a:rPr>
              <a:t> </a:t>
            </a:r>
            <a:r>
              <a:rPr lang="en-US" dirty="0" err="1">
                <a:ea typeface="+mn-lt"/>
                <a:cs typeface="+mn-lt"/>
              </a:rPr>
              <a:t>אכל</a:t>
            </a:r>
            <a:r>
              <a:rPr lang="en-US" dirty="0">
                <a:ea typeface="+mn-lt"/>
                <a:cs typeface="+mn-lt"/>
              </a:rPr>
              <a:t> </a:t>
            </a:r>
            <a:r>
              <a:rPr lang="en-US" dirty="0" err="1">
                <a:ea typeface="+mn-lt"/>
                <a:cs typeface="+mn-lt"/>
              </a:rPr>
              <a:t>והוא</a:t>
            </a:r>
            <a:r>
              <a:rPr lang="en-US" dirty="0">
                <a:ea typeface="+mn-lt"/>
                <a:cs typeface="+mn-lt"/>
              </a:rPr>
              <a:t> </a:t>
            </a:r>
            <a:r>
              <a:rPr lang="en-US" dirty="0" err="1">
                <a:ea typeface="+mn-lt"/>
                <a:cs typeface="+mn-lt"/>
              </a:rPr>
              <a:t>אומר</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אכלתי</a:t>
            </a:r>
            <a:r>
              <a:rPr lang="en-US" dirty="0">
                <a:ea typeface="+mn-lt"/>
                <a:cs typeface="+mn-lt"/>
              </a:rPr>
              <a:t> </a:t>
            </a:r>
            <a:r>
              <a:rPr lang="en-US" dirty="0" err="1">
                <a:ea typeface="+mn-lt"/>
                <a:cs typeface="+mn-lt"/>
              </a:rPr>
              <a:t>פטור</a:t>
            </a:r>
            <a:r>
              <a:rPr lang="en-US" dirty="0">
                <a:ea typeface="+mn-lt"/>
                <a:cs typeface="+mn-lt"/>
              </a:rPr>
              <a:t> </a:t>
            </a:r>
            <a:r>
              <a:rPr lang="en-US" dirty="0" err="1">
                <a:ea typeface="+mn-lt"/>
                <a:cs typeface="+mn-lt"/>
              </a:rPr>
              <a:t>שנים</a:t>
            </a:r>
            <a:r>
              <a:rPr lang="en-US" dirty="0">
                <a:ea typeface="+mn-lt"/>
                <a:cs typeface="+mn-lt"/>
              </a:rPr>
              <a:t> </a:t>
            </a:r>
            <a:r>
              <a:rPr lang="en-US" dirty="0" err="1">
                <a:ea typeface="+mn-lt"/>
                <a:cs typeface="+mn-lt"/>
              </a:rPr>
              <a:t>אומרים</a:t>
            </a:r>
            <a:r>
              <a:rPr lang="en-US" dirty="0">
                <a:ea typeface="+mn-lt"/>
                <a:cs typeface="+mn-lt"/>
              </a:rPr>
              <a:t> </a:t>
            </a:r>
            <a:r>
              <a:rPr lang="en-US" dirty="0" err="1">
                <a:ea typeface="+mn-lt"/>
                <a:cs typeface="+mn-lt"/>
              </a:rPr>
              <a:t>אכל</a:t>
            </a:r>
            <a:r>
              <a:rPr lang="en-US" dirty="0">
                <a:ea typeface="+mn-lt"/>
                <a:cs typeface="+mn-lt"/>
              </a:rPr>
              <a:t> </a:t>
            </a:r>
            <a:r>
              <a:rPr lang="en-US" dirty="0" err="1">
                <a:ea typeface="+mn-lt"/>
                <a:cs typeface="+mn-lt"/>
              </a:rPr>
              <a:t>והוא</a:t>
            </a:r>
            <a:r>
              <a:rPr lang="en-US" dirty="0">
                <a:ea typeface="+mn-lt"/>
                <a:cs typeface="+mn-lt"/>
              </a:rPr>
              <a:t> </a:t>
            </a:r>
            <a:r>
              <a:rPr lang="en-US" dirty="0" err="1">
                <a:ea typeface="+mn-lt"/>
                <a:cs typeface="+mn-lt"/>
              </a:rPr>
              <a:t>אומר</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אכלתי</a:t>
            </a:r>
            <a:r>
              <a:rPr lang="en-US" dirty="0">
                <a:ea typeface="+mn-lt"/>
                <a:cs typeface="+mn-lt"/>
              </a:rPr>
              <a:t> </a:t>
            </a:r>
            <a:r>
              <a:rPr lang="en-US" dirty="0" err="1">
                <a:ea typeface="+mn-lt"/>
                <a:cs typeface="+mn-lt"/>
              </a:rPr>
              <a:t>רבי</a:t>
            </a:r>
            <a:r>
              <a:rPr lang="en-US" dirty="0">
                <a:ea typeface="+mn-lt"/>
                <a:cs typeface="+mn-lt"/>
              </a:rPr>
              <a:t> </a:t>
            </a:r>
            <a:r>
              <a:rPr lang="en-US" dirty="0" err="1">
                <a:ea typeface="+mn-lt"/>
                <a:cs typeface="+mn-lt"/>
              </a:rPr>
              <a:t>מאיר</a:t>
            </a:r>
            <a:r>
              <a:rPr lang="en-US" dirty="0">
                <a:ea typeface="+mn-lt"/>
                <a:cs typeface="+mn-lt"/>
              </a:rPr>
              <a:t> </a:t>
            </a:r>
            <a:r>
              <a:rPr lang="en-US" dirty="0" err="1">
                <a:ea typeface="+mn-lt"/>
                <a:cs typeface="+mn-lt"/>
              </a:rPr>
              <a:t>מחייב</a:t>
            </a:r>
            <a:r>
              <a:rPr lang="en-US" dirty="0">
                <a:ea typeface="+mn-lt"/>
                <a:cs typeface="+mn-lt"/>
              </a:rPr>
              <a:t> </a:t>
            </a:r>
            <a:r>
              <a:rPr lang="en-US" dirty="0" err="1">
                <a:ea typeface="+mn-lt"/>
                <a:cs typeface="+mn-lt"/>
              </a:rPr>
              <a:t>א"ר</a:t>
            </a:r>
            <a:r>
              <a:rPr lang="en-US" dirty="0">
                <a:ea typeface="+mn-lt"/>
                <a:cs typeface="+mn-lt"/>
              </a:rPr>
              <a:t> </a:t>
            </a:r>
            <a:r>
              <a:rPr lang="en-US" dirty="0" err="1">
                <a:ea typeface="+mn-lt"/>
                <a:cs typeface="+mn-lt"/>
              </a:rPr>
              <a:t>מאיר</a:t>
            </a:r>
            <a:r>
              <a:rPr lang="en-US" dirty="0">
                <a:ea typeface="+mn-lt"/>
                <a:cs typeface="+mn-lt"/>
              </a:rPr>
              <a:t> </a:t>
            </a:r>
            <a:r>
              <a:rPr lang="en-US" dirty="0" err="1">
                <a:ea typeface="+mn-lt"/>
                <a:cs typeface="+mn-lt"/>
              </a:rPr>
              <a:t>אם</a:t>
            </a:r>
            <a:r>
              <a:rPr lang="en-US" dirty="0">
                <a:ea typeface="+mn-lt"/>
                <a:cs typeface="+mn-lt"/>
              </a:rPr>
              <a:t> </a:t>
            </a:r>
            <a:r>
              <a:rPr lang="en-US" dirty="0" err="1">
                <a:ea typeface="+mn-lt"/>
                <a:cs typeface="+mn-lt"/>
              </a:rPr>
              <a:t>הביאוהו</a:t>
            </a:r>
            <a:r>
              <a:rPr lang="en-US" dirty="0">
                <a:ea typeface="+mn-lt"/>
                <a:cs typeface="+mn-lt"/>
              </a:rPr>
              <a:t> </a:t>
            </a:r>
            <a:r>
              <a:rPr lang="en-US" dirty="0" err="1">
                <a:ea typeface="+mn-lt"/>
                <a:cs typeface="+mn-lt"/>
              </a:rPr>
              <a:t>שנים</a:t>
            </a:r>
            <a:r>
              <a:rPr lang="en-US" dirty="0">
                <a:ea typeface="+mn-lt"/>
                <a:cs typeface="+mn-lt"/>
              </a:rPr>
              <a:t> </a:t>
            </a:r>
            <a:r>
              <a:rPr lang="en-US" dirty="0" err="1">
                <a:ea typeface="+mn-lt"/>
                <a:cs typeface="+mn-lt"/>
              </a:rPr>
              <a:t>לידי</a:t>
            </a:r>
            <a:r>
              <a:rPr lang="en-US" dirty="0">
                <a:ea typeface="+mn-lt"/>
                <a:cs typeface="+mn-lt"/>
              </a:rPr>
              <a:t> </a:t>
            </a:r>
            <a:r>
              <a:rPr lang="en-US" dirty="0" err="1">
                <a:ea typeface="+mn-lt"/>
                <a:cs typeface="+mn-lt"/>
              </a:rPr>
              <a:t>מיתה</a:t>
            </a:r>
            <a:r>
              <a:rPr lang="en-US" dirty="0">
                <a:ea typeface="+mn-lt"/>
                <a:cs typeface="+mn-lt"/>
              </a:rPr>
              <a:t> </a:t>
            </a:r>
            <a:r>
              <a:rPr lang="en-US" dirty="0" err="1">
                <a:ea typeface="+mn-lt"/>
                <a:cs typeface="+mn-lt"/>
              </a:rPr>
              <a:t>חמורה</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יביאוהו</a:t>
            </a:r>
            <a:r>
              <a:rPr lang="en-US" dirty="0">
                <a:ea typeface="+mn-lt"/>
                <a:cs typeface="+mn-lt"/>
              </a:rPr>
              <a:t> </a:t>
            </a:r>
            <a:r>
              <a:rPr lang="en-US" dirty="0" err="1">
                <a:ea typeface="+mn-lt"/>
                <a:cs typeface="+mn-lt"/>
              </a:rPr>
              <a:t>לידי</a:t>
            </a:r>
            <a:r>
              <a:rPr lang="en-US" dirty="0">
                <a:ea typeface="+mn-lt"/>
                <a:cs typeface="+mn-lt"/>
              </a:rPr>
              <a:t> </a:t>
            </a:r>
            <a:r>
              <a:rPr lang="en-US" dirty="0" err="1">
                <a:ea typeface="+mn-lt"/>
                <a:cs typeface="+mn-lt"/>
              </a:rPr>
              <a:t>קרבן</a:t>
            </a:r>
            <a:r>
              <a:rPr lang="en-US" dirty="0">
                <a:ea typeface="+mn-lt"/>
                <a:cs typeface="+mn-lt"/>
              </a:rPr>
              <a:t> </a:t>
            </a:r>
            <a:r>
              <a:rPr lang="en-US" dirty="0" err="1">
                <a:ea typeface="+mn-lt"/>
                <a:cs typeface="+mn-lt"/>
              </a:rPr>
              <a:t>הקל</a:t>
            </a:r>
            <a:r>
              <a:rPr lang="en-US" dirty="0">
                <a:ea typeface="+mn-lt"/>
                <a:cs typeface="+mn-lt"/>
              </a:rPr>
              <a:t> </a:t>
            </a:r>
            <a:r>
              <a:rPr lang="en-US" dirty="0" err="1">
                <a:ea typeface="+mn-lt"/>
                <a:cs typeface="+mn-lt"/>
              </a:rPr>
              <a:t>אמרו</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מה</a:t>
            </a:r>
            <a:r>
              <a:rPr lang="en-US" dirty="0">
                <a:ea typeface="+mn-lt"/>
                <a:cs typeface="+mn-lt"/>
              </a:rPr>
              <a:t> </a:t>
            </a:r>
            <a:r>
              <a:rPr lang="en-US" dirty="0" err="1">
                <a:ea typeface="+mn-lt"/>
                <a:cs typeface="+mn-lt"/>
              </a:rPr>
              <a:t>אם</a:t>
            </a:r>
            <a:r>
              <a:rPr lang="en-US" dirty="0">
                <a:ea typeface="+mn-lt"/>
                <a:cs typeface="+mn-lt"/>
              </a:rPr>
              <a:t> </a:t>
            </a:r>
            <a:r>
              <a:rPr lang="en-US" dirty="0" err="1">
                <a:ea typeface="+mn-lt"/>
                <a:cs typeface="+mn-lt"/>
              </a:rPr>
              <a:t>ירצה</a:t>
            </a:r>
            <a:r>
              <a:rPr lang="en-US" dirty="0">
                <a:ea typeface="+mn-lt"/>
                <a:cs typeface="+mn-lt"/>
              </a:rPr>
              <a:t> </a:t>
            </a:r>
            <a:r>
              <a:rPr lang="en-US" dirty="0" err="1">
                <a:ea typeface="+mn-lt"/>
                <a:cs typeface="+mn-lt"/>
              </a:rPr>
              <a:t>לומר</a:t>
            </a:r>
            <a:r>
              <a:rPr lang="en-US" dirty="0">
                <a:ea typeface="+mn-lt"/>
                <a:cs typeface="+mn-lt"/>
              </a:rPr>
              <a:t> </a:t>
            </a:r>
            <a:r>
              <a:rPr lang="en-US" dirty="0" err="1">
                <a:ea typeface="+mn-lt"/>
                <a:cs typeface="+mn-lt"/>
              </a:rPr>
              <a:t>מזיד</a:t>
            </a:r>
            <a:r>
              <a:rPr lang="en-US" dirty="0">
                <a:ea typeface="+mn-lt"/>
                <a:cs typeface="+mn-lt"/>
              </a:rPr>
              <a:t> </a:t>
            </a:r>
            <a:r>
              <a:rPr lang="en-US" dirty="0" err="1">
                <a:ea typeface="+mn-lt"/>
                <a:cs typeface="+mn-lt"/>
              </a:rPr>
              <a:t>הייתי</a:t>
            </a:r>
            <a:r>
              <a:rPr lang="en-US" dirty="0">
                <a:ea typeface="+mn-lt"/>
                <a:cs typeface="+mn-lt"/>
              </a:rPr>
              <a:t> </a:t>
            </a:r>
            <a:r>
              <a:rPr lang="en-US" dirty="0" err="1">
                <a:ea typeface="+mn-lt"/>
                <a:cs typeface="+mn-lt"/>
              </a:rPr>
              <a:t>פטור</a:t>
            </a:r>
            <a:r>
              <a:rPr lang="en-US" dirty="0">
                <a:ea typeface="+mn-lt"/>
                <a:cs typeface="+mn-lt"/>
              </a:rPr>
              <a:t> </a:t>
            </a:r>
            <a:endParaRPr lang="en-US" dirty="0">
              <a:cs typeface="Calibri" panose="020F0502020204030204"/>
            </a:endParaRPr>
          </a:p>
        </p:txBody>
      </p:sp>
    </p:spTree>
    <p:extLst>
      <p:ext uri="{BB962C8B-B14F-4D97-AF65-F5344CB8AC3E}">
        <p14:creationId xmlns:p14="http://schemas.microsoft.com/office/powerpoint/2010/main" val="287941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32E02-A8B8-B0E5-F74C-515119E551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2A5EC1-B28A-5749-5593-7946173E10C2}"/>
              </a:ext>
            </a:extLst>
          </p:cNvPr>
          <p:cNvSpPr>
            <a:spLocks noGrp="1"/>
          </p:cNvSpPr>
          <p:nvPr>
            <p:ph idx="1"/>
          </p:nvPr>
        </p:nvSpPr>
        <p:spPr/>
        <p:txBody>
          <a:bodyPr vert="horz" lIns="91440" tIns="45720" rIns="91440" bIns="45720" rtlCol="0" anchor="t">
            <a:normAutofit/>
          </a:bodyPr>
          <a:lstStyle/>
          <a:p>
            <a:pPr algn="r" rtl="1">
              <a:lnSpc>
                <a:spcPct val="150000"/>
              </a:lnSpc>
              <a:buNone/>
            </a:pPr>
            <a:r>
              <a:rPr lang="en-US" dirty="0" err="1">
                <a:ea typeface="+mn-lt"/>
                <a:cs typeface="+mn-lt"/>
              </a:rPr>
              <a:t>כריתות</a:t>
            </a:r>
            <a:r>
              <a:rPr lang="en-US" dirty="0">
                <a:ea typeface="+mn-lt"/>
                <a:cs typeface="+mn-lt"/>
              </a:rPr>
              <a:t> </a:t>
            </a:r>
            <a:r>
              <a:rPr lang="en-US" dirty="0" err="1">
                <a:ea typeface="+mn-lt"/>
                <a:cs typeface="+mn-lt"/>
              </a:rPr>
              <a:t>יב</a:t>
            </a:r>
            <a:r>
              <a:rPr lang="en-US" dirty="0">
                <a:ea typeface="+mn-lt"/>
                <a:cs typeface="+mn-lt"/>
              </a:rPr>
              <a:t> </a:t>
            </a:r>
            <a:r>
              <a:rPr lang="en-US" dirty="0" err="1">
                <a:ea typeface="+mn-lt"/>
                <a:cs typeface="+mn-lt"/>
              </a:rPr>
              <a:t>עמוד</a:t>
            </a:r>
            <a:r>
              <a:rPr lang="en-US" dirty="0">
                <a:ea typeface="+mn-lt"/>
                <a:cs typeface="+mn-lt"/>
              </a:rPr>
              <a:t> א </a:t>
            </a:r>
            <a:endParaRPr lang="en-US" dirty="0">
              <a:cs typeface="Calibri" panose="020F0502020204030204"/>
            </a:endParaRPr>
          </a:p>
          <a:p>
            <a:pPr algn="r" rtl="1">
              <a:lnSpc>
                <a:spcPct val="150000"/>
              </a:lnSpc>
              <a:buNone/>
            </a:pPr>
            <a:endParaRPr lang="en-US" dirty="0">
              <a:cs typeface="Calibri" panose="020F0502020204030204"/>
            </a:endParaRPr>
          </a:p>
          <a:p>
            <a:pPr marL="0" indent="0" algn="r" rtl="1">
              <a:lnSpc>
                <a:spcPct val="150000"/>
              </a:lnSpc>
              <a:buNone/>
            </a:pPr>
            <a:r>
              <a:rPr lang="en-US" dirty="0" err="1">
                <a:ea typeface="+mn-lt"/>
                <a:cs typeface="+mn-lt"/>
              </a:rPr>
              <a:t>אמר</a:t>
            </a:r>
            <a:r>
              <a:rPr lang="en-US" dirty="0">
                <a:ea typeface="+mn-lt"/>
                <a:cs typeface="+mn-lt"/>
              </a:rPr>
              <a:t> </a:t>
            </a:r>
            <a:r>
              <a:rPr lang="en-US" dirty="0" err="1">
                <a:ea typeface="+mn-lt"/>
                <a:cs typeface="+mn-lt"/>
              </a:rPr>
              <a:t>רבי</a:t>
            </a:r>
            <a:r>
              <a:rPr lang="en-US" dirty="0">
                <a:ea typeface="+mn-lt"/>
                <a:cs typeface="+mn-lt"/>
              </a:rPr>
              <a:t> </a:t>
            </a:r>
            <a:r>
              <a:rPr lang="en-US" dirty="0" err="1">
                <a:ea typeface="+mn-lt"/>
                <a:cs typeface="+mn-lt"/>
              </a:rPr>
              <a:t>מאיר</a:t>
            </a:r>
            <a:r>
              <a:rPr lang="en-US" dirty="0">
                <a:ea typeface="+mn-lt"/>
                <a:cs typeface="+mn-lt"/>
              </a:rPr>
              <a:t> </a:t>
            </a:r>
            <a:r>
              <a:rPr lang="en-US" dirty="0" err="1">
                <a:ea typeface="+mn-lt"/>
                <a:cs typeface="+mn-lt"/>
              </a:rPr>
              <a:t>קל</a:t>
            </a:r>
            <a:r>
              <a:rPr lang="en-US" dirty="0">
                <a:ea typeface="+mn-lt"/>
                <a:cs typeface="+mn-lt"/>
              </a:rPr>
              <a:t> </a:t>
            </a:r>
            <a:r>
              <a:rPr lang="en-US" dirty="0" err="1">
                <a:ea typeface="+mn-lt"/>
                <a:cs typeface="+mn-lt"/>
              </a:rPr>
              <a:t>וחומר</a:t>
            </a:r>
            <a:r>
              <a:rPr lang="en-US" dirty="0">
                <a:ea typeface="+mn-lt"/>
                <a:cs typeface="+mn-lt"/>
              </a:rPr>
              <a:t> </a:t>
            </a:r>
            <a:r>
              <a:rPr lang="en-US" dirty="0" err="1">
                <a:ea typeface="+mn-lt"/>
                <a:cs typeface="+mn-lt"/>
              </a:rPr>
              <a:t>כו</a:t>
            </a:r>
            <a:r>
              <a:rPr lang="en-US" dirty="0">
                <a:ea typeface="+mn-lt"/>
                <a:cs typeface="+mn-lt"/>
              </a:rPr>
              <a:t>': </a:t>
            </a:r>
            <a:r>
              <a:rPr lang="en-US" dirty="0" err="1">
                <a:ea typeface="+mn-lt"/>
                <a:cs typeface="+mn-lt"/>
              </a:rPr>
              <a:t>איבעיא</a:t>
            </a:r>
            <a:r>
              <a:rPr lang="en-US" dirty="0">
                <a:ea typeface="+mn-lt"/>
                <a:cs typeface="+mn-lt"/>
              </a:rPr>
              <a:t> </a:t>
            </a:r>
            <a:r>
              <a:rPr lang="en-US" dirty="0" err="1">
                <a:ea typeface="+mn-lt"/>
                <a:cs typeface="+mn-lt"/>
              </a:rPr>
              <a:t>להו</a:t>
            </a:r>
            <a:r>
              <a:rPr lang="en-US" dirty="0">
                <a:ea typeface="+mn-lt"/>
                <a:cs typeface="+mn-lt"/>
              </a:rPr>
              <a:t> </a:t>
            </a:r>
            <a:r>
              <a:rPr lang="en-US" dirty="0" err="1">
                <a:ea typeface="+mn-lt"/>
                <a:cs typeface="+mn-lt"/>
              </a:rPr>
              <a:t>מאי</a:t>
            </a:r>
            <a:r>
              <a:rPr lang="en-US" dirty="0">
                <a:ea typeface="+mn-lt"/>
                <a:cs typeface="+mn-lt"/>
              </a:rPr>
              <a:t> </a:t>
            </a:r>
            <a:r>
              <a:rPr lang="en-US" dirty="0" err="1">
                <a:ea typeface="+mn-lt"/>
                <a:cs typeface="+mn-lt"/>
              </a:rPr>
              <a:t>טעמא</a:t>
            </a:r>
            <a:r>
              <a:rPr lang="en-US" dirty="0">
                <a:ea typeface="+mn-lt"/>
                <a:cs typeface="+mn-lt"/>
              </a:rPr>
              <a:t> </a:t>
            </a:r>
            <a:r>
              <a:rPr lang="en-US" dirty="0" err="1">
                <a:ea typeface="+mn-lt"/>
                <a:cs typeface="+mn-lt"/>
              </a:rPr>
              <a:t>דרבנן</a:t>
            </a:r>
            <a:r>
              <a:rPr lang="en-US" dirty="0">
                <a:ea typeface="+mn-lt"/>
                <a:cs typeface="+mn-lt"/>
              </a:rPr>
              <a:t> </a:t>
            </a:r>
            <a:r>
              <a:rPr lang="en-US" b="1" dirty="0" err="1">
                <a:ea typeface="+mn-lt"/>
                <a:cs typeface="+mn-lt"/>
              </a:rPr>
              <a:t>משום</a:t>
            </a:r>
            <a:r>
              <a:rPr lang="en-US" b="1" dirty="0">
                <a:ea typeface="+mn-lt"/>
                <a:cs typeface="+mn-lt"/>
              </a:rPr>
              <a:t> </a:t>
            </a:r>
            <a:r>
              <a:rPr lang="en-US" b="1" dirty="0" err="1">
                <a:ea typeface="+mn-lt"/>
                <a:cs typeface="+mn-lt"/>
              </a:rPr>
              <a:t>דאדם</a:t>
            </a:r>
            <a:r>
              <a:rPr lang="en-US" b="1" dirty="0">
                <a:ea typeface="+mn-lt"/>
                <a:cs typeface="+mn-lt"/>
              </a:rPr>
              <a:t> </a:t>
            </a:r>
            <a:r>
              <a:rPr lang="en-US" b="1" dirty="0" err="1">
                <a:ea typeface="+mn-lt"/>
                <a:cs typeface="+mn-lt"/>
              </a:rPr>
              <a:t>נאמן</a:t>
            </a:r>
            <a:r>
              <a:rPr lang="en-US" b="1" dirty="0">
                <a:ea typeface="+mn-lt"/>
                <a:cs typeface="+mn-lt"/>
              </a:rPr>
              <a:t> </a:t>
            </a:r>
            <a:r>
              <a:rPr lang="en-US" b="1" dirty="0" err="1">
                <a:ea typeface="+mn-lt"/>
                <a:cs typeface="+mn-lt"/>
              </a:rPr>
              <a:t>על</a:t>
            </a:r>
            <a:r>
              <a:rPr lang="en-US" b="1" dirty="0">
                <a:ea typeface="+mn-lt"/>
                <a:cs typeface="+mn-lt"/>
              </a:rPr>
              <a:t> </a:t>
            </a:r>
            <a:r>
              <a:rPr lang="en-US" b="1" dirty="0" err="1">
                <a:ea typeface="+mn-lt"/>
                <a:cs typeface="+mn-lt"/>
              </a:rPr>
              <a:t>עצמו</a:t>
            </a:r>
            <a:r>
              <a:rPr lang="en-US" b="1" dirty="0">
                <a:ea typeface="+mn-lt"/>
                <a:cs typeface="+mn-lt"/>
              </a:rPr>
              <a:t> </a:t>
            </a:r>
            <a:r>
              <a:rPr lang="en-US" b="1" dirty="0" err="1">
                <a:ea typeface="+mn-lt"/>
                <a:cs typeface="+mn-lt"/>
              </a:rPr>
              <a:t>יותר</a:t>
            </a:r>
            <a:r>
              <a:rPr lang="en-US" b="1" dirty="0">
                <a:ea typeface="+mn-lt"/>
                <a:cs typeface="+mn-lt"/>
              </a:rPr>
              <a:t> </a:t>
            </a:r>
            <a:r>
              <a:rPr lang="en-US" b="1" dirty="0" err="1">
                <a:ea typeface="+mn-lt"/>
                <a:cs typeface="+mn-lt"/>
              </a:rPr>
              <a:t>ממאה</a:t>
            </a:r>
            <a:r>
              <a:rPr lang="en-US" b="1" dirty="0">
                <a:ea typeface="+mn-lt"/>
                <a:cs typeface="+mn-lt"/>
              </a:rPr>
              <a:t> </a:t>
            </a:r>
            <a:r>
              <a:rPr lang="en-US" b="1" dirty="0" err="1">
                <a:ea typeface="+mn-lt"/>
                <a:cs typeface="+mn-lt"/>
              </a:rPr>
              <a:t>איש</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דלמא</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דאמרינן</a:t>
            </a:r>
            <a:r>
              <a:rPr lang="en-US" dirty="0">
                <a:ea typeface="+mn-lt"/>
                <a:cs typeface="+mn-lt"/>
              </a:rPr>
              <a:t> </a:t>
            </a:r>
            <a:r>
              <a:rPr lang="en-US" b="1" dirty="0" err="1">
                <a:ea typeface="+mn-lt"/>
                <a:cs typeface="+mn-lt"/>
              </a:rPr>
              <a:t>מיגו</a:t>
            </a:r>
            <a:r>
              <a:rPr lang="en-US" b="1" dirty="0">
                <a:ea typeface="+mn-lt"/>
                <a:cs typeface="+mn-lt"/>
              </a:rPr>
              <a:t> </a:t>
            </a:r>
            <a:r>
              <a:rPr lang="en-US" b="1" dirty="0" err="1">
                <a:ea typeface="+mn-lt"/>
                <a:cs typeface="+mn-lt"/>
              </a:rPr>
              <a:t>דאי</a:t>
            </a:r>
            <a:r>
              <a:rPr lang="en-US" b="1" dirty="0">
                <a:ea typeface="+mn-lt"/>
                <a:cs typeface="+mn-lt"/>
              </a:rPr>
              <a:t> </a:t>
            </a:r>
            <a:r>
              <a:rPr lang="en-US" b="1" dirty="0" err="1">
                <a:ea typeface="+mn-lt"/>
                <a:cs typeface="+mn-lt"/>
              </a:rPr>
              <a:t>בעי</a:t>
            </a:r>
            <a:r>
              <a:rPr lang="en-US" b="1" dirty="0">
                <a:ea typeface="+mn-lt"/>
                <a:cs typeface="+mn-lt"/>
              </a:rPr>
              <a:t> </a:t>
            </a:r>
            <a:r>
              <a:rPr lang="en-US" b="1" dirty="0" err="1">
                <a:ea typeface="+mn-lt"/>
                <a:cs typeface="+mn-lt"/>
              </a:rPr>
              <a:t>אמר</a:t>
            </a:r>
            <a:r>
              <a:rPr lang="en-US" b="1" dirty="0">
                <a:ea typeface="+mn-lt"/>
                <a:cs typeface="+mn-lt"/>
              </a:rPr>
              <a:t> </a:t>
            </a:r>
            <a:r>
              <a:rPr lang="en-US" b="1" dirty="0" err="1">
                <a:ea typeface="+mn-lt"/>
                <a:cs typeface="+mn-lt"/>
              </a:rPr>
              <a:t>מזיד</a:t>
            </a:r>
            <a:r>
              <a:rPr lang="en-US" b="1" dirty="0">
                <a:ea typeface="+mn-lt"/>
                <a:cs typeface="+mn-lt"/>
              </a:rPr>
              <a:t> </a:t>
            </a:r>
            <a:r>
              <a:rPr lang="en-US" b="1" dirty="0" err="1">
                <a:ea typeface="+mn-lt"/>
                <a:cs typeface="+mn-lt"/>
              </a:rPr>
              <a:t>הייתי</a:t>
            </a:r>
            <a:r>
              <a:rPr lang="en-US" b="1" dirty="0">
                <a:ea typeface="+mn-lt"/>
                <a:cs typeface="+mn-lt"/>
              </a:rPr>
              <a:t> </a:t>
            </a:r>
            <a:r>
              <a:rPr lang="en-US" b="1" dirty="0" err="1">
                <a:ea typeface="+mn-lt"/>
                <a:cs typeface="+mn-lt"/>
              </a:rPr>
              <a:t>פטור</a:t>
            </a:r>
            <a:r>
              <a:rPr lang="en-US" b="1" dirty="0">
                <a:ea typeface="+mn-lt"/>
                <a:cs typeface="+mn-lt"/>
              </a:rPr>
              <a:t> </a:t>
            </a:r>
            <a:r>
              <a:rPr lang="en-US" b="1" dirty="0" err="1">
                <a:ea typeface="+mn-lt"/>
                <a:cs typeface="+mn-lt"/>
              </a:rPr>
              <a:t>כי</a:t>
            </a:r>
            <a:r>
              <a:rPr lang="en-US" b="1" dirty="0">
                <a:ea typeface="+mn-lt"/>
                <a:cs typeface="+mn-lt"/>
              </a:rPr>
              <a:t> </a:t>
            </a:r>
            <a:r>
              <a:rPr lang="en-US" b="1" dirty="0" err="1">
                <a:ea typeface="+mn-lt"/>
                <a:cs typeface="+mn-lt"/>
              </a:rPr>
              <a:t>אמר</a:t>
            </a:r>
            <a:r>
              <a:rPr lang="en-US" b="1" dirty="0">
                <a:ea typeface="+mn-lt"/>
                <a:cs typeface="+mn-lt"/>
              </a:rPr>
              <a:t> </a:t>
            </a:r>
            <a:r>
              <a:rPr lang="en-US" b="1" dirty="0" err="1">
                <a:ea typeface="+mn-lt"/>
                <a:cs typeface="+mn-lt"/>
              </a:rPr>
              <a:t>נמי</a:t>
            </a:r>
            <a:r>
              <a:rPr lang="en-US" b="1" dirty="0">
                <a:ea typeface="+mn-lt"/>
                <a:cs typeface="+mn-lt"/>
              </a:rPr>
              <a:t> </a:t>
            </a:r>
            <a:r>
              <a:rPr lang="en-US" b="1" dirty="0" err="1">
                <a:ea typeface="+mn-lt"/>
                <a:cs typeface="+mn-lt"/>
              </a:rPr>
              <a:t>לא</a:t>
            </a:r>
            <a:r>
              <a:rPr lang="en-US" b="1" dirty="0">
                <a:ea typeface="+mn-lt"/>
                <a:cs typeface="+mn-lt"/>
              </a:rPr>
              <a:t> </a:t>
            </a:r>
            <a:r>
              <a:rPr lang="en-US" b="1" dirty="0" err="1">
                <a:ea typeface="+mn-lt"/>
                <a:cs typeface="+mn-lt"/>
              </a:rPr>
              <a:t>אכלתי</a:t>
            </a:r>
            <a:r>
              <a:rPr lang="en-US" b="1" dirty="0">
                <a:ea typeface="+mn-lt"/>
                <a:cs typeface="+mn-lt"/>
              </a:rPr>
              <a:t> </a:t>
            </a:r>
            <a:r>
              <a:rPr lang="en-US" b="1" dirty="0" err="1">
                <a:ea typeface="+mn-lt"/>
                <a:cs typeface="+mn-lt"/>
              </a:rPr>
              <a:t>מהימן</a:t>
            </a:r>
            <a:r>
              <a:rPr lang="en-US" b="1" dirty="0">
                <a:ea typeface="+mn-lt"/>
                <a:cs typeface="+mn-lt"/>
              </a:rPr>
              <a:t> </a:t>
            </a:r>
            <a:r>
              <a:rPr lang="en-US" b="1" dirty="0" err="1">
                <a:ea typeface="+mn-lt"/>
                <a:cs typeface="+mn-lt"/>
              </a:rPr>
              <a:t>ופטור</a:t>
            </a:r>
            <a:r>
              <a:rPr lang="en-US" dirty="0">
                <a:ea typeface="+mn-lt"/>
                <a:cs typeface="+mn-lt"/>
              </a:rPr>
              <a:t> … </a:t>
            </a:r>
          </a:p>
        </p:txBody>
      </p:sp>
    </p:spTree>
    <p:extLst>
      <p:ext uri="{BB962C8B-B14F-4D97-AF65-F5344CB8AC3E}">
        <p14:creationId xmlns:p14="http://schemas.microsoft.com/office/powerpoint/2010/main" val="81904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8440-5677-4BA6-AAA5-CB341EDA06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68324D-D919-E81D-F73C-86ABCD64B8B2}"/>
              </a:ext>
            </a:extLst>
          </p:cNvPr>
          <p:cNvSpPr>
            <a:spLocks noGrp="1"/>
          </p:cNvSpPr>
          <p:nvPr>
            <p:ph idx="1"/>
          </p:nvPr>
        </p:nvSpPr>
        <p:spPr/>
        <p:txBody>
          <a:bodyPr vert="horz" lIns="91440" tIns="45720" rIns="91440" bIns="45720" rtlCol="0" anchor="t">
            <a:normAutofit fontScale="62500" lnSpcReduction="20000"/>
          </a:bodyPr>
          <a:lstStyle/>
          <a:p>
            <a:pPr algn="r" rtl="1">
              <a:lnSpc>
                <a:spcPct val="160000"/>
              </a:lnSpc>
              <a:buNone/>
            </a:pPr>
            <a:r>
              <a:rPr lang="en-US" dirty="0" err="1">
                <a:ea typeface="+mn-lt"/>
                <a:cs typeface="+mn-lt"/>
              </a:rPr>
              <a:t>רמב״ם</a:t>
            </a:r>
            <a:r>
              <a:rPr lang="en-US" dirty="0">
                <a:ea typeface="+mn-lt"/>
                <a:cs typeface="+mn-lt"/>
              </a:rPr>
              <a:t> </a:t>
            </a:r>
            <a:r>
              <a:rPr lang="en-US" dirty="0" err="1">
                <a:ea typeface="+mn-lt"/>
                <a:cs typeface="+mn-lt"/>
              </a:rPr>
              <a:t>שגגות</a:t>
            </a:r>
            <a:r>
              <a:rPr lang="en-US" dirty="0">
                <a:ea typeface="+mn-lt"/>
                <a:cs typeface="+mn-lt"/>
              </a:rPr>
              <a:t> </a:t>
            </a:r>
            <a:r>
              <a:rPr lang="en-US" dirty="0" err="1">
                <a:ea typeface="+mn-lt"/>
                <a:cs typeface="+mn-lt"/>
              </a:rPr>
              <a:t>יא:ח</a:t>
            </a:r>
            <a:r>
              <a:rPr lang="en-US" dirty="0">
                <a:ea typeface="+mn-lt"/>
                <a:cs typeface="+mn-lt"/>
              </a:rPr>
              <a:t> </a:t>
            </a:r>
            <a:endParaRPr lang="en-US" dirty="0">
              <a:cs typeface="Calibri" panose="020F0502020204030204"/>
            </a:endParaRPr>
          </a:p>
          <a:p>
            <a:pPr algn="r" rtl="1">
              <a:lnSpc>
                <a:spcPct val="160000"/>
              </a:lnSpc>
              <a:buNone/>
            </a:pPr>
            <a:r>
              <a:rPr lang="en-US" dirty="0" err="1">
                <a:ea typeface="+mn-lt"/>
                <a:cs typeface="+mn-lt"/>
              </a:rPr>
              <a:t>היה</a:t>
            </a:r>
            <a:r>
              <a:rPr lang="en-US" dirty="0">
                <a:ea typeface="+mn-lt"/>
                <a:cs typeface="+mn-lt"/>
              </a:rPr>
              <a:t> </a:t>
            </a:r>
            <a:r>
              <a:rPr lang="en-US" dirty="0" err="1">
                <a:ea typeface="+mn-lt"/>
                <a:cs typeface="+mn-lt"/>
              </a:rPr>
              <a:t>טמא</a:t>
            </a:r>
            <a:r>
              <a:rPr lang="en-US" dirty="0">
                <a:ea typeface="+mn-lt"/>
                <a:cs typeface="+mn-lt"/>
              </a:rPr>
              <a:t> </a:t>
            </a:r>
            <a:r>
              <a:rPr lang="en-US" dirty="0" err="1">
                <a:ea typeface="+mn-lt"/>
                <a:cs typeface="+mn-lt"/>
              </a:rPr>
              <a:t>ואמרו</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שנים</a:t>
            </a:r>
            <a:r>
              <a:rPr lang="en-US" dirty="0">
                <a:ea typeface="+mn-lt"/>
                <a:cs typeface="+mn-lt"/>
              </a:rPr>
              <a:t> </a:t>
            </a:r>
            <a:r>
              <a:rPr lang="en-US" dirty="0" err="1">
                <a:ea typeface="+mn-lt"/>
                <a:cs typeface="+mn-lt"/>
              </a:rPr>
              <a:t>נכנסת</a:t>
            </a:r>
            <a:r>
              <a:rPr lang="en-US" dirty="0">
                <a:ea typeface="+mn-lt"/>
                <a:cs typeface="+mn-lt"/>
              </a:rPr>
              <a:t> </a:t>
            </a:r>
            <a:r>
              <a:rPr lang="en-US" dirty="0" err="1">
                <a:ea typeface="+mn-lt"/>
                <a:cs typeface="+mn-lt"/>
              </a:rPr>
              <a:t>למקדש</a:t>
            </a:r>
            <a:r>
              <a:rPr lang="en-US" dirty="0">
                <a:ea typeface="+mn-lt"/>
                <a:cs typeface="+mn-lt"/>
              </a:rPr>
              <a:t> </a:t>
            </a:r>
            <a:r>
              <a:rPr lang="en-US" dirty="0" err="1">
                <a:ea typeface="+mn-lt"/>
                <a:cs typeface="+mn-lt"/>
              </a:rPr>
              <a:t>והוא</a:t>
            </a:r>
            <a:r>
              <a:rPr lang="en-US" dirty="0">
                <a:ea typeface="+mn-lt"/>
                <a:cs typeface="+mn-lt"/>
              </a:rPr>
              <a:t> </a:t>
            </a:r>
            <a:r>
              <a:rPr lang="en-US" dirty="0" err="1">
                <a:ea typeface="+mn-lt"/>
                <a:cs typeface="+mn-lt"/>
              </a:rPr>
              <a:t>אומר</a:t>
            </a:r>
            <a:r>
              <a:rPr lang="en-US" dirty="0">
                <a:ea typeface="+mn-lt"/>
                <a:cs typeface="+mn-lt"/>
              </a:rPr>
              <a:t> </a:t>
            </a:r>
            <a:r>
              <a:rPr lang="en-US" dirty="0" err="1">
                <a:ea typeface="+mn-lt"/>
                <a:cs typeface="+mn-lt"/>
              </a:rPr>
              <a:t>להם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נכנסתי</a:t>
            </a:r>
            <a:r>
              <a:rPr lang="en-US" dirty="0">
                <a:ea typeface="+mn-lt"/>
                <a:cs typeface="+mn-lt"/>
              </a:rPr>
              <a:t> </a:t>
            </a:r>
            <a:r>
              <a:rPr lang="en-US" dirty="0" err="1">
                <a:ea typeface="+mn-lt"/>
                <a:cs typeface="+mn-lt"/>
              </a:rPr>
              <a:t>נאמן</a:t>
            </a:r>
            <a:r>
              <a:rPr lang="en-US" dirty="0">
                <a:ea typeface="+mn-lt"/>
                <a:cs typeface="+mn-lt"/>
              </a:rPr>
              <a:t> </a:t>
            </a:r>
            <a:r>
              <a:rPr lang="en-US" dirty="0" err="1">
                <a:ea typeface="+mn-lt"/>
                <a:cs typeface="+mn-lt"/>
              </a:rPr>
              <a:t>ואינו</a:t>
            </a:r>
            <a:r>
              <a:rPr lang="en-US" dirty="0">
                <a:ea typeface="+mn-lt"/>
                <a:cs typeface="+mn-lt"/>
              </a:rPr>
              <a:t> </a:t>
            </a:r>
            <a:r>
              <a:rPr lang="en-US" dirty="0" err="1">
                <a:ea typeface="+mn-lt"/>
                <a:cs typeface="+mn-lt"/>
              </a:rPr>
              <a:t>מביא</a:t>
            </a:r>
            <a:r>
              <a:rPr lang="en-US" dirty="0">
                <a:ea typeface="+mn-lt"/>
                <a:cs typeface="+mn-lt"/>
              </a:rPr>
              <a:t> </a:t>
            </a:r>
            <a:r>
              <a:rPr lang="en-US" dirty="0" err="1">
                <a:ea typeface="+mn-lt"/>
                <a:cs typeface="+mn-lt"/>
              </a:rPr>
              <a:t>קרבן</a:t>
            </a:r>
            <a:r>
              <a:rPr lang="en-US" b="1" dirty="0">
                <a:ea typeface="+mn-lt"/>
                <a:cs typeface="+mn-lt"/>
              </a:rPr>
              <a:t> </a:t>
            </a:r>
            <a:r>
              <a:rPr lang="en-US" b="1" dirty="0" err="1">
                <a:ea typeface="+mn-lt"/>
                <a:cs typeface="+mn-lt"/>
              </a:rPr>
              <a:t>שאם</a:t>
            </a:r>
            <a:r>
              <a:rPr lang="en-US" b="1" dirty="0">
                <a:ea typeface="+mn-lt"/>
                <a:cs typeface="+mn-lt"/>
              </a:rPr>
              <a:t> </a:t>
            </a:r>
            <a:r>
              <a:rPr lang="en-US" b="1" dirty="0" err="1">
                <a:ea typeface="+mn-lt"/>
                <a:cs typeface="+mn-lt"/>
              </a:rPr>
              <a:t>ירצה</a:t>
            </a:r>
            <a:r>
              <a:rPr lang="en-US" b="1" dirty="0">
                <a:ea typeface="+mn-lt"/>
                <a:cs typeface="+mn-lt"/>
              </a:rPr>
              <a:t> </a:t>
            </a:r>
            <a:r>
              <a:rPr lang="en-US" b="1" dirty="0" err="1">
                <a:ea typeface="+mn-lt"/>
                <a:cs typeface="+mn-lt"/>
              </a:rPr>
              <a:t>יאמר</a:t>
            </a:r>
            <a:r>
              <a:rPr lang="en-US" b="1" dirty="0">
                <a:ea typeface="+mn-lt"/>
                <a:cs typeface="+mn-lt"/>
              </a:rPr>
              <a:t> </a:t>
            </a:r>
            <a:r>
              <a:rPr lang="en-US" b="1" dirty="0" err="1">
                <a:ea typeface="+mn-lt"/>
                <a:cs typeface="+mn-lt"/>
              </a:rPr>
              <a:t>מזיד</a:t>
            </a:r>
            <a:r>
              <a:rPr lang="en-US" b="1" dirty="0">
                <a:ea typeface="+mn-lt"/>
                <a:cs typeface="+mn-lt"/>
              </a:rPr>
              <a:t> </a:t>
            </a:r>
            <a:r>
              <a:rPr lang="en-US" b="1" dirty="0" err="1">
                <a:ea typeface="+mn-lt"/>
                <a:cs typeface="+mn-lt"/>
              </a:rPr>
              <a:t>הייתי</a:t>
            </a:r>
            <a:r>
              <a:rPr lang="en-US" dirty="0">
                <a:ea typeface="+mn-lt"/>
                <a:cs typeface="+mn-lt"/>
              </a:rPr>
              <a:t> </a:t>
            </a:r>
            <a:r>
              <a:rPr lang="en-US" dirty="0" err="1">
                <a:ea typeface="+mn-lt"/>
                <a:cs typeface="+mn-lt"/>
              </a:rPr>
              <a:t>אמרו</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שנים</a:t>
            </a:r>
            <a:r>
              <a:rPr lang="en-US" dirty="0">
                <a:ea typeface="+mn-lt"/>
                <a:cs typeface="+mn-lt"/>
              </a:rPr>
              <a:t> </a:t>
            </a:r>
            <a:r>
              <a:rPr lang="en-US" dirty="0" err="1">
                <a:ea typeface="+mn-lt"/>
                <a:cs typeface="+mn-lt"/>
              </a:rPr>
              <a:t>טמא</a:t>
            </a:r>
            <a:r>
              <a:rPr lang="en-US" dirty="0">
                <a:ea typeface="+mn-lt"/>
                <a:cs typeface="+mn-lt"/>
              </a:rPr>
              <a:t> </a:t>
            </a:r>
            <a:r>
              <a:rPr lang="en-US" dirty="0" err="1">
                <a:ea typeface="+mn-lt"/>
                <a:cs typeface="+mn-lt"/>
              </a:rPr>
              <a:t>היית</a:t>
            </a:r>
            <a:r>
              <a:rPr lang="en-US" dirty="0">
                <a:ea typeface="+mn-lt"/>
                <a:cs typeface="+mn-lt"/>
              </a:rPr>
              <a:t> </a:t>
            </a:r>
            <a:r>
              <a:rPr lang="en-US" dirty="0" err="1">
                <a:ea typeface="+mn-lt"/>
                <a:cs typeface="+mn-lt"/>
              </a:rPr>
              <a:t>כשנכנסת</a:t>
            </a:r>
            <a:r>
              <a:rPr lang="en-US" dirty="0">
                <a:ea typeface="+mn-lt"/>
                <a:cs typeface="+mn-lt"/>
              </a:rPr>
              <a:t> </a:t>
            </a:r>
            <a:r>
              <a:rPr lang="en-US" dirty="0" err="1">
                <a:ea typeface="+mn-lt"/>
                <a:cs typeface="+mn-lt"/>
              </a:rPr>
              <a:t>למקדש</a:t>
            </a:r>
            <a:r>
              <a:rPr lang="en-US" dirty="0">
                <a:ea typeface="+mn-lt"/>
                <a:cs typeface="+mn-lt"/>
              </a:rPr>
              <a:t> </a:t>
            </a:r>
            <a:r>
              <a:rPr lang="en-US" dirty="0" err="1">
                <a:ea typeface="+mn-lt"/>
                <a:cs typeface="+mn-lt"/>
              </a:rPr>
              <a:t>ובפנינו</a:t>
            </a:r>
            <a:r>
              <a:rPr lang="en-US" dirty="0">
                <a:ea typeface="+mn-lt"/>
                <a:cs typeface="+mn-lt"/>
              </a:rPr>
              <a:t> </a:t>
            </a:r>
            <a:r>
              <a:rPr lang="en-US" dirty="0" err="1">
                <a:ea typeface="+mn-lt"/>
                <a:cs typeface="+mn-lt"/>
              </a:rPr>
              <a:t>נטמאת</a:t>
            </a:r>
            <a:r>
              <a:rPr lang="en-US" dirty="0">
                <a:ea typeface="+mn-lt"/>
                <a:cs typeface="+mn-lt"/>
              </a:rPr>
              <a:t> </a:t>
            </a:r>
            <a:r>
              <a:rPr lang="en-US" dirty="0" err="1">
                <a:ea typeface="+mn-lt"/>
                <a:cs typeface="+mn-lt"/>
              </a:rPr>
              <a:t>וידעת</a:t>
            </a:r>
            <a:r>
              <a:rPr lang="en-US" dirty="0">
                <a:ea typeface="+mn-lt"/>
                <a:cs typeface="+mn-lt"/>
              </a:rPr>
              <a:t> </a:t>
            </a:r>
            <a:r>
              <a:rPr lang="en-US" dirty="0" err="1">
                <a:ea typeface="+mn-lt"/>
                <a:cs typeface="+mn-lt"/>
              </a:rPr>
              <a:t>שאתה</a:t>
            </a:r>
            <a:r>
              <a:rPr lang="en-US" dirty="0">
                <a:ea typeface="+mn-lt"/>
                <a:cs typeface="+mn-lt"/>
              </a:rPr>
              <a:t> </a:t>
            </a:r>
            <a:r>
              <a:rPr lang="en-US" dirty="0" err="1">
                <a:ea typeface="+mn-lt"/>
                <a:cs typeface="+mn-lt"/>
              </a:rPr>
              <a:t>טמא</a:t>
            </a:r>
            <a:r>
              <a:rPr lang="en-US" dirty="0">
                <a:ea typeface="+mn-lt"/>
                <a:cs typeface="+mn-lt"/>
              </a:rPr>
              <a:t> </a:t>
            </a:r>
            <a:r>
              <a:rPr lang="en-US" dirty="0" err="1">
                <a:ea typeface="+mn-lt"/>
                <a:cs typeface="+mn-lt"/>
              </a:rPr>
              <a:t>אע"פ</a:t>
            </a:r>
            <a:r>
              <a:rPr lang="en-US" dirty="0">
                <a:ea typeface="+mn-lt"/>
                <a:cs typeface="+mn-lt"/>
              </a:rPr>
              <a:t> </a:t>
            </a:r>
            <a:r>
              <a:rPr lang="en-US" dirty="0" err="1">
                <a:ea typeface="+mn-lt"/>
                <a:cs typeface="+mn-lt"/>
              </a:rPr>
              <a:t>שהיה</a:t>
            </a:r>
            <a:r>
              <a:rPr lang="en-US" dirty="0">
                <a:ea typeface="+mn-lt"/>
                <a:cs typeface="+mn-lt"/>
              </a:rPr>
              <a:t> </a:t>
            </a:r>
            <a:r>
              <a:rPr lang="en-US" dirty="0" err="1">
                <a:ea typeface="+mn-lt"/>
                <a:cs typeface="+mn-lt"/>
              </a:rPr>
              <a:t>בין</a:t>
            </a:r>
            <a:r>
              <a:rPr lang="en-US" dirty="0">
                <a:ea typeface="+mn-lt"/>
                <a:cs typeface="+mn-lt"/>
              </a:rPr>
              <a:t> </a:t>
            </a:r>
            <a:r>
              <a:rPr lang="en-US" dirty="0" err="1">
                <a:ea typeface="+mn-lt"/>
                <a:cs typeface="+mn-lt"/>
              </a:rPr>
              <a:t>טומאה</a:t>
            </a:r>
            <a:r>
              <a:rPr lang="en-US" dirty="0">
                <a:ea typeface="+mn-lt"/>
                <a:cs typeface="+mn-lt"/>
              </a:rPr>
              <a:t> </a:t>
            </a:r>
            <a:r>
              <a:rPr lang="en-US" dirty="0" err="1">
                <a:ea typeface="+mn-lt"/>
                <a:cs typeface="+mn-lt"/>
              </a:rPr>
              <a:t>זו</a:t>
            </a:r>
            <a:r>
              <a:rPr lang="en-US" dirty="0">
                <a:ea typeface="+mn-lt"/>
                <a:cs typeface="+mn-lt"/>
              </a:rPr>
              <a:t> </a:t>
            </a:r>
            <a:r>
              <a:rPr lang="en-US" dirty="0" err="1">
                <a:ea typeface="+mn-lt"/>
                <a:cs typeface="+mn-lt"/>
              </a:rPr>
              <a:t>שמעידין</a:t>
            </a:r>
            <a:r>
              <a:rPr lang="en-US" dirty="0">
                <a:ea typeface="+mn-lt"/>
                <a:cs typeface="+mn-lt"/>
              </a:rPr>
              <a:t> </a:t>
            </a:r>
            <a:r>
              <a:rPr lang="en-US" dirty="0" err="1">
                <a:ea typeface="+mn-lt"/>
                <a:cs typeface="+mn-lt"/>
              </a:rPr>
              <a:t>בה</a:t>
            </a:r>
            <a:r>
              <a:rPr lang="en-US" dirty="0">
                <a:ea typeface="+mn-lt"/>
                <a:cs typeface="+mn-lt"/>
              </a:rPr>
              <a:t> </a:t>
            </a:r>
            <a:r>
              <a:rPr lang="en-US" dirty="0" err="1">
                <a:ea typeface="+mn-lt"/>
                <a:cs typeface="+mn-lt"/>
              </a:rPr>
              <a:t>ובין</a:t>
            </a:r>
            <a:r>
              <a:rPr lang="en-US" dirty="0">
                <a:ea typeface="+mn-lt"/>
                <a:cs typeface="+mn-lt"/>
              </a:rPr>
              <a:t> </a:t>
            </a:r>
            <a:r>
              <a:rPr lang="en-US" dirty="0" err="1">
                <a:ea typeface="+mn-lt"/>
                <a:cs typeface="+mn-lt"/>
              </a:rPr>
              <a:t>כניסתו</a:t>
            </a:r>
            <a:r>
              <a:rPr lang="en-US" dirty="0">
                <a:ea typeface="+mn-lt"/>
                <a:cs typeface="+mn-lt"/>
              </a:rPr>
              <a:t> </a:t>
            </a:r>
            <a:r>
              <a:rPr lang="en-US" dirty="0" err="1">
                <a:ea typeface="+mn-lt"/>
                <a:cs typeface="+mn-lt"/>
              </a:rPr>
              <a:t>למקדש</a:t>
            </a:r>
            <a:r>
              <a:rPr lang="en-US" dirty="0">
                <a:ea typeface="+mn-lt"/>
                <a:cs typeface="+mn-lt"/>
              </a:rPr>
              <a:t> </a:t>
            </a:r>
            <a:r>
              <a:rPr lang="en-US" dirty="0" err="1">
                <a:ea typeface="+mn-lt"/>
                <a:cs typeface="+mn-lt"/>
              </a:rPr>
              <a:t>ימים</a:t>
            </a:r>
            <a:r>
              <a:rPr lang="en-US" dirty="0">
                <a:ea typeface="+mn-lt"/>
                <a:cs typeface="+mn-lt"/>
              </a:rPr>
              <a:t> </a:t>
            </a:r>
            <a:r>
              <a:rPr lang="en-US" dirty="0" err="1">
                <a:ea typeface="+mn-lt"/>
                <a:cs typeface="+mn-lt"/>
              </a:rPr>
              <a:t>רבים</a:t>
            </a:r>
            <a:r>
              <a:rPr lang="en-US" dirty="0">
                <a:ea typeface="+mn-lt"/>
                <a:cs typeface="+mn-lt"/>
              </a:rPr>
              <a:t> </a:t>
            </a:r>
            <a:r>
              <a:rPr lang="en-US" dirty="0" err="1">
                <a:ea typeface="+mn-lt"/>
                <a:cs typeface="+mn-lt"/>
              </a:rPr>
              <a:t>שאפשר</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שיאמר</a:t>
            </a:r>
            <a:r>
              <a:rPr lang="en-US" dirty="0">
                <a:ea typeface="+mn-lt"/>
                <a:cs typeface="+mn-lt"/>
              </a:rPr>
              <a:t> </a:t>
            </a:r>
            <a:r>
              <a:rPr lang="en-US" dirty="0" err="1">
                <a:ea typeface="+mn-lt"/>
                <a:cs typeface="+mn-lt"/>
              </a:rPr>
              <a:t>כבר</a:t>
            </a:r>
            <a:r>
              <a:rPr lang="en-US" dirty="0">
                <a:ea typeface="+mn-lt"/>
                <a:cs typeface="+mn-lt"/>
              </a:rPr>
              <a:t> </a:t>
            </a:r>
            <a:r>
              <a:rPr lang="en-US" dirty="0" err="1">
                <a:ea typeface="+mn-lt"/>
                <a:cs typeface="+mn-lt"/>
              </a:rPr>
              <a:t>טבלתי</a:t>
            </a:r>
            <a:r>
              <a:rPr lang="en-US" dirty="0">
                <a:ea typeface="+mn-lt"/>
                <a:cs typeface="+mn-lt"/>
              </a:rPr>
              <a:t> </a:t>
            </a:r>
            <a:r>
              <a:rPr lang="en-US" dirty="0" err="1">
                <a:ea typeface="+mn-lt"/>
                <a:cs typeface="+mn-lt"/>
              </a:rPr>
              <a:t>הואיל</a:t>
            </a:r>
            <a:r>
              <a:rPr lang="en-US" dirty="0">
                <a:ea typeface="+mn-lt"/>
                <a:cs typeface="+mn-lt"/>
              </a:rPr>
              <a:t> </a:t>
            </a:r>
            <a:r>
              <a:rPr lang="en-US" dirty="0" err="1">
                <a:ea typeface="+mn-lt"/>
                <a:cs typeface="+mn-lt"/>
              </a:rPr>
              <a:t>והכחיש</a:t>
            </a:r>
            <a:r>
              <a:rPr lang="en-US" dirty="0">
                <a:ea typeface="+mn-lt"/>
                <a:cs typeface="+mn-lt"/>
              </a:rPr>
              <a:t> </a:t>
            </a:r>
            <a:r>
              <a:rPr lang="en-US" dirty="0" err="1">
                <a:ea typeface="+mn-lt"/>
                <a:cs typeface="+mn-lt"/>
              </a:rPr>
              <a:t>את</a:t>
            </a:r>
            <a:r>
              <a:rPr lang="en-US" dirty="0">
                <a:ea typeface="+mn-lt"/>
                <a:cs typeface="+mn-lt"/>
              </a:rPr>
              <a:t> </a:t>
            </a:r>
            <a:r>
              <a:rPr lang="en-US" dirty="0" err="1">
                <a:ea typeface="+mn-lt"/>
                <a:cs typeface="+mn-lt"/>
              </a:rPr>
              <a:t>העדים</a:t>
            </a:r>
            <a:r>
              <a:rPr lang="en-US" dirty="0">
                <a:ea typeface="+mn-lt"/>
                <a:cs typeface="+mn-lt"/>
              </a:rPr>
              <a:t> </a:t>
            </a:r>
            <a:r>
              <a:rPr lang="en-US" dirty="0" err="1">
                <a:ea typeface="+mn-lt"/>
                <a:cs typeface="+mn-lt"/>
              </a:rPr>
              <a:t>ואמר</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נטמאתי</a:t>
            </a:r>
            <a:r>
              <a:rPr lang="en-US" dirty="0">
                <a:ea typeface="+mn-lt"/>
                <a:cs typeface="+mn-lt"/>
              </a:rPr>
              <a:t> </a:t>
            </a:r>
            <a:r>
              <a:rPr lang="en-US" dirty="0" err="1">
                <a:ea typeface="+mn-lt"/>
                <a:cs typeface="+mn-lt"/>
              </a:rPr>
              <a:t>מעולם</a:t>
            </a:r>
            <a:r>
              <a:rPr lang="en-US" dirty="0">
                <a:ea typeface="+mn-lt"/>
                <a:cs typeface="+mn-lt"/>
              </a:rPr>
              <a:t> </a:t>
            </a:r>
            <a:r>
              <a:rPr lang="en-US" dirty="0" err="1">
                <a:ea typeface="+mn-lt"/>
                <a:cs typeface="+mn-lt"/>
              </a:rPr>
              <a:t>הרי</a:t>
            </a:r>
            <a:r>
              <a:rPr lang="en-US" dirty="0">
                <a:ea typeface="+mn-lt"/>
                <a:cs typeface="+mn-lt"/>
              </a:rPr>
              <a:t> </a:t>
            </a:r>
            <a:r>
              <a:rPr lang="en-US" dirty="0" err="1">
                <a:ea typeface="+mn-lt"/>
                <a:cs typeface="+mn-lt"/>
              </a:rPr>
              <a:t>אלו</a:t>
            </a:r>
            <a:r>
              <a:rPr lang="en-US" dirty="0">
                <a:ea typeface="+mn-lt"/>
                <a:cs typeface="+mn-lt"/>
              </a:rPr>
              <a:t> </a:t>
            </a:r>
            <a:r>
              <a:rPr lang="en-US" dirty="0" err="1">
                <a:ea typeface="+mn-lt"/>
                <a:cs typeface="+mn-lt"/>
              </a:rPr>
              <a:t>נאמנים</a:t>
            </a:r>
            <a:r>
              <a:rPr lang="en-US" dirty="0">
                <a:ea typeface="+mn-lt"/>
                <a:cs typeface="+mn-lt"/>
              </a:rPr>
              <a:t> </a:t>
            </a:r>
            <a:r>
              <a:rPr lang="en-US" dirty="0" err="1">
                <a:ea typeface="+mn-lt"/>
                <a:cs typeface="+mn-lt"/>
              </a:rPr>
              <a:t>ומביא</a:t>
            </a:r>
            <a:r>
              <a:rPr lang="en-US" dirty="0">
                <a:ea typeface="+mn-lt"/>
                <a:cs typeface="+mn-lt"/>
              </a:rPr>
              <a:t> </a:t>
            </a:r>
            <a:r>
              <a:rPr lang="en-US" dirty="0" err="1">
                <a:ea typeface="+mn-lt"/>
                <a:cs typeface="+mn-lt"/>
              </a:rPr>
              <a:t>קרבן</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פיהם</a:t>
            </a:r>
            <a:r>
              <a:rPr lang="en-US" dirty="0">
                <a:ea typeface="+mn-lt"/>
                <a:cs typeface="+mn-lt"/>
              </a:rPr>
              <a:t> </a:t>
            </a:r>
            <a:r>
              <a:rPr lang="en-US" dirty="0" err="1">
                <a:ea typeface="+mn-lt"/>
                <a:cs typeface="+mn-lt"/>
              </a:rPr>
              <a:t>אם</a:t>
            </a:r>
            <a:r>
              <a:rPr lang="en-US" dirty="0">
                <a:ea typeface="+mn-lt"/>
                <a:cs typeface="+mn-lt"/>
              </a:rPr>
              <a:t> </a:t>
            </a:r>
            <a:r>
              <a:rPr lang="en-US" dirty="0" err="1">
                <a:ea typeface="+mn-lt"/>
                <a:cs typeface="+mn-lt"/>
              </a:rPr>
              <a:t>הביאוהו</a:t>
            </a:r>
            <a:r>
              <a:rPr lang="en-US" dirty="0">
                <a:ea typeface="+mn-lt"/>
                <a:cs typeface="+mn-lt"/>
              </a:rPr>
              <a:t> </a:t>
            </a:r>
            <a:r>
              <a:rPr lang="en-US" dirty="0" err="1">
                <a:ea typeface="+mn-lt"/>
                <a:cs typeface="+mn-lt"/>
              </a:rPr>
              <a:t>שנים</a:t>
            </a:r>
            <a:r>
              <a:rPr lang="en-US" dirty="0">
                <a:ea typeface="+mn-lt"/>
                <a:cs typeface="+mn-lt"/>
              </a:rPr>
              <a:t> </a:t>
            </a:r>
            <a:r>
              <a:rPr lang="en-US" dirty="0" err="1">
                <a:ea typeface="+mn-lt"/>
                <a:cs typeface="+mn-lt"/>
              </a:rPr>
              <a:t>לידי</a:t>
            </a:r>
            <a:r>
              <a:rPr lang="en-US" dirty="0">
                <a:ea typeface="+mn-lt"/>
                <a:cs typeface="+mn-lt"/>
              </a:rPr>
              <a:t> </a:t>
            </a:r>
            <a:r>
              <a:rPr lang="en-US" dirty="0" err="1">
                <a:ea typeface="+mn-lt"/>
                <a:cs typeface="+mn-lt"/>
              </a:rPr>
              <a:t>מיתה</a:t>
            </a:r>
            <a:r>
              <a:rPr lang="en-US" dirty="0">
                <a:ea typeface="+mn-lt"/>
                <a:cs typeface="+mn-lt"/>
              </a:rPr>
              <a:t> </a:t>
            </a:r>
            <a:r>
              <a:rPr lang="en-US" dirty="0" err="1">
                <a:ea typeface="+mn-lt"/>
                <a:cs typeface="+mn-lt"/>
              </a:rPr>
              <a:t>חמורה</a:t>
            </a:r>
            <a:r>
              <a:rPr lang="en-US" dirty="0">
                <a:ea typeface="+mn-lt"/>
                <a:cs typeface="+mn-lt"/>
              </a:rPr>
              <a:t> </a:t>
            </a:r>
            <a:r>
              <a:rPr lang="en-US" dirty="0" err="1">
                <a:ea typeface="+mn-lt"/>
                <a:cs typeface="+mn-lt"/>
              </a:rPr>
              <a:t>קל</a:t>
            </a:r>
            <a:r>
              <a:rPr lang="en-US" dirty="0">
                <a:ea typeface="+mn-lt"/>
                <a:cs typeface="+mn-lt"/>
              </a:rPr>
              <a:t> </a:t>
            </a:r>
            <a:r>
              <a:rPr lang="en-US" dirty="0" err="1">
                <a:ea typeface="+mn-lt"/>
                <a:cs typeface="+mn-lt"/>
              </a:rPr>
              <a:t>וחומר</a:t>
            </a:r>
            <a:r>
              <a:rPr lang="en-US" dirty="0">
                <a:ea typeface="+mn-lt"/>
                <a:cs typeface="+mn-lt"/>
              </a:rPr>
              <a:t> </a:t>
            </a:r>
            <a:r>
              <a:rPr lang="en-US" dirty="0" err="1">
                <a:ea typeface="+mn-lt"/>
                <a:cs typeface="+mn-lt"/>
              </a:rPr>
              <a:t>שיביאוהו</a:t>
            </a:r>
            <a:r>
              <a:rPr lang="en-US" dirty="0">
                <a:ea typeface="+mn-lt"/>
                <a:cs typeface="+mn-lt"/>
              </a:rPr>
              <a:t> </a:t>
            </a:r>
            <a:r>
              <a:rPr lang="en-US" dirty="0" err="1">
                <a:ea typeface="+mn-lt"/>
                <a:cs typeface="+mn-lt"/>
              </a:rPr>
              <a:t>לידי</a:t>
            </a:r>
            <a:r>
              <a:rPr lang="en-US" dirty="0">
                <a:ea typeface="+mn-lt"/>
                <a:cs typeface="+mn-lt"/>
              </a:rPr>
              <a:t> </a:t>
            </a:r>
            <a:r>
              <a:rPr lang="en-US" dirty="0" err="1">
                <a:ea typeface="+mn-lt"/>
                <a:cs typeface="+mn-lt"/>
              </a:rPr>
              <a:t>קרבן</a:t>
            </a:r>
            <a:r>
              <a:rPr lang="en-US" dirty="0">
                <a:ea typeface="+mn-lt"/>
                <a:cs typeface="+mn-lt"/>
              </a:rPr>
              <a:t> </a:t>
            </a:r>
            <a:r>
              <a:rPr lang="en-US" dirty="0" err="1">
                <a:ea typeface="+mn-lt"/>
                <a:cs typeface="+mn-lt"/>
              </a:rPr>
              <a:t>הקל</a:t>
            </a:r>
            <a:r>
              <a:rPr lang="en-US" dirty="0">
                <a:ea typeface="+mn-lt"/>
                <a:cs typeface="+mn-lt"/>
              </a:rPr>
              <a:t> </a:t>
            </a:r>
            <a:r>
              <a:rPr lang="en-US" dirty="0" err="1">
                <a:ea typeface="+mn-lt"/>
                <a:cs typeface="+mn-lt"/>
              </a:rPr>
              <a:t>שהרי</a:t>
            </a:r>
            <a:r>
              <a:rPr lang="en-US" dirty="0">
                <a:ea typeface="+mn-lt"/>
                <a:cs typeface="+mn-lt"/>
              </a:rPr>
              <a:t> </a:t>
            </a:r>
            <a:r>
              <a:rPr lang="en-US" dirty="0" err="1">
                <a:ea typeface="+mn-lt"/>
                <a:cs typeface="+mn-lt"/>
              </a:rPr>
              <a:t>הכחישן</a:t>
            </a:r>
            <a:r>
              <a:rPr lang="en-US" dirty="0">
                <a:ea typeface="+mn-lt"/>
                <a:cs typeface="+mn-lt"/>
              </a:rPr>
              <a:t>. </a:t>
            </a:r>
            <a:endParaRPr lang="en-US" dirty="0">
              <a:cs typeface="Calibri" panose="020F0502020204030204"/>
            </a:endParaRPr>
          </a:p>
          <a:p>
            <a:pPr marL="0" indent="0" algn="r" rtl="1">
              <a:lnSpc>
                <a:spcPct val="160000"/>
              </a:lnSpc>
              <a:buNone/>
            </a:pPr>
            <a:r>
              <a:rPr lang="en-US" dirty="0" err="1">
                <a:ea typeface="+mn-lt"/>
                <a:cs typeface="+mn-lt"/>
              </a:rPr>
              <a:t>השגת</a:t>
            </a:r>
            <a:r>
              <a:rPr lang="en-US" dirty="0">
                <a:ea typeface="+mn-lt"/>
                <a:cs typeface="+mn-lt"/>
              </a:rPr>
              <a:t> </a:t>
            </a:r>
            <a:r>
              <a:rPr lang="en-US" dirty="0" err="1">
                <a:ea typeface="+mn-lt"/>
                <a:cs typeface="+mn-lt"/>
              </a:rPr>
              <a:t>הראב״ד</a:t>
            </a:r>
            <a:r>
              <a:rPr lang="en-US" dirty="0">
                <a:ea typeface="+mn-lt"/>
                <a:cs typeface="+mn-lt"/>
              </a:rPr>
              <a:t>- </a:t>
            </a:r>
            <a:r>
              <a:rPr lang="en-US" dirty="0" err="1">
                <a:ea typeface="+mn-lt"/>
                <a:cs typeface="+mn-lt"/>
              </a:rPr>
              <a:t>היה</a:t>
            </a:r>
            <a:r>
              <a:rPr lang="en-US" dirty="0">
                <a:ea typeface="+mn-lt"/>
                <a:cs typeface="+mn-lt"/>
              </a:rPr>
              <a:t> </a:t>
            </a:r>
            <a:r>
              <a:rPr lang="en-US" dirty="0" err="1">
                <a:ea typeface="+mn-lt"/>
                <a:cs typeface="+mn-lt"/>
              </a:rPr>
              <a:t>טמא</a:t>
            </a:r>
            <a:r>
              <a:rPr lang="en-US" dirty="0">
                <a:ea typeface="+mn-lt"/>
                <a:cs typeface="+mn-lt"/>
              </a:rPr>
              <a:t> </a:t>
            </a:r>
            <a:r>
              <a:rPr lang="en-US" dirty="0" err="1">
                <a:ea typeface="+mn-lt"/>
                <a:cs typeface="+mn-lt"/>
              </a:rPr>
              <a:t>ואמרו</a:t>
            </a:r>
            <a:r>
              <a:rPr lang="en-US" dirty="0">
                <a:ea typeface="+mn-lt"/>
                <a:cs typeface="+mn-lt"/>
              </a:rPr>
              <a:t> </a:t>
            </a:r>
            <a:r>
              <a:rPr lang="en-US" dirty="0" err="1">
                <a:ea typeface="+mn-lt"/>
                <a:cs typeface="+mn-lt"/>
              </a:rPr>
              <a:t>שנים</a:t>
            </a:r>
            <a:r>
              <a:rPr lang="en-US" dirty="0">
                <a:ea typeface="+mn-lt"/>
                <a:cs typeface="+mn-lt"/>
              </a:rPr>
              <a:t> </a:t>
            </a:r>
            <a:r>
              <a:rPr lang="en-US" dirty="0" err="1">
                <a:ea typeface="+mn-lt"/>
                <a:cs typeface="+mn-lt"/>
              </a:rPr>
              <a:t>וכו</a:t>
            </a:r>
            <a:r>
              <a:rPr lang="en-US" dirty="0">
                <a:ea typeface="+mn-lt"/>
                <a:cs typeface="+mn-lt"/>
              </a:rPr>
              <a:t>' </a:t>
            </a:r>
            <a:r>
              <a:rPr lang="en-US" dirty="0" err="1">
                <a:ea typeface="+mn-lt"/>
                <a:cs typeface="+mn-lt"/>
              </a:rPr>
              <a:t>עד</a:t>
            </a:r>
            <a:r>
              <a:rPr lang="en-US" dirty="0">
                <a:ea typeface="+mn-lt"/>
                <a:cs typeface="+mn-lt"/>
              </a:rPr>
              <a:t> </a:t>
            </a:r>
            <a:r>
              <a:rPr lang="en-US" dirty="0" err="1">
                <a:ea typeface="+mn-lt"/>
                <a:cs typeface="+mn-lt"/>
              </a:rPr>
              <a:t>הרי</a:t>
            </a:r>
            <a:r>
              <a:rPr lang="en-US" dirty="0">
                <a:ea typeface="+mn-lt"/>
                <a:cs typeface="+mn-lt"/>
              </a:rPr>
              <a:t> </a:t>
            </a:r>
            <a:r>
              <a:rPr lang="en-US" dirty="0" err="1">
                <a:ea typeface="+mn-lt"/>
                <a:cs typeface="+mn-lt"/>
              </a:rPr>
              <a:t>אלו</a:t>
            </a:r>
            <a:r>
              <a:rPr lang="en-US" dirty="0">
                <a:ea typeface="+mn-lt"/>
                <a:cs typeface="+mn-lt"/>
              </a:rPr>
              <a:t> </a:t>
            </a:r>
            <a:r>
              <a:rPr lang="en-US" dirty="0" err="1">
                <a:ea typeface="+mn-lt"/>
                <a:cs typeface="+mn-lt"/>
              </a:rPr>
              <a:t>נאמנים</a:t>
            </a:r>
            <a:r>
              <a:rPr lang="en-US" dirty="0">
                <a:ea typeface="+mn-lt"/>
                <a:cs typeface="+mn-lt"/>
              </a:rPr>
              <a:t>. </a:t>
            </a:r>
            <a:r>
              <a:rPr lang="en-US" dirty="0" err="1">
                <a:ea typeface="+mn-lt"/>
                <a:cs typeface="+mn-lt"/>
              </a:rPr>
              <a:t>א''א</a:t>
            </a:r>
            <a:r>
              <a:rPr lang="en-US" dirty="0">
                <a:ea typeface="+mn-lt"/>
                <a:cs typeface="+mn-lt"/>
              </a:rPr>
              <a:t> </a:t>
            </a:r>
            <a:r>
              <a:rPr lang="en-US" dirty="0" err="1">
                <a:ea typeface="+mn-lt"/>
                <a:cs typeface="+mn-lt"/>
              </a:rPr>
              <a:t>זו</a:t>
            </a:r>
            <a:r>
              <a:rPr lang="en-US" dirty="0">
                <a:ea typeface="+mn-lt"/>
                <a:cs typeface="+mn-lt"/>
              </a:rPr>
              <a:t> </a:t>
            </a:r>
            <a:r>
              <a:rPr lang="en-US" dirty="0" err="1">
                <a:ea typeface="+mn-lt"/>
                <a:cs typeface="+mn-lt"/>
              </a:rPr>
              <a:t>הסוגיא</a:t>
            </a:r>
            <a:r>
              <a:rPr lang="en-US" dirty="0">
                <a:ea typeface="+mn-lt"/>
                <a:cs typeface="+mn-lt"/>
              </a:rPr>
              <a:t> </a:t>
            </a:r>
            <a:r>
              <a:rPr lang="en-US" dirty="0" err="1">
                <a:ea typeface="+mn-lt"/>
                <a:cs typeface="+mn-lt"/>
              </a:rPr>
              <a:t>שלנו</a:t>
            </a:r>
            <a:r>
              <a:rPr lang="en-US" dirty="0">
                <a:ea typeface="+mn-lt"/>
                <a:cs typeface="+mn-lt"/>
              </a:rPr>
              <a:t> </a:t>
            </a:r>
            <a:r>
              <a:rPr lang="en-US" dirty="0" err="1">
                <a:ea typeface="+mn-lt"/>
                <a:cs typeface="+mn-lt"/>
              </a:rPr>
              <a:t>באה</a:t>
            </a:r>
            <a:r>
              <a:rPr lang="en-US" dirty="0">
                <a:ea typeface="+mn-lt"/>
                <a:cs typeface="+mn-lt"/>
              </a:rPr>
              <a:t> </a:t>
            </a:r>
            <a:r>
              <a:rPr lang="en-US" dirty="0" err="1">
                <a:ea typeface="+mn-lt"/>
                <a:cs typeface="+mn-lt"/>
              </a:rPr>
              <a:t>לדעת</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דאתו</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מגו</a:t>
            </a:r>
            <a:r>
              <a:rPr lang="en-US" dirty="0">
                <a:ea typeface="+mn-lt"/>
                <a:cs typeface="+mn-lt"/>
              </a:rPr>
              <a:t> </a:t>
            </a:r>
            <a:r>
              <a:rPr lang="en-US" b="1" dirty="0" err="1">
                <a:ea typeface="+mn-lt"/>
                <a:cs typeface="+mn-lt"/>
              </a:rPr>
              <a:t>אבל</a:t>
            </a:r>
            <a:r>
              <a:rPr lang="en-US" b="1" dirty="0">
                <a:ea typeface="+mn-lt"/>
                <a:cs typeface="+mn-lt"/>
              </a:rPr>
              <a:t> </a:t>
            </a:r>
            <a:r>
              <a:rPr lang="en-US" b="1" dirty="0" err="1">
                <a:ea typeface="+mn-lt"/>
                <a:cs typeface="+mn-lt"/>
              </a:rPr>
              <a:t>לדעת</a:t>
            </a:r>
            <a:r>
              <a:rPr lang="en-US" b="1" dirty="0">
                <a:ea typeface="+mn-lt"/>
                <a:cs typeface="+mn-lt"/>
              </a:rPr>
              <a:t> </a:t>
            </a:r>
            <a:r>
              <a:rPr lang="en-US" b="1" dirty="0" err="1">
                <a:ea typeface="+mn-lt"/>
                <a:cs typeface="+mn-lt"/>
              </a:rPr>
              <a:t>ר''י</a:t>
            </a:r>
            <a:r>
              <a:rPr lang="en-US" b="1" dirty="0">
                <a:ea typeface="+mn-lt"/>
                <a:cs typeface="+mn-lt"/>
              </a:rPr>
              <a:t> </a:t>
            </a:r>
            <a:r>
              <a:rPr lang="en-US" b="1" dirty="0" err="1">
                <a:ea typeface="+mn-lt"/>
                <a:cs typeface="+mn-lt"/>
              </a:rPr>
              <a:t>דאתי</a:t>
            </a:r>
            <a:r>
              <a:rPr lang="en-US" b="1" dirty="0">
                <a:ea typeface="+mn-lt"/>
                <a:cs typeface="+mn-lt"/>
              </a:rPr>
              <a:t> </a:t>
            </a:r>
            <a:r>
              <a:rPr lang="en-US" b="1" dirty="0" err="1">
                <a:ea typeface="+mn-lt"/>
                <a:cs typeface="+mn-lt"/>
              </a:rPr>
              <a:t>לה</a:t>
            </a:r>
            <a:r>
              <a:rPr lang="en-US" b="1" dirty="0">
                <a:ea typeface="+mn-lt"/>
                <a:cs typeface="+mn-lt"/>
              </a:rPr>
              <a:t> </a:t>
            </a:r>
            <a:r>
              <a:rPr lang="en-US" b="1" dirty="0" err="1">
                <a:ea typeface="+mn-lt"/>
                <a:cs typeface="+mn-lt"/>
              </a:rPr>
              <a:t>משום</a:t>
            </a:r>
            <a:r>
              <a:rPr lang="en-US" b="1" dirty="0">
                <a:ea typeface="+mn-lt"/>
                <a:cs typeface="+mn-lt"/>
              </a:rPr>
              <a:t> </a:t>
            </a:r>
            <a:r>
              <a:rPr lang="en-US" b="1" dirty="0" err="1">
                <a:ea typeface="+mn-lt"/>
                <a:cs typeface="+mn-lt"/>
              </a:rPr>
              <a:t>דאדם</a:t>
            </a:r>
            <a:r>
              <a:rPr lang="en-US" b="1" dirty="0">
                <a:ea typeface="+mn-lt"/>
                <a:cs typeface="+mn-lt"/>
              </a:rPr>
              <a:t> </a:t>
            </a:r>
            <a:r>
              <a:rPr lang="en-US" b="1" dirty="0" err="1">
                <a:ea typeface="+mn-lt"/>
                <a:cs typeface="+mn-lt"/>
              </a:rPr>
              <a:t>נאמן</a:t>
            </a:r>
            <a:r>
              <a:rPr lang="en-US" b="1" dirty="0">
                <a:ea typeface="+mn-lt"/>
                <a:cs typeface="+mn-lt"/>
              </a:rPr>
              <a:t> </a:t>
            </a:r>
            <a:r>
              <a:rPr lang="en-US" b="1" dirty="0" err="1">
                <a:ea typeface="+mn-lt"/>
                <a:cs typeface="+mn-lt"/>
              </a:rPr>
              <a:t>על</a:t>
            </a:r>
            <a:r>
              <a:rPr lang="en-US" b="1" dirty="0">
                <a:ea typeface="+mn-lt"/>
                <a:cs typeface="+mn-lt"/>
              </a:rPr>
              <a:t> </a:t>
            </a:r>
            <a:r>
              <a:rPr lang="en-US" b="1" dirty="0" err="1">
                <a:ea typeface="+mn-lt"/>
                <a:cs typeface="+mn-lt"/>
              </a:rPr>
              <a:t>ידי</a:t>
            </a:r>
            <a:r>
              <a:rPr lang="en-US" b="1" dirty="0">
                <a:ea typeface="+mn-lt"/>
                <a:cs typeface="+mn-lt"/>
              </a:rPr>
              <a:t> </a:t>
            </a:r>
            <a:r>
              <a:rPr lang="en-US" b="1" dirty="0" err="1">
                <a:ea typeface="+mn-lt"/>
                <a:cs typeface="+mn-lt"/>
              </a:rPr>
              <a:t>עצמו</a:t>
            </a:r>
            <a:r>
              <a:rPr lang="en-US" b="1" dirty="0">
                <a:ea typeface="+mn-lt"/>
                <a:cs typeface="+mn-lt"/>
              </a:rPr>
              <a:t> </a:t>
            </a:r>
            <a:r>
              <a:rPr lang="en-US" b="1" dirty="0" err="1">
                <a:ea typeface="+mn-lt"/>
                <a:cs typeface="+mn-lt"/>
              </a:rPr>
              <a:t>יותר</a:t>
            </a:r>
            <a:r>
              <a:rPr lang="en-US" b="1" dirty="0">
                <a:ea typeface="+mn-lt"/>
                <a:cs typeface="+mn-lt"/>
              </a:rPr>
              <a:t> </a:t>
            </a:r>
            <a:r>
              <a:rPr lang="en-US" b="1" dirty="0" err="1">
                <a:ea typeface="+mn-lt"/>
                <a:cs typeface="+mn-lt"/>
              </a:rPr>
              <a:t>ממאה</a:t>
            </a:r>
            <a:r>
              <a:rPr lang="en-US" b="1" dirty="0">
                <a:ea typeface="+mn-lt"/>
                <a:cs typeface="+mn-lt"/>
              </a:rPr>
              <a:t> </a:t>
            </a:r>
            <a:r>
              <a:rPr lang="en-US" b="1" dirty="0" err="1">
                <a:ea typeface="+mn-lt"/>
                <a:cs typeface="+mn-lt"/>
              </a:rPr>
              <a:t>איש</a:t>
            </a:r>
            <a:r>
              <a:rPr lang="en-US" b="1" dirty="0">
                <a:ea typeface="+mn-lt"/>
                <a:cs typeface="+mn-lt"/>
              </a:rPr>
              <a:t> </a:t>
            </a:r>
            <a:r>
              <a:rPr lang="en-US" b="1" dirty="0" err="1">
                <a:ea typeface="+mn-lt"/>
                <a:cs typeface="+mn-lt"/>
              </a:rPr>
              <a:t>אפילו</a:t>
            </a:r>
            <a:r>
              <a:rPr lang="en-US" b="1" dirty="0">
                <a:ea typeface="+mn-lt"/>
                <a:cs typeface="+mn-lt"/>
              </a:rPr>
              <a:t> </a:t>
            </a:r>
            <a:r>
              <a:rPr lang="en-US" b="1" dirty="0" err="1">
                <a:ea typeface="+mn-lt"/>
                <a:cs typeface="+mn-lt"/>
              </a:rPr>
              <a:t>אמר</a:t>
            </a:r>
            <a:r>
              <a:rPr lang="en-US" b="1" dirty="0">
                <a:ea typeface="+mn-lt"/>
                <a:cs typeface="+mn-lt"/>
              </a:rPr>
              <a:t> </a:t>
            </a:r>
            <a:r>
              <a:rPr lang="en-US" b="1" dirty="0" err="1">
                <a:ea typeface="+mn-lt"/>
                <a:cs typeface="+mn-lt"/>
              </a:rPr>
              <a:t>לא</a:t>
            </a:r>
            <a:r>
              <a:rPr lang="en-US" b="1" dirty="0">
                <a:ea typeface="+mn-lt"/>
                <a:cs typeface="+mn-lt"/>
              </a:rPr>
              <a:t> </a:t>
            </a:r>
            <a:r>
              <a:rPr lang="en-US" b="1" dirty="0" err="1">
                <a:ea typeface="+mn-lt"/>
                <a:cs typeface="+mn-lt"/>
              </a:rPr>
              <a:t>נטמאתי</a:t>
            </a:r>
            <a:r>
              <a:rPr lang="en-US" b="1" dirty="0">
                <a:ea typeface="+mn-lt"/>
                <a:cs typeface="+mn-lt"/>
              </a:rPr>
              <a:t> </a:t>
            </a:r>
            <a:r>
              <a:rPr lang="en-US" b="1" dirty="0" err="1">
                <a:ea typeface="+mn-lt"/>
                <a:cs typeface="+mn-lt"/>
              </a:rPr>
              <a:t>מעולם</a:t>
            </a:r>
            <a:r>
              <a:rPr lang="en-US" b="1" dirty="0">
                <a:ea typeface="+mn-lt"/>
                <a:cs typeface="+mn-lt"/>
              </a:rPr>
              <a:t> </a:t>
            </a:r>
            <a:r>
              <a:rPr lang="en-US" b="1" dirty="0" err="1">
                <a:ea typeface="+mn-lt"/>
                <a:cs typeface="+mn-lt"/>
              </a:rPr>
              <a:t>דקא</a:t>
            </a:r>
            <a:r>
              <a:rPr lang="en-US" b="1" dirty="0">
                <a:ea typeface="+mn-lt"/>
                <a:cs typeface="+mn-lt"/>
              </a:rPr>
              <a:t> </a:t>
            </a:r>
            <a:r>
              <a:rPr lang="en-US" b="1" dirty="0" err="1">
                <a:ea typeface="+mn-lt"/>
                <a:cs typeface="+mn-lt"/>
              </a:rPr>
              <a:t>מכחיש</a:t>
            </a:r>
            <a:r>
              <a:rPr lang="en-US" b="1" dirty="0">
                <a:ea typeface="+mn-lt"/>
                <a:cs typeface="+mn-lt"/>
              </a:rPr>
              <a:t> </a:t>
            </a:r>
            <a:r>
              <a:rPr lang="en-US" b="1" dirty="0" err="1">
                <a:ea typeface="+mn-lt"/>
                <a:cs typeface="+mn-lt"/>
              </a:rPr>
              <a:t>להו</a:t>
            </a:r>
            <a:r>
              <a:rPr lang="en-US" b="1" dirty="0">
                <a:ea typeface="+mn-lt"/>
                <a:cs typeface="+mn-lt"/>
              </a:rPr>
              <a:t> </a:t>
            </a:r>
            <a:r>
              <a:rPr lang="en-US" b="1" dirty="0" err="1">
                <a:ea typeface="+mn-lt"/>
                <a:cs typeface="+mn-lt"/>
              </a:rPr>
              <a:t>במגע</a:t>
            </a:r>
            <a:r>
              <a:rPr lang="en-US" b="1" dirty="0">
                <a:ea typeface="+mn-lt"/>
                <a:cs typeface="+mn-lt"/>
              </a:rPr>
              <a:t> </a:t>
            </a:r>
            <a:r>
              <a:rPr lang="en-US" b="1" dirty="0" err="1">
                <a:ea typeface="+mn-lt"/>
                <a:cs typeface="+mn-lt"/>
              </a:rPr>
              <a:t>הטומאה</a:t>
            </a:r>
            <a:r>
              <a:rPr lang="en-US" b="1" dirty="0">
                <a:ea typeface="+mn-lt"/>
                <a:cs typeface="+mn-lt"/>
              </a:rPr>
              <a:t> </a:t>
            </a:r>
            <a:r>
              <a:rPr lang="en-US" b="1" dirty="0" err="1">
                <a:ea typeface="+mn-lt"/>
                <a:cs typeface="+mn-lt"/>
              </a:rPr>
              <a:t>הוא</a:t>
            </a:r>
            <a:r>
              <a:rPr lang="en-US" b="1" dirty="0">
                <a:ea typeface="+mn-lt"/>
                <a:cs typeface="+mn-lt"/>
              </a:rPr>
              <a:t> </a:t>
            </a:r>
            <a:r>
              <a:rPr lang="en-US" b="1" dirty="0" err="1">
                <a:ea typeface="+mn-lt"/>
                <a:cs typeface="+mn-lt"/>
              </a:rPr>
              <a:t>נאמן</a:t>
            </a:r>
            <a:r>
              <a:rPr lang="en-US" b="1" dirty="0">
                <a:ea typeface="+mn-lt"/>
                <a:cs typeface="+mn-lt"/>
              </a:rPr>
              <a:t> </a:t>
            </a:r>
            <a:r>
              <a:rPr lang="en-US" b="1" dirty="0" err="1">
                <a:ea typeface="+mn-lt"/>
                <a:cs typeface="+mn-lt"/>
              </a:rPr>
              <a:t>וקא</a:t>
            </a:r>
            <a:r>
              <a:rPr lang="en-US" b="1" dirty="0">
                <a:ea typeface="+mn-lt"/>
                <a:cs typeface="+mn-lt"/>
              </a:rPr>
              <a:t> </a:t>
            </a:r>
            <a:r>
              <a:rPr lang="en-US" b="1" dirty="0" err="1">
                <a:ea typeface="+mn-lt"/>
                <a:cs typeface="+mn-lt"/>
              </a:rPr>
              <a:t>פסק</a:t>
            </a:r>
            <a:r>
              <a:rPr lang="en-US" b="1" dirty="0">
                <a:ea typeface="+mn-lt"/>
                <a:cs typeface="+mn-lt"/>
              </a:rPr>
              <a:t> </a:t>
            </a:r>
            <a:r>
              <a:rPr lang="en-US" b="1" dirty="0" err="1">
                <a:ea typeface="+mn-lt"/>
                <a:cs typeface="+mn-lt"/>
              </a:rPr>
              <a:t>רב</a:t>
            </a:r>
            <a:r>
              <a:rPr lang="en-US" b="1" dirty="0">
                <a:ea typeface="+mn-lt"/>
                <a:cs typeface="+mn-lt"/>
              </a:rPr>
              <a:t> </a:t>
            </a:r>
            <a:r>
              <a:rPr lang="en-US" b="1" dirty="0" err="1">
                <a:ea typeface="+mn-lt"/>
                <a:cs typeface="+mn-lt"/>
              </a:rPr>
              <a:t>הלכה</a:t>
            </a:r>
            <a:r>
              <a:rPr lang="en-US" b="1" dirty="0">
                <a:ea typeface="+mn-lt"/>
                <a:cs typeface="+mn-lt"/>
              </a:rPr>
              <a:t> </a:t>
            </a:r>
            <a:r>
              <a:rPr lang="en-US" b="1" dirty="0" err="1">
                <a:ea typeface="+mn-lt"/>
                <a:cs typeface="+mn-lt"/>
              </a:rPr>
              <a:t>כר</a:t>
            </a:r>
            <a:r>
              <a:rPr lang="en-US" b="1" dirty="0">
                <a:ea typeface="+mn-lt"/>
                <a:cs typeface="+mn-lt"/>
              </a:rPr>
              <a:t>''י</a:t>
            </a:r>
            <a:r>
              <a:rPr lang="en-US" dirty="0">
                <a:ea typeface="+mn-lt"/>
                <a:cs typeface="+mn-lt"/>
              </a:rPr>
              <a:t> </a:t>
            </a:r>
            <a:r>
              <a:rPr lang="en-US" dirty="0" err="1">
                <a:ea typeface="+mn-lt"/>
                <a:cs typeface="+mn-lt"/>
              </a:rPr>
              <a:t>ואמר</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יוסף</a:t>
            </a:r>
            <a:r>
              <a:rPr lang="en-US" dirty="0">
                <a:ea typeface="+mn-lt"/>
                <a:cs typeface="+mn-lt"/>
              </a:rPr>
              <a:t> </a:t>
            </a:r>
            <a:r>
              <a:rPr lang="en-US" dirty="0" err="1">
                <a:ea typeface="+mn-lt"/>
                <a:cs typeface="+mn-lt"/>
              </a:rPr>
              <a:t>אפילו</a:t>
            </a:r>
            <a:r>
              <a:rPr lang="en-US" dirty="0">
                <a:ea typeface="+mn-lt"/>
                <a:cs typeface="+mn-lt"/>
              </a:rPr>
              <a:t> ר' </a:t>
            </a:r>
            <a:r>
              <a:rPr lang="en-US" dirty="0" err="1">
                <a:ea typeface="+mn-lt"/>
                <a:cs typeface="+mn-lt"/>
              </a:rPr>
              <a:t>יהודה</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בינו</a:t>
            </a:r>
            <a:r>
              <a:rPr lang="en-US" dirty="0">
                <a:ea typeface="+mn-lt"/>
                <a:cs typeface="+mn-lt"/>
              </a:rPr>
              <a:t> </a:t>
            </a:r>
            <a:r>
              <a:rPr lang="en-US" dirty="0" err="1">
                <a:ea typeface="+mn-lt"/>
                <a:cs typeface="+mn-lt"/>
              </a:rPr>
              <a:t>לבין</a:t>
            </a:r>
            <a:r>
              <a:rPr lang="en-US" dirty="0">
                <a:ea typeface="+mn-lt"/>
                <a:cs typeface="+mn-lt"/>
              </a:rPr>
              <a:t> </a:t>
            </a:r>
            <a:r>
              <a:rPr lang="en-US" dirty="0" err="1">
                <a:ea typeface="+mn-lt"/>
                <a:cs typeface="+mn-lt"/>
              </a:rPr>
              <a:t>עצמו</a:t>
            </a:r>
            <a:r>
              <a:rPr lang="en-US" dirty="0">
                <a:ea typeface="+mn-lt"/>
                <a:cs typeface="+mn-lt"/>
              </a:rPr>
              <a:t> </a:t>
            </a:r>
            <a:r>
              <a:rPr lang="en-US" dirty="0" err="1">
                <a:ea typeface="+mn-lt"/>
                <a:cs typeface="+mn-lt"/>
              </a:rPr>
              <a:t>פירוש</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יאכל</a:t>
            </a:r>
            <a:r>
              <a:rPr lang="en-US" dirty="0">
                <a:ea typeface="+mn-lt"/>
                <a:cs typeface="+mn-lt"/>
              </a:rPr>
              <a:t> </a:t>
            </a:r>
            <a:r>
              <a:rPr lang="en-US" dirty="0" err="1">
                <a:ea typeface="+mn-lt"/>
                <a:cs typeface="+mn-lt"/>
              </a:rPr>
              <a:t>קדש</a:t>
            </a:r>
            <a:r>
              <a:rPr lang="en-US" dirty="0">
                <a:ea typeface="+mn-lt"/>
                <a:cs typeface="+mn-lt"/>
              </a:rPr>
              <a:t> </a:t>
            </a:r>
            <a:r>
              <a:rPr lang="en-US" dirty="0" err="1">
                <a:ea typeface="+mn-lt"/>
                <a:cs typeface="+mn-lt"/>
              </a:rPr>
              <a:t>בפני</a:t>
            </a:r>
            <a:r>
              <a:rPr lang="en-US" dirty="0">
                <a:ea typeface="+mn-lt"/>
                <a:cs typeface="+mn-lt"/>
              </a:rPr>
              <a:t> </a:t>
            </a:r>
            <a:r>
              <a:rPr lang="en-US" dirty="0" err="1">
                <a:ea typeface="+mn-lt"/>
                <a:cs typeface="+mn-lt"/>
              </a:rPr>
              <a:t>העדים</a:t>
            </a:r>
            <a:r>
              <a:rPr lang="en-US" dirty="0">
                <a:ea typeface="+mn-lt"/>
                <a:cs typeface="+mn-lt"/>
              </a:rPr>
              <a:t> </a:t>
            </a:r>
            <a:r>
              <a:rPr lang="en-US" dirty="0" err="1">
                <a:ea typeface="+mn-lt"/>
                <a:cs typeface="+mn-lt"/>
              </a:rPr>
              <a:t>שמעידין</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ולא</a:t>
            </a:r>
            <a:r>
              <a:rPr lang="en-US" dirty="0">
                <a:ea typeface="+mn-lt"/>
                <a:cs typeface="+mn-lt"/>
              </a:rPr>
              <a:t> </a:t>
            </a:r>
            <a:r>
              <a:rPr lang="en-US" dirty="0" err="1">
                <a:ea typeface="+mn-lt"/>
                <a:cs typeface="+mn-lt"/>
              </a:rPr>
              <a:t>יגע</a:t>
            </a:r>
            <a:r>
              <a:rPr lang="en-US" dirty="0">
                <a:ea typeface="+mn-lt"/>
                <a:cs typeface="+mn-lt"/>
              </a:rPr>
              <a:t> </a:t>
            </a:r>
            <a:r>
              <a:rPr lang="en-US" dirty="0" err="1">
                <a:ea typeface="+mn-lt"/>
                <a:cs typeface="+mn-lt"/>
              </a:rPr>
              <a:t>בטהרות</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אחרים</a:t>
            </a:r>
            <a:r>
              <a:rPr lang="en-US" dirty="0">
                <a:ea typeface="+mn-lt"/>
                <a:cs typeface="+mn-lt"/>
              </a:rPr>
              <a:t>: </a:t>
            </a:r>
            <a:endParaRPr lang="en-US" dirty="0">
              <a:cs typeface="Calibri" panose="020F0502020204030204"/>
            </a:endParaRPr>
          </a:p>
        </p:txBody>
      </p:sp>
    </p:spTree>
    <p:extLst>
      <p:ext uri="{BB962C8B-B14F-4D97-AF65-F5344CB8AC3E}">
        <p14:creationId xmlns:p14="http://schemas.microsoft.com/office/powerpoint/2010/main" val="116324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CDBD4-F7AD-25B1-C230-932817EEB1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CE2A89-795D-231B-C166-AF19E9F8A556}"/>
              </a:ext>
            </a:extLst>
          </p:cNvPr>
          <p:cNvSpPr>
            <a:spLocks noGrp="1"/>
          </p:cNvSpPr>
          <p:nvPr>
            <p:ph idx="1"/>
          </p:nvPr>
        </p:nvSpPr>
        <p:spPr/>
        <p:txBody>
          <a:bodyPr vert="horz" lIns="91440" tIns="45720" rIns="91440" bIns="45720" rtlCol="0" anchor="t">
            <a:normAutofit/>
          </a:bodyPr>
          <a:lstStyle/>
          <a:p>
            <a:pPr marL="0" indent="0" algn="r" rtl="1">
              <a:buNone/>
            </a:pPr>
            <a:r>
              <a:rPr lang="en-US" dirty="0" err="1">
                <a:cs typeface="Calibri" panose="020F0502020204030204"/>
              </a:rPr>
              <a:t>קצות</a:t>
            </a:r>
            <a:r>
              <a:rPr lang="en-US" dirty="0">
                <a:cs typeface="Calibri" panose="020F0502020204030204"/>
              </a:rPr>
              <a:t> </a:t>
            </a:r>
            <a:r>
              <a:rPr lang="en-US" dirty="0" err="1">
                <a:cs typeface="Calibri" panose="020F0502020204030204"/>
              </a:rPr>
              <a:t>לד</a:t>
            </a:r>
            <a:r>
              <a:rPr lang="en-US" dirty="0">
                <a:cs typeface="Calibri" panose="020F0502020204030204"/>
              </a:rPr>
              <a:t> - ד</a:t>
            </a:r>
          </a:p>
          <a:p>
            <a:pPr marL="0" indent="0" algn="r" rtl="1">
              <a:buNone/>
            </a:pPr>
            <a:r>
              <a:rPr lang="en-US" b="1" dirty="0" err="1">
                <a:ea typeface="+mn-lt"/>
                <a:cs typeface="+mn-lt"/>
              </a:rPr>
              <a:t>ולכן</a:t>
            </a:r>
            <a:r>
              <a:rPr lang="en-US" b="1" dirty="0">
                <a:ea typeface="+mn-lt"/>
                <a:cs typeface="+mn-lt"/>
              </a:rPr>
              <a:t> </a:t>
            </a:r>
            <a:r>
              <a:rPr lang="en-US" b="1" dirty="0" err="1">
                <a:ea typeface="+mn-lt"/>
                <a:cs typeface="+mn-lt"/>
              </a:rPr>
              <a:t>נר</a:t>
            </a:r>
            <a:r>
              <a:rPr lang="en-US" b="1" dirty="0">
                <a:ea typeface="+mn-lt"/>
                <a:cs typeface="+mn-lt"/>
              </a:rPr>
              <a:t>' דהא </a:t>
            </a:r>
            <a:r>
              <a:rPr lang="en-US" b="1" dirty="0" err="1">
                <a:ea typeface="+mn-lt"/>
                <a:cs typeface="+mn-lt"/>
              </a:rPr>
              <a:t>דנאמן</a:t>
            </a:r>
            <a:r>
              <a:rPr lang="en-US" b="1" dirty="0">
                <a:ea typeface="+mn-lt"/>
                <a:cs typeface="+mn-lt"/>
              </a:rPr>
              <a:t> </a:t>
            </a:r>
            <a:r>
              <a:rPr lang="en-US" b="1" dirty="0" err="1">
                <a:ea typeface="+mn-lt"/>
                <a:cs typeface="+mn-lt"/>
              </a:rPr>
              <a:t>אדם</a:t>
            </a:r>
            <a:r>
              <a:rPr lang="en-US" b="1" dirty="0">
                <a:ea typeface="+mn-lt"/>
                <a:cs typeface="+mn-lt"/>
              </a:rPr>
              <a:t> </a:t>
            </a:r>
            <a:r>
              <a:rPr lang="en-US" b="1" dirty="0" err="1">
                <a:ea typeface="+mn-lt"/>
                <a:cs typeface="+mn-lt"/>
              </a:rPr>
              <a:t>על</a:t>
            </a:r>
            <a:r>
              <a:rPr lang="en-US" b="1" dirty="0">
                <a:ea typeface="+mn-lt"/>
                <a:cs typeface="+mn-lt"/>
              </a:rPr>
              <a:t> </a:t>
            </a:r>
            <a:r>
              <a:rPr lang="en-US" b="1" dirty="0" err="1">
                <a:ea typeface="+mn-lt"/>
                <a:cs typeface="+mn-lt"/>
              </a:rPr>
              <a:t>עצמו</a:t>
            </a:r>
            <a:r>
              <a:rPr lang="en-US" b="1" dirty="0">
                <a:ea typeface="+mn-lt"/>
                <a:cs typeface="+mn-lt"/>
              </a:rPr>
              <a:t> </a:t>
            </a:r>
            <a:r>
              <a:rPr lang="en-US" b="1" dirty="0" err="1">
                <a:ea typeface="+mn-lt"/>
                <a:cs typeface="+mn-lt"/>
              </a:rPr>
              <a:t>אע"פ</a:t>
            </a:r>
            <a:r>
              <a:rPr lang="en-US" b="1" dirty="0">
                <a:ea typeface="+mn-lt"/>
                <a:cs typeface="+mn-lt"/>
              </a:rPr>
              <a:t> </a:t>
            </a:r>
            <a:r>
              <a:rPr lang="en-US" b="1" dirty="0" err="1">
                <a:ea typeface="+mn-lt"/>
                <a:cs typeface="+mn-lt"/>
              </a:rPr>
              <a:t>שהוא</a:t>
            </a:r>
            <a:r>
              <a:rPr lang="en-US" b="1" dirty="0">
                <a:ea typeface="+mn-lt"/>
                <a:cs typeface="+mn-lt"/>
              </a:rPr>
              <a:t> </a:t>
            </a:r>
            <a:r>
              <a:rPr lang="en-US" b="1" dirty="0" err="1">
                <a:ea typeface="+mn-lt"/>
                <a:cs typeface="+mn-lt"/>
              </a:rPr>
              <a:t>קרוב</a:t>
            </a:r>
            <a:r>
              <a:rPr lang="en-US" b="1" dirty="0">
                <a:ea typeface="+mn-lt"/>
                <a:cs typeface="+mn-lt"/>
              </a:rPr>
              <a:t> </a:t>
            </a:r>
            <a:r>
              <a:rPr lang="en-US" b="1" dirty="0" err="1">
                <a:ea typeface="+mn-lt"/>
                <a:cs typeface="+mn-lt"/>
              </a:rPr>
              <a:t>אל</a:t>
            </a:r>
            <a:r>
              <a:rPr lang="en-US" b="1" dirty="0">
                <a:ea typeface="+mn-lt"/>
                <a:cs typeface="+mn-lt"/>
              </a:rPr>
              <a:t> </a:t>
            </a:r>
            <a:r>
              <a:rPr lang="en-US" b="1" dirty="0" err="1">
                <a:ea typeface="+mn-lt"/>
                <a:cs typeface="+mn-lt"/>
              </a:rPr>
              <a:t>עצמו</a:t>
            </a:r>
            <a:r>
              <a:rPr lang="en-US" b="1" dirty="0">
                <a:ea typeface="+mn-lt"/>
                <a:cs typeface="+mn-lt"/>
              </a:rPr>
              <a:t> </a:t>
            </a:r>
            <a:r>
              <a:rPr lang="en-US" b="1" dirty="0" err="1">
                <a:ea typeface="+mn-lt"/>
                <a:cs typeface="+mn-lt"/>
              </a:rPr>
              <a:t>היינו</a:t>
            </a:r>
            <a:r>
              <a:rPr lang="en-US" b="1" dirty="0">
                <a:ea typeface="+mn-lt"/>
                <a:cs typeface="+mn-lt"/>
              </a:rPr>
              <a:t> </a:t>
            </a:r>
            <a:r>
              <a:rPr lang="en-US" b="1" dirty="0" err="1">
                <a:ea typeface="+mn-lt"/>
                <a:cs typeface="+mn-lt"/>
              </a:rPr>
              <a:t>משום</a:t>
            </a:r>
            <a:r>
              <a:rPr lang="en-US" b="1" dirty="0">
                <a:ea typeface="+mn-lt"/>
                <a:cs typeface="+mn-lt"/>
              </a:rPr>
              <a:t> </a:t>
            </a:r>
            <a:r>
              <a:rPr lang="en-US" b="1" dirty="0" err="1">
                <a:ea typeface="+mn-lt"/>
                <a:cs typeface="+mn-lt"/>
              </a:rPr>
              <a:t>דכן</a:t>
            </a:r>
            <a:r>
              <a:rPr lang="en-US" b="1" dirty="0">
                <a:ea typeface="+mn-lt"/>
                <a:cs typeface="+mn-lt"/>
              </a:rPr>
              <a:t> </a:t>
            </a:r>
            <a:r>
              <a:rPr lang="en-US" b="1" dirty="0" err="1">
                <a:ea typeface="+mn-lt"/>
                <a:cs typeface="+mn-lt"/>
              </a:rPr>
              <a:t>גזירת</a:t>
            </a:r>
            <a:r>
              <a:rPr lang="en-US" b="1" dirty="0">
                <a:ea typeface="+mn-lt"/>
                <a:cs typeface="+mn-lt"/>
              </a:rPr>
              <a:t> </a:t>
            </a:r>
            <a:r>
              <a:rPr lang="en-US" b="1" dirty="0" err="1">
                <a:ea typeface="+mn-lt"/>
                <a:cs typeface="+mn-lt"/>
              </a:rPr>
              <a:t>הכתוב</a:t>
            </a:r>
            <a:r>
              <a:rPr lang="en-US" b="1" dirty="0">
                <a:ea typeface="+mn-lt"/>
                <a:cs typeface="+mn-lt"/>
              </a:rPr>
              <a:t> </a:t>
            </a:r>
            <a:r>
              <a:rPr lang="en-US" b="1" dirty="0" err="1">
                <a:ea typeface="+mn-lt"/>
                <a:cs typeface="+mn-lt"/>
              </a:rPr>
              <a:t>שיהא</a:t>
            </a:r>
            <a:r>
              <a:rPr lang="en-US" b="1" dirty="0">
                <a:ea typeface="+mn-lt"/>
                <a:cs typeface="+mn-lt"/>
              </a:rPr>
              <a:t> </a:t>
            </a:r>
            <a:r>
              <a:rPr lang="en-US" b="1" dirty="0" err="1">
                <a:ea typeface="+mn-lt"/>
                <a:cs typeface="+mn-lt"/>
              </a:rPr>
              <a:t>אדם</a:t>
            </a:r>
            <a:r>
              <a:rPr lang="en-US" b="1" dirty="0">
                <a:ea typeface="+mn-lt"/>
                <a:cs typeface="+mn-lt"/>
              </a:rPr>
              <a:t> </a:t>
            </a:r>
            <a:r>
              <a:rPr lang="en-US" b="1" dirty="0" err="1">
                <a:ea typeface="+mn-lt"/>
                <a:cs typeface="+mn-lt"/>
              </a:rPr>
              <a:t>נאמן</a:t>
            </a:r>
            <a:r>
              <a:rPr lang="en-US" b="1" dirty="0">
                <a:ea typeface="+mn-lt"/>
                <a:cs typeface="+mn-lt"/>
              </a:rPr>
              <a:t> </a:t>
            </a:r>
            <a:r>
              <a:rPr lang="en-US" b="1" dirty="0" err="1">
                <a:ea typeface="+mn-lt"/>
                <a:cs typeface="+mn-lt"/>
              </a:rPr>
              <a:t>על</a:t>
            </a:r>
            <a:r>
              <a:rPr lang="en-US" b="1" dirty="0">
                <a:ea typeface="+mn-lt"/>
                <a:cs typeface="+mn-lt"/>
              </a:rPr>
              <a:t> </a:t>
            </a:r>
            <a:r>
              <a:rPr lang="en-US" b="1" dirty="0" err="1">
                <a:ea typeface="+mn-lt"/>
                <a:cs typeface="+mn-lt"/>
              </a:rPr>
              <a:t>עצמו</a:t>
            </a:r>
            <a:r>
              <a:rPr lang="en-US" dirty="0">
                <a:ea typeface="+mn-lt"/>
                <a:cs typeface="+mn-lt"/>
              </a:rPr>
              <a:t> </a:t>
            </a:r>
            <a:r>
              <a:rPr lang="en-US" dirty="0" err="1">
                <a:ea typeface="+mn-lt"/>
                <a:cs typeface="+mn-lt"/>
              </a:rPr>
              <a:t>בכל</a:t>
            </a:r>
            <a:r>
              <a:rPr lang="en-US" dirty="0">
                <a:ea typeface="+mn-lt"/>
                <a:cs typeface="+mn-lt"/>
              </a:rPr>
              <a:t> </a:t>
            </a:r>
            <a:r>
              <a:rPr lang="en-US" dirty="0" err="1">
                <a:ea typeface="+mn-lt"/>
                <a:cs typeface="+mn-lt"/>
              </a:rPr>
              <a:t>הפסולין</a:t>
            </a:r>
            <a:r>
              <a:rPr lang="en-US" dirty="0">
                <a:ea typeface="+mn-lt"/>
                <a:cs typeface="+mn-lt"/>
              </a:rPr>
              <a:t> </a:t>
            </a:r>
            <a:r>
              <a:rPr lang="en-US" dirty="0" err="1">
                <a:ea typeface="+mn-lt"/>
                <a:cs typeface="+mn-lt"/>
              </a:rPr>
              <a:t>שיש</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וכבר</a:t>
            </a:r>
            <a:r>
              <a:rPr lang="en-US" dirty="0">
                <a:ea typeface="+mn-lt"/>
                <a:cs typeface="+mn-lt"/>
              </a:rPr>
              <a:t> </a:t>
            </a:r>
            <a:r>
              <a:rPr lang="en-US" dirty="0" err="1">
                <a:ea typeface="+mn-lt"/>
                <a:cs typeface="+mn-lt"/>
              </a:rPr>
              <a:t>האיר</a:t>
            </a:r>
            <a:r>
              <a:rPr lang="en-US" dirty="0">
                <a:ea typeface="+mn-lt"/>
                <a:cs typeface="+mn-lt"/>
              </a:rPr>
              <a:t> </a:t>
            </a:r>
            <a:r>
              <a:rPr lang="en-US" dirty="0" err="1">
                <a:ea typeface="+mn-lt"/>
                <a:cs typeface="+mn-lt"/>
              </a:rPr>
              <a:t>ענינו</a:t>
            </a:r>
            <a:r>
              <a:rPr lang="en-US" dirty="0">
                <a:ea typeface="+mn-lt"/>
                <a:cs typeface="+mn-lt"/>
              </a:rPr>
              <a:t> </a:t>
            </a:r>
            <a:r>
              <a:rPr lang="en-US" dirty="0" err="1">
                <a:ea typeface="+mn-lt"/>
                <a:cs typeface="+mn-lt"/>
              </a:rPr>
              <a:t>מאור</a:t>
            </a:r>
            <a:r>
              <a:rPr lang="en-US" dirty="0">
                <a:ea typeface="+mn-lt"/>
                <a:cs typeface="+mn-lt"/>
              </a:rPr>
              <a:t> </a:t>
            </a:r>
            <a:r>
              <a:rPr lang="en-US" dirty="0" err="1">
                <a:ea typeface="+mn-lt"/>
                <a:cs typeface="+mn-lt"/>
              </a:rPr>
              <a:t>העולם</a:t>
            </a:r>
            <a:r>
              <a:rPr lang="en-US" dirty="0">
                <a:ea typeface="+mn-lt"/>
                <a:cs typeface="+mn-lt"/>
              </a:rPr>
              <a:t> </a:t>
            </a:r>
            <a:r>
              <a:rPr lang="en-US" dirty="0" err="1">
                <a:ea typeface="+mn-lt"/>
                <a:cs typeface="+mn-lt"/>
              </a:rPr>
              <a:t>רש"י</a:t>
            </a:r>
            <a:r>
              <a:rPr lang="en-US" dirty="0">
                <a:ea typeface="+mn-lt"/>
                <a:cs typeface="+mn-lt"/>
              </a:rPr>
              <a:t> </a:t>
            </a:r>
            <a:r>
              <a:rPr lang="en-US" dirty="0" err="1">
                <a:ea typeface="+mn-lt"/>
                <a:cs typeface="+mn-lt"/>
              </a:rPr>
              <a:t>בקידושין</a:t>
            </a:r>
            <a:r>
              <a:rPr lang="en-US" dirty="0">
                <a:ea typeface="+mn-lt"/>
                <a:cs typeface="+mn-lt"/>
              </a:rPr>
              <a:t> </a:t>
            </a:r>
            <a:r>
              <a:rPr lang="en-US" dirty="0" err="1">
                <a:ea typeface="+mn-lt"/>
                <a:cs typeface="+mn-lt"/>
              </a:rPr>
              <a:t>פרק</a:t>
            </a:r>
            <a:r>
              <a:rPr lang="en-US" dirty="0">
                <a:ea typeface="+mn-lt"/>
                <a:cs typeface="+mn-lt"/>
              </a:rPr>
              <a:t> </a:t>
            </a:r>
            <a:r>
              <a:rPr lang="en-US" dirty="0" err="1">
                <a:ea typeface="+mn-lt"/>
                <a:cs typeface="+mn-lt"/>
              </a:rPr>
              <a:t>האומר</a:t>
            </a:r>
            <a:r>
              <a:rPr lang="en-US" dirty="0">
                <a:ea typeface="+mn-lt"/>
                <a:cs typeface="+mn-lt"/>
              </a:rPr>
              <a:t> </a:t>
            </a:r>
            <a:r>
              <a:rPr lang="en-US" dirty="0" err="1">
                <a:ea typeface="+mn-lt"/>
                <a:cs typeface="+mn-lt"/>
              </a:rPr>
              <a:t>דף</a:t>
            </a:r>
            <a:r>
              <a:rPr lang="en-US" dirty="0">
                <a:ea typeface="+mn-lt"/>
                <a:cs typeface="+mn-lt"/>
              </a:rPr>
              <a:t> </a:t>
            </a:r>
            <a:r>
              <a:rPr lang="en-US" dirty="0" err="1">
                <a:ea typeface="+mn-lt"/>
                <a:cs typeface="+mn-lt"/>
              </a:rPr>
              <a:t>ס"ה</a:t>
            </a:r>
            <a:r>
              <a:rPr lang="en-US" dirty="0">
                <a:ea typeface="+mn-lt"/>
                <a:cs typeface="+mn-lt"/>
              </a:rPr>
              <a:t> </a:t>
            </a:r>
            <a:r>
              <a:rPr lang="en-US" dirty="0" err="1">
                <a:ea typeface="+mn-lt"/>
                <a:cs typeface="+mn-lt"/>
              </a:rPr>
              <a:t>שם</a:t>
            </a:r>
            <a:r>
              <a:rPr lang="en-US" dirty="0">
                <a:ea typeface="+mn-lt"/>
                <a:cs typeface="+mn-lt"/>
              </a:rPr>
              <a:t> </a:t>
            </a:r>
            <a:r>
              <a:rPr lang="en-US" dirty="0" err="1">
                <a:ea typeface="+mn-lt"/>
                <a:cs typeface="+mn-lt"/>
              </a:rPr>
              <a:t>הודאת</a:t>
            </a:r>
            <a:r>
              <a:rPr lang="en-US" dirty="0">
                <a:ea typeface="+mn-lt"/>
                <a:cs typeface="+mn-lt"/>
              </a:rPr>
              <a:t> </a:t>
            </a:r>
            <a:r>
              <a:rPr lang="en-US" dirty="0" err="1">
                <a:ea typeface="+mn-lt"/>
                <a:cs typeface="+mn-lt"/>
              </a:rPr>
              <a:t>בעל</a:t>
            </a:r>
            <a:r>
              <a:rPr lang="en-US" dirty="0">
                <a:ea typeface="+mn-lt"/>
                <a:cs typeface="+mn-lt"/>
              </a:rPr>
              <a:t> </a:t>
            </a:r>
            <a:r>
              <a:rPr lang="en-US" dirty="0" err="1">
                <a:ea typeface="+mn-lt"/>
                <a:cs typeface="+mn-lt"/>
              </a:rPr>
              <a:t>דין</a:t>
            </a:r>
            <a:r>
              <a:rPr lang="en-US" dirty="0">
                <a:ea typeface="+mn-lt"/>
                <a:cs typeface="+mn-lt"/>
              </a:rPr>
              <a:t> </a:t>
            </a:r>
            <a:r>
              <a:rPr lang="en-US" dirty="0" err="1">
                <a:ea typeface="+mn-lt"/>
                <a:cs typeface="+mn-lt"/>
              </a:rPr>
              <a:t>כמאה</a:t>
            </a:r>
            <a:r>
              <a:rPr lang="en-US" dirty="0">
                <a:ea typeface="+mn-lt"/>
                <a:cs typeface="+mn-lt"/>
              </a:rPr>
              <a:t> </a:t>
            </a:r>
            <a:r>
              <a:rPr lang="en-US" dirty="0" err="1">
                <a:ea typeface="+mn-lt"/>
                <a:cs typeface="+mn-lt"/>
              </a:rPr>
              <a:t>עדים</a:t>
            </a:r>
            <a:r>
              <a:rPr lang="en-US" dirty="0">
                <a:ea typeface="+mn-lt"/>
                <a:cs typeface="+mn-lt"/>
              </a:rPr>
              <a:t> </a:t>
            </a:r>
            <a:r>
              <a:rPr lang="en-US" dirty="0" err="1">
                <a:ea typeface="+mn-lt"/>
                <a:cs typeface="+mn-lt"/>
              </a:rPr>
              <a:t>ז"ל</a:t>
            </a:r>
            <a:r>
              <a:rPr lang="en-US" dirty="0">
                <a:ea typeface="+mn-lt"/>
                <a:cs typeface="+mn-lt"/>
              </a:rPr>
              <a:t> </a:t>
            </a:r>
            <a:r>
              <a:rPr lang="en-US" dirty="0" err="1">
                <a:ea typeface="+mn-lt"/>
                <a:cs typeface="+mn-lt"/>
              </a:rPr>
              <a:t>רש"י</a:t>
            </a:r>
            <a:r>
              <a:rPr lang="en-US" dirty="0">
                <a:ea typeface="+mn-lt"/>
                <a:cs typeface="+mn-lt"/>
              </a:rPr>
              <a:t> </a:t>
            </a:r>
            <a:r>
              <a:rPr lang="en-US" dirty="0" err="1">
                <a:ea typeface="+mn-lt"/>
                <a:cs typeface="+mn-lt"/>
              </a:rPr>
              <a:t>דכתיב</a:t>
            </a:r>
            <a:r>
              <a:rPr lang="en-US" dirty="0">
                <a:ea typeface="+mn-lt"/>
                <a:cs typeface="+mn-lt"/>
              </a:rPr>
              <a:t> </a:t>
            </a:r>
            <a:r>
              <a:rPr lang="en-US" dirty="0" err="1">
                <a:ea typeface="+mn-lt"/>
                <a:cs typeface="+mn-lt"/>
              </a:rPr>
              <a:t>אשר</a:t>
            </a:r>
            <a:r>
              <a:rPr lang="en-US" dirty="0">
                <a:ea typeface="+mn-lt"/>
                <a:cs typeface="+mn-lt"/>
              </a:rPr>
              <a:t> </a:t>
            </a:r>
            <a:r>
              <a:rPr lang="en-US" dirty="0" err="1">
                <a:ea typeface="+mn-lt"/>
                <a:cs typeface="+mn-lt"/>
              </a:rPr>
              <a:t>יאמר</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הרי</a:t>
            </a:r>
            <a:r>
              <a:rPr lang="en-US" dirty="0">
                <a:ea typeface="+mn-lt"/>
                <a:cs typeface="+mn-lt"/>
              </a:rPr>
              <a:t> </a:t>
            </a:r>
            <a:r>
              <a:rPr lang="en-US" dirty="0" err="1">
                <a:ea typeface="+mn-lt"/>
                <a:cs typeface="+mn-lt"/>
              </a:rPr>
              <a:t>שסמך</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מקצת</a:t>
            </a:r>
            <a:r>
              <a:rPr lang="en-US" dirty="0">
                <a:ea typeface="+mn-lt"/>
                <a:cs typeface="+mn-lt"/>
              </a:rPr>
              <a:t> </a:t>
            </a:r>
            <a:r>
              <a:rPr lang="en-US" dirty="0" err="1">
                <a:ea typeface="+mn-lt"/>
                <a:cs typeface="+mn-lt"/>
              </a:rPr>
              <a:t>הודאתו</a:t>
            </a:r>
            <a:r>
              <a:rPr lang="en-US" dirty="0">
                <a:ea typeface="+mn-lt"/>
                <a:cs typeface="+mn-lt"/>
              </a:rPr>
              <a:t> </a:t>
            </a:r>
            <a:r>
              <a:rPr lang="en-US" dirty="0" err="1">
                <a:ea typeface="+mn-lt"/>
                <a:cs typeface="+mn-lt"/>
              </a:rPr>
              <a:t>ע"כ</a:t>
            </a:r>
            <a:r>
              <a:rPr lang="en-US" dirty="0">
                <a:ea typeface="+mn-lt"/>
                <a:cs typeface="+mn-lt"/>
              </a:rPr>
              <a:t> </a:t>
            </a:r>
            <a:r>
              <a:rPr lang="en-US" dirty="0" err="1">
                <a:ea typeface="+mn-lt"/>
                <a:cs typeface="+mn-lt"/>
              </a:rPr>
              <a:t>ואם</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היכא</a:t>
            </a:r>
            <a:r>
              <a:rPr lang="en-US" dirty="0">
                <a:ea typeface="+mn-lt"/>
                <a:cs typeface="+mn-lt"/>
              </a:rPr>
              <a:t> </a:t>
            </a:r>
            <a:r>
              <a:rPr lang="en-US" dirty="0" err="1">
                <a:ea typeface="+mn-lt"/>
                <a:cs typeface="+mn-lt"/>
              </a:rPr>
              <a:t>דהאמין</a:t>
            </a:r>
            <a:r>
              <a:rPr lang="en-US" dirty="0">
                <a:ea typeface="+mn-lt"/>
                <a:cs typeface="+mn-lt"/>
              </a:rPr>
              <a:t> </a:t>
            </a:r>
            <a:r>
              <a:rPr lang="en-US" dirty="0" err="1">
                <a:ea typeface="+mn-lt"/>
                <a:cs typeface="+mn-lt"/>
              </a:rPr>
              <a:t>התורה</a:t>
            </a:r>
            <a:r>
              <a:rPr lang="en-US" dirty="0">
                <a:ea typeface="+mn-lt"/>
                <a:cs typeface="+mn-lt"/>
              </a:rPr>
              <a:t> </a:t>
            </a:r>
            <a:r>
              <a:rPr lang="en-US" dirty="0" err="1">
                <a:ea typeface="+mn-lt"/>
                <a:cs typeface="+mn-lt"/>
              </a:rPr>
              <a:t>שני</a:t>
            </a:r>
            <a:r>
              <a:rPr lang="en-US" dirty="0">
                <a:ea typeface="+mn-lt"/>
                <a:cs typeface="+mn-lt"/>
              </a:rPr>
              <a:t> </a:t>
            </a:r>
            <a:r>
              <a:rPr lang="en-US" dirty="0" err="1">
                <a:ea typeface="+mn-lt"/>
                <a:cs typeface="+mn-lt"/>
              </a:rPr>
              <a:t>עדים</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אחרים</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האמין</a:t>
            </a:r>
            <a:r>
              <a:rPr lang="en-US" dirty="0">
                <a:ea typeface="+mn-lt"/>
                <a:cs typeface="+mn-lt"/>
              </a:rPr>
              <a:t> </a:t>
            </a:r>
            <a:r>
              <a:rPr lang="en-US" dirty="0" err="1">
                <a:ea typeface="+mn-lt"/>
                <a:cs typeface="+mn-lt"/>
              </a:rPr>
              <a:t>התורה</a:t>
            </a:r>
            <a:r>
              <a:rPr lang="en-US" dirty="0">
                <a:ea typeface="+mn-lt"/>
                <a:cs typeface="+mn-lt"/>
              </a:rPr>
              <a:t> </a:t>
            </a:r>
            <a:r>
              <a:rPr lang="en-US" dirty="0" err="1">
                <a:ea typeface="+mn-lt"/>
                <a:cs typeface="+mn-lt"/>
              </a:rPr>
              <a:t>לכל</a:t>
            </a:r>
            <a:r>
              <a:rPr lang="en-US" dirty="0">
                <a:ea typeface="+mn-lt"/>
                <a:cs typeface="+mn-lt"/>
              </a:rPr>
              <a:t> </a:t>
            </a:r>
            <a:r>
              <a:rPr lang="en-US" dirty="0" err="1">
                <a:ea typeface="+mn-lt"/>
                <a:cs typeface="+mn-lt"/>
              </a:rPr>
              <a:t>אדם</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עצמו</a:t>
            </a:r>
            <a:r>
              <a:rPr lang="en-US" dirty="0">
                <a:ea typeface="+mn-lt"/>
                <a:cs typeface="+mn-lt"/>
              </a:rPr>
              <a:t> </a:t>
            </a:r>
            <a:r>
              <a:rPr lang="en-US" dirty="0" err="1">
                <a:ea typeface="+mn-lt"/>
                <a:cs typeface="+mn-lt"/>
              </a:rPr>
              <a:t>אף</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גב</a:t>
            </a:r>
            <a:r>
              <a:rPr lang="en-US" dirty="0">
                <a:ea typeface="+mn-lt"/>
                <a:cs typeface="+mn-lt"/>
              </a:rPr>
              <a:t> </a:t>
            </a:r>
            <a:r>
              <a:rPr lang="en-US" dirty="0" err="1">
                <a:ea typeface="+mn-lt"/>
                <a:cs typeface="+mn-lt"/>
              </a:rPr>
              <a:t>דהוא</a:t>
            </a:r>
            <a:r>
              <a:rPr lang="en-US" dirty="0">
                <a:ea typeface="+mn-lt"/>
                <a:cs typeface="+mn-lt"/>
              </a:rPr>
              <a:t> </a:t>
            </a:r>
            <a:r>
              <a:rPr lang="en-US" dirty="0" err="1">
                <a:ea typeface="+mn-lt"/>
                <a:cs typeface="+mn-lt"/>
              </a:rPr>
              <a:t>קרוב</a:t>
            </a:r>
            <a:r>
              <a:rPr lang="en-US" dirty="0">
                <a:ea typeface="+mn-lt"/>
                <a:cs typeface="+mn-lt"/>
              </a:rPr>
              <a:t> </a:t>
            </a:r>
            <a:r>
              <a:rPr lang="en-US" dirty="0" err="1">
                <a:ea typeface="+mn-lt"/>
                <a:cs typeface="+mn-lt"/>
              </a:rPr>
              <a:t>לעצמו</a:t>
            </a:r>
            <a:r>
              <a:rPr lang="en-US" dirty="0">
                <a:ea typeface="+mn-lt"/>
                <a:cs typeface="+mn-lt"/>
              </a:rPr>
              <a:t> </a:t>
            </a:r>
            <a:r>
              <a:rPr lang="en-US" b="1" dirty="0" err="1">
                <a:ea typeface="+mn-lt"/>
                <a:cs typeface="+mn-lt"/>
              </a:rPr>
              <a:t>דקרוב</a:t>
            </a:r>
            <a:r>
              <a:rPr lang="en-US" b="1" dirty="0">
                <a:ea typeface="+mn-lt"/>
                <a:cs typeface="+mn-lt"/>
              </a:rPr>
              <a:t> </a:t>
            </a:r>
            <a:r>
              <a:rPr lang="en-US" b="1" dirty="0" err="1">
                <a:ea typeface="+mn-lt"/>
                <a:cs typeface="+mn-lt"/>
              </a:rPr>
              <a:t>לא</a:t>
            </a:r>
            <a:r>
              <a:rPr lang="en-US" b="1" dirty="0">
                <a:ea typeface="+mn-lt"/>
                <a:cs typeface="+mn-lt"/>
              </a:rPr>
              <a:t> </a:t>
            </a:r>
            <a:r>
              <a:rPr lang="en-US" b="1" dirty="0" err="1">
                <a:ea typeface="+mn-lt"/>
                <a:cs typeface="+mn-lt"/>
              </a:rPr>
              <a:t>פסלה</a:t>
            </a:r>
            <a:r>
              <a:rPr lang="en-US" b="1" dirty="0">
                <a:ea typeface="+mn-lt"/>
                <a:cs typeface="+mn-lt"/>
              </a:rPr>
              <a:t> </a:t>
            </a:r>
            <a:r>
              <a:rPr lang="en-US" b="1" dirty="0" err="1">
                <a:ea typeface="+mn-lt"/>
                <a:cs typeface="+mn-lt"/>
              </a:rPr>
              <a:t>התורה</a:t>
            </a:r>
            <a:r>
              <a:rPr lang="en-US" b="1" dirty="0">
                <a:ea typeface="+mn-lt"/>
                <a:cs typeface="+mn-lt"/>
              </a:rPr>
              <a:t> </a:t>
            </a:r>
            <a:r>
              <a:rPr lang="en-US" b="1" dirty="0" err="1">
                <a:ea typeface="+mn-lt"/>
                <a:cs typeface="+mn-lt"/>
              </a:rPr>
              <a:t>אלא</a:t>
            </a:r>
            <a:r>
              <a:rPr lang="en-US" b="1" dirty="0">
                <a:ea typeface="+mn-lt"/>
                <a:cs typeface="+mn-lt"/>
              </a:rPr>
              <a:t> </a:t>
            </a:r>
            <a:r>
              <a:rPr lang="en-US" b="1" dirty="0" err="1">
                <a:ea typeface="+mn-lt"/>
                <a:cs typeface="+mn-lt"/>
              </a:rPr>
              <a:t>על</a:t>
            </a:r>
            <a:r>
              <a:rPr lang="en-US" b="1" dirty="0">
                <a:ea typeface="+mn-lt"/>
                <a:cs typeface="+mn-lt"/>
              </a:rPr>
              <a:t> </a:t>
            </a:r>
            <a:r>
              <a:rPr lang="en-US" b="1" dirty="0" err="1">
                <a:ea typeface="+mn-lt"/>
                <a:cs typeface="+mn-lt"/>
              </a:rPr>
              <a:t>אחרים</a:t>
            </a:r>
            <a:r>
              <a:rPr lang="en-US" b="1" dirty="0">
                <a:ea typeface="+mn-lt"/>
                <a:cs typeface="+mn-lt"/>
              </a:rPr>
              <a:t> </a:t>
            </a:r>
            <a:r>
              <a:rPr lang="en-US" b="1" dirty="0" err="1">
                <a:ea typeface="+mn-lt"/>
                <a:cs typeface="+mn-lt"/>
              </a:rPr>
              <a:t>אבל</a:t>
            </a:r>
            <a:r>
              <a:rPr lang="en-US" b="1" dirty="0">
                <a:ea typeface="+mn-lt"/>
                <a:cs typeface="+mn-lt"/>
              </a:rPr>
              <a:t> </a:t>
            </a:r>
            <a:r>
              <a:rPr lang="en-US" b="1" dirty="0" err="1">
                <a:ea typeface="+mn-lt"/>
                <a:cs typeface="+mn-lt"/>
              </a:rPr>
              <a:t>על</a:t>
            </a:r>
            <a:r>
              <a:rPr lang="en-US" b="1" dirty="0">
                <a:ea typeface="+mn-lt"/>
                <a:cs typeface="+mn-lt"/>
              </a:rPr>
              <a:t> </a:t>
            </a:r>
            <a:r>
              <a:rPr lang="en-US" b="1" dirty="0" err="1">
                <a:ea typeface="+mn-lt"/>
                <a:cs typeface="+mn-lt"/>
              </a:rPr>
              <a:t>עצמו</a:t>
            </a:r>
            <a:r>
              <a:rPr lang="en-US" b="1" dirty="0">
                <a:ea typeface="+mn-lt"/>
                <a:cs typeface="+mn-lt"/>
              </a:rPr>
              <a:t> </a:t>
            </a:r>
            <a:r>
              <a:rPr lang="en-US" b="1" dirty="0" err="1">
                <a:ea typeface="+mn-lt"/>
                <a:cs typeface="+mn-lt"/>
              </a:rPr>
              <a:t>נאמן</a:t>
            </a:r>
            <a:r>
              <a:rPr lang="en-US" b="1" dirty="0">
                <a:ea typeface="+mn-lt"/>
                <a:cs typeface="+mn-lt"/>
              </a:rPr>
              <a:t> </a:t>
            </a:r>
            <a:r>
              <a:rPr lang="en-US" b="1" dirty="0" err="1">
                <a:ea typeface="+mn-lt"/>
                <a:cs typeface="+mn-lt"/>
              </a:rPr>
              <a:t>מה</a:t>
            </a:r>
            <a:r>
              <a:rPr lang="en-US" b="1" dirty="0">
                <a:ea typeface="+mn-lt"/>
                <a:cs typeface="+mn-lt"/>
              </a:rPr>
              <a:t> </a:t>
            </a:r>
            <a:r>
              <a:rPr lang="en-US" b="1" dirty="0" err="1">
                <a:ea typeface="+mn-lt"/>
                <a:cs typeface="+mn-lt"/>
              </a:rPr>
              <a:t>שאין</a:t>
            </a:r>
            <a:r>
              <a:rPr lang="en-US" b="1" dirty="0">
                <a:ea typeface="+mn-lt"/>
                <a:cs typeface="+mn-lt"/>
              </a:rPr>
              <a:t> </a:t>
            </a:r>
            <a:r>
              <a:rPr lang="en-US" b="1" dirty="0" err="1">
                <a:ea typeface="+mn-lt"/>
                <a:cs typeface="+mn-lt"/>
              </a:rPr>
              <a:t>כן</a:t>
            </a:r>
            <a:r>
              <a:rPr lang="en-US" b="1" dirty="0">
                <a:ea typeface="+mn-lt"/>
                <a:cs typeface="+mn-lt"/>
              </a:rPr>
              <a:t> </a:t>
            </a:r>
            <a:r>
              <a:rPr lang="en-US" b="1" dirty="0" err="1">
                <a:ea typeface="+mn-lt"/>
                <a:cs typeface="+mn-lt"/>
              </a:rPr>
              <a:t>לזכות</a:t>
            </a:r>
            <a:r>
              <a:rPr lang="en-US" b="1" dirty="0">
                <a:ea typeface="+mn-lt"/>
                <a:cs typeface="+mn-lt"/>
              </a:rPr>
              <a:t> </a:t>
            </a:r>
            <a:r>
              <a:rPr lang="en-US" b="1" dirty="0" err="1">
                <a:ea typeface="+mn-lt"/>
                <a:cs typeface="+mn-lt"/>
              </a:rPr>
              <a:t>דבא</a:t>
            </a:r>
            <a:r>
              <a:rPr lang="en-US" b="1" dirty="0">
                <a:ea typeface="+mn-lt"/>
                <a:cs typeface="+mn-lt"/>
              </a:rPr>
              <a:t> </a:t>
            </a:r>
            <a:r>
              <a:rPr lang="en-US" b="1" dirty="0" err="1">
                <a:ea typeface="+mn-lt"/>
                <a:cs typeface="+mn-lt"/>
              </a:rPr>
              <a:t>להעיד</a:t>
            </a:r>
            <a:r>
              <a:rPr lang="en-US" b="1" dirty="0">
                <a:ea typeface="+mn-lt"/>
                <a:cs typeface="+mn-lt"/>
              </a:rPr>
              <a:t> </a:t>
            </a:r>
            <a:r>
              <a:rPr lang="en-US" b="1" dirty="0" err="1">
                <a:ea typeface="+mn-lt"/>
                <a:cs typeface="+mn-lt"/>
              </a:rPr>
              <a:t>על</a:t>
            </a:r>
            <a:r>
              <a:rPr lang="en-US" b="1" dirty="0">
                <a:ea typeface="+mn-lt"/>
                <a:cs typeface="+mn-lt"/>
              </a:rPr>
              <a:t> </a:t>
            </a:r>
            <a:r>
              <a:rPr lang="en-US" b="1" dirty="0" err="1">
                <a:ea typeface="+mn-lt"/>
                <a:cs typeface="+mn-lt"/>
              </a:rPr>
              <a:t>אחרים</a:t>
            </a:r>
            <a:r>
              <a:rPr lang="en-US" b="1" dirty="0">
                <a:ea typeface="+mn-lt"/>
                <a:cs typeface="+mn-lt"/>
              </a:rPr>
              <a:t> </a:t>
            </a:r>
            <a:r>
              <a:rPr lang="en-US" b="1" dirty="0" err="1">
                <a:ea typeface="+mn-lt"/>
                <a:cs typeface="+mn-lt"/>
              </a:rPr>
              <a:t>משום</a:t>
            </a:r>
            <a:r>
              <a:rPr lang="en-US" b="1" dirty="0">
                <a:ea typeface="+mn-lt"/>
                <a:cs typeface="+mn-lt"/>
              </a:rPr>
              <a:t> </a:t>
            </a:r>
            <a:r>
              <a:rPr lang="en-US" b="1" dirty="0" err="1">
                <a:ea typeface="+mn-lt"/>
                <a:cs typeface="+mn-lt"/>
              </a:rPr>
              <a:t>הכי</a:t>
            </a:r>
            <a:r>
              <a:rPr lang="en-US" b="1" dirty="0">
                <a:ea typeface="+mn-lt"/>
                <a:cs typeface="+mn-lt"/>
              </a:rPr>
              <a:t> </a:t>
            </a:r>
            <a:r>
              <a:rPr lang="en-US" b="1" dirty="0" err="1">
                <a:ea typeface="+mn-lt"/>
                <a:cs typeface="+mn-lt"/>
              </a:rPr>
              <a:t>אינו</a:t>
            </a:r>
            <a:r>
              <a:rPr lang="en-US" b="1" dirty="0">
                <a:ea typeface="+mn-lt"/>
                <a:cs typeface="+mn-lt"/>
              </a:rPr>
              <a:t> </a:t>
            </a:r>
            <a:r>
              <a:rPr lang="en-US" b="1" dirty="0" err="1">
                <a:ea typeface="+mn-lt"/>
                <a:cs typeface="+mn-lt"/>
              </a:rPr>
              <a:t>נאמן</a:t>
            </a:r>
            <a:r>
              <a:rPr lang="en-US" dirty="0">
                <a:ea typeface="+mn-lt"/>
                <a:cs typeface="+mn-lt"/>
              </a:rPr>
              <a:t> </a:t>
            </a:r>
            <a:endParaRPr lang="en-US" dirty="0"/>
          </a:p>
        </p:txBody>
      </p:sp>
    </p:spTree>
    <p:extLst>
      <p:ext uri="{BB962C8B-B14F-4D97-AF65-F5344CB8AC3E}">
        <p14:creationId xmlns:p14="http://schemas.microsoft.com/office/powerpoint/2010/main" val="213550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23017-B5A2-A8EC-DB96-5364FD5534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A1F44E-227E-B3FE-3018-8E6056B4C528}"/>
              </a:ext>
            </a:extLst>
          </p:cNvPr>
          <p:cNvSpPr>
            <a:spLocks noGrp="1"/>
          </p:cNvSpPr>
          <p:nvPr>
            <p:ph idx="1"/>
          </p:nvPr>
        </p:nvSpPr>
        <p:spPr/>
        <p:txBody>
          <a:bodyPr vert="horz" lIns="91440" tIns="45720" rIns="91440" bIns="45720" rtlCol="0" anchor="t">
            <a:normAutofit/>
          </a:bodyPr>
          <a:lstStyle/>
          <a:p>
            <a:pPr marL="0" indent="0" algn="r" rtl="1">
              <a:lnSpc>
                <a:spcPct val="150000"/>
              </a:lnSpc>
              <a:buNone/>
            </a:pPr>
            <a:r>
              <a:rPr lang="en-US" dirty="0" err="1">
                <a:cs typeface="Calibri" panose="020F0502020204030204"/>
              </a:rPr>
              <a:t>קצות</a:t>
            </a:r>
            <a:r>
              <a:rPr lang="en-US" dirty="0">
                <a:cs typeface="Calibri" panose="020F0502020204030204"/>
              </a:rPr>
              <a:t> </a:t>
            </a:r>
            <a:r>
              <a:rPr lang="en-US" dirty="0" err="1">
                <a:cs typeface="Calibri" panose="020F0502020204030204"/>
              </a:rPr>
              <a:t>שם</a:t>
            </a:r>
            <a:endParaRPr lang="en-US" dirty="0">
              <a:cs typeface="Calibri" panose="020F0502020204030204"/>
            </a:endParaRPr>
          </a:p>
          <a:p>
            <a:pPr marL="0" indent="0" algn="r" rtl="1">
              <a:lnSpc>
                <a:spcPct val="150000"/>
              </a:lnSpc>
              <a:buNone/>
            </a:pPr>
            <a:r>
              <a:rPr lang="en-US" dirty="0" err="1">
                <a:ea typeface="+mn-lt"/>
                <a:cs typeface="+mn-lt"/>
              </a:rPr>
              <a:t>ובש"ך</a:t>
            </a:r>
            <a:r>
              <a:rPr lang="en-US" dirty="0">
                <a:ea typeface="+mn-lt"/>
                <a:cs typeface="+mn-lt"/>
              </a:rPr>
              <a:t> </a:t>
            </a:r>
            <a:r>
              <a:rPr lang="en-US" dirty="0" err="1">
                <a:ea typeface="+mn-lt"/>
                <a:cs typeface="+mn-lt"/>
              </a:rPr>
              <a:t>ריש</a:t>
            </a:r>
            <a:r>
              <a:rPr lang="en-US" dirty="0">
                <a:ea typeface="+mn-lt"/>
                <a:cs typeface="+mn-lt"/>
              </a:rPr>
              <a:t> </a:t>
            </a:r>
            <a:r>
              <a:rPr lang="en-US" dirty="0" err="1">
                <a:ea typeface="+mn-lt"/>
                <a:cs typeface="+mn-lt"/>
              </a:rPr>
              <a:t>סימן</a:t>
            </a:r>
            <a:r>
              <a:rPr lang="en-US" dirty="0">
                <a:ea typeface="+mn-lt"/>
                <a:cs typeface="+mn-lt"/>
              </a:rPr>
              <a:t> </a:t>
            </a:r>
            <a:r>
              <a:rPr lang="en-US" dirty="0" err="1">
                <a:ea typeface="+mn-lt"/>
                <a:cs typeface="+mn-lt"/>
              </a:rPr>
              <a:t>ל"ז</a:t>
            </a:r>
            <a:r>
              <a:rPr lang="en-US" dirty="0">
                <a:ea typeface="+mn-lt"/>
                <a:cs typeface="+mn-lt"/>
              </a:rPr>
              <a:t> </a:t>
            </a:r>
            <a:r>
              <a:rPr lang="en-US" dirty="0" err="1">
                <a:ea typeface="+mn-lt"/>
                <a:cs typeface="+mn-lt"/>
              </a:rPr>
              <a:t>נתחבט</a:t>
            </a:r>
            <a:r>
              <a:rPr lang="en-US" dirty="0">
                <a:ea typeface="+mn-lt"/>
                <a:cs typeface="+mn-lt"/>
              </a:rPr>
              <a:t> </a:t>
            </a:r>
            <a:r>
              <a:rPr lang="en-US" dirty="0" err="1">
                <a:ea typeface="+mn-lt"/>
                <a:cs typeface="+mn-lt"/>
              </a:rPr>
              <a:t>גם</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בדבר</a:t>
            </a:r>
            <a:r>
              <a:rPr lang="en-US" dirty="0">
                <a:ea typeface="+mn-lt"/>
                <a:cs typeface="+mn-lt"/>
              </a:rPr>
              <a:t> </a:t>
            </a:r>
            <a:r>
              <a:rPr lang="en-US" dirty="0" err="1">
                <a:ea typeface="+mn-lt"/>
                <a:cs typeface="+mn-lt"/>
              </a:rPr>
              <a:t>הזה</a:t>
            </a:r>
            <a:r>
              <a:rPr lang="en-US" dirty="0">
                <a:ea typeface="+mn-lt"/>
                <a:cs typeface="+mn-lt"/>
              </a:rPr>
              <a:t> </a:t>
            </a:r>
            <a:r>
              <a:rPr lang="en-US" dirty="0" err="1">
                <a:ea typeface="+mn-lt"/>
                <a:cs typeface="+mn-lt"/>
              </a:rPr>
              <a:t>בטעמא</a:t>
            </a:r>
            <a:r>
              <a:rPr lang="en-US" dirty="0">
                <a:ea typeface="+mn-lt"/>
                <a:cs typeface="+mn-lt"/>
              </a:rPr>
              <a:t> </a:t>
            </a:r>
            <a:r>
              <a:rPr lang="en-US" dirty="0" err="1">
                <a:ea typeface="+mn-lt"/>
                <a:cs typeface="+mn-lt"/>
              </a:rPr>
              <a:t>דאדם</a:t>
            </a:r>
            <a:r>
              <a:rPr lang="en-US" dirty="0">
                <a:ea typeface="+mn-lt"/>
                <a:cs typeface="+mn-lt"/>
              </a:rPr>
              <a:t> </a:t>
            </a:r>
            <a:r>
              <a:rPr lang="en-US" dirty="0" err="1">
                <a:ea typeface="+mn-lt"/>
                <a:cs typeface="+mn-lt"/>
              </a:rPr>
              <a:t>נאמן</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עצמו</a:t>
            </a:r>
            <a:r>
              <a:rPr lang="en-US" dirty="0">
                <a:ea typeface="+mn-lt"/>
                <a:cs typeface="+mn-lt"/>
              </a:rPr>
              <a:t> </a:t>
            </a:r>
            <a:r>
              <a:rPr lang="en-US" dirty="0" err="1">
                <a:ea typeface="+mn-lt"/>
                <a:cs typeface="+mn-lt"/>
              </a:rPr>
              <a:t>לחוב</a:t>
            </a:r>
            <a:r>
              <a:rPr lang="en-US" dirty="0">
                <a:ea typeface="+mn-lt"/>
                <a:cs typeface="+mn-lt"/>
              </a:rPr>
              <a:t> </a:t>
            </a:r>
            <a:r>
              <a:rPr lang="en-US" dirty="0" err="1">
                <a:ea typeface="+mn-lt"/>
                <a:cs typeface="+mn-lt"/>
              </a:rPr>
              <a:t>וז"ל</a:t>
            </a:r>
            <a:r>
              <a:rPr lang="en-US" dirty="0">
                <a:ea typeface="+mn-lt"/>
                <a:cs typeface="+mn-lt"/>
              </a:rPr>
              <a:t> </a:t>
            </a:r>
            <a:r>
              <a:rPr lang="en-US" dirty="0" err="1">
                <a:ea typeface="+mn-lt"/>
                <a:cs typeface="+mn-lt"/>
              </a:rPr>
              <a:t>דהיכא</a:t>
            </a:r>
            <a:r>
              <a:rPr lang="en-US" dirty="0">
                <a:ea typeface="+mn-lt"/>
                <a:cs typeface="+mn-lt"/>
              </a:rPr>
              <a:t> </a:t>
            </a:r>
            <a:r>
              <a:rPr lang="en-US" dirty="0" err="1">
                <a:ea typeface="+mn-lt"/>
                <a:cs typeface="+mn-lt"/>
              </a:rPr>
              <a:t>דיש</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הנאה</a:t>
            </a:r>
            <a:r>
              <a:rPr lang="en-US" dirty="0">
                <a:ea typeface="+mn-lt"/>
                <a:cs typeface="+mn-lt"/>
              </a:rPr>
              <a:t> </a:t>
            </a:r>
            <a:r>
              <a:rPr lang="en-US" dirty="0" err="1">
                <a:ea typeface="+mn-lt"/>
                <a:cs typeface="+mn-lt"/>
              </a:rPr>
              <a:t>ומקרי</a:t>
            </a:r>
            <a:r>
              <a:rPr lang="en-US" dirty="0">
                <a:ea typeface="+mn-lt"/>
                <a:cs typeface="+mn-lt"/>
              </a:rPr>
              <a:t> </a:t>
            </a:r>
            <a:r>
              <a:rPr lang="en-US" dirty="0" err="1">
                <a:ea typeface="+mn-lt"/>
                <a:cs typeface="+mn-lt"/>
              </a:rPr>
              <a:t>נוגע</a:t>
            </a:r>
            <a:r>
              <a:rPr lang="en-US" dirty="0">
                <a:ea typeface="+mn-lt"/>
                <a:cs typeface="+mn-lt"/>
              </a:rPr>
              <a:t> </a:t>
            </a:r>
            <a:r>
              <a:rPr lang="en-US" dirty="0" err="1">
                <a:ea typeface="+mn-lt"/>
                <a:cs typeface="+mn-lt"/>
              </a:rPr>
              <a:t>חשיב</a:t>
            </a:r>
            <a:r>
              <a:rPr lang="en-US" dirty="0">
                <a:ea typeface="+mn-lt"/>
                <a:cs typeface="+mn-lt"/>
              </a:rPr>
              <a:t> </a:t>
            </a:r>
            <a:r>
              <a:rPr lang="en-US" dirty="0" err="1">
                <a:ea typeface="+mn-lt"/>
                <a:cs typeface="+mn-lt"/>
              </a:rPr>
              <a:t>כקרוב</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היכא</a:t>
            </a:r>
            <a:r>
              <a:rPr lang="en-US" dirty="0">
                <a:ea typeface="+mn-lt"/>
                <a:cs typeface="+mn-lt"/>
              </a:rPr>
              <a:t> </a:t>
            </a:r>
            <a:r>
              <a:rPr lang="en-US" dirty="0" err="1">
                <a:ea typeface="+mn-lt"/>
                <a:cs typeface="+mn-lt"/>
              </a:rPr>
              <a:t>דמעיד</a:t>
            </a:r>
            <a:r>
              <a:rPr lang="en-US" dirty="0">
                <a:ea typeface="+mn-lt"/>
                <a:cs typeface="+mn-lt"/>
              </a:rPr>
              <a:t> </a:t>
            </a:r>
            <a:r>
              <a:rPr lang="en-US" dirty="0" err="1">
                <a:ea typeface="+mn-lt"/>
                <a:cs typeface="+mn-lt"/>
              </a:rPr>
              <a:t>לחוב</a:t>
            </a:r>
            <a:r>
              <a:rPr lang="en-US" dirty="0">
                <a:ea typeface="+mn-lt"/>
                <a:cs typeface="+mn-lt"/>
              </a:rPr>
              <a:t> </a:t>
            </a:r>
            <a:r>
              <a:rPr lang="en-US" dirty="0" err="1">
                <a:ea typeface="+mn-lt"/>
                <a:cs typeface="+mn-lt"/>
              </a:rPr>
              <a:t>לאו</a:t>
            </a:r>
            <a:r>
              <a:rPr lang="en-US" dirty="0">
                <a:ea typeface="+mn-lt"/>
                <a:cs typeface="+mn-lt"/>
              </a:rPr>
              <a:t> </a:t>
            </a:r>
            <a:r>
              <a:rPr lang="en-US" dirty="0" err="1">
                <a:ea typeface="+mn-lt"/>
                <a:cs typeface="+mn-lt"/>
              </a:rPr>
              <a:t>נוגע</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ולא</a:t>
            </a:r>
            <a:r>
              <a:rPr lang="en-US" dirty="0">
                <a:ea typeface="+mn-lt"/>
                <a:cs typeface="+mn-lt"/>
              </a:rPr>
              <a:t> </a:t>
            </a:r>
            <a:r>
              <a:rPr lang="en-US" dirty="0" err="1">
                <a:ea typeface="+mn-lt"/>
                <a:cs typeface="+mn-lt"/>
              </a:rPr>
              <a:t>חשיב</a:t>
            </a:r>
            <a:r>
              <a:rPr lang="en-US" dirty="0">
                <a:ea typeface="+mn-lt"/>
                <a:cs typeface="+mn-lt"/>
              </a:rPr>
              <a:t> </a:t>
            </a:r>
            <a:r>
              <a:rPr lang="en-US" dirty="0" err="1">
                <a:ea typeface="+mn-lt"/>
                <a:cs typeface="+mn-lt"/>
              </a:rPr>
              <a:t>כקרוב</a:t>
            </a:r>
            <a:r>
              <a:rPr lang="en-US" dirty="0">
                <a:ea typeface="+mn-lt"/>
                <a:cs typeface="+mn-lt"/>
              </a:rPr>
              <a:t> </a:t>
            </a:r>
            <a:r>
              <a:rPr lang="en-US" dirty="0" err="1">
                <a:ea typeface="+mn-lt"/>
                <a:cs typeface="+mn-lt"/>
              </a:rPr>
              <a:t>ע"ש</a:t>
            </a:r>
            <a:r>
              <a:rPr lang="en-US" dirty="0">
                <a:ea typeface="+mn-lt"/>
                <a:cs typeface="+mn-lt"/>
              </a:rPr>
              <a:t>.</a:t>
            </a:r>
            <a:endParaRPr lang="en-US" dirty="0">
              <a:cs typeface="Calibri" panose="020F0502020204030204"/>
            </a:endParaRPr>
          </a:p>
        </p:txBody>
      </p:sp>
    </p:spTree>
    <p:extLst>
      <p:ext uri="{BB962C8B-B14F-4D97-AF65-F5344CB8AC3E}">
        <p14:creationId xmlns:p14="http://schemas.microsoft.com/office/powerpoint/2010/main" val="4071723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D937C-602B-5BC3-9CCF-D9F208959D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334D1D-E2C1-EBBA-8F03-B090CB647DFA}"/>
              </a:ext>
            </a:extLst>
          </p:cNvPr>
          <p:cNvSpPr>
            <a:spLocks noGrp="1"/>
          </p:cNvSpPr>
          <p:nvPr>
            <p:ph idx="1"/>
          </p:nvPr>
        </p:nvSpPr>
        <p:spPr/>
        <p:txBody>
          <a:bodyPr vert="horz" lIns="91440" tIns="45720" rIns="91440" bIns="45720" rtlCol="0" anchor="t">
            <a:normAutofit lnSpcReduction="10000"/>
          </a:bodyPr>
          <a:lstStyle/>
          <a:p>
            <a:pPr marL="0" indent="0" algn="r" rtl="1">
              <a:buNone/>
            </a:pPr>
            <a:r>
              <a:rPr lang="en-US" dirty="0" err="1">
                <a:ea typeface="+mn-lt"/>
                <a:cs typeface="+mn-lt"/>
              </a:rPr>
              <a:t>קצות</a:t>
            </a:r>
            <a:r>
              <a:rPr lang="en-US" dirty="0">
                <a:ea typeface="+mn-lt"/>
                <a:cs typeface="+mn-lt"/>
              </a:rPr>
              <a:t> </a:t>
            </a:r>
            <a:r>
              <a:rPr lang="en-US" dirty="0" err="1">
                <a:ea typeface="+mn-lt"/>
                <a:cs typeface="+mn-lt"/>
              </a:rPr>
              <a:t>שם</a:t>
            </a:r>
            <a:endParaRPr lang="en-US" dirty="0">
              <a:ea typeface="+mn-lt"/>
              <a:cs typeface="+mn-lt"/>
            </a:endParaRPr>
          </a:p>
          <a:p>
            <a:pPr marL="0" indent="0" algn="r" rtl="1">
              <a:buNone/>
            </a:pPr>
            <a:r>
              <a:rPr lang="en-US" dirty="0" err="1">
                <a:ea typeface="+mn-lt"/>
                <a:cs typeface="+mn-lt"/>
              </a:rPr>
              <a:t>ומקצת</a:t>
            </a:r>
            <a:r>
              <a:rPr lang="en-US" dirty="0">
                <a:ea typeface="+mn-lt"/>
                <a:cs typeface="+mn-lt"/>
              </a:rPr>
              <a:t> </a:t>
            </a:r>
            <a:r>
              <a:rPr lang="en-US" dirty="0" err="1">
                <a:ea typeface="+mn-lt"/>
                <a:cs typeface="+mn-lt"/>
              </a:rPr>
              <a:t>שכתבו</a:t>
            </a:r>
            <a:r>
              <a:rPr lang="en-US" dirty="0">
                <a:ea typeface="+mn-lt"/>
                <a:cs typeface="+mn-lt"/>
              </a:rPr>
              <a:t> </a:t>
            </a:r>
            <a:r>
              <a:rPr lang="en-US" dirty="0" err="1">
                <a:ea typeface="+mn-lt"/>
                <a:cs typeface="+mn-lt"/>
              </a:rPr>
              <a:t>גם</a:t>
            </a:r>
            <a:r>
              <a:rPr lang="en-US" dirty="0">
                <a:ea typeface="+mn-lt"/>
                <a:cs typeface="+mn-lt"/>
              </a:rPr>
              <a:t> </a:t>
            </a:r>
            <a:r>
              <a:rPr lang="en-US" dirty="0" err="1">
                <a:ea typeface="+mn-lt"/>
                <a:cs typeface="+mn-lt"/>
              </a:rPr>
              <a:t>בדין</a:t>
            </a:r>
            <a:r>
              <a:rPr lang="en-US" dirty="0">
                <a:ea typeface="+mn-lt"/>
                <a:cs typeface="+mn-lt"/>
              </a:rPr>
              <a:t> </a:t>
            </a:r>
            <a:r>
              <a:rPr lang="en-US" dirty="0" err="1">
                <a:ea typeface="+mn-lt"/>
                <a:cs typeface="+mn-lt"/>
              </a:rPr>
              <a:t>שויא</a:t>
            </a:r>
            <a:r>
              <a:rPr lang="en-US" dirty="0">
                <a:ea typeface="+mn-lt"/>
                <a:cs typeface="+mn-lt"/>
              </a:rPr>
              <a:t> </a:t>
            </a:r>
            <a:r>
              <a:rPr lang="en-US" dirty="0" err="1">
                <a:ea typeface="+mn-lt"/>
                <a:cs typeface="+mn-lt"/>
              </a:rPr>
              <a:t>אנפשי</a:t>
            </a:r>
            <a:r>
              <a:rPr lang="en-US" dirty="0">
                <a:ea typeface="+mn-lt"/>
                <a:cs typeface="+mn-lt"/>
              </a:rPr>
              <a:t>' </a:t>
            </a:r>
            <a:r>
              <a:rPr lang="en-US" dirty="0" err="1">
                <a:ea typeface="+mn-lt"/>
                <a:cs typeface="+mn-lt"/>
              </a:rPr>
              <a:t>חד"א</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גם</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מתורת</a:t>
            </a:r>
            <a:r>
              <a:rPr lang="en-US" dirty="0">
                <a:ea typeface="+mn-lt"/>
                <a:cs typeface="+mn-lt"/>
              </a:rPr>
              <a:t> </a:t>
            </a:r>
            <a:r>
              <a:rPr lang="en-US" dirty="0" err="1">
                <a:ea typeface="+mn-lt"/>
                <a:cs typeface="+mn-lt"/>
              </a:rPr>
              <a:t>נדר</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ראיתי</a:t>
            </a:r>
            <a:r>
              <a:rPr lang="en-US" dirty="0">
                <a:ea typeface="+mn-lt"/>
                <a:cs typeface="+mn-lt"/>
              </a:rPr>
              <a:t> </a:t>
            </a:r>
            <a:r>
              <a:rPr lang="en-US" dirty="0" err="1">
                <a:ea typeface="+mn-lt"/>
                <a:cs typeface="+mn-lt"/>
              </a:rPr>
              <a:t>במהרי"ט</a:t>
            </a:r>
            <a:r>
              <a:rPr lang="en-US" dirty="0">
                <a:ea typeface="+mn-lt"/>
                <a:cs typeface="+mn-lt"/>
              </a:rPr>
              <a:t> </a:t>
            </a:r>
            <a:r>
              <a:rPr lang="en-US" dirty="0" err="1">
                <a:ea typeface="+mn-lt"/>
                <a:cs typeface="+mn-lt"/>
              </a:rPr>
              <a:t>ח"ג</a:t>
            </a:r>
            <a:r>
              <a:rPr lang="en-US" dirty="0">
                <a:ea typeface="+mn-lt"/>
                <a:cs typeface="+mn-lt"/>
              </a:rPr>
              <a:t> </a:t>
            </a:r>
            <a:r>
              <a:rPr lang="en-US" dirty="0" err="1">
                <a:ea typeface="+mn-lt"/>
                <a:cs typeface="+mn-lt"/>
              </a:rPr>
              <a:t>סימן</a:t>
            </a:r>
            <a:r>
              <a:rPr lang="en-US" dirty="0">
                <a:ea typeface="+mn-lt"/>
                <a:cs typeface="+mn-lt"/>
              </a:rPr>
              <a:t> א' </a:t>
            </a:r>
            <a:r>
              <a:rPr lang="en-US" dirty="0" err="1">
                <a:ea typeface="+mn-lt"/>
                <a:cs typeface="+mn-lt"/>
              </a:rPr>
              <a:t>שדחה</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וכתב</a:t>
            </a:r>
            <a:r>
              <a:rPr lang="en-US" dirty="0">
                <a:ea typeface="+mn-lt"/>
                <a:cs typeface="+mn-lt"/>
              </a:rPr>
              <a:t> </a:t>
            </a:r>
            <a:r>
              <a:rPr lang="en-US" dirty="0" err="1">
                <a:ea typeface="+mn-lt"/>
                <a:cs typeface="+mn-lt"/>
              </a:rPr>
              <a:t>דאם</a:t>
            </a:r>
            <a:r>
              <a:rPr lang="en-US" dirty="0">
                <a:ea typeface="+mn-lt"/>
                <a:cs typeface="+mn-lt"/>
              </a:rPr>
              <a:t> </a:t>
            </a:r>
            <a:r>
              <a:rPr lang="en-US" dirty="0" err="1">
                <a:ea typeface="+mn-lt"/>
                <a:cs typeface="+mn-lt"/>
              </a:rPr>
              <a:t>היה</a:t>
            </a:r>
            <a:r>
              <a:rPr lang="en-US" dirty="0">
                <a:ea typeface="+mn-lt"/>
                <a:cs typeface="+mn-lt"/>
              </a:rPr>
              <a:t> </a:t>
            </a:r>
            <a:r>
              <a:rPr lang="en-US" dirty="0" err="1">
                <a:ea typeface="+mn-lt"/>
                <a:cs typeface="+mn-lt"/>
              </a:rPr>
              <a:t>מתורת</a:t>
            </a:r>
            <a:r>
              <a:rPr lang="en-US" dirty="0">
                <a:ea typeface="+mn-lt"/>
                <a:cs typeface="+mn-lt"/>
              </a:rPr>
              <a:t> </a:t>
            </a:r>
            <a:r>
              <a:rPr lang="en-US" dirty="0" err="1">
                <a:ea typeface="+mn-lt"/>
                <a:cs typeface="+mn-lt"/>
              </a:rPr>
              <a:t>נדר</a:t>
            </a:r>
            <a:r>
              <a:rPr lang="en-US" dirty="0">
                <a:ea typeface="+mn-lt"/>
                <a:cs typeface="+mn-lt"/>
              </a:rPr>
              <a:t> </a:t>
            </a:r>
            <a:r>
              <a:rPr lang="en-US" dirty="0" err="1">
                <a:ea typeface="+mn-lt"/>
                <a:cs typeface="+mn-lt"/>
              </a:rPr>
              <a:t>הוי</a:t>
            </a:r>
            <a:r>
              <a:rPr lang="en-US" dirty="0">
                <a:ea typeface="+mn-lt"/>
                <a:cs typeface="+mn-lt"/>
              </a:rPr>
              <a:t> </a:t>
            </a:r>
            <a:r>
              <a:rPr lang="en-US" dirty="0" err="1">
                <a:ea typeface="+mn-lt"/>
                <a:cs typeface="+mn-lt"/>
              </a:rPr>
              <a:t>מהני</a:t>
            </a:r>
            <a:r>
              <a:rPr lang="en-US" dirty="0">
                <a:ea typeface="+mn-lt"/>
                <a:cs typeface="+mn-lt"/>
              </a:rPr>
              <a:t> </a:t>
            </a:r>
            <a:r>
              <a:rPr lang="en-US" dirty="0" err="1">
                <a:ea typeface="+mn-lt"/>
                <a:cs typeface="+mn-lt"/>
              </a:rPr>
              <a:t>בי</a:t>
            </a:r>
            <a:r>
              <a:rPr lang="en-US" dirty="0">
                <a:ea typeface="+mn-lt"/>
                <a:cs typeface="+mn-lt"/>
              </a:rPr>
              <a:t>' </a:t>
            </a:r>
            <a:r>
              <a:rPr lang="en-US" dirty="0" err="1">
                <a:ea typeface="+mn-lt"/>
                <a:cs typeface="+mn-lt"/>
              </a:rPr>
              <a:t>שאלה</a:t>
            </a:r>
            <a:r>
              <a:rPr lang="en-US" dirty="0">
                <a:ea typeface="+mn-lt"/>
                <a:cs typeface="+mn-lt"/>
              </a:rPr>
              <a:t> </a:t>
            </a:r>
            <a:r>
              <a:rPr lang="en-US" dirty="0" err="1">
                <a:ea typeface="+mn-lt"/>
                <a:cs typeface="+mn-lt"/>
              </a:rPr>
              <a:t>עיין</a:t>
            </a:r>
            <a:r>
              <a:rPr lang="en-US" dirty="0">
                <a:ea typeface="+mn-lt"/>
                <a:cs typeface="+mn-lt"/>
              </a:rPr>
              <a:t> </a:t>
            </a:r>
            <a:r>
              <a:rPr lang="en-US" dirty="0" err="1">
                <a:ea typeface="+mn-lt"/>
                <a:cs typeface="+mn-lt"/>
              </a:rPr>
              <a:t>שם</a:t>
            </a:r>
            <a:r>
              <a:rPr lang="en-US" dirty="0">
                <a:ea typeface="+mn-lt"/>
                <a:cs typeface="+mn-lt"/>
              </a:rPr>
              <a:t> </a:t>
            </a:r>
            <a:r>
              <a:rPr lang="en-US" dirty="0" err="1">
                <a:ea typeface="+mn-lt"/>
                <a:cs typeface="+mn-lt"/>
              </a:rPr>
              <a:t>ולפי</a:t>
            </a:r>
            <a:r>
              <a:rPr lang="en-US" dirty="0">
                <a:ea typeface="+mn-lt"/>
                <a:cs typeface="+mn-lt"/>
              </a:rPr>
              <a:t> </a:t>
            </a:r>
            <a:r>
              <a:rPr lang="en-US" dirty="0" err="1">
                <a:ea typeface="+mn-lt"/>
                <a:cs typeface="+mn-lt"/>
              </a:rPr>
              <a:t>דרכינו</a:t>
            </a:r>
            <a:r>
              <a:rPr lang="en-US" dirty="0">
                <a:ea typeface="+mn-lt"/>
                <a:cs typeface="+mn-lt"/>
              </a:rPr>
              <a:t> </a:t>
            </a:r>
            <a:r>
              <a:rPr lang="en-US" dirty="0" err="1">
                <a:ea typeface="+mn-lt"/>
                <a:cs typeface="+mn-lt"/>
              </a:rPr>
              <a:t>גם</a:t>
            </a:r>
            <a:r>
              <a:rPr lang="en-US" dirty="0">
                <a:ea typeface="+mn-lt"/>
                <a:cs typeface="+mn-lt"/>
              </a:rPr>
              <a:t> </a:t>
            </a:r>
            <a:r>
              <a:rPr lang="en-US" dirty="0" err="1">
                <a:ea typeface="+mn-lt"/>
                <a:cs typeface="+mn-lt"/>
              </a:rPr>
              <a:t>בדין</a:t>
            </a:r>
            <a:r>
              <a:rPr lang="en-US" dirty="0">
                <a:ea typeface="+mn-lt"/>
                <a:cs typeface="+mn-lt"/>
              </a:rPr>
              <a:t> </a:t>
            </a:r>
            <a:r>
              <a:rPr lang="en-US" dirty="0" err="1">
                <a:ea typeface="+mn-lt"/>
                <a:cs typeface="+mn-lt"/>
              </a:rPr>
              <a:t>שויא</a:t>
            </a:r>
            <a:r>
              <a:rPr lang="en-US" dirty="0">
                <a:ea typeface="+mn-lt"/>
                <a:cs typeface="+mn-lt"/>
              </a:rPr>
              <a:t> </a:t>
            </a:r>
            <a:r>
              <a:rPr lang="en-US" dirty="0" err="1">
                <a:ea typeface="+mn-lt"/>
                <a:cs typeface="+mn-lt"/>
              </a:rPr>
              <a:t>אנפשי</a:t>
            </a:r>
            <a:r>
              <a:rPr lang="en-US" dirty="0">
                <a:ea typeface="+mn-lt"/>
                <a:cs typeface="+mn-lt"/>
              </a:rPr>
              <a:t>' </a:t>
            </a:r>
            <a:r>
              <a:rPr lang="en-US" dirty="0" err="1">
                <a:ea typeface="+mn-lt"/>
                <a:cs typeface="+mn-lt"/>
              </a:rPr>
              <a:t>חד"א</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מדין</a:t>
            </a:r>
            <a:r>
              <a:rPr lang="en-US" dirty="0">
                <a:ea typeface="+mn-lt"/>
                <a:cs typeface="+mn-lt"/>
              </a:rPr>
              <a:t> </a:t>
            </a:r>
            <a:r>
              <a:rPr lang="en-US" dirty="0" err="1">
                <a:ea typeface="+mn-lt"/>
                <a:cs typeface="+mn-lt"/>
              </a:rPr>
              <a:t>נאמנות</a:t>
            </a:r>
            <a:r>
              <a:rPr lang="en-US" dirty="0">
                <a:ea typeface="+mn-lt"/>
                <a:cs typeface="+mn-lt"/>
              </a:rPr>
              <a:t> דכיון </a:t>
            </a:r>
            <a:r>
              <a:rPr lang="en-US" dirty="0" err="1">
                <a:ea typeface="+mn-lt"/>
                <a:cs typeface="+mn-lt"/>
              </a:rPr>
              <a:t>דהאמין</a:t>
            </a:r>
            <a:r>
              <a:rPr lang="en-US" dirty="0">
                <a:ea typeface="+mn-lt"/>
                <a:cs typeface="+mn-lt"/>
              </a:rPr>
              <a:t> </a:t>
            </a:r>
            <a:r>
              <a:rPr lang="en-US" dirty="0" err="1">
                <a:ea typeface="+mn-lt"/>
                <a:cs typeface="+mn-lt"/>
              </a:rPr>
              <a:t>התורה</a:t>
            </a:r>
            <a:r>
              <a:rPr lang="en-US" dirty="0">
                <a:ea typeface="+mn-lt"/>
                <a:cs typeface="+mn-lt"/>
              </a:rPr>
              <a:t> </a:t>
            </a:r>
            <a:r>
              <a:rPr lang="en-US" dirty="0" err="1">
                <a:ea typeface="+mn-lt"/>
                <a:cs typeface="+mn-lt"/>
              </a:rPr>
              <a:t>לכל</a:t>
            </a:r>
            <a:r>
              <a:rPr lang="en-US" dirty="0">
                <a:ea typeface="+mn-lt"/>
                <a:cs typeface="+mn-lt"/>
              </a:rPr>
              <a:t> </a:t>
            </a:r>
            <a:r>
              <a:rPr lang="en-US" dirty="0" err="1">
                <a:ea typeface="+mn-lt"/>
                <a:cs typeface="+mn-lt"/>
              </a:rPr>
              <a:t>אדם</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עצמו</a:t>
            </a:r>
            <a:r>
              <a:rPr lang="en-US" dirty="0">
                <a:ea typeface="+mn-lt"/>
                <a:cs typeface="+mn-lt"/>
              </a:rPr>
              <a:t> </a:t>
            </a:r>
            <a:r>
              <a:rPr lang="en-US" dirty="0" err="1">
                <a:ea typeface="+mn-lt"/>
                <a:cs typeface="+mn-lt"/>
              </a:rPr>
              <a:t>אם</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בין</a:t>
            </a:r>
            <a:r>
              <a:rPr lang="en-US" dirty="0">
                <a:ea typeface="+mn-lt"/>
                <a:cs typeface="+mn-lt"/>
              </a:rPr>
              <a:t> </a:t>
            </a:r>
            <a:r>
              <a:rPr lang="en-US" dirty="0" err="1">
                <a:ea typeface="+mn-lt"/>
                <a:cs typeface="+mn-lt"/>
              </a:rPr>
              <a:t>בממון</a:t>
            </a:r>
            <a:r>
              <a:rPr lang="en-US" dirty="0">
                <a:ea typeface="+mn-lt"/>
                <a:cs typeface="+mn-lt"/>
              </a:rPr>
              <a:t> </a:t>
            </a:r>
            <a:r>
              <a:rPr lang="en-US" dirty="0" err="1">
                <a:ea typeface="+mn-lt"/>
                <a:cs typeface="+mn-lt"/>
              </a:rPr>
              <a:t>בין</a:t>
            </a:r>
            <a:r>
              <a:rPr lang="en-US" dirty="0">
                <a:ea typeface="+mn-lt"/>
                <a:cs typeface="+mn-lt"/>
              </a:rPr>
              <a:t> </a:t>
            </a:r>
            <a:r>
              <a:rPr lang="en-US" dirty="0" err="1">
                <a:ea typeface="+mn-lt"/>
                <a:cs typeface="+mn-lt"/>
              </a:rPr>
              <a:t>באיסור</a:t>
            </a:r>
            <a:r>
              <a:rPr lang="en-US" dirty="0">
                <a:ea typeface="+mn-lt"/>
                <a:cs typeface="+mn-lt"/>
              </a:rPr>
              <a:t> </a:t>
            </a:r>
            <a:r>
              <a:rPr lang="en-US" dirty="0" err="1">
                <a:ea typeface="+mn-lt"/>
                <a:cs typeface="+mn-lt"/>
              </a:rPr>
              <a:t>לעולם</a:t>
            </a:r>
            <a:r>
              <a:rPr lang="en-US" dirty="0">
                <a:ea typeface="+mn-lt"/>
                <a:cs typeface="+mn-lt"/>
              </a:rPr>
              <a:t> </a:t>
            </a:r>
            <a:r>
              <a:rPr lang="en-US" dirty="0" err="1">
                <a:ea typeface="+mn-lt"/>
                <a:cs typeface="+mn-lt"/>
              </a:rPr>
              <a:t>נאמן</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עצמו</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דאכתי</a:t>
            </a:r>
            <a:r>
              <a:rPr lang="en-US" dirty="0">
                <a:ea typeface="+mn-lt"/>
                <a:cs typeface="+mn-lt"/>
              </a:rPr>
              <a:t> </a:t>
            </a:r>
            <a:r>
              <a:rPr lang="en-US" dirty="0" err="1">
                <a:ea typeface="+mn-lt"/>
                <a:cs typeface="+mn-lt"/>
              </a:rPr>
              <a:t>איכא</a:t>
            </a:r>
            <a:r>
              <a:rPr lang="en-US" dirty="0">
                <a:ea typeface="+mn-lt"/>
                <a:cs typeface="+mn-lt"/>
              </a:rPr>
              <a:t> </a:t>
            </a:r>
            <a:r>
              <a:rPr lang="en-US" dirty="0" err="1">
                <a:ea typeface="+mn-lt"/>
                <a:cs typeface="+mn-lt"/>
              </a:rPr>
              <a:t>למידק</a:t>
            </a:r>
            <a:r>
              <a:rPr lang="en-US" dirty="0">
                <a:ea typeface="+mn-lt"/>
                <a:cs typeface="+mn-lt"/>
              </a:rPr>
              <a:t> </a:t>
            </a:r>
            <a:r>
              <a:rPr lang="en-US" dirty="0" err="1">
                <a:ea typeface="+mn-lt"/>
                <a:cs typeface="+mn-lt"/>
              </a:rPr>
              <a:t>מנלן</a:t>
            </a:r>
            <a:r>
              <a:rPr lang="en-US" dirty="0">
                <a:ea typeface="+mn-lt"/>
                <a:cs typeface="+mn-lt"/>
              </a:rPr>
              <a:t> </a:t>
            </a:r>
            <a:r>
              <a:rPr lang="en-US" dirty="0" err="1">
                <a:ea typeface="+mn-lt"/>
                <a:cs typeface="+mn-lt"/>
              </a:rPr>
              <a:t>דהודאת</a:t>
            </a:r>
            <a:r>
              <a:rPr lang="en-US" dirty="0">
                <a:ea typeface="+mn-lt"/>
                <a:cs typeface="+mn-lt"/>
              </a:rPr>
              <a:t> </a:t>
            </a:r>
            <a:r>
              <a:rPr lang="en-US" dirty="0" err="1">
                <a:ea typeface="+mn-lt"/>
                <a:cs typeface="+mn-lt"/>
              </a:rPr>
              <a:t>בעל</a:t>
            </a:r>
            <a:r>
              <a:rPr lang="en-US" dirty="0">
                <a:ea typeface="+mn-lt"/>
                <a:cs typeface="+mn-lt"/>
              </a:rPr>
              <a:t> </a:t>
            </a:r>
            <a:r>
              <a:rPr lang="en-US" dirty="0" err="1">
                <a:ea typeface="+mn-lt"/>
                <a:cs typeface="+mn-lt"/>
              </a:rPr>
              <a:t>דין</a:t>
            </a:r>
            <a:r>
              <a:rPr lang="en-US" dirty="0">
                <a:ea typeface="+mn-lt"/>
                <a:cs typeface="+mn-lt"/>
              </a:rPr>
              <a:t> </a:t>
            </a:r>
            <a:r>
              <a:rPr lang="en-US" dirty="0" err="1">
                <a:ea typeface="+mn-lt"/>
                <a:cs typeface="+mn-lt"/>
              </a:rPr>
              <a:t>יותר</a:t>
            </a:r>
            <a:r>
              <a:rPr lang="en-US" dirty="0">
                <a:ea typeface="+mn-lt"/>
                <a:cs typeface="+mn-lt"/>
              </a:rPr>
              <a:t> </a:t>
            </a:r>
            <a:r>
              <a:rPr lang="en-US" dirty="0" err="1">
                <a:ea typeface="+mn-lt"/>
                <a:cs typeface="+mn-lt"/>
              </a:rPr>
              <a:t>מעדי</a:t>
            </a:r>
            <a:r>
              <a:rPr lang="en-US" dirty="0">
                <a:ea typeface="+mn-lt"/>
                <a:cs typeface="+mn-lt"/>
              </a:rPr>
              <a:t>' </a:t>
            </a:r>
            <a:r>
              <a:rPr lang="en-US" dirty="0" err="1">
                <a:ea typeface="+mn-lt"/>
                <a:cs typeface="+mn-lt"/>
              </a:rPr>
              <a:t>ואי</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דכתיב</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היינו</a:t>
            </a:r>
            <a:r>
              <a:rPr lang="en-US" dirty="0">
                <a:ea typeface="+mn-lt"/>
                <a:cs typeface="+mn-lt"/>
              </a:rPr>
              <a:t> </a:t>
            </a:r>
            <a:r>
              <a:rPr lang="en-US" dirty="0" err="1">
                <a:ea typeface="+mn-lt"/>
                <a:cs typeface="+mn-lt"/>
              </a:rPr>
              <a:t>דהיכא</a:t>
            </a:r>
            <a:r>
              <a:rPr lang="en-US" dirty="0">
                <a:ea typeface="+mn-lt"/>
                <a:cs typeface="+mn-lt"/>
              </a:rPr>
              <a:t> </a:t>
            </a:r>
            <a:r>
              <a:rPr lang="en-US" dirty="0" err="1">
                <a:ea typeface="+mn-lt"/>
                <a:cs typeface="+mn-lt"/>
              </a:rPr>
              <a:t>דליכא</a:t>
            </a:r>
            <a:r>
              <a:rPr lang="en-US" dirty="0">
                <a:ea typeface="+mn-lt"/>
                <a:cs typeface="+mn-lt"/>
              </a:rPr>
              <a:t> </a:t>
            </a:r>
            <a:r>
              <a:rPr lang="en-US" dirty="0" err="1">
                <a:ea typeface="+mn-lt"/>
                <a:cs typeface="+mn-lt"/>
              </a:rPr>
              <a:t>עדים</a:t>
            </a:r>
            <a:r>
              <a:rPr lang="en-US" dirty="0">
                <a:ea typeface="+mn-lt"/>
                <a:cs typeface="+mn-lt"/>
              </a:rPr>
              <a:t> </a:t>
            </a:r>
            <a:r>
              <a:rPr lang="en-US" dirty="0" err="1">
                <a:ea typeface="+mn-lt"/>
                <a:cs typeface="+mn-lt"/>
              </a:rPr>
              <a:t>דמכתשי</a:t>
            </a:r>
            <a:r>
              <a:rPr lang="en-US" dirty="0">
                <a:ea typeface="+mn-lt"/>
                <a:cs typeface="+mn-lt"/>
              </a:rPr>
              <a:t>' </a:t>
            </a:r>
            <a:r>
              <a:rPr lang="en-US" dirty="0" err="1">
                <a:ea typeface="+mn-lt"/>
                <a:cs typeface="+mn-lt"/>
              </a:rPr>
              <a:t>לי</a:t>
            </a:r>
            <a:r>
              <a:rPr lang="en-US" dirty="0">
                <a:ea typeface="+mn-lt"/>
                <a:cs typeface="+mn-lt"/>
              </a:rPr>
              <a:t>' </a:t>
            </a:r>
            <a:r>
              <a:rPr lang="en-US" dirty="0" err="1">
                <a:ea typeface="+mn-lt"/>
                <a:cs typeface="+mn-lt"/>
              </a:rPr>
              <a:t>ומשום</a:t>
            </a:r>
            <a:r>
              <a:rPr lang="en-US" dirty="0">
                <a:ea typeface="+mn-lt"/>
                <a:cs typeface="+mn-lt"/>
              </a:rPr>
              <a:t> </a:t>
            </a:r>
            <a:r>
              <a:rPr lang="en-US" dirty="0" err="1">
                <a:ea typeface="+mn-lt"/>
                <a:cs typeface="+mn-lt"/>
              </a:rPr>
              <a:t>מגו</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דנאמן</a:t>
            </a:r>
            <a:r>
              <a:rPr lang="en-US" dirty="0">
                <a:ea typeface="+mn-lt"/>
                <a:cs typeface="+mn-lt"/>
              </a:rPr>
              <a:t> </a:t>
            </a:r>
            <a:r>
              <a:rPr lang="en-US" dirty="0" err="1">
                <a:ea typeface="+mn-lt"/>
                <a:cs typeface="+mn-lt"/>
              </a:rPr>
              <a:t>וכמ"ש</a:t>
            </a:r>
            <a:r>
              <a:rPr lang="en-US" dirty="0">
                <a:ea typeface="+mn-lt"/>
                <a:cs typeface="+mn-lt"/>
              </a:rPr>
              <a:t> </a:t>
            </a:r>
            <a:r>
              <a:rPr lang="en-US" dirty="0" err="1">
                <a:ea typeface="+mn-lt"/>
                <a:cs typeface="+mn-lt"/>
              </a:rPr>
              <a:t>דאי</a:t>
            </a:r>
            <a:r>
              <a:rPr lang="en-US" dirty="0">
                <a:ea typeface="+mn-lt"/>
                <a:cs typeface="+mn-lt"/>
              </a:rPr>
              <a:t> </a:t>
            </a:r>
            <a:r>
              <a:rPr lang="en-US" dirty="0" err="1">
                <a:ea typeface="+mn-lt"/>
                <a:cs typeface="+mn-lt"/>
              </a:rPr>
              <a:t>בעי</a:t>
            </a:r>
            <a:r>
              <a:rPr lang="en-US" dirty="0">
                <a:ea typeface="+mn-lt"/>
                <a:cs typeface="+mn-lt"/>
              </a:rPr>
              <a:t> </a:t>
            </a:r>
            <a:r>
              <a:rPr lang="en-US" dirty="0" err="1">
                <a:ea typeface="+mn-lt"/>
                <a:cs typeface="+mn-lt"/>
              </a:rPr>
              <a:t>יהיב</a:t>
            </a:r>
            <a:r>
              <a:rPr lang="en-US" dirty="0">
                <a:ea typeface="+mn-lt"/>
                <a:cs typeface="+mn-lt"/>
              </a:rPr>
              <a:t> </a:t>
            </a:r>
            <a:r>
              <a:rPr lang="en-US" dirty="0" err="1">
                <a:ea typeface="+mn-lt"/>
                <a:cs typeface="+mn-lt"/>
              </a:rPr>
              <a:t>לי</a:t>
            </a:r>
            <a:r>
              <a:rPr lang="en-US" dirty="0">
                <a:ea typeface="+mn-lt"/>
                <a:cs typeface="+mn-lt"/>
              </a:rPr>
              <a:t>' </a:t>
            </a:r>
            <a:r>
              <a:rPr lang="en-US" dirty="0" err="1">
                <a:ea typeface="+mn-lt"/>
                <a:cs typeface="+mn-lt"/>
              </a:rPr>
              <a:t>במתנה</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היכא</a:t>
            </a:r>
            <a:r>
              <a:rPr lang="en-US" dirty="0">
                <a:ea typeface="+mn-lt"/>
                <a:cs typeface="+mn-lt"/>
              </a:rPr>
              <a:t> </a:t>
            </a:r>
            <a:r>
              <a:rPr lang="en-US" dirty="0" err="1">
                <a:ea typeface="+mn-lt"/>
                <a:cs typeface="+mn-lt"/>
              </a:rPr>
              <a:t>דאיכא</a:t>
            </a:r>
            <a:r>
              <a:rPr lang="en-US" dirty="0">
                <a:ea typeface="+mn-lt"/>
                <a:cs typeface="+mn-lt"/>
              </a:rPr>
              <a:t> </a:t>
            </a:r>
            <a:r>
              <a:rPr lang="en-US" dirty="0" err="1">
                <a:ea typeface="+mn-lt"/>
                <a:cs typeface="+mn-lt"/>
              </a:rPr>
              <a:t>עדים</a:t>
            </a:r>
            <a:r>
              <a:rPr lang="en-US" dirty="0">
                <a:ea typeface="+mn-lt"/>
                <a:cs typeface="+mn-lt"/>
              </a:rPr>
              <a:t> </a:t>
            </a:r>
            <a:r>
              <a:rPr lang="en-US" dirty="0" err="1">
                <a:ea typeface="+mn-lt"/>
                <a:cs typeface="+mn-lt"/>
              </a:rPr>
              <a:t>דמכחשי</a:t>
            </a:r>
            <a:r>
              <a:rPr lang="en-US" dirty="0">
                <a:ea typeface="+mn-lt"/>
                <a:cs typeface="+mn-lt"/>
              </a:rPr>
              <a:t> </a:t>
            </a:r>
            <a:r>
              <a:rPr lang="en-US" dirty="0" err="1">
                <a:ea typeface="+mn-lt"/>
                <a:cs typeface="+mn-lt"/>
              </a:rPr>
              <a:t>לי</a:t>
            </a:r>
            <a:r>
              <a:rPr lang="en-US" dirty="0">
                <a:ea typeface="+mn-lt"/>
                <a:cs typeface="+mn-lt"/>
              </a:rPr>
              <a:t>' </a:t>
            </a:r>
            <a:r>
              <a:rPr lang="en-US" dirty="0" err="1">
                <a:ea typeface="+mn-lt"/>
                <a:cs typeface="+mn-lt"/>
              </a:rPr>
              <a:t>דלא</a:t>
            </a:r>
            <a:r>
              <a:rPr lang="en-US" dirty="0">
                <a:ea typeface="+mn-lt"/>
                <a:cs typeface="+mn-lt"/>
              </a:rPr>
              <a:t> </a:t>
            </a:r>
            <a:r>
              <a:rPr lang="en-US" dirty="0" err="1">
                <a:ea typeface="+mn-lt"/>
                <a:cs typeface="+mn-lt"/>
              </a:rPr>
              <a:t>שייך</a:t>
            </a:r>
            <a:r>
              <a:rPr lang="en-US" dirty="0">
                <a:ea typeface="+mn-lt"/>
                <a:cs typeface="+mn-lt"/>
              </a:rPr>
              <a:t> </a:t>
            </a:r>
            <a:r>
              <a:rPr lang="en-US" dirty="0" err="1">
                <a:ea typeface="+mn-lt"/>
                <a:cs typeface="+mn-lt"/>
              </a:rPr>
              <a:t>מגו</a:t>
            </a:r>
            <a:r>
              <a:rPr lang="en-US" dirty="0">
                <a:ea typeface="+mn-lt"/>
                <a:cs typeface="+mn-lt"/>
              </a:rPr>
              <a:t> דהא </a:t>
            </a:r>
            <a:r>
              <a:rPr lang="en-US" dirty="0" err="1">
                <a:ea typeface="+mn-lt"/>
                <a:cs typeface="+mn-lt"/>
              </a:rPr>
              <a:t>מגו</a:t>
            </a:r>
            <a:r>
              <a:rPr lang="en-US" dirty="0">
                <a:ea typeface="+mn-lt"/>
                <a:cs typeface="+mn-lt"/>
              </a:rPr>
              <a:t> </a:t>
            </a:r>
            <a:r>
              <a:rPr lang="en-US" dirty="0" err="1">
                <a:ea typeface="+mn-lt"/>
                <a:cs typeface="+mn-lt"/>
              </a:rPr>
              <a:t>במקום</a:t>
            </a:r>
            <a:r>
              <a:rPr lang="en-US" dirty="0">
                <a:ea typeface="+mn-lt"/>
                <a:cs typeface="+mn-lt"/>
              </a:rPr>
              <a:t> </a:t>
            </a:r>
            <a:r>
              <a:rPr lang="en-US" dirty="0" err="1">
                <a:ea typeface="+mn-lt"/>
                <a:cs typeface="+mn-lt"/>
              </a:rPr>
              <a:t>עדים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אמרינן</a:t>
            </a:r>
            <a:r>
              <a:rPr lang="en-US" dirty="0">
                <a:ea typeface="+mn-lt"/>
                <a:cs typeface="+mn-lt"/>
              </a:rPr>
              <a:t> </a:t>
            </a:r>
            <a:r>
              <a:rPr lang="en-US" dirty="0" err="1">
                <a:ea typeface="+mn-lt"/>
                <a:cs typeface="+mn-lt"/>
              </a:rPr>
              <a:t>ואם</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מנלן</a:t>
            </a:r>
            <a:r>
              <a:rPr lang="en-US" dirty="0">
                <a:ea typeface="+mn-lt"/>
                <a:cs typeface="+mn-lt"/>
              </a:rPr>
              <a:t> </a:t>
            </a:r>
            <a:r>
              <a:rPr lang="en-US" dirty="0" err="1">
                <a:ea typeface="+mn-lt"/>
                <a:cs typeface="+mn-lt"/>
              </a:rPr>
              <a:t>דהוא</a:t>
            </a:r>
            <a:r>
              <a:rPr lang="en-US" dirty="0">
                <a:ea typeface="+mn-lt"/>
                <a:cs typeface="+mn-lt"/>
              </a:rPr>
              <a:t> </a:t>
            </a:r>
            <a:r>
              <a:rPr lang="en-US" dirty="0" err="1">
                <a:ea typeface="+mn-lt"/>
                <a:cs typeface="+mn-lt"/>
              </a:rPr>
              <a:t>נאמן</a:t>
            </a:r>
            <a:r>
              <a:rPr lang="en-US" dirty="0">
                <a:ea typeface="+mn-lt"/>
                <a:cs typeface="+mn-lt"/>
              </a:rPr>
              <a:t> </a:t>
            </a:r>
            <a:r>
              <a:rPr lang="en-US" dirty="0" err="1">
                <a:ea typeface="+mn-lt"/>
                <a:cs typeface="+mn-lt"/>
              </a:rPr>
              <a:t>ואין</a:t>
            </a:r>
            <a:r>
              <a:rPr lang="en-US" dirty="0">
                <a:ea typeface="+mn-lt"/>
                <a:cs typeface="+mn-lt"/>
              </a:rPr>
              <a:t> </a:t>
            </a:r>
            <a:r>
              <a:rPr lang="en-US" dirty="0" err="1">
                <a:ea typeface="+mn-lt"/>
                <a:cs typeface="+mn-lt"/>
              </a:rPr>
              <a:t>לומר</a:t>
            </a:r>
            <a:r>
              <a:rPr lang="en-US" dirty="0">
                <a:ea typeface="+mn-lt"/>
                <a:cs typeface="+mn-lt"/>
              </a:rPr>
              <a:t> </a:t>
            </a:r>
            <a:r>
              <a:rPr lang="en-US" dirty="0" err="1">
                <a:ea typeface="+mn-lt"/>
                <a:cs typeface="+mn-lt"/>
              </a:rPr>
              <a:t>דהוא</a:t>
            </a:r>
            <a:r>
              <a:rPr lang="en-US" dirty="0">
                <a:ea typeface="+mn-lt"/>
                <a:cs typeface="+mn-lt"/>
              </a:rPr>
              <a:t> </a:t>
            </a:r>
            <a:r>
              <a:rPr lang="en-US" dirty="0" err="1">
                <a:ea typeface="+mn-lt"/>
                <a:cs typeface="+mn-lt"/>
              </a:rPr>
              <a:t>מסברא</a:t>
            </a:r>
            <a:r>
              <a:rPr lang="en-US" dirty="0">
                <a:ea typeface="+mn-lt"/>
                <a:cs typeface="+mn-lt"/>
              </a:rPr>
              <a:t> דהא </a:t>
            </a:r>
            <a:r>
              <a:rPr lang="en-US" dirty="0" err="1">
                <a:ea typeface="+mn-lt"/>
                <a:cs typeface="+mn-lt"/>
              </a:rPr>
              <a:t>חזינן</a:t>
            </a:r>
            <a:r>
              <a:rPr lang="en-US" dirty="0">
                <a:ea typeface="+mn-lt"/>
                <a:cs typeface="+mn-lt"/>
              </a:rPr>
              <a:t> </a:t>
            </a:r>
            <a:r>
              <a:rPr lang="en-US" dirty="0" err="1">
                <a:ea typeface="+mn-lt"/>
                <a:cs typeface="+mn-lt"/>
              </a:rPr>
              <a:t>מלשון</a:t>
            </a:r>
            <a:r>
              <a:rPr lang="en-US" dirty="0">
                <a:ea typeface="+mn-lt"/>
                <a:cs typeface="+mn-lt"/>
              </a:rPr>
              <a:t> </a:t>
            </a:r>
            <a:r>
              <a:rPr lang="en-US" dirty="0" err="1">
                <a:ea typeface="+mn-lt"/>
                <a:cs typeface="+mn-lt"/>
              </a:rPr>
              <a:t>רש"י</a:t>
            </a:r>
            <a:r>
              <a:rPr lang="en-US" dirty="0">
                <a:ea typeface="+mn-lt"/>
                <a:cs typeface="+mn-lt"/>
              </a:rPr>
              <a:t> </a:t>
            </a:r>
            <a:r>
              <a:rPr lang="en-US" dirty="0" err="1">
                <a:ea typeface="+mn-lt"/>
                <a:cs typeface="+mn-lt"/>
              </a:rPr>
              <a:t>דיליף</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מקרא</a:t>
            </a:r>
            <a:r>
              <a:rPr lang="en-US" dirty="0">
                <a:ea typeface="+mn-lt"/>
                <a:cs typeface="+mn-lt"/>
              </a:rPr>
              <a:t> </a:t>
            </a:r>
            <a:r>
              <a:rPr lang="en-US" dirty="0" err="1">
                <a:ea typeface="+mn-lt"/>
                <a:cs typeface="+mn-lt"/>
              </a:rPr>
              <a:t>דכתיב</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ועמ"ש</a:t>
            </a:r>
            <a:r>
              <a:rPr lang="en-US" dirty="0">
                <a:ea typeface="+mn-lt"/>
                <a:cs typeface="+mn-lt"/>
              </a:rPr>
              <a:t> </a:t>
            </a:r>
            <a:r>
              <a:rPr lang="en-US" dirty="0" err="1">
                <a:ea typeface="+mn-lt"/>
                <a:cs typeface="+mn-lt"/>
              </a:rPr>
              <a:t>בסימן</a:t>
            </a:r>
            <a:r>
              <a:rPr lang="en-US" dirty="0">
                <a:ea typeface="+mn-lt"/>
                <a:cs typeface="+mn-lt"/>
              </a:rPr>
              <a:t> </a:t>
            </a:r>
            <a:r>
              <a:rPr lang="en-US" dirty="0" err="1">
                <a:ea typeface="+mn-lt"/>
                <a:cs typeface="+mn-lt"/>
              </a:rPr>
              <a:t>ל"ז</a:t>
            </a:r>
            <a:r>
              <a:rPr lang="en-US" dirty="0">
                <a:ea typeface="+mn-lt"/>
                <a:cs typeface="+mn-lt"/>
              </a:rPr>
              <a:t> </a:t>
            </a:r>
            <a:r>
              <a:rPr lang="en-US" dirty="0" err="1">
                <a:ea typeface="+mn-lt"/>
                <a:cs typeface="+mn-lt"/>
              </a:rPr>
              <a:t>סעיף</a:t>
            </a:r>
            <a:r>
              <a:rPr lang="en-US" dirty="0">
                <a:ea typeface="+mn-lt"/>
                <a:cs typeface="+mn-lt"/>
              </a:rPr>
              <a:t> י' </a:t>
            </a:r>
            <a:r>
              <a:rPr lang="en-US" dirty="0" err="1">
                <a:ea typeface="+mn-lt"/>
                <a:cs typeface="+mn-lt"/>
              </a:rPr>
              <a:t>ובסימן</a:t>
            </a:r>
            <a:r>
              <a:rPr lang="en-US" dirty="0">
                <a:ea typeface="+mn-lt"/>
                <a:cs typeface="+mn-lt"/>
              </a:rPr>
              <a:t> </a:t>
            </a:r>
            <a:r>
              <a:rPr lang="en-US" dirty="0" err="1">
                <a:ea typeface="+mn-lt"/>
                <a:cs typeface="+mn-lt"/>
              </a:rPr>
              <a:t>רמ"א</a:t>
            </a:r>
            <a:r>
              <a:rPr lang="en-US" dirty="0">
                <a:ea typeface="+mn-lt"/>
                <a:cs typeface="+mn-lt"/>
              </a:rPr>
              <a:t> </a:t>
            </a:r>
            <a:r>
              <a:rPr lang="en-US" dirty="0" err="1">
                <a:ea typeface="+mn-lt"/>
                <a:cs typeface="+mn-lt"/>
              </a:rPr>
              <a:t>סעיף</a:t>
            </a:r>
            <a:r>
              <a:rPr lang="en-US" dirty="0">
                <a:ea typeface="+mn-lt"/>
                <a:cs typeface="+mn-lt"/>
              </a:rPr>
              <a:t> א': </a:t>
            </a:r>
            <a:endParaRPr lang="en-US" dirty="0"/>
          </a:p>
        </p:txBody>
      </p:sp>
    </p:spTree>
    <p:extLst>
      <p:ext uri="{BB962C8B-B14F-4D97-AF65-F5344CB8AC3E}">
        <p14:creationId xmlns:p14="http://schemas.microsoft.com/office/powerpoint/2010/main" val="41528781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1732</Words>
  <Application>Microsoft Office PowerPoint</Application>
  <PresentationFormat>מסך רחב</PresentationFormat>
  <Paragraphs>53</Paragraphs>
  <Slides>18</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18</vt:i4>
      </vt:variant>
    </vt:vector>
  </HeadingPairs>
  <TitlesOfParts>
    <vt:vector size="22" baseType="lpstr">
      <vt:lpstr>Arial</vt:lpstr>
      <vt:lpstr>Calibri</vt:lpstr>
      <vt:lpstr>Calibri Light</vt:lpstr>
      <vt:lpstr>office theme</vt:lpstr>
      <vt:lpstr>שוויה אנפשיה</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נ״מ- כשהסיפור לא מסתדר</vt:lpstr>
      <vt:lpstr>נ״מ- אם הבעל צריך להיות בר הכי לדעת 100%?</vt:lpstr>
      <vt:lpstr>מצגת של PowerPoint‏</vt:lpstr>
      <vt:lpstr>נ״מ- אם הבעל מאמין 100% לאדם אחר</vt:lpstr>
      <vt:lpstr>נ״מ- איסור דרבנן</vt:lpstr>
      <vt:lpstr>הודאת בעל דין</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Metivta bRakia- Ketubot- Shiur 35- Sfeik Sfeika 2</dc:title>
  <dc:creator/>
  <cp:lastModifiedBy>Avigdor Rosensweig</cp:lastModifiedBy>
  <cp:revision>1</cp:revision>
  <dcterms:created xsi:type="dcterms:W3CDTF">2023-06-01T05:22:05Z</dcterms:created>
  <dcterms:modified xsi:type="dcterms:W3CDTF">2023-06-04T17:06:57Z</dcterms:modified>
</cp:coreProperties>
</file>