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6" r:id="rId4"/>
    <p:sldId id="267" r:id="rId5"/>
    <p:sldId id="268" r:id="rId6"/>
    <p:sldId id="269" r:id="rId7"/>
    <p:sldId id="257" r:id="rId8"/>
    <p:sldId id="270" r:id="rId9"/>
    <p:sldId id="271" r:id="rId10"/>
    <p:sldId id="272" r:id="rId11"/>
    <p:sldId id="273" r:id="rId12"/>
    <p:sldId id="274" r:id="rId13"/>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A066D0-6A5D-4268-AB7F-552A8DD341E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45A12FDD-3EB9-4149-AA16-0EBC9F47FBF6}">
      <dgm:prSet phldrT="[Text]"/>
      <dgm:spPr/>
      <dgm:t>
        <a:bodyPr/>
        <a:lstStyle/>
        <a:p>
          <a:pPr rtl="1">
            <a:buSzPts val="1000"/>
            <a:buFont typeface="Symbol" panose="05050102010706020507" pitchFamily="18" charset="2"/>
            <a:buChar char=""/>
          </a:pPr>
          <a:r>
            <a:rPr lang="he-IL"/>
            <a:t>לא תחמוד לאינשי בלא דמי </a:t>
          </a:r>
        </a:p>
      </dgm:t>
    </dgm:pt>
    <dgm:pt modelId="{CEF976A9-9212-4624-84BA-AC0399CC248D}" type="parTrans" cxnId="{229F7FC3-48E8-4FD0-8B87-8D2A0BEBA081}">
      <dgm:prSet/>
      <dgm:spPr/>
      <dgm:t>
        <a:bodyPr/>
        <a:lstStyle/>
        <a:p>
          <a:pPr rtl="1"/>
          <a:endParaRPr lang="he-IL"/>
        </a:p>
      </dgm:t>
    </dgm:pt>
    <dgm:pt modelId="{0523C70E-4B30-41C0-BB1A-FE0D2CC1FA9D}" type="sibTrans" cxnId="{229F7FC3-48E8-4FD0-8B87-8D2A0BEBA081}">
      <dgm:prSet/>
      <dgm:spPr/>
      <dgm:t>
        <a:bodyPr/>
        <a:lstStyle/>
        <a:p>
          <a:pPr rtl="1"/>
          <a:endParaRPr lang="he-IL"/>
        </a:p>
      </dgm:t>
    </dgm:pt>
    <dgm:pt modelId="{DC944419-C721-424E-8D10-649F72E2BF23}">
      <dgm:prSet/>
      <dgm:spPr/>
      <dgm:t>
        <a:bodyPr/>
        <a:lstStyle/>
        <a:p>
          <a:pPr rtl="1">
            <a:buSzPts val="1000"/>
            <a:buFont typeface="Courier New" panose="02070309020205020404" pitchFamily="49" charset="0"/>
            <a:buChar char="o"/>
          </a:pPr>
          <a:r>
            <a:rPr lang="he-IL"/>
            <a:t>לא תחמוד רק אם לא נתן כסף, אבל נתן לא הוי לא תחמוד. (וצודקים ה"אינשי")</a:t>
          </a:r>
          <a:endParaRPr lang="en-US"/>
        </a:p>
      </dgm:t>
    </dgm:pt>
    <dgm:pt modelId="{B46DBA13-BE95-43CB-B8EC-783E36072A80}" type="parTrans" cxnId="{8C6B85A7-BB14-4D86-BF0A-78EEC37D5CEF}">
      <dgm:prSet/>
      <dgm:spPr/>
      <dgm:t>
        <a:bodyPr/>
        <a:lstStyle/>
        <a:p>
          <a:pPr rtl="1"/>
          <a:endParaRPr lang="he-IL"/>
        </a:p>
      </dgm:t>
    </dgm:pt>
    <dgm:pt modelId="{559E4AB5-682C-4FB8-AE3F-FCC39EE7D78F}" type="sibTrans" cxnId="{8C6B85A7-BB14-4D86-BF0A-78EEC37D5CEF}">
      <dgm:prSet/>
      <dgm:spPr/>
      <dgm:t>
        <a:bodyPr/>
        <a:lstStyle/>
        <a:p>
          <a:pPr rtl="1"/>
          <a:endParaRPr lang="he-IL"/>
        </a:p>
      </dgm:t>
    </dgm:pt>
    <dgm:pt modelId="{8716BE47-B694-4F14-B891-99BC430F6362}">
      <dgm:prSet/>
      <dgm:spPr/>
      <dgm:t>
        <a:bodyPr/>
        <a:lstStyle/>
        <a:p>
          <a:pPr rtl="1">
            <a:buSzPts val="1000"/>
            <a:buFont typeface="Symbol" panose="05050102010706020507" pitchFamily="18" charset="2"/>
            <a:buChar char=""/>
          </a:pPr>
          <a:r>
            <a:rPr lang="he-IL"/>
            <a:t>תוס סנהדרין כה: </a:t>
          </a:r>
          <a:endParaRPr lang="en-US"/>
        </a:p>
      </dgm:t>
    </dgm:pt>
    <dgm:pt modelId="{81C698F2-E381-4780-9714-42C6551DB77A}" type="parTrans" cxnId="{46DF1647-1642-4846-837B-2C37BF9A9CBC}">
      <dgm:prSet/>
      <dgm:spPr/>
      <dgm:t>
        <a:bodyPr/>
        <a:lstStyle/>
        <a:p>
          <a:pPr rtl="1"/>
          <a:endParaRPr lang="he-IL"/>
        </a:p>
      </dgm:t>
    </dgm:pt>
    <dgm:pt modelId="{7F9D5F49-AA94-4F7D-B186-20241B59E328}" type="sibTrans" cxnId="{46DF1647-1642-4846-837B-2C37BF9A9CBC}">
      <dgm:prSet/>
      <dgm:spPr/>
      <dgm:t>
        <a:bodyPr/>
        <a:lstStyle/>
        <a:p>
          <a:pPr rtl="1"/>
          <a:endParaRPr lang="he-IL"/>
        </a:p>
      </dgm:t>
    </dgm:pt>
    <dgm:pt modelId="{C9ADBFE3-3986-45BB-ABA9-F2E68D51C561}">
      <dgm:prSet/>
      <dgm:spPr/>
      <dgm:t>
        <a:bodyPr/>
        <a:lstStyle/>
        <a:p>
          <a:pPr rtl="1">
            <a:buSzPts val="1000"/>
            <a:buFont typeface="Courier New" panose="02070309020205020404" pitchFamily="49" charset="0"/>
            <a:buChar char="o"/>
          </a:pPr>
          <a:r>
            <a:rPr lang="he-IL"/>
            <a:t>לא תחמוד אפילו נתן כסף (בלי אמירת רוצה אני)</a:t>
          </a:r>
          <a:endParaRPr lang="en-US"/>
        </a:p>
      </dgm:t>
    </dgm:pt>
    <dgm:pt modelId="{46A3FFE6-F511-4C31-B236-1BE019389238}" type="parTrans" cxnId="{4FEB703E-7A86-40B4-9BC9-98B25C52D8C3}">
      <dgm:prSet/>
      <dgm:spPr/>
      <dgm:t>
        <a:bodyPr/>
        <a:lstStyle/>
        <a:p>
          <a:pPr rtl="1"/>
          <a:endParaRPr lang="he-IL"/>
        </a:p>
      </dgm:t>
    </dgm:pt>
    <dgm:pt modelId="{B6423FD3-981A-4077-975A-CC2A2163AF99}" type="sibTrans" cxnId="{4FEB703E-7A86-40B4-9BC9-98B25C52D8C3}">
      <dgm:prSet/>
      <dgm:spPr/>
      <dgm:t>
        <a:bodyPr/>
        <a:lstStyle/>
        <a:p>
          <a:pPr rtl="1"/>
          <a:endParaRPr lang="he-IL"/>
        </a:p>
      </dgm:t>
    </dgm:pt>
    <dgm:pt modelId="{FA6ED55D-C904-48C6-9180-76F9E7AD1240}">
      <dgm:prSet/>
      <dgm:spPr/>
      <dgm:t>
        <a:bodyPr/>
        <a:lstStyle/>
        <a:p>
          <a:pPr rtl="1">
            <a:buSzPts val="1000"/>
            <a:buFont typeface="Symbol" panose="05050102010706020507" pitchFamily="18" charset="2"/>
            <a:buChar char=""/>
          </a:pPr>
          <a:r>
            <a:rPr lang="he-IL"/>
            <a:t>ראב"ד</a:t>
          </a:r>
          <a:endParaRPr lang="en-US"/>
        </a:p>
      </dgm:t>
    </dgm:pt>
    <dgm:pt modelId="{6504056D-D272-49C7-A7BA-842D89A8334D}" type="parTrans" cxnId="{D6FC079F-4992-4058-8929-B2CDD7AB3C40}">
      <dgm:prSet/>
      <dgm:spPr/>
      <dgm:t>
        <a:bodyPr/>
        <a:lstStyle/>
        <a:p>
          <a:pPr rtl="1"/>
          <a:endParaRPr lang="he-IL"/>
        </a:p>
      </dgm:t>
    </dgm:pt>
    <dgm:pt modelId="{C44A4568-6BE0-4C1A-A864-0533B0BCC158}" type="sibTrans" cxnId="{D6FC079F-4992-4058-8929-B2CDD7AB3C40}">
      <dgm:prSet/>
      <dgm:spPr/>
      <dgm:t>
        <a:bodyPr/>
        <a:lstStyle/>
        <a:p>
          <a:pPr rtl="1"/>
          <a:endParaRPr lang="he-IL"/>
        </a:p>
      </dgm:t>
    </dgm:pt>
    <dgm:pt modelId="{3220C94E-CA71-4422-A79D-9F12A97A7968}">
      <dgm:prSet/>
      <dgm:spPr/>
      <dgm:t>
        <a:bodyPr/>
        <a:lstStyle/>
        <a:p>
          <a:pPr rtl="1">
            <a:buSzPts val="1000"/>
            <a:buFont typeface="Courier New" panose="02070309020205020404" pitchFamily="49" charset="0"/>
            <a:buChar char="o"/>
          </a:pPr>
          <a:r>
            <a:rPr lang="he-IL" dirty="0"/>
            <a:t>לא תחמוד שייך אפילו אמר רוצה אני (</a:t>
          </a:r>
          <a:r>
            <a:rPr lang="he-IL" dirty="0" err="1"/>
            <a:t>ואינשי</a:t>
          </a:r>
          <a:r>
            <a:rPr lang="he-IL" dirty="0"/>
            <a:t> טועים)</a:t>
          </a:r>
          <a:endParaRPr lang="en-US" dirty="0"/>
        </a:p>
      </dgm:t>
    </dgm:pt>
    <dgm:pt modelId="{8AD0F1BC-9109-48C5-B7E9-D7F840F3AA0F}" type="parTrans" cxnId="{E256F056-4ED0-4668-8574-D1E37D16337E}">
      <dgm:prSet/>
      <dgm:spPr/>
      <dgm:t>
        <a:bodyPr/>
        <a:lstStyle/>
        <a:p>
          <a:pPr rtl="1"/>
          <a:endParaRPr lang="he-IL"/>
        </a:p>
      </dgm:t>
    </dgm:pt>
    <dgm:pt modelId="{DC27E3A8-93A7-4604-8CA0-D62BF86FFEC3}" type="sibTrans" cxnId="{E256F056-4ED0-4668-8574-D1E37D16337E}">
      <dgm:prSet/>
      <dgm:spPr/>
      <dgm:t>
        <a:bodyPr/>
        <a:lstStyle/>
        <a:p>
          <a:pPr rtl="1"/>
          <a:endParaRPr lang="he-IL"/>
        </a:p>
      </dgm:t>
    </dgm:pt>
    <dgm:pt modelId="{B4A31408-250C-4104-9AD2-C4D4F1BE3E45}">
      <dgm:prSet/>
      <dgm:spPr/>
      <dgm:t>
        <a:bodyPr/>
        <a:lstStyle/>
        <a:p>
          <a:pPr rtl="1">
            <a:buSzPts val="1000"/>
            <a:buFont typeface="Symbol" panose="05050102010706020507" pitchFamily="18" charset="2"/>
            <a:buChar char=""/>
          </a:pPr>
          <a:r>
            <a:rPr lang="he-IL"/>
            <a:t>רמב"ם</a:t>
          </a:r>
          <a:endParaRPr lang="en-US"/>
        </a:p>
      </dgm:t>
    </dgm:pt>
    <dgm:pt modelId="{3316B6A6-7860-4E88-8826-7F465C4C2A3F}" type="parTrans" cxnId="{323F198C-DBCB-493C-A544-034209FAF559}">
      <dgm:prSet/>
      <dgm:spPr/>
      <dgm:t>
        <a:bodyPr/>
        <a:lstStyle/>
        <a:p>
          <a:pPr rtl="1"/>
          <a:endParaRPr lang="he-IL"/>
        </a:p>
      </dgm:t>
    </dgm:pt>
    <dgm:pt modelId="{A3B82790-E72D-4C5C-9954-D3234F5EE388}" type="sibTrans" cxnId="{323F198C-DBCB-493C-A544-034209FAF559}">
      <dgm:prSet/>
      <dgm:spPr/>
      <dgm:t>
        <a:bodyPr/>
        <a:lstStyle/>
        <a:p>
          <a:pPr rtl="1"/>
          <a:endParaRPr lang="he-IL"/>
        </a:p>
      </dgm:t>
    </dgm:pt>
    <dgm:pt modelId="{00BBF3CA-3C8B-4798-9711-9B0CE16DBBA2}" type="pres">
      <dgm:prSet presAssocID="{AFA066D0-6A5D-4268-AB7F-552A8DD341E9}" presName="hierChild1" presStyleCnt="0">
        <dgm:presLayoutVars>
          <dgm:chPref val="1"/>
          <dgm:dir val="rev"/>
          <dgm:animOne val="branch"/>
          <dgm:animLvl val="lvl"/>
          <dgm:resizeHandles/>
        </dgm:presLayoutVars>
      </dgm:prSet>
      <dgm:spPr/>
    </dgm:pt>
    <dgm:pt modelId="{29CBAA68-4046-41B2-851A-9B3BE375F78E}" type="pres">
      <dgm:prSet presAssocID="{45A12FDD-3EB9-4149-AA16-0EBC9F47FBF6}" presName="hierRoot1" presStyleCnt="0"/>
      <dgm:spPr/>
    </dgm:pt>
    <dgm:pt modelId="{D9DF8E9F-20A3-4344-B185-8AD04D37AC16}" type="pres">
      <dgm:prSet presAssocID="{45A12FDD-3EB9-4149-AA16-0EBC9F47FBF6}" presName="composite" presStyleCnt="0"/>
      <dgm:spPr/>
    </dgm:pt>
    <dgm:pt modelId="{928F6747-9D28-4774-8F0A-991F6365A16D}" type="pres">
      <dgm:prSet presAssocID="{45A12FDD-3EB9-4149-AA16-0EBC9F47FBF6}" presName="background" presStyleLbl="node0" presStyleIdx="0" presStyleCnt="1"/>
      <dgm:spPr/>
    </dgm:pt>
    <dgm:pt modelId="{F80CE073-1F76-4057-84F2-17B09690CA63}" type="pres">
      <dgm:prSet presAssocID="{45A12FDD-3EB9-4149-AA16-0EBC9F47FBF6}" presName="text" presStyleLbl="fgAcc0" presStyleIdx="0" presStyleCnt="1">
        <dgm:presLayoutVars>
          <dgm:chPref val="3"/>
        </dgm:presLayoutVars>
      </dgm:prSet>
      <dgm:spPr/>
    </dgm:pt>
    <dgm:pt modelId="{EAF0BB80-79AF-4BAB-8419-DC90E20A4B5D}" type="pres">
      <dgm:prSet presAssocID="{45A12FDD-3EB9-4149-AA16-0EBC9F47FBF6}" presName="hierChild2" presStyleCnt="0"/>
      <dgm:spPr/>
    </dgm:pt>
    <dgm:pt modelId="{64FB621E-7807-4F6E-8D75-3A76FB972421}" type="pres">
      <dgm:prSet presAssocID="{B46DBA13-BE95-43CB-B8EC-783E36072A80}" presName="Name10" presStyleLbl="parChTrans1D2" presStyleIdx="0" presStyleCnt="3"/>
      <dgm:spPr/>
    </dgm:pt>
    <dgm:pt modelId="{85BAB8BB-61E3-41A5-95D6-73115729B37C}" type="pres">
      <dgm:prSet presAssocID="{DC944419-C721-424E-8D10-649F72E2BF23}" presName="hierRoot2" presStyleCnt="0"/>
      <dgm:spPr/>
    </dgm:pt>
    <dgm:pt modelId="{3EA44A9F-96F4-416D-B626-E73478251B67}" type="pres">
      <dgm:prSet presAssocID="{DC944419-C721-424E-8D10-649F72E2BF23}" presName="composite2" presStyleCnt="0"/>
      <dgm:spPr/>
    </dgm:pt>
    <dgm:pt modelId="{5B0A4C22-77E7-4B31-A5CE-23008A24A9DA}" type="pres">
      <dgm:prSet presAssocID="{DC944419-C721-424E-8D10-649F72E2BF23}" presName="background2" presStyleLbl="node2" presStyleIdx="0" presStyleCnt="3"/>
      <dgm:spPr/>
    </dgm:pt>
    <dgm:pt modelId="{D1E86D63-1989-4F61-A5BB-DE91CFBAB261}" type="pres">
      <dgm:prSet presAssocID="{DC944419-C721-424E-8D10-649F72E2BF23}" presName="text2" presStyleLbl="fgAcc2" presStyleIdx="0" presStyleCnt="3">
        <dgm:presLayoutVars>
          <dgm:chPref val="3"/>
        </dgm:presLayoutVars>
      </dgm:prSet>
      <dgm:spPr/>
    </dgm:pt>
    <dgm:pt modelId="{C89F0E82-656F-4437-B807-7A7ADCAACC32}" type="pres">
      <dgm:prSet presAssocID="{DC944419-C721-424E-8D10-649F72E2BF23}" presName="hierChild3" presStyleCnt="0"/>
      <dgm:spPr/>
    </dgm:pt>
    <dgm:pt modelId="{DD451A6C-153E-4AC6-87A4-1F6A662014E0}" type="pres">
      <dgm:prSet presAssocID="{81C698F2-E381-4780-9714-42C6551DB77A}" presName="Name17" presStyleLbl="parChTrans1D3" presStyleIdx="0" presStyleCnt="3"/>
      <dgm:spPr/>
    </dgm:pt>
    <dgm:pt modelId="{6EAC8964-477D-4532-8374-0BB6486209D1}" type="pres">
      <dgm:prSet presAssocID="{8716BE47-B694-4F14-B891-99BC430F6362}" presName="hierRoot3" presStyleCnt="0"/>
      <dgm:spPr/>
    </dgm:pt>
    <dgm:pt modelId="{2058FB7F-8A11-4D06-9D19-6CCFC4EE3C15}" type="pres">
      <dgm:prSet presAssocID="{8716BE47-B694-4F14-B891-99BC430F6362}" presName="composite3" presStyleCnt="0"/>
      <dgm:spPr/>
    </dgm:pt>
    <dgm:pt modelId="{9106E58C-4CA3-4C66-B6A3-0D6924395F56}" type="pres">
      <dgm:prSet presAssocID="{8716BE47-B694-4F14-B891-99BC430F6362}" presName="background3" presStyleLbl="node3" presStyleIdx="0" presStyleCnt="3"/>
      <dgm:spPr/>
    </dgm:pt>
    <dgm:pt modelId="{90F15BE3-C29B-4DB3-A64F-D256433065A1}" type="pres">
      <dgm:prSet presAssocID="{8716BE47-B694-4F14-B891-99BC430F6362}" presName="text3" presStyleLbl="fgAcc3" presStyleIdx="0" presStyleCnt="3">
        <dgm:presLayoutVars>
          <dgm:chPref val="3"/>
        </dgm:presLayoutVars>
      </dgm:prSet>
      <dgm:spPr/>
    </dgm:pt>
    <dgm:pt modelId="{46FE6543-9073-4366-B718-4AED2A017ECF}" type="pres">
      <dgm:prSet presAssocID="{8716BE47-B694-4F14-B891-99BC430F6362}" presName="hierChild4" presStyleCnt="0"/>
      <dgm:spPr/>
    </dgm:pt>
    <dgm:pt modelId="{E78DA4DB-A16B-4D79-A4E6-0309AB70F159}" type="pres">
      <dgm:prSet presAssocID="{46A3FFE6-F511-4C31-B236-1BE019389238}" presName="Name10" presStyleLbl="parChTrans1D2" presStyleIdx="1" presStyleCnt="3"/>
      <dgm:spPr/>
    </dgm:pt>
    <dgm:pt modelId="{5B37FA82-A634-42D3-82AD-04B4169EECFB}" type="pres">
      <dgm:prSet presAssocID="{C9ADBFE3-3986-45BB-ABA9-F2E68D51C561}" presName="hierRoot2" presStyleCnt="0"/>
      <dgm:spPr/>
    </dgm:pt>
    <dgm:pt modelId="{E959E960-B33F-4C0A-A4B0-9E1ACE86BD88}" type="pres">
      <dgm:prSet presAssocID="{C9ADBFE3-3986-45BB-ABA9-F2E68D51C561}" presName="composite2" presStyleCnt="0"/>
      <dgm:spPr/>
    </dgm:pt>
    <dgm:pt modelId="{AA7340ED-B665-429D-9AE2-961C632639B5}" type="pres">
      <dgm:prSet presAssocID="{C9ADBFE3-3986-45BB-ABA9-F2E68D51C561}" presName="background2" presStyleLbl="node2" presStyleIdx="1" presStyleCnt="3"/>
      <dgm:spPr/>
    </dgm:pt>
    <dgm:pt modelId="{6659A330-88FB-4A57-A8C4-5CDD6046FC2F}" type="pres">
      <dgm:prSet presAssocID="{C9ADBFE3-3986-45BB-ABA9-F2E68D51C561}" presName="text2" presStyleLbl="fgAcc2" presStyleIdx="1" presStyleCnt="3">
        <dgm:presLayoutVars>
          <dgm:chPref val="3"/>
        </dgm:presLayoutVars>
      </dgm:prSet>
      <dgm:spPr/>
    </dgm:pt>
    <dgm:pt modelId="{F849B719-A19D-4B67-B760-20440FE8122A}" type="pres">
      <dgm:prSet presAssocID="{C9ADBFE3-3986-45BB-ABA9-F2E68D51C561}" presName="hierChild3" presStyleCnt="0"/>
      <dgm:spPr/>
    </dgm:pt>
    <dgm:pt modelId="{42B4D0D3-2F85-480B-88FD-0E6A9361BD7B}" type="pres">
      <dgm:prSet presAssocID="{6504056D-D272-49C7-A7BA-842D89A8334D}" presName="Name17" presStyleLbl="parChTrans1D3" presStyleIdx="1" presStyleCnt="3"/>
      <dgm:spPr/>
    </dgm:pt>
    <dgm:pt modelId="{F43C661B-F8F5-4A49-BEC1-BBDC8F0CFD2F}" type="pres">
      <dgm:prSet presAssocID="{FA6ED55D-C904-48C6-9180-76F9E7AD1240}" presName="hierRoot3" presStyleCnt="0"/>
      <dgm:spPr/>
    </dgm:pt>
    <dgm:pt modelId="{8F42CE41-6F0C-4A52-9251-B39887E81ED9}" type="pres">
      <dgm:prSet presAssocID="{FA6ED55D-C904-48C6-9180-76F9E7AD1240}" presName="composite3" presStyleCnt="0"/>
      <dgm:spPr/>
    </dgm:pt>
    <dgm:pt modelId="{4CBDA543-974E-46CE-8279-28B8264BC7D9}" type="pres">
      <dgm:prSet presAssocID="{FA6ED55D-C904-48C6-9180-76F9E7AD1240}" presName="background3" presStyleLbl="node3" presStyleIdx="1" presStyleCnt="3"/>
      <dgm:spPr/>
    </dgm:pt>
    <dgm:pt modelId="{F3F29762-3C6F-426A-B415-9B548D2D0BDB}" type="pres">
      <dgm:prSet presAssocID="{FA6ED55D-C904-48C6-9180-76F9E7AD1240}" presName="text3" presStyleLbl="fgAcc3" presStyleIdx="1" presStyleCnt="3">
        <dgm:presLayoutVars>
          <dgm:chPref val="3"/>
        </dgm:presLayoutVars>
      </dgm:prSet>
      <dgm:spPr/>
    </dgm:pt>
    <dgm:pt modelId="{60510BA8-42AC-4771-9D87-1F02448BC3CF}" type="pres">
      <dgm:prSet presAssocID="{FA6ED55D-C904-48C6-9180-76F9E7AD1240}" presName="hierChild4" presStyleCnt="0"/>
      <dgm:spPr/>
    </dgm:pt>
    <dgm:pt modelId="{25F66F4F-27D9-4501-910F-BE57524EEA40}" type="pres">
      <dgm:prSet presAssocID="{8AD0F1BC-9109-48C5-B7E9-D7F840F3AA0F}" presName="Name10" presStyleLbl="parChTrans1D2" presStyleIdx="2" presStyleCnt="3"/>
      <dgm:spPr/>
    </dgm:pt>
    <dgm:pt modelId="{89CC1B63-DC8B-4D7F-B220-BA0EE6357180}" type="pres">
      <dgm:prSet presAssocID="{3220C94E-CA71-4422-A79D-9F12A97A7968}" presName="hierRoot2" presStyleCnt="0"/>
      <dgm:spPr/>
    </dgm:pt>
    <dgm:pt modelId="{5383DEAE-8A32-486B-9491-5FC6B002B2D7}" type="pres">
      <dgm:prSet presAssocID="{3220C94E-CA71-4422-A79D-9F12A97A7968}" presName="composite2" presStyleCnt="0"/>
      <dgm:spPr/>
    </dgm:pt>
    <dgm:pt modelId="{36200EBC-7827-4F58-B537-F9FFE9F16076}" type="pres">
      <dgm:prSet presAssocID="{3220C94E-CA71-4422-A79D-9F12A97A7968}" presName="background2" presStyleLbl="node2" presStyleIdx="2" presStyleCnt="3"/>
      <dgm:spPr/>
    </dgm:pt>
    <dgm:pt modelId="{59F8CFAA-FB02-4874-AD17-9EF3185F099B}" type="pres">
      <dgm:prSet presAssocID="{3220C94E-CA71-4422-A79D-9F12A97A7968}" presName="text2" presStyleLbl="fgAcc2" presStyleIdx="2" presStyleCnt="3">
        <dgm:presLayoutVars>
          <dgm:chPref val="3"/>
        </dgm:presLayoutVars>
      </dgm:prSet>
      <dgm:spPr/>
    </dgm:pt>
    <dgm:pt modelId="{2393E457-2C86-424C-AB31-2A7D8E43932F}" type="pres">
      <dgm:prSet presAssocID="{3220C94E-CA71-4422-A79D-9F12A97A7968}" presName="hierChild3" presStyleCnt="0"/>
      <dgm:spPr/>
    </dgm:pt>
    <dgm:pt modelId="{EBAE7C0F-AA57-4508-B429-2E9DBD90CE17}" type="pres">
      <dgm:prSet presAssocID="{3316B6A6-7860-4E88-8826-7F465C4C2A3F}" presName="Name17" presStyleLbl="parChTrans1D3" presStyleIdx="2" presStyleCnt="3"/>
      <dgm:spPr/>
    </dgm:pt>
    <dgm:pt modelId="{CA3F21CC-03C7-4072-BD07-C3D1583B8E89}" type="pres">
      <dgm:prSet presAssocID="{B4A31408-250C-4104-9AD2-C4D4F1BE3E45}" presName="hierRoot3" presStyleCnt="0"/>
      <dgm:spPr/>
    </dgm:pt>
    <dgm:pt modelId="{74EAF80B-6682-4A60-AFCB-EC122686550F}" type="pres">
      <dgm:prSet presAssocID="{B4A31408-250C-4104-9AD2-C4D4F1BE3E45}" presName="composite3" presStyleCnt="0"/>
      <dgm:spPr/>
    </dgm:pt>
    <dgm:pt modelId="{5A88D7D3-2DE2-492C-B343-710880193205}" type="pres">
      <dgm:prSet presAssocID="{B4A31408-250C-4104-9AD2-C4D4F1BE3E45}" presName="background3" presStyleLbl="node3" presStyleIdx="2" presStyleCnt="3"/>
      <dgm:spPr/>
    </dgm:pt>
    <dgm:pt modelId="{DAB36868-3A69-48AF-8592-B8F20DDE9F3E}" type="pres">
      <dgm:prSet presAssocID="{B4A31408-250C-4104-9AD2-C4D4F1BE3E45}" presName="text3" presStyleLbl="fgAcc3" presStyleIdx="2" presStyleCnt="3">
        <dgm:presLayoutVars>
          <dgm:chPref val="3"/>
        </dgm:presLayoutVars>
      </dgm:prSet>
      <dgm:spPr/>
    </dgm:pt>
    <dgm:pt modelId="{6C4EEE3A-6530-47F1-9EF3-E5F802ABE646}" type="pres">
      <dgm:prSet presAssocID="{B4A31408-250C-4104-9AD2-C4D4F1BE3E45}" presName="hierChild4" presStyleCnt="0"/>
      <dgm:spPr/>
    </dgm:pt>
  </dgm:ptLst>
  <dgm:cxnLst>
    <dgm:cxn modelId="{54727514-42F1-4841-A0B7-EA1F121D7AA0}" type="presOf" srcId="{FA6ED55D-C904-48C6-9180-76F9E7AD1240}" destId="{F3F29762-3C6F-426A-B415-9B548D2D0BDB}" srcOrd="0" destOrd="0" presId="urn:microsoft.com/office/officeart/2005/8/layout/hierarchy1"/>
    <dgm:cxn modelId="{1CB52C1D-B539-4A9C-AD6D-C5F64A4A06A1}" type="presOf" srcId="{81C698F2-E381-4780-9714-42C6551DB77A}" destId="{DD451A6C-153E-4AC6-87A4-1F6A662014E0}" srcOrd="0" destOrd="0" presId="urn:microsoft.com/office/officeart/2005/8/layout/hierarchy1"/>
    <dgm:cxn modelId="{B2F3BE20-6BF8-4413-8511-5571E85CF4BA}" type="presOf" srcId="{DC944419-C721-424E-8D10-649F72E2BF23}" destId="{D1E86D63-1989-4F61-A5BB-DE91CFBAB261}" srcOrd="0" destOrd="0" presId="urn:microsoft.com/office/officeart/2005/8/layout/hierarchy1"/>
    <dgm:cxn modelId="{47C21121-DA50-4F1A-8303-15E2CA294E91}" type="presOf" srcId="{B46DBA13-BE95-43CB-B8EC-783E36072A80}" destId="{64FB621E-7807-4F6E-8D75-3A76FB972421}" srcOrd="0" destOrd="0" presId="urn:microsoft.com/office/officeart/2005/8/layout/hierarchy1"/>
    <dgm:cxn modelId="{4FEB703E-7A86-40B4-9BC9-98B25C52D8C3}" srcId="{45A12FDD-3EB9-4149-AA16-0EBC9F47FBF6}" destId="{C9ADBFE3-3986-45BB-ABA9-F2E68D51C561}" srcOrd="1" destOrd="0" parTransId="{46A3FFE6-F511-4C31-B236-1BE019389238}" sibTransId="{B6423FD3-981A-4077-975A-CC2A2163AF99}"/>
    <dgm:cxn modelId="{88328166-D1BC-4FA2-AF57-7F819E7C0978}" type="presOf" srcId="{C9ADBFE3-3986-45BB-ABA9-F2E68D51C561}" destId="{6659A330-88FB-4A57-A8C4-5CDD6046FC2F}" srcOrd="0" destOrd="0" presId="urn:microsoft.com/office/officeart/2005/8/layout/hierarchy1"/>
    <dgm:cxn modelId="{46DF1647-1642-4846-837B-2C37BF9A9CBC}" srcId="{DC944419-C721-424E-8D10-649F72E2BF23}" destId="{8716BE47-B694-4F14-B891-99BC430F6362}" srcOrd="0" destOrd="0" parTransId="{81C698F2-E381-4780-9714-42C6551DB77A}" sibTransId="{7F9D5F49-AA94-4F7D-B186-20241B59E328}"/>
    <dgm:cxn modelId="{79B7076A-95A2-4C61-9E61-807819546AE4}" type="presOf" srcId="{B4A31408-250C-4104-9AD2-C4D4F1BE3E45}" destId="{DAB36868-3A69-48AF-8592-B8F20DDE9F3E}" srcOrd="0" destOrd="0" presId="urn:microsoft.com/office/officeart/2005/8/layout/hierarchy1"/>
    <dgm:cxn modelId="{E256F056-4ED0-4668-8574-D1E37D16337E}" srcId="{45A12FDD-3EB9-4149-AA16-0EBC9F47FBF6}" destId="{3220C94E-CA71-4422-A79D-9F12A97A7968}" srcOrd="2" destOrd="0" parTransId="{8AD0F1BC-9109-48C5-B7E9-D7F840F3AA0F}" sibTransId="{DC27E3A8-93A7-4604-8CA0-D62BF86FFEC3}"/>
    <dgm:cxn modelId="{66877385-FFAB-474F-8A7E-5EDA0C2E64FE}" type="presOf" srcId="{3316B6A6-7860-4E88-8826-7F465C4C2A3F}" destId="{EBAE7C0F-AA57-4508-B429-2E9DBD90CE17}" srcOrd="0" destOrd="0" presId="urn:microsoft.com/office/officeart/2005/8/layout/hierarchy1"/>
    <dgm:cxn modelId="{323F198C-DBCB-493C-A544-034209FAF559}" srcId="{3220C94E-CA71-4422-A79D-9F12A97A7968}" destId="{B4A31408-250C-4104-9AD2-C4D4F1BE3E45}" srcOrd="0" destOrd="0" parTransId="{3316B6A6-7860-4E88-8826-7F465C4C2A3F}" sibTransId="{A3B82790-E72D-4C5C-9954-D3234F5EE388}"/>
    <dgm:cxn modelId="{9278DB90-A473-4955-AC52-8EE77CAF727F}" type="presOf" srcId="{45A12FDD-3EB9-4149-AA16-0EBC9F47FBF6}" destId="{F80CE073-1F76-4057-84F2-17B09690CA63}" srcOrd="0" destOrd="0" presId="urn:microsoft.com/office/officeart/2005/8/layout/hierarchy1"/>
    <dgm:cxn modelId="{B03EC793-045F-48C2-8516-2388B5B21351}" type="presOf" srcId="{3220C94E-CA71-4422-A79D-9F12A97A7968}" destId="{59F8CFAA-FB02-4874-AD17-9EF3185F099B}" srcOrd="0" destOrd="0" presId="urn:microsoft.com/office/officeart/2005/8/layout/hierarchy1"/>
    <dgm:cxn modelId="{554D0B97-B62A-4FF4-AD85-32E6B078C326}" type="presOf" srcId="{46A3FFE6-F511-4C31-B236-1BE019389238}" destId="{E78DA4DB-A16B-4D79-A4E6-0309AB70F159}" srcOrd="0" destOrd="0" presId="urn:microsoft.com/office/officeart/2005/8/layout/hierarchy1"/>
    <dgm:cxn modelId="{C7BC219C-9176-4308-A855-7D4C09AB68A9}" type="presOf" srcId="{8AD0F1BC-9109-48C5-B7E9-D7F840F3AA0F}" destId="{25F66F4F-27D9-4501-910F-BE57524EEA40}" srcOrd="0" destOrd="0" presId="urn:microsoft.com/office/officeart/2005/8/layout/hierarchy1"/>
    <dgm:cxn modelId="{D6FC079F-4992-4058-8929-B2CDD7AB3C40}" srcId="{C9ADBFE3-3986-45BB-ABA9-F2E68D51C561}" destId="{FA6ED55D-C904-48C6-9180-76F9E7AD1240}" srcOrd="0" destOrd="0" parTransId="{6504056D-D272-49C7-A7BA-842D89A8334D}" sibTransId="{C44A4568-6BE0-4C1A-A864-0533B0BCC158}"/>
    <dgm:cxn modelId="{8C6B85A7-BB14-4D86-BF0A-78EEC37D5CEF}" srcId="{45A12FDD-3EB9-4149-AA16-0EBC9F47FBF6}" destId="{DC944419-C721-424E-8D10-649F72E2BF23}" srcOrd="0" destOrd="0" parTransId="{B46DBA13-BE95-43CB-B8EC-783E36072A80}" sibTransId="{559E4AB5-682C-4FB8-AE3F-FCC39EE7D78F}"/>
    <dgm:cxn modelId="{5BF733B1-DBFB-4F0C-989B-99CB4002AAC5}" type="presOf" srcId="{8716BE47-B694-4F14-B891-99BC430F6362}" destId="{90F15BE3-C29B-4DB3-A64F-D256433065A1}" srcOrd="0" destOrd="0" presId="urn:microsoft.com/office/officeart/2005/8/layout/hierarchy1"/>
    <dgm:cxn modelId="{7A2DF4BB-25E6-4A8E-AFE2-BA545E66374B}" type="presOf" srcId="{6504056D-D272-49C7-A7BA-842D89A8334D}" destId="{42B4D0D3-2F85-480B-88FD-0E6A9361BD7B}" srcOrd="0" destOrd="0" presId="urn:microsoft.com/office/officeart/2005/8/layout/hierarchy1"/>
    <dgm:cxn modelId="{229F7FC3-48E8-4FD0-8B87-8D2A0BEBA081}" srcId="{AFA066D0-6A5D-4268-AB7F-552A8DD341E9}" destId="{45A12FDD-3EB9-4149-AA16-0EBC9F47FBF6}" srcOrd="0" destOrd="0" parTransId="{CEF976A9-9212-4624-84BA-AC0399CC248D}" sibTransId="{0523C70E-4B30-41C0-BB1A-FE0D2CC1FA9D}"/>
    <dgm:cxn modelId="{415075FA-7465-47D9-B4A0-412AA3FC3160}" type="presOf" srcId="{AFA066D0-6A5D-4268-AB7F-552A8DD341E9}" destId="{00BBF3CA-3C8B-4798-9711-9B0CE16DBBA2}" srcOrd="0" destOrd="0" presId="urn:microsoft.com/office/officeart/2005/8/layout/hierarchy1"/>
    <dgm:cxn modelId="{28B903D0-A3A2-4169-AF06-9D8420D0CB4D}" type="presParOf" srcId="{00BBF3CA-3C8B-4798-9711-9B0CE16DBBA2}" destId="{29CBAA68-4046-41B2-851A-9B3BE375F78E}" srcOrd="0" destOrd="0" presId="urn:microsoft.com/office/officeart/2005/8/layout/hierarchy1"/>
    <dgm:cxn modelId="{4C058C8A-8B04-410C-B10D-E93619A7AD67}" type="presParOf" srcId="{29CBAA68-4046-41B2-851A-9B3BE375F78E}" destId="{D9DF8E9F-20A3-4344-B185-8AD04D37AC16}" srcOrd="0" destOrd="0" presId="urn:microsoft.com/office/officeart/2005/8/layout/hierarchy1"/>
    <dgm:cxn modelId="{146AB838-2FDC-4683-BA20-06DFC631FD70}" type="presParOf" srcId="{D9DF8E9F-20A3-4344-B185-8AD04D37AC16}" destId="{928F6747-9D28-4774-8F0A-991F6365A16D}" srcOrd="0" destOrd="0" presId="urn:microsoft.com/office/officeart/2005/8/layout/hierarchy1"/>
    <dgm:cxn modelId="{42B9ED02-002A-4E66-8D46-0F0C904EDF60}" type="presParOf" srcId="{D9DF8E9F-20A3-4344-B185-8AD04D37AC16}" destId="{F80CE073-1F76-4057-84F2-17B09690CA63}" srcOrd="1" destOrd="0" presId="urn:microsoft.com/office/officeart/2005/8/layout/hierarchy1"/>
    <dgm:cxn modelId="{360B2407-2F6C-48DC-A6DB-E65DBB6D768B}" type="presParOf" srcId="{29CBAA68-4046-41B2-851A-9B3BE375F78E}" destId="{EAF0BB80-79AF-4BAB-8419-DC90E20A4B5D}" srcOrd="1" destOrd="0" presId="urn:microsoft.com/office/officeart/2005/8/layout/hierarchy1"/>
    <dgm:cxn modelId="{DCCA4592-9CA4-4BA8-894D-CEA2FF0C5C5A}" type="presParOf" srcId="{EAF0BB80-79AF-4BAB-8419-DC90E20A4B5D}" destId="{64FB621E-7807-4F6E-8D75-3A76FB972421}" srcOrd="0" destOrd="0" presId="urn:microsoft.com/office/officeart/2005/8/layout/hierarchy1"/>
    <dgm:cxn modelId="{EAA7BF68-639D-4A12-A8D9-0417457A5286}" type="presParOf" srcId="{EAF0BB80-79AF-4BAB-8419-DC90E20A4B5D}" destId="{85BAB8BB-61E3-41A5-95D6-73115729B37C}" srcOrd="1" destOrd="0" presId="urn:microsoft.com/office/officeart/2005/8/layout/hierarchy1"/>
    <dgm:cxn modelId="{C5AE17E6-C438-48D0-A18A-D37A150CA76A}" type="presParOf" srcId="{85BAB8BB-61E3-41A5-95D6-73115729B37C}" destId="{3EA44A9F-96F4-416D-B626-E73478251B67}" srcOrd="0" destOrd="0" presId="urn:microsoft.com/office/officeart/2005/8/layout/hierarchy1"/>
    <dgm:cxn modelId="{C76F87A9-7616-434D-9614-BD920C140A1B}" type="presParOf" srcId="{3EA44A9F-96F4-416D-B626-E73478251B67}" destId="{5B0A4C22-77E7-4B31-A5CE-23008A24A9DA}" srcOrd="0" destOrd="0" presId="urn:microsoft.com/office/officeart/2005/8/layout/hierarchy1"/>
    <dgm:cxn modelId="{33D097C1-460C-4576-9EA0-C9FCC81BF9F7}" type="presParOf" srcId="{3EA44A9F-96F4-416D-B626-E73478251B67}" destId="{D1E86D63-1989-4F61-A5BB-DE91CFBAB261}" srcOrd="1" destOrd="0" presId="urn:microsoft.com/office/officeart/2005/8/layout/hierarchy1"/>
    <dgm:cxn modelId="{3EECBFCC-2951-49A1-9FA9-49D9329AB7F3}" type="presParOf" srcId="{85BAB8BB-61E3-41A5-95D6-73115729B37C}" destId="{C89F0E82-656F-4437-B807-7A7ADCAACC32}" srcOrd="1" destOrd="0" presId="urn:microsoft.com/office/officeart/2005/8/layout/hierarchy1"/>
    <dgm:cxn modelId="{057067F5-36B0-40ED-963E-7974E2F80142}" type="presParOf" srcId="{C89F0E82-656F-4437-B807-7A7ADCAACC32}" destId="{DD451A6C-153E-4AC6-87A4-1F6A662014E0}" srcOrd="0" destOrd="0" presId="urn:microsoft.com/office/officeart/2005/8/layout/hierarchy1"/>
    <dgm:cxn modelId="{800EEC5E-3B28-4006-AACF-9840494EEFC8}" type="presParOf" srcId="{C89F0E82-656F-4437-B807-7A7ADCAACC32}" destId="{6EAC8964-477D-4532-8374-0BB6486209D1}" srcOrd="1" destOrd="0" presId="urn:microsoft.com/office/officeart/2005/8/layout/hierarchy1"/>
    <dgm:cxn modelId="{501953EA-97EA-4C7F-9AF2-051EB6FC0098}" type="presParOf" srcId="{6EAC8964-477D-4532-8374-0BB6486209D1}" destId="{2058FB7F-8A11-4D06-9D19-6CCFC4EE3C15}" srcOrd="0" destOrd="0" presId="urn:microsoft.com/office/officeart/2005/8/layout/hierarchy1"/>
    <dgm:cxn modelId="{F24656C6-FF5D-4BF4-A74A-303ED2C3D7F2}" type="presParOf" srcId="{2058FB7F-8A11-4D06-9D19-6CCFC4EE3C15}" destId="{9106E58C-4CA3-4C66-B6A3-0D6924395F56}" srcOrd="0" destOrd="0" presId="urn:microsoft.com/office/officeart/2005/8/layout/hierarchy1"/>
    <dgm:cxn modelId="{B660B8AA-A9CF-44E0-997F-5476701CDEE0}" type="presParOf" srcId="{2058FB7F-8A11-4D06-9D19-6CCFC4EE3C15}" destId="{90F15BE3-C29B-4DB3-A64F-D256433065A1}" srcOrd="1" destOrd="0" presId="urn:microsoft.com/office/officeart/2005/8/layout/hierarchy1"/>
    <dgm:cxn modelId="{9E3DB69D-9B3F-42FB-987F-4EE6853242C0}" type="presParOf" srcId="{6EAC8964-477D-4532-8374-0BB6486209D1}" destId="{46FE6543-9073-4366-B718-4AED2A017ECF}" srcOrd="1" destOrd="0" presId="urn:microsoft.com/office/officeart/2005/8/layout/hierarchy1"/>
    <dgm:cxn modelId="{E9E57E62-7749-4CD2-89EF-B404E6945B80}" type="presParOf" srcId="{EAF0BB80-79AF-4BAB-8419-DC90E20A4B5D}" destId="{E78DA4DB-A16B-4D79-A4E6-0309AB70F159}" srcOrd="2" destOrd="0" presId="urn:microsoft.com/office/officeart/2005/8/layout/hierarchy1"/>
    <dgm:cxn modelId="{13F6818C-CF0A-4720-B481-43676DC06FCC}" type="presParOf" srcId="{EAF0BB80-79AF-4BAB-8419-DC90E20A4B5D}" destId="{5B37FA82-A634-42D3-82AD-04B4169EECFB}" srcOrd="3" destOrd="0" presId="urn:microsoft.com/office/officeart/2005/8/layout/hierarchy1"/>
    <dgm:cxn modelId="{A0754277-0EAB-4BA7-BFF5-EE4C8EFBD39E}" type="presParOf" srcId="{5B37FA82-A634-42D3-82AD-04B4169EECFB}" destId="{E959E960-B33F-4C0A-A4B0-9E1ACE86BD88}" srcOrd="0" destOrd="0" presId="urn:microsoft.com/office/officeart/2005/8/layout/hierarchy1"/>
    <dgm:cxn modelId="{36EEE073-42EF-4015-B1FF-3D30C35C5D8B}" type="presParOf" srcId="{E959E960-B33F-4C0A-A4B0-9E1ACE86BD88}" destId="{AA7340ED-B665-429D-9AE2-961C632639B5}" srcOrd="0" destOrd="0" presId="urn:microsoft.com/office/officeart/2005/8/layout/hierarchy1"/>
    <dgm:cxn modelId="{91999552-168A-4297-8278-F1DFAB7AD028}" type="presParOf" srcId="{E959E960-B33F-4C0A-A4B0-9E1ACE86BD88}" destId="{6659A330-88FB-4A57-A8C4-5CDD6046FC2F}" srcOrd="1" destOrd="0" presId="urn:microsoft.com/office/officeart/2005/8/layout/hierarchy1"/>
    <dgm:cxn modelId="{2B19E036-4F4F-4924-94F8-55D3B6893B91}" type="presParOf" srcId="{5B37FA82-A634-42D3-82AD-04B4169EECFB}" destId="{F849B719-A19D-4B67-B760-20440FE8122A}" srcOrd="1" destOrd="0" presId="urn:microsoft.com/office/officeart/2005/8/layout/hierarchy1"/>
    <dgm:cxn modelId="{799F191A-4BB3-4239-8FF2-BE61F93290EA}" type="presParOf" srcId="{F849B719-A19D-4B67-B760-20440FE8122A}" destId="{42B4D0D3-2F85-480B-88FD-0E6A9361BD7B}" srcOrd="0" destOrd="0" presId="urn:microsoft.com/office/officeart/2005/8/layout/hierarchy1"/>
    <dgm:cxn modelId="{74ED110F-4583-47E0-8587-394AE745D022}" type="presParOf" srcId="{F849B719-A19D-4B67-B760-20440FE8122A}" destId="{F43C661B-F8F5-4A49-BEC1-BBDC8F0CFD2F}" srcOrd="1" destOrd="0" presId="urn:microsoft.com/office/officeart/2005/8/layout/hierarchy1"/>
    <dgm:cxn modelId="{AC979A70-2596-48C4-9412-5D0D97E3D6A7}" type="presParOf" srcId="{F43C661B-F8F5-4A49-BEC1-BBDC8F0CFD2F}" destId="{8F42CE41-6F0C-4A52-9251-B39887E81ED9}" srcOrd="0" destOrd="0" presId="urn:microsoft.com/office/officeart/2005/8/layout/hierarchy1"/>
    <dgm:cxn modelId="{1128D93D-680A-42E5-A6DC-3E4CE7261006}" type="presParOf" srcId="{8F42CE41-6F0C-4A52-9251-B39887E81ED9}" destId="{4CBDA543-974E-46CE-8279-28B8264BC7D9}" srcOrd="0" destOrd="0" presId="urn:microsoft.com/office/officeart/2005/8/layout/hierarchy1"/>
    <dgm:cxn modelId="{3D015BE7-0C2F-4919-B4C0-6F658905044C}" type="presParOf" srcId="{8F42CE41-6F0C-4A52-9251-B39887E81ED9}" destId="{F3F29762-3C6F-426A-B415-9B548D2D0BDB}" srcOrd="1" destOrd="0" presId="urn:microsoft.com/office/officeart/2005/8/layout/hierarchy1"/>
    <dgm:cxn modelId="{AB112168-1933-4730-988F-AF1EBB36E8E9}" type="presParOf" srcId="{F43C661B-F8F5-4A49-BEC1-BBDC8F0CFD2F}" destId="{60510BA8-42AC-4771-9D87-1F02448BC3CF}" srcOrd="1" destOrd="0" presId="urn:microsoft.com/office/officeart/2005/8/layout/hierarchy1"/>
    <dgm:cxn modelId="{3B3703D1-880F-4567-9844-7F145A1AD436}" type="presParOf" srcId="{EAF0BB80-79AF-4BAB-8419-DC90E20A4B5D}" destId="{25F66F4F-27D9-4501-910F-BE57524EEA40}" srcOrd="4" destOrd="0" presId="urn:microsoft.com/office/officeart/2005/8/layout/hierarchy1"/>
    <dgm:cxn modelId="{B934320C-A6D4-4250-A23E-F8BC7AAE0D97}" type="presParOf" srcId="{EAF0BB80-79AF-4BAB-8419-DC90E20A4B5D}" destId="{89CC1B63-DC8B-4D7F-B220-BA0EE6357180}" srcOrd="5" destOrd="0" presId="urn:microsoft.com/office/officeart/2005/8/layout/hierarchy1"/>
    <dgm:cxn modelId="{FF199A99-380E-4D0B-B88E-6AA0DD4E6599}" type="presParOf" srcId="{89CC1B63-DC8B-4D7F-B220-BA0EE6357180}" destId="{5383DEAE-8A32-486B-9491-5FC6B002B2D7}" srcOrd="0" destOrd="0" presId="urn:microsoft.com/office/officeart/2005/8/layout/hierarchy1"/>
    <dgm:cxn modelId="{EDA75ACD-F7D9-471C-A064-C537F22E4E3C}" type="presParOf" srcId="{5383DEAE-8A32-486B-9491-5FC6B002B2D7}" destId="{36200EBC-7827-4F58-B537-F9FFE9F16076}" srcOrd="0" destOrd="0" presId="urn:microsoft.com/office/officeart/2005/8/layout/hierarchy1"/>
    <dgm:cxn modelId="{345ABE74-81F8-4C8C-8CA0-88ED811EC116}" type="presParOf" srcId="{5383DEAE-8A32-486B-9491-5FC6B002B2D7}" destId="{59F8CFAA-FB02-4874-AD17-9EF3185F099B}" srcOrd="1" destOrd="0" presId="urn:microsoft.com/office/officeart/2005/8/layout/hierarchy1"/>
    <dgm:cxn modelId="{248DDED4-989C-4FE6-8264-92D8C1AF2EE0}" type="presParOf" srcId="{89CC1B63-DC8B-4D7F-B220-BA0EE6357180}" destId="{2393E457-2C86-424C-AB31-2A7D8E43932F}" srcOrd="1" destOrd="0" presId="urn:microsoft.com/office/officeart/2005/8/layout/hierarchy1"/>
    <dgm:cxn modelId="{2D5693A6-329B-4A8A-9367-02E9B7DBD8E8}" type="presParOf" srcId="{2393E457-2C86-424C-AB31-2A7D8E43932F}" destId="{EBAE7C0F-AA57-4508-B429-2E9DBD90CE17}" srcOrd="0" destOrd="0" presId="urn:microsoft.com/office/officeart/2005/8/layout/hierarchy1"/>
    <dgm:cxn modelId="{A88CAAA9-B9D2-49F7-9CAF-915350BA7A98}" type="presParOf" srcId="{2393E457-2C86-424C-AB31-2A7D8E43932F}" destId="{CA3F21CC-03C7-4072-BD07-C3D1583B8E89}" srcOrd="1" destOrd="0" presId="urn:microsoft.com/office/officeart/2005/8/layout/hierarchy1"/>
    <dgm:cxn modelId="{F5987840-498C-4458-8B8C-69C07C28CE54}" type="presParOf" srcId="{CA3F21CC-03C7-4072-BD07-C3D1583B8E89}" destId="{74EAF80B-6682-4A60-AFCB-EC122686550F}" srcOrd="0" destOrd="0" presId="urn:microsoft.com/office/officeart/2005/8/layout/hierarchy1"/>
    <dgm:cxn modelId="{03B466BF-55BF-48E8-8CE1-26E851558D4B}" type="presParOf" srcId="{74EAF80B-6682-4A60-AFCB-EC122686550F}" destId="{5A88D7D3-2DE2-492C-B343-710880193205}" srcOrd="0" destOrd="0" presId="urn:microsoft.com/office/officeart/2005/8/layout/hierarchy1"/>
    <dgm:cxn modelId="{378615CE-E523-40EB-82B6-FE9311356EFA}" type="presParOf" srcId="{74EAF80B-6682-4A60-AFCB-EC122686550F}" destId="{DAB36868-3A69-48AF-8592-B8F20DDE9F3E}" srcOrd="1" destOrd="0" presId="urn:microsoft.com/office/officeart/2005/8/layout/hierarchy1"/>
    <dgm:cxn modelId="{60A9ECF8-732D-4912-8019-D1F4CA84F3F1}" type="presParOf" srcId="{CA3F21CC-03C7-4072-BD07-C3D1583B8E89}" destId="{6C4EEE3A-6530-47F1-9EF3-E5F802ABE64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A066D0-6A5D-4268-AB7F-552A8DD341E9}"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pPr rtl="1"/>
          <a:endParaRPr lang="he-IL"/>
        </a:p>
      </dgm:t>
    </dgm:pt>
    <dgm:pt modelId="{7BA8AD67-92FA-4573-A7C6-1679ECC20C9D}">
      <dgm:prSet/>
      <dgm:spPr/>
      <dgm:t>
        <a:bodyPr/>
        <a:lstStyle/>
        <a:p>
          <a:pPr rtl="1">
            <a:buSzPts val="1000"/>
            <a:buFont typeface="Symbol" panose="05050102010706020507" pitchFamily="18" charset="2"/>
            <a:buChar char=""/>
          </a:pPr>
          <a:r>
            <a:rPr lang="he-IL"/>
            <a:t>לעדות</a:t>
          </a:r>
          <a:endParaRPr lang="en-US"/>
        </a:p>
      </dgm:t>
    </dgm:pt>
    <dgm:pt modelId="{7A85FC62-2A19-4987-A204-53CE1BB1AA26}" type="parTrans" cxnId="{A17E6D21-423C-48D4-9A4D-3B53D17A0B5F}">
      <dgm:prSet/>
      <dgm:spPr/>
      <dgm:t>
        <a:bodyPr/>
        <a:lstStyle/>
        <a:p>
          <a:pPr rtl="1"/>
          <a:endParaRPr lang="he-IL"/>
        </a:p>
      </dgm:t>
    </dgm:pt>
    <dgm:pt modelId="{A992CC58-5BFF-4BC1-852A-9DC844F42E4C}" type="sibTrans" cxnId="{A17E6D21-423C-48D4-9A4D-3B53D17A0B5F}">
      <dgm:prSet/>
      <dgm:spPr/>
      <dgm:t>
        <a:bodyPr/>
        <a:lstStyle/>
        <a:p>
          <a:pPr rtl="1"/>
          <a:endParaRPr lang="he-IL"/>
        </a:p>
      </dgm:t>
    </dgm:pt>
    <dgm:pt modelId="{38979BF9-73D4-4024-81D4-98600330A8D5}">
      <dgm:prSet/>
      <dgm:spPr/>
      <dgm:t>
        <a:bodyPr/>
        <a:lstStyle/>
        <a:p>
          <a:pPr rtl="1">
            <a:buSzPts val="1000"/>
            <a:buFont typeface="Courier New" panose="02070309020205020404" pitchFamily="49" charset="0"/>
            <a:buChar char="o"/>
          </a:pPr>
          <a:r>
            <a:rPr lang="he-IL"/>
            <a:t>לאינשי גם כשר לעדות </a:t>
          </a:r>
          <a:endParaRPr lang="en-US"/>
        </a:p>
      </dgm:t>
    </dgm:pt>
    <dgm:pt modelId="{E12F5A9B-5335-418B-A35C-2829D3095D83}" type="parTrans" cxnId="{88040C6B-376F-46BB-A11C-80ED7C42A4C4}">
      <dgm:prSet/>
      <dgm:spPr/>
      <dgm:t>
        <a:bodyPr/>
        <a:lstStyle/>
        <a:p>
          <a:pPr rtl="1"/>
          <a:endParaRPr lang="he-IL"/>
        </a:p>
      </dgm:t>
    </dgm:pt>
    <dgm:pt modelId="{46621236-9352-4F0B-A162-A1639092F98A}" type="sibTrans" cxnId="{88040C6B-376F-46BB-A11C-80ED7C42A4C4}">
      <dgm:prSet/>
      <dgm:spPr/>
      <dgm:t>
        <a:bodyPr/>
        <a:lstStyle/>
        <a:p>
          <a:pPr rtl="1"/>
          <a:endParaRPr lang="he-IL"/>
        </a:p>
      </dgm:t>
    </dgm:pt>
    <dgm:pt modelId="{6585F3AB-4821-4496-BA87-1315842AC81D}">
      <dgm:prSet/>
      <dgm:spPr/>
      <dgm:t>
        <a:bodyPr/>
        <a:lstStyle/>
        <a:p>
          <a:pPr rtl="1">
            <a:buSzPts val="1000"/>
            <a:buFont typeface="Symbol" panose="05050102010706020507" pitchFamily="18" charset="2"/>
            <a:buChar char=""/>
          </a:pPr>
          <a:r>
            <a:rPr lang="he-IL"/>
            <a:t>בית יוסף- אע"ף שרמב"ם אומר שחותף משכון הוי גזלן כיון שחושב שזה מותר אינו פסול לעדות</a:t>
          </a:r>
          <a:endParaRPr lang="en-US"/>
        </a:p>
      </dgm:t>
    </dgm:pt>
    <dgm:pt modelId="{0781B54A-0757-418A-AF26-76AFAE3A1F21}" type="parTrans" cxnId="{918BA886-3ED0-4DEB-9699-0BCAD69DEA61}">
      <dgm:prSet/>
      <dgm:spPr/>
      <dgm:t>
        <a:bodyPr/>
        <a:lstStyle/>
        <a:p>
          <a:pPr rtl="1"/>
          <a:endParaRPr lang="he-IL"/>
        </a:p>
      </dgm:t>
    </dgm:pt>
    <dgm:pt modelId="{E3633523-9059-400E-9031-6A3E34A427C5}" type="sibTrans" cxnId="{918BA886-3ED0-4DEB-9699-0BCAD69DEA61}">
      <dgm:prSet/>
      <dgm:spPr/>
      <dgm:t>
        <a:bodyPr/>
        <a:lstStyle/>
        <a:p>
          <a:pPr rtl="1"/>
          <a:endParaRPr lang="he-IL"/>
        </a:p>
      </dgm:t>
    </dgm:pt>
    <dgm:pt modelId="{FC9DE924-0F3C-4C5C-82C7-2B2117DEBDB3}">
      <dgm:prSet/>
      <dgm:spPr/>
      <dgm:t>
        <a:bodyPr/>
        <a:lstStyle/>
        <a:p>
          <a:pPr rtl="1">
            <a:buSzPts val="1000"/>
            <a:buFont typeface="Symbol" panose="05050102010706020507" pitchFamily="18" charset="2"/>
            <a:buChar char=""/>
          </a:pPr>
          <a:r>
            <a:rPr lang="he-IL"/>
            <a:t>רדב"ז- גזל עכו"ם אע"פ שהוי גזל מ"מ כיון שאנשים חושבים שזה מותר אינם פסולים לעדות. </a:t>
          </a:r>
          <a:endParaRPr lang="en-US"/>
        </a:p>
      </dgm:t>
    </dgm:pt>
    <dgm:pt modelId="{618683EB-C3B3-4E73-A597-64ED60E2C6A0}" type="parTrans" cxnId="{556BDEAA-795D-42A3-82C0-A7C5059DFA7D}">
      <dgm:prSet/>
      <dgm:spPr/>
      <dgm:t>
        <a:bodyPr/>
        <a:lstStyle/>
        <a:p>
          <a:pPr rtl="1"/>
          <a:endParaRPr lang="he-IL"/>
        </a:p>
      </dgm:t>
    </dgm:pt>
    <dgm:pt modelId="{3F01EB5D-D5C5-4C88-910D-24B6A6EB4D0B}" type="sibTrans" cxnId="{556BDEAA-795D-42A3-82C0-A7C5059DFA7D}">
      <dgm:prSet/>
      <dgm:spPr/>
      <dgm:t>
        <a:bodyPr/>
        <a:lstStyle/>
        <a:p>
          <a:pPr rtl="1"/>
          <a:endParaRPr lang="he-IL"/>
        </a:p>
      </dgm:t>
    </dgm:pt>
    <dgm:pt modelId="{02F9F5F1-A768-40B1-AB28-90D481C2BB81}">
      <dgm:prSet/>
      <dgm:spPr/>
      <dgm:t>
        <a:bodyPr/>
        <a:lstStyle/>
        <a:p>
          <a:pPr rtl="1">
            <a:buSzPts val="1000"/>
            <a:buFont typeface="Courier New" panose="02070309020205020404" pitchFamily="49" charset="0"/>
            <a:buChar char="o"/>
          </a:pPr>
          <a:r>
            <a:rPr lang="he-IL"/>
            <a:t>אפילו לאינשי פסול לעדות (אבל לא לשבועה)</a:t>
          </a:r>
          <a:endParaRPr lang="en-US"/>
        </a:p>
      </dgm:t>
    </dgm:pt>
    <dgm:pt modelId="{DBFE152C-68C1-44F8-9D41-29E7A5EE2589}" type="parTrans" cxnId="{3FD3A88A-706B-4184-A24F-9BBD50FA28CD}">
      <dgm:prSet/>
      <dgm:spPr/>
      <dgm:t>
        <a:bodyPr/>
        <a:lstStyle/>
        <a:p>
          <a:pPr rtl="1"/>
          <a:endParaRPr lang="he-IL"/>
        </a:p>
      </dgm:t>
    </dgm:pt>
    <dgm:pt modelId="{18221BFA-A13C-4949-8B51-06D33D99F5E7}" type="sibTrans" cxnId="{3FD3A88A-706B-4184-A24F-9BBD50FA28CD}">
      <dgm:prSet/>
      <dgm:spPr/>
      <dgm:t>
        <a:bodyPr/>
        <a:lstStyle/>
        <a:p>
          <a:pPr rtl="1"/>
          <a:endParaRPr lang="he-IL"/>
        </a:p>
      </dgm:t>
    </dgm:pt>
    <dgm:pt modelId="{472A3A4D-28F8-4490-AB7E-B86267CD9C04}">
      <dgm:prSet/>
      <dgm:spPr/>
      <dgm:t>
        <a:bodyPr/>
        <a:lstStyle/>
        <a:p>
          <a:pPr rtl="1">
            <a:buSzPts val="1000"/>
            <a:buFont typeface="Symbol" panose="05050102010706020507" pitchFamily="18" charset="2"/>
            <a:buChar char=""/>
          </a:pPr>
          <a:r>
            <a:rPr lang="he-IL"/>
            <a:t>ר"י מיגאש- תופס תשלום מלוה ישנה הוי פסול לעדות וכשר לשבועה. </a:t>
          </a:r>
          <a:endParaRPr lang="en-US"/>
        </a:p>
      </dgm:t>
    </dgm:pt>
    <dgm:pt modelId="{B6DC1445-ABF2-4210-82D8-EE7F8524483E}" type="parTrans" cxnId="{ED9F0EE4-6147-4259-A53B-22DBA94A9A77}">
      <dgm:prSet/>
      <dgm:spPr/>
      <dgm:t>
        <a:bodyPr/>
        <a:lstStyle/>
        <a:p>
          <a:pPr rtl="1"/>
          <a:endParaRPr lang="he-IL"/>
        </a:p>
      </dgm:t>
    </dgm:pt>
    <dgm:pt modelId="{D2D6C4CA-C678-401B-A30E-DAAD69EA0C5A}" type="sibTrans" cxnId="{ED9F0EE4-6147-4259-A53B-22DBA94A9A77}">
      <dgm:prSet/>
      <dgm:spPr/>
      <dgm:t>
        <a:bodyPr/>
        <a:lstStyle/>
        <a:p>
          <a:pPr rtl="1"/>
          <a:endParaRPr lang="he-IL"/>
        </a:p>
      </dgm:t>
    </dgm:pt>
    <dgm:pt modelId="{16BC5BC1-D9AC-405F-89B0-5D860F4DEB2C}">
      <dgm:prSet/>
      <dgm:spPr/>
      <dgm:t>
        <a:bodyPr/>
        <a:lstStyle/>
        <a:p>
          <a:pPr rtl="1">
            <a:buSzPts val="1000"/>
            <a:buFont typeface="Symbol" panose="05050102010706020507" pitchFamily="18" charset="2"/>
            <a:buChar char=""/>
          </a:pPr>
          <a:r>
            <a:rPr lang="he-IL"/>
            <a:t>ש"ך סמ"ע- פסול לעדות</a:t>
          </a:r>
          <a:endParaRPr lang="en-US"/>
        </a:p>
      </dgm:t>
    </dgm:pt>
    <dgm:pt modelId="{707E1263-5645-4F31-801F-4C8E8A38868D}" type="parTrans" cxnId="{D7A2EDF0-2C34-4519-8153-746FA0C79180}">
      <dgm:prSet/>
      <dgm:spPr/>
      <dgm:t>
        <a:bodyPr/>
        <a:lstStyle/>
        <a:p>
          <a:pPr rtl="1"/>
          <a:endParaRPr lang="he-IL"/>
        </a:p>
      </dgm:t>
    </dgm:pt>
    <dgm:pt modelId="{654577C6-7CC5-4E72-87A3-57A9E5043D41}" type="sibTrans" cxnId="{D7A2EDF0-2C34-4519-8153-746FA0C79180}">
      <dgm:prSet/>
      <dgm:spPr/>
      <dgm:t>
        <a:bodyPr/>
        <a:lstStyle/>
        <a:p>
          <a:pPr rtl="1"/>
          <a:endParaRPr lang="he-IL"/>
        </a:p>
      </dgm:t>
    </dgm:pt>
    <dgm:pt modelId="{1B25B7D2-0CEF-46F0-98BB-30D80CED022C}">
      <dgm:prSet/>
      <dgm:spPr/>
      <dgm:t>
        <a:bodyPr/>
        <a:lstStyle/>
        <a:p>
          <a:pPr rtl="1">
            <a:buSzPts val="1000"/>
            <a:buFont typeface="Symbol" panose="05050102010706020507" pitchFamily="18" charset="2"/>
            <a:buChar char=""/>
          </a:pPr>
          <a:r>
            <a:rPr lang="he-IL"/>
            <a:t>מהר"י כ"ץ- גזל עכו"ם פוסל לעדות</a:t>
          </a:r>
          <a:endParaRPr lang="en-US"/>
        </a:p>
      </dgm:t>
    </dgm:pt>
    <dgm:pt modelId="{4746E602-0E60-4AB6-ABE5-D644E7ABFE04}" type="parTrans" cxnId="{E3F2EAAA-182A-453E-A82C-5A714AEFB80A}">
      <dgm:prSet/>
      <dgm:spPr/>
      <dgm:t>
        <a:bodyPr/>
        <a:lstStyle/>
        <a:p>
          <a:pPr rtl="1"/>
          <a:endParaRPr lang="he-IL"/>
        </a:p>
      </dgm:t>
    </dgm:pt>
    <dgm:pt modelId="{1A3FBE6E-F4A1-4CA0-8F12-DBB996B2C938}" type="sibTrans" cxnId="{E3F2EAAA-182A-453E-A82C-5A714AEFB80A}">
      <dgm:prSet/>
      <dgm:spPr/>
      <dgm:t>
        <a:bodyPr/>
        <a:lstStyle/>
        <a:p>
          <a:pPr rtl="1"/>
          <a:endParaRPr lang="he-IL"/>
        </a:p>
      </dgm:t>
    </dgm:pt>
    <dgm:pt modelId="{00BBF3CA-3C8B-4798-9711-9B0CE16DBBA2}" type="pres">
      <dgm:prSet presAssocID="{AFA066D0-6A5D-4268-AB7F-552A8DD341E9}" presName="hierChild1" presStyleCnt="0">
        <dgm:presLayoutVars>
          <dgm:chPref val="1"/>
          <dgm:dir val="rev"/>
          <dgm:animOne val="branch"/>
          <dgm:animLvl val="lvl"/>
          <dgm:resizeHandles/>
        </dgm:presLayoutVars>
      </dgm:prSet>
      <dgm:spPr/>
    </dgm:pt>
    <dgm:pt modelId="{6F04C3A8-23BD-4BFE-973F-BA58E453270C}" type="pres">
      <dgm:prSet presAssocID="{7BA8AD67-92FA-4573-A7C6-1679ECC20C9D}" presName="hierRoot1" presStyleCnt="0"/>
      <dgm:spPr/>
    </dgm:pt>
    <dgm:pt modelId="{4E3237EA-217E-41C5-81DA-44DB196C51C1}" type="pres">
      <dgm:prSet presAssocID="{7BA8AD67-92FA-4573-A7C6-1679ECC20C9D}" presName="composite" presStyleCnt="0"/>
      <dgm:spPr/>
    </dgm:pt>
    <dgm:pt modelId="{23498F90-1E25-4E8D-B531-B9CB29A16C97}" type="pres">
      <dgm:prSet presAssocID="{7BA8AD67-92FA-4573-A7C6-1679ECC20C9D}" presName="background" presStyleLbl="node0" presStyleIdx="0" presStyleCnt="1"/>
      <dgm:spPr/>
    </dgm:pt>
    <dgm:pt modelId="{EC3B7124-1741-432F-9675-DD534BC50ECB}" type="pres">
      <dgm:prSet presAssocID="{7BA8AD67-92FA-4573-A7C6-1679ECC20C9D}" presName="text" presStyleLbl="fgAcc0" presStyleIdx="0" presStyleCnt="1">
        <dgm:presLayoutVars>
          <dgm:chPref val="3"/>
        </dgm:presLayoutVars>
      </dgm:prSet>
      <dgm:spPr/>
    </dgm:pt>
    <dgm:pt modelId="{CDC33CC0-98C3-4FD8-87F0-EE00DB0D973E}" type="pres">
      <dgm:prSet presAssocID="{7BA8AD67-92FA-4573-A7C6-1679ECC20C9D}" presName="hierChild2" presStyleCnt="0"/>
      <dgm:spPr/>
    </dgm:pt>
    <dgm:pt modelId="{08B82C4C-A12E-42F3-ACB7-16DB2C4154D5}" type="pres">
      <dgm:prSet presAssocID="{E12F5A9B-5335-418B-A35C-2829D3095D83}" presName="Name10" presStyleLbl="parChTrans1D2" presStyleIdx="0" presStyleCnt="2"/>
      <dgm:spPr/>
    </dgm:pt>
    <dgm:pt modelId="{D6EC5F06-A428-4A43-AD72-796EC8FAC2D1}" type="pres">
      <dgm:prSet presAssocID="{38979BF9-73D4-4024-81D4-98600330A8D5}" presName="hierRoot2" presStyleCnt="0"/>
      <dgm:spPr/>
    </dgm:pt>
    <dgm:pt modelId="{5EC42790-6974-4424-ABCB-A5720C5CF4C0}" type="pres">
      <dgm:prSet presAssocID="{38979BF9-73D4-4024-81D4-98600330A8D5}" presName="composite2" presStyleCnt="0"/>
      <dgm:spPr/>
    </dgm:pt>
    <dgm:pt modelId="{45152672-0B47-42FF-B47F-E9DDC30B54FE}" type="pres">
      <dgm:prSet presAssocID="{38979BF9-73D4-4024-81D4-98600330A8D5}" presName="background2" presStyleLbl="node2" presStyleIdx="0" presStyleCnt="2"/>
      <dgm:spPr/>
    </dgm:pt>
    <dgm:pt modelId="{50EBEBBD-CA44-4691-B10A-1406260B0EF7}" type="pres">
      <dgm:prSet presAssocID="{38979BF9-73D4-4024-81D4-98600330A8D5}" presName="text2" presStyleLbl="fgAcc2" presStyleIdx="0" presStyleCnt="2">
        <dgm:presLayoutVars>
          <dgm:chPref val="3"/>
        </dgm:presLayoutVars>
      </dgm:prSet>
      <dgm:spPr/>
    </dgm:pt>
    <dgm:pt modelId="{CC85899B-A22C-4C36-A703-6DB348B01763}" type="pres">
      <dgm:prSet presAssocID="{38979BF9-73D4-4024-81D4-98600330A8D5}" presName="hierChild3" presStyleCnt="0"/>
      <dgm:spPr/>
    </dgm:pt>
    <dgm:pt modelId="{0972C6F7-4EDE-48BD-A8C2-8CEB8F47FA22}" type="pres">
      <dgm:prSet presAssocID="{0781B54A-0757-418A-AF26-76AFAE3A1F21}" presName="Name17" presStyleLbl="parChTrans1D3" presStyleIdx="0" presStyleCnt="5"/>
      <dgm:spPr/>
    </dgm:pt>
    <dgm:pt modelId="{C7FE8BCE-F137-402C-B6C3-A355D90F26B5}" type="pres">
      <dgm:prSet presAssocID="{6585F3AB-4821-4496-BA87-1315842AC81D}" presName="hierRoot3" presStyleCnt="0"/>
      <dgm:spPr/>
    </dgm:pt>
    <dgm:pt modelId="{FC69D223-1871-4046-AD37-925792C9E61A}" type="pres">
      <dgm:prSet presAssocID="{6585F3AB-4821-4496-BA87-1315842AC81D}" presName="composite3" presStyleCnt="0"/>
      <dgm:spPr/>
    </dgm:pt>
    <dgm:pt modelId="{812219CF-089E-4B0F-AF14-26D3277B8E7A}" type="pres">
      <dgm:prSet presAssocID="{6585F3AB-4821-4496-BA87-1315842AC81D}" presName="background3" presStyleLbl="node3" presStyleIdx="0" presStyleCnt="5"/>
      <dgm:spPr/>
    </dgm:pt>
    <dgm:pt modelId="{79F24A5A-5548-4528-A1C6-952D2BAB48DE}" type="pres">
      <dgm:prSet presAssocID="{6585F3AB-4821-4496-BA87-1315842AC81D}" presName="text3" presStyleLbl="fgAcc3" presStyleIdx="0" presStyleCnt="5">
        <dgm:presLayoutVars>
          <dgm:chPref val="3"/>
        </dgm:presLayoutVars>
      </dgm:prSet>
      <dgm:spPr/>
    </dgm:pt>
    <dgm:pt modelId="{EF189AEC-6D4E-42E0-BA5D-69328BE20EF1}" type="pres">
      <dgm:prSet presAssocID="{6585F3AB-4821-4496-BA87-1315842AC81D}" presName="hierChild4" presStyleCnt="0"/>
      <dgm:spPr/>
    </dgm:pt>
    <dgm:pt modelId="{EA48BD28-B5CA-4A40-8D41-0AAD5542CCEB}" type="pres">
      <dgm:prSet presAssocID="{618683EB-C3B3-4E73-A597-64ED60E2C6A0}" presName="Name17" presStyleLbl="parChTrans1D3" presStyleIdx="1" presStyleCnt="5"/>
      <dgm:spPr/>
    </dgm:pt>
    <dgm:pt modelId="{16D70B0B-9ADC-467F-AF6B-7A2B2588A4DE}" type="pres">
      <dgm:prSet presAssocID="{FC9DE924-0F3C-4C5C-82C7-2B2117DEBDB3}" presName="hierRoot3" presStyleCnt="0"/>
      <dgm:spPr/>
    </dgm:pt>
    <dgm:pt modelId="{272D2EF4-3EFC-4CEA-9144-F87BD2CA58DE}" type="pres">
      <dgm:prSet presAssocID="{FC9DE924-0F3C-4C5C-82C7-2B2117DEBDB3}" presName="composite3" presStyleCnt="0"/>
      <dgm:spPr/>
    </dgm:pt>
    <dgm:pt modelId="{D8DC2A8A-840C-44CA-B4B7-57E5E3BFFFC7}" type="pres">
      <dgm:prSet presAssocID="{FC9DE924-0F3C-4C5C-82C7-2B2117DEBDB3}" presName="background3" presStyleLbl="node3" presStyleIdx="1" presStyleCnt="5"/>
      <dgm:spPr/>
    </dgm:pt>
    <dgm:pt modelId="{7296694A-5876-4F63-B93A-AEBBDB43AD77}" type="pres">
      <dgm:prSet presAssocID="{FC9DE924-0F3C-4C5C-82C7-2B2117DEBDB3}" presName="text3" presStyleLbl="fgAcc3" presStyleIdx="1" presStyleCnt="5">
        <dgm:presLayoutVars>
          <dgm:chPref val="3"/>
        </dgm:presLayoutVars>
      </dgm:prSet>
      <dgm:spPr/>
    </dgm:pt>
    <dgm:pt modelId="{E97F6DE2-8FAE-4B75-906B-E7B95EE6F253}" type="pres">
      <dgm:prSet presAssocID="{FC9DE924-0F3C-4C5C-82C7-2B2117DEBDB3}" presName="hierChild4" presStyleCnt="0"/>
      <dgm:spPr/>
    </dgm:pt>
    <dgm:pt modelId="{93390515-6451-4A43-AC28-20CFBA83DE27}" type="pres">
      <dgm:prSet presAssocID="{DBFE152C-68C1-44F8-9D41-29E7A5EE2589}" presName="Name10" presStyleLbl="parChTrans1D2" presStyleIdx="1" presStyleCnt="2"/>
      <dgm:spPr/>
    </dgm:pt>
    <dgm:pt modelId="{A1629485-3DD4-497C-87DD-C06549F37A3D}" type="pres">
      <dgm:prSet presAssocID="{02F9F5F1-A768-40B1-AB28-90D481C2BB81}" presName="hierRoot2" presStyleCnt="0"/>
      <dgm:spPr/>
    </dgm:pt>
    <dgm:pt modelId="{835CDE26-F7A5-4232-BDE8-4D7861EB07BB}" type="pres">
      <dgm:prSet presAssocID="{02F9F5F1-A768-40B1-AB28-90D481C2BB81}" presName="composite2" presStyleCnt="0"/>
      <dgm:spPr/>
    </dgm:pt>
    <dgm:pt modelId="{23DF1608-A100-41E8-823F-36D8828B90B2}" type="pres">
      <dgm:prSet presAssocID="{02F9F5F1-A768-40B1-AB28-90D481C2BB81}" presName="background2" presStyleLbl="node2" presStyleIdx="1" presStyleCnt="2"/>
      <dgm:spPr/>
    </dgm:pt>
    <dgm:pt modelId="{125607CE-BC5B-458C-9C1F-11AF948B0DA7}" type="pres">
      <dgm:prSet presAssocID="{02F9F5F1-A768-40B1-AB28-90D481C2BB81}" presName="text2" presStyleLbl="fgAcc2" presStyleIdx="1" presStyleCnt="2">
        <dgm:presLayoutVars>
          <dgm:chPref val="3"/>
        </dgm:presLayoutVars>
      </dgm:prSet>
      <dgm:spPr/>
    </dgm:pt>
    <dgm:pt modelId="{B367ED00-721F-4D2D-87CD-AFF958C86740}" type="pres">
      <dgm:prSet presAssocID="{02F9F5F1-A768-40B1-AB28-90D481C2BB81}" presName="hierChild3" presStyleCnt="0"/>
      <dgm:spPr/>
    </dgm:pt>
    <dgm:pt modelId="{E0EF9BEF-40B4-4160-8696-A521C98548E8}" type="pres">
      <dgm:prSet presAssocID="{B6DC1445-ABF2-4210-82D8-EE7F8524483E}" presName="Name17" presStyleLbl="parChTrans1D3" presStyleIdx="2" presStyleCnt="5"/>
      <dgm:spPr/>
    </dgm:pt>
    <dgm:pt modelId="{8F0BA66B-6D1E-4CF8-B42A-D58BF48F2459}" type="pres">
      <dgm:prSet presAssocID="{472A3A4D-28F8-4490-AB7E-B86267CD9C04}" presName="hierRoot3" presStyleCnt="0"/>
      <dgm:spPr/>
    </dgm:pt>
    <dgm:pt modelId="{9AA94913-CFF1-4444-83BB-9A94F9183D15}" type="pres">
      <dgm:prSet presAssocID="{472A3A4D-28F8-4490-AB7E-B86267CD9C04}" presName="composite3" presStyleCnt="0"/>
      <dgm:spPr/>
    </dgm:pt>
    <dgm:pt modelId="{32162158-4C82-4E96-8C2B-3CF3E5FA7ED0}" type="pres">
      <dgm:prSet presAssocID="{472A3A4D-28F8-4490-AB7E-B86267CD9C04}" presName="background3" presStyleLbl="node3" presStyleIdx="2" presStyleCnt="5"/>
      <dgm:spPr/>
    </dgm:pt>
    <dgm:pt modelId="{2A985CEC-F1AB-424A-9B9E-F3E89669F2DF}" type="pres">
      <dgm:prSet presAssocID="{472A3A4D-28F8-4490-AB7E-B86267CD9C04}" presName="text3" presStyleLbl="fgAcc3" presStyleIdx="2" presStyleCnt="5">
        <dgm:presLayoutVars>
          <dgm:chPref val="3"/>
        </dgm:presLayoutVars>
      </dgm:prSet>
      <dgm:spPr/>
    </dgm:pt>
    <dgm:pt modelId="{DC213A0B-CE9C-42F6-8AD6-38379C8F29C5}" type="pres">
      <dgm:prSet presAssocID="{472A3A4D-28F8-4490-AB7E-B86267CD9C04}" presName="hierChild4" presStyleCnt="0"/>
      <dgm:spPr/>
    </dgm:pt>
    <dgm:pt modelId="{58F7337E-9DBA-4F59-BAEC-175D23D5DBFC}" type="pres">
      <dgm:prSet presAssocID="{707E1263-5645-4F31-801F-4C8E8A38868D}" presName="Name17" presStyleLbl="parChTrans1D3" presStyleIdx="3" presStyleCnt="5"/>
      <dgm:spPr/>
    </dgm:pt>
    <dgm:pt modelId="{BDA29A53-8F1F-41BC-AA43-2D4ABD4D04CE}" type="pres">
      <dgm:prSet presAssocID="{16BC5BC1-D9AC-405F-89B0-5D860F4DEB2C}" presName="hierRoot3" presStyleCnt="0"/>
      <dgm:spPr/>
    </dgm:pt>
    <dgm:pt modelId="{6C02A868-A665-44B7-952E-6F53F023BA4F}" type="pres">
      <dgm:prSet presAssocID="{16BC5BC1-D9AC-405F-89B0-5D860F4DEB2C}" presName="composite3" presStyleCnt="0"/>
      <dgm:spPr/>
    </dgm:pt>
    <dgm:pt modelId="{8DD7F63F-9293-4387-AD4A-C386B4019D23}" type="pres">
      <dgm:prSet presAssocID="{16BC5BC1-D9AC-405F-89B0-5D860F4DEB2C}" presName="background3" presStyleLbl="node3" presStyleIdx="3" presStyleCnt="5"/>
      <dgm:spPr/>
    </dgm:pt>
    <dgm:pt modelId="{06BE05C0-17EB-499B-BDDD-FB0849A47730}" type="pres">
      <dgm:prSet presAssocID="{16BC5BC1-D9AC-405F-89B0-5D860F4DEB2C}" presName="text3" presStyleLbl="fgAcc3" presStyleIdx="3" presStyleCnt="5">
        <dgm:presLayoutVars>
          <dgm:chPref val="3"/>
        </dgm:presLayoutVars>
      </dgm:prSet>
      <dgm:spPr/>
    </dgm:pt>
    <dgm:pt modelId="{EC1124B3-48DF-49E7-B3E4-D57CC6A9C6B2}" type="pres">
      <dgm:prSet presAssocID="{16BC5BC1-D9AC-405F-89B0-5D860F4DEB2C}" presName="hierChild4" presStyleCnt="0"/>
      <dgm:spPr/>
    </dgm:pt>
    <dgm:pt modelId="{B062DBFB-4D42-4575-B358-4E901CF14C31}" type="pres">
      <dgm:prSet presAssocID="{4746E602-0E60-4AB6-ABE5-D644E7ABFE04}" presName="Name17" presStyleLbl="parChTrans1D3" presStyleIdx="4" presStyleCnt="5"/>
      <dgm:spPr/>
    </dgm:pt>
    <dgm:pt modelId="{687214C0-F7BB-4023-96EC-9CC3DB09EE95}" type="pres">
      <dgm:prSet presAssocID="{1B25B7D2-0CEF-46F0-98BB-30D80CED022C}" presName="hierRoot3" presStyleCnt="0"/>
      <dgm:spPr/>
    </dgm:pt>
    <dgm:pt modelId="{09469486-46D1-4AE4-9F94-26FEDFB10B98}" type="pres">
      <dgm:prSet presAssocID="{1B25B7D2-0CEF-46F0-98BB-30D80CED022C}" presName="composite3" presStyleCnt="0"/>
      <dgm:spPr/>
    </dgm:pt>
    <dgm:pt modelId="{5ED18BDA-FF7B-4B52-B8AF-8C2DD129BEA5}" type="pres">
      <dgm:prSet presAssocID="{1B25B7D2-0CEF-46F0-98BB-30D80CED022C}" presName="background3" presStyleLbl="node3" presStyleIdx="4" presStyleCnt="5"/>
      <dgm:spPr/>
    </dgm:pt>
    <dgm:pt modelId="{09459D9B-9CFD-4CEA-A876-AE0080BB6C7B}" type="pres">
      <dgm:prSet presAssocID="{1B25B7D2-0CEF-46F0-98BB-30D80CED022C}" presName="text3" presStyleLbl="fgAcc3" presStyleIdx="4" presStyleCnt="5">
        <dgm:presLayoutVars>
          <dgm:chPref val="3"/>
        </dgm:presLayoutVars>
      </dgm:prSet>
      <dgm:spPr/>
    </dgm:pt>
    <dgm:pt modelId="{AA6E4778-6438-45EE-A5CE-889BB0816448}" type="pres">
      <dgm:prSet presAssocID="{1B25B7D2-0CEF-46F0-98BB-30D80CED022C}" presName="hierChild4" presStyleCnt="0"/>
      <dgm:spPr/>
    </dgm:pt>
  </dgm:ptLst>
  <dgm:cxnLst>
    <dgm:cxn modelId="{32571603-C0D2-498D-AEDE-09491329EB16}" type="presOf" srcId="{38979BF9-73D4-4024-81D4-98600330A8D5}" destId="{50EBEBBD-CA44-4691-B10A-1406260B0EF7}" srcOrd="0" destOrd="0" presId="urn:microsoft.com/office/officeart/2005/8/layout/hierarchy1"/>
    <dgm:cxn modelId="{DF1FB60E-0665-48D5-AD7A-0DC8F1BB2368}" type="presOf" srcId="{472A3A4D-28F8-4490-AB7E-B86267CD9C04}" destId="{2A985CEC-F1AB-424A-9B9E-F3E89669F2DF}" srcOrd="0" destOrd="0" presId="urn:microsoft.com/office/officeart/2005/8/layout/hierarchy1"/>
    <dgm:cxn modelId="{64A45E11-1C79-4B13-8369-02A68BB98CFA}" type="presOf" srcId="{7BA8AD67-92FA-4573-A7C6-1679ECC20C9D}" destId="{EC3B7124-1741-432F-9675-DD534BC50ECB}" srcOrd="0" destOrd="0" presId="urn:microsoft.com/office/officeart/2005/8/layout/hierarchy1"/>
    <dgm:cxn modelId="{A17E6D21-423C-48D4-9A4D-3B53D17A0B5F}" srcId="{AFA066D0-6A5D-4268-AB7F-552A8DD341E9}" destId="{7BA8AD67-92FA-4573-A7C6-1679ECC20C9D}" srcOrd="0" destOrd="0" parTransId="{7A85FC62-2A19-4987-A204-53CE1BB1AA26}" sibTransId="{A992CC58-5BFF-4BC1-852A-9DC844F42E4C}"/>
    <dgm:cxn modelId="{13CC4F2D-A2B8-477F-BCE0-191B682C895F}" type="presOf" srcId="{FC9DE924-0F3C-4C5C-82C7-2B2117DEBDB3}" destId="{7296694A-5876-4F63-B93A-AEBBDB43AD77}" srcOrd="0" destOrd="0" presId="urn:microsoft.com/office/officeart/2005/8/layout/hierarchy1"/>
    <dgm:cxn modelId="{87719841-3B39-456E-9B03-FDE30100E9F9}" type="presOf" srcId="{6585F3AB-4821-4496-BA87-1315842AC81D}" destId="{79F24A5A-5548-4528-A1C6-952D2BAB48DE}" srcOrd="0" destOrd="0" presId="urn:microsoft.com/office/officeart/2005/8/layout/hierarchy1"/>
    <dgm:cxn modelId="{F4D92D67-CA35-48C8-884E-0025BE42FC04}" type="presOf" srcId="{1B25B7D2-0CEF-46F0-98BB-30D80CED022C}" destId="{09459D9B-9CFD-4CEA-A876-AE0080BB6C7B}" srcOrd="0" destOrd="0" presId="urn:microsoft.com/office/officeart/2005/8/layout/hierarchy1"/>
    <dgm:cxn modelId="{B4F4B867-A0BB-49EC-96A6-11200FEE1A82}" type="presOf" srcId="{0781B54A-0757-418A-AF26-76AFAE3A1F21}" destId="{0972C6F7-4EDE-48BD-A8C2-8CEB8F47FA22}" srcOrd="0" destOrd="0" presId="urn:microsoft.com/office/officeart/2005/8/layout/hierarchy1"/>
    <dgm:cxn modelId="{88040C6B-376F-46BB-A11C-80ED7C42A4C4}" srcId="{7BA8AD67-92FA-4573-A7C6-1679ECC20C9D}" destId="{38979BF9-73D4-4024-81D4-98600330A8D5}" srcOrd="0" destOrd="0" parTransId="{E12F5A9B-5335-418B-A35C-2829D3095D83}" sibTransId="{46621236-9352-4F0B-A162-A1639092F98A}"/>
    <dgm:cxn modelId="{AF69A055-0031-4BB6-BB81-472764AE9A87}" type="presOf" srcId="{02F9F5F1-A768-40B1-AB28-90D481C2BB81}" destId="{125607CE-BC5B-458C-9C1F-11AF948B0DA7}" srcOrd="0" destOrd="0" presId="urn:microsoft.com/office/officeart/2005/8/layout/hierarchy1"/>
    <dgm:cxn modelId="{918BA886-3ED0-4DEB-9699-0BCAD69DEA61}" srcId="{38979BF9-73D4-4024-81D4-98600330A8D5}" destId="{6585F3AB-4821-4496-BA87-1315842AC81D}" srcOrd="0" destOrd="0" parTransId="{0781B54A-0757-418A-AF26-76AFAE3A1F21}" sibTransId="{E3633523-9059-400E-9031-6A3E34A427C5}"/>
    <dgm:cxn modelId="{3FD3A88A-706B-4184-A24F-9BBD50FA28CD}" srcId="{7BA8AD67-92FA-4573-A7C6-1679ECC20C9D}" destId="{02F9F5F1-A768-40B1-AB28-90D481C2BB81}" srcOrd="1" destOrd="0" parTransId="{DBFE152C-68C1-44F8-9D41-29E7A5EE2589}" sibTransId="{18221BFA-A13C-4949-8B51-06D33D99F5E7}"/>
    <dgm:cxn modelId="{61616A9C-1B56-4726-8ECF-9E6E2996F58F}" type="presOf" srcId="{B6DC1445-ABF2-4210-82D8-EE7F8524483E}" destId="{E0EF9BEF-40B4-4160-8696-A521C98548E8}" srcOrd="0" destOrd="0" presId="urn:microsoft.com/office/officeart/2005/8/layout/hierarchy1"/>
    <dgm:cxn modelId="{85DFC8A1-00A9-4096-B70D-4261959D7E2E}" type="presOf" srcId="{618683EB-C3B3-4E73-A597-64ED60E2C6A0}" destId="{EA48BD28-B5CA-4A40-8D41-0AAD5542CCEB}" srcOrd="0" destOrd="0" presId="urn:microsoft.com/office/officeart/2005/8/layout/hierarchy1"/>
    <dgm:cxn modelId="{C8E604A3-D7F9-4EC2-952E-D697F6C0D293}" type="presOf" srcId="{707E1263-5645-4F31-801F-4C8E8A38868D}" destId="{58F7337E-9DBA-4F59-BAEC-175D23D5DBFC}" srcOrd="0" destOrd="0" presId="urn:microsoft.com/office/officeart/2005/8/layout/hierarchy1"/>
    <dgm:cxn modelId="{5FAEEAA4-9EB6-4E12-AA8D-64180814479E}" type="presOf" srcId="{E12F5A9B-5335-418B-A35C-2829D3095D83}" destId="{08B82C4C-A12E-42F3-ACB7-16DB2C4154D5}" srcOrd="0" destOrd="0" presId="urn:microsoft.com/office/officeart/2005/8/layout/hierarchy1"/>
    <dgm:cxn modelId="{556BDEAA-795D-42A3-82C0-A7C5059DFA7D}" srcId="{38979BF9-73D4-4024-81D4-98600330A8D5}" destId="{FC9DE924-0F3C-4C5C-82C7-2B2117DEBDB3}" srcOrd="1" destOrd="0" parTransId="{618683EB-C3B3-4E73-A597-64ED60E2C6A0}" sibTransId="{3F01EB5D-D5C5-4C88-910D-24B6A6EB4D0B}"/>
    <dgm:cxn modelId="{E3F2EAAA-182A-453E-A82C-5A714AEFB80A}" srcId="{02F9F5F1-A768-40B1-AB28-90D481C2BB81}" destId="{1B25B7D2-0CEF-46F0-98BB-30D80CED022C}" srcOrd="2" destOrd="0" parTransId="{4746E602-0E60-4AB6-ABE5-D644E7ABFE04}" sibTransId="{1A3FBE6E-F4A1-4CA0-8F12-DBB996B2C938}"/>
    <dgm:cxn modelId="{28DCEBC8-8F81-4953-9CD9-1626F52C7E65}" type="presOf" srcId="{4746E602-0E60-4AB6-ABE5-D644E7ABFE04}" destId="{B062DBFB-4D42-4575-B358-4E901CF14C31}" srcOrd="0" destOrd="0" presId="urn:microsoft.com/office/officeart/2005/8/layout/hierarchy1"/>
    <dgm:cxn modelId="{7FD616D0-C1BE-4C72-8098-580E5A313F3C}" type="presOf" srcId="{DBFE152C-68C1-44F8-9D41-29E7A5EE2589}" destId="{93390515-6451-4A43-AC28-20CFBA83DE27}" srcOrd="0" destOrd="0" presId="urn:microsoft.com/office/officeart/2005/8/layout/hierarchy1"/>
    <dgm:cxn modelId="{ED9F0EE4-6147-4259-A53B-22DBA94A9A77}" srcId="{02F9F5F1-A768-40B1-AB28-90D481C2BB81}" destId="{472A3A4D-28F8-4490-AB7E-B86267CD9C04}" srcOrd="0" destOrd="0" parTransId="{B6DC1445-ABF2-4210-82D8-EE7F8524483E}" sibTransId="{D2D6C4CA-C678-401B-A30E-DAAD69EA0C5A}"/>
    <dgm:cxn modelId="{D7A2EDF0-2C34-4519-8153-746FA0C79180}" srcId="{02F9F5F1-A768-40B1-AB28-90D481C2BB81}" destId="{16BC5BC1-D9AC-405F-89B0-5D860F4DEB2C}" srcOrd="1" destOrd="0" parTransId="{707E1263-5645-4F31-801F-4C8E8A38868D}" sibTransId="{654577C6-7CC5-4E72-87A3-57A9E5043D41}"/>
    <dgm:cxn modelId="{6D25DBF6-D89D-4E99-923A-2360C1CB1366}" type="presOf" srcId="{16BC5BC1-D9AC-405F-89B0-5D860F4DEB2C}" destId="{06BE05C0-17EB-499B-BDDD-FB0849A47730}" srcOrd="0" destOrd="0" presId="urn:microsoft.com/office/officeart/2005/8/layout/hierarchy1"/>
    <dgm:cxn modelId="{415075FA-7465-47D9-B4A0-412AA3FC3160}" type="presOf" srcId="{AFA066D0-6A5D-4268-AB7F-552A8DD341E9}" destId="{00BBF3CA-3C8B-4798-9711-9B0CE16DBBA2}" srcOrd="0" destOrd="0" presId="urn:microsoft.com/office/officeart/2005/8/layout/hierarchy1"/>
    <dgm:cxn modelId="{A00441AB-39BD-4795-81CF-6281A3C3D168}" type="presParOf" srcId="{00BBF3CA-3C8B-4798-9711-9B0CE16DBBA2}" destId="{6F04C3A8-23BD-4BFE-973F-BA58E453270C}" srcOrd="0" destOrd="0" presId="urn:microsoft.com/office/officeart/2005/8/layout/hierarchy1"/>
    <dgm:cxn modelId="{BD105EB5-E722-414F-B041-B043731CE210}" type="presParOf" srcId="{6F04C3A8-23BD-4BFE-973F-BA58E453270C}" destId="{4E3237EA-217E-41C5-81DA-44DB196C51C1}" srcOrd="0" destOrd="0" presId="urn:microsoft.com/office/officeart/2005/8/layout/hierarchy1"/>
    <dgm:cxn modelId="{070C7253-ED90-4CD2-98C8-F886C02E465A}" type="presParOf" srcId="{4E3237EA-217E-41C5-81DA-44DB196C51C1}" destId="{23498F90-1E25-4E8D-B531-B9CB29A16C97}" srcOrd="0" destOrd="0" presId="urn:microsoft.com/office/officeart/2005/8/layout/hierarchy1"/>
    <dgm:cxn modelId="{0D725D94-AEEB-42E3-B18F-0B4D95FD4CA2}" type="presParOf" srcId="{4E3237EA-217E-41C5-81DA-44DB196C51C1}" destId="{EC3B7124-1741-432F-9675-DD534BC50ECB}" srcOrd="1" destOrd="0" presId="urn:microsoft.com/office/officeart/2005/8/layout/hierarchy1"/>
    <dgm:cxn modelId="{89B28081-27C8-4A7F-8A3B-4F0C9A174DDF}" type="presParOf" srcId="{6F04C3A8-23BD-4BFE-973F-BA58E453270C}" destId="{CDC33CC0-98C3-4FD8-87F0-EE00DB0D973E}" srcOrd="1" destOrd="0" presId="urn:microsoft.com/office/officeart/2005/8/layout/hierarchy1"/>
    <dgm:cxn modelId="{8959366B-6F1F-4ED5-8633-CC2B2479B155}" type="presParOf" srcId="{CDC33CC0-98C3-4FD8-87F0-EE00DB0D973E}" destId="{08B82C4C-A12E-42F3-ACB7-16DB2C4154D5}" srcOrd="0" destOrd="0" presId="urn:microsoft.com/office/officeart/2005/8/layout/hierarchy1"/>
    <dgm:cxn modelId="{F82051D0-D582-4BBD-B591-DE40ABEE8DFF}" type="presParOf" srcId="{CDC33CC0-98C3-4FD8-87F0-EE00DB0D973E}" destId="{D6EC5F06-A428-4A43-AD72-796EC8FAC2D1}" srcOrd="1" destOrd="0" presId="urn:microsoft.com/office/officeart/2005/8/layout/hierarchy1"/>
    <dgm:cxn modelId="{542DE669-2544-494F-B590-91E028F1DA58}" type="presParOf" srcId="{D6EC5F06-A428-4A43-AD72-796EC8FAC2D1}" destId="{5EC42790-6974-4424-ABCB-A5720C5CF4C0}" srcOrd="0" destOrd="0" presId="urn:microsoft.com/office/officeart/2005/8/layout/hierarchy1"/>
    <dgm:cxn modelId="{00B55D58-B60C-4285-B309-BB8600749BDB}" type="presParOf" srcId="{5EC42790-6974-4424-ABCB-A5720C5CF4C0}" destId="{45152672-0B47-42FF-B47F-E9DDC30B54FE}" srcOrd="0" destOrd="0" presId="urn:microsoft.com/office/officeart/2005/8/layout/hierarchy1"/>
    <dgm:cxn modelId="{B5D8C89A-76E4-4326-A01F-B6E56EB3ECC4}" type="presParOf" srcId="{5EC42790-6974-4424-ABCB-A5720C5CF4C0}" destId="{50EBEBBD-CA44-4691-B10A-1406260B0EF7}" srcOrd="1" destOrd="0" presId="urn:microsoft.com/office/officeart/2005/8/layout/hierarchy1"/>
    <dgm:cxn modelId="{22E53F6D-6EB9-4609-A4A9-7784551FE4E4}" type="presParOf" srcId="{D6EC5F06-A428-4A43-AD72-796EC8FAC2D1}" destId="{CC85899B-A22C-4C36-A703-6DB348B01763}" srcOrd="1" destOrd="0" presId="urn:microsoft.com/office/officeart/2005/8/layout/hierarchy1"/>
    <dgm:cxn modelId="{0D727AB3-6F21-41AE-BA57-A4D9872DC4C6}" type="presParOf" srcId="{CC85899B-A22C-4C36-A703-6DB348B01763}" destId="{0972C6F7-4EDE-48BD-A8C2-8CEB8F47FA22}" srcOrd="0" destOrd="0" presId="urn:microsoft.com/office/officeart/2005/8/layout/hierarchy1"/>
    <dgm:cxn modelId="{CF46AC77-5F1B-40A5-9AB2-8463428FD011}" type="presParOf" srcId="{CC85899B-A22C-4C36-A703-6DB348B01763}" destId="{C7FE8BCE-F137-402C-B6C3-A355D90F26B5}" srcOrd="1" destOrd="0" presId="urn:microsoft.com/office/officeart/2005/8/layout/hierarchy1"/>
    <dgm:cxn modelId="{474B583C-93F2-41DE-B54C-0350E7048B9B}" type="presParOf" srcId="{C7FE8BCE-F137-402C-B6C3-A355D90F26B5}" destId="{FC69D223-1871-4046-AD37-925792C9E61A}" srcOrd="0" destOrd="0" presId="urn:microsoft.com/office/officeart/2005/8/layout/hierarchy1"/>
    <dgm:cxn modelId="{3D6D8B4B-1767-483D-83A3-792382026790}" type="presParOf" srcId="{FC69D223-1871-4046-AD37-925792C9E61A}" destId="{812219CF-089E-4B0F-AF14-26D3277B8E7A}" srcOrd="0" destOrd="0" presId="urn:microsoft.com/office/officeart/2005/8/layout/hierarchy1"/>
    <dgm:cxn modelId="{72A2A707-65FC-4634-AD91-337E25DB437D}" type="presParOf" srcId="{FC69D223-1871-4046-AD37-925792C9E61A}" destId="{79F24A5A-5548-4528-A1C6-952D2BAB48DE}" srcOrd="1" destOrd="0" presId="urn:microsoft.com/office/officeart/2005/8/layout/hierarchy1"/>
    <dgm:cxn modelId="{CB21A18F-0E5F-4F5F-9E79-C00141A731DB}" type="presParOf" srcId="{C7FE8BCE-F137-402C-B6C3-A355D90F26B5}" destId="{EF189AEC-6D4E-42E0-BA5D-69328BE20EF1}" srcOrd="1" destOrd="0" presId="urn:microsoft.com/office/officeart/2005/8/layout/hierarchy1"/>
    <dgm:cxn modelId="{0700CCB0-938F-45BD-B466-A4771B0E7665}" type="presParOf" srcId="{CC85899B-A22C-4C36-A703-6DB348B01763}" destId="{EA48BD28-B5CA-4A40-8D41-0AAD5542CCEB}" srcOrd="2" destOrd="0" presId="urn:microsoft.com/office/officeart/2005/8/layout/hierarchy1"/>
    <dgm:cxn modelId="{27606A94-457D-41C4-9504-D502D7573619}" type="presParOf" srcId="{CC85899B-A22C-4C36-A703-6DB348B01763}" destId="{16D70B0B-9ADC-467F-AF6B-7A2B2588A4DE}" srcOrd="3" destOrd="0" presId="urn:microsoft.com/office/officeart/2005/8/layout/hierarchy1"/>
    <dgm:cxn modelId="{03629BC6-1236-487A-B0AD-9DADFA2F856D}" type="presParOf" srcId="{16D70B0B-9ADC-467F-AF6B-7A2B2588A4DE}" destId="{272D2EF4-3EFC-4CEA-9144-F87BD2CA58DE}" srcOrd="0" destOrd="0" presId="urn:microsoft.com/office/officeart/2005/8/layout/hierarchy1"/>
    <dgm:cxn modelId="{A641DCF7-2B05-4C90-8ABC-8AB8298ED51D}" type="presParOf" srcId="{272D2EF4-3EFC-4CEA-9144-F87BD2CA58DE}" destId="{D8DC2A8A-840C-44CA-B4B7-57E5E3BFFFC7}" srcOrd="0" destOrd="0" presId="urn:microsoft.com/office/officeart/2005/8/layout/hierarchy1"/>
    <dgm:cxn modelId="{0092BBF9-9E1D-4BB0-851D-98A2BFC3A41E}" type="presParOf" srcId="{272D2EF4-3EFC-4CEA-9144-F87BD2CA58DE}" destId="{7296694A-5876-4F63-B93A-AEBBDB43AD77}" srcOrd="1" destOrd="0" presId="urn:microsoft.com/office/officeart/2005/8/layout/hierarchy1"/>
    <dgm:cxn modelId="{6DC1FDF3-C487-47C7-B2CC-6BA9F5006BC3}" type="presParOf" srcId="{16D70B0B-9ADC-467F-AF6B-7A2B2588A4DE}" destId="{E97F6DE2-8FAE-4B75-906B-E7B95EE6F253}" srcOrd="1" destOrd="0" presId="urn:microsoft.com/office/officeart/2005/8/layout/hierarchy1"/>
    <dgm:cxn modelId="{18957D6A-5875-49D1-8C14-E5B8C23E6597}" type="presParOf" srcId="{CDC33CC0-98C3-4FD8-87F0-EE00DB0D973E}" destId="{93390515-6451-4A43-AC28-20CFBA83DE27}" srcOrd="2" destOrd="0" presId="urn:microsoft.com/office/officeart/2005/8/layout/hierarchy1"/>
    <dgm:cxn modelId="{EC8DFD88-9594-4F68-8851-DC6F917D2BAA}" type="presParOf" srcId="{CDC33CC0-98C3-4FD8-87F0-EE00DB0D973E}" destId="{A1629485-3DD4-497C-87DD-C06549F37A3D}" srcOrd="3" destOrd="0" presId="urn:microsoft.com/office/officeart/2005/8/layout/hierarchy1"/>
    <dgm:cxn modelId="{4F496581-B20C-48A6-91FA-04C702884FAD}" type="presParOf" srcId="{A1629485-3DD4-497C-87DD-C06549F37A3D}" destId="{835CDE26-F7A5-4232-BDE8-4D7861EB07BB}" srcOrd="0" destOrd="0" presId="urn:microsoft.com/office/officeart/2005/8/layout/hierarchy1"/>
    <dgm:cxn modelId="{EAE3F6E0-D816-47DB-A747-DEF092606C26}" type="presParOf" srcId="{835CDE26-F7A5-4232-BDE8-4D7861EB07BB}" destId="{23DF1608-A100-41E8-823F-36D8828B90B2}" srcOrd="0" destOrd="0" presId="urn:microsoft.com/office/officeart/2005/8/layout/hierarchy1"/>
    <dgm:cxn modelId="{683AF7BC-E29F-46B2-BDDD-66F182DEC6DA}" type="presParOf" srcId="{835CDE26-F7A5-4232-BDE8-4D7861EB07BB}" destId="{125607CE-BC5B-458C-9C1F-11AF948B0DA7}" srcOrd="1" destOrd="0" presId="urn:microsoft.com/office/officeart/2005/8/layout/hierarchy1"/>
    <dgm:cxn modelId="{20122958-303E-4DCE-8DE2-1F993252D253}" type="presParOf" srcId="{A1629485-3DD4-497C-87DD-C06549F37A3D}" destId="{B367ED00-721F-4D2D-87CD-AFF958C86740}" srcOrd="1" destOrd="0" presId="urn:microsoft.com/office/officeart/2005/8/layout/hierarchy1"/>
    <dgm:cxn modelId="{DB1EAC97-27B1-42F6-BA36-7CA9527ABD72}" type="presParOf" srcId="{B367ED00-721F-4D2D-87CD-AFF958C86740}" destId="{E0EF9BEF-40B4-4160-8696-A521C98548E8}" srcOrd="0" destOrd="0" presId="urn:microsoft.com/office/officeart/2005/8/layout/hierarchy1"/>
    <dgm:cxn modelId="{69B107C8-A412-45E6-9D4E-33A9BC600E23}" type="presParOf" srcId="{B367ED00-721F-4D2D-87CD-AFF958C86740}" destId="{8F0BA66B-6D1E-4CF8-B42A-D58BF48F2459}" srcOrd="1" destOrd="0" presId="urn:microsoft.com/office/officeart/2005/8/layout/hierarchy1"/>
    <dgm:cxn modelId="{594B0994-46F3-43C2-A8CE-08E49FA5784F}" type="presParOf" srcId="{8F0BA66B-6D1E-4CF8-B42A-D58BF48F2459}" destId="{9AA94913-CFF1-4444-83BB-9A94F9183D15}" srcOrd="0" destOrd="0" presId="urn:microsoft.com/office/officeart/2005/8/layout/hierarchy1"/>
    <dgm:cxn modelId="{F63DC224-75C8-43CE-861C-CDEA447CB5E0}" type="presParOf" srcId="{9AA94913-CFF1-4444-83BB-9A94F9183D15}" destId="{32162158-4C82-4E96-8C2B-3CF3E5FA7ED0}" srcOrd="0" destOrd="0" presId="urn:microsoft.com/office/officeart/2005/8/layout/hierarchy1"/>
    <dgm:cxn modelId="{AA9AE845-EDDF-4048-B3F0-7BD956EF0449}" type="presParOf" srcId="{9AA94913-CFF1-4444-83BB-9A94F9183D15}" destId="{2A985CEC-F1AB-424A-9B9E-F3E89669F2DF}" srcOrd="1" destOrd="0" presId="urn:microsoft.com/office/officeart/2005/8/layout/hierarchy1"/>
    <dgm:cxn modelId="{C9F4AB08-99B0-49A8-A36D-3D3FF18A554B}" type="presParOf" srcId="{8F0BA66B-6D1E-4CF8-B42A-D58BF48F2459}" destId="{DC213A0B-CE9C-42F6-8AD6-38379C8F29C5}" srcOrd="1" destOrd="0" presId="urn:microsoft.com/office/officeart/2005/8/layout/hierarchy1"/>
    <dgm:cxn modelId="{54058EAD-7220-417A-9E01-84A5D8131543}" type="presParOf" srcId="{B367ED00-721F-4D2D-87CD-AFF958C86740}" destId="{58F7337E-9DBA-4F59-BAEC-175D23D5DBFC}" srcOrd="2" destOrd="0" presId="urn:microsoft.com/office/officeart/2005/8/layout/hierarchy1"/>
    <dgm:cxn modelId="{1642E39F-E3FF-4EF7-80B6-108134CBFAA0}" type="presParOf" srcId="{B367ED00-721F-4D2D-87CD-AFF958C86740}" destId="{BDA29A53-8F1F-41BC-AA43-2D4ABD4D04CE}" srcOrd="3" destOrd="0" presId="urn:microsoft.com/office/officeart/2005/8/layout/hierarchy1"/>
    <dgm:cxn modelId="{D4B5F35F-9E23-4125-A80B-DD82EA181B9B}" type="presParOf" srcId="{BDA29A53-8F1F-41BC-AA43-2D4ABD4D04CE}" destId="{6C02A868-A665-44B7-952E-6F53F023BA4F}" srcOrd="0" destOrd="0" presId="urn:microsoft.com/office/officeart/2005/8/layout/hierarchy1"/>
    <dgm:cxn modelId="{111405A4-123B-47A2-AA1F-6E322CB8513A}" type="presParOf" srcId="{6C02A868-A665-44B7-952E-6F53F023BA4F}" destId="{8DD7F63F-9293-4387-AD4A-C386B4019D23}" srcOrd="0" destOrd="0" presId="urn:microsoft.com/office/officeart/2005/8/layout/hierarchy1"/>
    <dgm:cxn modelId="{1442E62E-AB5C-418D-AA99-A89DD2D85F35}" type="presParOf" srcId="{6C02A868-A665-44B7-952E-6F53F023BA4F}" destId="{06BE05C0-17EB-499B-BDDD-FB0849A47730}" srcOrd="1" destOrd="0" presId="urn:microsoft.com/office/officeart/2005/8/layout/hierarchy1"/>
    <dgm:cxn modelId="{1F06A376-9B51-4E80-8BE2-3AC10C703977}" type="presParOf" srcId="{BDA29A53-8F1F-41BC-AA43-2D4ABD4D04CE}" destId="{EC1124B3-48DF-49E7-B3E4-D57CC6A9C6B2}" srcOrd="1" destOrd="0" presId="urn:microsoft.com/office/officeart/2005/8/layout/hierarchy1"/>
    <dgm:cxn modelId="{9D3000E6-783D-4BF5-A196-53F9CC662268}" type="presParOf" srcId="{B367ED00-721F-4D2D-87CD-AFF958C86740}" destId="{B062DBFB-4D42-4575-B358-4E901CF14C31}" srcOrd="4" destOrd="0" presId="urn:microsoft.com/office/officeart/2005/8/layout/hierarchy1"/>
    <dgm:cxn modelId="{5027764F-0AF9-4108-A68B-28EE4D9CA0C4}" type="presParOf" srcId="{B367ED00-721F-4D2D-87CD-AFF958C86740}" destId="{687214C0-F7BB-4023-96EC-9CC3DB09EE95}" srcOrd="5" destOrd="0" presId="urn:microsoft.com/office/officeart/2005/8/layout/hierarchy1"/>
    <dgm:cxn modelId="{7EB2802C-B3B4-4EEB-9C0E-841A3BD8F87D}" type="presParOf" srcId="{687214C0-F7BB-4023-96EC-9CC3DB09EE95}" destId="{09469486-46D1-4AE4-9F94-26FEDFB10B98}" srcOrd="0" destOrd="0" presId="urn:microsoft.com/office/officeart/2005/8/layout/hierarchy1"/>
    <dgm:cxn modelId="{0545F0CD-4F34-46B4-BE74-292AC44ADC7E}" type="presParOf" srcId="{09469486-46D1-4AE4-9F94-26FEDFB10B98}" destId="{5ED18BDA-FF7B-4B52-B8AF-8C2DD129BEA5}" srcOrd="0" destOrd="0" presId="urn:microsoft.com/office/officeart/2005/8/layout/hierarchy1"/>
    <dgm:cxn modelId="{E451D3C2-09AA-4965-B7EA-76880A052B80}" type="presParOf" srcId="{09469486-46D1-4AE4-9F94-26FEDFB10B98}" destId="{09459D9B-9CFD-4CEA-A876-AE0080BB6C7B}" srcOrd="1" destOrd="0" presId="urn:microsoft.com/office/officeart/2005/8/layout/hierarchy1"/>
    <dgm:cxn modelId="{94B67385-8E5C-4EAE-9C4D-CA19D9B5A6D1}" type="presParOf" srcId="{687214C0-F7BB-4023-96EC-9CC3DB09EE95}" destId="{AA6E4778-6438-45EE-A5CE-889BB081644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A066D0-6A5D-4268-AB7F-552A8DD341E9}" type="doc">
      <dgm:prSet loTypeId="urn:microsoft.com/office/officeart/2005/8/layout/hierarchy1" loCatId="hierarchy" qsTypeId="urn:microsoft.com/office/officeart/2005/8/quickstyle/simple1" qsCatId="simple" csTypeId="urn:microsoft.com/office/officeart/2005/8/colors/accent6_2" csCatId="accent6" phldr="1"/>
      <dgm:spPr/>
      <dgm:t>
        <a:bodyPr/>
        <a:lstStyle/>
        <a:p>
          <a:pPr rtl="1"/>
          <a:endParaRPr lang="he-IL"/>
        </a:p>
      </dgm:t>
    </dgm:pt>
    <dgm:pt modelId="{F8EA2954-FE37-4CD0-9430-4178D29484CA}">
      <dgm:prSet/>
      <dgm:spPr/>
      <dgm:t>
        <a:bodyPr/>
        <a:lstStyle/>
        <a:p>
          <a:pPr rtl="1">
            <a:buSzPts val="1000"/>
            <a:buFont typeface="Symbol" panose="05050102010706020507" pitchFamily="18" charset="2"/>
            <a:buChar char=""/>
          </a:pPr>
          <a:r>
            <a:rPr lang="he-IL"/>
            <a:t>פסול עדות מלא תחמוד (תלוי האם זה דין גזל או דין מחשבה\דעות)</a:t>
          </a:r>
          <a:endParaRPr lang="en-US"/>
        </a:p>
      </dgm:t>
    </dgm:pt>
    <dgm:pt modelId="{1D9AAB8E-D246-4885-AFB1-49CE593DAE4B}" type="parTrans" cxnId="{A9638A50-54A2-46A5-B94F-DFAD742A774F}">
      <dgm:prSet/>
      <dgm:spPr/>
      <dgm:t>
        <a:bodyPr/>
        <a:lstStyle/>
        <a:p>
          <a:pPr rtl="1"/>
          <a:endParaRPr lang="he-IL"/>
        </a:p>
      </dgm:t>
    </dgm:pt>
    <dgm:pt modelId="{7F085902-8943-471A-9B89-BE591778240C}" type="sibTrans" cxnId="{A9638A50-54A2-46A5-B94F-DFAD742A774F}">
      <dgm:prSet/>
      <dgm:spPr/>
      <dgm:t>
        <a:bodyPr/>
        <a:lstStyle/>
        <a:p>
          <a:pPr rtl="1"/>
          <a:endParaRPr lang="he-IL"/>
        </a:p>
      </dgm:t>
    </dgm:pt>
    <dgm:pt modelId="{5B37E46A-6439-4B23-B99F-5EF2E3FCF044}">
      <dgm:prSet/>
      <dgm:spPr/>
      <dgm:t>
        <a:bodyPr/>
        <a:lstStyle/>
        <a:p>
          <a:pPr rtl="1">
            <a:buSzPts val="1000"/>
            <a:buFont typeface="Courier New" panose="02070309020205020404" pitchFamily="49" charset="0"/>
            <a:buChar char="o"/>
          </a:pPr>
          <a:r>
            <a:rPr lang="he-IL"/>
            <a:t>לא תחמוד פוסל לעדות- לאו דממון.</a:t>
          </a:r>
          <a:endParaRPr lang="en-US"/>
        </a:p>
      </dgm:t>
    </dgm:pt>
    <dgm:pt modelId="{E7B33FF5-920C-4988-BACB-DB4BB345E352}" type="parTrans" cxnId="{E80F01C4-395D-4CB8-AA18-FDC2EA6F4E65}">
      <dgm:prSet/>
      <dgm:spPr/>
      <dgm:t>
        <a:bodyPr/>
        <a:lstStyle/>
        <a:p>
          <a:pPr rtl="1"/>
          <a:endParaRPr lang="he-IL"/>
        </a:p>
      </dgm:t>
    </dgm:pt>
    <dgm:pt modelId="{A958DFB2-2BAF-44B7-BCDF-A6D8D7650676}" type="sibTrans" cxnId="{E80F01C4-395D-4CB8-AA18-FDC2EA6F4E65}">
      <dgm:prSet/>
      <dgm:spPr/>
      <dgm:t>
        <a:bodyPr/>
        <a:lstStyle/>
        <a:p>
          <a:pPr rtl="1"/>
          <a:endParaRPr lang="he-IL"/>
        </a:p>
      </dgm:t>
    </dgm:pt>
    <dgm:pt modelId="{23CFD823-8FB6-4828-93BE-31E2817AC9EE}">
      <dgm:prSet/>
      <dgm:spPr/>
      <dgm:t>
        <a:bodyPr/>
        <a:lstStyle/>
        <a:p>
          <a:pPr rtl="1">
            <a:buSzPts val="1000"/>
            <a:buFont typeface="Symbol" panose="05050102010706020507" pitchFamily="18" charset="2"/>
            <a:buChar char=""/>
          </a:pPr>
          <a:r>
            <a:rPr lang="he-IL"/>
            <a:t>תוס סנהדרין כה: דעה ב- פסול לעדות בלא תחמוד (אלא עם כן אמר רוצה אני)</a:t>
          </a:r>
          <a:endParaRPr lang="en-US"/>
        </a:p>
      </dgm:t>
    </dgm:pt>
    <dgm:pt modelId="{73F22887-6A7E-4F93-9775-18F3DC43A6F3}" type="parTrans" cxnId="{FEFCD834-1CB8-4E6C-8ACC-39783900F559}">
      <dgm:prSet/>
      <dgm:spPr/>
      <dgm:t>
        <a:bodyPr/>
        <a:lstStyle/>
        <a:p>
          <a:pPr rtl="1"/>
          <a:endParaRPr lang="he-IL"/>
        </a:p>
      </dgm:t>
    </dgm:pt>
    <dgm:pt modelId="{193DAC76-AFC9-4BB0-A2AC-49E918327980}" type="sibTrans" cxnId="{FEFCD834-1CB8-4E6C-8ACC-39783900F559}">
      <dgm:prSet/>
      <dgm:spPr/>
      <dgm:t>
        <a:bodyPr/>
        <a:lstStyle/>
        <a:p>
          <a:pPr rtl="1"/>
          <a:endParaRPr lang="he-IL"/>
        </a:p>
      </dgm:t>
    </dgm:pt>
    <dgm:pt modelId="{7A120C5D-7355-49B8-99C4-4B0A8A50E7E1}">
      <dgm:prSet/>
      <dgm:spPr/>
      <dgm:t>
        <a:bodyPr/>
        <a:lstStyle/>
        <a:p>
          <a:pPr rtl="1">
            <a:buSzPts val="1000"/>
            <a:buFont typeface="Symbol" panose="05050102010706020507" pitchFamily="18" charset="2"/>
            <a:buChar char=""/>
          </a:pPr>
          <a:r>
            <a:rPr lang="he-IL" dirty="0"/>
            <a:t>לא תחמוד הוי דין חמסן ומדיני ממונות. </a:t>
          </a:r>
          <a:endParaRPr lang="en-US" dirty="0"/>
        </a:p>
      </dgm:t>
    </dgm:pt>
    <dgm:pt modelId="{71FC68A2-5F6D-4046-A9B6-2E9E88B2DE63}" type="parTrans" cxnId="{B5937E43-DC9E-4673-8550-6B46B1811DF6}">
      <dgm:prSet/>
      <dgm:spPr/>
      <dgm:t>
        <a:bodyPr/>
        <a:lstStyle/>
        <a:p>
          <a:pPr rtl="1"/>
          <a:endParaRPr lang="he-IL"/>
        </a:p>
      </dgm:t>
    </dgm:pt>
    <dgm:pt modelId="{2EC41FC5-6D87-42B3-9D57-7DA197E62C78}" type="sibTrans" cxnId="{B5937E43-DC9E-4673-8550-6B46B1811DF6}">
      <dgm:prSet/>
      <dgm:spPr/>
      <dgm:t>
        <a:bodyPr/>
        <a:lstStyle/>
        <a:p>
          <a:pPr rtl="1"/>
          <a:endParaRPr lang="he-IL"/>
        </a:p>
      </dgm:t>
    </dgm:pt>
    <dgm:pt modelId="{364BD450-EB29-4CFC-A196-D22DA6347851}">
      <dgm:prSet/>
      <dgm:spPr/>
      <dgm:t>
        <a:bodyPr/>
        <a:lstStyle/>
        <a:p>
          <a:pPr rtl="1">
            <a:buSzPts val="1000"/>
            <a:buFont typeface="Courier New" panose="02070309020205020404" pitchFamily="49" charset="0"/>
            <a:buChar char="o"/>
          </a:pPr>
          <a:r>
            <a:rPr lang="he-IL"/>
            <a:t>כשר לעדות- לאו על דבר שבלב.</a:t>
          </a:r>
          <a:endParaRPr lang="en-US"/>
        </a:p>
      </dgm:t>
    </dgm:pt>
    <dgm:pt modelId="{5699255E-1EC5-414F-82EB-1A18EABBA765}" type="parTrans" cxnId="{B4AE9C95-8B7D-4171-B345-808DC144152E}">
      <dgm:prSet/>
      <dgm:spPr/>
      <dgm:t>
        <a:bodyPr/>
        <a:lstStyle/>
        <a:p>
          <a:pPr rtl="1"/>
          <a:endParaRPr lang="he-IL"/>
        </a:p>
      </dgm:t>
    </dgm:pt>
    <dgm:pt modelId="{CC54D75B-C465-4E5C-A24E-1A3C8C7EE8AA}" type="sibTrans" cxnId="{B4AE9C95-8B7D-4171-B345-808DC144152E}">
      <dgm:prSet/>
      <dgm:spPr/>
      <dgm:t>
        <a:bodyPr/>
        <a:lstStyle/>
        <a:p>
          <a:pPr rtl="1"/>
          <a:endParaRPr lang="he-IL"/>
        </a:p>
      </dgm:t>
    </dgm:pt>
    <dgm:pt modelId="{17F7CBE1-2DF0-4815-A59D-D4CE7CDFA76E}">
      <dgm:prSet/>
      <dgm:spPr/>
      <dgm:t>
        <a:bodyPr/>
        <a:lstStyle/>
        <a:p>
          <a:pPr rtl="1">
            <a:buSzPts val="1000"/>
            <a:buFont typeface="Symbol" panose="05050102010706020507" pitchFamily="18" charset="2"/>
            <a:buChar char=""/>
          </a:pPr>
          <a:r>
            <a:rPr lang="he-IL"/>
            <a:t>תוס ב"מ ה: - אין פסול עדות ללא תחמוד אלא מדרבנן לחוד. </a:t>
          </a:r>
          <a:endParaRPr lang="en-US"/>
        </a:p>
      </dgm:t>
    </dgm:pt>
    <dgm:pt modelId="{9F334AE9-C837-4984-8776-B5FE6927DE63}" type="parTrans" cxnId="{56CA988B-037D-451D-A0EE-DA3B7DC9F08F}">
      <dgm:prSet/>
      <dgm:spPr/>
      <dgm:t>
        <a:bodyPr/>
        <a:lstStyle/>
        <a:p>
          <a:pPr rtl="1"/>
          <a:endParaRPr lang="he-IL"/>
        </a:p>
      </dgm:t>
    </dgm:pt>
    <dgm:pt modelId="{74DC1AD9-5BF8-4A33-90D2-30AF6A2E5FE8}" type="sibTrans" cxnId="{56CA988B-037D-451D-A0EE-DA3B7DC9F08F}">
      <dgm:prSet/>
      <dgm:spPr/>
      <dgm:t>
        <a:bodyPr/>
        <a:lstStyle/>
        <a:p>
          <a:pPr rtl="1"/>
          <a:endParaRPr lang="he-IL"/>
        </a:p>
      </dgm:t>
    </dgm:pt>
    <dgm:pt modelId="{A696AB52-2F0F-4C59-953D-7B7DB38433E9}">
      <dgm:prSet/>
      <dgm:spPr/>
      <dgm:t>
        <a:bodyPr/>
        <a:lstStyle/>
        <a:p>
          <a:pPr rtl="1">
            <a:buSzPts val="1000"/>
            <a:buFont typeface="Symbol" panose="05050102010706020507" pitchFamily="18" charset="2"/>
            <a:buChar char=""/>
          </a:pPr>
          <a:r>
            <a:rPr lang="he-IL"/>
            <a:t>רמב"ם עדות י:ד- חמסן (שנותן דמים) פסול רק מדרבנן. (וזה אע"פ שלדעתו עובר על לא תחמוד אפילו נתן מעות). </a:t>
          </a:r>
          <a:endParaRPr lang="en-US"/>
        </a:p>
      </dgm:t>
    </dgm:pt>
    <dgm:pt modelId="{C35A8BCE-DD90-4CD5-8FCD-88B8CBF4BE73}" type="parTrans" cxnId="{2C41C57D-2D18-4EF6-9527-BF79180C5130}">
      <dgm:prSet/>
      <dgm:spPr/>
      <dgm:t>
        <a:bodyPr/>
        <a:lstStyle/>
        <a:p>
          <a:pPr rtl="1"/>
          <a:endParaRPr lang="he-IL"/>
        </a:p>
      </dgm:t>
    </dgm:pt>
    <dgm:pt modelId="{D4205D17-2CBF-43FD-9A33-B59E9AB6D110}" type="sibTrans" cxnId="{2C41C57D-2D18-4EF6-9527-BF79180C5130}">
      <dgm:prSet/>
      <dgm:spPr/>
      <dgm:t>
        <a:bodyPr/>
        <a:lstStyle/>
        <a:p>
          <a:pPr rtl="1"/>
          <a:endParaRPr lang="he-IL"/>
        </a:p>
      </dgm:t>
    </dgm:pt>
    <dgm:pt modelId="{0442B9BD-6F75-46E8-BC56-9DB86FBB2FB4}">
      <dgm:prSet/>
      <dgm:spPr/>
      <dgm:t>
        <a:bodyPr/>
        <a:lstStyle/>
        <a:p>
          <a:pPr rtl="1"/>
          <a:r>
            <a:rPr lang="he-IL" dirty="0"/>
            <a:t>לשיטתו </a:t>
          </a:r>
          <a:r>
            <a:rPr lang="he-IL" dirty="0" err="1"/>
            <a:t>שהלקיחת</a:t>
          </a:r>
          <a:r>
            <a:rPr lang="he-IL" dirty="0"/>
            <a:t> ממון הוי שיעור </a:t>
          </a:r>
          <a:r>
            <a:rPr lang="he-IL" dirty="0" err="1"/>
            <a:t>בחימוד</a:t>
          </a:r>
          <a:r>
            <a:rPr lang="he-IL" dirty="0"/>
            <a:t> הלב. </a:t>
          </a:r>
        </a:p>
      </dgm:t>
    </dgm:pt>
    <dgm:pt modelId="{8558BB0A-8A4B-4BCC-85E5-EB1F5C58BCD8}" type="parTrans" cxnId="{376F3C1E-F740-497E-B7A0-EFED153EDB53}">
      <dgm:prSet/>
      <dgm:spPr/>
      <dgm:t>
        <a:bodyPr/>
        <a:lstStyle/>
        <a:p>
          <a:pPr rtl="1"/>
          <a:endParaRPr lang="he-IL"/>
        </a:p>
      </dgm:t>
    </dgm:pt>
    <dgm:pt modelId="{EA03088A-2926-4FF6-A280-4E869651EE02}" type="sibTrans" cxnId="{376F3C1E-F740-497E-B7A0-EFED153EDB53}">
      <dgm:prSet/>
      <dgm:spPr/>
      <dgm:t>
        <a:bodyPr/>
        <a:lstStyle/>
        <a:p>
          <a:pPr rtl="1"/>
          <a:endParaRPr lang="he-IL"/>
        </a:p>
      </dgm:t>
    </dgm:pt>
    <dgm:pt modelId="{2D8FFBD5-AB41-4D47-858E-C446A900AA5D}">
      <dgm:prSet/>
      <dgm:spPr/>
      <dgm:t>
        <a:bodyPr/>
        <a:lstStyle/>
        <a:p>
          <a:pPr rtl="1">
            <a:buSzPts val="1000"/>
            <a:buFont typeface="Symbol" panose="05050102010706020507" pitchFamily="18" charset="2"/>
            <a:buChar char=""/>
          </a:pPr>
          <a:r>
            <a:rPr lang="he-IL" dirty="0"/>
            <a:t>אבל כיון שלא חושבים שעוברים, לא </a:t>
          </a:r>
          <a:r>
            <a:rPr lang="he-IL"/>
            <a:t>נפסלים לעדות</a:t>
          </a:r>
          <a:endParaRPr lang="en-US" dirty="0"/>
        </a:p>
      </dgm:t>
    </dgm:pt>
    <dgm:pt modelId="{F9CB634D-264B-48F1-B32C-E3A08EB41437}" type="parTrans" cxnId="{9240E1CF-104F-42B5-8D68-3D23377B4505}">
      <dgm:prSet/>
      <dgm:spPr/>
      <dgm:t>
        <a:bodyPr/>
        <a:lstStyle/>
        <a:p>
          <a:pPr rtl="1"/>
          <a:endParaRPr lang="he-IL"/>
        </a:p>
      </dgm:t>
    </dgm:pt>
    <dgm:pt modelId="{DCAD3651-7EDA-4AE0-9272-AF46F99621A9}" type="sibTrans" cxnId="{9240E1CF-104F-42B5-8D68-3D23377B4505}">
      <dgm:prSet/>
      <dgm:spPr/>
      <dgm:t>
        <a:bodyPr/>
        <a:lstStyle/>
        <a:p>
          <a:pPr rtl="1"/>
          <a:endParaRPr lang="he-IL"/>
        </a:p>
      </dgm:t>
    </dgm:pt>
    <dgm:pt modelId="{00BBF3CA-3C8B-4798-9711-9B0CE16DBBA2}" type="pres">
      <dgm:prSet presAssocID="{AFA066D0-6A5D-4268-AB7F-552A8DD341E9}" presName="hierChild1" presStyleCnt="0">
        <dgm:presLayoutVars>
          <dgm:chPref val="1"/>
          <dgm:dir val="rev"/>
          <dgm:animOne val="branch"/>
          <dgm:animLvl val="lvl"/>
          <dgm:resizeHandles/>
        </dgm:presLayoutVars>
      </dgm:prSet>
      <dgm:spPr/>
    </dgm:pt>
    <dgm:pt modelId="{2D2E5ABA-2440-44E0-8D94-80986883B7CA}" type="pres">
      <dgm:prSet presAssocID="{F8EA2954-FE37-4CD0-9430-4178D29484CA}" presName="hierRoot1" presStyleCnt="0"/>
      <dgm:spPr/>
    </dgm:pt>
    <dgm:pt modelId="{5EB9B99A-E672-442A-B447-77F645FC2403}" type="pres">
      <dgm:prSet presAssocID="{F8EA2954-FE37-4CD0-9430-4178D29484CA}" presName="composite" presStyleCnt="0"/>
      <dgm:spPr/>
    </dgm:pt>
    <dgm:pt modelId="{D0203F13-93EC-48F4-A300-DAC09ECD451D}" type="pres">
      <dgm:prSet presAssocID="{F8EA2954-FE37-4CD0-9430-4178D29484CA}" presName="background" presStyleLbl="node0" presStyleIdx="0" presStyleCnt="1"/>
      <dgm:spPr/>
    </dgm:pt>
    <dgm:pt modelId="{DB713D0E-A93F-4C31-B21C-E56AF697DD44}" type="pres">
      <dgm:prSet presAssocID="{F8EA2954-FE37-4CD0-9430-4178D29484CA}" presName="text" presStyleLbl="fgAcc0" presStyleIdx="0" presStyleCnt="1">
        <dgm:presLayoutVars>
          <dgm:chPref val="3"/>
        </dgm:presLayoutVars>
      </dgm:prSet>
      <dgm:spPr/>
    </dgm:pt>
    <dgm:pt modelId="{187292FB-D974-4557-A94E-E95D93DA1C7F}" type="pres">
      <dgm:prSet presAssocID="{F8EA2954-FE37-4CD0-9430-4178D29484CA}" presName="hierChild2" presStyleCnt="0"/>
      <dgm:spPr/>
    </dgm:pt>
    <dgm:pt modelId="{63B7BE71-FF57-43D1-A4EB-C9623A57B6AE}" type="pres">
      <dgm:prSet presAssocID="{E7B33FF5-920C-4988-BACB-DB4BB345E352}" presName="Name10" presStyleLbl="parChTrans1D2" presStyleIdx="0" presStyleCnt="2"/>
      <dgm:spPr/>
    </dgm:pt>
    <dgm:pt modelId="{EDC23C25-AC44-4A99-AD7E-1EC540351D0A}" type="pres">
      <dgm:prSet presAssocID="{5B37E46A-6439-4B23-B99F-5EF2E3FCF044}" presName="hierRoot2" presStyleCnt="0"/>
      <dgm:spPr/>
    </dgm:pt>
    <dgm:pt modelId="{8BDC3C67-0302-4FBE-87FF-190955832CF1}" type="pres">
      <dgm:prSet presAssocID="{5B37E46A-6439-4B23-B99F-5EF2E3FCF044}" presName="composite2" presStyleCnt="0"/>
      <dgm:spPr/>
    </dgm:pt>
    <dgm:pt modelId="{E17B492B-BA1A-480B-923F-D331D08236A5}" type="pres">
      <dgm:prSet presAssocID="{5B37E46A-6439-4B23-B99F-5EF2E3FCF044}" presName="background2" presStyleLbl="node2" presStyleIdx="0" presStyleCnt="2"/>
      <dgm:spPr/>
    </dgm:pt>
    <dgm:pt modelId="{75AD1162-6CE4-49AE-9A26-C31F36089D17}" type="pres">
      <dgm:prSet presAssocID="{5B37E46A-6439-4B23-B99F-5EF2E3FCF044}" presName="text2" presStyleLbl="fgAcc2" presStyleIdx="0" presStyleCnt="2">
        <dgm:presLayoutVars>
          <dgm:chPref val="3"/>
        </dgm:presLayoutVars>
      </dgm:prSet>
      <dgm:spPr/>
    </dgm:pt>
    <dgm:pt modelId="{D7C70AB3-9AA9-4172-922C-8AED3C39B8EC}" type="pres">
      <dgm:prSet presAssocID="{5B37E46A-6439-4B23-B99F-5EF2E3FCF044}" presName="hierChild3" presStyleCnt="0"/>
      <dgm:spPr/>
    </dgm:pt>
    <dgm:pt modelId="{B7858DEA-C093-4A80-95E5-6A82806FB99B}" type="pres">
      <dgm:prSet presAssocID="{73F22887-6A7E-4F93-9775-18F3DC43A6F3}" presName="Name17" presStyleLbl="parChTrans1D3" presStyleIdx="0" presStyleCnt="4"/>
      <dgm:spPr/>
    </dgm:pt>
    <dgm:pt modelId="{35B149F6-EE4D-4D5C-B35A-181513D85F35}" type="pres">
      <dgm:prSet presAssocID="{23CFD823-8FB6-4828-93BE-31E2817AC9EE}" presName="hierRoot3" presStyleCnt="0"/>
      <dgm:spPr/>
    </dgm:pt>
    <dgm:pt modelId="{EF2E6365-908B-4694-99D4-C462287B4369}" type="pres">
      <dgm:prSet presAssocID="{23CFD823-8FB6-4828-93BE-31E2817AC9EE}" presName="composite3" presStyleCnt="0"/>
      <dgm:spPr/>
    </dgm:pt>
    <dgm:pt modelId="{5A1ACD20-8191-4AEA-BAE1-DEB69A33EB4C}" type="pres">
      <dgm:prSet presAssocID="{23CFD823-8FB6-4828-93BE-31E2817AC9EE}" presName="background3" presStyleLbl="node3" presStyleIdx="0" presStyleCnt="4"/>
      <dgm:spPr/>
    </dgm:pt>
    <dgm:pt modelId="{2EC8F40B-F7FF-4A6B-BCC3-2F757C75A4F2}" type="pres">
      <dgm:prSet presAssocID="{23CFD823-8FB6-4828-93BE-31E2817AC9EE}" presName="text3" presStyleLbl="fgAcc3" presStyleIdx="0" presStyleCnt="4">
        <dgm:presLayoutVars>
          <dgm:chPref val="3"/>
        </dgm:presLayoutVars>
      </dgm:prSet>
      <dgm:spPr/>
    </dgm:pt>
    <dgm:pt modelId="{E8633EF6-EF7F-40A8-B5BE-DC02DDEDB6B9}" type="pres">
      <dgm:prSet presAssocID="{23CFD823-8FB6-4828-93BE-31E2817AC9EE}" presName="hierChild4" presStyleCnt="0"/>
      <dgm:spPr/>
    </dgm:pt>
    <dgm:pt modelId="{5D4A44D4-27DF-4F64-ABD2-61A99C1902D9}" type="pres">
      <dgm:prSet presAssocID="{71FC68A2-5F6D-4046-A9B6-2E9E88B2DE63}" presName="Name17" presStyleLbl="parChTrans1D3" presStyleIdx="1" presStyleCnt="4"/>
      <dgm:spPr/>
    </dgm:pt>
    <dgm:pt modelId="{3A4F2434-8FC1-4F01-B95D-B5B4064F19AC}" type="pres">
      <dgm:prSet presAssocID="{7A120C5D-7355-49B8-99C4-4B0A8A50E7E1}" presName="hierRoot3" presStyleCnt="0"/>
      <dgm:spPr/>
    </dgm:pt>
    <dgm:pt modelId="{52E4ECE4-CE8F-41D5-9252-9F92367FA64D}" type="pres">
      <dgm:prSet presAssocID="{7A120C5D-7355-49B8-99C4-4B0A8A50E7E1}" presName="composite3" presStyleCnt="0"/>
      <dgm:spPr/>
    </dgm:pt>
    <dgm:pt modelId="{55F3ABE9-B173-460B-851F-529BE9ABBB10}" type="pres">
      <dgm:prSet presAssocID="{7A120C5D-7355-49B8-99C4-4B0A8A50E7E1}" presName="background3" presStyleLbl="node3" presStyleIdx="1" presStyleCnt="4"/>
      <dgm:spPr/>
    </dgm:pt>
    <dgm:pt modelId="{7B8A3AAC-7C3E-4D78-AB3A-4FA76143F847}" type="pres">
      <dgm:prSet presAssocID="{7A120C5D-7355-49B8-99C4-4B0A8A50E7E1}" presName="text3" presStyleLbl="fgAcc3" presStyleIdx="1" presStyleCnt="4">
        <dgm:presLayoutVars>
          <dgm:chPref val="3"/>
        </dgm:presLayoutVars>
      </dgm:prSet>
      <dgm:spPr/>
    </dgm:pt>
    <dgm:pt modelId="{B42395DC-BB21-4E5B-90DF-B672A79B3035}" type="pres">
      <dgm:prSet presAssocID="{7A120C5D-7355-49B8-99C4-4B0A8A50E7E1}" presName="hierChild4" presStyleCnt="0"/>
      <dgm:spPr/>
    </dgm:pt>
    <dgm:pt modelId="{A88A52CF-A31D-4284-AC68-F1035238C1A6}" type="pres">
      <dgm:prSet presAssocID="{F9CB634D-264B-48F1-B32C-E3A08EB41437}" presName="Name23" presStyleLbl="parChTrans1D4" presStyleIdx="0" presStyleCnt="2"/>
      <dgm:spPr/>
    </dgm:pt>
    <dgm:pt modelId="{1A2B5369-928D-4CBA-9A8A-8761EDEF4504}" type="pres">
      <dgm:prSet presAssocID="{2D8FFBD5-AB41-4D47-858E-C446A900AA5D}" presName="hierRoot4" presStyleCnt="0"/>
      <dgm:spPr/>
    </dgm:pt>
    <dgm:pt modelId="{47037A27-E6D2-4C0F-B457-50A22EDE20FC}" type="pres">
      <dgm:prSet presAssocID="{2D8FFBD5-AB41-4D47-858E-C446A900AA5D}" presName="composite4" presStyleCnt="0"/>
      <dgm:spPr/>
    </dgm:pt>
    <dgm:pt modelId="{2AEBCF0D-DFD2-4B12-9284-8BAB721BA087}" type="pres">
      <dgm:prSet presAssocID="{2D8FFBD5-AB41-4D47-858E-C446A900AA5D}" presName="background4" presStyleLbl="node4" presStyleIdx="0" presStyleCnt="2"/>
      <dgm:spPr/>
    </dgm:pt>
    <dgm:pt modelId="{15BE2781-C0E5-481C-9F66-C1E19D64C29E}" type="pres">
      <dgm:prSet presAssocID="{2D8FFBD5-AB41-4D47-858E-C446A900AA5D}" presName="text4" presStyleLbl="fgAcc4" presStyleIdx="0" presStyleCnt="2">
        <dgm:presLayoutVars>
          <dgm:chPref val="3"/>
        </dgm:presLayoutVars>
      </dgm:prSet>
      <dgm:spPr/>
    </dgm:pt>
    <dgm:pt modelId="{FA9664D3-5EB6-4184-BB14-72887DDD1CB4}" type="pres">
      <dgm:prSet presAssocID="{2D8FFBD5-AB41-4D47-858E-C446A900AA5D}" presName="hierChild5" presStyleCnt="0"/>
      <dgm:spPr/>
    </dgm:pt>
    <dgm:pt modelId="{DE26E7F7-F183-468B-88E9-B99AB9D6BA14}" type="pres">
      <dgm:prSet presAssocID="{5699255E-1EC5-414F-82EB-1A18EABBA765}" presName="Name10" presStyleLbl="parChTrans1D2" presStyleIdx="1" presStyleCnt="2"/>
      <dgm:spPr/>
    </dgm:pt>
    <dgm:pt modelId="{04E1FEF9-8E72-45D3-A8B8-A7B58C3F7EB1}" type="pres">
      <dgm:prSet presAssocID="{364BD450-EB29-4CFC-A196-D22DA6347851}" presName="hierRoot2" presStyleCnt="0"/>
      <dgm:spPr/>
    </dgm:pt>
    <dgm:pt modelId="{891ED9DC-A584-4B85-9E7B-3D627F457926}" type="pres">
      <dgm:prSet presAssocID="{364BD450-EB29-4CFC-A196-D22DA6347851}" presName="composite2" presStyleCnt="0"/>
      <dgm:spPr/>
    </dgm:pt>
    <dgm:pt modelId="{A8D7A2AC-353B-45BE-8716-D36F0431A17E}" type="pres">
      <dgm:prSet presAssocID="{364BD450-EB29-4CFC-A196-D22DA6347851}" presName="background2" presStyleLbl="node2" presStyleIdx="1" presStyleCnt="2"/>
      <dgm:spPr/>
    </dgm:pt>
    <dgm:pt modelId="{56359A8C-0463-419A-9EA1-C7FCD7F2F8EA}" type="pres">
      <dgm:prSet presAssocID="{364BD450-EB29-4CFC-A196-D22DA6347851}" presName="text2" presStyleLbl="fgAcc2" presStyleIdx="1" presStyleCnt="2">
        <dgm:presLayoutVars>
          <dgm:chPref val="3"/>
        </dgm:presLayoutVars>
      </dgm:prSet>
      <dgm:spPr/>
    </dgm:pt>
    <dgm:pt modelId="{E2D8858F-D201-4525-BC85-A50121B34EE1}" type="pres">
      <dgm:prSet presAssocID="{364BD450-EB29-4CFC-A196-D22DA6347851}" presName="hierChild3" presStyleCnt="0"/>
      <dgm:spPr/>
    </dgm:pt>
    <dgm:pt modelId="{125BC318-56CA-4767-84B1-3C72DF7C6B50}" type="pres">
      <dgm:prSet presAssocID="{9F334AE9-C837-4984-8776-B5FE6927DE63}" presName="Name17" presStyleLbl="parChTrans1D3" presStyleIdx="2" presStyleCnt="4"/>
      <dgm:spPr/>
    </dgm:pt>
    <dgm:pt modelId="{4B52FE35-3A64-4E52-8341-97D6CACDAD17}" type="pres">
      <dgm:prSet presAssocID="{17F7CBE1-2DF0-4815-A59D-D4CE7CDFA76E}" presName="hierRoot3" presStyleCnt="0"/>
      <dgm:spPr/>
    </dgm:pt>
    <dgm:pt modelId="{E3913BCF-5691-49AD-914C-57521B402F96}" type="pres">
      <dgm:prSet presAssocID="{17F7CBE1-2DF0-4815-A59D-D4CE7CDFA76E}" presName="composite3" presStyleCnt="0"/>
      <dgm:spPr/>
    </dgm:pt>
    <dgm:pt modelId="{DA96DCD5-31A4-48C0-9148-C46AE23E757C}" type="pres">
      <dgm:prSet presAssocID="{17F7CBE1-2DF0-4815-A59D-D4CE7CDFA76E}" presName="background3" presStyleLbl="node3" presStyleIdx="2" presStyleCnt="4"/>
      <dgm:spPr/>
    </dgm:pt>
    <dgm:pt modelId="{8019A32B-219D-4FD2-85B1-D6E7EB014C7D}" type="pres">
      <dgm:prSet presAssocID="{17F7CBE1-2DF0-4815-A59D-D4CE7CDFA76E}" presName="text3" presStyleLbl="fgAcc3" presStyleIdx="2" presStyleCnt="4">
        <dgm:presLayoutVars>
          <dgm:chPref val="3"/>
        </dgm:presLayoutVars>
      </dgm:prSet>
      <dgm:spPr/>
    </dgm:pt>
    <dgm:pt modelId="{18022A07-1B04-487D-8C01-7BAE049DBFE0}" type="pres">
      <dgm:prSet presAssocID="{17F7CBE1-2DF0-4815-A59D-D4CE7CDFA76E}" presName="hierChild4" presStyleCnt="0"/>
      <dgm:spPr/>
    </dgm:pt>
    <dgm:pt modelId="{0FE2217C-021C-4633-BCF6-A5F2AAB31EE9}" type="pres">
      <dgm:prSet presAssocID="{C35A8BCE-DD90-4CD5-8FCD-88B8CBF4BE73}" presName="Name17" presStyleLbl="parChTrans1D3" presStyleIdx="3" presStyleCnt="4"/>
      <dgm:spPr/>
    </dgm:pt>
    <dgm:pt modelId="{ABAE7C0F-3E5B-40D9-A50D-F38B3FD13578}" type="pres">
      <dgm:prSet presAssocID="{A696AB52-2F0F-4C59-953D-7B7DB38433E9}" presName="hierRoot3" presStyleCnt="0"/>
      <dgm:spPr/>
    </dgm:pt>
    <dgm:pt modelId="{35794BC8-6F7F-4712-9490-B035DB44E492}" type="pres">
      <dgm:prSet presAssocID="{A696AB52-2F0F-4C59-953D-7B7DB38433E9}" presName="composite3" presStyleCnt="0"/>
      <dgm:spPr/>
    </dgm:pt>
    <dgm:pt modelId="{228F1196-81C7-4E54-8B58-FA83245C5465}" type="pres">
      <dgm:prSet presAssocID="{A696AB52-2F0F-4C59-953D-7B7DB38433E9}" presName="background3" presStyleLbl="node3" presStyleIdx="3" presStyleCnt="4"/>
      <dgm:spPr/>
    </dgm:pt>
    <dgm:pt modelId="{9F4C022B-925E-4221-B063-1390B410140F}" type="pres">
      <dgm:prSet presAssocID="{A696AB52-2F0F-4C59-953D-7B7DB38433E9}" presName="text3" presStyleLbl="fgAcc3" presStyleIdx="3" presStyleCnt="4">
        <dgm:presLayoutVars>
          <dgm:chPref val="3"/>
        </dgm:presLayoutVars>
      </dgm:prSet>
      <dgm:spPr/>
    </dgm:pt>
    <dgm:pt modelId="{286EC5A1-6188-4EDC-85A1-CD85F59943BD}" type="pres">
      <dgm:prSet presAssocID="{A696AB52-2F0F-4C59-953D-7B7DB38433E9}" presName="hierChild4" presStyleCnt="0"/>
      <dgm:spPr/>
    </dgm:pt>
    <dgm:pt modelId="{EE183480-1651-4DEB-8E3E-90EE0CC1D165}" type="pres">
      <dgm:prSet presAssocID="{8558BB0A-8A4B-4BCC-85E5-EB1F5C58BCD8}" presName="Name23" presStyleLbl="parChTrans1D4" presStyleIdx="1" presStyleCnt="2"/>
      <dgm:spPr/>
    </dgm:pt>
    <dgm:pt modelId="{7CB61C89-4A05-4777-8FDE-0679EFC87706}" type="pres">
      <dgm:prSet presAssocID="{0442B9BD-6F75-46E8-BC56-9DB86FBB2FB4}" presName="hierRoot4" presStyleCnt="0"/>
      <dgm:spPr/>
    </dgm:pt>
    <dgm:pt modelId="{4EDFC212-58A4-4373-8B57-BD1DA7654CEA}" type="pres">
      <dgm:prSet presAssocID="{0442B9BD-6F75-46E8-BC56-9DB86FBB2FB4}" presName="composite4" presStyleCnt="0"/>
      <dgm:spPr/>
    </dgm:pt>
    <dgm:pt modelId="{81DEFAF7-BB5F-4CE1-AF08-4AE32EACAFC8}" type="pres">
      <dgm:prSet presAssocID="{0442B9BD-6F75-46E8-BC56-9DB86FBB2FB4}" presName="background4" presStyleLbl="node4" presStyleIdx="1" presStyleCnt="2"/>
      <dgm:spPr/>
    </dgm:pt>
    <dgm:pt modelId="{A4574775-F2E7-4FE2-A2B4-A0FC817F8A19}" type="pres">
      <dgm:prSet presAssocID="{0442B9BD-6F75-46E8-BC56-9DB86FBB2FB4}" presName="text4" presStyleLbl="fgAcc4" presStyleIdx="1" presStyleCnt="2">
        <dgm:presLayoutVars>
          <dgm:chPref val="3"/>
        </dgm:presLayoutVars>
      </dgm:prSet>
      <dgm:spPr/>
    </dgm:pt>
    <dgm:pt modelId="{C4C922B5-E374-4638-BD96-460806ABBF10}" type="pres">
      <dgm:prSet presAssocID="{0442B9BD-6F75-46E8-BC56-9DB86FBB2FB4}" presName="hierChild5" presStyleCnt="0"/>
      <dgm:spPr/>
    </dgm:pt>
  </dgm:ptLst>
  <dgm:cxnLst>
    <dgm:cxn modelId="{2F8DAD0B-E7D0-40E7-9FDA-7C90172C32C0}" type="presOf" srcId="{F8EA2954-FE37-4CD0-9430-4178D29484CA}" destId="{DB713D0E-A93F-4C31-B21C-E56AF697DD44}" srcOrd="0" destOrd="0" presId="urn:microsoft.com/office/officeart/2005/8/layout/hierarchy1"/>
    <dgm:cxn modelId="{FEB2CD0E-A5E2-4DA4-8B38-0C0DF53325CC}" type="presOf" srcId="{9F334AE9-C837-4984-8776-B5FE6927DE63}" destId="{125BC318-56CA-4767-84B1-3C72DF7C6B50}" srcOrd="0" destOrd="0" presId="urn:microsoft.com/office/officeart/2005/8/layout/hierarchy1"/>
    <dgm:cxn modelId="{441D0316-D41E-4B7D-86C9-292253979D8A}" type="presOf" srcId="{7A120C5D-7355-49B8-99C4-4B0A8A50E7E1}" destId="{7B8A3AAC-7C3E-4D78-AB3A-4FA76143F847}" srcOrd="0" destOrd="0" presId="urn:microsoft.com/office/officeart/2005/8/layout/hierarchy1"/>
    <dgm:cxn modelId="{376F3C1E-F740-497E-B7A0-EFED153EDB53}" srcId="{A696AB52-2F0F-4C59-953D-7B7DB38433E9}" destId="{0442B9BD-6F75-46E8-BC56-9DB86FBB2FB4}" srcOrd="0" destOrd="0" parTransId="{8558BB0A-8A4B-4BCC-85E5-EB1F5C58BCD8}" sibTransId="{EA03088A-2926-4FF6-A280-4E869651EE02}"/>
    <dgm:cxn modelId="{4790CB24-BB06-4833-9A8D-C3690D0C2846}" type="presOf" srcId="{5B37E46A-6439-4B23-B99F-5EF2E3FCF044}" destId="{75AD1162-6CE4-49AE-9A26-C31F36089D17}" srcOrd="0" destOrd="0" presId="urn:microsoft.com/office/officeart/2005/8/layout/hierarchy1"/>
    <dgm:cxn modelId="{FEFCD834-1CB8-4E6C-8ACC-39783900F559}" srcId="{5B37E46A-6439-4B23-B99F-5EF2E3FCF044}" destId="{23CFD823-8FB6-4828-93BE-31E2817AC9EE}" srcOrd="0" destOrd="0" parTransId="{73F22887-6A7E-4F93-9775-18F3DC43A6F3}" sibTransId="{193DAC76-AFC9-4BB0-A2AC-49E918327980}"/>
    <dgm:cxn modelId="{6A188238-94AA-4F3A-8601-485894A76E16}" type="presOf" srcId="{0442B9BD-6F75-46E8-BC56-9DB86FBB2FB4}" destId="{A4574775-F2E7-4FE2-A2B4-A0FC817F8A19}" srcOrd="0" destOrd="0" presId="urn:microsoft.com/office/officeart/2005/8/layout/hierarchy1"/>
    <dgm:cxn modelId="{BDEE063F-51F0-41F6-B4DE-7DA43571E675}" type="presOf" srcId="{71FC68A2-5F6D-4046-A9B6-2E9E88B2DE63}" destId="{5D4A44D4-27DF-4F64-ABD2-61A99C1902D9}" srcOrd="0" destOrd="0" presId="urn:microsoft.com/office/officeart/2005/8/layout/hierarchy1"/>
    <dgm:cxn modelId="{AD2F3860-BA68-4C1D-AAFD-55BBF5058B30}" type="presOf" srcId="{23CFD823-8FB6-4828-93BE-31E2817AC9EE}" destId="{2EC8F40B-F7FF-4A6B-BCC3-2F757C75A4F2}" srcOrd="0" destOrd="0" presId="urn:microsoft.com/office/officeart/2005/8/layout/hierarchy1"/>
    <dgm:cxn modelId="{B5937E43-DC9E-4673-8550-6B46B1811DF6}" srcId="{5B37E46A-6439-4B23-B99F-5EF2E3FCF044}" destId="{7A120C5D-7355-49B8-99C4-4B0A8A50E7E1}" srcOrd="1" destOrd="0" parTransId="{71FC68A2-5F6D-4046-A9B6-2E9E88B2DE63}" sibTransId="{2EC41FC5-6D87-42B3-9D57-7DA197E62C78}"/>
    <dgm:cxn modelId="{A9638A50-54A2-46A5-B94F-DFAD742A774F}" srcId="{AFA066D0-6A5D-4268-AB7F-552A8DD341E9}" destId="{F8EA2954-FE37-4CD0-9430-4178D29484CA}" srcOrd="0" destOrd="0" parTransId="{1D9AAB8E-D246-4885-AFB1-49CE593DAE4B}" sibTransId="{7F085902-8943-471A-9B89-BE591778240C}"/>
    <dgm:cxn modelId="{49C7E87C-68D2-45A8-B0AF-3705561DD671}" type="presOf" srcId="{364BD450-EB29-4CFC-A196-D22DA6347851}" destId="{56359A8C-0463-419A-9EA1-C7FCD7F2F8EA}" srcOrd="0" destOrd="0" presId="urn:microsoft.com/office/officeart/2005/8/layout/hierarchy1"/>
    <dgm:cxn modelId="{2C41C57D-2D18-4EF6-9527-BF79180C5130}" srcId="{364BD450-EB29-4CFC-A196-D22DA6347851}" destId="{A696AB52-2F0F-4C59-953D-7B7DB38433E9}" srcOrd="1" destOrd="0" parTransId="{C35A8BCE-DD90-4CD5-8FCD-88B8CBF4BE73}" sibTransId="{D4205D17-2CBF-43FD-9A33-B59E9AB6D110}"/>
    <dgm:cxn modelId="{B541B27F-B005-4916-9403-4339E2EACFD0}" type="presOf" srcId="{5699255E-1EC5-414F-82EB-1A18EABBA765}" destId="{DE26E7F7-F183-468B-88E9-B99AB9D6BA14}" srcOrd="0" destOrd="0" presId="urn:microsoft.com/office/officeart/2005/8/layout/hierarchy1"/>
    <dgm:cxn modelId="{56CA988B-037D-451D-A0EE-DA3B7DC9F08F}" srcId="{364BD450-EB29-4CFC-A196-D22DA6347851}" destId="{17F7CBE1-2DF0-4815-A59D-D4CE7CDFA76E}" srcOrd="0" destOrd="0" parTransId="{9F334AE9-C837-4984-8776-B5FE6927DE63}" sibTransId="{74DC1AD9-5BF8-4A33-90D2-30AF6A2E5FE8}"/>
    <dgm:cxn modelId="{7994F48F-2196-4270-9FD8-383EAF164EA7}" type="presOf" srcId="{17F7CBE1-2DF0-4815-A59D-D4CE7CDFA76E}" destId="{8019A32B-219D-4FD2-85B1-D6E7EB014C7D}" srcOrd="0" destOrd="0" presId="urn:microsoft.com/office/officeart/2005/8/layout/hierarchy1"/>
    <dgm:cxn modelId="{B4AE9C95-8B7D-4171-B345-808DC144152E}" srcId="{F8EA2954-FE37-4CD0-9430-4178D29484CA}" destId="{364BD450-EB29-4CFC-A196-D22DA6347851}" srcOrd="1" destOrd="0" parTransId="{5699255E-1EC5-414F-82EB-1A18EABBA765}" sibTransId="{CC54D75B-C465-4E5C-A24E-1A3C8C7EE8AA}"/>
    <dgm:cxn modelId="{DE0E489E-D4D8-4C4C-A184-E4947411C11E}" type="presOf" srcId="{E7B33FF5-920C-4988-BACB-DB4BB345E352}" destId="{63B7BE71-FF57-43D1-A4EB-C9623A57B6AE}" srcOrd="0" destOrd="0" presId="urn:microsoft.com/office/officeart/2005/8/layout/hierarchy1"/>
    <dgm:cxn modelId="{0C9E9FB3-149B-49B4-998C-A6F442CC8918}" type="presOf" srcId="{C35A8BCE-DD90-4CD5-8FCD-88B8CBF4BE73}" destId="{0FE2217C-021C-4633-BCF6-A5F2AAB31EE9}" srcOrd="0" destOrd="0" presId="urn:microsoft.com/office/officeart/2005/8/layout/hierarchy1"/>
    <dgm:cxn modelId="{E606E2B6-8176-4CCC-9EBD-B21926606C6B}" type="presOf" srcId="{2D8FFBD5-AB41-4D47-858E-C446A900AA5D}" destId="{15BE2781-C0E5-481C-9F66-C1E19D64C29E}" srcOrd="0" destOrd="0" presId="urn:microsoft.com/office/officeart/2005/8/layout/hierarchy1"/>
    <dgm:cxn modelId="{7431ECC3-FAF3-4F89-8D3D-753A60AD7849}" type="presOf" srcId="{A696AB52-2F0F-4C59-953D-7B7DB38433E9}" destId="{9F4C022B-925E-4221-B063-1390B410140F}" srcOrd="0" destOrd="0" presId="urn:microsoft.com/office/officeart/2005/8/layout/hierarchy1"/>
    <dgm:cxn modelId="{E80F01C4-395D-4CB8-AA18-FDC2EA6F4E65}" srcId="{F8EA2954-FE37-4CD0-9430-4178D29484CA}" destId="{5B37E46A-6439-4B23-B99F-5EF2E3FCF044}" srcOrd="0" destOrd="0" parTransId="{E7B33FF5-920C-4988-BACB-DB4BB345E352}" sibTransId="{A958DFB2-2BAF-44B7-BCDF-A6D8D7650676}"/>
    <dgm:cxn modelId="{9240E1CF-104F-42B5-8D68-3D23377B4505}" srcId="{7A120C5D-7355-49B8-99C4-4B0A8A50E7E1}" destId="{2D8FFBD5-AB41-4D47-858E-C446A900AA5D}" srcOrd="0" destOrd="0" parTransId="{F9CB634D-264B-48F1-B32C-E3A08EB41437}" sibTransId="{DCAD3651-7EDA-4AE0-9272-AF46F99621A9}"/>
    <dgm:cxn modelId="{A9B16EDF-E794-45CD-9FFC-200527814D11}" type="presOf" srcId="{8558BB0A-8A4B-4BCC-85E5-EB1F5C58BCD8}" destId="{EE183480-1651-4DEB-8E3E-90EE0CC1D165}" srcOrd="0" destOrd="0" presId="urn:microsoft.com/office/officeart/2005/8/layout/hierarchy1"/>
    <dgm:cxn modelId="{2399C0F4-8B0E-46F4-9346-01791BBA6F2D}" type="presOf" srcId="{F9CB634D-264B-48F1-B32C-E3A08EB41437}" destId="{A88A52CF-A31D-4284-AC68-F1035238C1A6}" srcOrd="0" destOrd="0" presId="urn:microsoft.com/office/officeart/2005/8/layout/hierarchy1"/>
    <dgm:cxn modelId="{415075FA-7465-47D9-B4A0-412AA3FC3160}" type="presOf" srcId="{AFA066D0-6A5D-4268-AB7F-552A8DD341E9}" destId="{00BBF3CA-3C8B-4798-9711-9B0CE16DBBA2}" srcOrd="0" destOrd="0" presId="urn:microsoft.com/office/officeart/2005/8/layout/hierarchy1"/>
    <dgm:cxn modelId="{7D6AE9FE-4DD3-42B8-B1F5-805108FC2450}" type="presOf" srcId="{73F22887-6A7E-4F93-9775-18F3DC43A6F3}" destId="{B7858DEA-C093-4A80-95E5-6A82806FB99B}" srcOrd="0" destOrd="0" presId="urn:microsoft.com/office/officeart/2005/8/layout/hierarchy1"/>
    <dgm:cxn modelId="{8DE7ABE4-3784-4F4C-B3EE-1B3E4B78A87E}" type="presParOf" srcId="{00BBF3CA-3C8B-4798-9711-9B0CE16DBBA2}" destId="{2D2E5ABA-2440-44E0-8D94-80986883B7CA}" srcOrd="0" destOrd="0" presId="urn:microsoft.com/office/officeart/2005/8/layout/hierarchy1"/>
    <dgm:cxn modelId="{B7D5E9EC-2BB7-4F80-80FD-A14031AE8E5B}" type="presParOf" srcId="{2D2E5ABA-2440-44E0-8D94-80986883B7CA}" destId="{5EB9B99A-E672-442A-B447-77F645FC2403}" srcOrd="0" destOrd="0" presId="urn:microsoft.com/office/officeart/2005/8/layout/hierarchy1"/>
    <dgm:cxn modelId="{C31C3A87-086D-4679-9019-913C0F06E6F9}" type="presParOf" srcId="{5EB9B99A-E672-442A-B447-77F645FC2403}" destId="{D0203F13-93EC-48F4-A300-DAC09ECD451D}" srcOrd="0" destOrd="0" presId="urn:microsoft.com/office/officeart/2005/8/layout/hierarchy1"/>
    <dgm:cxn modelId="{AAE594AF-A7CA-40E6-B2E3-33FECF429C46}" type="presParOf" srcId="{5EB9B99A-E672-442A-B447-77F645FC2403}" destId="{DB713D0E-A93F-4C31-B21C-E56AF697DD44}" srcOrd="1" destOrd="0" presId="urn:microsoft.com/office/officeart/2005/8/layout/hierarchy1"/>
    <dgm:cxn modelId="{532DD19A-C3DD-4787-BD37-C863ABE5B2EE}" type="presParOf" srcId="{2D2E5ABA-2440-44E0-8D94-80986883B7CA}" destId="{187292FB-D974-4557-A94E-E95D93DA1C7F}" srcOrd="1" destOrd="0" presId="urn:microsoft.com/office/officeart/2005/8/layout/hierarchy1"/>
    <dgm:cxn modelId="{7468FE73-1442-46C2-B578-EAD81AE3D5F2}" type="presParOf" srcId="{187292FB-D974-4557-A94E-E95D93DA1C7F}" destId="{63B7BE71-FF57-43D1-A4EB-C9623A57B6AE}" srcOrd="0" destOrd="0" presId="urn:microsoft.com/office/officeart/2005/8/layout/hierarchy1"/>
    <dgm:cxn modelId="{94F3CA76-FFC2-4070-81AC-715F734DDD24}" type="presParOf" srcId="{187292FB-D974-4557-A94E-E95D93DA1C7F}" destId="{EDC23C25-AC44-4A99-AD7E-1EC540351D0A}" srcOrd="1" destOrd="0" presId="urn:microsoft.com/office/officeart/2005/8/layout/hierarchy1"/>
    <dgm:cxn modelId="{871059C3-EBA8-420C-A7ED-8AFE0327D9C9}" type="presParOf" srcId="{EDC23C25-AC44-4A99-AD7E-1EC540351D0A}" destId="{8BDC3C67-0302-4FBE-87FF-190955832CF1}" srcOrd="0" destOrd="0" presId="urn:microsoft.com/office/officeart/2005/8/layout/hierarchy1"/>
    <dgm:cxn modelId="{5715BAEB-6BA5-4E41-9889-5CE991417A03}" type="presParOf" srcId="{8BDC3C67-0302-4FBE-87FF-190955832CF1}" destId="{E17B492B-BA1A-480B-923F-D331D08236A5}" srcOrd="0" destOrd="0" presId="urn:microsoft.com/office/officeart/2005/8/layout/hierarchy1"/>
    <dgm:cxn modelId="{7E7B5E49-C2B1-4E3C-8301-A8DE7CA588D9}" type="presParOf" srcId="{8BDC3C67-0302-4FBE-87FF-190955832CF1}" destId="{75AD1162-6CE4-49AE-9A26-C31F36089D17}" srcOrd="1" destOrd="0" presId="urn:microsoft.com/office/officeart/2005/8/layout/hierarchy1"/>
    <dgm:cxn modelId="{8DFA9F06-5D10-473D-948F-92B6B2A9D73D}" type="presParOf" srcId="{EDC23C25-AC44-4A99-AD7E-1EC540351D0A}" destId="{D7C70AB3-9AA9-4172-922C-8AED3C39B8EC}" srcOrd="1" destOrd="0" presId="urn:microsoft.com/office/officeart/2005/8/layout/hierarchy1"/>
    <dgm:cxn modelId="{B5F009FC-2389-491B-9FED-E090A3603F16}" type="presParOf" srcId="{D7C70AB3-9AA9-4172-922C-8AED3C39B8EC}" destId="{B7858DEA-C093-4A80-95E5-6A82806FB99B}" srcOrd="0" destOrd="0" presId="urn:microsoft.com/office/officeart/2005/8/layout/hierarchy1"/>
    <dgm:cxn modelId="{5153F856-8357-4539-82A7-A7CC554690AD}" type="presParOf" srcId="{D7C70AB3-9AA9-4172-922C-8AED3C39B8EC}" destId="{35B149F6-EE4D-4D5C-B35A-181513D85F35}" srcOrd="1" destOrd="0" presId="urn:microsoft.com/office/officeart/2005/8/layout/hierarchy1"/>
    <dgm:cxn modelId="{D836685A-42C3-4460-B0E2-59CF9EF68F70}" type="presParOf" srcId="{35B149F6-EE4D-4D5C-B35A-181513D85F35}" destId="{EF2E6365-908B-4694-99D4-C462287B4369}" srcOrd="0" destOrd="0" presId="urn:microsoft.com/office/officeart/2005/8/layout/hierarchy1"/>
    <dgm:cxn modelId="{654C0A86-AB38-482F-98E5-CAD726580509}" type="presParOf" srcId="{EF2E6365-908B-4694-99D4-C462287B4369}" destId="{5A1ACD20-8191-4AEA-BAE1-DEB69A33EB4C}" srcOrd="0" destOrd="0" presId="urn:microsoft.com/office/officeart/2005/8/layout/hierarchy1"/>
    <dgm:cxn modelId="{CE675159-992E-4817-A473-B0C9A75448DE}" type="presParOf" srcId="{EF2E6365-908B-4694-99D4-C462287B4369}" destId="{2EC8F40B-F7FF-4A6B-BCC3-2F757C75A4F2}" srcOrd="1" destOrd="0" presId="urn:microsoft.com/office/officeart/2005/8/layout/hierarchy1"/>
    <dgm:cxn modelId="{C95F972C-14D3-4412-A534-AC76578294A5}" type="presParOf" srcId="{35B149F6-EE4D-4D5C-B35A-181513D85F35}" destId="{E8633EF6-EF7F-40A8-B5BE-DC02DDEDB6B9}" srcOrd="1" destOrd="0" presId="urn:microsoft.com/office/officeart/2005/8/layout/hierarchy1"/>
    <dgm:cxn modelId="{FB6EAA9F-DCE4-4609-AEC9-D7B02D12120D}" type="presParOf" srcId="{D7C70AB3-9AA9-4172-922C-8AED3C39B8EC}" destId="{5D4A44D4-27DF-4F64-ABD2-61A99C1902D9}" srcOrd="2" destOrd="0" presId="urn:microsoft.com/office/officeart/2005/8/layout/hierarchy1"/>
    <dgm:cxn modelId="{2EE62AED-5B09-4F09-A0B0-58266DD15478}" type="presParOf" srcId="{D7C70AB3-9AA9-4172-922C-8AED3C39B8EC}" destId="{3A4F2434-8FC1-4F01-B95D-B5B4064F19AC}" srcOrd="3" destOrd="0" presId="urn:microsoft.com/office/officeart/2005/8/layout/hierarchy1"/>
    <dgm:cxn modelId="{D5EC7839-5948-4955-9039-10F44E029365}" type="presParOf" srcId="{3A4F2434-8FC1-4F01-B95D-B5B4064F19AC}" destId="{52E4ECE4-CE8F-41D5-9252-9F92367FA64D}" srcOrd="0" destOrd="0" presId="urn:microsoft.com/office/officeart/2005/8/layout/hierarchy1"/>
    <dgm:cxn modelId="{90D28D5C-4EF7-4B84-B2B0-4657AEF9F1E9}" type="presParOf" srcId="{52E4ECE4-CE8F-41D5-9252-9F92367FA64D}" destId="{55F3ABE9-B173-460B-851F-529BE9ABBB10}" srcOrd="0" destOrd="0" presId="urn:microsoft.com/office/officeart/2005/8/layout/hierarchy1"/>
    <dgm:cxn modelId="{8890B4A2-2055-44D7-BB56-89ECCBE0D3F2}" type="presParOf" srcId="{52E4ECE4-CE8F-41D5-9252-9F92367FA64D}" destId="{7B8A3AAC-7C3E-4D78-AB3A-4FA76143F847}" srcOrd="1" destOrd="0" presId="urn:microsoft.com/office/officeart/2005/8/layout/hierarchy1"/>
    <dgm:cxn modelId="{C0973D1F-957B-4B3C-87BA-5D2EF82F04A5}" type="presParOf" srcId="{3A4F2434-8FC1-4F01-B95D-B5B4064F19AC}" destId="{B42395DC-BB21-4E5B-90DF-B672A79B3035}" srcOrd="1" destOrd="0" presId="urn:microsoft.com/office/officeart/2005/8/layout/hierarchy1"/>
    <dgm:cxn modelId="{66B8E695-1B66-4CA7-86AB-7191F91ECDB9}" type="presParOf" srcId="{B42395DC-BB21-4E5B-90DF-B672A79B3035}" destId="{A88A52CF-A31D-4284-AC68-F1035238C1A6}" srcOrd="0" destOrd="0" presId="urn:microsoft.com/office/officeart/2005/8/layout/hierarchy1"/>
    <dgm:cxn modelId="{7B55CDC0-2391-40B3-9E0E-D31110743479}" type="presParOf" srcId="{B42395DC-BB21-4E5B-90DF-B672A79B3035}" destId="{1A2B5369-928D-4CBA-9A8A-8761EDEF4504}" srcOrd="1" destOrd="0" presId="urn:microsoft.com/office/officeart/2005/8/layout/hierarchy1"/>
    <dgm:cxn modelId="{5CA0383D-DF23-45F0-8B8C-5C51B780F1AC}" type="presParOf" srcId="{1A2B5369-928D-4CBA-9A8A-8761EDEF4504}" destId="{47037A27-E6D2-4C0F-B457-50A22EDE20FC}" srcOrd="0" destOrd="0" presId="urn:microsoft.com/office/officeart/2005/8/layout/hierarchy1"/>
    <dgm:cxn modelId="{54588C13-7199-4BF0-A8B5-BB9CEABE4EC7}" type="presParOf" srcId="{47037A27-E6D2-4C0F-B457-50A22EDE20FC}" destId="{2AEBCF0D-DFD2-4B12-9284-8BAB721BA087}" srcOrd="0" destOrd="0" presId="urn:microsoft.com/office/officeart/2005/8/layout/hierarchy1"/>
    <dgm:cxn modelId="{F9A18740-30D3-4B9F-9E45-4C12C4251B0C}" type="presParOf" srcId="{47037A27-E6D2-4C0F-B457-50A22EDE20FC}" destId="{15BE2781-C0E5-481C-9F66-C1E19D64C29E}" srcOrd="1" destOrd="0" presId="urn:microsoft.com/office/officeart/2005/8/layout/hierarchy1"/>
    <dgm:cxn modelId="{CF141177-44A9-453D-945D-5DD11A93D253}" type="presParOf" srcId="{1A2B5369-928D-4CBA-9A8A-8761EDEF4504}" destId="{FA9664D3-5EB6-4184-BB14-72887DDD1CB4}" srcOrd="1" destOrd="0" presId="urn:microsoft.com/office/officeart/2005/8/layout/hierarchy1"/>
    <dgm:cxn modelId="{E86402A4-199B-48D9-BED4-66CA1BA70C2F}" type="presParOf" srcId="{187292FB-D974-4557-A94E-E95D93DA1C7F}" destId="{DE26E7F7-F183-468B-88E9-B99AB9D6BA14}" srcOrd="2" destOrd="0" presId="urn:microsoft.com/office/officeart/2005/8/layout/hierarchy1"/>
    <dgm:cxn modelId="{31E1E738-5FDC-4DCA-94A6-64ECEE0649DE}" type="presParOf" srcId="{187292FB-D974-4557-A94E-E95D93DA1C7F}" destId="{04E1FEF9-8E72-45D3-A8B8-A7B58C3F7EB1}" srcOrd="3" destOrd="0" presId="urn:microsoft.com/office/officeart/2005/8/layout/hierarchy1"/>
    <dgm:cxn modelId="{7FB35664-E69A-4455-AA87-BA96EB42423F}" type="presParOf" srcId="{04E1FEF9-8E72-45D3-A8B8-A7B58C3F7EB1}" destId="{891ED9DC-A584-4B85-9E7B-3D627F457926}" srcOrd="0" destOrd="0" presId="urn:microsoft.com/office/officeart/2005/8/layout/hierarchy1"/>
    <dgm:cxn modelId="{8A01906E-104B-41C1-961C-4EC556A1BF88}" type="presParOf" srcId="{891ED9DC-A584-4B85-9E7B-3D627F457926}" destId="{A8D7A2AC-353B-45BE-8716-D36F0431A17E}" srcOrd="0" destOrd="0" presId="urn:microsoft.com/office/officeart/2005/8/layout/hierarchy1"/>
    <dgm:cxn modelId="{E5187B84-E492-4ED9-9D1E-4FA6BC9B070B}" type="presParOf" srcId="{891ED9DC-A584-4B85-9E7B-3D627F457926}" destId="{56359A8C-0463-419A-9EA1-C7FCD7F2F8EA}" srcOrd="1" destOrd="0" presId="urn:microsoft.com/office/officeart/2005/8/layout/hierarchy1"/>
    <dgm:cxn modelId="{B13396B7-D058-4460-8E76-B5B05558799D}" type="presParOf" srcId="{04E1FEF9-8E72-45D3-A8B8-A7B58C3F7EB1}" destId="{E2D8858F-D201-4525-BC85-A50121B34EE1}" srcOrd="1" destOrd="0" presId="urn:microsoft.com/office/officeart/2005/8/layout/hierarchy1"/>
    <dgm:cxn modelId="{492A8B0B-39D7-487B-AF99-97CB1743833D}" type="presParOf" srcId="{E2D8858F-D201-4525-BC85-A50121B34EE1}" destId="{125BC318-56CA-4767-84B1-3C72DF7C6B50}" srcOrd="0" destOrd="0" presId="urn:microsoft.com/office/officeart/2005/8/layout/hierarchy1"/>
    <dgm:cxn modelId="{013C0A8E-ACC4-4019-BCDE-E0335C4795E7}" type="presParOf" srcId="{E2D8858F-D201-4525-BC85-A50121B34EE1}" destId="{4B52FE35-3A64-4E52-8341-97D6CACDAD17}" srcOrd="1" destOrd="0" presId="urn:microsoft.com/office/officeart/2005/8/layout/hierarchy1"/>
    <dgm:cxn modelId="{10BC0061-35AA-4A3D-9B1D-BC6A8A208B57}" type="presParOf" srcId="{4B52FE35-3A64-4E52-8341-97D6CACDAD17}" destId="{E3913BCF-5691-49AD-914C-57521B402F96}" srcOrd="0" destOrd="0" presId="urn:microsoft.com/office/officeart/2005/8/layout/hierarchy1"/>
    <dgm:cxn modelId="{D029A864-7A6C-4203-8213-432F4B0D2132}" type="presParOf" srcId="{E3913BCF-5691-49AD-914C-57521B402F96}" destId="{DA96DCD5-31A4-48C0-9148-C46AE23E757C}" srcOrd="0" destOrd="0" presId="urn:microsoft.com/office/officeart/2005/8/layout/hierarchy1"/>
    <dgm:cxn modelId="{4D44F560-AED1-49E0-9D87-BEF8A8D846E4}" type="presParOf" srcId="{E3913BCF-5691-49AD-914C-57521B402F96}" destId="{8019A32B-219D-4FD2-85B1-D6E7EB014C7D}" srcOrd="1" destOrd="0" presId="urn:microsoft.com/office/officeart/2005/8/layout/hierarchy1"/>
    <dgm:cxn modelId="{0B59D49F-2579-4DD7-903F-25BF03F850CD}" type="presParOf" srcId="{4B52FE35-3A64-4E52-8341-97D6CACDAD17}" destId="{18022A07-1B04-487D-8C01-7BAE049DBFE0}" srcOrd="1" destOrd="0" presId="urn:microsoft.com/office/officeart/2005/8/layout/hierarchy1"/>
    <dgm:cxn modelId="{DD77A587-709D-4AC8-9683-F131A0FB5B10}" type="presParOf" srcId="{E2D8858F-D201-4525-BC85-A50121B34EE1}" destId="{0FE2217C-021C-4633-BCF6-A5F2AAB31EE9}" srcOrd="2" destOrd="0" presId="urn:microsoft.com/office/officeart/2005/8/layout/hierarchy1"/>
    <dgm:cxn modelId="{AECA6E65-9AB0-409F-83CF-43D23DB1A1AD}" type="presParOf" srcId="{E2D8858F-D201-4525-BC85-A50121B34EE1}" destId="{ABAE7C0F-3E5B-40D9-A50D-F38B3FD13578}" srcOrd="3" destOrd="0" presId="urn:microsoft.com/office/officeart/2005/8/layout/hierarchy1"/>
    <dgm:cxn modelId="{DA6593EF-22C2-4CB1-A358-429815109BA4}" type="presParOf" srcId="{ABAE7C0F-3E5B-40D9-A50D-F38B3FD13578}" destId="{35794BC8-6F7F-4712-9490-B035DB44E492}" srcOrd="0" destOrd="0" presId="urn:microsoft.com/office/officeart/2005/8/layout/hierarchy1"/>
    <dgm:cxn modelId="{637B4B79-E0E2-48B6-9811-DBF29AA4F0F6}" type="presParOf" srcId="{35794BC8-6F7F-4712-9490-B035DB44E492}" destId="{228F1196-81C7-4E54-8B58-FA83245C5465}" srcOrd="0" destOrd="0" presId="urn:microsoft.com/office/officeart/2005/8/layout/hierarchy1"/>
    <dgm:cxn modelId="{99734B1C-FDB9-4D12-B57C-941B880F5565}" type="presParOf" srcId="{35794BC8-6F7F-4712-9490-B035DB44E492}" destId="{9F4C022B-925E-4221-B063-1390B410140F}" srcOrd="1" destOrd="0" presId="urn:microsoft.com/office/officeart/2005/8/layout/hierarchy1"/>
    <dgm:cxn modelId="{4134E9A0-51BF-41A3-8D15-1A4DF4FAE70A}" type="presParOf" srcId="{ABAE7C0F-3E5B-40D9-A50D-F38B3FD13578}" destId="{286EC5A1-6188-4EDC-85A1-CD85F59943BD}" srcOrd="1" destOrd="0" presId="urn:microsoft.com/office/officeart/2005/8/layout/hierarchy1"/>
    <dgm:cxn modelId="{180AC029-1463-4147-A5B8-3EF240B72FCD}" type="presParOf" srcId="{286EC5A1-6188-4EDC-85A1-CD85F59943BD}" destId="{EE183480-1651-4DEB-8E3E-90EE0CC1D165}" srcOrd="0" destOrd="0" presId="urn:microsoft.com/office/officeart/2005/8/layout/hierarchy1"/>
    <dgm:cxn modelId="{B9358DE8-1D90-42E5-824A-FC3916F1822D}" type="presParOf" srcId="{286EC5A1-6188-4EDC-85A1-CD85F59943BD}" destId="{7CB61C89-4A05-4777-8FDE-0679EFC87706}" srcOrd="1" destOrd="0" presId="urn:microsoft.com/office/officeart/2005/8/layout/hierarchy1"/>
    <dgm:cxn modelId="{C8468797-8310-4D22-9DE0-F39BFA19AD21}" type="presParOf" srcId="{7CB61C89-4A05-4777-8FDE-0679EFC87706}" destId="{4EDFC212-58A4-4373-8B57-BD1DA7654CEA}" srcOrd="0" destOrd="0" presId="urn:microsoft.com/office/officeart/2005/8/layout/hierarchy1"/>
    <dgm:cxn modelId="{EACE090B-586E-46D7-8209-697C1A360ED3}" type="presParOf" srcId="{4EDFC212-58A4-4373-8B57-BD1DA7654CEA}" destId="{81DEFAF7-BB5F-4CE1-AF08-4AE32EACAFC8}" srcOrd="0" destOrd="0" presId="urn:microsoft.com/office/officeart/2005/8/layout/hierarchy1"/>
    <dgm:cxn modelId="{67CC1C34-6FCA-4680-9070-C714E2EBC252}" type="presParOf" srcId="{4EDFC212-58A4-4373-8B57-BD1DA7654CEA}" destId="{A4574775-F2E7-4FE2-A2B4-A0FC817F8A19}" srcOrd="1" destOrd="0" presId="urn:microsoft.com/office/officeart/2005/8/layout/hierarchy1"/>
    <dgm:cxn modelId="{2C142B1C-D144-4CCA-B9C4-9D5EEED4C65A}" type="presParOf" srcId="{7CB61C89-4A05-4777-8FDE-0679EFC87706}" destId="{C4C922B5-E374-4638-BD96-460806ABBF1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AE7C0F-AA57-4508-B429-2E9DBD90CE17}">
      <dsp:nvSpPr>
        <dsp:cNvPr id="0" name=""/>
        <dsp:cNvSpPr/>
      </dsp:nvSpPr>
      <dsp:spPr>
        <a:xfrm>
          <a:off x="2389606" y="3447937"/>
          <a:ext cx="91440" cy="642419"/>
        </a:xfrm>
        <a:custGeom>
          <a:avLst/>
          <a:gdLst/>
          <a:ahLst/>
          <a:cxnLst/>
          <a:rect l="0" t="0" r="0" b="0"/>
          <a:pathLst>
            <a:path>
              <a:moveTo>
                <a:pt x="45720" y="0"/>
              </a:moveTo>
              <a:lnTo>
                <a:pt x="45720" y="64241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F66F4F-27D9-4501-910F-BE57524EEA40}">
      <dsp:nvSpPr>
        <dsp:cNvPr id="0" name=""/>
        <dsp:cNvSpPr/>
      </dsp:nvSpPr>
      <dsp:spPr>
        <a:xfrm>
          <a:off x="2435326" y="1402871"/>
          <a:ext cx="2699757" cy="642419"/>
        </a:xfrm>
        <a:custGeom>
          <a:avLst/>
          <a:gdLst/>
          <a:ahLst/>
          <a:cxnLst/>
          <a:rect l="0" t="0" r="0" b="0"/>
          <a:pathLst>
            <a:path>
              <a:moveTo>
                <a:pt x="2699757" y="0"/>
              </a:moveTo>
              <a:lnTo>
                <a:pt x="2699757" y="437790"/>
              </a:lnTo>
              <a:lnTo>
                <a:pt x="0" y="437790"/>
              </a:lnTo>
              <a:lnTo>
                <a:pt x="0" y="6424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B4D0D3-2F85-480B-88FD-0E6A9361BD7B}">
      <dsp:nvSpPr>
        <dsp:cNvPr id="0" name=""/>
        <dsp:cNvSpPr/>
      </dsp:nvSpPr>
      <dsp:spPr>
        <a:xfrm>
          <a:off x="5089363" y="3447937"/>
          <a:ext cx="91440" cy="642419"/>
        </a:xfrm>
        <a:custGeom>
          <a:avLst/>
          <a:gdLst/>
          <a:ahLst/>
          <a:cxnLst/>
          <a:rect l="0" t="0" r="0" b="0"/>
          <a:pathLst>
            <a:path>
              <a:moveTo>
                <a:pt x="45720" y="0"/>
              </a:moveTo>
              <a:lnTo>
                <a:pt x="45720" y="64241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8DA4DB-A16B-4D79-A4E6-0309AB70F159}">
      <dsp:nvSpPr>
        <dsp:cNvPr id="0" name=""/>
        <dsp:cNvSpPr/>
      </dsp:nvSpPr>
      <dsp:spPr>
        <a:xfrm>
          <a:off x="5089363" y="1402871"/>
          <a:ext cx="91440" cy="642419"/>
        </a:xfrm>
        <a:custGeom>
          <a:avLst/>
          <a:gdLst/>
          <a:ahLst/>
          <a:cxnLst/>
          <a:rect l="0" t="0" r="0" b="0"/>
          <a:pathLst>
            <a:path>
              <a:moveTo>
                <a:pt x="45720" y="0"/>
              </a:moveTo>
              <a:lnTo>
                <a:pt x="45720" y="6424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451A6C-153E-4AC6-87A4-1F6A662014E0}">
      <dsp:nvSpPr>
        <dsp:cNvPr id="0" name=""/>
        <dsp:cNvSpPr/>
      </dsp:nvSpPr>
      <dsp:spPr>
        <a:xfrm>
          <a:off x="7789120" y="3447937"/>
          <a:ext cx="91440" cy="642419"/>
        </a:xfrm>
        <a:custGeom>
          <a:avLst/>
          <a:gdLst/>
          <a:ahLst/>
          <a:cxnLst/>
          <a:rect l="0" t="0" r="0" b="0"/>
          <a:pathLst>
            <a:path>
              <a:moveTo>
                <a:pt x="45720" y="0"/>
              </a:moveTo>
              <a:lnTo>
                <a:pt x="45720" y="64241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FB621E-7807-4F6E-8D75-3A76FB972421}">
      <dsp:nvSpPr>
        <dsp:cNvPr id="0" name=""/>
        <dsp:cNvSpPr/>
      </dsp:nvSpPr>
      <dsp:spPr>
        <a:xfrm>
          <a:off x="5135083" y="1402871"/>
          <a:ext cx="2699757" cy="642419"/>
        </a:xfrm>
        <a:custGeom>
          <a:avLst/>
          <a:gdLst/>
          <a:ahLst/>
          <a:cxnLst/>
          <a:rect l="0" t="0" r="0" b="0"/>
          <a:pathLst>
            <a:path>
              <a:moveTo>
                <a:pt x="0" y="0"/>
              </a:moveTo>
              <a:lnTo>
                <a:pt x="0" y="437790"/>
              </a:lnTo>
              <a:lnTo>
                <a:pt x="2699757" y="437790"/>
              </a:lnTo>
              <a:lnTo>
                <a:pt x="2699757" y="6424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8F6747-9D28-4774-8F0A-991F6365A16D}">
      <dsp:nvSpPr>
        <dsp:cNvPr id="0" name=""/>
        <dsp:cNvSpPr/>
      </dsp:nvSpPr>
      <dsp:spPr>
        <a:xfrm>
          <a:off x="4030637" y="224"/>
          <a:ext cx="2208892" cy="14026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0CE073-1F76-4057-84F2-17B09690CA63}">
      <dsp:nvSpPr>
        <dsp:cNvPr id="0" name=""/>
        <dsp:cNvSpPr/>
      </dsp:nvSpPr>
      <dsp:spPr>
        <a:xfrm>
          <a:off x="4276070" y="233385"/>
          <a:ext cx="2208892" cy="14026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SzPts val="1000"/>
            <a:buFont typeface="Symbol" panose="05050102010706020507" pitchFamily="18" charset="2"/>
            <a:buNone/>
          </a:pPr>
          <a:r>
            <a:rPr lang="he-IL" sz="1900" kern="1200"/>
            <a:t>לא תחמוד לאינשי בלא דמי </a:t>
          </a:r>
        </a:p>
      </dsp:txBody>
      <dsp:txXfrm>
        <a:off x="4317152" y="274467"/>
        <a:ext cx="2126728" cy="1320482"/>
      </dsp:txXfrm>
    </dsp:sp>
    <dsp:sp modelId="{5B0A4C22-77E7-4B31-A5CE-23008A24A9DA}">
      <dsp:nvSpPr>
        <dsp:cNvPr id="0" name=""/>
        <dsp:cNvSpPr/>
      </dsp:nvSpPr>
      <dsp:spPr>
        <a:xfrm>
          <a:off x="6730394" y="2045290"/>
          <a:ext cx="2208892" cy="14026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E86D63-1989-4F61-A5BB-DE91CFBAB261}">
      <dsp:nvSpPr>
        <dsp:cNvPr id="0" name=""/>
        <dsp:cNvSpPr/>
      </dsp:nvSpPr>
      <dsp:spPr>
        <a:xfrm>
          <a:off x="6975827" y="2278451"/>
          <a:ext cx="2208892" cy="14026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SzPts val="1000"/>
            <a:buFont typeface="Courier New" panose="02070309020205020404" pitchFamily="49" charset="0"/>
            <a:buNone/>
          </a:pPr>
          <a:r>
            <a:rPr lang="he-IL" sz="1900" kern="1200"/>
            <a:t>לא תחמוד רק אם לא נתן כסף, אבל נתן לא הוי לא תחמוד. (וצודקים ה"אינשי")</a:t>
          </a:r>
          <a:endParaRPr lang="en-US" sz="1900" kern="1200"/>
        </a:p>
      </dsp:txBody>
      <dsp:txXfrm>
        <a:off x="7016909" y="2319533"/>
        <a:ext cx="2126728" cy="1320482"/>
      </dsp:txXfrm>
    </dsp:sp>
    <dsp:sp modelId="{9106E58C-4CA3-4C66-B6A3-0D6924395F56}">
      <dsp:nvSpPr>
        <dsp:cNvPr id="0" name=""/>
        <dsp:cNvSpPr/>
      </dsp:nvSpPr>
      <dsp:spPr>
        <a:xfrm>
          <a:off x="6730394" y="4090356"/>
          <a:ext cx="2208892" cy="14026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F15BE3-C29B-4DB3-A64F-D256433065A1}">
      <dsp:nvSpPr>
        <dsp:cNvPr id="0" name=""/>
        <dsp:cNvSpPr/>
      </dsp:nvSpPr>
      <dsp:spPr>
        <a:xfrm>
          <a:off x="6975827" y="4323517"/>
          <a:ext cx="2208892" cy="14026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SzPts val="1000"/>
            <a:buFont typeface="Symbol" panose="05050102010706020507" pitchFamily="18" charset="2"/>
            <a:buNone/>
          </a:pPr>
          <a:r>
            <a:rPr lang="he-IL" sz="1900" kern="1200"/>
            <a:t>תוס סנהדרין כה: </a:t>
          </a:r>
          <a:endParaRPr lang="en-US" sz="1900" kern="1200"/>
        </a:p>
      </dsp:txBody>
      <dsp:txXfrm>
        <a:off x="7016909" y="4364599"/>
        <a:ext cx="2126728" cy="1320482"/>
      </dsp:txXfrm>
    </dsp:sp>
    <dsp:sp modelId="{AA7340ED-B665-429D-9AE2-961C632639B5}">
      <dsp:nvSpPr>
        <dsp:cNvPr id="0" name=""/>
        <dsp:cNvSpPr/>
      </dsp:nvSpPr>
      <dsp:spPr>
        <a:xfrm>
          <a:off x="4030637" y="2045290"/>
          <a:ext cx="2208892" cy="14026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59A330-88FB-4A57-A8C4-5CDD6046FC2F}">
      <dsp:nvSpPr>
        <dsp:cNvPr id="0" name=""/>
        <dsp:cNvSpPr/>
      </dsp:nvSpPr>
      <dsp:spPr>
        <a:xfrm>
          <a:off x="4276070" y="2278451"/>
          <a:ext cx="2208892" cy="14026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SzPts val="1000"/>
            <a:buFont typeface="Courier New" panose="02070309020205020404" pitchFamily="49" charset="0"/>
            <a:buNone/>
          </a:pPr>
          <a:r>
            <a:rPr lang="he-IL" sz="1900" kern="1200"/>
            <a:t>לא תחמוד אפילו נתן כסף (בלי אמירת רוצה אני)</a:t>
          </a:r>
          <a:endParaRPr lang="en-US" sz="1900" kern="1200"/>
        </a:p>
      </dsp:txBody>
      <dsp:txXfrm>
        <a:off x="4317152" y="2319533"/>
        <a:ext cx="2126728" cy="1320482"/>
      </dsp:txXfrm>
    </dsp:sp>
    <dsp:sp modelId="{4CBDA543-974E-46CE-8279-28B8264BC7D9}">
      <dsp:nvSpPr>
        <dsp:cNvPr id="0" name=""/>
        <dsp:cNvSpPr/>
      </dsp:nvSpPr>
      <dsp:spPr>
        <a:xfrm>
          <a:off x="4030637" y="4090356"/>
          <a:ext cx="2208892" cy="14026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F29762-3C6F-426A-B415-9B548D2D0BDB}">
      <dsp:nvSpPr>
        <dsp:cNvPr id="0" name=""/>
        <dsp:cNvSpPr/>
      </dsp:nvSpPr>
      <dsp:spPr>
        <a:xfrm>
          <a:off x="4276070" y="4323517"/>
          <a:ext cx="2208892" cy="14026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SzPts val="1000"/>
            <a:buFont typeface="Symbol" panose="05050102010706020507" pitchFamily="18" charset="2"/>
            <a:buNone/>
          </a:pPr>
          <a:r>
            <a:rPr lang="he-IL" sz="1900" kern="1200"/>
            <a:t>ראב"ד</a:t>
          </a:r>
          <a:endParaRPr lang="en-US" sz="1900" kern="1200"/>
        </a:p>
      </dsp:txBody>
      <dsp:txXfrm>
        <a:off x="4317152" y="4364599"/>
        <a:ext cx="2126728" cy="1320482"/>
      </dsp:txXfrm>
    </dsp:sp>
    <dsp:sp modelId="{36200EBC-7827-4F58-B537-F9FFE9F16076}">
      <dsp:nvSpPr>
        <dsp:cNvPr id="0" name=""/>
        <dsp:cNvSpPr/>
      </dsp:nvSpPr>
      <dsp:spPr>
        <a:xfrm>
          <a:off x="1330880" y="2045290"/>
          <a:ext cx="2208892" cy="14026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F8CFAA-FB02-4874-AD17-9EF3185F099B}">
      <dsp:nvSpPr>
        <dsp:cNvPr id="0" name=""/>
        <dsp:cNvSpPr/>
      </dsp:nvSpPr>
      <dsp:spPr>
        <a:xfrm>
          <a:off x="1576313" y="2278451"/>
          <a:ext cx="2208892" cy="14026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SzPts val="1000"/>
            <a:buFont typeface="Courier New" panose="02070309020205020404" pitchFamily="49" charset="0"/>
            <a:buNone/>
          </a:pPr>
          <a:r>
            <a:rPr lang="he-IL" sz="1900" kern="1200" dirty="0"/>
            <a:t>לא תחמוד שייך אפילו אמר רוצה אני (</a:t>
          </a:r>
          <a:r>
            <a:rPr lang="he-IL" sz="1900" kern="1200" dirty="0" err="1"/>
            <a:t>ואינשי</a:t>
          </a:r>
          <a:r>
            <a:rPr lang="he-IL" sz="1900" kern="1200" dirty="0"/>
            <a:t> טועים)</a:t>
          </a:r>
          <a:endParaRPr lang="en-US" sz="1900" kern="1200" dirty="0"/>
        </a:p>
      </dsp:txBody>
      <dsp:txXfrm>
        <a:off x="1617395" y="2319533"/>
        <a:ext cx="2126728" cy="1320482"/>
      </dsp:txXfrm>
    </dsp:sp>
    <dsp:sp modelId="{5A88D7D3-2DE2-492C-B343-710880193205}">
      <dsp:nvSpPr>
        <dsp:cNvPr id="0" name=""/>
        <dsp:cNvSpPr/>
      </dsp:nvSpPr>
      <dsp:spPr>
        <a:xfrm>
          <a:off x="1330880" y="4090356"/>
          <a:ext cx="2208892" cy="14026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B36868-3A69-48AF-8592-B8F20DDE9F3E}">
      <dsp:nvSpPr>
        <dsp:cNvPr id="0" name=""/>
        <dsp:cNvSpPr/>
      </dsp:nvSpPr>
      <dsp:spPr>
        <a:xfrm>
          <a:off x="1576313" y="4323517"/>
          <a:ext cx="2208892" cy="14026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SzPts val="1000"/>
            <a:buFont typeface="Symbol" panose="05050102010706020507" pitchFamily="18" charset="2"/>
            <a:buNone/>
          </a:pPr>
          <a:r>
            <a:rPr lang="he-IL" sz="1900" kern="1200"/>
            <a:t>רמב"ם</a:t>
          </a:r>
          <a:endParaRPr lang="en-US" sz="1900" kern="1200"/>
        </a:p>
      </dsp:txBody>
      <dsp:txXfrm>
        <a:off x="1617395" y="4364599"/>
        <a:ext cx="2126728" cy="1320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62DBFB-4D42-4575-B358-4E901CF14C31}">
      <dsp:nvSpPr>
        <dsp:cNvPr id="0" name=""/>
        <dsp:cNvSpPr/>
      </dsp:nvSpPr>
      <dsp:spPr>
        <a:xfrm>
          <a:off x="879295" y="3326829"/>
          <a:ext cx="2140602" cy="509366"/>
        </a:xfrm>
        <a:custGeom>
          <a:avLst/>
          <a:gdLst/>
          <a:ahLst/>
          <a:cxnLst/>
          <a:rect l="0" t="0" r="0" b="0"/>
          <a:pathLst>
            <a:path>
              <a:moveTo>
                <a:pt x="2140602" y="0"/>
              </a:moveTo>
              <a:lnTo>
                <a:pt x="2140602" y="347118"/>
              </a:lnTo>
              <a:lnTo>
                <a:pt x="0" y="347118"/>
              </a:lnTo>
              <a:lnTo>
                <a:pt x="0" y="509366"/>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F7337E-9DBA-4F59-BAEC-175D23D5DBFC}">
      <dsp:nvSpPr>
        <dsp:cNvPr id="0" name=""/>
        <dsp:cNvSpPr/>
      </dsp:nvSpPr>
      <dsp:spPr>
        <a:xfrm>
          <a:off x="2974177" y="3326829"/>
          <a:ext cx="91440" cy="509366"/>
        </a:xfrm>
        <a:custGeom>
          <a:avLst/>
          <a:gdLst/>
          <a:ahLst/>
          <a:cxnLst/>
          <a:rect l="0" t="0" r="0" b="0"/>
          <a:pathLst>
            <a:path>
              <a:moveTo>
                <a:pt x="45720" y="0"/>
              </a:moveTo>
              <a:lnTo>
                <a:pt x="45720" y="509366"/>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EF9BEF-40B4-4160-8696-A521C98548E8}">
      <dsp:nvSpPr>
        <dsp:cNvPr id="0" name=""/>
        <dsp:cNvSpPr/>
      </dsp:nvSpPr>
      <dsp:spPr>
        <a:xfrm>
          <a:off x="3019897" y="3326829"/>
          <a:ext cx="2140602" cy="509366"/>
        </a:xfrm>
        <a:custGeom>
          <a:avLst/>
          <a:gdLst/>
          <a:ahLst/>
          <a:cxnLst/>
          <a:rect l="0" t="0" r="0" b="0"/>
          <a:pathLst>
            <a:path>
              <a:moveTo>
                <a:pt x="0" y="0"/>
              </a:moveTo>
              <a:lnTo>
                <a:pt x="0" y="347118"/>
              </a:lnTo>
              <a:lnTo>
                <a:pt x="2140602" y="347118"/>
              </a:lnTo>
              <a:lnTo>
                <a:pt x="2140602" y="509366"/>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390515-6451-4A43-AC28-20CFBA83DE27}">
      <dsp:nvSpPr>
        <dsp:cNvPr id="0" name=""/>
        <dsp:cNvSpPr/>
      </dsp:nvSpPr>
      <dsp:spPr>
        <a:xfrm>
          <a:off x="3019897" y="1705323"/>
          <a:ext cx="2675752" cy="509366"/>
        </a:xfrm>
        <a:custGeom>
          <a:avLst/>
          <a:gdLst/>
          <a:ahLst/>
          <a:cxnLst/>
          <a:rect l="0" t="0" r="0" b="0"/>
          <a:pathLst>
            <a:path>
              <a:moveTo>
                <a:pt x="2675752" y="0"/>
              </a:moveTo>
              <a:lnTo>
                <a:pt x="2675752" y="347118"/>
              </a:lnTo>
              <a:lnTo>
                <a:pt x="0" y="347118"/>
              </a:lnTo>
              <a:lnTo>
                <a:pt x="0" y="509366"/>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48BD28-B5CA-4A40-8D41-0AAD5542CCEB}">
      <dsp:nvSpPr>
        <dsp:cNvPr id="0" name=""/>
        <dsp:cNvSpPr/>
      </dsp:nvSpPr>
      <dsp:spPr>
        <a:xfrm>
          <a:off x="7301102" y="3326829"/>
          <a:ext cx="1070301" cy="509366"/>
        </a:xfrm>
        <a:custGeom>
          <a:avLst/>
          <a:gdLst/>
          <a:ahLst/>
          <a:cxnLst/>
          <a:rect l="0" t="0" r="0" b="0"/>
          <a:pathLst>
            <a:path>
              <a:moveTo>
                <a:pt x="1070301" y="0"/>
              </a:moveTo>
              <a:lnTo>
                <a:pt x="1070301" y="347118"/>
              </a:lnTo>
              <a:lnTo>
                <a:pt x="0" y="347118"/>
              </a:lnTo>
              <a:lnTo>
                <a:pt x="0" y="509366"/>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72C6F7-4EDE-48BD-A8C2-8CEB8F47FA22}">
      <dsp:nvSpPr>
        <dsp:cNvPr id="0" name=""/>
        <dsp:cNvSpPr/>
      </dsp:nvSpPr>
      <dsp:spPr>
        <a:xfrm>
          <a:off x="8371403" y="3326829"/>
          <a:ext cx="1070301" cy="509366"/>
        </a:xfrm>
        <a:custGeom>
          <a:avLst/>
          <a:gdLst/>
          <a:ahLst/>
          <a:cxnLst/>
          <a:rect l="0" t="0" r="0" b="0"/>
          <a:pathLst>
            <a:path>
              <a:moveTo>
                <a:pt x="0" y="0"/>
              </a:moveTo>
              <a:lnTo>
                <a:pt x="0" y="347118"/>
              </a:lnTo>
              <a:lnTo>
                <a:pt x="1070301" y="347118"/>
              </a:lnTo>
              <a:lnTo>
                <a:pt x="1070301" y="509366"/>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B82C4C-A12E-42F3-ACB7-16DB2C4154D5}">
      <dsp:nvSpPr>
        <dsp:cNvPr id="0" name=""/>
        <dsp:cNvSpPr/>
      </dsp:nvSpPr>
      <dsp:spPr>
        <a:xfrm>
          <a:off x="5695650" y="1705323"/>
          <a:ext cx="2675752" cy="509366"/>
        </a:xfrm>
        <a:custGeom>
          <a:avLst/>
          <a:gdLst/>
          <a:ahLst/>
          <a:cxnLst/>
          <a:rect l="0" t="0" r="0" b="0"/>
          <a:pathLst>
            <a:path>
              <a:moveTo>
                <a:pt x="0" y="0"/>
              </a:moveTo>
              <a:lnTo>
                <a:pt x="0" y="347118"/>
              </a:lnTo>
              <a:lnTo>
                <a:pt x="2675752" y="347118"/>
              </a:lnTo>
              <a:lnTo>
                <a:pt x="2675752" y="509366"/>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498F90-1E25-4E8D-B531-B9CB29A16C97}">
      <dsp:nvSpPr>
        <dsp:cNvPr id="0" name=""/>
        <dsp:cNvSpPr/>
      </dsp:nvSpPr>
      <dsp:spPr>
        <a:xfrm>
          <a:off x="4819949" y="593182"/>
          <a:ext cx="1751401" cy="11121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3B7124-1741-432F-9675-DD534BC50ECB}">
      <dsp:nvSpPr>
        <dsp:cNvPr id="0" name=""/>
        <dsp:cNvSpPr/>
      </dsp:nvSpPr>
      <dsp:spPr>
        <a:xfrm>
          <a:off x="5014549" y="778053"/>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SzPts val="1000"/>
            <a:buFont typeface="Symbol" panose="05050102010706020507" pitchFamily="18" charset="2"/>
            <a:buNone/>
          </a:pPr>
          <a:r>
            <a:rPr lang="he-IL" sz="1400" kern="1200"/>
            <a:t>לעדות</a:t>
          </a:r>
          <a:endParaRPr lang="en-US" sz="1400" kern="1200"/>
        </a:p>
      </dsp:txBody>
      <dsp:txXfrm>
        <a:off x="5047122" y="810626"/>
        <a:ext cx="1686255" cy="1046994"/>
      </dsp:txXfrm>
    </dsp:sp>
    <dsp:sp modelId="{45152672-0B47-42FF-B47F-E9DDC30B54FE}">
      <dsp:nvSpPr>
        <dsp:cNvPr id="0" name=""/>
        <dsp:cNvSpPr/>
      </dsp:nvSpPr>
      <dsp:spPr>
        <a:xfrm>
          <a:off x="7495702" y="2214689"/>
          <a:ext cx="1751401" cy="11121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EBEBBD-CA44-4691-B10A-1406260B0EF7}">
      <dsp:nvSpPr>
        <dsp:cNvPr id="0" name=""/>
        <dsp:cNvSpPr/>
      </dsp:nvSpPr>
      <dsp:spPr>
        <a:xfrm>
          <a:off x="7690302" y="2399559"/>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SzPts val="1000"/>
            <a:buFont typeface="Courier New" panose="02070309020205020404" pitchFamily="49" charset="0"/>
            <a:buNone/>
          </a:pPr>
          <a:r>
            <a:rPr lang="he-IL" sz="1400" kern="1200"/>
            <a:t>לאינשי גם כשר לעדות </a:t>
          </a:r>
          <a:endParaRPr lang="en-US" sz="1400" kern="1200"/>
        </a:p>
      </dsp:txBody>
      <dsp:txXfrm>
        <a:off x="7722875" y="2432132"/>
        <a:ext cx="1686255" cy="1046994"/>
      </dsp:txXfrm>
    </dsp:sp>
    <dsp:sp modelId="{812219CF-089E-4B0F-AF14-26D3277B8E7A}">
      <dsp:nvSpPr>
        <dsp:cNvPr id="0" name=""/>
        <dsp:cNvSpPr/>
      </dsp:nvSpPr>
      <dsp:spPr>
        <a:xfrm>
          <a:off x="8566003" y="3836195"/>
          <a:ext cx="1751401" cy="11121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F24A5A-5548-4528-A1C6-952D2BAB48DE}">
      <dsp:nvSpPr>
        <dsp:cNvPr id="0" name=""/>
        <dsp:cNvSpPr/>
      </dsp:nvSpPr>
      <dsp:spPr>
        <a:xfrm>
          <a:off x="8760603" y="4021065"/>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SzPts val="1000"/>
            <a:buFont typeface="Symbol" panose="05050102010706020507" pitchFamily="18" charset="2"/>
            <a:buNone/>
          </a:pPr>
          <a:r>
            <a:rPr lang="he-IL" sz="1400" kern="1200"/>
            <a:t>בית יוסף- אע"ף שרמב"ם אומר שחותף משכון הוי גזלן כיון שחושב שזה מותר אינו פסול לעדות</a:t>
          </a:r>
          <a:endParaRPr lang="en-US" sz="1400" kern="1200"/>
        </a:p>
      </dsp:txBody>
      <dsp:txXfrm>
        <a:off x="8793176" y="4053638"/>
        <a:ext cx="1686255" cy="1046994"/>
      </dsp:txXfrm>
    </dsp:sp>
    <dsp:sp modelId="{D8DC2A8A-840C-44CA-B4B7-57E5E3BFFFC7}">
      <dsp:nvSpPr>
        <dsp:cNvPr id="0" name=""/>
        <dsp:cNvSpPr/>
      </dsp:nvSpPr>
      <dsp:spPr>
        <a:xfrm>
          <a:off x="6425401" y="3836195"/>
          <a:ext cx="1751401" cy="11121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96694A-5876-4F63-B93A-AEBBDB43AD77}">
      <dsp:nvSpPr>
        <dsp:cNvPr id="0" name=""/>
        <dsp:cNvSpPr/>
      </dsp:nvSpPr>
      <dsp:spPr>
        <a:xfrm>
          <a:off x="6620001" y="4021065"/>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SzPts val="1000"/>
            <a:buFont typeface="Symbol" panose="05050102010706020507" pitchFamily="18" charset="2"/>
            <a:buNone/>
          </a:pPr>
          <a:r>
            <a:rPr lang="he-IL" sz="1400" kern="1200"/>
            <a:t>רדב"ז- גזל עכו"ם אע"פ שהוי גזל מ"מ כיון שאנשים חושבים שזה מותר אינם פסולים לעדות. </a:t>
          </a:r>
          <a:endParaRPr lang="en-US" sz="1400" kern="1200"/>
        </a:p>
      </dsp:txBody>
      <dsp:txXfrm>
        <a:off x="6652574" y="4053638"/>
        <a:ext cx="1686255" cy="1046994"/>
      </dsp:txXfrm>
    </dsp:sp>
    <dsp:sp modelId="{23DF1608-A100-41E8-823F-36D8828B90B2}">
      <dsp:nvSpPr>
        <dsp:cNvPr id="0" name=""/>
        <dsp:cNvSpPr/>
      </dsp:nvSpPr>
      <dsp:spPr>
        <a:xfrm>
          <a:off x="2144196" y="2214689"/>
          <a:ext cx="1751401" cy="11121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5607CE-BC5B-458C-9C1F-11AF948B0DA7}">
      <dsp:nvSpPr>
        <dsp:cNvPr id="0" name=""/>
        <dsp:cNvSpPr/>
      </dsp:nvSpPr>
      <dsp:spPr>
        <a:xfrm>
          <a:off x="2338796" y="2399559"/>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SzPts val="1000"/>
            <a:buFont typeface="Courier New" panose="02070309020205020404" pitchFamily="49" charset="0"/>
            <a:buNone/>
          </a:pPr>
          <a:r>
            <a:rPr lang="he-IL" sz="1400" kern="1200"/>
            <a:t>אפילו לאינשי פסול לעדות (אבל לא לשבועה)</a:t>
          </a:r>
          <a:endParaRPr lang="en-US" sz="1400" kern="1200"/>
        </a:p>
      </dsp:txBody>
      <dsp:txXfrm>
        <a:off x="2371369" y="2432132"/>
        <a:ext cx="1686255" cy="1046994"/>
      </dsp:txXfrm>
    </dsp:sp>
    <dsp:sp modelId="{32162158-4C82-4E96-8C2B-3CF3E5FA7ED0}">
      <dsp:nvSpPr>
        <dsp:cNvPr id="0" name=""/>
        <dsp:cNvSpPr/>
      </dsp:nvSpPr>
      <dsp:spPr>
        <a:xfrm>
          <a:off x="4284798" y="3836195"/>
          <a:ext cx="1751401" cy="11121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985CEC-F1AB-424A-9B9E-F3E89669F2DF}">
      <dsp:nvSpPr>
        <dsp:cNvPr id="0" name=""/>
        <dsp:cNvSpPr/>
      </dsp:nvSpPr>
      <dsp:spPr>
        <a:xfrm>
          <a:off x="4479399" y="4021065"/>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SzPts val="1000"/>
            <a:buFont typeface="Symbol" panose="05050102010706020507" pitchFamily="18" charset="2"/>
            <a:buNone/>
          </a:pPr>
          <a:r>
            <a:rPr lang="he-IL" sz="1400" kern="1200"/>
            <a:t>ר"י מיגאש- תופס תשלום מלוה ישנה הוי פסול לעדות וכשר לשבועה. </a:t>
          </a:r>
          <a:endParaRPr lang="en-US" sz="1400" kern="1200"/>
        </a:p>
      </dsp:txBody>
      <dsp:txXfrm>
        <a:off x="4511972" y="4053638"/>
        <a:ext cx="1686255" cy="1046994"/>
      </dsp:txXfrm>
    </dsp:sp>
    <dsp:sp modelId="{8DD7F63F-9293-4387-AD4A-C386B4019D23}">
      <dsp:nvSpPr>
        <dsp:cNvPr id="0" name=""/>
        <dsp:cNvSpPr/>
      </dsp:nvSpPr>
      <dsp:spPr>
        <a:xfrm>
          <a:off x="2144196" y="3836195"/>
          <a:ext cx="1751401" cy="11121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BE05C0-17EB-499B-BDDD-FB0849A47730}">
      <dsp:nvSpPr>
        <dsp:cNvPr id="0" name=""/>
        <dsp:cNvSpPr/>
      </dsp:nvSpPr>
      <dsp:spPr>
        <a:xfrm>
          <a:off x="2338796" y="4021065"/>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SzPts val="1000"/>
            <a:buFont typeface="Symbol" panose="05050102010706020507" pitchFamily="18" charset="2"/>
            <a:buNone/>
          </a:pPr>
          <a:r>
            <a:rPr lang="he-IL" sz="1400" kern="1200"/>
            <a:t>ש"ך סמ"ע- פסול לעדות</a:t>
          </a:r>
          <a:endParaRPr lang="en-US" sz="1400" kern="1200"/>
        </a:p>
      </dsp:txBody>
      <dsp:txXfrm>
        <a:off x="2371369" y="4053638"/>
        <a:ext cx="1686255" cy="1046994"/>
      </dsp:txXfrm>
    </dsp:sp>
    <dsp:sp modelId="{5ED18BDA-FF7B-4B52-B8AF-8C2DD129BEA5}">
      <dsp:nvSpPr>
        <dsp:cNvPr id="0" name=""/>
        <dsp:cNvSpPr/>
      </dsp:nvSpPr>
      <dsp:spPr>
        <a:xfrm>
          <a:off x="3594" y="3836195"/>
          <a:ext cx="1751401" cy="11121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459D9B-9CFD-4CEA-A876-AE0080BB6C7B}">
      <dsp:nvSpPr>
        <dsp:cNvPr id="0" name=""/>
        <dsp:cNvSpPr/>
      </dsp:nvSpPr>
      <dsp:spPr>
        <a:xfrm>
          <a:off x="198194" y="4021065"/>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SzPts val="1000"/>
            <a:buFont typeface="Symbol" panose="05050102010706020507" pitchFamily="18" charset="2"/>
            <a:buNone/>
          </a:pPr>
          <a:r>
            <a:rPr lang="he-IL" sz="1400" kern="1200"/>
            <a:t>מהר"י כ"ץ- גזל עכו"ם פוסל לעדות</a:t>
          </a:r>
          <a:endParaRPr lang="en-US" sz="1400" kern="1200"/>
        </a:p>
      </dsp:txBody>
      <dsp:txXfrm>
        <a:off x="230767" y="4053638"/>
        <a:ext cx="1686255" cy="10469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83480-1651-4DEB-8E3E-90EE0CC1D165}">
      <dsp:nvSpPr>
        <dsp:cNvPr id="0" name=""/>
        <dsp:cNvSpPr/>
      </dsp:nvSpPr>
      <dsp:spPr>
        <a:xfrm>
          <a:off x="2139553" y="4046795"/>
          <a:ext cx="91440" cy="473078"/>
        </a:xfrm>
        <a:custGeom>
          <a:avLst/>
          <a:gdLst/>
          <a:ahLst/>
          <a:cxnLst/>
          <a:rect l="0" t="0" r="0" b="0"/>
          <a:pathLst>
            <a:path>
              <a:moveTo>
                <a:pt x="45720" y="0"/>
              </a:moveTo>
              <a:lnTo>
                <a:pt x="45720" y="473078"/>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E2217C-021C-4633-BCF6-A5F2AAB31EE9}">
      <dsp:nvSpPr>
        <dsp:cNvPr id="0" name=""/>
        <dsp:cNvSpPr/>
      </dsp:nvSpPr>
      <dsp:spPr>
        <a:xfrm>
          <a:off x="2185273" y="2540805"/>
          <a:ext cx="994052" cy="473078"/>
        </a:xfrm>
        <a:custGeom>
          <a:avLst/>
          <a:gdLst/>
          <a:ahLst/>
          <a:cxnLst/>
          <a:rect l="0" t="0" r="0" b="0"/>
          <a:pathLst>
            <a:path>
              <a:moveTo>
                <a:pt x="994052" y="0"/>
              </a:moveTo>
              <a:lnTo>
                <a:pt x="994052" y="322389"/>
              </a:lnTo>
              <a:lnTo>
                <a:pt x="0" y="322389"/>
              </a:lnTo>
              <a:lnTo>
                <a:pt x="0" y="473078"/>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5BC318-56CA-4767-84B1-3C72DF7C6B50}">
      <dsp:nvSpPr>
        <dsp:cNvPr id="0" name=""/>
        <dsp:cNvSpPr/>
      </dsp:nvSpPr>
      <dsp:spPr>
        <a:xfrm>
          <a:off x="3179325" y="2540805"/>
          <a:ext cx="994052" cy="473078"/>
        </a:xfrm>
        <a:custGeom>
          <a:avLst/>
          <a:gdLst/>
          <a:ahLst/>
          <a:cxnLst/>
          <a:rect l="0" t="0" r="0" b="0"/>
          <a:pathLst>
            <a:path>
              <a:moveTo>
                <a:pt x="0" y="0"/>
              </a:moveTo>
              <a:lnTo>
                <a:pt x="0" y="322389"/>
              </a:lnTo>
              <a:lnTo>
                <a:pt x="994052" y="322389"/>
              </a:lnTo>
              <a:lnTo>
                <a:pt x="994052" y="473078"/>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26E7F7-F183-468B-88E9-B99AB9D6BA14}">
      <dsp:nvSpPr>
        <dsp:cNvPr id="0" name=""/>
        <dsp:cNvSpPr/>
      </dsp:nvSpPr>
      <dsp:spPr>
        <a:xfrm>
          <a:off x="3179325" y="1034815"/>
          <a:ext cx="1988105" cy="473078"/>
        </a:xfrm>
        <a:custGeom>
          <a:avLst/>
          <a:gdLst/>
          <a:ahLst/>
          <a:cxnLst/>
          <a:rect l="0" t="0" r="0" b="0"/>
          <a:pathLst>
            <a:path>
              <a:moveTo>
                <a:pt x="1988105" y="0"/>
              </a:moveTo>
              <a:lnTo>
                <a:pt x="1988105" y="322389"/>
              </a:lnTo>
              <a:lnTo>
                <a:pt x="0" y="322389"/>
              </a:lnTo>
              <a:lnTo>
                <a:pt x="0" y="473078"/>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8A52CF-A31D-4284-AC68-F1035238C1A6}">
      <dsp:nvSpPr>
        <dsp:cNvPr id="0" name=""/>
        <dsp:cNvSpPr/>
      </dsp:nvSpPr>
      <dsp:spPr>
        <a:xfrm>
          <a:off x="6115764" y="4046795"/>
          <a:ext cx="91440" cy="473078"/>
        </a:xfrm>
        <a:custGeom>
          <a:avLst/>
          <a:gdLst/>
          <a:ahLst/>
          <a:cxnLst/>
          <a:rect l="0" t="0" r="0" b="0"/>
          <a:pathLst>
            <a:path>
              <a:moveTo>
                <a:pt x="45720" y="0"/>
              </a:moveTo>
              <a:lnTo>
                <a:pt x="45720" y="473078"/>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4A44D4-27DF-4F64-ABD2-61A99C1902D9}">
      <dsp:nvSpPr>
        <dsp:cNvPr id="0" name=""/>
        <dsp:cNvSpPr/>
      </dsp:nvSpPr>
      <dsp:spPr>
        <a:xfrm>
          <a:off x="6161484" y="2540805"/>
          <a:ext cx="994052" cy="473078"/>
        </a:xfrm>
        <a:custGeom>
          <a:avLst/>
          <a:gdLst/>
          <a:ahLst/>
          <a:cxnLst/>
          <a:rect l="0" t="0" r="0" b="0"/>
          <a:pathLst>
            <a:path>
              <a:moveTo>
                <a:pt x="994052" y="0"/>
              </a:moveTo>
              <a:lnTo>
                <a:pt x="994052" y="322389"/>
              </a:lnTo>
              <a:lnTo>
                <a:pt x="0" y="322389"/>
              </a:lnTo>
              <a:lnTo>
                <a:pt x="0" y="473078"/>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858DEA-C093-4A80-95E5-6A82806FB99B}">
      <dsp:nvSpPr>
        <dsp:cNvPr id="0" name=""/>
        <dsp:cNvSpPr/>
      </dsp:nvSpPr>
      <dsp:spPr>
        <a:xfrm>
          <a:off x="7155537" y="2540805"/>
          <a:ext cx="994052" cy="473078"/>
        </a:xfrm>
        <a:custGeom>
          <a:avLst/>
          <a:gdLst/>
          <a:ahLst/>
          <a:cxnLst/>
          <a:rect l="0" t="0" r="0" b="0"/>
          <a:pathLst>
            <a:path>
              <a:moveTo>
                <a:pt x="0" y="0"/>
              </a:moveTo>
              <a:lnTo>
                <a:pt x="0" y="322389"/>
              </a:lnTo>
              <a:lnTo>
                <a:pt x="994052" y="322389"/>
              </a:lnTo>
              <a:lnTo>
                <a:pt x="994052" y="473078"/>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B7BE71-FF57-43D1-A4EB-C9623A57B6AE}">
      <dsp:nvSpPr>
        <dsp:cNvPr id="0" name=""/>
        <dsp:cNvSpPr/>
      </dsp:nvSpPr>
      <dsp:spPr>
        <a:xfrm>
          <a:off x="5167431" y="1034815"/>
          <a:ext cx="1988105" cy="473078"/>
        </a:xfrm>
        <a:custGeom>
          <a:avLst/>
          <a:gdLst/>
          <a:ahLst/>
          <a:cxnLst/>
          <a:rect l="0" t="0" r="0" b="0"/>
          <a:pathLst>
            <a:path>
              <a:moveTo>
                <a:pt x="0" y="0"/>
              </a:moveTo>
              <a:lnTo>
                <a:pt x="0" y="322389"/>
              </a:lnTo>
              <a:lnTo>
                <a:pt x="1988105" y="322389"/>
              </a:lnTo>
              <a:lnTo>
                <a:pt x="1988105" y="473078"/>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203F13-93EC-48F4-A300-DAC09ECD451D}">
      <dsp:nvSpPr>
        <dsp:cNvPr id="0" name=""/>
        <dsp:cNvSpPr/>
      </dsp:nvSpPr>
      <dsp:spPr>
        <a:xfrm>
          <a:off x="4354115" y="1903"/>
          <a:ext cx="1626631" cy="103291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713D0E-A93F-4C31-B21C-E56AF697DD44}">
      <dsp:nvSpPr>
        <dsp:cNvPr id="0" name=""/>
        <dsp:cNvSpPr/>
      </dsp:nvSpPr>
      <dsp:spPr>
        <a:xfrm>
          <a:off x="4534852" y="173603"/>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SzPts val="1000"/>
            <a:buFont typeface="Symbol" panose="05050102010706020507" pitchFamily="18" charset="2"/>
            <a:buNone/>
          </a:pPr>
          <a:r>
            <a:rPr lang="he-IL" sz="1200" kern="1200"/>
            <a:t>פסול עדות מלא תחמוד (תלוי האם זה דין גזל או דין מחשבה\דעות)</a:t>
          </a:r>
          <a:endParaRPr lang="en-US" sz="1200" kern="1200"/>
        </a:p>
      </dsp:txBody>
      <dsp:txXfrm>
        <a:off x="4565105" y="203856"/>
        <a:ext cx="1566125" cy="972405"/>
      </dsp:txXfrm>
    </dsp:sp>
    <dsp:sp modelId="{E17B492B-BA1A-480B-923F-D331D08236A5}">
      <dsp:nvSpPr>
        <dsp:cNvPr id="0" name=""/>
        <dsp:cNvSpPr/>
      </dsp:nvSpPr>
      <dsp:spPr>
        <a:xfrm>
          <a:off x="6342221" y="1507893"/>
          <a:ext cx="1626631" cy="103291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AD1162-6CE4-49AE-9A26-C31F36089D17}">
      <dsp:nvSpPr>
        <dsp:cNvPr id="0" name=""/>
        <dsp:cNvSpPr/>
      </dsp:nvSpPr>
      <dsp:spPr>
        <a:xfrm>
          <a:off x="6522958" y="1679593"/>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SzPts val="1000"/>
            <a:buFont typeface="Courier New" panose="02070309020205020404" pitchFamily="49" charset="0"/>
            <a:buNone/>
          </a:pPr>
          <a:r>
            <a:rPr lang="he-IL" sz="1200" kern="1200"/>
            <a:t>לא תחמוד פוסל לעדות- לאו דממון.</a:t>
          </a:r>
          <a:endParaRPr lang="en-US" sz="1200" kern="1200"/>
        </a:p>
      </dsp:txBody>
      <dsp:txXfrm>
        <a:off x="6553211" y="1709846"/>
        <a:ext cx="1566125" cy="972405"/>
      </dsp:txXfrm>
    </dsp:sp>
    <dsp:sp modelId="{5A1ACD20-8191-4AEA-BAE1-DEB69A33EB4C}">
      <dsp:nvSpPr>
        <dsp:cNvPr id="0" name=""/>
        <dsp:cNvSpPr/>
      </dsp:nvSpPr>
      <dsp:spPr>
        <a:xfrm>
          <a:off x="7336274" y="3013883"/>
          <a:ext cx="1626631" cy="103291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C8F40B-F7FF-4A6B-BCC3-2F757C75A4F2}">
      <dsp:nvSpPr>
        <dsp:cNvPr id="0" name=""/>
        <dsp:cNvSpPr/>
      </dsp:nvSpPr>
      <dsp:spPr>
        <a:xfrm>
          <a:off x="7517010" y="3185583"/>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SzPts val="1000"/>
            <a:buFont typeface="Symbol" panose="05050102010706020507" pitchFamily="18" charset="2"/>
            <a:buNone/>
          </a:pPr>
          <a:r>
            <a:rPr lang="he-IL" sz="1200" kern="1200"/>
            <a:t>תוס סנהדרין כה: דעה ב- פסול לעדות בלא תחמוד (אלא עם כן אמר רוצה אני)</a:t>
          </a:r>
          <a:endParaRPr lang="en-US" sz="1200" kern="1200"/>
        </a:p>
      </dsp:txBody>
      <dsp:txXfrm>
        <a:off x="7547263" y="3215836"/>
        <a:ext cx="1566125" cy="972405"/>
      </dsp:txXfrm>
    </dsp:sp>
    <dsp:sp modelId="{55F3ABE9-B173-460B-851F-529BE9ABBB10}">
      <dsp:nvSpPr>
        <dsp:cNvPr id="0" name=""/>
        <dsp:cNvSpPr/>
      </dsp:nvSpPr>
      <dsp:spPr>
        <a:xfrm>
          <a:off x="5348168" y="3013883"/>
          <a:ext cx="1626631" cy="103291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8A3AAC-7C3E-4D78-AB3A-4FA76143F847}">
      <dsp:nvSpPr>
        <dsp:cNvPr id="0" name=""/>
        <dsp:cNvSpPr/>
      </dsp:nvSpPr>
      <dsp:spPr>
        <a:xfrm>
          <a:off x="5528905" y="3185583"/>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SzPts val="1000"/>
            <a:buFont typeface="Symbol" panose="05050102010706020507" pitchFamily="18" charset="2"/>
            <a:buNone/>
          </a:pPr>
          <a:r>
            <a:rPr lang="he-IL" sz="1200" kern="1200" dirty="0"/>
            <a:t>לא תחמוד הוי דין חמסן ומדיני ממונות. </a:t>
          </a:r>
          <a:endParaRPr lang="en-US" sz="1200" kern="1200" dirty="0"/>
        </a:p>
      </dsp:txBody>
      <dsp:txXfrm>
        <a:off x="5559158" y="3215836"/>
        <a:ext cx="1566125" cy="972405"/>
      </dsp:txXfrm>
    </dsp:sp>
    <dsp:sp modelId="{2AEBCF0D-DFD2-4B12-9284-8BAB721BA087}">
      <dsp:nvSpPr>
        <dsp:cNvPr id="0" name=""/>
        <dsp:cNvSpPr/>
      </dsp:nvSpPr>
      <dsp:spPr>
        <a:xfrm>
          <a:off x="5348168" y="4519873"/>
          <a:ext cx="1626631" cy="103291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BE2781-C0E5-481C-9F66-C1E19D64C29E}">
      <dsp:nvSpPr>
        <dsp:cNvPr id="0" name=""/>
        <dsp:cNvSpPr/>
      </dsp:nvSpPr>
      <dsp:spPr>
        <a:xfrm>
          <a:off x="5528905" y="4691573"/>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SzPts val="1000"/>
            <a:buFont typeface="Symbol" panose="05050102010706020507" pitchFamily="18" charset="2"/>
            <a:buNone/>
          </a:pPr>
          <a:r>
            <a:rPr lang="he-IL" sz="1200" kern="1200" dirty="0"/>
            <a:t>אבל כיון שלא חושבים שעוברים, לא </a:t>
          </a:r>
          <a:r>
            <a:rPr lang="he-IL" sz="1200" kern="1200"/>
            <a:t>נפסלים לעדות</a:t>
          </a:r>
          <a:endParaRPr lang="en-US" sz="1200" kern="1200" dirty="0"/>
        </a:p>
      </dsp:txBody>
      <dsp:txXfrm>
        <a:off x="5559158" y="4721826"/>
        <a:ext cx="1566125" cy="972405"/>
      </dsp:txXfrm>
    </dsp:sp>
    <dsp:sp modelId="{A8D7A2AC-353B-45BE-8716-D36F0431A17E}">
      <dsp:nvSpPr>
        <dsp:cNvPr id="0" name=""/>
        <dsp:cNvSpPr/>
      </dsp:nvSpPr>
      <dsp:spPr>
        <a:xfrm>
          <a:off x="2366009" y="1507893"/>
          <a:ext cx="1626631" cy="103291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359A8C-0463-419A-9EA1-C7FCD7F2F8EA}">
      <dsp:nvSpPr>
        <dsp:cNvPr id="0" name=""/>
        <dsp:cNvSpPr/>
      </dsp:nvSpPr>
      <dsp:spPr>
        <a:xfrm>
          <a:off x="2546746" y="1679593"/>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SzPts val="1000"/>
            <a:buFont typeface="Courier New" panose="02070309020205020404" pitchFamily="49" charset="0"/>
            <a:buNone/>
          </a:pPr>
          <a:r>
            <a:rPr lang="he-IL" sz="1200" kern="1200"/>
            <a:t>כשר לעדות- לאו על דבר שבלב.</a:t>
          </a:r>
          <a:endParaRPr lang="en-US" sz="1200" kern="1200"/>
        </a:p>
      </dsp:txBody>
      <dsp:txXfrm>
        <a:off x="2576999" y="1709846"/>
        <a:ext cx="1566125" cy="972405"/>
      </dsp:txXfrm>
    </dsp:sp>
    <dsp:sp modelId="{DA96DCD5-31A4-48C0-9148-C46AE23E757C}">
      <dsp:nvSpPr>
        <dsp:cNvPr id="0" name=""/>
        <dsp:cNvSpPr/>
      </dsp:nvSpPr>
      <dsp:spPr>
        <a:xfrm>
          <a:off x="3360062" y="3013883"/>
          <a:ext cx="1626631" cy="103291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9A32B-219D-4FD2-85B1-D6E7EB014C7D}">
      <dsp:nvSpPr>
        <dsp:cNvPr id="0" name=""/>
        <dsp:cNvSpPr/>
      </dsp:nvSpPr>
      <dsp:spPr>
        <a:xfrm>
          <a:off x="3540799" y="3185583"/>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SzPts val="1000"/>
            <a:buFont typeface="Symbol" panose="05050102010706020507" pitchFamily="18" charset="2"/>
            <a:buNone/>
          </a:pPr>
          <a:r>
            <a:rPr lang="he-IL" sz="1200" kern="1200"/>
            <a:t>תוס ב"מ ה: - אין פסול עדות ללא תחמוד אלא מדרבנן לחוד. </a:t>
          </a:r>
          <a:endParaRPr lang="en-US" sz="1200" kern="1200"/>
        </a:p>
      </dsp:txBody>
      <dsp:txXfrm>
        <a:off x="3571052" y="3215836"/>
        <a:ext cx="1566125" cy="972405"/>
      </dsp:txXfrm>
    </dsp:sp>
    <dsp:sp modelId="{228F1196-81C7-4E54-8B58-FA83245C5465}">
      <dsp:nvSpPr>
        <dsp:cNvPr id="0" name=""/>
        <dsp:cNvSpPr/>
      </dsp:nvSpPr>
      <dsp:spPr>
        <a:xfrm>
          <a:off x="1371957" y="3013883"/>
          <a:ext cx="1626631" cy="103291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4C022B-925E-4221-B063-1390B410140F}">
      <dsp:nvSpPr>
        <dsp:cNvPr id="0" name=""/>
        <dsp:cNvSpPr/>
      </dsp:nvSpPr>
      <dsp:spPr>
        <a:xfrm>
          <a:off x="1552694" y="3185583"/>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SzPts val="1000"/>
            <a:buFont typeface="Symbol" panose="05050102010706020507" pitchFamily="18" charset="2"/>
            <a:buNone/>
          </a:pPr>
          <a:r>
            <a:rPr lang="he-IL" sz="1200" kern="1200"/>
            <a:t>רמב"ם עדות י:ד- חמסן (שנותן דמים) פסול רק מדרבנן. (וזה אע"פ שלדעתו עובר על לא תחמוד אפילו נתן מעות). </a:t>
          </a:r>
          <a:endParaRPr lang="en-US" sz="1200" kern="1200"/>
        </a:p>
      </dsp:txBody>
      <dsp:txXfrm>
        <a:off x="1582947" y="3215836"/>
        <a:ext cx="1566125" cy="972405"/>
      </dsp:txXfrm>
    </dsp:sp>
    <dsp:sp modelId="{81DEFAF7-BB5F-4CE1-AF08-4AE32EACAFC8}">
      <dsp:nvSpPr>
        <dsp:cNvPr id="0" name=""/>
        <dsp:cNvSpPr/>
      </dsp:nvSpPr>
      <dsp:spPr>
        <a:xfrm>
          <a:off x="1371957" y="4519873"/>
          <a:ext cx="1626631" cy="103291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574775-F2E7-4FE2-A2B4-A0FC817F8A19}">
      <dsp:nvSpPr>
        <dsp:cNvPr id="0" name=""/>
        <dsp:cNvSpPr/>
      </dsp:nvSpPr>
      <dsp:spPr>
        <a:xfrm>
          <a:off x="1552694" y="4691573"/>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לשיטתו </a:t>
          </a:r>
          <a:r>
            <a:rPr lang="he-IL" sz="1200" kern="1200" dirty="0" err="1"/>
            <a:t>שהלקיחת</a:t>
          </a:r>
          <a:r>
            <a:rPr lang="he-IL" sz="1200" kern="1200" dirty="0"/>
            <a:t> ממון הוי שיעור </a:t>
          </a:r>
          <a:r>
            <a:rPr lang="he-IL" sz="1200" kern="1200" dirty="0" err="1"/>
            <a:t>בחימוד</a:t>
          </a:r>
          <a:r>
            <a:rPr lang="he-IL" sz="1200" kern="1200" dirty="0"/>
            <a:t> הלב. </a:t>
          </a:r>
        </a:p>
      </dsp:txBody>
      <dsp:txXfrm>
        <a:off x="1582947" y="4721826"/>
        <a:ext cx="1566125" cy="97240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333D4-CCAA-4EF7-BEAA-3D6E6F64F8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C499D480-32AF-44C3-9E1A-AE56723124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EC67C768-C99E-45A0-9592-EF33507043F3}"/>
              </a:ext>
            </a:extLst>
          </p:cNvPr>
          <p:cNvSpPr>
            <a:spLocks noGrp="1"/>
          </p:cNvSpPr>
          <p:nvPr>
            <p:ph type="dt" sz="half" idx="10"/>
          </p:nvPr>
        </p:nvSpPr>
        <p:spPr/>
        <p:txBody>
          <a:bodyPr/>
          <a:lstStyle/>
          <a:p>
            <a:fld id="{7868EB67-5622-45AF-A718-A9FD9B881913}" type="datetimeFigureOut">
              <a:rPr lang="he-IL" smtClean="0"/>
              <a:t>ב'/אדר א/תשפ"ב</a:t>
            </a:fld>
            <a:endParaRPr lang="he-IL"/>
          </a:p>
        </p:txBody>
      </p:sp>
      <p:sp>
        <p:nvSpPr>
          <p:cNvPr id="5" name="Footer Placeholder 4">
            <a:extLst>
              <a:ext uri="{FF2B5EF4-FFF2-40B4-BE49-F238E27FC236}">
                <a16:creationId xmlns:a16="http://schemas.microsoft.com/office/drawing/2014/main" id="{E4F26AFA-EDC9-4193-B01B-3B5927327190}"/>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90633EA0-33D9-405A-A668-873786096BA1}"/>
              </a:ext>
            </a:extLst>
          </p:cNvPr>
          <p:cNvSpPr>
            <a:spLocks noGrp="1"/>
          </p:cNvSpPr>
          <p:nvPr>
            <p:ph type="sldNum" sz="quarter" idx="12"/>
          </p:nvPr>
        </p:nvSpPr>
        <p:spPr/>
        <p:txBody>
          <a:bodyPr/>
          <a:lstStyle/>
          <a:p>
            <a:fld id="{D3A2516E-9A7E-44C4-A64D-E180DB9D3088}" type="slidenum">
              <a:rPr lang="he-IL" smtClean="0"/>
              <a:t>‹#›</a:t>
            </a:fld>
            <a:endParaRPr lang="he-IL"/>
          </a:p>
        </p:txBody>
      </p:sp>
    </p:spTree>
    <p:extLst>
      <p:ext uri="{BB962C8B-B14F-4D97-AF65-F5344CB8AC3E}">
        <p14:creationId xmlns:p14="http://schemas.microsoft.com/office/powerpoint/2010/main" val="1123962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15A53-5D04-4B30-AB4A-233EB293ADA4}"/>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215F1BB4-A3BE-4219-81AC-A51A51D00D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9C25D011-7C3F-4D36-80AE-EF3D2DF6CA53}"/>
              </a:ext>
            </a:extLst>
          </p:cNvPr>
          <p:cNvSpPr>
            <a:spLocks noGrp="1"/>
          </p:cNvSpPr>
          <p:nvPr>
            <p:ph type="dt" sz="half" idx="10"/>
          </p:nvPr>
        </p:nvSpPr>
        <p:spPr/>
        <p:txBody>
          <a:bodyPr/>
          <a:lstStyle/>
          <a:p>
            <a:fld id="{7868EB67-5622-45AF-A718-A9FD9B881913}" type="datetimeFigureOut">
              <a:rPr lang="he-IL" smtClean="0"/>
              <a:t>ב'/אדר א/תשפ"ב</a:t>
            </a:fld>
            <a:endParaRPr lang="he-IL"/>
          </a:p>
        </p:txBody>
      </p:sp>
      <p:sp>
        <p:nvSpPr>
          <p:cNvPr id="5" name="Footer Placeholder 4">
            <a:extLst>
              <a:ext uri="{FF2B5EF4-FFF2-40B4-BE49-F238E27FC236}">
                <a16:creationId xmlns:a16="http://schemas.microsoft.com/office/drawing/2014/main" id="{D82D3657-0EB6-4623-A027-FCBFF3A6CE3A}"/>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76607B02-F4D7-4FB4-844B-5478EAD6AEF9}"/>
              </a:ext>
            </a:extLst>
          </p:cNvPr>
          <p:cNvSpPr>
            <a:spLocks noGrp="1"/>
          </p:cNvSpPr>
          <p:nvPr>
            <p:ph type="sldNum" sz="quarter" idx="12"/>
          </p:nvPr>
        </p:nvSpPr>
        <p:spPr/>
        <p:txBody>
          <a:bodyPr/>
          <a:lstStyle/>
          <a:p>
            <a:fld id="{D3A2516E-9A7E-44C4-A64D-E180DB9D3088}" type="slidenum">
              <a:rPr lang="he-IL" smtClean="0"/>
              <a:t>‹#›</a:t>
            </a:fld>
            <a:endParaRPr lang="he-IL"/>
          </a:p>
        </p:txBody>
      </p:sp>
    </p:spTree>
    <p:extLst>
      <p:ext uri="{BB962C8B-B14F-4D97-AF65-F5344CB8AC3E}">
        <p14:creationId xmlns:p14="http://schemas.microsoft.com/office/powerpoint/2010/main" val="161286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E93F4D-E47C-453B-BE7D-CC0AA0E74B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87E1BFC7-7799-4835-81D8-DB50DAAAC0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C33692AB-AC76-4FB8-A9FA-D1B6192B17E6}"/>
              </a:ext>
            </a:extLst>
          </p:cNvPr>
          <p:cNvSpPr>
            <a:spLocks noGrp="1"/>
          </p:cNvSpPr>
          <p:nvPr>
            <p:ph type="dt" sz="half" idx="10"/>
          </p:nvPr>
        </p:nvSpPr>
        <p:spPr/>
        <p:txBody>
          <a:bodyPr/>
          <a:lstStyle/>
          <a:p>
            <a:fld id="{7868EB67-5622-45AF-A718-A9FD9B881913}" type="datetimeFigureOut">
              <a:rPr lang="he-IL" smtClean="0"/>
              <a:t>ב'/אדר א/תשפ"ב</a:t>
            </a:fld>
            <a:endParaRPr lang="he-IL"/>
          </a:p>
        </p:txBody>
      </p:sp>
      <p:sp>
        <p:nvSpPr>
          <p:cNvPr id="5" name="Footer Placeholder 4">
            <a:extLst>
              <a:ext uri="{FF2B5EF4-FFF2-40B4-BE49-F238E27FC236}">
                <a16:creationId xmlns:a16="http://schemas.microsoft.com/office/drawing/2014/main" id="{164ED942-15F3-4638-AF20-5134EF1415E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F202B36F-42E6-4D8D-8F00-2DF3522B2818}"/>
              </a:ext>
            </a:extLst>
          </p:cNvPr>
          <p:cNvSpPr>
            <a:spLocks noGrp="1"/>
          </p:cNvSpPr>
          <p:nvPr>
            <p:ph type="sldNum" sz="quarter" idx="12"/>
          </p:nvPr>
        </p:nvSpPr>
        <p:spPr/>
        <p:txBody>
          <a:bodyPr/>
          <a:lstStyle/>
          <a:p>
            <a:fld id="{D3A2516E-9A7E-44C4-A64D-E180DB9D3088}" type="slidenum">
              <a:rPr lang="he-IL" smtClean="0"/>
              <a:t>‹#›</a:t>
            </a:fld>
            <a:endParaRPr lang="he-IL"/>
          </a:p>
        </p:txBody>
      </p:sp>
    </p:spTree>
    <p:extLst>
      <p:ext uri="{BB962C8B-B14F-4D97-AF65-F5344CB8AC3E}">
        <p14:creationId xmlns:p14="http://schemas.microsoft.com/office/powerpoint/2010/main" val="1499360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6727C-EDDC-4872-9C77-7AE7B2ED6C52}"/>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6161183C-2F2A-452C-AE51-0A44847620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EA06FE1B-5E74-49FF-A3BF-D82F29293A2D}"/>
              </a:ext>
            </a:extLst>
          </p:cNvPr>
          <p:cNvSpPr>
            <a:spLocks noGrp="1"/>
          </p:cNvSpPr>
          <p:nvPr>
            <p:ph type="dt" sz="half" idx="10"/>
          </p:nvPr>
        </p:nvSpPr>
        <p:spPr/>
        <p:txBody>
          <a:bodyPr/>
          <a:lstStyle/>
          <a:p>
            <a:fld id="{7868EB67-5622-45AF-A718-A9FD9B881913}" type="datetimeFigureOut">
              <a:rPr lang="he-IL" smtClean="0"/>
              <a:t>ב'/אדר א/תשפ"ב</a:t>
            </a:fld>
            <a:endParaRPr lang="he-IL"/>
          </a:p>
        </p:txBody>
      </p:sp>
      <p:sp>
        <p:nvSpPr>
          <p:cNvPr id="5" name="Footer Placeholder 4">
            <a:extLst>
              <a:ext uri="{FF2B5EF4-FFF2-40B4-BE49-F238E27FC236}">
                <a16:creationId xmlns:a16="http://schemas.microsoft.com/office/drawing/2014/main" id="{73C3F80D-F849-4C11-91D9-40C7FD5338E3}"/>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6D2D0239-4FCC-4216-8513-80E44390A55F}"/>
              </a:ext>
            </a:extLst>
          </p:cNvPr>
          <p:cNvSpPr>
            <a:spLocks noGrp="1"/>
          </p:cNvSpPr>
          <p:nvPr>
            <p:ph type="sldNum" sz="quarter" idx="12"/>
          </p:nvPr>
        </p:nvSpPr>
        <p:spPr/>
        <p:txBody>
          <a:bodyPr/>
          <a:lstStyle/>
          <a:p>
            <a:fld id="{D3A2516E-9A7E-44C4-A64D-E180DB9D3088}" type="slidenum">
              <a:rPr lang="he-IL" smtClean="0"/>
              <a:t>‹#›</a:t>
            </a:fld>
            <a:endParaRPr lang="he-IL"/>
          </a:p>
        </p:txBody>
      </p:sp>
    </p:spTree>
    <p:extLst>
      <p:ext uri="{BB962C8B-B14F-4D97-AF65-F5344CB8AC3E}">
        <p14:creationId xmlns:p14="http://schemas.microsoft.com/office/powerpoint/2010/main" val="2665191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41B91-AB3A-4FEB-B343-AD8CDAEAB2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8504177C-5EE7-4E2E-BEE6-666E10CD05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1AB617-A076-44CE-BB9C-BCFE84D6889C}"/>
              </a:ext>
            </a:extLst>
          </p:cNvPr>
          <p:cNvSpPr>
            <a:spLocks noGrp="1"/>
          </p:cNvSpPr>
          <p:nvPr>
            <p:ph type="dt" sz="half" idx="10"/>
          </p:nvPr>
        </p:nvSpPr>
        <p:spPr/>
        <p:txBody>
          <a:bodyPr/>
          <a:lstStyle/>
          <a:p>
            <a:fld id="{7868EB67-5622-45AF-A718-A9FD9B881913}" type="datetimeFigureOut">
              <a:rPr lang="he-IL" smtClean="0"/>
              <a:t>ב'/אדר א/תשפ"ב</a:t>
            </a:fld>
            <a:endParaRPr lang="he-IL"/>
          </a:p>
        </p:txBody>
      </p:sp>
      <p:sp>
        <p:nvSpPr>
          <p:cNvPr id="5" name="Footer Placeholder 4">
            <a:extLst>
              <a:ext uri="{FF2B5EF4-FFF2-40B4-BE49-F238E27FC236}">
                <a16:creationId xmlns:a16="http://schemas.microsoft.com/office/drawing/2014/main" id="{E5743E9D-F1DC-4023-9C62-5611656EF111}"/>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CE0607AB-96A4-479D-901A-94997DCB7198}"/>
              </a:ext>
            </a:extLst>
          </p:cNvPr>
          <p:cNvSpPr>
            <a:spLocks noGrp="1"/>
          </p:cNvSpPr>
          <p:nvPr>
            <p:ph type="sldNum" sz="quarter" idx="12"/>
          </p:nvPr>
        </p:nvSpPr>
        <p:spPr/>
        <p:txBody>
          <a:bodyPr/>
          <a:lstStyle/>
          <a:p>
            <a:fld id="{D3A2516E-9A7E-44C4-A64D-E180DB9D3088}" type="slidenum">
              <a:rPr lang="he-IL" smtClean="0"/>
              <a:t>‹#›</a:t>
            </a:fld>
            <a:endParaRPr lang="he-IL"/>
          </a:p>
        </p:txBody>
      </p:sp>
    </p:spTree>
    <p:extLst>
      <p:ext uri="{BB962C8B-B14F-4D97-AF65-F5344CB8AC3E}">
        <p14:creationId xmlns:p14="http://schemas.microsoft.com/office/powerpoint/2010/main" val="3896983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B84D9-4A61-48CD-B12A-9C8A45BDD478}"/>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00F0AE92-6DD5-41E9-8502-6426D99BD1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B0C75045-8D49-4DFF-9749-1894B1CE6D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74FBAC7E-DFDF-4789-8C33-A6F1663FEE81}"/>
              </a:ext>
            </a:extLst>
          </p:cNvPr>
          <p:cNvSpPr>
            <a:spLocks noGrp="1"/>
          </p:cNvSpPr>
          <p:nvPr>
            <p:ph type="dt" sz="half" idx="10"/>
          </p:nvPr>
        </p:nvSpPr>
        <p:spPr/>
        <p:txBody>
          <a:bodyPr/>
          <a:lstStyle/>
          <a:p>
            <a:fld id="{7868EB67-5622-45AF-A718-A9FD9B881913}" type="datetimeFigureOut">
              <a:rPr lang="he-IL" smtClean="0"/>
              <a:t>ב'/אדר א/תשפ"ב</a:t>
            </a:fld>
            <a:endParaRPr lang="he-IL"/>
          </a:p>
        </p:txBody>
      </p:sp>
      <p:sp>
        <p:nvSpPr>
          <p:cNvPr id="6" name="Footer Placeholder 5">
            <a:extLst>
              <a:ext uri="{FF2B5EF4-FFF2-40B4-BE49-F238E27FC236}">
                <a16:creationId xmlns:a16="http://schemas.microsoft.com/office/drawing/2014/main" id="{57BB1A9E-51A2-454B-9A37-CA5B31AD6DF0}"/>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01F9FC0E-3E0E-421F-9B5E-71C77DF860B7}"/>
              </a:ext>
            </a:extLst>
          </p:cNvPr>
          <p:cNvSpPr>
            <a:spLocks noGrp="1"/>
          </p:cNvSpPr>
          <p:nvPr>
            <p:ph type="sldNum" sz="quarter" idx="12"/>
          </p:nvPr>
        </p:nvSpPr>
        <p:spPr/>
        <p:txBody>
          <a:bodyPr/>
          <a:lstStyle/>
          <a:p>
            <a:fld id="{D3A2516E-9A7E-44C4-A64D-E180DB9D3088}" type="slidenum">
              <a:rPr lang="he-IL" smtClean="0"/>
              <a:t>‹#›</a:t>
            </a:fld>
            <a:endParaRPr lang="he-IL"/>
          </a:p>
        </p:txBody>
      </p:sp>
    </p:spTree>
    <p:extLst>
      <p:ext uri="{BB962C8B-B14F-4D97-AF65-F5344CB8AC3E}">
        <p14:creationId xmlns:p14="http://schemas.microsoft.com/office/powerpoint/2010/main" val="414337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6FF40-E405-4467-851A-E9EE30C92706}"/>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57983E77-19B0-4372-A330-93FF86D8CC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8EB6AA-A533-4B13-9581-7503F0507C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66B77DCB-984A-4C12-8891-75151B0E42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F51F83-14B8-4730-A933-C3EA592A90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DD0D8BD0-AB4C-432E-B56A-1C8B61CD9E7A}"/>
              </a:ext>
            </a:extLst>
          </p:cNvPr>
          <p:cNvSpPr>
            <a:spLocks noGrp="1"/>
          </p:cNvSpPr>
          <p:nvPr>
            <p:ph type="dt" sz="half" idx="10"/>
          </p:nvPr>
        </p:nvSpPr>
        <p:spPr/>
        <p:txBody>
          <a:bodyPr/>
          <a:lstStyle/>
          <a:p>
            <a:fld id="{7868EB67-5622-45AF-A718-A9FD9B881913}" type="datetimeFigureOut">
              <a:rPr lang="he-IL" smtClean="0"/>
              <a:t>ב'/אדר א/תשפ"ב</a:t>
            </a:fld>
            <a:endParaRPr lang="he-IL"/>
          </a:p>
        </p:txBody>
      </p:sp>
      <p:sp>
        <p:nvSpPr>
          <p:cNvPr id="8" name="Footer Placeholder 7">
            <a:extLst>
              <a:ext uri="{FF2B5EF4-FFF2-40B4-BE49-F238E27FC236}">
                <a16:creationId xmlns:a16="http://schemas.microsoft.com/office/drawing/2014/main" id="{E03E99B3-D716-46B6-AB0E-577C71778584}"/>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EB8EEF99-292D-4489-9B69-0A96B4B01859}"/>
              </a:ext>
            </a:extLst>
          </p:cNvPr>
          <p:cNvSpPr>
            <a:spLocks noGrp="1"/>
          </p:cNvSpPr>
          <p:nvPr>
            <p:ph type="sldNum" sz="quarter" idx="12"/>
          </p:nvPr>
        </p:nvSpPr>
        <p:spPr/>
        <p:txBody>
          <a:bodyPr/>
          <a:lstStyle/>
          <a:p>
            <a:fld id="{D3A2516E-9A7E-44C4-A64D-E180DB9D3088}" type="slidenum">
              <a:rPr lang="he-IL" smtClean="0"/>
              <a:t>‹#›</a:t>
            </a:fld>
            <a:endParaRPr lang="he-IL"/>
          </a:p>
        </p:txBody>
      </p:sp>
    </p:spTree>
    <p:extLst>
      <p:ext uri="{BB962C8B-B14F-4D97-AF65-F5344CB8AC3E}">
        <p14:creationId xmlns:p14="http://schemas.microsoft.com/office/powerpoint/2010/main" val="973784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9D293-9F36-44BA-A379-C2542875314A}"/>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E9A1E20D-A88F-4C98-8117-47CB5726B143}"/>
              </a:ext>
            </a:extLst>
          </p:cNvPr>
          <p:cNvSpPr>
            <a:spLocks noGrp="1"/>
          </p:cNvSpPr>
          <p:nvPr>
            <p:ph type="dt" sz="half" idx="10"/>
          </p:nvPr>
        </p:nvSpPr>
        <p:spPr/>
        <p:txBody>
          <a:bodyPr/>
          <a:lstStyle/>
          <a:p>
            <a:fld id="{7868EB67-5622-45AF-A718-A9FD9B881913}" type="datetimeFigureOut">
              <a:rPr lang="he-IL" smtClean="0"/>
              <a:t>ב'/אדר א/תשפ"ב</a:t>
            </a:fld>
            <a:endParaRPr lang="he-IL"/>
          </a:p>
        </p:txBody>
      </p:sp>
      <p:sp>
        <p:nvSpPr>
          <p:cNvPr id="4" name="Footer Placeholder 3">
            <a:extLst>
              <a:ext uri="{FF2B5EF4-FFF2-40B4-BE49-F238E27FC236}">
                <a16:creationId xmlns:a16="http://schemas.microsoft.com/office/drawing/2014/main" id="{9C954DB2-F962-467C-956B-ACBBC722E24A}"/>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2BDAD827-6FD8-4A09-B8FB-C2B745A1EBE3}"/>
              </a:ext>
            </a:extLst>
          </p:cNvPr>
          <p:cNvSpPr>
            <a:spLocks noGrp="1"/>
          </p:cNvSpPr>
          <p:nvPr>
            <p:ph type="sldNum" sz="quarter" idx="12"/>
          </p:nvPr>
        </p:nvSpPr>
        <p:spPr/>
        <p:txBody>
          <a:bodyPr/>
          <a:lstStyle/>
          <a:p>
            <a:fld id="{D3A2516E-9A7E-44C4-A64D-E180DB9D3088}" type="slidenum">
              <a:rPr lang="he-IL" smtClean="0"/>
              <a:t>‹#›</a:t>
            </a:fld>
            <a:endParaRPr lang="he-IL"/>
          </a:p>
        </p:txBody>
      </p:sp>
    </p:spTree>
    <p:extLst>
      <p:ext uri="{BB962C8B-B14F-4D97-AF65-F5344CB8AC3E}">
        <p14:creationId xmlns:p14="http://schemas.microsoft.com/office/powerpoint/2010/main" val="376207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ED3981-613A-4EA6-8F4A-C38468C41BD3}"/>
              </a:ext>
            </a:extLst>
          </p:cNvPr>
          <p:cNvSpPr>
            <a:spLocks noGrp="1"/>
          </p:cNvSpPr>
          <p:nvPr>
            <p:ph type="dt" sz="half" idx="10"/>
          </p:nvPr>
        </p:nvSpPr>
        <p:spPr/>
        <p:txBody>
          <a:bodyPr/>
          <a:lstStyle/>
          <a:p>
            <a:fld id="{7868EB67-5622-45AF-A718-A9FD9B881913}" type="datetimeFigureOut">
              <a:rPr lang="he-IL" smtClean="0"/>
              <a:t>ב'/אדר א/תשפ"ב</a:t>
            </a:fld>
            <a:endParaRPr lang="he-IL"/>
          </a:p>
        </p:txBody>
      </p:sp>
      <p:sp>
        <p:nvSpPr>
          <p:cNvPr id="3" name="Footer Placeholder 2">
            <a:extLst>
              <a:ext uri="{FF2B5EF4-FFF2-40B4-BE49-F238E27FC236}">
                <a16:creationId xmlns:a16="http://schemas.microsoft.com/office/drawing/2014/main" id="{1D009AB7-EA6C-4284-B7F7-494614D47887}"/>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99C4C5C5-29D5-442E-BB1A-B4399DE47C29}"/>
              </a:ext>
            </a:extLst>
          </p:cNvPr>
          <p:cNvSpPr>
            <a:spLocks noGrp="1"/>
          </p:cNvSpPr>
          <p:nvPr>
            <p:ph type="sldNum" sz="quarter" idx="12"/>
          </p:nvPr>
        </p:nvSpPr>
        <p:spPr/>
        <p:txBody>
          <a:bodyPr/>
          <a:lstStyle/>
          <a:p>
            <a:fld id="{D3A2516E-9A7E-44C4-A64D-E180DB9D3088}" type="slidenum">
              <a:rPr lang="he-IL" smtClean="0"/>
              <a:t>‹#›</a:t>
            </a:fld>
            <a:endParaRPr lang="he-IL"/>
          </a:p>
        </p:txBody>
      </p:sp>
    </p:spTree>
    <p:extLst>
      <p:ext uri="{BB962C8B-B14F-4D97-AF65-F5344CB8AC3E}">
        <p14:creationId xmlns:p14="http://schemas.microsoft.com/office/powerpoint/2010/main" val="544622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D4535-AA9A-4E2E-BDD2-6E7BB916C6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98173E00-AF38-43E8-80F8-D847BDC553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6AF289BB-7E97-42BE-BEAC-0814C1746D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971BC8-DE02-4E00-A8FB-682CC4AAFA8C}"/>
              </a:ext>
            </a:extLst>
          </p:cNvPr>
          <p:cNvSpPr>
            <a:spLocks noGrp="1"/>
          </p:cNvSpPr>
          <p:nvPr>
            <p:ph type="dt" sz="half" idx="10"/>
          </p:nvPr>
        </p:nvSpPr>
        <p:spPr/>
        <p:txBody>
          <a:bodyPr/>
          <a:lstStyle/>
          <a:p>
            <a:fld id="{7868EB67-5622-45AF-A718-A9FD9B881913}" type="datetimeFigureOut">
              <a:rPr lang="he-IL" smtClean="0"/>
              <a:t>ב'/אדר א/תשפ"ב</a:t>
            </a:fld>
            <a:endParaRPr lang="he-IL"/>
          </a:p>
        </p:txBody>
      </p:sp>
      <p:sp>
        <p:nvSpPr>
          <p:cNvPr id="6" name="Footer Placeholder 5">
            <a:extLst>
              <a:ext uri="{FF2B5EF4-FFF2-40B4-BE49-F238E27FC236}">
                <a16:creationId xmlns:a16="http://schemas.microsoft.com/office/drawing/2014/main" id="{D47F483B-F9D4-423E-B9C5-2CB550223040}"/>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1ED4AFC4-6F84-4FE2-8FFD-71CD331DE201}"/>
              </a:ext>
            </a:extLst>
          </p:cNvPr>
          <p:cNvSpPr>
            <a:spLocks noGrp="1"/>
          </p:cNvSpPr>
          <p:nvPr>
            <p:ph type="sldNum" sz="quarter" idx="12"/>
          </p:nvPr>
        </p:nvSpPr>
        <p:spPr/>
        <p:txBody>
          <a:bodyPr/>
          <a:lstStyle/>
          <a:p>
            <a:fld id="{D3A2516E-9A7E-44C4-A64D-E180DB9D3088}" type="slidenum">
              <a:rPr lang="he-IL" smtClean="0"/>
              <a:t>‹#›</a:t>
            </a:fld>
            <a:endParaRPr lang="he-IL"/>
          </a:p>
        </p:txBody>
      </p:sp>
    </p:spTree>
    <p:extLst>
      <p:ext uri="{BB962C8B-B14F-4D97-AF65-F5344CB8AC3E}">
        <p14:creationId xmlns:p14="http://schemas.microsoft.com/office/powerpoint/2010/main" val="1525584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EF662-6138-489E-B20F-620B30A27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F06DCB9F-F8A0-42CA-938F-683330EF85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304F5142-D2FD-49AB-B865-B35131F4F8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B22496-E52F-4ABB-B405-32E98F90EFC2}"/>
              </a:ext>
            </a:extLst>
          </p:cNvPr>
          <p:cNvSpPr>
            <a:spLocks noGrp="1"/>
          </p:cNvSpPr>
          <p:nvPr>
            <p:ph type="dt" sz="half" idx="10"/>
          </p:nvPr>
        </p:nvSpPr>
        <p:spPr/>
        <p:txBody>
          <a:bodyPr/>
          <a:lstStyle/>
          <a:p>
            <a:fld id="{7868EB67-5622-45AF-A718-A9FD9B881913}" type="datetimeFigureOut">
              <a:rPr lang="he-IL" smtClean="0"/>
              <a:t>ב'/אדר א/תשפ"ב</a:t>
            </a:fld>
            <a:endParaRPr lang="he-IL"/>
          </a:p>
        </p:txBody>
      </p:sp>
      <p:sp>
        <p:nvSpPr>
          <p:cNvPr id="6" name="Footer Placeholder 5">
            <a:extLst>
              <a:ext uri="{FF2B5EF4-FFF2-40B4-BE49-F238E27FC236}">
                <a16:creationId xmlns:a16="http://schemas.microsoft.com/office/drawing/2014/main" id="{7366F255-DA2A-4E69-B0EE-9C591ED67E36}"/>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8DC7BF4D-E2C8-4064-AA7F-763B8D1AF961}"/>
              </a:ext>
            </a:extLst>
          </p:cNvPr>
          <p:cNvSpPr>
            <a:spLocks noGrp="1"/>
          </p:cNvSpPr>
          <p:nvPr>
            <p:ph type="sldNum" sz="quarter" idx="12"/>
          </p:nvPr>
        </p:nvSpPr>
        <p:spPr/>
        <p:txBody>
          <a:bodyPr/>
          <a:lstStyle/>
          <a:p>
            <a:fld id="{D3A2516E-9A7E-44C4-A64D-E180DB9D3088}" type="slidenum">
              <a:rPr lang="he-IL" smtClean="0"/>
              <a:t>‹#›</a:t>
            </a:fld>
            <a:endParaRPr lang="he-IL"/>
          </a:p>
        </p:txBody>
      </p:sp>
    </p:spTree>
    <p:extLst>
      <p:ext uri="{BB962C8B-B14F-4D97-AF65-F5344CB8AC3E}">
        <p14:creationId xmlns:p14="http://schemas.microsoft.com/office/powerpoint/2010/main" val="4255270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3657E2-A8DA-4868-AFE2-DF18E929CC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ADB40757-A1A3-49D8-81F8-9ECA88CD14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99D969B5-5A40-4312-8055-473F8AC212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8EB67-5622-45AF-A718-A9FD9B881913}" type="datetimeFigureOut">
              <a:rPr lang="he-IL" smtClean="0"/>
              <a:t>ב'/אדר א/תשפ"ב</a:t>
            </a:fld>
            <a:endParaRPr lang="he-IL"/>
          </a:p>
        </p:txBody>
      </p:sp>
      <p:sp>
        <p:nvSpPr>
          <p:cNvPr id="5" name="Footer Placeholder 4">
            <a:extLst>
              <a:ext uri="{FF2B5EF4-FFF2-40B4-BE49-F238E27FC236}">
                <a16:creationId xmlns:a16="http://schemas.microsoft.com/office/drawing/2014/main" id="{1CC11F34-38CD-4706-A84A-5BF5BE1F27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9A1C8069-92DF-47A3-8D2D-647255F1B4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516E-9A7E-44C4-A64D-E180DB9D3088}" type="slidenum">
              <a:rPr lang="he-IL" smtClean="0"/>
              <a:t>‹#›</a:t>
            </a:fld>
            <a:endParaRPr lang="he-IL"/>
          </a:p>
        </p:txBody>
      </p:sp>
    </p:spTree>
    <p:extLst>
      <p:ext uri="{BB962C8B-B14F-4D97-AF65-F5344CB8AC3E}">
        <p14:creationId xmlns:p14="http://schemas.microsoft.com/office/powerpoint/2010/main" val="3322150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D0C9-2ADE-4CB9-A20C-CBAD4E819057}"/>
              </a:ext>
            </a:extLst>
          </p:cNvPr>
          <p:cNvSpPr>
            <a:spLocks noGrp="1"/>
          </p:cNvSpPr>
          <p:nvPr>
            <p:ph type="ctrTitle"/>
          </p:nvPr>
        </p:nvSpPr>
        <p:spPr/>
        <p:txBody>
          <a:bodyPr/>
          <a:lstStyle/>
          <a:p>
            <a:r>
              <a:rPr lang="he-IL" dirty="0" err="1"/>
              <a:t>לאינשי</a:t>
            </a:r>
            <a:r>
              <a:rPr lang="he-IL" dirty="0"/>
              <a:t> בלא דמי חשבי להו</a:t>
            </a:r>
          </a:p>
        </p:txBody>
      </p:sp>
      <p:sp>
        <p:nvSpPr>
          <p:cNvPr id="3" name="Subtitle 2">
            <a:extLst>
              <a:ext uri="{FF2B5EF4-FFF2-40B4-BE49-F238E27FC236}">
                <a16:creationId xmlns:a16="http://schemas.microsoft.com/office/drawing/2014/main" id="{F5EAD68C-6D7E-4D36-AE85-918B59D75D42}"/>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553604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90797A-4CE6-446B-A59E-B2DFFE57957F}"/>
              </a:ext>
            </a:extLst>
          </p:cNvPr>
          <p:cNvGraphicFramePr>
            <a:graphicFrameLocks noGrp="1"/>
          </p:cNvGraphicFramePr>
          <p:nvPr>
            <p:ph idx="1"/>
            <p:extLst>
              <p:ext uri="{D42A27DB-BD31-4B8C-83A1-F6EECF244321}">
                <p14:modId xmlns:p14="http://schemas.microsoft.com/office/powerpoint/2010/main" val="84339744"/>
              </p:ext>
            </p:extLst>
          </p:nvPr>
        </p:nvGraphicFramePr>
        <p:xfrm>
          <a:off x="838200" y="450574"/>
          <a:ext cx="10515600" cy="57263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8930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90797A-4CE6-446B-A59E-B2DFFE57957F}"/>
              </a:ext>
            </a:extLst>
          </p:cNvPr>
          <p:cNvGraphicFramePr>
            <a:graphicFrameLocks noGrp="1"/>
          </p:cNvGraphicFramePr>
          <p:nvPr>
            <p:ph idx="1"/>
            <p:extLst>
              <p:ext uri="{D42A27DB-BD31-4B8C-83A1-F6EECF244321}">
                <p14:modId xmlns:p14="http://schemas.microsoft.com/office/powerpoint/2010/main" val="3410375819"/>
              </p:ext>
            </p:extLst>
          </p:nvPr>
        </p:nvGraphicFramePr>
        <p:xfrm>
          <a:off x="838200" y="450574"/>
          <a:ext cx="10515600" cy="57263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0862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90797A-4CE6-446B-A59E-B2DFFE57957F}"/>
              </a:ext>
            </a:extLst>
          </p:cNvPr>
          <p:cNvGraphicFramePr>
            <a:graphicFrameLocks noGrp="1"/>
          </p:cNvGraphicFramePr>
          <p:nvPr>
            <p:ph idx="1"/>
            <p:extLst>
              <p:ext uri="{D42A27DB-BD31-4B8C-83A1-F6EECF244321}">
                <p14:modId xmlns:p14="http://schemas.microsoft.com/office/powerpoint/2010/main" val="1171832434"/>
              </p:ext>
            </p:extLst>
          </p:nvPr>
        </p:nvGraphicFramePr>
        <p:xfrm>
          <a:off x="838200" y="450574"/>
          <a:ext cx="10515600" cy="57263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186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4B046-D677-4D54-A0A3-77AA8702602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82A9BB3-8383-4798-918F-00B9A841D894}"/>
              </a:ext>
            </a:extLst>
          </p:cNvPr>
          <p:cNvSpPr>
            <a:spLocks noGrp="1"/>
          </p:cNvSpPr>
          <p:nvPr>
            <p:ph idx="1"/>
          </p:nvPr>
        </p:nvSpPr>
        <p:spPr/>
        <p:txBody>
          <a:bodyPr>
            <a:normAutofit/>
          </a:bodyPr>
          <a:lstStyle/>
          <a:p>
            <a:pPr marL="0" indent="0" algn="r" rtl="1">
              <a:lnSpc>
                <a:spcPct val="150000"/>
              </a:lnSpc>
              <a:spcBef>
                <a:spcPts val="0"/>
              </a:spcBef>
              <a:spcAft>
                <a:spcPts val="0"/>
              </a:spcAft>
              <a:buNone/>
            </a:pPr>
            <a:r>
              <a:rPr lang="he-IL" sz="2400" b="0" i="0" u="none" strike="noStrike" dirty="0">
                <a:solidFill>
                  <a:srgbClr val="000000"/>
                </a:solidFill>
                <a:effectLst/>
                <a:latin typeface="Arial" panose="020B0604020202020204" pitchFamily="34" charset="0"/>
              </a:rPr>
              <a:t>תלמוד בבלי מסכת בבא מציעא דף ה עמוד ב </a:t>
            </a:r>
            <a:endParaRPr lang="he-IL" sz="2400" b="0" dirty="0">
              <a:effectLst/>
            </a:endParaRPr>
          </a:p>
          <a:p>
            <a:pPr marL="0" indent="0" algn="r" rtl="1">
              <a:lnSpc>
                <a:spcPct val="150000"/>
              </a:lnSpc>
              <a:spcBef>
                <a:spcPts val="0"/>
              </a:spcBef>
              <a:spcAft>
                <a:spcPts val="0"/>
              </a:spcAft>
              <a:buNone/>
            </a:pPr>
            <a:br>
              <a:rPr lang="he-IL" sz="2400" b="0" dirty="0">
                <a:effectLst/>
              </a:rPr>
            </a:br>
            <a:r>
              <a:rPr lang="he-IL" sz="2400" b="0" i="0" u="none" strike="noStrike" dirty="0">
                <a:solidFill>
                  <a:srgbClr val="000000"/>
                </a:solidFill>
                <a:effectLst/>
                <a:latin typeface="Arial" panose="020B0604020202020204" pitchFamily="34" charset="0"/>
              </a:rPr>
              <a:t> כי </a:t>
            </a:r>
            <a:r>
              <a:rPr lang="he-IL" sz="2400" b="0" i="0" u="none" strike="noStrike" dirty="0" err="1">
                <a:solidFill>
                  <a:srgbClr val="000000"/>
                </a:solidFill>
                <a:effectLst/>
                <a:latin typeface="Arial" panose="020B0604020202020204" pitchFamily="34" charset="0"/>
              </a:rPr>
              <a:t>אמרינן</a:t>
            </a:r>
            <a:r>
              <a:rPr lang="he-IL" sz="2400" b="0" i="0" u="none" strike="noStrike" dirty="0">
                <a:solidFill>
                  <a:srgbClr val="000000"/>
                </a:solidFill>
                <a:effectLst/>
                <a:latin typeface="Arial" panose="020B0604020202020204" pitchFamily="34" charset="0"/>
              </a:rPr>
              <a:t> הכופר </a:t>
            </a:r>
            <a:r>
              <a:rPr lang="he-IL" sz="2400" b="0" i="0" u="none" strike="noStrike" dirty="0" err="1">
                <a:solidFill>
                  <a:srgbClr val="000000"/>
                </a:solidFill>
                <a:effectLst/>
                <a:latin typeface="Arial" panose="020B0604020202020204" pitchFamily="34" charset="0"/>
              </a:rPr>
              <a:t>בפקדון</a:t>
            </a:r>
            <a:r>
              <a:rPr lang="he-IL" sz="2400" b="0" i="0" u="none" strike="noStrike" dirty="0">
                <a:solidFill>
                  <a:srgbClr val="000000"/>
                </a:solidFill>
                <a:effectLst/>
                <a:latin typeface="Arial" panose="020B0604020202020204" pitchFamily="34" charset="0"/>
              </a:rPr>
              <a:t> פסול לעדות - כגון </a:t>
            </a:r>
            <a:r>
              <a:rPr lang="he-IL" sz="2400" b="0" i="0" u="none" strike="noStrike" dirty="0" err="1">
                <a:solidFill>
                  <a:srgbClr val="000000"/>
                </a:solidFill>
                <a:effectLst/>
                <a:latin typeface="Arial" panose="020B0604020202020204" pitchFamily="34" charset="0"/>
              </a:rPr>
              <a:t>דאתו</a:t>
            </a:r>
            <a:r>
              <a:rPr lang="he-IL" sz="2400" b="0" i="0" u="none" strike="noStrike" dirty="0">
                <a:solidFill>
                  <a:srgbClr val="000000"/>
                </a:solidFill>
                <a:effectLst/>
                <a:latin typeface="Arial" panose="020B0604020202020204" pitchFamily="34" charset="0"/>
              </a:rPr>
              <a:t> סהדי </a:t>
            </a:r>
            <a:r>
              <a:rPr lang="he-IL" sz="2400" b="0" i="0" u="none" strike="noStrike" dirty="0" err="1">
                <a:solidFill>
                  <a:srgbClr val="000000"/>
                </a:solidFill>
                <a:effectLst/>
                <a:latin typeface="Arial" panose="020B0604020202020204" pitchFamily="34" charset="0"/>
              </a:rPr>
              <a:t>ואסהידו</a:t>
            </a:r>
            <a:r>
              <a:rPr lang="he-IL" sz="2400" b="0" i="0" u="none" strike="noStrike" dirty="0">
                <a:solidFill>
                  <a:srgbClr val="000000"/>
                </a:solidFill>
                <a:effectLst/>
                <a:latin typeface="Arial" panose="020B0604020202020204" pitchFamily="34" charset="0"/>
              </a:rPr>
              <a:t> ביה </a:t>
            </a:r>
            <a:r>
              <a:rPr lang="he-IL" sz="2400" b="0" i="0" u="none" strike="noStrike" dirty="0" err="1">
                <a:solidFill>
                  <a:srgbClr val="000000"/>
                </a:solidFill>
                <a:effectLst/>
                <a:latin typeface="Arial" panose="020B0604020202020204" pitchFamily="34" charset="0"/>
              </a:rPr>
              <a:t>דההיא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שעתא</a:t>
            </a:r>
            <a:r>
              <a:rPr lang="he-IL" sz="2400" b="0" i="0" u="none" strike="noStrike" dirty="0">
                <a:solidFill>
                  <a:srgbClr val="000000"/>
                </a:solidFill>
                <a:effectLst/>
                <a:latin typeface="Arial" panose="020B0604020202020204" pitchFamily="34" charset="0"/>
              </a:rPr>
              <a:t> איתיה </a:t>
            </a:r>
            <a:r>
              <a:rPr lang="he-IL" sz="2400" b="0" i="0" u="none" strike="noStrike" dirty="0" err="1">
                <a:solidFill>
                  <a:srgbClr val="000000"/>
                </a:solidFill>
                <a:effectLst/>
                <a:latin typeface="Arial" panose="020B0604020202020204" pitchFamily="34" charset="0"/>
              </a:rPr>
              <a:t>לפקדון</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בביתיה</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והוה</a:t>
            </a:r>
            <a:r>
              <a:rPr lang="he-IL" sz="2400" b="0" i="0" u="none" strike="noStrike" dirty="0">
                <a:solidFill>
                  <a:srgbClr val="000000"/>
                </a:solidFill>
                <a:effectLst/>
                <a:latin typeface="Arial" panose="020B0604020202020204" pitchFamily="34" charset="0"/>
              </a:rPr>
              <a:t> ידע. אי נמי: דהוה </a:t>
            </a:r>
            <a:r>
              <a:rPr lang="he-IL" sz="2400" b="0" i="0" u="none" strike="noStrike" dirty="0" err="1">
                <a:solidFill>
                  <a:srgbClr val="000000"/>
                </a:solidFill>
                <a:effectLst/>
                <a:latin typeface="Arial" panose="020B0604020202020204" pitchFamily="34" charset="0"/>
              </a:rPr>
              <a:t>נקיט</a:t>
            </a:r>
            <a:r>
              <a:rPr lang="he-IL" sz="2400" b="0" i="0" u="none" strike="noStrike" dirty="0">
                <a:solidFill>
                  <a:srgbClr val="000000"/>
                </a:solidFill>
                <a:effectLst/>
                <a:latin typeface="Arial" panose="020B0604020202020204" pitchFamily="34" charset="0"/>
              </a:rPr>
              <a:t> ליה בידיה. אלא הא </a:t>
            </a:r>
            <a:r>
              <a:rPr lang="he-IL" sz="2400" b="0" i="0" u="none" strike="noStrike" dirty="0" err="1">
                <a:solidFill>
                  <a:srgbClr val="000000"/>
                </a:solidFill>
                <a:effectLst/>
                <a:latin typeface="Arial" panose="020B0604020202020204" pitchFamily="34" charset="0"/>
              </a:rPr>
              <a:t>דאמר</a:t>
            </a:r>
            <a:r>
              <a:rPr lang="he-IL" sz="2400" b="0" i="0" u="none" strike="noStrike" dirty="0">
                <a:solidFill>
                  <a:srgbClr val="000000"/>
                </a:solidFill>
                <a:effectLst/>
                <a:latin typeface="Arial" panose="020B0604020202020204" pitchFamily="34" charset="0"/>
              </a:rPr>
              <a:t> רב </a:t>
            </a:r>
            <a:r>
              <a:rPr lang="he-IL" sz="2400" b="0" i="0" u="none" strike="noStrike" dirty="0" err="1">
                <a:solidFill>
                  <a:srgbClr val="000000"/>
                </a:solidFill>
                <a:effectLst/>
                <a:latin typeface="Arial" panose="020B0604020202020204" pitchFamily="34" charset="0"/>
              </a:rPr>
              <a:t>הונא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משביעין</a:t>
            </a:r>
            <a:r>
              <a:rPr lang="he-IL" sz="2400" b="0" i="0" u="none" strike="noStrike" dirty="0">
                <a:solidFill>
                  <a:srgbClr val="000000"/>
                </a:solidFill>
                <a:effectLst/>
                <a:latin typeface="Arial" panose="020B0604020202020204" pitchFamily="34" charset="0"/>
              </a:rPr>
              <a:t> אותו שבועה שאינה ברשותו, </a:t>
            </a:r>
            <a:r>
              <a:rPr lang="he-IL" sz="2400" b="0" i="0" u="none" strike="noStrike" dirty="0" err="1">
                <a:solidFill>
                  <a:srgbClr val="000000"/>
                </a:solidFill>
                <a:effectLst/>
                <a:latin typeface="Arial" panose="020B0604020202020204" pitchFamily="34" charset="0"/>
              </a:rPr>
              <a:t>נימא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מיגו</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דחשיד</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אממונא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חשיד</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אשבועתא</a:t>
            </a:r>
            <a:r>
              <a:rPr lang="he-IL" sz="2400" b="0" i="0" u="none" strike="noStrike" dirty="0">
                <a:solidFill>
                  <a:srgbClr val="000000"/>
                </a:solidFill>
                <a:effectLst/>
                <a:latin typeface="Arial" panose="020B0604020202020204" pitchFamily="34" charset="0"/>
              </a:rPr>
              <a:t>! - </a:t>
            </a:r>
            <a:r>
              <a:rPr lang="he-IL" sz="2400" b="1" i="0" u="none" strike="noStrike" dirty="0">
                <a:solidFill>
                  <a:srgbClr val="000000"/>
                </a:solidFill>
                <a:effectLst/>
                <a:latin typeface="Arial" panose="020B0604020202020204" pitchFamily="34" charset="0"/>
              </a:rPr>
              <a:t>התם נמי מורה ואמר: דמי קא </a:t>
            </a:r>
            <a:r>
              <a:rPr lang="he-IL" sz="2400" b="1" i="0" u="none" strike="noStrike" dirty="0" err="1">
                <a:solidFill>
                  <a:srgbClr val="000000"/>
                </a:solidFill>
                <a:effectLst/>
                <a:latin typeface="Arial" panose="020B0604020202020204" pitchFamily="34" charset="0"/>
              </a:rPr>
              <a:t>יהבנא</a:t>
            </a:r>
            <a:r>
              <a:rPr lang="he-IL" sz="2400" b="1" i="0" u="none" strike="noStrike" dirty="0">
                <a:solidFill>
                  <a:srgbClr val="000000"/>
                </a:solidFill>
                <a:effectLst/>
                <a:latin typeface="Arial" panose="020B0604020202020204" pitchFamily="34" charset="0"/>
              </a:rPr>
              <a:t> ליה</a:t>
            </a:r>
            <a:r>
              <a:rPr lang="he-IL" sz="2400" b="0" i="0" u="none" strike="noStrike" dirty="0">
                <a:solidFill>
                  <a:srgbClr val="000000"/>
                </a:solidFill>
                <a:effectLst/>
                <a:latin typeface="Arial" panose="020B0604020202020204" pitchFamily="34" charset="0"/>
              </a:rPr>
              <a:t>. אמר ליה רב אחא </a:t>
            </a:r>
            <a:r>
              <a:rPr lang="he-IL" sz="2400" b="0" i="0" u="none" strike="noStrike" dirty="0" err="1">
                <a:solidFill>
                  <a:srgbClr val="000000"/>
                </a:solidFill>
                <a:effectLst/>
                <a:latin typeface="Arial" panose="020B0604020202020204" pitchFamily="34" charset="0"/>
              </a:rPr>
              <a:t>מדיפתי</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לרבינא</a:t>
            </a:r>
            <a:r>
              <a:rPr lang="he-IL" sz="2400" b="0" i="0" u="none" strike="noStrike" dirty="0">
                <a:solidFill>
                  <a:srgbClr val="000000"/>
                </a:solidFill>
                <a:effectLst/>
                <a:latin typeface="Arial" panose="020B0604020202020204" pitchFamily="34" charset="0"/>
              </a:rPr>
              <a:t>: </a:t>
            </a:r>
            <a:r>
              <a:rPr lang="he-IL" sz="2400" b="1" i="0" u="none" strike="noStrike" dirty="0">
                <a:solidFill>
                  <a:srgbClr val="000000"/>
                </a:solidFill>
                <a:effectLst/>
                <a:latin typeface="Arial" panose="020B0604020202020204" pitchFamily="34" charset="0"/>
              </a:rPr>
              <a:t>והא קא עבר על לאו  דלא </a:t>
            </a:r>
            <a:r>
              <a:rPr lang="he-IL" sz="2400" b="1" i="0" u="none" strike="noStrike" dirty="0" err="1">
                <a:solidFill>
                  <a:srgbClr val="000000"/>
                </a:solidFill>
                <a:effectLst/>
                <a:latin typeface="Arial" panose="020B0604020202020204" pitchFamily="34" charset="0"/>
              </a:rPr>
              <a:t>תחמד</a:t>
            </a:r>
            <a:r>
              <a:rPr lang="he-IL" sz="2400" b="1" i="0" u="none" strike="noStrike" dirty="0">
                <a:solidFill>
                  <a:srgbClr val="000000"/>
                </a:solidFill>
                <a:effectLst/>
                <a:latin typeface="Arial" panose="020B0604020202020204" pitchFamily="34" charset="0"/>
              </a:rPr>
              <a:t>! - לא </a:t>
            </a:r>
            <a:r>
              <a:rPr lang="he-IL" sz="2400" b="1" i="0" u="none" strike="noStrike" dirty="0" err="1">
                <a:solidFill>
                  <a:srgbClr val="000000"/>
                </a:solidFill>
                <a:effectLst/>
                <a:latin typeface="Arial" panose="020B0604020202020204" pitchFamily="34" charset="0"/>
              </a:rPr>
              <a:t>תחמד</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לאינשי</a:t>
            </a:r>
            <a:r>
              <a:rPr lang="he-IL" sz="2400" b="1" i="0" u="none" strike="noStrike" dirty="0">
                <a:solidFill>
                  <a:srgbClr val="000000"/>
                </a:solidFill>
                <a:effectLst/>
                <a:latin typeface="Arial" panose="020B0604020202020204" pitchFamily="34" charset="0"/>
              </a:rPr>
              <a:t> בלא דמי משמע להו</a:t>
            </a:r>
            <a:r>
              <a:rPr lang="he-IL" sz="2400" b="0" i="0" u="none" strike="noStrike" dirty="0">
                <a:solidFill>
                  <a:srgbClr val="000000"/>
                </a:solidFill>
                <a:effectLst/>
                <a:latin typeface="Arial" panose="020B0604020202020204" pitchFamily="34" charset="0"/>
              </a:rPr>
              <a:t>. </a:t>
            </a:r>
            <a:endParaRPr lang="he-IL" sz="2400" b="0" dirty="0">
              <a:effectLst/>
            </a:endParaRPr>
          </a:p>
        </p:txBody>
      </p:sp>
    </p:spTree>
    <p:extLst>
      <p:ext uri="{BB962C8B-B14F-4D97-AF65-F5344CB8AC3E}">
        <p14:creationId xmlns:p14="http://schemas.microsoft.com/office/powerpoint/2010/main" val="630567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A206F-47C4-40C7-8D7C-507A4879DF96}"/>
              </a:ext>
            </a:extLst>
          </p:cNvPr>
          <p:cNvSpPr>
            <a:spLocks noGrp="1"/>
          </p:cNvSpPr>
          <p:nvPr>
            <p:ph type="title"/>
          </p:nvPr>
        </p:nvSpPr>
        <p:spPr/>
        <p:txBody>
          <a:bodyPr/>
          <a:lstStyle/>
          <a:p>
            <a:pPr algn="r" rtl="1"/>
            <a:r>
              <a:rPr lang="he-IL" dirty="0"/>
              <a:t>תוס- לא תחמוד = לא תגזול, ודווקא שלא נתן מעות</a:t>
            </a:r>
          </a:p>
        </p:txBody>
      </p:sp>
      <p:sp>
        <p:nvSpPr>
          <p:cNvPr id="3" name="Content Placeholder 2">
            <a:extLst>
              <a:ext uri="{FF2B5EF4-FFF2-40B4-BE49-F238E27FC236}">
                <a16:creationId xmlns:a16="http://schemas.microsoft.com/office/drawing/2014/main" id="{B9C73684-88E5-48A1-A533-B553F1E9F265}"/>
              </a:ext>
            </a:extLst>
          </p:cNvPr>
          <p:cNvSpPr>
            <a:spLocks noGrp="1"/>
          </p:cNvSpPr>
          <p:nvPr>
            <p:ph idx="1"/>
          </p:nvPr>
        </p:nvSpPr>
        <p:spPr/>
        <p:txBody>
          <a:bodyPr>
            <a:normAutofit/>
          </a:bodyPr>
          <a:lstStyle/>
          <a:p>
            <a:pPr marL="0" marR="457200" indent="0" algn="r" rtl="1">
              <a:lnSpc>
                <a:spcPct val="150000"/>
              </a:lnSpc>
              <a:spcBef>
                <a:spcPts val="1200"/>
              </a:spcBef>
              <a:spcAft>
                <a:spcPts val="1200"/>
              </a:spcAft>
              <a:buNone/>
            </a:pPr>
            <a:r>
              <a:rPr lang="he-IL" sz="1800" b="0" i="0" u="none" strike="noStrike" dirty="0">
                <a:solidFill>
                  <a:srgbClr val="000000"/>
                </a:solidFill>
                <a:effectLst/>
                <a:latin typeface="Arial" panose="020B0604020202020204" pitchFamily="34" charset="0"/>
              </a:rPr>
              <a:t>תוספות מסכת בבא מציעא דף ה עמוד ב </a:t>
            </a:r>
            <a:endParaRPr lang="he-IL" sz="1800" b="0" dirty="0">
              <a:effectLst/>
            </a:endParaRPr>
          </a:p>
          <a:p>
            <a:pPr marL="0" marR="457200" indent="0" algn="r" rtl="1">
              <a:lnSpc>
                <a:spcPct val="150000"/>
              </a:lnSpc>
              <a:spcBef>
                <a:spcPts val="1200"/>
              </a:spcBef>
              <a:spcAft>
                <a:spcPts val="1200"/>
              </a:spcAft>
              <a:buNone/>
            </a:pPr>
            <a:r>
              <a:rPr lang="he-IL" sz="1800" b="1" i="0" u="none" strike="noStrike" dirty="0">
                <a:solidFill>
                  <a:srgbClr val="000000"/>
                </a:solidFill>
                <a:effectLst/>
                <a:latin typeface="Arial" panose="020B0604020202020204" pitchFamily="34" charset="0"/>
              </a:rPr>
              <a:t>בלא דמי משמע להו - וא"ת </a:t>
            </a:r>
            <a:r>
              <a:rPr lang="he-IL" sz="1800" b="1" i="0" u="none" strike="noStrike" dirty="0" err="1">
                <a:solidFill>
                  <a:srgbClr val="000000"/>
                </a:solidFill>
                <a:effectLst/>
                <a:latin typeface="Arial" panose="020B0604020202020204" pitchFamily="34" charset="0"/>
              </a:rPr>
              <a:t>תיפוק</a:t>
            </a:r>
            <a:r>
              <a:rPr lang="he-IL" sz="1800" b="1" i="0" u="none" strike="noStrike" dirty="0">
                <a:solidFill>
                  <a:srgbClr val="000000"/>
                </a:solidFill>
                <a:effectLst/>
                <a:latin typeface="Arial" panose="020B0604020202020204" pitchFamily="34" charset="0"/>
              </a:rPr>
              <a:t> ליה מלא תגזול וי"ל לעבור עליו בשני לאוין וא"ת והא כי </a:t>
            </a:r>
            <a:r>
              <a:rPr lang="he-IL" sz="1800" b="1" i="0" u="none" strike="noStrike" dirty="0" err="1">
                <a:solidFill>
                  <a:srgbClr val="000000"/>
                </a:solidFill>
                <a:effectLst/>
                <a:latin typeface="Arial" panose="020B0604020202020204" pitchFamily="34" charset="0"/>
              </a:rPr>
              <a:t>יהיב</a:t>
            </a:r>
            <a:r>
              <a:rPr lang="he-IL" sz="1800" b="1" i="0" u="none" strike="noStrike" dirty="0">
                <a:solidFill>
                  <a:srgbClr val="000000"/>
                </a:solidFill>
                <a:effectLst/>
                <a:latin typeface="Arial" panose="020B0604020202020204" pitchFamily="34" charset="0"/>
              </a:rPr>
              <a:t> דמי נמי חמסן </a:t>
            </a:r>
            <a:r>
              <a:rPr lang="he-IL" sz="1800" b="1"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כדמוכח</a:t>
            </a:r>
            <a:r>
              <a:rPr lang="he-IL" sz="1800" b="0" i="0" u="none" strike="noStrike" dirty="0">
                <a:solidFill>
                  <a:srgbClr val="000000"/>
                </a:solidFill>
                <a:effectLst/>
                <a:latin typeface="Arial" panose="020B0604020202020204" pitchFamily="34" charset="0"/>
              </a:rPr>
              <a:t> שלהי הכונס (שם דף סב. ושם) וחמסן פסול לעדות </a:t>
            </a:r>
            <a:r>
              <a:rPr lang="he-IL" sz="1800" b="0" i="0" u="none" strike="noStrike" dirty="0" err="1">
                <a:solidFill>
                  <a:srgbClr val="000000"/>
                </a:solidFill>
                <a:effectLst/>
                <a:latin typeface="Arial" panose="020B0604020202020204" pitchFamily="34" charset="0"/>
              </a:rPr>
              <a:t>כדכתיב</a:t>
            </a:r>
            <a:r>
              <a:rPr lang="he-IL" sz="1800" b="0" i="0" u="none" strike="noStrike" dirty="0">
                <a:solidFill>
                  <a:srgbClr val="000000"/>
                </a:solidFill>
                <a:effectLst/>
                <a:latin typeface="Arial" panose="020B0604020202020204" pitchFamily="34" charset="0"/>
              </a:rPr>
              <a:t> אל </a:t>
            </a:r>
            <a:r>
              <a:rPr lang="he-IL" sz="1800" b="0" i="0" u="none" strike="noStrike" dirty="0" err="1">
                <a:solidFill>
                  <a:srgbClr val="000000"/>
                </a:solidFill>
                <a:effectLst/>
                <a:latin typeface="Arial" panose="020B0604020202020204" pitchFamily="34" charset="0"/>
              </a:rPr>
              <a:t>תשת</a:t>
            </a:r>
            <a:r>
              <a:rPr lang="he-IL" sz="1800" b="0" i="0" u="none" strike="noStrike" dirty="0">
                <a:solidFill>
                  <a:srgbClr val="000000"/>
                </a:solidFill>
                <a:effectLst/>
                <a:latin typeface="Arial" panose="020B0604020202020204" pitchFamily="34" charset="0"/>
              </a:rPr>
              <a:t> ידך עם רשע להיות עד חמס והפסול לעדות פסול לשבועה דכל הנהו </a:t>
            </a:r>
            <a:r>
              <a:rPr lang="he-IL" sz="1800" b="0" i="0" u="none" strike="noStrike" dirty="0" err="1">
                <a:solidFill>
                  <a:srgbClr val="000000"/>
                </a:solidFill>
                <a:effectLst/>
                <a:latin typeface="Arial" panose="020B0604020202020204" pitchFamily="34" charset="0"/>
              </a:rPr>
              <a:t>דחשיב</a:t>
            </a:r>
            <a:r>
              <a:rPr lang="he-IL" sz="1800" b="0" i="0" u="none" strike="noStrike" dirty="0">
                <a:solidFill>
                  <a:srgbClr val="000000"/>
                </a:solidFill>
                <a:effectLst/>
                <a:latin typeface="Arial" panose="020B0604020202020204" pitchFamily="34" charset="0"/>
              </a:rPr>
              <a:t> בפסולי עדות בפרק זה בורר (סנהדרין דף כה: ושם) פוסל להו לשבועה בפרק כל </a:t>
            </a:r>
            <a:r>
              <a:rPr lang="he-IL" sz="1800" b="0" i="0" u="none" strike="noStrike" dirty="0" err="1">
                <a:solidFill>
                  <a:srgbClr val="000000"/>
                </a:solidFill>
                <a:effectLst/>
                <a:latin typeface="Arial" panose="020B0604020202020204" pitchFamily="34" charset="0"/>
              </a:rPr>
              <a:t>הנשבעין</a:t>
            </a:r>
            <a:r>
              <a:rPr lang="he-IL" sz="1800" b="0" i="0" u="none" strike="noStrike" dirty="0">
                <a:solidFill>
                  <a:srgbClr val="000000"/>
                </a:solidFill>
                <a:effectLst/>
                <a:latin typeface="Arial" panose="020B0604020202020204" pitchFamily="34" charset="0"/>
              </a:rPr>
              <a:t> (שבועות דף מה.) </a:t>
            </a:r>
            <a:r>
              <a:rPr lang="he-IL" sz="1800" b="1" i="0" u="none" strike="noStrike" dirty="0">
                <a:solidFill>
                  <a:srgbClr val="000000"/>
                </a:solidFill>
                <a:effectLst/>
                <a:latin typeface="Arial" panose="020B0604020202020204" pitchFamily="34" charset="0"/>
              </a:rPr>
              <a:t>וי"ל </a:t>
            </a:r>
            <a:r>
              <a:rPr lang="he-IL" sz="1800" b="1" i="0" u="none" strike="noStrike" dirty="0" err="1">
                <a:solidFill>
                  <a:srgbClr val="000000"/>
                </a:solidFill>
                <a:effectLst/>
                <a:latin typeface="Arial" panose="020B0604020202020204" pitchFamily="34" charset="0"/>
              </a:rPr>
              <a:t>דחמסן</a:t>
            </a:r>
            <a:r>
              <a:rPr lang="he-IL" sz="1800" b="1" i="0" u="none" strike="noStrike" dirty="0">
                <a:solidFill>
                  <a:srgbClr val="000000"/>
                </a:solidFill>
                <a:effectLst/>
                <a:latin typeface="Arial" panose="020B0604020202020204" pitchFamily="34" charset="0"/>
              </a:rPr>
              <a:t> לא פסול לעדות אלא מדרבנן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מדתני</a:t>
            </a:r>
            <a:r>
              <a:rPr lang="he-IL" sz="1800" b="0" i="0" u="none" strike="noStrike" dirty="0">
                <a:solidFill>
                  <a:srgbClr val="000000"/>
                </a:solidFill>
                <a:effectLst/>
                <a:latin typeface="Arial" panose="020B0604020202020204" pitchFamily="34" charset="0"/>
              </a:rPr>
              <a:t> בפרק זה בורר הוסיפו עליהם </a:t>
            </a:r>
            <a:r>
              <a:rPr lang="he-IL" sz="1800" b="0" i="0" u="none" strike="noStrike" dirty="0" err="1">
                <a:solidFill>
                  <a:srgbClr val="000000"/>
                </a:solidFill>
                <a:effectLst/>
                <a:latin typeface="Arial" panose="020B0604020202020204" pitchFamily="34" charset="0"/>
              </a:rPr>
              <a:t>החמסנין</a:t>
            </a:r>
            <a:r>
              <a:rPr lang="he-IL" sz="1800" b="0" i="0" u="none" strike="noStrike" dirty="0">
                <a:solidFill>
                  <a:srgbClr val="000000"/>
                </a:solidFill>
                <a:effectLst/>
                <a:latin typeface="Arial" panose="020B0604020202020204" pitchFamily="34" charset="0"/>
              </a:rPr>
              <a:t> ולא פריך חמסן דאורייתא הוא </a:t>
            </a:r>
            <a:r>
              <a:rPr lang="he-IL" sz="1800" b="0" i="0" u="none" strike="noStrike" dirty="0" err="1">
                <a:solidFill>
                  <a:srgbClr val="000000"/>
                </a:solidFill>
                <a:effectLst/>
                <a:latin typeface="Arial" panose="020B0604020202020204" pitchFamily="34" charset="0"/>
              </a:rPr>
              <a:t>כדפריך</a:t>
            </a:r>
            <a:r>
              <a:rPr lang="he-IL" sz="1800" b="0" i="0" u="none" strike="noStrike" dirty="0">
                <a:solidFill>
                  <a:srgbClr val="000000"/>
                </a:solidFill>
                <a:effectLst/>
                <a:latin typeface="Arial" panose="020B0604020202020204" pitchFamily="34" charset="0"/>
              </a:rPr>
              <a:t> אגזלן </a:t>
            </a:r>
            <a:r>
              <a:rPr lang="he-IL" sz="1800" b="1" i="0" u="sng" strike="noStrike" dirty="0">
                <a:solidFill>
                  <a:srgbClr val="000000"/>
                </a:solidFill>
                <a:effectLst/>
                <a:latin typeface="Arial" panose="020B0604020202020204" pitchFamily="34" charset="0"/>
              </a:rPr>
              <a:t>וחמסן </a:t>
            </a:r>
            <a:r>
              <a:rPr lang="he-IL" sz="1800" b="1" i="0" u="sng" strike="noStrike" dirty="0" err="1">
                <a:solidFill>
                  <a:srgbClr val="000000"/>
                </a:solidFill>
                <a:effectLst/>
                <a:latin typeface="Arial" panose="020B0604020202020204" pitchFamily="34" charset="0"/>
              </a:rPr>
              <a:t>דקרא</a:t>
            </a:r>
            <a:r>
              <a:rPr lang="he-IL" sz="1800" b="1" i="0" u="sng" strike="noStrike" dirty="0">
                <a:solidFill>
                  <a:srgbClr val="000000"/>
                </a:solidFill>
                <a:effectLst/>
                <a:latin typeface="Arial" panose="020B0604020202020204" pitchFamily="34" charset="0"/>
              </a:rPr>
              <a:t> דלא </a:t>
            </a:r>
            <a:r>
              <a:rPr lang="he-IL" sz="1800" b="1" i="0" u="sng" strike="noStrike" dirty="0" err="1">
                <a:solidFill>
                  <a:srgbClr val="000000"/>
                </a:solidFill>
                <a:effectLst/>
                <a:latin typeface="Arial" panose="020B0604020202020204" pitchFamily="34" charset="0"/>
              </a:rPr>
              <a:t>יהיב</a:t>
            </a:r>
            <a:r>
              <a:rPr lang="he-IL" sz="1800" b="1" i="0" u="sng" strike="noStrike" dirty="0">
                <a:solidFill>
                  <a:srgbClr val="000000"/>
                </a:solidFill>
                <a:effectLst/>
                <a:latin typeface="Arial" panose="020B0604020202020204" pitchFamily="34" charset="0"/>
              </a:rPr>
              <a:t> דמי</a:t>
            </a:r>
            <a:r>
              <a:rPr lang="he-IL" sz="1800" b="0" i="0" u="none" strike="noStrike" dirty="0">
                <a:solidFill>
                  <a:srgbClr val="000000"/>
                </a:solidFill>
                <a:effectLst/>
                <a:latin typeface="Arial" panose="020B0604020202020204" pitchFamily="34" charset="0"/>
              </a:rPr>
              <a:t> ושלהי הגוזל (</a:t>
            </a:r>
            <a:r>
              <a:rPr lang="he-IL" sz="1800" b="0" i="0" u="none" strike="noStrike" dirty="0" err="1">
                <a:solidFill>
                  <a:srgbClr val="000000"/>
                </a:solidFill>
                <a:effectLst/>
                <a:latin typeface="Arial" panose="020B0604020202020204" pitchFamily="34" charset="0"/>
              </a:rPr>
              <a:t>ב"ק</a:t>
            </a:r>
            <a:r>
              <a:rPr lang="he-IL" sz="1800" b="0" i="0" u="none" strike="noStrike" dirty="0">
                <a:solidFill>
                  <a:srgbClr val="000000"/>
                </a:solidFill>
                <a:effectLst/>
                <a:latin typeface="Arial" panose="020B0604020202020204" pitchFamily="34" charset="0"/>
              </a:rPr>
              <a:t> דף קיט.) </a:t>
            </a:r>
            <a:r>
              <a:rPr lang="he-IL" sz="1800" b="0" i="0" u="none" strike="noStrike" dirty="0" err="1">
                <a:solidFill>
                  <a:srgbClr val="000000"/>
                </a:solidFill>
                <a:effectLst/>
                <a:latin typeface="Arial" panose="020B0604020202020204" pitchFamily="34" charset="0"/>
              </a:rPr>
              <a:t>דמייתי</a:t>
            </a:r>
            <a:r>
              <a:rPr lang="he-IL" sz="1800" b="0" i="0" u="none" strike="noStrike" dirty="0">
                <a:solidFill>
                  <a:srgbClr val="000000"/>
                </a:solidFill>
                <a:effectLst/>
                <a:latin typeface="Arial" panose="020B0604020202020204" pitchFamily="34" charset="0"/>
              </a:rPr>
              <a:t> קרא </a:t>
            </a:r>
            <a:r>
              <a:rPr lang="he-IL" sz="1800" b="0" i="0" u="none" strike="noStrike" dirty="0" err="1">
                <a:solidFill>
                  <a:srgbClr val="000000"/>
                </a:solidFill>
                <a:effectLst/>
                <a:latin typeface="Arial" panose="020B0604020202020204" pitchFamily="34" charset="0"/>
              </a:rPr>
              <a:t>דמחמס</a:t>
            </a:r>
            <a:r>
              <a:rPr lang="he-IL" sz="1800" b="0" i="0" u="none" strike="noStrike" dirty="0">
                <a:solidFill>
                  <a:srgbClr val="000000"/>
                </a:solidFill>
                <a:effectLst/>
                <a:latin typeface="Arial" panose="020B0604020202020204" pitchFamily="34" charset="0"/>
              </a:rPr>
              <a:t> בני יהודה אפי' אי </a:t>
            </a:r>
            <a:r>
              <a:rPr lang="he-IL" sz="1800" b="0" i="0" u="none" strike="noStrike" dirty="0" err="1">
                <a:solidFill>
                  <a:srgbClr val="000000"/>
                </a:solidFill>
                <a:effectLst/>
                <a:latin typeface="Arial" panose="020B0604020202020204" pitchFamily="34" charset="0"/>
              </a:rPr>
              <a:t>יהיב</a:t>
            </a:r>
            <a:r>
              <a:rPr lang="he-IL" sz="1800" b="0" i="0" u="none" strike="noStrike" dirty="0">
                <a:solidFill>
                  <a:srgbClr val="000000"/>
                </a:solidFill>
                <a:effectLst/>
                <a:latin typeface="Arial" panose="020B0604020202020204" pitchFamily="34" charset="0"/>
              </a:rPr>
              <a:t> דמי אסמכתא בעלמא הוא ואע"ג </a:t>
            </a:r>
            <a:r>
              <a:rPr lang="he-IL" sz="1800" b="0" i="0" u="none" strike="noStrike" dirty="0" err="1">
                <a:solidFill>
                  <a:srgbClr val="000000"/>
                </a:solidFill>
                <a:effectLst/>
                <a:latin typeface="Arial" panose="020B0604020202020204" pitchFamily="34" charset="0"/>
              </a:rPr>
              <a:t>דהוסיפו</a:t>
            </a:r>
            <a:r>
              <a:rPr lang="he-IL" sz="1800" b="0" i="0" u="none" strike="noStrike" dirty="0">
                <a:solidFill>
                  <a:srgbClr val="000000"/>
                </a:solidFill>
                <a:effectLst/>
                <a:latin typeface="Arial" panose="020B0604020202020204" pitchFamily="34" charset="0"/>
              </a:rPr>
              <a:t> עליהם </a:t>
            </a:r>
            <a:r>
              <a:rPr lang="he-IL" sz="1800" b="0" i="0" u="none" strike="noStrike" dirty="0" err="1">
                <a:solidFill>
                  <a:srgbClr val="000000"/>
                </a:solidFill>
                <a:effectLst/>
                <a:latin typeface="Arial" panose="020B0604020202020204" pitchFamily="34" charset="0"/>
              </a:rPr>
              <a:t>החמסנין</a:t>
            </a:r>
            <a:r>
              <a:rPr lang="he-IL" sz="1800" b="0" i="0" u="none" strike="noStrike" dirty="0">
                <a:solidFill>
                  <a:srgbClr val="000000"/>
                </a:solidFill>
                <a:effectLst/>
                <a:latin typeface="Arial" panose="020B0604020202020204" pitchFamily="34" charset="0"/>
              </a:rPr>
              <a:t> לפסול לעדות וה"ה שפסול לשבועה היינו חמסן שחצוף לחטוף מיד ליד בידיעת הבעלים אבל הכא לא </a:t>
            </a:r>
            <a:r>
              <a:rPr lang="he-IL" sz="1800" b="0" i="0" u="none" strike="noStrike" dirty="0" err="1">
                <a:solidFill>
                  <a:srgbClr val="000000"/>
                </a:solidFill>
                <a:effectLst/>
                <a:latin typeface="Arial" panose="020B0604020202020204" pitchFamily="34" charset="0"/>
              </a:rPr>
              <a:t>חציף</a:t>
            </a:r>
            <a:r>
              <a:rPr lang="he-IL" sz="1800" b="0" i="0" u="none" strike="noStrike" dirty="0">
                <a:solidFill>
                  <a:srgbClr val="000000"/>
                </a:solidFill>
                <a:effectLst/>
                <a:latin typeface="Arial" panose="020B0604020202020204" pitchFamily="34" charset="0"/>
              </a:rPr>
              <a:t> אלא מעלים חמסנותו ואמר שנאבדה לו לא </a:t>
            </a:r>
            <a:r>
              <a:rPr lang="he-IL" sz="1800" b="0" i="0" u="none" strike="noStrike" dirty="0" err="1">
                <a:solidFill>
                  <a:srgbClr val="000000"/>
                </a:solidFill>
                <a:effectLst/>
                <a:latin typeface="Arial" panose="020B0604020202020204" pitchFamily="34" charset="0"/>
              </a:rPr>
              <a:t>פסיל</a:t>
            </a:r>
            <a:r>
              <a:rPr lang="he-IL" sz="1800" b="0" i="0" u="none" strike="noStrike" dirty="0">
                <a:solidFill>
                  <a:srgbClr val="000000"/>
                </a:solidFill>
                <a:effectLst/>
                <a:latin typeface="Arial" panose="020B0604020202020204" pitchFamily="34" charset="0"/>
              </a:rPr>
              <a:t>.</a:t>
            </a:r>
            <a:endParaRPr lang="he-IL" sz="1800" b="0" dirty="0">
              <a:effectLst/>
            </a:endParaRPr>
          </a:p>
        </p:txBody>
      </p:sp>
    </p:spTree>
    <p:extLst>
      <p:ext uri="{BB962C8B-B14F-4D97-AF65-F5344CB8AC3E}">
        <p14:creationId xmlns:p14="http://schemas.microsoft.com/office/powerpoint/2010/main" val="1884254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9C8D-3BFF-4124-8C18-3A4BC668019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DD24D82-D7E2-448F-BFD4-DF0DEFFD8B0C}"/>
              </a:ext>
            </a:extLst>
          </p:cNvPr>
          <p:cNvSpPr>
            <a:spLocks noGrp="1"/>
          </p:cNvSpPr>
          <p:nvPr>
            <p:ph idx="1"/>
          </p:nvPr>
        </p:nvSpPr>
        <p:spPr/>
        <p:txBody>
          <a:bodyPr>
            <a:normAutofit/>
          </a:bodyPr>
          <a:lstStyle/>
          <a:p>
            <a:pPr marL="0" marR="457200" indent="0" algn="r" rtl="1">
              <a:lnSpc>
                <a:spcPct val="150000"/>
              </a:lnSpc>
              <a:spcBef>
                <a:spcPts val="1200"/>
              </a:spcBef>
              <a:spcAft>
                <a:spcPts val="1200"/>
              </a:spcAft>
              <a:buNone/>
            </a:pPr>
            <a:r>
              <a:rPr lang="he-IL" sz="2200" b="0" i="0" u="none" strike="noStrike" dirty="0">
                <a:solidFill>
                  <a:srgbClr val="000000"/>
                </a:solidFill>
                <a:effectLst/>
                <a:latin typeface="Arial" panose="020B0604020202020204" pitchFamily="34" charset="0"/>
              </a:rPr>
              <a:t>תלמוד בבלי מסכת סנהדרין דף כה עמוד ב </a:t>
            </a:r>
            <a:endParaRPr lang="he-IL" sz="2200" b="0" dirty="0">
              <a:effectLst/>
            </a:endParaRPr>
          </a:p>
          <a:p>
            <a:pPr marL="0" indent="0" algn="r" rtl="1">
              <a:lnSpc>
                <a:spcPct val="150000"/>
              </a:lnSpc>
              <a:buNone/>
            </a:pPr>
            <a:r>
              <a:rPr lang="he-IL" sz="2200" b="0" i="0" u="none" strike="noStrike" dirty="0">
                <a:solidFill>
                  <a:srgbClr val="000000"/>
                </a:solidFill>
                <a:effectLst/>
                <a:latin typeface="Arial" panose="020B0604020202020204" pitchFamily="34" charset="0"/>
              </a:rPr>
              <a:t>תנא: הוסיפו עליהן </a:t>
            </a:r>
            <a:r>
              <a:rPr lang="he-IL" sz="2200" b="0" i="0" u="none" strike="noStrike" dirty="0" err="1">
                <a:solidFill>
                  <a:srgbClr val="000000"/>
                </a:solidFill>
                <a:effectLst/>
                <a:latin typeface="Arial" panose="020B0604020202020204" pitchFamily="34" charset="0"/>
              </a:rPr>
              <a:t>הגזלנין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והחמסנין</a:t>
            </a:r>
            <a:r>
              <a:rPr lang="he-IL" sz="2200" b="0" i="0" u="none" strike="noStrike" dirty="0">
                <a:solidFill>
                  <a:srgbClr val="000000"/>
                </a:solidFill>
                <a:effectLst/>
                <a:latin typeface="Arial" panose="020B0604020202020204" pitchFamily="34" charset="0"/>
              </a:rPr>
              <a:t> {לפסול לעדות}. - גזלן דאורייתא הוא - לא </a:t>
            </a:r>
            <a:r>
              <a:rPr lang="he-IL" sz="2200" b="0" i="0" u="none" strike="noStrike" dirty="0" err="1">
                <a:solidFill>
                  <a:srgbClr val="000000"/>
                </a:solidFill>
                <a:effectLst/>
                <a:latin typeface="Arial" panose="020B0604020202020204" pitchFamily="34" charset="0"/>
              </a:rPr>
              <a:t>נצרכא</a:t>
            </a:r>
            <a:r>
              <a:rPr lang="he-IL" sz="2200" b="0" i="0" u="none" strike="noStrike" dirty="0">
                <a:solidFill>
                  <a:srgbClr val="000000"/>
                </a:solidFill>
                <a:effectLst/>
                <a:latin typeface="Arial" panose="020B0604020202020204" pitchFamily="34" charset="0"/>
              </a:rPr>
              <a:t> אלא למציאת חרש שוטה וקטן. מעיקרא סבור: מציאת חרש שוטה וקטן לא </a:t>
            </a:r>
            <a:r>
              <a:rPr lang="he-IL" sz="2200" b="0" i="0" u="none" strike="noStrike" dirty="0" err="1">
                <a:solidFill>
                  <a:srgbClr val="000000"/>
                </a:solidFill>
                <a:effectLst/>
                <a:latin typeface="Arial" panose="020B0604020202020204" pitchFamily="34" charset="0"/>
              </a:rPr>
              <a:t>שכיחא</a:t>
            </a:r>
            <a:r>
              <a:rPr lang="he-IL" sz="2200" b="0" i="0" u="none" strike="noStrike" dirty="0">
                <a:solidFill>
                  <a:srgbClr val="000000"/>
                </a:solidFill>
                <a:effectLst/>
                <a:latin typeface="Arial" panose="020B0604020202020204" pitchFamily="34" charset="0"/>
              </a:rPr>
              <a:t>, אי נמי - מפני דרכי שלום בעלמא. כיון </a:t>
            </a:r>
            <a:r>
              <a:rPr lang="he-IL" sz="2200" b="0" i="0" u="none" strike="noStrike" dirty="0" err="1">
                <a:solidFill>
                  <a:srgbClr val="000000"/>
                </a:solidFill>
                <a:effectLst/>
                <a:latin typeface="Arial" panose="020B0604020202020204" pitchFamily="34" charset="0"/>
              </a:rPr>
              <a:t>דחזו</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דסוף</a:t>
            </a:r>
            <a:r>
              <a:rPr lang="he-IL" sz="2200" b="0" i="0" u="none" strike="noStrike" dirty="0">
                <a:solidFill>
                  <a:srgbClr val="000000"/>
                </a:solidFill>
                <a:effectLst/>
                <a:latin typeface="Arial" panose="020B0604020202020204" pitchFamily="34" charset="0"/>
              </a:rPr>
              <a:t> סוף </a:t>
            </a:r>
            <a:r>
              <a:rPr lang="he-IL" sz="2200" b="0" i="0" u="none" strike="noStrike" dirty="0" err="1">
                <a:solidFill>
                  <a:srgbClr val="000000"/>
                </a:solidFill>
                <a:effectLst/>
                <a:latin typeface="Arial" panose="020B0604020202020204" pitchFamily="34" charset="0"/>
              </a:rPr>
              <a:t>ממונא</a:t>
            </a:r>
            <a:r>
              <a:rPr lang="he-IL" sz="2200" b="0" i="0" u="none" strike="noStrike" dirty="0">
                <a:solidFill>
                  <a:srgbClr val="000000"/>
                </a:solidFill>
                <a:effectLst/>
                <a:latin typeface="Arial" panose="020B0604020202020204" pitchFamily="34" charset="0"/>
              </a:rPr>
              <a:t> הוא </a:t>
            </a:r>
            <a:r>
              <a:rPr lang="he-IL" sz="2200" b="0" i="0" u="none" strike="noStrike" dirty="0" err="1">
                <a:solidFill>
                  <a:srgbClr val="000000"/>
                </a:solidFill>
                <a:effectLst/>
                <a:latin typeface="Arial" panose="020B0604020202020204" pitchFamily="34" charset="0"/>
              </a:rPr>
              <a:t>דקא</a:t>
            </a:r>
            <a:r>
              <a:rPr lang="he-IL" sz="2200" b="0" i="0" u="none" strike="noStrike" dirty="0">
                <a:solidFill>
                  <a:srgbClr val="000000"/>
                </a:solidFill>
                <a:effectLst/>
                <a:latin typeface="Arial" panose="020B0604020202020204" pitchFamily="34" charset="0"/>
              </a:rPr>
              <a:t> שקלי - </a:t>
            </a:r>
            <a:r>
              <a:rPr lang="he-IL" sz="2200" b="0" i="0" u="none" strike="noStrike" dirty="0" err="1">
                <a:solidFill>
                  <a:srgbClr val="000000"/>
                </a:solidFill>
                <a:effectLst/>
                <a:latin typeface="Arial" panose="020B0604020202020204" pitchFamily="34" charset="0"/>
              </a:rPr>
              <a:t>פסלינהו</a:t>
            </a:r>
            <a:r>
              <a:rPr lang="he-IL" sz="2200" b="0" i="0" u="none" strike="noStrike" dirty="0">
                <a:solidFill>
                  <a:srgbClr val="000000"/>
                </a:solidFill>
                <a:effectLst/>
                <a:latin typeface="Arial" panose="020B0604020202020204" pitchFamily="34" charset="0"/>
              </a:rPr>
              <a:t> רבנן. </a:t>
            </a:r>
            <a:r>
              <a:rPr lang="he-IL" sz="2200" b="1" i="0" u="none" strike="noStrike" dirty="0" err="1">
                <a:solidFill>
                  <a:srgbClr val="000000"/>
                </a:solidFill>
                <a:effectLst/>
                <a:latin typeface="Arial" panose="020B0604020202020204" pitchFamily="34" charset="0"/>
              </a:rPr>
              <a:t>החמסנין</a:t>
            </a:r>
            <a:r>
              <a:rPr lang="he-IL" sz="2200" b="1" i="0" u="none" strike="noStrike" dirty="0">
                <a:solidFill>
                  <a:srgbClr val="000000"/>
                </a:solidFill>
                <a:effectLst/>
                <a:latin typeface="Arial" panose="020B0604020202020204" pitchFamily="34" charset="0"/>
              </a:rPr>
              <a:t>, מעיקרא סבור: דמי קא </a:t>
            </a:r>
            <a:r>
              <a:rPr lang="he-IL" sz="2200" b="1" i="0" u="none" strike="noStrike" dirty="0" err="1">
                <a:solidFill>
                  <a:srgbClr val="000000"/>
                </a:solidFill>
                <a:effectLst/>
                <a:latin typeface="Arial" panose="020B0604020202020204" pitchFamily="34" charset="0"/>
              </a:rPr>
              <a:t>יהיב</a:t>
            </a:r>
            <a:r>
              <a:rPr lang="he-IL" sz="2200" b="1" i="0" u="none" strike="noStrike" dirty="0">
                <a:solidFill>
                  <a:srgbClr val="000000"/>
                </a:solidFill>
                <a:effectLst/>
                <a:latin typeface="Arial" panose="020B0604020202020204" pitchFamily="34" charset="0"/>
              </a:rPr>
              <a:t>, אקראי בעלמא הוא. כיון </a:t>
            </a:r>
            <a:r>
              <a:rPr lang="he-IL" sz="2200" b="1" i="0" u="none" strike="noStrike" dirty="0" err="1">
                <a:solidFill>
                  <a:srgbClr val="000000"/>
                </a:solidFill>
                <a:effectLst/>
                <a:latin typeface="Arial" panose="020B0604020202020204" pitchFamily="34" charset="0"/>
              </a:rPr>
              <a:t>דחזו</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דקא</a:t>
            </a:r>
            <a:r>
              <a:rPr lang="he-IL" sz="2200" b="1" i="0" u="none" strike="noStrike" dirty="0">
                <a:solidFill>
                  <a:srgbClr val="000000"/>
                </a:solidFill>
                <a:effectLst/>
                <a:latin typeface="Arial" panose="020B0604020202020204" pitchFamily="34" charset="0"/>
              </a:rPr>
              <a:t> חטפי - גזרו בהו רבנן</a:t>
            </a:r>
            <a:r>
              <a:rPr lang="he-IL" sz="2200" b="0" i="0" u="none" strike="noStrike" dirty="0">
                <a:solidFill>
                  <a:srgbClr val="000000"/>
                </a:solidFill>
                <a:effectLst/>
                <a:latin typeface="Arial" panose="020B0604020202020204" pitchFamily="34" charset="0"/>
              </a:rPr>
              <a:t>. </a:t>
            </a:r>
            <a:br>
              <a:rPr lang="he-IL" sz="2200" b="0" i="0" u="none" strike="noStrike" dirty="0">
                <a:solidFill>
                  <a:srgbClr val="000000"/>
                </a:solidFill>
                <a:effectLst/>
                <a:latin typeface="Arial" panose="020B0604020202020204" pitchFamily="34" charset="0"/>
              </a:rPr>
            </a:br>
            <a:r>
              <a:rPr lang="he-IL" sz="2200" b="0" i="0" u="none" strike="noStrike" dirty="0">
                <a:solidFill>
                  <a:srgbClr val="000000"/>
                </a:solidFill>
                <a:effectLst/>
                <a:latin typeface="Arial" panose="020B0604020202020204" pitchFamily="34" charset="0"/>
              </a:rPr>
              <a:t>תנא: עוד הוסיפו עליהן הרועים, </a:t>
            </a:r>
            <a:r>
              <a:rPr lang="he-IL" sz="2200" b="0" i="0" u="none" strike="noStrike" dirty="0" err="1">
                <a:solidFill>
                  <a:srgbClr val="000000"/>
                </a:solidFill>
                <a:effectLst/>
                <a:latin typeface="Arial" panose="020B0604020202020204" pitchFamily="34" charset="0"/>
              </a:rPr>
              <a:t>הגבאין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והמוכסין</a:t>
            </a:r>
            <a:r>
              <a:rPr lang="he-IL" sz="2200" b="0" i="0" u="none" strike="noStrike" dirty="0">
                <a:solidFill>
                  <a:srgbClr val="000000"/>
                </a:solidFill>
                <a:effectLst/>
                <a:latin typeface="Arial" panose="020B0604020202020204" pitchFamily="34" charset="0"/>
              </a:rPr>
              <a:t>. רועים, מעיקרא סבור: אקראי בעלמא הוא, כיון </a:t>
            </a:r>
            <a:r>
              <a:rPr lang="he-IL" sz="2200" b="0" i="0" u="none" strike="noStrike" dirty="0" err="1">
                <a:solidFill>
                  <a:srgbClr val="000000"/>
                </a:solidFill>
                <a:effectLst/>
                <a:latin typeface="Arial" panose="020B0604020202020204" pitchFamily="34" charset="0"/>
              </a:rPr>
              <a:t>דחזו</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דקא</a:t>
            </a:r>
            <a:r>
              <a:rPr lang="he-IL" sz="2200" b="0" i="0" u="none" strike="noStrike" dirty="0">
                <a:solidFill>
                  <a:srgbClr val="000000"/>
                </a:solidFill>
                <a:effectLst/>
                <a:latin typeface="Arial" panose="020B0604020202020204" pitchFamily="34" charset="0"/>
              </a:rPr>
              <a:t> מכווני ושדו לכתחילה - גזרו בהו רבנן.</a:t>
            </a:r>
            <a:endParaRPr lang="he-IL" sz="2200" dirty="0"/>
          </a:p>
        </p:txBody>
      </p:sp>
    </p:spTree>
    <p:extLst>
      <p:ext uri="{BB962C8B-B14F-4D97-AF65-F5344CB8AC3E}">
        <p14:creationId xmlns:p14="http://schemas.microsoft.com/office/powerpoint/2010/main" val="3471159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D6B7-CA71-4397-A796-EA2CDC4155B0}"/>
              </a:ext>
            </a:extLst>
          </p:cNvPr>
          <p:cNvSpPr>
            <a:spLocks noGrp="1"/>
          </p:cNvSpPr>
          <p:nvPr>
            <p:ph type="title"/>
          </p:nvPr>
        </p:nvSpPr>
        <p:spPr/>
        <p:txBody>
          <a:bodyPr/>
          <a:lstStyle/>
          <a:p>
            <a:pPr algn="r" rtl="1"/>
            <a:r>
              <a:rPr lang="he-IL" dirty="0"/>
              <a:t>תוס סנהדרין </a:t>
            </a:r>
            <a:r>
              <a:rPr lang="he-IL" dirty="0" err="1"/>
              <a:t>עי"ל</a:t>
            </a:r>
            <a:r>
              <a:rPr lang="he-IL" dirty="0"/>
              <a:t>- אם בסוף אמר רוצה אני, לא עבר על לא תחמוד </a:t>
            </a:r>
          </a:p>
        </p:txBody>
      </p:sp>
      <p:sp>
        <p:nvSpPr>
          <p:cNvPr id="3" name="Content Placeholder 2">
            <a:extLst>
              <a:ext uri="{FF2B5EF4-FFF2-40B4-BE49-F238E27FC236}">
                <a16:creationId xmlns:a16="http://schemas.microsoft.com/office/drawing/2014/main" id="{79C89D71-5AEB-46A8-BE5F-AA837F98DAED}"/>
              </a:ext>
            </a:extLst>
          </p:cNvPr>
          <p:cNvSpPr>
            <a:spLocks noGrp="1"/>
          </p:cNvSpPr>
          <p:nvPr>
            <p:ph idx="1"/>
          </p:nvPr>
        </p:nvSpPr>
        <p:spPr/>
        <p:txBody>
          <a:bodyPr>
            <a:noAutofit/>
          </a:bodyPr>
          <a:lstStyle/>
          <a:p>
            <a:pPr marL="0" marR="457200" indent="0" algn="r" rtl="1">
              <a:lnSpc>
                <a:spcPct val="150000"/>
              </a:lnSpc>
              <a:spcBef>
                <a:spcPts val="1200"/>
              </a:spcBef>
              <a:spcAft>
                <a:spcPts val="1200"/>
              </a:spcAft>
              <a:buNone/>
            </a:pPr>
            <a:r>
              <a:rPr lang="he-IL" sz="2200" b="0" i="0" u="none" strike="noStrike" dirty="0">
                <a:solidFill>
                  <a:srgbClr val="000000"/>
                </a:solidFill>
                <a:effectLst/>
                <a:latin typeface="Arial" panose="020B0604020202020204" pitchFamily="34" charset="0"/>
              </a:rPr>
              <a:t>תוספות מסכת סנהדרין דף כה עמוד ב </a:t>
            </a:r>
            <a:br>
              <a:rPr lang="en-US" sz="2200" b="0" i="0" u="none" strike="noStrike" dirty="0">
                <a:solidFill>
                  <a:srgbClr val="000000"/>
                </a:solidFill>
                <a:effectLst/>
                <a:latin typeface="Arial" panose="020B0604020202020204" pitchFamily="34" charset="0"/>
              </a:rPr>
            </a:br>
            <a:r>
              <a:rPr lang="he-IL" sz="2200" b="0" i="0" u="none" strike="noStrike" dirty="0">
                <a:solidFill>
                  <a:srgbClr val="000000"/>
                </a:solidFill>
                <a:effectLst/>
                <a:latin typeface="Arial" panose="020B0604020202020204" pitchFamily="34" charset="0"/>
              </a:rPr>
              <a:t>מעיקרא סבור דמי </a:t>
            </a:r>
            <a:r>
              <a:rPr lang="he-IL" sz="2200" b="0" i="0" u="none" strike="noStrike" dirty="0" err="1">
                <a:solidFill>
                  <a:srgbClr val="000000"/>
                </a:solidFill>
                <a:effectLst/>
                <a:latin typeface="Arial" panose="020B0604020202020204" pitchFamily="34" charset="0"/>
              </a:rPr>
              <a:t>קיהיב</a:t>
            </a:r>
            <a:r>
              <a:rPr lang="he-IL" sz="2200" b="0" i="0" u="none" strike="noStrike" dirty="0">
                <a:solidFill>
                  <a:srgbClr val="000000"/>
                </a:solidFill>
                <a:effectLst/>
                <a:latin typeface="Arial" panose="020B0604020202020204" pitchFamily="34" charset="0"/>
              </a:rPr>
              <a:t> - </a:t>
            </a:r>
            <a:r>
              <a:rPr lang="he-IL" sz="2200" b="1" i="0" u="none" strike="noStrike" dirty="0">
                <a:solidFill>
                  <a:srgbClr val="000000"/>
                </a:solidFill>
                <a:effectLst/>
                <a:latin typeface="Arial" panose="020B0604020202020204" pitchFamily="34" charset="0"/>
              </a:rPr>
              <a:t>וא"ת </a:t>
            </a:r>
            <a:r>
              <a:rPr lang="he-IL" sz="2200" b="1" i="0" u="none" strike="noStrike" dirty="0" err="1">
                <a:solidFill>
                  <a:srgbClr val="000000"/>
                </a:solidFill>
                <a:effectLst/>
                <a:latin typeface="Arial" panose="020B0604020202020204" pitchFamily="34" charset="0"/>
              </a:rPr>
              <a:t>וליפסול</a:t>
            </a:r>
            <a:r>
              <a:rPr lang="he-IL" sz="2200" b="1" i="0" u="none" strike="noStrike" dirty="0">
                <a:solidFill>
                  <a:srgbClr val="000000"/>
                </a:solidFill>
                <a:effectLst/>
                <a:latin typeface="Arial" panose="020B0604020202020204" pitchFamily="34" charset="0"/>
              </a:rPr>
              <a:t> מדאורייתא </a:t>
            </a:r>
            <a:r>
              <a:rPr lang="he-IL" sz="2200" b="1" i="0" u="none" strike="noStrike" dirty="0" err="1">
                <a:solidFill>
                  <a:srgbClr val="000000"/>
                </a:solidFill>
                <a:effectLst/>
                <a:latin typeface="Arial" panose="020B0604020202020204" pitchFamily="34" charset="0"/>
              </a:rPr>
              <a:t>דקא</a:t>
            </a:r>
            <a:r>
              <a:rPr lang="he-IL" sz="2200" b="1" i="0" u="none" strike="noStrike" dirty="0">
                <a:solidFill>
                  <a:srgbClr val="000000"/>
                </a:solidFill>
                <a:effectLst/>
                <a:latin typeface="Arial" panose="020B0604020202020204" pitchFamily="34" charset="0"/>
              </a:rPr>
              <a:t> עבר </a:t>
            </a:r>
            <a:r>
              <a:rPr lang="he-IL" sz="2200" b="1" i="0" u="none" strike="noStrike" dirty="0" err="1">
                <a:solidFill>
                  <a:srgbClr val="000000"/>
                </a:solidFill>
                <a:effectLst/>
                <a:latin typeface="Arial" panose="020B0604020202020204" pitchFamily="34" charset="0"/>
              </a:rPr>
              <a:t>אלאו</a:t>
            </a:r>
            <a:r>
              <a:rPr lang="he-IL" sz="2200" b="1" i="0" u="none" strike="noStrike" dirty="0">
                <a:solidFill>
                  <a:srgbClr val="000000"/>
                </a:solidFill>
                <a:effectLst/>
                <a:latin typeface="Arial" panose="020B0604020202020204" pitchFamily="34" charset="0"/>
              </a:rPr>
              <a:t> דלא תחמוד וי"ל דלא תחמוד משמע דלא </a:t>
            </a:r>
            <a:r>
              <a:rPr lang="he-IL" sz="2200" b="1" i="0" u="none" strike="noStrike" dirty="0" err="1">
                <a:solidFill>
                  <a:srgbClr val="000000"/>
                </a:solidFill>
                <a:effectLst/>
                <a:latin typeface="Arial" panose="020B0604020202020204" pitchFamily="34" charset="0"/>
              </a:rPr>
              <a:t>יהיב</a:t>
            </a:r>
            <a:r>
              <a:rPr lang="he-IL" sz="2200" b="1" i="0" u="none" strike="noStrike" dirty="0">
                <a:solidFill>
                  <a:srgbClr val="000000"/>
                </a:solidFill>
                <a:effectLst/>
                <a:latin typeface="Arial" panose="020B0604020202020204" pitchFamily="34" charset="0"/>
              </a:rPr>
              <a:t> דמי וכי </a:t>
            </a:r>
            <a:r>
              <a:rPr lang="he-IL" sz="2200" b="1" i="0" u="none" strike="noStrike" dirty="0" err="1">
                <a:solidFill>
                  <a:srgbClr val="000000"/>
                </a:solidFill>
                <a:effectLst/>
                <a:latin typeface="Arial" panose="020B0604020202020204" pitchFamily="34" charset="0"/>
              </a:rPr>
              <a:t>יהיב</a:t>
            </a:r>
            <a:r>
              <a:rPr lang="he-IL" sz="2200" b="1" i="0" u="none" strike="noStrike" dirty="0">
                <a:solidFill>
                  <a:srgbClr val="000000"/>
                </a:solidFill>
                <a:effectLst/>
                <a:latin typeface="Arial" panose="020B0604020202020204" pitchFamily="34" charset="0"/>
              </a:rPr>
              <a:t> דמי </a:t>
            </a:r>
            <a:r>
              <a:rPr lang="he-IL" sz="2200" b="1" i="0" u="none" strike="noStrike" dirty="0" err="1">
                <a:solidFill>
                  <a:srgbClr val="000000"/>
                </a:solidFill>
                <a:effectLst/>
                <a:latin typeface="Arial" panose="020B0604020202020204" pitchFamily="34" charset="0"/>
              </a:rPr>
              <a:t>ליכא</a:t>
            </a:r>
            <a:r>
              <a:rPr lang="he-IL" sz="2200" b="1" i="0" u="none" strike="noStrike" dirty="0">
                <a:solidFill>
                  <a:srgbClr val="000000"/>
                </a:solidFill>
                <a:effectLst/>
                <a:latin typeface="Arial" panose="020B0604020202020204" pitchFamily="34" charset="0"/>
              </a:rPr>
              <a:t> לאו </a:t>
            </a:r>
            <a:r>
              <a:rPr lang="he-IL" sz="2200" b="1" i="0" u="none" strike="noStrike" dirty="0" err="1">
                <a:solidFill>
                  <a:srgbClr val="000000"/>
                </a:solidFill>
                <a:effectLst/>
                <a:latin typeface="Arial" panose="020B0604020202020204" pitchFamily="34" charset="0"/>
              </a:rPr>
              <a:t>דחמוד</a:t>
            </a:r>
            <a:r>
              <a:rPr lang="he-IL" sz="2200" b="1" i="0" u="none" strike="noStrike" dirty="0">
                <a:solidFill>
                  <a:srgbClr val="000000"/>
                </a:solidFill>
                <a:effectLst/>
                <a:latin typeface="Arial" panose="020B0604020202020204" pitchFamily="34" charset="0"/>
              </a:rPr>
              <a:t> כלל</a:t>
            </a:r>
            <a:r>
              <a:rPr lang="he-IL" sz="2200" b="0" i="0" u="none" strike="noStrike" dirty="0">
                <a:solidFill>
                  <a:srgbClr val="000000"/>
                </a:solidFill>
                <a:effectLst/>
                <a:latin typeface="Arial" panose="020B0604020202020204" pitchFamily="34" charset="0"/>
              </a:rPr>
              <a:t> וא"ת והא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בפ"ק</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דבבא</a:t>
            </a:r>
            <a:r>
              <a:rPr lang="he-IL" sz="2200" b="0" i="0" u="none" strike="noStrike" dirty="0">
                <a:solidFill>
                  <a:srgbClr val="000000"/>
                </a:solidFill>
                <a:effectLst/>
                <a:latin typeface="Arial" panose="020B0604020202020204" pitchFamily="34" charset="0"/>
              </a:rPr>
              <a:t> מציעא (דף ה:) לא תחמוד בלא דמי משמע להו </a:t>
            </a:r>
            <a:r>
              <a:rPr lang="he-IL" sz="2200" b="1" i="0" u="sng" strike="noStrike" dirty="0">
                <a:solidFill>
                  <a:srgbClr val="000000"/>
                </a:solidFill>
                <a:effectLst/>
                <a:latin typeface="Arial" panose="020B0604020202020204" pitchFamily="34" charset="0"/>
              </a:rPr>
              <a:t>משמע </a:t>
            </a:r>
            <a:r>
              <a:rPr lang="he-IL" sz="2200" b="1" i="0" u="sng" strike="noStrike" dirty="0" err="1">
                <a:solidFill>
                  <a:srgbClr val="000000"/>
                </a:solidFill>
                <a:effectLst/>
                <a:latin typeface="Arial" panose="020B0604020202020204" pitchFamily="34" charset="0"/>
              </a:rPr>
              <a:t>לאינשי</a:t>
            </a:r>
            <a:r>
              <a:rPr lang="he-IL" sz="2200" b="1" i="0" u="sng" strike="noStrike" dirty="0">
                <a:solidFill>
                  <a:srgbClr val="000000"/>
                </a:solidFill>
                <a:effectLst/>
                <a:latin typeface="Arial" panose="020B0604020202020204" pitchFamily="34" charset="0"/>
              </a:rPr>
              <a:t> דווקא הוא </a:t>
            </a:r>
            <a:r>
              <a:rPr lang="he-IL" sz="2200" b="1" i="0" u="sng" strike="noStrike" dirty="0" err="1">
                <a:solidFill>
                  <a:srgbClr val="000000"/>
                </a:solidFill>
                <a:effectLst/>
                <a:latin typeface="Arial" panose="020B0604020202020204" pitchFamily="34" charset="0"/>
              </a:rPr>
              <a:t>דמשתמע</a:t>
            </a:r>
            <a:r>
              <a:rPr lang="he-IL" sz="2200" b="1" i="0" u="sng" strike="noStrike" dirty="0">
                <a:solidFill>
                  <a:srgbClr val="000000"/>
                </a:solidFill>
                <a:effectLst/>
                <a:latin typeface="Arial" panose="020B0604020202020204" pitchFamily="34" charset="0"/>
              </a:rPr>
              <a:t> כך אבל הם טועים דלא תחמוד הוו אפי' </a:t>
            </a:r>
            <a:r>
              <a:rPr lang="he-IL" sz="2200" b="1" i="0" u="sng" strike="noStrike" dirty="0" err="1">
                <a:solidFill>
                  <a:srgbClr val="000000"/>
                </a:solidFill>
                <a:effectLst/>
                <a:latin typeface="Arial" panose="020B0604020202020204" pitchFamily="34" charset="0"/>
              </a:rPr>
              <a:t>בדיהיב</a:t>
            </a:r>
            <a:r>
              <a:rPr lang="he-IL" sz="2200" b="1" i="0" u="sng" strike="noStrike" dirty="0">
                <a:solidFill>
                  <a:srgbClr val="000000"/>
                </a:solidFill>
                <a:effectLst/>
                <a:latin typeface="Arial" panose="020B0604020202020204" pitchFamily="34" charset="0"/>
              </a:rPr>
              <a:t> דמי</a:t>
            </a:r>
            <a:r>
              <a:rPr lang="he-IL" sz="2200" b="0" i="0" u="none" strike="noStrike" dirty="0">
                <a:solidFill>
                  <a:srgbClr val="000000"/>
                </a:solidFill>
                <a:effectLst/>
                <a:latin typeface="Arial" panose="020B0604020202020204" pitchFamily="34" charset="0"/>
              </a:rPr>
              <a:t> ו</a:t>
            </a:r>
            <a:r>
              <a:rPr lang="he-IL" sz="2200" b="1" i="0" u="none" strike="noStrike" dirty="0">
                <a:solidFill>
                  <a:srgbClr val="000000"/>
                </a:solidFill>
                <a:effectLst/>
                <a:latin typeface="Arial" panose="020B0604020202020204" pitchFamily="34" charset="0"/>
              </a:rPr>
              <a:t>י"ל</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דמשמע</a:t>
            </a:r>
            <a:r>
              <a:rPr lang="he-IL" sz="2200" b="0" i="0" u="none" strike="noStrike" dirty="0">
                <a:solidFill>
                  <a:srgbClr val="000000"/>
                </a:solidFill>
                <a:effectLst/>
                <a:latin typeface="Arial" panose="020B0604020202020204" pitchFamily="34" charset="0"/>
              </a:rPr>
              <a:t> להו </a:t>
            </a:r>
            <a:r>
              <a:rPr lang="he-IL" sz="2200" b="0" i="0" u="none" strike="noStrike" dirty="0" err="1">
                <a:solidFill>
                  <a:srgbClr val="000000"/>
                </a:solidFill>
                <a:effectLst/>
                <a:latin typeface="Arial" panose="020B0604020202020204" pitchFamily="34" charset="0"/>
              </a:rPr>
              <a:t>דקאמר</a:t>
            </a:r>
            <a:r>
              <a:rPr lang="he-IL" sz="2200" b="0" i="0" u="none" strike="noStrike" dirty="0">
                <a:solidFill>
                  <a:srgbClr val="000000"/>
                </a:solidFill>
                <a:effectLst/>
                <a:latin typeface="Arial" panose="020B0604020202020204" pitchFamily="34" charset="0"/>
              </a:rPr>
              <a:t> ר"ל נמי </a:t>
            </a:r>
            <a:r>
              <a:rPr lang="he-IL" sz="2200" b="1" i="0" u="none" strike="noStrike" dirty="0" err="1">
                <a:solidFill>
                  <a:srgbClr val="000000"/>
                </a:solidFill>
                <a:effectLst/>
                <a:latin typeface="Arial" panose="020B0604020202020204" pitchFamily="34" charset="0"/>
              </a:rPr>
              <a:t>דכן</a:t>
            </a:r>
            <a:r>
              <a:rPr lang="he-IL" sz="2200" b="1" i="0" u="none" strike="noStrike" dirty="0">
                <a:solidFill>
                  <a:srgbClr val="000000"/>
                </a:solidFill>
                <a:effectLst/>
                <a:latin typeface="Arial" panose="020B0604020202020204" pitchFamily="34" charset="0"/>
              </a:rPr>
              <a:t> הוא האמת</a:t>
            </a:r>
            <a:r>
              <a:rPr lang="he-IL" sz="2200" b="0" i="0" u="none" strike="noStrike" dirty="0">
                <a:solidFill>
                  <a:srgbClr val="000000"/>
                </a:solidFill>
                <a:effectLst/>
                <a:latin typeface="Arial" panose="020B0604020202020204" pitchFamily="34" charset="0"/>
              </a:rPr>
              <a:t> </a:t>
            </a:r>
            <a:r>
              <a:rPr lang="he-IL" sz="2200" b="1" i="0" u="sng" strike="noStrike" dirty="0" err="1">
                <a:solidFill>
                  <a:srgbClr val="000000"/>
                </a:solidFill>
                <a:effectLst/>
                <a:latin typeface="Arial" panose="020B0604020202020204" pitchFamily="34" charset="0"/>
              </a:rPr>
              <a:t>ועי"ל</a:t>
            </a:r>
            <a:r>
              <a:rPr lang="he-IL" sz="2200" b="1" i="0" u="sng" strike="noStrike" dirty="0">
                <a:solidFill>
                  <a:srgbClr val="000000"/>
                </a:solidFill>
                <a:effectLst/>
                <a:latin typeface="Arial" panose="020B0604020202020204" pitchFamily="34" charset="0"/>
              </a:rPr>
              <a:t> </a:t>
            </a:r>
            <a:r>
              <a:rPr lang="he-IL" sz="2200" b="1" i="0" u="sng" strike="noStrike" dirty="0" err="1">
                <a:solidFill>
                  <a:srgbClr val="000000"/>
                </a:solidFill>
                <a:effectLst/>
                <a:latin typeface="Arial" panose="020B0604020202020204" pitchFamily="34" charset="0"/>
              </a:rPr>
              <a:t>דהכא</a:t>
            </a:r>
            <a:r>
              <a:rPr lang="he-IL" sz="2200" b="1" i="0" u="sng" strike="noStrike" dirty="0">
                <a:solidFill>
                  <a:srgbClr val="000000"/>
                </a:solidFill>
                <a:effectLst/>
                <a:latin typeface="Arial" panose="020B0604020202020204" pitchFamily="34" charset="0"/>
              </a:rPr>
              <a:t> הכי </a:t>
            </a:r>
            <a:r>
              <a:rPr lang="he-IL" sz="2200" b="1" i="0" u="sng" strike="noStrike" dirty="0" err="1">
                <a:solidFill>
                  <a:srgbClr val="000000"/>
                </a:solidFill>
                <a:effectLst/>
                <a:latin typeface="Arial" panose="020B0604020202020204" pitchFamily="34" charset="0"/>
              </a:rPr>
              <a:t>קאמר</a:t>
            </a:r>
            <a:r>
              <a:rPr lang="he-IL" sz="2200" b="1" i="0" u="sng" strike="noStrike" dirty="0">
                <a:solidFill>
                  <a:srgbClr val="000000"/>
                </a:solidFill>
                <a:effectLst/>
                <a:latin typeface="Arial" panose="020B0604020202020204" pitchFamily="34" charset="0"/>
              </a:rPr>
              <a:t> דמי קא יהבי והיו מפייסים אותם עד שיאמרו רוצה אני אם כן לא עברי </a:t>
            </a:r>
            <a:r>
              <a:rPr lang="he-IL" sz="2200" b="1" i="0" u="sng" strike="noStrike" dirty="0" err="1">
                <a:solidFill>
                  <a:srgbClr val="000000"/>
                </a:solidFill>
                <a:effectLst/>
                <a:latin typeface="Arial" panose="020B0604020202020204" pitchFamily="34" charset="0"/>
              </a:rPr>
              <a:t>אלאו</a:t>
            </a:r>
            <a:r>
              <a:rPr lang="he-IL" sz="2200" b="1" i="0" u="sng" strike="noStrike" dirty="0">
                <a:solidFill>
                  <a:srgbClr val="000000"/>
                </a:solidFill>
                <a:effectLst/>
                <a:latin typeface="Arial" panose="020B0604020202020204" pitchFamily="34" charset="0"/>
              </a:rPr>
              <a:t> דלא תחמוד</a:t>
            </a:r>
            <a:r>
              <a:rPr lang="he-IL" sz="2200" b="1" i="0" u="none" strike="noStrike" dirty="0">
                <a:solidFill>
                  <a:srgbClr val="000000"/>
                </a:solidFill>
                <a:effectLst/>
                <a:latin typeface="Arial" panose="020B0604020202020204" pitchFamily="34" charset="0"/>
              </a:rPr>
              <a:t> כיון </a:t>
            </a:r>
            <a:r>
              <a:rPr lang="he-IL" sz="2200" b="1" i="0" u="none" strike="noStrike" dirty="0" err="1">
                <a:solidFill>
                  <a:srgbClr val="000000"/>
                </a:solidFill>
                <a:effectLst/>
                <a:latin typeface="Arial" panose="020B0604020202020204" pitchFamily="34" charset="0"/>
              </a:rPr>
              <a:t>דחזו</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דשקלי</a:t>
            </a:r>
            <a:r>
              <a:rPr lang="he-IL" sz="2200" b="1" i="0" u="none" strike="noStrike" dirty="0">
                <a:solidFill>
                  <a:srgbClr val="000000"/>
                </a:solidFill>
                <a:effectLst/>
                <a:latin typeface="Arial" panose="020B0604020202020204" pitchFamily="34" charset="0"/>
              </a:rPr>
              <a:t> בעל </a:t>
            </a:r>
            <a:r>
              <a:rPr lang="he-IL" sz="2200" b="1" i="0" u="none" strike="noStrike" dirty="0" err="1">
                <a:solidFill>
                  <a:srgbClr val="000000"/>
                </a:solidFill>
                <a:effectLst/>
                <a:latin typeface="Arial" panose="020B0604020202020204" pitchFamily="34" charset="0"/>
              </a:rPr>
              <a:t>כרחייהו</a:t>
            </a:r>
            <a:r>
              <a:rPr lang="he-IL" sz="2200" b="1" i="0" u="none" strike="noStrike" dirty="0">
                <a:solidFill>
                  <a:srgbClr val="000000"/>
                </a:solidFill>
                <a:effectLst/>
                <a:latin typeface="Arial" panose="020B0604020202020204" pitchFamily="34" charset="0"/>
              </a:rPr>
              <a:t> ולא היו </a:t>
            </a:r>
            <a:r>
              <a:rPr lang="he-IL" sz="2200" b="1" i="0" u="none" strike="noStrike" dirty="0" err="1">
                <a:solidFill>
                  <a:srgbClr val="000000"/>
                </a:solidFill>
                <a:effectLst/>
                <a:latin typeface="Arial" panose="020B0604020202020204" pitchFamily="34" charset="0"/>
              </a:rPr>
              <a:t>חוששין</a:t>
            </a:r>
            <a:r>
              <a:rPr lang="he-IL" sz="2200" b="1" i="0" u="none" strike="noStrike" dirty="0">
                <a:solidFill>
                  <a:srgbClr val="000000"/>
                </a:solidFill>
                <a:effectLst/>
                <a:latin typeface="Arial" panose="020B0604020202020204" pitchFamily="34" charset="0"/>
              </a:rPr>
              <a:t> אם יתפייסו </a:t>
            </a:r>
            <a:r>
              <a:rPr lang="he-IL" sz="2200" b="1" i="0" u="none" strike="noStrike" dirty="0" err="1">
                <a:solidFill>
                  <a:srgbClr val="000000"/>
                </a:solidFill>
                <a:effectLst/>
                <a:latin typeface="Arial" panose="020B0604020202020204" pitchFamily="34" charset="0"/>
              </a:rPr>
              <a:t>פסלינהו</a:t>
            </a:r>
            <a:r>
              <a:rPr lang="he-IL" sz="2200" b="0" i="0" u="none" strike="noStrike" dirty="0">
                <a:solidFill>
                  <a:srgbClr val="000000"/>
                </a:solidFill>
                <a:effectLst/>
                <a:latin typeface="Arial" panose="020B0604020202020204" pitchFamily="34" charset="0"/>
              </a:rPr>
              <a:t>.</a:t>
            </a:r>
            <a:endParaRPr lang="he-IL" sz="2200" b="0" dirty="0">
              <a:effectLst/>
            </a:endParaRPr>
          </a:p>
        </p:txBody>
      </p:sp>
    </p:spTree>
    <p:extLst>
      <p:ext uri="{BB962C8B-B14F-4D97-AF65-F5344CB8AC3E}">
        <p14:creationId xmlns:p14="http://schemas.microsoft.com/office/powerpoint/2010/main" val="1751453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7F99-377A-4102-A934-2C735B19D108}"/>
              </a:ext>
            </a:extLst>
          </p:cNvPr>
          <p:cNvSpPr>
            <a:spLocks noGrp="1"/>
          </p:cNvSpPr>
          <p:nvPr>
            <p:ph type="title"/>
          </p:nvPr>
        </p:nvSpPr>
        <p:spPr/>
        <p:txBody>
          <a:bodyPr/>
          <a:lstStyle/>
          <a:p>
            <a:pPr algn="r" rtl="1"/>
            <a:r>
              <a:rPr lang="he-IL" dirty="0"/>
              <a:t>הלכות גזלה, ועובר רק עם השיגו, אבל הוי לאו שאין בו מעשה</a:t>
            </a:r>
          </a:p>
        </p:txBody>
      </p:sp>
      <p:sp>
        <p:nvSpPr>
          <p:cNvPr id="3" name="Content Placeholder 2">
            <a:extLst>
              <a:ext uri="{FF2B5EF4-FFF2-40B4-BE49-F238E27FC236}">
                <a16:creationId xmlns:a16="http://schemas.microsoft.com/office/drawing/2014/main" id="{721F20D0-0285-4C48-B99D-23EB8C3D5040}"/>
              </a:ext>
            </a:extLst>
          </p:cNvPr>
          <p:cNvSpPr>
            <a:spLocks noGrp="1"/>
          </p:cNvSpPr>
          <p:nvPr>
            <p:ph idx="1"/>
          </p:nvPr>
        </p:nvSpPr>
        <p:spPr/>
        <p:txBody>
          <a:bodyPr>
            <a:normAutofit/>
          </a:bodyPr>
          <a:lstStyle/>
          <a:p>
            <a:pPr marL="0" indent="0" algn="r" rtl="1">
              <a:lnSpc>
                <a:spcPct val="150000"/>
              </a:lnSpc>
              <a:spcBef>
                <a:spcPts val="1200"/>
              </a:spcBef>
              <a:spcAft>
                <a:spcPts val="1200"/>
              </a:spcAft>
              <a:buNone/>
            </a:pPr>
            <a:r>
              <a:rPr lang="he-IL" sz="2200" b="0" i="0" u="none" strike="noStrike" dirty="0">
                <a:solidFill>
                  <a:srgbClr val="000000"/>
                </a:solidFill>
                <a:effectLst/>
                <a:latin typeface="Arial" panose="020B0604020202020204" pitchFamily="34" charset="0"/>
              </a:rPr>
              <a:t>רמב"ם הלכות גזלה ואבדה פרק א</a:t>
            </a:r>
            <a:endParaRPr lang="he-IL" sz="2200" b="0" dirty="0">
              <a:effectLst/>
            </a:endParaRPr>
          </a:p>
          <a:p>
            <a:pPr marL="0" indent="0" algn="r" rtl="1">
              <a:lnSpc>
                <a:spcPct val="150000"/>
              </a:lnSpc>
              <a:buNone/>
            </a:pPr>
            <a:r>
              <a:rPr lang="he-IL" sz="2200" b="0" i="0" u="none" strike="noStrike" dirty="0">
                <a:solidFill>
                  <a:srgbClr val="000000"/>
                </a:solidFill>
                <a:effectLst/>
                <a:latin typeface="Arial" panose="020B0604020202020204" pitchFamily="34" charset="0"/>
              </a:rPr>
              <a:t>הלכה ט- כל החומד עבדו או אמתו או ביתו וכליו של </a:t>
            </a:r>
            <a:r>
              <a:rPr lang="he-IL" sz="2200" b="0" i="0" u="none" strike="noStrike" dirty="0" err="1">
                <a:solidFill>
                  <a:srgbClr val="000000"/>
                </a:solidFill>
                <a:effectLst/>
                <a:latin typeface="Arial" panose="020B0604020202020204" pitchFamily="34" charset="0"/>
              </a:rPr>
              <a:t>חבירו</a:t>
            </a:r>
            <a:r>
              <a:rPr lang="he-IL" sz="2200" b="0" i="0" u="none" strike="noStrike" dirty="0">
                <a:solidFill>
                  <a:srgbClr val="000000"/>
                </a:solidFill>
                <a:effectLst/>
                <a:latin typeface="Arial" panose="020B0604020202020204" pitchFamily="34" charset="0"/>
              </a:rPr>
              <a:t> או כל דבר שאפשר לו שיקנהו ממנו </a:t>
            </a:r>
            <a:r>
              <a:rPr lang="he-IL" sz="2200" b="1" i="0" u="sng" dirty="0">
                <a:solidFill>
                  <a:srgbClr val="000000"/>
                </a:solidFill>
                <a:effectLst/>
                <a:latin typeface="Arial" panose="020B0604020202020204" pitchFamily="34" charset="0"/>
              </a:rPr>
              <a:t>והכביד עליו ברעים והפציר בו עד שלקחו ממנו אף על פי שנתן לו דמים רבים הרי זה עובר בלא תעשה שנ' +שמות כ' ט"ז+ לא </a:t>
            </a:r>
            <a:r>
              <a:rPr lang="he-IL" sz="2200" b="1" i="0" u="sng" dirty="0" err="1">
                <a:solidFill>
                  <a:srgbClr val="000000"/>
                </a:solidFill>
                <a:effectLst/>
                <a:latin typeface="Arial" panose="020B0604020202020204" pitchFamily="34" charset="0"/>
              </a:rPr>
              <a:t>תחמד</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ואין </a:t>
            </a:r>
            <a:r>
              <a:rPr lang="he-IL" sz="2200" b="1" i="0" u="sng" dirty="0" err="1">
                <a:solidFill>
                  <a:srgbClr val="000000"/>
                </a:solidFill>
                <a:effectLst/>
                <a:latin typeface="Arial" panose="020B0604020202020204" pitchFamily="34" charset="0"/>
              </a:rPr>
              <a:t>לוקין</a:t>
            </a:r>
            <a:r>
              <a:rPr lang="he-IL" sz="2200" b="1" i="0" u="sng" dirty="0">
                <a:solidFill>
                  <a:srgbClr val="000000"/>
                </a:solidFill>
                <a:effectLst/>
                <a:latin typeface="Arial" panose="020B0604020202020204" pitchFamily="34" charset="0"/>
              </a:rPr>
              <a:t> על לאו זה מפני שאין בו מעשה, ואינו עובר בלאו זה עד </a:t>
            </a:r>
            <a:r>
              <a:rPr lang="he-IL" sz="2200" b="1" i="0" u="sng" dirty="0" err="1">
                <a:solidFill>
                  <a:srgbClr val="000000"/>
                </a:solidFill>
                <a:effectLst/>
                <a:latin typeface="Arial" panose="020B0604020202020204" pitchFamily="34" charset="0"/>
              </a:rPr>
              <a:t>שיקח</a:t>
            </a:r>
            <a:r>
              <a:rPr lang="he-IL" sz="2200" b="1" i="0" u="sng" dirty="0">
                <a:solidFill>
                  <a:srgbClr val="000000"/>
                </a:solidFill>
                <a:effectLst/>
                <a:latin typeface="Arial" panose="020B0604020202020204" pitchFamily="34" charset="0"/>
              </a:rPr>
              <a:t> החפץ שחמד</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כענין</a:t>
            </a:r>
            <a:r>
              <a:rPr lang="he-IL" sz="2200" b="0" i="0" u="none" strike="noStrike" dirty="0">
                <a:solidFill>
                  <a:srgbClr val="000000"/>
                </a:solidFill>
                <a:effectLst/>
                <a:latin typeface="Arial" panose="020B0604020202020204" pitchFamily="34" charset="0"/>
              </a:rPr>
              <a:t> שנ' +דברים ז' כ"ה+ לא </a:t>
            </a:r>
            <a:r>
              <a:rPr lang="he-IL" sz="2200" b="0" i="0" u="none" strike="noStrike" dirty="0" err="1">
                <a:solidFill>
                  <a:srgbClr val="000000"/>
                </a:solidFill>
                <a:effectLst/>
                <a:latin typeface="Arial" panose="020B0604020202020204" pitchFamily="34" charset="0"/>
              </a:rPr>
              <a:t>תחמד</a:t>
            </a:r>
            <a:r>
              <a:rPr lang="he-IL" sz="2200" b="0" i="0" u="none" strike="noStrike" dirty="0">
                <a:solidFill>
                  <a:srgbClr val="000000"/>
                </a:solidFill>
                <a:effectLst/>
                <a:latin typeface="Arial" panose="020B0604020202020204" pitchFamily="34" charset="0"/>
              </a:rPr>
              <a:t> כסף וזהב עליהם ולקחת לך </a:t>
            </a:r>
            <a:r>
              <a:rPr lang="he-IL" sz="2200" b="0" i="0" u="none" strike="noStrike" dirty="0" err="1">
                <a:solidFill>
                  <a:srgbClr val="000000"/>
                </a:solidFill>
                <a:effectLst/>
                <a:latin typeface="Arial" panose="020B0604020202020204" pitchFamily="34" charset="0"/>
              </a:rPr>
              <a:t>חימוד</a:t>
            </a:r>
            <a:r>
              <a:rPr lang="he-IL" sz="2200" b="0" i="0" u="none" strike="noStrike" dirty="0">
                <a:solidFill>
                  <a:srgbClr val="000000"/>
                </a:solidFill>
                <a:effectLst/>
                <a:latin typeface="Arial" panose="020B0604020202020204" pitchFamily="34" charset="0"/>
              </a:rPr>
              <a:t> שיש בו מעשה.</a:t>
            </a:r>
            <a:endParaRPr lang="he-IL" sz="2200" dirty="0"/>
          </a:p>
        </p:txBody>
      </p:sp>
    </p:spTree>
    <p:extLst>
      <p:ext uri="{BB962C8B-B14F-4D97-AF65-F5344CB8AC3E}">
        <p14:creationId xmlns:p14="http://schemas.microsoft.com/office/powerpoint/2010/main" val="2172530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93732-902E-4B03-A747-841681D008BB}"/>
              </a:ext>
            </a:extLst>
          </p:cNvPr>
          <p:cNvSpPr>
            <a:spLocks noGrp="1"/>
          </p:cNvSpPr>
          <p:nvPr>
            <p:ph type="title"/>
          </p:nvPr>
        </p:nvSpPr>
        <p:spPr/>
        <p:txBody>
          <a:bodyPr/>
          <a:lstStyle/>
          <a:p>
            <a:pPr algn="r" rtl="1"/>
            <a:r>
              <a:rPr lang="he-IL" dirty="0"/>
              <a:t>למה פסול רק מדבריהם? הלא לדעתו עובר בלא תחמוד?</a:t>
            </a:r>
          </a:p>
        </p:txBody>
      </p:sp>
      <p:sp>
        <p:nvSpPr>
          <p:cNvPr id="3" name="Content Placeholder 2">
            <a:extLst>
              <a:ext uri="{FF2B5EF4-FFF2-40B4-BE49-F238E27FC236}">
                <a16:creationId xmlns:a16="http://schemas.microsoft.com/office/drawing/2014/main" id="{3DA509C8-75F6-48C5-B074-1916173A15DE}"/>
              </a:ext>
            </a:extLst>
          </p:cNvPr>
          <p:cNvSpPr>
            <a:spLocks noGrp="1"/>
          </p:cNvSpPr>
          <p:nvPr>
            <p:ph idx="1"/>
          </p:nvPr>
        </p:nvSpPr>
        <p:spPr/>
        <p:txBody>
          <a:bodyPr/>
          <a:lstStyle/>
          <a:p>
            <a:pPr marL="0" indent="0" algn="r" rtl="1">
              <a:lnSpc>
                <a:spcPct val="150000"/>
              </a:lnSpc>
              <a:spcBef>
                <a:spcPts val="1200"/>
              </a:spcBef>
              <a:spcAft>
                <a:spcPts val="1200"/>
              </a:spcAft>
              <a:buNone/>
            </a:pPr>
            <a:r>
              <a:rPr lang="he-IL" sz="1800" b="0" i="0" u="none" strike="noStrike" dirty="0">
                <a:solidFill>
                  <a:srgbClr val="000000"/>
                </a:solidFill>
                <a:effectLst/>
                <a:latin typeface="Arial" panose="020B0604020202020204" pitchFamily="34" charset="0"/>
              </a:rPr>
              <a:t>רמב"ם הלכות עדות פרק י הלכה ד</a:t>
            </a:r>
            <a:endParaRPr lang="he-IL" b="0" dirty="0">
              <a:effectLst/>
            </a:endParaRPr>
          </a:p>
          <a:p>
            <a:pPr marL="0" indent="0" algn="r" rtl="1">
              <a:lnSpc>
                <a:spcPct val="150000"/>
              </a:lnSpc>
              <a:buNone/>
            </a:pPr>
            <a:r>
              <a:rPr lang="he-IL" sz="1800" b="0" i="0" u="none" strike="noStrike" dirty="0">
                <a:solidFill>
                  <a:srgbClr val="000000"/>
                </a:solidFill>
                <a:effectLst/>
                <a:latin typeface="Arial" panose="020B0604020202020204" pitchFamily="34" charset="0"/>
              </a:rPr>
              <a:t>ועוד יש שם רשעים שהן </a:t>
            </a:r>
            <a:r>
              <a:rPr lang="he-IL" sz="1800" b="0" i="0" u="none" strike="noStrike" dirty="0" err="1">
                <a:solidFill>
                  <a:srgbClr val="000000"/>
                </a:solidFill>
                <a:effectLst/>
                <a:latin typeface="Arial" panose="020B0604020202020204" pitchFamily="34" charset="0"/>
              </a:rPr>
              <a:t>פסולין</a:t>
            </a:r>
            <a:r>
              <a:rPr lang="he-IL" sz="1800" b="0" i="0" u="none" strike="noStrike" dirty="0">
                <a:solidFill>
                  <a:srgbClr val="000000"/>
                </a:solidFill>
                <a:effectLst/>
                <a:latin typeface="Arial" panose="020B0604020202020204" pitchFamily="34" charset="0"/>
              </a:rPr>
              <a:t> לעדות אף על פי שהן בני </a:t>
            </a:r>
            <a:r>
              <a:rPr lang="he-IL" sz="1800" b="0" i="0" u="none" strike="noStrike" dirty="0" err="1">
                <a:solidFill>
                  <a:srgbClr val="000000"/>
                </a:solidFill>
                <a:effectLst/>
                <a:latin typeface="Arial" panose="020B0604020202020204" pitchFamily="34" charset="0"/>
              </a:rPr>
              <a:t>תשלומין</a:t>
            </a:r>
            <a:r>
              <a:rPr lang="he-IL" sz="1800" b="0" i="0" u="none" strike="noStrike" dirty="0">
                <a:solidFill>
                  <a:srgbClr val="000000"/>
                </a:solidFill>
                <a:effectLst/>
                <a:latin typeface="Arial" panose="020B0604020202020204" pitchFamily="34" charset="0"/>
              </a:rPr>
              <a:t> ואינן בני מלקות, הואיל ולוקחים ממון שאינו שלהם בחמס </a:t>
            </a:r>
            <a:r>
              <a:rPr lang="he-IL" sz="1800" b="0" i="0" u="none" strike="noStrike" dirty="0" err="1">
                <a:solidFill>
                  <a:srgbClr val="000000"/>
                </a:solidFill>
                <a:effectLst/>
                <a:latin typeface="Arial" panose="020B0604020202020204" pitchFamily="34" charset="0"/>
              </a:rPr>
              <a:t>פסולין</a:t>
            </a:r>
            <a:r>
              <a:rPr lang="he-IL" sz="1800" b="0" i="0" u="none" strike="noStrike" dirty="0">
                <a:solidFill>
                  <a:srgbClr val="000000"/>
                </a:solidFill>
                <a:effectLst/>
                <a:latin typeface="Arial" panose="020B0604020202020204" pitchFamily="34" charset="0"/>
              </a:rPr>
              <a:t> שנאמר כי יקום עד חמס באיש, כגון הגנבים והחמסנים אף על פי שהחזיר פסול לעדות מעת שגנב או גזל,..., </a:t>
            </a:r>
            <a:r>
              <a:rPr lang="he-IL" sz="1800" b="0" i="0" u="sng" dirty="0">
                <a:solidFill>
                  <a:srgbClr val="000000"/>
                </a:solidFill>
                <a:effectLst/>
                <a:latin typeface="Arial" panose="020B0604020202020204" pitchFamily="34" charset="0"/>
              </a:rPr>
              <a:t>כיצד החמסנים והם הלוקחים קרקע או </a:t>
            </a:r>
            <a:r>
              <a:rPr lang="he-IL" sz="1800" b="0" i="0" u="sng" dirty="0" err="1">
                <a:solidFill>
                  <a:srgbClr val="000000"/>
                </a:solidFill>
                <a:effectLst/>
                <a:latin typeface="Arial" panose="020B0604020202020204" pitchFamily="34" charset="0"/>
              </a:rPr>
              <a:t>מטלטלין</a:t>
            </a:r>
            <a:r>
              <a:rPr lang="he-IL" sz="1800" b="0" i="0" u="sng" dirty="0">
                <a:solidFill>
                  <a:srgbClr val="000000"/>
                </a:solidFill>
                <a:effectLst/>
                <a:latin typeface="Arial" panose="020B0604020202020204" pitchFamily="34" charset="0"/>
              </a:rPr>
              <a:t> </a:t>
            </a:r>
            <a:r>
              <a:rPr lang="he-IL" sz="1800" b="1" i="0" u="sng" dirty="0">
                <a:solidFill>
                  <a:srgbClr val="000000"/>
                </a:solidFill>
                <a:effectLst/>
                <a:latin typeface="Arial" panose="020B0604020202020204" pitchFamily="34" charset="0"/>
              </a:rPr>
              <a:t>שלא ברצון הבעלים אף על פי </a:t>
            </a:r>
            <a:r>
              <a:rPr lang="he-IL" sz="1800" b="1" i="0" u="sng" dirty="0" err="1">
                <a:solidFill>
                  <a:srgbClr val="000000"/>
                </a:solidFill>
                <a:effectLst/>
                <a:latin typeface="Arial" panose="020B0604020202020204" pitchFamily="34" charset="0"/>
              </a:rPr>
              <a:t>שנותנין</a:t>
            </a:r>
            <a:r>
              <a:rPr lang="he-IL" sz="1800" b="1" i="0" u="sng" dirty="0">
                <a:solidFill>
                  <a:srgbClr val="000000"/>
                </a:solidFill>
                <a:effectLst/>
                <a:latin typeface="Arial" panose="020B0604020202020204" pitchFamily="34" charset="0"/>
              </a:rPr>
              <a:t> הדמים</a:t>
            </a:r>
            <a:r>
              <a:rPr lang="he-IL" sz="1800" b="0" i="0" u="sng" dirty="0">
                <a:solidFill>
                  <a:srgbClr val="000000"/>
                </a:solidFill>
                <a:effectLst/>
                <a:latin typeface="Arial" panose="020B0604020202020204" pitchFamily="34" charset="0"/>
              </a:rPr>
              <a:t> הרי אלו </a:t>
            </a:r>
            <a:r>
              <a:rPr lang="he-IL" sz="1800" b="0" i="0" u="sng" dirty="0" err="1">
                <a:solidFill>
                  <a:srgbClr val="000000"/>
                </a:solidFill>
                <a:effectLst/>
                <a:latin typeface="Arial" panose="020B0604020202020204" pitchFamily="34" charset="0"/>
              </a:rPr>
              <a:t>פסולין</a:t>
            </a:r>
            <a:r>
              <a:rPr lang="he-IL" sz="1800" b="0" i="0" u="sng" dirty="0">
                <a:solidFill>
                  <a:srgbClr val="000000"/>
                </a:solidFill>
                <a:effectLst/>
                <a:latin typeface="Arial" panose="020B0604020202020204" pitchFamily="34" charset="0"/>
              </a:rPr>
              <a:t> </a:t>
            </a:r>
            <a:r>
              <a:rPr lang="he-IL" sz="1800" b="1" i="0" u="sng" dirty="0">
                <a:solidFill>
                  <a:srgbClr val="000000"/>
                </a:solidFill>
                <a:effectLst/>
                <a:latin typeface="Arial" panose="020B0604020202020204" pitchFamily="34" charset="0"/>
              </a:rPr>
              <a:t>מדבריהם</a:t>
            </a:r>
            <a:r>
              <a:rPr lang="he-IL" sz="1800" b="0" i="0" u="none" strike="noStrike" dirty="0">
                <a:solidFill>
                  <a:srgbClr val="000000"/>
                </a:solidFill>
                <a:effectLst/>
                <a:latin typeface="Arial" panose="020B0604020202020204" pitchFamily="34" charset="0"/>
              </a:rPr>
              <a:t>,...</a:t>
            </a:r>
            <a:endParaRPr lang="he-IL" dirty="0"/>
          </a:p>
        </p:txBody>
      </p:sp>
    </p:spTree>
    <p:extLst>
      <p:ext uri="{BB962C8B-B14F-4D97-AF65-F5344CB8AC3E}">
        <p14:creationId xmlns:p14="http://schemas.microsoft.com/office/powerpoint/2010/main" val="529973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86802-8A70-46AC-9BBC-731B7551A44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76DDDCA-7765-43C1-8347-CEA8368F6D40}"/>
              </a:ext>
            </a:extLst>
          </p:cNvPr>
          <p:cNvSpPr>
            <a:spLocks noGrp="1"/>
          </p:cNvSpPr>
          <p:nvPr>
            <p:ph idx="1"/>
          </p:nvPr>
        </p:nvSpPr>
        <p:spPr/>
        <p:txBody>
          <a:bodyPr>
            <a:normAutofit fontScale="92500"/>
          </a:bodyPr>
          <a:lstStyle/>
          <a:p>
            <a:pPr marL="0" indent="0" algn="r" rtl="1">
              <a:lnSpc>
                <a:spcPct val="150000"/>
              </a:lnSpc>
              <a:spcBef>
                <a:spcPts val="1200"/>
              </a:spcBef>
              <a:spcAft>
                <a:spcPts val="1200"/>
              </a:spcAft>
              <a:buNone/>
            </a:pPr>
            <a:r>
              <a:rPr lang="he-IL" sz="2200" b="0" i="0" u="none" strike="noStrike" dirty="0">
                <a:solidFill>
                  <a:srgbClr val="000000"/>
                </a:solidFill>
                <a:effectLst/>
                <a:latin typeface="Arial" panose="020B0604020202020204" pitchFamily="34" charset="0"/>
              </a:rPr>
              <a:t>לחם משנה הלכות עדות פרק י הלכה ד</a:t>
            </a:r>
            <a:endParaRPr lang="he-IL" sz="2200" b="0" dirty="0">
              <a:effectLst/>
            </a:endParaRPr>
          </a:p>
          <a:p>
            <a:pPr marL="0" indent="0" algn="r" rtl="1">
              <a:lnSpc>
                <a:spcPct val="150000"/>
              </a:lnSpc>
              <a:buNone/>
            </a:pPr>
            <a:r>
              <a:rPr lang="he-IL" sz="2200" b="0" i="0" u="none" strike="noStrike" dirty="0">
                <a:solidFill>
                  <a:srgbClr val="000000"/>
                </a:solidFill>
                <a:effectLst/>
                <a:latin typeface="Arial" panose="020B0604020202020204" pitchFamily="34" charset="0"/>
              </a:rPr>
              <a:t>וכן כל העובר על גזל של דבריהם </a:t>
            </a:r>
            <a:r>
              <a:rPr lang="he-IL" sz="2200" b="0" i="0" u="none" strike="noStrike" dirty="0" err="1">
                <a:solidFill>
                  <a:srgbClr val="000000"/>
                </a:solidFill>
                <a:effectLst/>
                <a:latin typeface="Arial" panose="020B0604020202020204" pitchFamily="34" charset="0"/>
              </a:rPr>
              <a:t>וכו</a:t>
            </a:r>
            <a:r>
              <a:rPr lang="he-IL" sz="2200" b="0" i="0" u="none" strike="noStrike" dirty="0">
                <a:solidFill>
                  <a:srgbClr val="000000"/>
                </a:solidFill>
                <a:effectLst/>
                <a:latin typeface="Arial" panose="020B0604020202020204" pitchFamily="34" charset="0"/>
              </a:rPr>
              <a:t>'. כתב הרב </a:t>
            </a:r>
            <a:r>
              <a:rPr lang="he-IL" sz="2200" b="0" i="0" u="none" strike="noStrike" dirty="0" err="1">
                <a:solidFill>
                  <a:srgbClr val="000000"/>
                </a:solidFill>
                <a:effectLst/>
                <a:latin typeface="Arial" panose="020B0604020202020204" pitchFamily="34" charset="0"/>
              </a:rPr>
              <a:t>כ"מ</a:t>
            </a:r>
            <a:r>
              <a:rPr lang="he-IL" sz="2200" b="0" i="0" u="none" strike="noStrike" dirty="0">
                <a:solidFill>
                  <a:srgbClr val="000000"/>
                </a:solidFill>
                <a:effectLst/>
                <a:latin typeface="Arial" panose="020B0604020202020204" pitchFamily="34" charset="0"/>
              </a:rPr>
              <a:t> ואף על גב </a:t>
            </a:r>
            <a:r>
              <a:rPr lang="he-IL" sz="2200" b="0" i="0" u="none" strike="noStrike" dirty="0" err="1">
                <a:solidFill>
                  <a:srgbClr val="000000"/>
                </a:solidFill>
                <a:effectLst/>
                <a:latin typeface="Arial" panose="020B0604020202020204" pitchFamily="34" charset="0"/>
              </a:rPr>
              <a:t>דבפרקא</a:t>
            </a:r>
            <a:r>
              <a:rPr lang="he-IL" sz="2200" b="0" i="0" u="none" strike="noStrike" dirty="0">
                <a:solidFill>
                  <a:srgbClr val="000000"/>
                </a:solidFill>
                <a:effectLst/>
                <a:latin typeface="Arial" panose="020B0604020202020204" pitchFamily="34" charset="0"/>
              </a:rPr>
              <a:t> קמא </a:t>
            </a:r>
            <a:r>
              <a:rPr lang="he-IL" sz="2200" b="0" i="0" u="none" strike="noStrike" dirty="0" err="1">
                <a:solidFill>
                  <a:srgbClr val="000000"/>
                </a:solidFill>
                <a:effectLst/>
                <a:latin typeface="Arial" panose="020B0604020202020204" pitchFamily="34" charset="0"/>
              </a:rPr>
              <a:t>דמציעא</a:t>
            </a:r>
            <a:r>
              <a:rPr lang="he-IL" sz="2200" b="0" i="0" u="none" strike="noStrike" dirty="0">
                <a:solidFill>
                  <a:srgbClr val="000000"/>
                </a:solidFill>
                <a:effectLst/>
                <a:latin typeface="Arial" panose="020B0604020202020204" pitchFamily="34" charset="0"/>
              </a:rPr>
              <a:t> (דף ה' ב)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לא תחמוד </a:t>
            </a:r>
            <a:r>
              <a:rPr lang="he-IL" sz="2200" b="0" i="0" u="none" strike="noStrike" dirty="0" err="1">
                <a:solidFill>
                  <a:srgbClr val="000000"/>
                </a:solidFill>
                <a:effectLst/>
                <a:latin typeface="Arial" panose="020B0604020202020204" pitchFamily="34" charset="0"/>
              </a:rPr>
              <a:t>לאינשי</a:t>
            </a:r>
            <a:r>
              <a:rPr lang="he-IL" sz="2200" b="0" i="0" u="none" strike="noStrike" dirty="0">
                <a:solidFill>
                  <a:srgbClr val="000000"/>
                </a:solidFill>
                <a:effectLst/>
                <a:latin typeface="Arial" panose="020B0604020202020204" pitchFamily="34" charset="0"/>
              </a:rPr>
              <a:t> בלא דמי משמע להו </a:t>
            </a:r>
            <a:r>
              <a:rPr lang="he-IL" sz="2200" b="0" i="0" u="none" strike="noStrike" dirty="0" err="1">
                <a:solidFill>
                  <a:srgbClr val="000000"/>
                </a:solidFill>
                <a:effectLst/>
                <a:latin typeface="Arial" panose="020B0604020202020204" pitchFamily="34" charset="0"/>
              </a:rPr>
              <a:t>דמשמע</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דקושטא</a:t>
            </a:r>
            <a:r>
              <a:rPr lang="he-IL" sz="2200" b="0" i="0" u="none" strike="noStrike" dirty="0">
                <a:solidFill>
                  <a:srgbClr val="000000"/>
                </a:solidFill>
                <a:effectLst/>
                <a:latin typeface="Arial" panose="020B0604020202020204" pitchFamily="34" charset="0"/>
              </a:rPr>
              <a:t> לא הוי הכי כבר כתבו </a:t>
            </a:r>
            <a:r>
              <a:rPr lang="he-IL" sz="2200" b="0" i="0" u="none" strike="noStrike" dirty="0" err="1">
                <a:solidFill>
                  <a:srgbClr val="000000"/>
                </a:solidFill>
                <a:effectLst/>
                <a:latin typeface="Arial" panose="020B0604020202020204" pitchFamily="34" charset="0"/>
              </a:rPr>
              <a:t>התוס</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דכן</a:t>
            </a:r>
            <a:r>
              <a:rPr lang="he-IL" sz="2200" b="0" i="0" u="none" strike="noStrike" dirty="0">
                <a:solidFill>
                  <a:srgbClr val="000000"/>
                </a:solidFill>
                <a:effectLst/>
                <a:latin typeface="Arial" panose="020B0604020202020204" pitchFamily="34" charset="0"/>
              </a:rPr>
              <a:t> הוא אמת. </a:t>
            </a:r>
            <a:r>
              <a:rPr lang="he-IL" sz="2200" b="0" i="0" u="sng" dirty="0">
                <a:solidFill>
                  <a:srgbClr val="000000"/>
                </a:solidFill>
                <a:effectLst/>
                <a:latin typeface="Arial" panose="020B0604020202020204" pitchFamily="34" charset="0"/>
              </a:rPr>
              <a:t>ואני אומר דאי אפשר לומר שסובר רבינו כן </a:t>
            </a:r>
            <a:r>
              <a:rPr lang="he-IL" sz="2200" b="0" i="0" u="sng" dirty="0" err="1">
                <a:solidFill>
                  <a:srgbClr val="000000"/>
                </a:solidFill>
                <a:effectLst/>
                <a:latin typeface="Arial" panose="020B0604020202020204" pitchFamily="34" charset="0"/>
              </a:rPr>
              <a:t>דבפרק</a:t>
            </a:r>
            <a:r>
              <a:rPr lang="he-IL" sz="2200" b="0" i="0" u="sng" dirty="0">
                <a:solidFill>
                  <a:srgbClr val="000000"/>
                </a:solidFill>
                <a:effectLst/>
                <a:latin typeface="Arial" panose="020B0604020202020204" pitchFamily="34" charset="0"/>
              </a:rPr>
              <a:t> ראשון מהלכות גזלה כתב </a:t>
            </a:r>
            <a:r>
              <a:rPr lang="he-IL" sz="2200" b="0" i="0" u="sng" dirty="0" err="1">
                <a:solidFill>
                  <a:srgbClr val="000000"/>
                </a:solidFill>
                <a:effectLst/>
                <a:latin typeface="Arial" panose="020B0604020202020204" pitchFamily="34" charset="0"/>
              </a:rPr>
              <a:t>דאפילו</a:t>
            </a:r>
            <a:r>
              <a:rPr lang="he-IL" sz="2200" b="0" i="0" u="sng" dirty="0">
                <a:solidFill>
                  <a:srgbClr val="000000"/>
                </a:solidFill>
                <a:effectLst/>
                <a:latin typeface="Arial" panose="020B0604020202020204" pitchFamily="34" charset="0"/>
              </a:rPr>
              <a:t> נותן דמים עובר על לאו דלא תחמוד</a:t>
            </a:r>
            <a:r>
              <a:rPr lang="he-IL" sz="2200" b="0" i="0" u="none" strike="noStrike" dirty="0">
                <a:solidFill>
                  <a:srgbClr val="000000"/>
                </a:solidFill>
                <a:effectLst/>
                <a:latin typeface="Arial" panose="020B0604020202020204" pitchFamily="34" charset="0"/>
              </a:rPr>
              <a:t> וכן התירוץ </a:t>
            </a:r>
            <a:r>
              <a:rPr lang="he-IL" sz="2200" b="0" i="0" u="none" strike="noStrike" dirty="0" err="1">
                <a:solidFill>
                  <a:srgbClr val="000000"/>
                </a:solidFill>
                <a:effectLst/>
                <a:latin typeface="Arial" panose="020B0604020202020204" pitchFamily="34" charset="0"/>
              </a:rPr>
              <a:t>בתרא</a:t>
            </a:r>
            <a:r>
              <a:rPr lang="he-IL" sz="2200" b="0" i="0" u="none" strike="noStrike" dirty="0">
                <a:solidFill>
                  <a:srgbClr val="000000"/>
                </a:solidFill>
                <a:effectLst/>
                <a:latin typeface="Arial" panose="020B0604020202020204" pitchFamily="34" charset="0"/>
              </a:rPr>
              <a:t> שתירצו התוספות </a:t>
            </a:r>
            <a:r>
              <a:rPr lang="he-IL" sz="2200" b="0" i="0" u="none" strike="noStrike" dirty="0" err="1">
                <a:solidFill>
                  <a:srgbClr val="000000"/>
                </a:solidFill>
                <a:effectLst/>
                <a:latin typeface="Arial" panose="020B0604020202020204" pitchFamily="34" charset="0"/>
              </a:rPr>
              <a:t>דהיו</a:t>
            </a:r>
            <a:r>
              <a:rPr lang="he-IL" sz="2200" b="0" i="0" u="none" strike="noStrike" dirty="0">
                <a:solidFill>
                  <a:srgbClr val="000000"/>
                </a:solidFill>
                <a:effectLst/>
                <a:latin typeface="Arial" panose="020B0604020202020204" pitchFamily="34" charset="0"/>
              </a:rPr>
              <a:t> מפייסים אותו עד שיאמר רוצה אני אי אפשר גם כן שרבינו סובר כן </a:t>
            </a:r>
            <a:r>
              <a:rPr lang="he-IL" sz="2200" b="0" i="0" u="none" strike="noStrike" dirty="0" err="1">
                <a:solidFill>
                  <a:srgbClr val="000000"/>
                </a:solidFill>
                <a:effectLst/>
                <a:latin typeface="Arial" panose="020B0604020202020204" pitchFamily="34" charset="0"/>
              </a:rPr>
              <a:t>דשם</a:t>
            </a:r>
            <a:r>
              <a:rPr lang="he-IL" sz="2200" b="0" i="0" u="none" strike="noStrike" dirty="0">
                <a:solidFill>
                  <a:srgbClr val="000000"/>
                </a:solidFill>
                <a:effectLst/>
                <a:latin typeface="Arial" panose="020B0604020202020204" pitchFamily="34" charset="0"/>
              </a:rPr>
              <a:t> כתב הרב המגיד בדברי רבינו </a:t>
            </a:r>
            <a:r>
              <a:rPr lang="he-IL" sz="2200" b="0" i="0" u="none" strike="noStrike" dirty="0" err="1">
                <a:solidFill>
                  <a:srgbClr val="000000"/>
                </a:solidFill>
                <a:effectLst/>
                <a:latin typeface="Arial" panose="020B0604020202020204" pitchFamily="34" charset="0"/>
              </a:rPr>
              <a:t>דאפילו</a:t>
            </a:r>
            <a:r>
              <a:rPr lang="he-IL" sz="2200" b="0" i="0" u="none" strike="noStrike" dirty="0">
                <a:solidFill>
                  <a:srgbClr val="000000"/>
                </a:solidFill>
                <a:effectLst/>
                <a:latin typeface="Arial" panose="020B0604020202020204" pitchFamily="34" charset="0"/>
              </a:rPr>
              <a:t> שיאמר רוצה אני עובר על לאו דלא תחמוד ואולי יש לתרץ דלא כתב שם הרב כן אלא כשהפציר הרבה והרבה עליו רעים אבל אם לא הרבה עליו רעים והפציר הרבה ואמר רוצה אני אינו עובר וסובר רבינו כתירוץ </a:t>
            </a:r>
            <a:r>
              <a:rPr lang="he-IL" sz="2200" b="0" i="0" u="none" strike="noStrike" dirty="0" err="1">
                <a:solidFill>
                  <a:srgbClr val="000000"/>
                </a:solidFill>
                <a:effectLst/>
                <a:latin typeface="Arial" panose="020B0604020202020204" pitchFamily="34" charset="0"/>
              </a:rPr>
              <a:t>בתרא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דתוספות</a:t>
            </a:r>
            <a:r>
              <a:rPr lang="he-IL" sz="2200" b="0" i="0" u="none" strike="noStrike" dirty="0">
                <a:solidFill>
                  <a:srgbClr val="000000"/>
                </a:solidFill>
                <a:effectLst/>
                <a:latin typeface="Arial" panose="020B0604020202020204" pitchFamily="34" charset="0"/>
              </a:rPr>
              <a:t>:</a:t>
            </a:r>
            <a:endParaRPr lang="he-IL" sz="2200" dirty="0"/>
          </a:p>
        </p:txBody>
      </p:sp>
    </p:spTree>
    <p:extLst>
      <p:ext uri="{BB962C8B-B14F-4D97-AF65-F5344CB8AC3E}">
        <p14:creationId xmlns:p14="http://schemas.microsoft.com/office/powerpoint/2010/main" val="1733893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D5D95-C0ED-4973-950F-85A48D0BDBCE}"/>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1C77852-46BA-4611-A5E4-D07C59CB7ADE}"/>
              </a:ext>
            </a:extLst>
          </p:cNvPr>
          <p:cNvSpPr>
            <a:spLocks noGrp="1"/>
          </p:cNvSpPr>
          <p:nvPr>
            <p:ph idx="1"/>
          </p:nvPr>
        </p:nvSpPr>
        <p:spPr/>
        <p:txBody>
          <a:bodyPr>
            <a:normAutofit fontScale="85000" lnSpcReduction="20000"/>
          </a:bodyPr>
          <a:lstStyle/>
          <a:p>
            <a:pPr marL="0" indent="0" algn="r" rtl="1">
              <a:lnSpc>
                <a:spcPct val="150000"/>
              </a:lnSpc>
              <a:spcBef>
                <a:spcPts val="1200"/>
              </a:spcBef>
              <a:spcAft>
                <a:spcPts val="1200"/>
              </a:spcAft>
              <a:buNone/>
            </a:pPr>
            <a:r>
              <a:rPr lang="he-IL" sz="2200" b="0" i="0" u="none" strike="noStrike" dirty="0">
                <a:solidFill>
                  <a:srgbClr val="000000"/>
                </a:solidFill>
                <a:effectLst/>
                <a:latin typeface="Arial" panose="020B0604020202020204" pitchFamily="34" charset="0"/>
              </a:rPr>
              <a:t>תלמוד בבלי מסכת סנהדרין דף </a:t>
            </a:r>
            <a:r>
              <a:rPr lang="he-IL" sz="2200" b="0" i="0" u="none" strike="noStrike" dirty="0" err="1">
                <a:solidFill>
                  <a:srgbClr val="000000"/>
                </a:solidFill>
                <a:effectLst/>
                <a:latin typeface="Arial" panose="020B0604020202020204" pitchFamily="34" charset="0"/>
              </a:rPr>
              <a:t>כו</a:t>
            </a:r>
            <a:r>
              <a:rPr lang="he-IL" sz="2200" b="0" i="0" u="none" strike="noStrike" dirty="0">
                <a:solidFill>
                  <a:srgbClr val="000000"/>
                </a:solidFill>
                <a:effectLst/>
                <a:latin typeface="Arial" panose="020B0604020202020204" pitchFamily="34" charset="0"/>
              </a:rPr>
              <a:t> עמוד ב</a:t>
            </a:r>
            <a:endParaRPr lang="he-IL" sz="2200" b="0" dirty="0">
              <a:effectLst/>
            </a:endParaRPr>
          </a:p>
          <a:p>
            <a:pPr marL="0" indent="0" algn="r" rtl="1">
              <a:lnSpc>
                <a:spcPct val="150000"/>
              </a:lnSpc>
              <a:buNone/>
            </a:pPr>
            <a:r>
              <a:rPr lang="he-IL" sz="2200" b="0" i="0" u="none" strike="noStrike" dirty="0">
                <a:solidFill>
                  <a:srgbClr val="000000"/>
                </a:solidFill>
                <a:effectLst/>
                <a:latin typeface="Arial" panose="020B0604020202020204" pitchFamily="34" charset="0"/>
              </a:rPr>
              <a:t>אמר רב נחמן: אוכלי דבר אחר </a:t>
            </a:r>
            <a:r>
              <a:rPr lang="he-IL" sz="2200" b="0" i="0" u="none" strike="noStrike" dirty="0" err="1">
                <a:solidFill>
                  <a:srgbClr val="000000"/>
                </a:solidFill>
                <a:effectLst/>
                <a:latin typeface="Arial" panose="020B0604020202020204" pitchFamily="34" charset="0"/>
              </a:rPr>
              <a:t>פסולין</a:t>
            </a:r>
            <a:r>
              <a:rPr lang="he-IL" sz="2200" b="0" i="0" u="none" strike="noStrike" dirty="0">
                <a:solidFill>
                  <a:srgbClr val="000000"/>
                </a:solidFill>
                <a:effectLst/>
                <a:latin typeface="Arial" panose="020B0604020202020204" pitchFamily="34" charset="0"/>
              </a:rPr>
              <a:t> לעדות. הני מילי - </a:t>
            </a:r>
            <a:r>
              <a:rPr lang="he-IL" sz="2200" b="0" i="0" u="none" strike="noStrike" dirty="0" err="1">
                <a:solidFill>
                  <a:srgbClr val="000000"/>
                </a:solidFill>
                <a:effectLst/>
                <a:latin typeface="Arial" panose="020B0604020202020204" pitchFamily="34" charset="0"/>
              </a:rPr>
              <a:t>בפרהסיא</a:t>
            </a:r>
            <a:r>
              <a:rPr lang="he-IL" sz="2200" b="0" i="0" u="none" strike="noStrike" dirty="0">
                <a:solidFill>
                  <a:srgbClr val="000000"/>
                </a:solidFill>
                <a:effectLst/>
                <a:latin typeface="Arial" panose="020B0604020202020204" pitchFamily="34" charset="0"/>
              </a:rPr>
              <a:t>, אבל </a:t>
            </a:r>
            <a:r>
              <a:rPr lang="he-IL" sz="2200" b="0" i="0" u="none" strike="noStrike" dirty="0" err="1">
                <a:solidFill>
                  <a:srgbClr val="000000"/>
                </a:solidFill>
                <a:effectLst/>
                <a:latin typeface="Arial" panose="020B0604020202020204" pitchFamily="34" charset="0"/>
              </a:rPr>
              <a:t>בצינעה</a:t>
            </a:r>
            <a:r>
              <a:rPr lang="he-IL" sz="2200" b="0" i="0" u="none" strike="noStrike" dirty="0">
                <a:solidFill>
                  <a:srgbClr val="000000"/>
                </a:solidFill>
                <a:effectLst/>
                <a:latin typeface="Arial" panose="020B0604020202020204" pitchFamily="34" charset="0"/>
              </a:rPr>
              <a:t> - לא. </a:t>
            </a:r>
            <a:r>
              <a:rPr lang="he-IL" sz="2200" b="0" i="0" u="none" strike="noStrike" dirty="0" err="1">
                <a:solidFill>
                  <a:srgbClr val="000000"/>
                </a:solidFill>
                <a:effectLst/>
                <a:latin typeface="Arial" panose="020B0604020202020204" pitchFamily="34" charset="0"/>
              </a:rPr>
              <a:t>ובפרהסיא</a:t>
            </a:r>
            <a:r>
              <a:rPr lang="he-IL" sz="2200" b="0" i="0" u="none" strike="noStrike" dirty="0">
                <a:solidFill>
                  <a:srgbClr val="000000"/>
                </a:solidFill>
                <a:effectLst/>
                <a:latin typeface="Arial" panose="020B0604020202020204" pitchFamily="34" charset="0"/>
              </a:rPr>
              <a:t> נמי לא אמרן אלא </a:t>
            </a:r>
            <a:r>
              <a:rPr lang="he-IL" sz="2200" b="0" i="0" u="none" strike="noStrike" dirty="0" err="1">
                <a:solidFill>
                  <a:srgbClr val="000000"/>
                </a:solidFill>
                <a:effectLst/>
                <a:latin typeface="Arial" panose="020B0604020202020204" pitchFamily="34" charset="0"/>
              </a:rPr>
              <a:t>דאפשר</a:t>
            </a:r>
            <a:r>
              <a:rPr lang="he-IL" sz="2200" b="0" i="0" u="none" strike="noStrike" dirty="0">
                <a:solidFill>
                  <a:srgbClr val="000000"/>
                </a:solidFill>
                <a:effectLst/>
                <a:latin typeface="Arial" panose="020B0604020202020204" pitchFamily="34" charset="0"/>
              </a:rPr>
              <a:t> ליה </a:t>
            </a:r>
            <a:r>
              <a:rPr lang="he-IL" sz="2200" b="0" i="0" u="none" strike="noStrike" dirty="0" err="1">
                <a:solidFill>
                  <a:srgbClr val="000000"/>
                </a:solidFill>
                <a:effectLst/>
                <a:latin typeface="Arial" panose="020B0604020202020204" pitchFamily="34" charset="0"/>
              </a:rPr>
              <a:t>לאיתזוני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בצינעה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וקא</a:t>
            </a:r>
            <a:r>
              <a:rPr lang="he-IL" sz="2200" b="0" i="0" u="none" strike="noStrike" dirty="0">
                <a:solidFill>
                  <a:srgbClr val="000000"/>
                </a:solidFill>
                <a:effectLst/>
                <a:latin typeface="Arial" panose="020B0604020202020204" pitchFamily="34" charset="0"/>
              </a:rPr>
              <a:t> מבזי נפשיה </a:t>
            </a:r>
            <a:r>
              <a:rPr lang="he-IL" sz="2200" b="0" i="0" u="none" strike="noStrike" dirty="0" err="1">
                <a:solidFill>
                  <a:srgbClr val="000000"/>
                </a:solidFill>
                <a:effectLst/>
                <a:latin typeface="Arial" panose="020B0604020202020204" pitchFamily="34" charset="0"/>
              </a:rPr>
              <a:t>בפרהסיא</a:t>
            </a:r>
            <a:r>
              <a:rPr lang="he-IL" sz="2200" b="0" i="0" u="none" strike="noStrike" dirty="0">
                <a:solidFill>
                  <a:srgbClr val="000000"/>
                </a:solidFill>
                <a:effectLst/>
                <a:latin typeface="Arial" panose="020B0604020202020204" pitchFamily="34" charset="0"/>
              </a:rPr>
              <a:t>, אבל לא אפשר ליה - חיותיה הוא, אמר רב נחמן: החשוד על העריות כשר לעדות. אמר רב ששת: עני מרי, </a:t>
            </a:r>
            <a:r>
              <a:rPr lang="he-IL" sz="2200" b="0" i="0" u="none" strike="noStrike" dirty="0" err="1">
                <a:solidFill>
                  <a:srgbClr val="000000"/>
                </a:solidFill>
                <a:effectLst/>
                <a:latin typeface="Arial" panose="020B0604020202020204" pitchFamily="34" charset="0"/>
              </a:rPr>
              <a:t>ארבעין</a:t>
            </a:r>
            <a:r>
              <a:rPr lang="he-IL" sz="2200" b="0" i="0" u="none" strike="noStrike" dirty="0">
                <a:solidFill>
                  <a:srgbClr val="000000"/>
                </a:solidFill>
                <a:effectLst/>
                <a:latin typeface="Arial" panose="020B0604020202020204" pitchFamily="34" charset="0"/>
              </a:rPr>
              <a:t> בכתפיה וכשר? אמר רבא: ומודה רב נחמן </a:t>
            </a:r>
            <a:r>
              <a:rPr lang="he-IL" sz="2200" b="0" i="0" u="none" strike="noStrike" dirty="0" err="1">
                <a:solidFill>
                  <a:srgbClr val="000000"/>
                </a:solidFill>
                <a:effectLst/>
                <a:latin typeface="Arial" panose="020B0604020202020204" pitchFamily="34" charset="0"/>
              </a:rPr>
              <a:t>לענין</a:t>
            </a:r>
            <a:r>
              <a:rPr lang="he-IL" sz="2200" b="0" i="0" u="none" strike="noStrike" dirty="0">
                <a:solidFill>
                  <a:srgbClr val="000000"/>
                </a:solidFill>
                <a:effectLst/>
                <a:latin typeface="Arial" panose="020B0604020202020204" pitchFamily="34" charset="0"/>
              </a:rPr>
              <a:t> עדות </a:t>
            </a:r>
            <a:r>
              <a:rPr lang="he-IL" sz="2200" b="0" i="0" u="none" strike="noStrike" dirty="0" err="1">
                <a:solidFill>
                  <a:srgbClr val="000000"/>
                </a:solidFill>
                <a:effectLst/>
                <a:latin typeface="Arial" panose="020B0604020202020204" pitchFamily="34" charset="0"/>
              </a:rPr>
              <a:t>אשה</a:t>
            </a:r>
            <a:r>
              <a:rPr lang="he-IL" sz="2200" b="0" i="0" u="none" strike="noStrike" dirty="0">
                <a:solidFill>
                  <a:srgbClr val="000000"/>
                </a:solidFill>
                <a:effectLst/>
                <a:latin typeface="Arial" panose="020B0604020202020204" pitchFamily="34" charset="0"/>
              </a:rPr>
              <a:t> שהוא פסול. אמר </a:t>
            </a:r>
            <a:r>
              <a:rPr lang="he-IL" sz="2200" b="0" i="0" u="none" strike="noStrike" dirty="0" err="1">
                <a:solidFill>
                  <a:srgbClr val="000000"/>
                </a:solidFill>
                <a:effectLst/>
                <a:latin typeface="Arial" panose="020B0604020202020204" pitchFamily="34" charset="0"/>
              </a:rPr>
              <a:t>רבינא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ואיתימא</a:t>
            </a:r>
            <a:r>
              <a:rPr lang="he-IL" sz="2200" b="0" i="0" u="none" strike="noStrike" dirty="0">
                <a:solidFill>
                  <a:srgbClr val="000000"/>
                </a:solidFill>
                <a:effectLst/>
                <a:latin typeface="Arial" panose="020B0604020202020204" pitchFamily="34" charset="0"/>
              </a:rPr>
              <a:t> רב </a:t>
            </a:r>
            <a:r>
              <a:rPr lang="he-IL" sz="2200" b="0" i="0" u="none" strike="noStrike" dirty="0" err="1">
                <a:solidFill>
                  <a:srgbClr val="000000"/>
                </a:solidFill>
                <a:effectLst/>
                <a:latin typeface="Arial" panose="020B0604020202020204" pitchFamily="34" charset="0"/>
              </a:rPr>
              <a:t>פפא</a:t>
            </a:r>
            <a:r>
              <a:rPr lang="he-IL" sz="2200" b="0" i="0" u="none" strike="noStrike" dirty="0">
                <a:solidFill>
                  <a:srgbClr val="000000"/>
                </a:solidFill>
                <a:effectLst/>
                <a:latin typeface="Arial" panose="020B0604020202020204" pitchFamily="34" charset="0"/>
              </a:rPr>
              <a:t>: לא אמרן אלא </a:t>
            </a:r>
            <a:r>
              <a:rPr lang="he-IL" sz="2200" b="0" i="0" u="none" strike="noStrike" dirty="0" err="1">
                <a:solidFill>
                  <a:srgbClr val="000000"/>
                </a:solidFill>
                <a:effectLst/>
                <a:latin typeface="Arial" panose="020B0604020202020204" pitchFamily="34" charset="0"/>
              </a:rPr>
              <a:t>לאפוקה</a:t>
            </a:r>
            <a:r>
              <a:rPr lang="he-IL" sz="2200" b="0" i="0" u="none" strike="noStrike" dirty="0">
                <a:solidFill>
                  <a:srgbClr val="000000"/>
                </a:solidFill>
                <a:effectLst/>
                <a:latin typeface="Arial" panose="020B0604020202020204" pitchFamily="34" charset="0"/>
              </a:rPr>
              <a:t>, אבל לעיולה - לית לן בה. - פשיטא! - מהו </a:t>
            </a:r>
            <a:r>
              <a:rPr lang="he-IL" sz="2200" b="0" i="0" u="none" strike="noStrike" dirty="0" err="1">
                <a:solidFill>
                  <a:srgbClr val="000000"/>
                </a:solidFill>
                <a:effectLst/>
                <a:latin typeface="Arial" panose="020B0604020202020204" pitchFamily="34" charset="0"/>
              </a:rPr>
              <a:t>דתימא</a:t>
            </a:r>
            <a:r>
              <a:rPr lang="he-IL" sz="2200" b="0" i="0" u="none" strike="noStrike" dirty="0">
                <a:solidFill>
                  <a:srgbClr val="000000"/>
                </a:solidFill>
                <a:effectLst/>
                <a:latin typeface="Arial" panose="020B0604020202020204" pitchFamily="34" charset="0"/>
              </a:rPr>
              <a:t>: הא </a:t>
            </a:r>
            <a:r>
              <a:rPr lang="he-IL" sz="2200" b="0" i="0" u="none" strike="noStrike" dirty="0" err="1">
                <a:solidFill>
                  <a:srgbClr val="000000"/>
                </a:solidFill>
                <a:effectLst/>
                <a:latin typeface="Arial" panose="020B0604020202020204" pitchFamily="34" charset="0"/>
              </a:rPr>
              <a:t>עדיפא</a:t>
            </a:r>
            <a:r>
              <a:rPr lang="he-IL" sz="2200" b="0" i="0" u="none" strike="noStrike" dirty="0">
                <a:solidFill>
                  <a:srgbClr val="000000"/>
                </a:solidFill>
                <a:effectLst/>
                <a:latin typeface="Arial" panose="020B0604020202020204" pitchFamily="34" charset="0"/>
              </a:rPr>
              <a:t> ליה, </a:t>
            </a:r>
            <a:r>
              <a:rPr lang="he-IL" sz="2200" b="0" i="0" u="none" strike="noStrike" dirty="0" err="1">
                <a:solidFill>
                  <a:srgbClr val="000000"/>
                </a:solidFill>
                <a:effectLst/>
                <a:latin typeface="Arial" panose="020B0604020202020204" pitchFamily="34" charset="0"/>
              </a:rPr>
              <a:t>דכתיב</a:t>
            </a:r>
            <a:r>
              <a:rPr lang="he-IL" sz="2200" b="0" i="0" u="none" strike="noStrike" dirty="0">
                <a:solidFill>
                  <a:srgbClr val="000000"/>
                </a:solidFill>
                <a:effectLst/>
                <a:latin typeface="Arial" panose="020B0604020202020204" pitchFamily="34" charset="0"/>
              </a:rPr>
              <a:t> +משלי ט'+ מים גנובים ימתקו וגו', קא משמע לן: </a:t>
            </a:r>
            <a:r>
              <a:rPr lang="he-IL" sz="2200" b="0" i="0" u="none" strike="noStrike" dirty="0" err="1">
                <a:solidFill>
                  <a:srgbClr val="000000"/>
                </a:solidFill>
                <a:effectLst/>
                <a:latin typeface="Arial" panose="020B0604020202020204" pitchFamily="34" charset="0"/>
              </a:rPr>
              <a:t>דכמה</a:t>
            </a:r>
            <a:r>
              <a:rPr lang="he-IL" sz="2200" b="0" i="0" u="none" strike="noStrike" dirty="0">
                <a:solidFill>
                  <a:srgbClr val="000000"/>
                </a:solidFill>
                <a:effectLst/>
                <a:latin typeface="Arial" panose="020B0604020202020204" pitchFamily="34" charset="0"/>
              </a:rPr>
              <a:t> דקיימא הכי - </a:t>
            </a:r>
            <a:r>
              <a:rPr lang="he-IL" sz="2200" b="0" i="0" u="none" strike="noStrike" dirty="0" err="1">
                <a:solidFill>
                  <a:srgbClr val="000000"/>
                </a:solidFill>
                <a:effectLst/>
                <a:latin typeface="Arial" panose="020B0604020202020204" pitchFamily="34" charset="0"/>
              </a:rPr>
              <a:t>שכיחא</a:t>
            </a:r>
            <a:r>
              <a:rPr lang="he-IL" sz="2200" b="0" i="0" u="none" strike="noStrike" dirty="0">
                <a:solidFill>
                  <a:srgbClr val="000000"/>
                </a:solidFill>
                <a:effectLst/>
                <a:latin typeface="Arial" panose="020B0604020202020204" pitchFamily="34" charset="0"/>
              </a:rPr>
              <a:t> ליה. ואמר רב נחמן: גנב ניסן וגנב תשרי - לא שמיה גנב. הני מילי - </a:t>
            </a:r>
            <a:r>
              <a:rPr lang="he-IL" sz="2200" b="0" i="0" u="none" strike="noStrike" dirty="0" err="1">
                <a:solidFill>
                  <a:srgbClr val="000000"/>
                </a:solidFill>
                <a:effectLst/>
                <a:latin typeface="Arial" panose="020B0604020202020204" pitchFamily="34" charset="0"/>
              </a:rPr>
              <a:t>באריסא</a:t>
            </a:r>
            <a:r>
              <a:rPr lang="he-IL" sz="2200" b="0" i="0" u="none" strike="noStrike" dirty="0">
                <a:solidFill>
                  <a:srgbClr val="000000"/>
                </a:solidFill>
                <a:effectLst/>
                <a:latin typeface="Arial" panose="020B0604020202020204" pitchFamily="34" charset="0"/>
              </a:rPr>
              <a:t>, ודבר מועט, ובדבר שנגמרה מלאכתו. איכריה </a:t>
            </a:r>
            <a:r>
              <a:rPr lang="he-IL" sz="2200" b="0" i="0" u="none" strike="noStrike" dirty="0" err="1">
                <a:solidFill>
                  <a:srgbClr val="000000"/>
                </a:solidFill>
                <a:effectLst/>
                <a:latin typeface="Arial" panose="020B0604020202020204" pitchFamily="34" charset="0"/>
              </a:rPr>
              <a:t>דרב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זביד</a:t>
            </a:r>
            <a:r>
              <a:rPr lang="he-IL" sz="2200" b="0" i="0" u="none" strike="noStrike" dirty="0">
                <a:solidFill>
                  <a:srgbClr val="000000"/>
                </a:solidFill>
                <a:effectLst/>
                <a:latin typeface="Arial" panose="020B0604020202020204" pitchFamily="34" charset="0"/>
              </a:rPr>
              <a:t> חד גנב </a:t>
            </a:r>
            <a:r>
              <a:rPr lang="he-IL" sz="2200" b="0" i="0" u="none" strike="noStrike" dirty="0" err="1">
                <a:solidFill>
                  <a:srgbClr val="000000"/>
                </a:solidFill>
                <a:effectLst/>
                <a:latin typeface="Arial" panose="020B0604020202020204" pitchFamily="34" charset="0"/>
              </a:rPr>
              <a:t>קבא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דשערי</a:t>
            </a:r>
            <a:r>
              <a:rPr lang="he-IL" sz="2200" b="0" i="0" u="none" strike="noStrike" dirty="0">
                <a:solidFill>
                  <a:srgbClr val="000000"/>
                </a:solidFill>
                <a:effectLst/>
                <a:latin typeface="Arial" panose="020B0604020202020204" pitchFamily="34" charset="0"/>
              </a:rPr>
              <a:t> ופסליה, וחד גנב </a:t>
            </a:r>
            <a:r>
              <a:rPr lang="he-IL" sz="2200" b="0" i="0" u="none" strike="noStrike" dirty="0" err="1">
                <a:solidFill>
                  <a:srgbClr val="000000"/>
                </a:solidFill>
                <a:effectLst/>
                <a:latin typeface="Arial" panose="020B0604020202020204" pitchFamily="34" charset="0"/>
              </a:rPr>
              <a:t>קיבורא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דאהיני</a:t>
            </a:r>
            <a:r>
              <a:rPr lang="he-IL" sz="2200" b="0" i="0" u="none" strike="noStrike" dirty="0">
                <a:solidFill>
                  <a:srgbClr val="000000"/>
                </a:solidFill>
                <a:effectLst/>
                <a:latin typeface="Arial" panose="020B0604020202020204" pitchFamily="34" charset="0"/>
              </a:rPr>
              <a:t> ופסליה. </a:t>
            </a:r>
            <a:r>
              <a:rPr lang="he-IL" sz="2200" b="0" i="0" u="sng" dirty="0">
                <a:solidFill>
                  <a:srgbClr val="000000"/>
                </a:solidFill>
                <a:effectLst/>
                <a:latin typeface="Arial" panose="020B0604020202020204" pitchFamily="34" charset="0"/>
              </a:rPr>
              <a:t>הנהו </a:t>
            </a:r>
            <a:r>
              <a:rPr lang="he-IL" sz="2200" b="0" i="0" u="sng" dirty="0" err="1">
                <a:solidFill>
                  <a:srgbClr val="000000"/>
                </a:solidFill>
                <a:effectLst/>
                <a:latin typeface="Arial" panose="020B0604020202020204" pitchFamily="34" charset="0"/>
              </a:rPr>
              <a:t>קבוראי</a:t>
            </a:r>
            <a:r>
              <a:rPr lang="he-IL" sz="2200" b="0" i="0" u="sng" dirty="0">
                <a:solidFill>
                  <a:srgbClr val="000000"/>
                </a:solidFill>
                <a:effectLst/>
                <a:latin typeface="Arial" panose="020B0604020202020204" pitchFamily="34" charset="0"/>
              </a:rPr>
              <a:t> </a:t>
            </a:r>
            <a:r>
              <a:rPr lang="he-IL" sz="2200" b="0" i="0" u="sng" dirty="0" err="1">
                <a:solidFill>
                  <a:srgbClr val="000000"/>
                </a:solidFill>
                <a:effectLst/>
                <a:latin typeface="Arial" panose="020B0604020202020204" pitchFamily="34" charset="0"/>
              </a:rPr>
              <a:t>דקבור</a:t>
            </a:r>
            <a:r>
              <a:rPr lang="he-IL" sz="2200" b="0" i="0" u="sng" dirty="0">
                <a:solidFill>
                  <a:srgbClr val="000000"/>
                </a:solidFill>
                <a:effectLst/>
                <a:latin typeface="Arial" panose="020B0604020202020204" pitchFamily="34" charset="0"/>
              </a:rPr>
              <a:t> </a:t>
            </a:r>
            <a:r>
              <a:rPr lang="he-IL" sz="2200" b="0" i="0" u="sng" dirty="0" err="1">
                <a:solidFill>
                  <a:srgbClr val="000000"/>
                </a:solidFill>
                <a:effectLst/>
                <a:latin typeface="Arial" panose="020B0604020202020204" pitchFamily="34" charset="0"/>
              </a:rPr>
              <a:t>נפשא</a:t>
            </a:r>
            <a:r>
              <a:rPr lang="he-IL" sz="2200" b="0" i="0" u="sng" dirty="0">
                <a:solidFill>
                  <a:srgbClr val="000000"/>
                </a:solidFill>
                <a:effectLst/>
                <a:latin typeface="Arial" panose="020B0604020202020204" pitchFamily="34" charset="0"/>
              </a:rPr>
              <a:t> ביום טוב ראשון של עצרת, </a:t>
            </a:r>
            <a:r>
              <a:rPr lang="he-IL" sz="2200" b="0" i="0" u="sng" dirty="0" err="1">
                <a:solidFill>
                  <a:srgbClr val="000000"/>
                </a:solidFill>
                <a:effectLst/>
                <a:latin typeface="Arial" panose="020B0604020202020204" pitchFamily="34" charset="0"/>
              </a:rPr>
              <a:t>שמתינהו</a:t>
            </a:r>
            <a:r>
              <a:rPr lang="he-IL" sz="2200" b="0" i="0" u="sng" dirty="0">
                <a:solidFill>
                  <a:srgbClr val="000000"/>
                </a:solidFill>
                <a:effectLst/>
                <a:latin typeface="Arial" panose="020B0604020202020204" pitchFamily="34" charset="0"/>
              </a:rPr>
              <a:t> רב </a:t>
            </a:r>
            <a:r>
              <a:rPr lang="he-IL" sz="2200" b="0" i="0" u="sng" dirty="0" err="1">
                <a:solidFill>
                  <a:srgbClr val="000000"/>
                </a:solidFill>
                <a:effectLst/>
                <a:latin typeface="Arial" panose="020B0604020202020204" pitchFamily="34" charset="0"/>
              </a:rPr>
              <a:t>פפא</a:t>
            </a:r>
            <a:r>
              <a:rPr lang="he-IL" sz="2200" b="0" i="0" u="sng" dirty="0">
                <a:solidFill>
                  <a:srgbClr val="000000"/>
                </a:solidFill>
                <a:effectLst/>
                <a:latin typeface="Arial" panose="020B0604020202020204" pitchFamily="34" charset="0"/>
              </a:rPr>
              <a:t>, </a:t>
            </a:r>
            <a:r>
              <a:rPr lang="he-IL" sz="2200" b="0" i="0" u="sng" dirty="0" err="1">
                <a:solidFill>
                  <a:srgbClr val="000000"/>
                </a:solidFill>
                <a:effectLst/>
                <a:latin typeface="Arial" panose="020B0604020202020204" pitchFamily="34" charset="0"/>
              </a:rPr>
              <a:t>ופסלינהו</a:t>
            </a:r>
            <a:r>
              <a:rPr lang="he-IL" sz="2200" b="0" i="0" u="sng" dirty="0">
                <a:solidFill>
                  <a:srgbClr val="000000"/>
                </a:solidFill>
                <a:effectLst/>
                <a:latin typeface="Arial" panose="020B0604020202020204" pitchFamily="34" charset="0"/>
              </a:rPr>
              <a:t> לעדות. </a:t>
            </a:r>
            <a:r>
              <a:rPr lang="he-IL" sz="2200" b="0" i="0" u="sng" dirty="0" err="1">
                <a:solidFill>
                  <a:srgbClr val="000000"/>
                </a:solidFill>
                <a:effectLst/>
                <a:latin typeface="Arial" panose="020B0604020202020204" pitchFamily="34" charset="0"/>
              </a:rPr>
              <a:t>ואכשרינהו</a:t>
            </a:r>
            <a:r>
              <a:rPr lang="he-IL" sz="2200" b="0" i="0" u="sng" dirty="0">
                <a:solidFill>
                  <a:srgbClr val="000000"/>
                </a:solidFill>
                <a:effectLst/>
                <a:latin typeface="Arial" panose="020B0604020202020204" pitchFamily="34" charset="0"/>
              </a:rPr>
              <a:t> רב </a:t>
            </a:r>
            <a:r>
              <a:rPr lang="he-IL" sz="2200" b="0" i="0" u="sng" dirty="0" err="1">
                <a:solidFill>
                  <a:srgbClr val="000000"/>
                </a:solidFill>
                <a:effectLst/>
                <a:latin typeface="Arial" panose="020B0604020202020204" pitchFamily="34" charset="0"/>
              </a:rPr>
              <a:t>הונא</a:t>
            </a:r>
            <a:r>
              <a:rPr lang="he-IL" sz="2200" b="0" i="0" u="sng" dirty="0">
                <a:solidFill>
                  <a:srgbClr val="000000"/>
                </a:solidFill>
                <a:effectLst/>
                <a:latin typeface="Arial" panose="020B0604020202020204" pitchFamily="34" charset="0"/>
              </a:rPr>
              <a:t> בריה </a:t>
            </a:r>
            <a:r>
              <a:rPr lang="he-IL" sz="2200" b="0" i="0" u="sng" dirty="0" err="1">
                <a:solidFill>
                  <a:srgbClr val="000000"/>
                </a:solidFill>
                <a:effectLst/>
                <a:latin typeface="Arial" panose="020B0604020202020204" pitchFamily="34" charset="0"/>
              </a:rPr>
              <a:t>דרב</a:t>
            </a:r>
            <a:r>
              <a:rPr lang="he-IL" sz="2200" b="0" i="0" u="sng" dirty="0">
                <a:solidFill>
                  <a:srgbClr val="000000"/>
                </a:solidFill>
                <a:effectLst/>
                <a:latin typeface="Arial" panose="020B0604020202020204" pitchFamily="34" charset="0"/>
              </a:rPr>
              <a:t> יהושע. אמר ליה רב </a:t>
            </a:r>
            <a:r>
              <a:rPr lang="he-IL" sz="2200" b="0" i="0" u="sng" dirty="0" err="1">
                <a:solidFill>
                  <a:srgbClr val="000000"/>
                </a:solidFill>
                <a:effectLst/>
                <a:latin typeface="Arial" panose="020B0604020202020204" pitchFamily="34" charset="0"/>
              </a:rPr>
              <a:t>פפא</a:t>
            </a:r>
            <a:r>
              <a:rPr lang="he-IL" sz="2200" b="0" i="0" u="sng"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והא רשעים </a:t>
            </a:r>
            <a:r>
              <a:rPr lang="he-IL" sz="2200" b="1" i="0" u="sng" dirty="0" err="1">
                <a:solidFill>
                  <a:srgbClr val="000000"/>
                </a:solidFill>
                <a:effectLst/>
                <a:latin typeface="Arial" panose="020B0604020202020204" pitchFamily="34" charset="0"/>
              </a:rPr>
              <a:t>נינהו</a:t>
            </a:r>
            <a:r>
              <a:rPr lang="he-IL" sz="2200" b="1" i="0" u="sng" dirty="0">
                <a:solidFill>
                  <a:srgbClr val="000000"/>
                </a:solidFill>
                <a:effectLst/>
                <a:latin typeface="Arial" panose="020B0604020202020204" pitchFamily="34" charset="0"/>
              </a:rPr>
              <a:t>? - סברי מצוה קא עבדי</a:t>
            </a:r>
            <a:r>
              <a:rPr lang="he-IL" sz="2200" b="0" i="0" u="sng" dirty="0">
                <a:solidFill>
                  <a:srgbClr val="000000"/>
                </a:solidFill>
                <a:effectLst/>
                <a:latin typeface="Arial" panose="020B0604020202020204" pitchFamily="34" charset="0"/>
              </a:rPr>
              <a:t>. - והא קא </a:t>
            </a:r>
            <a:r>
              <a:rPr lang="he-IL" sz="2200" b="0" i="0" u="sng" dirty="0" err="1">
                <a:solidFill>
                  <a:srgbClr val="000000"/>
                </a:solidFill>
                <a:effectLst/>
                <a:latin typeface="Arial" panose="020B0604020202020204" pitchFamily="34" charset="0"/>
              </a:rPr>
              <a:t>משמתינא</a:t>
            </a:r>
            <a:r>
              <a:rPr lang="he-IL" sz="2200" b="0" i="0" u="sng" dirty="0">
                <a:solidFill>
                  <a:srgbClr val="000000"/>
                </a:solidFill>
                <a:effectLst/>
                <a:latin typeface="Arial" panose="020B0604020202020204" pitchFamily="34" charset="0"/>
              </a:rPr>
              <a:t> להו! - סברי: כפרה קא עבדי לן רבנן</a:t>
            </a:r>
            <a:r>
              <a:rPr lang="he-IL" sz="2200" b="0" i="0" u="none" strike="noStrike" dirty="0">
                <a:solidFill>
                  <a:srgbClr val="000000"/>
                </a:solidFill>
                <a:effectLst/>
                <a:latin typeface="Arial" panose="020B0604020202020204" pitchFamily="34" charset="0"/>
              </a:rPr>
              <a:t>.</a:t>
            </a:r>
            <a:endParaRPr lang="he-IL" sz="2200" dirty="0"/>
          </a:p>
        </p:txBody>
      </p:sp>
    </p:spTree>
    <p:extLst>
      <p:ext uri="{BB962C8B-B14F-4D97-AF65-F5344CB8AC3E}">
        <p14:creationId xmlns:p14="http://schemas.microsoft.com/office/powerpoint/2010/main" val="2160869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1302</Words>
  <Application>Microsoft Office PowerPoint</Application>
  <PresentationFormat>Widescreen</PresentationFormat>
  <Paragraphs>44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Courier New</vt:lpstr>
      <vt:lpstr>Symbol</vt:lpstr>
      <vt:lpstr>Office Theme</vt:lpstr>
      <vt:lpstr>לאינשי בלא דמי חשבי להו</vt:lpstr>
      <vt:lpstr>PowerPoint Presentation</vt:lpstr>
      <vt:lpstr>תוס- לא תחמוד = לא תגזול, ודווקא שלא נתן מעות</vt:lpstr>
      <vt:lpstr>PowerPoint Presentation</vt:lpstr>
      <vt:lpstr>תוס סנהדרין עי"ל- אם בסוף אמר רוצה אני, לא עבר על לא תחמוד </vt:lpstr>
      <vt:lpstr>הלכות גזלה, ועובר רק עם השיגו, אבל הוי לאו שאין בו מעשה</vt:lpstr>
      <vt:lpstr>למה פסול רק מדבריהם? הלא לדעתו עובר בלא תחמוד?</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לאינשי בלא דמי חשבי להו</dc:title>
  <dc:creator>Avigdor Rosensweig</dc:creator>
  <cp:lastModifiedBy>Avigdor Rosensweig</cp:lastModifiedBy>
  <cp:revision>1</cp:revision>
  <dcterms:created xsi:type="dcterms:W3CDTF">2022-02-03T20:42:11Z</dcterms:created>
  <dcterms:modified xsi:type="dcterms:W3CDTF">2022-02-03T20:42:12Z</dcterms:modified>
</cp:coreProperties>
</file>