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2" r:id="rId4"/>
    <p:sldId id="273" r:id="rId5"/>
    <p:sldId id="274" r:id="rId6"/>
    <p:sldId id="276" r:id="rId7"/>
    <p:sldId id="257" r:id="rId8"/>
    <p:sldId id="278" r:id="rId9"/>
    <p:sldId id="270" r:id="rId10"/>
    <p:sldId id="271" r:id="rId11"/>
    <p:sldId id="275" r:id="rId12"/>
    <p:sldId id="277" r:id="rId13"/>
    <p:sldId id="280" r:id="rId14"/>
    <p:sldId id="279" r:id="rId15"/>
    <p:sldId id="268" r:id="rId16"/>
    <p:sldId id="267" r:id="rId17"/>
    <p:sldId id="258" r:id="rId18"/>
    <p:sldId id="28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79E76921-31BF-4676-B0E6-492EB89D7205}"/>
    <pc:docChg chg="custSel modSld">
      <pc:chgData name="Avigdor Rosensweig" userId="2c23bf757acee734" providerId="LiveId" clId="{79E76921-31BF-4676-B0E6-492EB89D7205}" dt="2022-11-15T19:31:14.283" v="4" actId="948"/>
      <pc:docMkLst>
        <pc:docMk/>
      </pc:docMkLst>
      <pc:sldChg chg="modSp mod">
        <pc:chgData name="Avigdor Rosensweig" userId="2c23bf757acee734" providerId="LiveId" clId="{79E76921-31BF-4676-B0E6-492EB89D7205}" dt="2022-11-15T19:31:14.283" v="4" actId="948"/>
        <pc:sldMkLst>
          <pc:docMk/>
          <pc:sldMk cId="57511246" sldId="264"/>
        </pc:sldMkLst>
        <pc:spChg chg="mod">
          <ac:chgData name="Avigdor Rosensweig" userId="2c23bf757acee734" providerId="LiveId" clId="{79E76921-31BF-4676-B0E6-492EB89D7205}" dt="2022-11-15T19:28:41.701" v="2" actId="948"/>
          <ac:spMkLst>
            <pc:docMk/>
            <pc:sldMk cId="57511246" sldId="264"/>
            <ac:spMk id="2" creationId="{E65D450D-E83E-3D27-BC79-119A8FDD4797}"/>
          </ac:spMkLst>
        </pc:spChg>
        <pc:spChg chg="mod">
          <ac:chgData name="Avigdor Rosensweig" userId="2c23bf757acee734" providerId="LiveId" clId="{79E76921-31BF-4676-B0E6-492EB89D7205}" dt="2022-11-15T19:31:14.283" v="4" actId="948"/>
          <ac:spMkLst>
            <pc:docMk/>
            <pc:sldMk cId="57511246" sldId="264"/>
            <ac:spMk id="3" creationId="{82AFA03C-E15B-7EF5-2A1B-9C4E3598206F}"/>
          </ac:spMkLst>
        </pc:spChg>
      </pc:sldChg>
      <pc:sldChg chg="modSp mod">
        <pc:chgData name="Avigdor Rosensweig" userId="2c23bf757acee734" providerId="LiveId" clId="{79E76921-31BF-4676-B0E6-492EB89D7205}" dt="2022-11-15T19:28:46.904" v="3" actId="948"/>
        <pc:sldMkLst>
          <pc:docMk/>
          <pc:sldMk cId="1525298412" sldId="265"/>
        </pc:sldMkLst>
        <pc:spChg chg="mod">
          <ac:chgData name="Avigdor Rosensweig" userId="2c23bf757acee734" providerId="LiveId" clId="{79E76921-31BF-4676-B0E6-492EB89D7205}" dt="2022-11-15T19:28:46.904" v="3" actId="948"/>
          <ac:spMkLst>
            <pc:docMk/>
            <pc:sldMk cId="1525298412" sldId="265"/>
            <ac:spMk id="2" creationId="{124DD0BF-6E26-46D2-C109-A2CB29D50BEC}"/>
          </ac:spMkLst>
        </pc:spChg>
      </pc:sldChg>
    </pc:docChg>
  </pc:docChgLst>
  <pc:docChgLst>
    <pc:chgData name="Avigdor Rosensweig" userId="2c23bf757acee734" providerId="Windows Live" clId="Web-{2389632E-EA65-4291-8AA4-5A83B3C25FAB}"/>
    <pc:docChg chg="addSld delSld modSld sldOrd">
      <pc:chgData name="Avigdor Rosensweig" userId="2c23bf757acee734" providerId="Windows Live" clId="Web-{2389632E-EA65-4291-8AA4-5A83B3C25FAB}" dt="2022-11-14T07:02:29.458" v="969" actId="20577"/>
      <pc:docMkLst>
        <pc:docMk/>
      </pc:docMkLst>
      <pc:sldChg chg="modSp">
        <pc:chgData name="Avigdor Rosensweig" userId="2c23bf757acee734" providerId="Windows Live" clId="Web-{2389632E-EA65-4291-8AA4-5A83B3C25FAB}" dt="2022-11-14T06:32:15.289" v="605" actId="20577"/>
        <pc:sldMkLst>
          <pc:docMk/>
          <pc:sldMk cId="4240735499" sldId="258"/>
        </pc:sldMkLst>
        <pc:spChg chg="mod">
          <ac:chgData name="Avigdor Rosensweig" userId="2c23bf757acee734" providerId="Windows Live" clId="Web-{2389632E-EA65-4291-8AA4-5A83B3C25FAB}" dt="2022-11-14T06:32:15.289" v="605" actId="20577"/>
          <ac:spMkLst>
            <pc:docMk/>
            <pc:sldMk cId="4240735499" sldId="258"/>
            <ac:spMk id="2" creationId="{F993715E-CB9B-50C1-3889-F26AB94B5836}"/>
          </ac:spMkLst>
        </pc:spChg>
        <pc:spChg chg="mod">
          <ac:chgData name="Avigdor Rosensweig" userId="2c23bf757acee734" providerId="Windows Live" clId="Web-{2389632E-EA65-4291-8AA4-5A83B3C25FAB}" dt="2022-11-14T06:26:16.175" v="579" actId="20577"/>
          <ac:spMkLst>
            <pc:docMk/>
            <pc:sldMk cId="4240735499" sldId="258"/>
            <ac:spMk id="3" creationId="{36A2729B-D4CA-A624-B6D7-19BDDDC65F35}"/>
          </ac:spMkLst>
        </pc:spChg>
      </pc:sldChg>
      <pc:sldChg chg="ord">
        <pc:chgData name="Avigdor Rosensweig" userId="2c23bf757acee734" providerId="Windows Live" clId="Web-{2389632E-EA65-4291-8AA4-5A83B3C25FAB}" dt="2022-11-14T06:40:03.113" v="772"/>
        <pc:sldMkLst>
          <pc:docMk/>
          <pc:sldMk cId="3317913255" sldId="263"/>
        </pc:sldMkLst>
      </pc:sldChg>
      <pc:sldChg chg="modSp ord">
        <pc:chgData name="Avigdor Rosensweig" userId="2c23bf757acee734" providerId="Windows Live" clId="Web-{2389632E-EA65-4291-8AA4-5A83B3C25FAB}" dt="2022-11-14T06:41:40.228" v="786"/>
        <pc:sldMkLst>
          <pc:docMk/>
          <pc:sldMk cId="57511246" sldId="264"/>
        </pc:sldMkLst>
        <pc:spChg chg="mod">
          <ac:chgData name="Avigdor Rosensweig" userId="2c23bf757acee734" providerId="Windows Live" clId="Web-{2389632E-EA65-4291-8AA4-5A83B3C25FAB}" dt="2022-11-14T06:41:36.322" v="785" actId="20577"/>
          <ac:spMkLst>
            <pc:docMk/>
            <pc:sldMk cId="57511246" sldId="264"/>
            <ac:spMk id="2" creationId="{E65D450D-E83E-3D27-BC79-119A8FDD4797}"/>
          </ac:spMkLst>
        </pc:spChg>
        <pc:spChg chg="mod">
          <ac:chgData name="Avigdor Rosensweig" userId="2c23bf757acee734" providerId="Windows Live" clId="Web-{2389632E-EA65-4291-8AA4-5A83B3C25FAB}" dt="2022-11-14T06:41:26.650" v="778" actId="20577"/>
          <ac:spMkLst>
            <pc:docMk/>
            <pc:sldMk cId="57511246" sldId="264"/>
            <ac:spMk id="3" creationId="{82AFA03C-E15B-7EF5-2A1B-9C4E3598206F}"/>
          </ac:spMkLst>
        </pc:spChg>
      </pc:sldChg>
      <pc:sldChg chg="ord">
        <pc:chgData name="Avigdor Rosensweig" userId="2c23bf757acee734" providerId="Windows Live" clId="Web-{2389632E-EA65-4291-8AA4-5A83B3C25FAB}" dt="2022-11-14T06:41:58.011" v="787"/>
        <pc:sldMkLst>
          <pc:docMk/>
          <pc:sldMk cId="1525298412" sldId="265"/>
        </pc:sldMkLst>
      </pc:sldChg>
      <pc:sldChg chg="ord">
        <pc:chgData name="Avigdor Rosensweig" userId="2c23bf757acee734" providerId="Windows Live" clId="Web-{2389632E-EA65-4291-8AA4-5A83B3C25FAB}" dt="2022-11-14T06:46:54.653" v="951"/>
        <pc:sldMkLst>
          <pc:docMk/>
          <pc:sldMk cId="4100644535" sldId="266"/>
        </pc:sldMkLst>
      </pc:sldChg>
      <pc:sldChg chg="ord">
        <pc:chgData name="Avigdor Rosensweig" userId="2c23bf757acee734" providerId="Windows Live" clId="Web-{2389632E-EA65-4291-8AA4-5A83B3C25FAB}" dt="2022-11-14T06:46:37.558" v="950"/>
        <pc:sldMkLst>
          <pc:docMk/>
          <pc:sldMk cId="4228307892" sldId="267"/>
        </pc:sldMkLst>
      </pc:sldChg>
      <pc:sldChg chg="modSp ord">
        <pc:chgData name="Avigdor Rosensweig" userId="2c23bf757acee734" providerId="Windows Live" clId="Web-{2389632E-EA65-4291-8AA4-5A83B3C25FAB}" dt="2022-11-14T06:45:53.618" v="949" actId="20577"/>
        <pc:sldMkLst>
          <pc:docMk/>
          <pc:sldMk cId="2984637986" sldId="268"/>
        </pc:sldMkLst>
        <pc:spChg chg="mod">
          <ac:chgData name="Avigdor Rosensweig" userId="2c23bf757acee734" providerId="Windows Live" clId="Web-{2389632E-EA65-4291-8AA4-5A83B3C25FAB}" dt="2022-11-14T06:45:53.618" v="949" actId="20577"/>
          <ac:spMkLst>
            <pc:docMk/>
            <pc:sldMk cId="2984637986" sldId="268"/>
            <ac:spMk id="2" creationId="{5AD5A4A0-4517-11AB-94A9-66E6C34916B2}"/>
          </ac:spMkLst>
        </pc:spChg>
      </pc:sldChg>
      <pc:sldChg chg="modSp">
        <pc:chgData name="Avigdor Rosensweig" userId="2c23bf757acee734" providerId="Windows Live" clId="Web-{2389632E-EA65-4291-8AA4-5A83B3C25FAB}" dt="2022-11-14T06:12:46.424" v="12" actId="20577"/>
        <pc:sldMkLst>
          <pc:docMk/>
          <pc:sldMk cId="234402333" sldId="270"/>
        </pc:sldMkLst>
        <pc:spChg chg="mod">
          <ac:chgData name="Avigdor Rosensweig" userId="2c23bf757acee734" providerId="Windows Live" clId="Web-{2389632E-EA65-4291-8AA4-5A83B3C25FAB}" dt="2022-11-14T06:12:46.424" v="12" actId="20577"/>
          <ac:spMkLst>
            <pc:docMk/>
            <pc:sldMk cId="234402333" sldId="270"/>
            <ac:spMk id="3" creationId="{7695FAEC-3438-5CEE-5310-F1EEAC2EF2EC}"/>
          </ac:spMkLst>
        </pc:spChg>
      </pc:sldChg>
      <pc:sldChg chg="modSp">
        <pc:chgData name="Avigdor Rosensweig" userId="2c23bf757acee734" providerId="Windows Live" clId="Web-{2389632E-EA65-4291-8AA4-5A83B3C25FAB}" dt="2022-11-14T06:13:35.083" v="19" actId="20577"/>
        <pc:sldMkLst>
          <pc:docMk/>
          <pc:sldMk cId="2347810415" sldId="271"/>
        </pc:sldMkLst>
        <pc:spChg chg="mod">
          <ac:chgData name="Avigdor Rosensweig" userId="2c23bf757acee734" providerId="Windows Live" clId="Web-{2389632E-EA65-4291-8AA4-5A83B3C25FAB}" dt="2022-11-14T06:13:35.083" v="19" actId="20577"/>
          <ac:spMkLst>
            <pc:docMk/>
            <pc:sldMk cId="2347810415" sldId="271"/>
            <ac:spMk id="3" creationId="{0290BB68-336B-1B70-EA0E-5264FBC098E4}"/>
          </ac:spMkLst>
        </pc:spChg>
      </pc:sldChg>
      <pc:sldChg chg="modSp new">
        <pc:chgData name="Avigdor Rosensweig" userId="2c23bf757acee734" providerId="Windows Live" clId="Web-{2389632E-EA65-4291-8AA4-5A83B3C25FAB}" dt="2022-11-14T06:11:24.451" v="5" actId="20577"/>
        <pc:sldMkLst>
          <pc:docMk/>
          <pc:sldMk cId="4195500849" sldId="278"/>
        </pc:sldMkLst>
        <pc:spChg chg="mod">
          <ac:chgData name="Avigdor Rosensweig" userId="2c23bf757acee734" providerId="Windows Live" clId="Web-{2389632E-EA65-4291-8AA4-5A83B3C25FAB}" dt="2022-11-14T06:11:24.451" v="5" actId="20577"/>
          <ac:spMkLst>
            <pc:docMk/>
            <pc:sldMk cId="4195500849" sldId="278"/>
            <ac:spMk id="2" creationId="{86C4796F-1E4C-9218-B1B1-B871AB2DC592}"/>
          </ac:spMkLst>
        </pc:spChg>
      </pc:sldChg>
      <pc:sldChg chg="addSp delSp modSp new">
        <pc:chgData name="Avigdor Rosensweig" userId="2c23bf757acee734" providerId="Windows Live" clId="Web-{2389632E-EA65-4291-8AA4-5A83B3C25FAB}" dt="2022-11-14T06:19:01.290" v="175" actId="14100"/>
        <pc:sldMkLst>
          <pc:docMk/>
          <pc:sldMk cId="4115442670" sldId="279"/>
        </pc:sldMkLst>
        <pc:spChg chg="del">
          <ac:chgData name="Avigdor Rosensweig" userId="2c23bf757acee734" providerId="Windows Live" clId="Web-{2389632E-EA65-4291-8AA4-5A83B3C25FAB}" dt="2022-11-14T06:16:01.576" v="141"/>
          <ac:spMkLst>
            <pc:docMk/>
            <pc:sldMk cId="4115442670" sldId="279"/>
            <ac:spMk id="2" creationId="{A6EE0919-763C-D6D9-581C-D35ECAF60D61}"/>
          </ac:spMkLst>
        </pc:spChg>
        <pc:spChg chg="del">
          <ac:chgData name="Avigdor Rosensweig" userId="2c23bf757acee734" providerId="Windows Live" clId="Web-{2389632E-EA65-4291-8AA4-5A83B3C25FAB}" dt="2022-11-14T06:14:08.038" v="21"/>
          <ac:spMkLst>
            <pc:docMk/>
            <pc:sldMk cId="4115442670" sldId="279"/>
            <ac:spMk id="3" creationId="{AF89A754-96ED-B2BC-C600-1B55C4D1EE0C}"/>
          </ac:spMkLst>
        </pc:spChg>
        <pc:graphicFrameChg chg="add mod ord modGraphic">
          <ac:chgData name="Avigdor Rosensweig" userId="2c23bf757acee734" providerId="Windows Live" clId="Web-{2389632E-EA65-4291-8AA4-5A83B3C25FAB}" dt="2022-11-14T06:19:01.290" v="175" actId="14100"/>
          <ac:graphicFrameMkLst>
            <pc:docMk/>
            <pc:sldMk cId="4115442670" sldId="279"/>
            <ac:graphicFrameMk id="4" creationId="{797CA9B6-A7EB-A22D-5554-9F781120B7FB}"/>
          </ac:graphicFrameMkLst>
        </pc:graphicFrameChg>
      </pc:sldChg>
      <pc:sldChg chg="modSp new">
        <pc:chgData name="Avigdor Rosensweig" userId="2c23bf757acee734" providerId="Windows Live" clId="Web-{2389632E-EA65-4291-8AA4-5A83B3C25FAB}" dt="2022-11-14T06:25:33.438" v="576" actId="20577"/>
        <pc:sldMkLst>
          <pc:docMk/>
          <pc:sldMk cId="906121160" sldId="280"/>
        </pc:sldMkLst>
        <pc:spChg chg="mod">
          <ac:chgData name="Avigdor Rosensweig" userId="2c23bf757acee734" providerId="Windows Live" clId="Web-{2389632E-EA65-4291-8AA4-5A83B3C25FAB}" dt="2022-11-14T06:21:32.064" v="227" actId="20577"/>
          <ac:spMkLst>
            <pc:docMk/>
            <pc:sldMk cId="906121160" sldId="280"/>
            <ac:spMk id="2" creationId="{63755924-33E9-ED92-CA9F-A64109FD1909}"/>
          </ac:spMkLst>
        </pc:spChg>
        <pc:spChg chg="mod">
          <ac:chgData name="Avigdor Rosensweig" userId="2c23bf757acee734" providerId="Windows Live" clId="Web-{2389632E-EA65-4291-8AA4-5A83B3C25FAB}" dt="2022-11-14T06:25:33.438" v="576" actId="20577"/>
          <ac:spMkLst>
            <pc:docMk/>
            <pc:sldMk cId="906121160" sldId="280"/>
            <ac:spMk id="3" creationId="{B3D2218F-D360-BF12-0218-E266A6DA9F75}"/>
          </ac:spMkLst>
        </pc:spChg>
      </pc:sldChg>
      <pc:sldChg chg="modSp new">
        <pc:chgData name="Avigdor Rosensweig" userId="2c23bf757acee734" providerId="Windows Live" clId="Web-{2389632E-EA65-4291-8AA4-5A83B3C25FAB}" dt="2022-11-14T06:30:00.969" v="589" actId="20577"/>
        <pc:sldMkLst>
          <pc:docMk/>
          <pc:sldMk cId="2960679201" sldId="281"/>
        </pc:sldMkLst>
        <pc:spChg chg="mod">
          <ac:chgData name="Avigdor Rosensweig" userId="2c23bf757acee734" providerId="Windows Live" clId="Web-{2389632E-EA65-4291-8AA4-5A83B3C25FAB}" dt="2022-11-14T06:30:00.969" v="589" actId="20577"/>
          <ac:spMkLst>
            <pc:docMk/>
            <pc:sldMk cId="2960679201" sldId="281"/>
            <ac:spMk id="3" creationId="{B5FDB2D8-5C3E-3DF6-98DF-AF5F9F069ECC}"/>
          </ac:spMkLst>
        </pc:spChg>
      </pc:sldChg>
      <pc:sldChg chg="modSp new">
        <pc:chgData name="Avigdor Rosensweig" userId="2c23bf757acee734" providerId="Windows Live" clId="Web-{2389632E-EA65-4291-8AA4-5A83B3C25FAB}" dt="2022-11-14T06:32:06.195" v="604" actId="20577"/>
        <pc:sldMkLst>
          <pc:docMk/>
          <pc:sldMk cId="2199826909" sldId="282"/>
        </pc:sldMkLst>
        <pc:spChg chg="mod">
          <ac:chgData name="Avigdor Rosensweig" userId="2c23bf757acee734" providerId="Windows Live" clId="Web-{2389632E-EA65-4291-8AA4-5A83B3C25FAB}" dt="2022-11-14T06:32:06.195" v="604" actId="20577"/>
          <ac:spMkLst>
            <pc:docMk/>
            <pc:sldMk cId="2199826909" sldId="282"/>
            <ac:spMk id="3" creationId="{97A44E21-6B45-28E5-5145-F27657D10E92}"/>
          </ac:spMkLst>
        </pc:spChg>
      </pc:sldChg>
      <pc:sldChg chg="addSp delSp modSp new">
        <pc:chgData name="Avigdor Rosensweig" userId="2c23bf757acee734" providerId="Windows Live" clId="Web-{2389632E-EA65-4291-8AA4-5A83B3C25FAB}" dt="2022-11-14T06:34:09.374" v="756" actId="14100"/>
        <pc:sldMkLst>
          <pc:docMk/>
          <pc:sldMk cId="945375791" sldId="283"/>
        </pc:sldMkLst>
        <pc:spChg chg="del">
          <ac:chgData name="Avigdor Rosensweig" userId="2c23bf757acee734" providerId="Windows Live" clId="Web-{2389632E-EA65-4291-8AA4-5A83B3C25FAB}" dt="2022-11-14T06:34:06.343" v="755"/>
          <ac:spMkLst>
            <pc:docMk/>
            <pc:sldMk cId="945375791" sldId="283"/>
            <ac:spMk id="2" creationId="{DA39DCF1-5EEE-FA85-FBF8-AE7BB316A965}"/>
          </ac:spMkLst>
        </pc:spChg>
        <pc:spChg chg="del">
          <ac:chgData name="Avigdor Rosensweig" userId="2c23bf757acee734" providerId="Windows Live" clId="Web-{2389632E-EA65-4291-8AA4-5A83B3C25FAB}" dt="2022-11-14T06:32:22.446" v="607"/>
          <ac:spMkLst>
            <pc:docMk/>
            <pc:sldMk cId="945375791" sldId="283"/>
            <ac:spMk id="3" creationId="{878E381C-5FF4-47A4-B4C4-F1F0D8D9B67D}"/>
          </ac:spMkLst>
        </pc:spChg>
        <pc:graphicFrameChg chg="add mod ord modGraphic">
          <ac:chgData name="Avigdor Rosensweig" userId="2c23bf757acee734" providerId="Windows Live" clId="Web-{2389632E-EA65-4291-8AA4-5A83B3C25FAB}" dt="2022-11-14T06:34:09.374" v="756" actId="14100"/>
          <ac:graphicFrameMkLst>
            <pc:docMk/>
            <pc:sldMk cId="945375791" sldId="283"/>
            <ac:graphicFrameMk id="4" creationId="{A8B66F78-DB32-876C-2DAE-B6877F7B823E}"/>
          </ac:graphicFrameMkLst>
        </pc:graphicFrameChg>
      </pc:sldChg>
      <pc:sldChg chg="modSp new">
        <pc:chgData name="Avigdor Rosensweig" userId="2c23bf757acee734" providerId="Windows Live" clId="Web-{2389632E-EA65-4291-8AA4-5A83B3C25FAB}" dt="2022-11-14T06:38:51.875" v="766" actId="20577"/>
        <pc:sldMkLst>
          <pc:docMk/>
          <pc:sldMk cId="27743583" sldId="284"/>
        </pc:sldMkLst>
        <pc:spChg chg="mod">
          <ac:chgData name="Avigdor Rosensweig" userId="2c23bf757acee734" providerId="Windows Live" clId="Web-{2389632E-EA65-4291-8AA4-5A83B3C25FAB}" dt="2022-11-14T06:38:51.875" v="766" actId="20577"/>
          <ac:spMkLst>
            <pc:docMk/>
            <pc:sldMk cId="27743583" sldId="284"/>
            <ac:spMk id="3" creationId="{7283BDB5-DAEF-8704-34B1-430666BDDA29}"/>
          </ac:spMkLst>
        </pc:spChg>
      </pc:sldChg>
      <pc:sldChg chg="new">
        <pc:chgData name="Avigdor Rosensweig" userId="2c23bf757acee734" providerId="Windows Live" clId="Web-{2389632E-EA65-4291-8AA4-5A83B3C25FAB}" dt="2022-11-14T06:38:52.594" v="767"/>
        <pc:sldMkLst>
          <pc:docMk/>
          <pc:sldMk cId="4104557683" sldId="285"/>
        </pc:sldMkLst>
      </pc:sldChg>
      <pc:sldChg chg="add del">
        <pc:chgData name="Avigdor Rosensweig" userId="2c23bf757acee734" providerId="Windows Live" clId="Web-{2389632E-EA65-4291-8AA4-5A83B3C25FAB}" dt="2022-11-14T06:40:17.677" v="773"/>
        <pc:sldMkLst>
          <pc:docMk/>
          <pc:sldMk cId="89880042" sldId="286"/>
        </pc:sldMkLst>
      </pc:sldChg>
      <pc:sldChg chg="add del replId">
        <pc:chgData name="Avigdor Rosensweig" userId="2c23bf757acee734" providerId="Windows Live" clId="Web-{2389632E-EA65-4291-8AA4-5A83B3C25FAB}" dt="2022-11-14T06:42:13.277" v="789"/>
        <pc:sldMkLst>
          <pc:docMk/>
          <pc:sldMk cId="915736473" sldId="286"/>
        </pc:sldMkLst>
      </pc:sldChg>
      <pc:sldChg chg="modSp add replId">
        <pc:chgData name="Avigdor Rosensweig" userId="2c23bf757acee734" providerId="Windows Live" clId="Web-{2389632E-EA65-4291-8AA4-5A83B3C25FAB}" dt="2022-11-14T06:44:48.505" v="920" actId="20577"/>
        <pc:sldMkLst>
          <pc:docMk/>
          <pc:sldMk cId="927790871" sldId="286"/>
        </pc:sldMkLst>
        <pc:graphicFrameChg chg="modGraphic">
          <ac:chgData name="Avigdor Rosensweig" userId="2c23bf757acee734" providerId="Windows Live" clId="Web-{2389632E-EA65-4291-8AA4-5A83B3C25FAB}" dt="2022-11-14T06:44:48.505" v="920" actId="20577"/>
          <ac:graphicFrameMkLst>
            <pc:docMk/>
            <pc:sldMk cId="927790871" sldId="286"/>
            <ac:graphicFrameMk id="4" creationId="{797CA9B6-A7EB-A22D-5554-9F781120B7FB}"/>
          </ac:graphicFrameMkLst>
        </pc:graphicFrameChg>
      </pc:sldChg>
      <pc:sldChg chg="add del replId">
        <pc:chgData name="Avigdor Rosensweig" userId="2c23bf757acee734" providerId="Windows Live" clId="Web-{2389632E-EA65-4291-8AA4-5A83B3C25FAB}" dt="2022-11-14T06:39:40.175" v="770"/>
        <pc:sldMkLst>
          <pc:docMk/>
          <pc:sldMk cId="1751543413" sldId="286"/>
        </pc:sldMkLst>
      </pc:sldChg>
      <pc:sldChg chg="modSp new">
        <pc:chgData name="Avigdor Rosensweig" userId="2c23bf757acee734" providerId="Windows Live" clId="Web-{2389632E-EA65-4291-8AA4-5A83B3C25FAB}" dt="2022-11-14T07:01:57.643" v="955" actId="20577"/>
        <pc:sldMkLst>
          <pc:docMk/>
          <pc:sldMk cId="38133048" sldId="287"/>
        </pc:sldMkLst>
        <pc:spChg chg="mod">
          <ac:chgData name="Avigdor Rosensweig" userId="2c23bf757acee734" providerId="Windows Live" clId="Web-{2389632E-EA65-4291-8AA4-5A83B3C25FAB}" dt="2022-11-14T07:01:57.643" v="955" actId="20577"/>
          <ac:spMkLst>
            <pc:docMk/>
            <pc:sldMk cId="38133048" sldId="287"/>
            <ac:spMk id="3" creationId="{1ACA6F3A-A0D1-7940-8B95-C2BA3E25BAFA}"/>
          </ac:spMkLst>
        </pc:spChg>
      </pc:sldChg>
      <pc:sldChg chg="modSp new">
        <pc:chgData name="Avigdor Rosensweig" userId="2c23bf757acee734" providerId="Windows Live" clId="Web-{2389632E-EA65-4291-8AA4-5A83B3C25FAB}" dt="2022-11-14T07:02:29.458" v="969" actId="20577"/>
        <pc:sldMkLst>
          <pc:docMk/>
          <pc:sldMk cId="2262857133" sldId="288"/>
        </pc:sldMkLst>
        <pc:spChg chg="mod">
          <ac:chgData name="Avigdor Rosensweig" userId="2c23bf757acee734" providerId="Windows Live" clId="Web-{2389632E-EA65-4291-8AA4-5A83B3C25FAB}" dt="2022-11-14T07:02:29.458" v="969" actId="20577"/>
          <ac:spMkLst>
            <pc:docMk/>
            <pc:sldMk cId="2262857133" sldId="288"/>
            <ac:spMk id="3" creationId="{6DFA888A-ED5F-FDF2-668E-DE4E24F61E7A}"/>
          </ac:spMkLst>
        </pc:spChg>
      </pc:sldChg>
      <pc:sldChg chg="modSp new">
        <pc:chgData name="Avigdor Rosensweig" userId="2c23bf757acee734" providerId="Windows Live" clId="Web-{2389632E-EA65-4291-8AA4-5A83B3C25FAB}" dt="2022-11-14T07:02:20.645" v="966" actId="20577"/>
        <pc:sldMkLst>
          <pc:docMk/>
          <pc:sldMk cId="1198427037" sldId="289"/>
        </pc:sldMkLst>
        <pc:spChg chg="mod">
          <ac:chgData name="Avigdor Rosensweig" userId="2c23bf757acee734" providerId="Windows Live" clId="Web-{2389632E-EA65-4291-8AA4-5A83B3C25FAB}" dt="2022-11-14T07:02:20.645" v="966" actId="20577"/>
          <ac:spMkLst>
            <pc:docMk/>
            <pc:sldMk cId="1198427037" sldId="289"/>
            <ac:spMk id="3" creationId="{7027CA4F-AF83-0638-17BE-48EF7ECAAE94}"/>
          </ac:spMkLst>
        </pc:spChg>
      </pc:sldChg>
    </pc:docChg>
  </pc:docChgLst>
  <pc:docChgLst>
    <pc:chgData name="Avigdor Rosensweig" userId="2c23bf757acee734" providerId="LiveId" clId="{FFBE57E8-A717-4D13-9886-593BBB336E02}"/>
    <pc:docChg chg="undo custSel addSld delSld modSld">
      <pc:chgData name="Avigdor Rosensweig" userId="2c23bf757acee734" providerId="LiveId" clId="{FFBE57E8-A717-4D13-9886-593BBB336E02}" dt="2022-11-16T14:55:25.329" v="48" actId="47"/>
      <pc:docMkLst>
        <pc:docMk/>
      </pc:docMkLst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2924510869" sldId="259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2901489394" sldId="260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1723257525" sldId="261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1357119958" sldId="262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3317913255" sldId="263"/>
        </pc:sldMkLst>
      </pc:sldChg>
      <pc:sldChg chg="modSp del mod">
        <pc:chgData name="Avigdor Rosensweig" userId="2c23bf757acee734" providerId="LiveId" clId="{FFBE57E8-A717-4D13-9886-593BBB336E02}" dt="2022-11-16T14:55:25.329" v="48" actId="47"/>
        <pc:sldMkLst>
          <pc:docMk/>
          <pc:sldMk cId="57511246" sldId="264"/>
        </pc:sldMkLst>
        <pc:spChg chg="mod">
          <ac:chgData name="Avigdor Rosensweig" userId="2c23bf757acee734" providerId="LiveId" clId="{FFBE57E8-A717-4D13-9886-593BBB336E02}" dt="2022-11-16T04:47:21.047" v="3" actId="27636"/>
          <ac:spMkLst>
            <pc:docMk/>
            <pc:sldMk cId="57511246" sldId="264"/>
            <ac:spMk id="3" creationId="{82AFA03C-E15B-7EF5-2A1B-9C4E3598206F}"/>
          </ac:spMkLst>
        </pc:spChg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1525298412" sldId="265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4100644535" sldId="266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27743583" sldId="284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4104557683" sldId="285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927790871" sldId="286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2262857133" sldId="288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1198427037" sldId="289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668948311" sldId="290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1654650382" sldId="291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2676013923" sldId="293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2967974050" sldId="294"/>
        </pc:sldMkLst>
      </pc:sldChg>
      <pc:sldChg chg="del">
        <pc:chgData name="Avigdor Rosensweig" userId="2c23bf757acee734" providerId="LiveId" clId="{FFBE57E8-A717-4D13-9886-593BBB336E02}" dt="2022-11-16T14:55:25.329" v="48" actId="47"/>
        <pc:sldMkLst>
          <pc:docMk/>
          <pc:sldMk cId="3889912974" sldId="295"/>
        </pc:sldMkLst>
      </pc:sldChg>
      <pc:sldChg chg="modSp new del mod">
        <pc:chgData name="Avigdor Rosensweig" userId="2c23bf757acee734" providerId="LiveId" clId="{FFBE57E8-A717-4D13-9886-593BBB336E02}" dt="2022-11-16T14:55:25.329" v="48" actId="47"/>
        <pc:sldMkLst>
          <pc:docMk/>
          <pc:sldMk cId="3783209167" sldId="296"/>
        </pc:sldMkLst>
        <pc:spChg chg="mod">
          <ac:chgData name="Avigdor Rosensweig" userId="2c23bf757acee734" providerId="LiveId" clId="{FFBE57E8-A717-4D13-9886-593BBB336E02}" dt="2022-11-16T04:47:49.096" v="43" actId="5793"/>
          <ac:spMkLst>
            <pc:docMk/>
            <pc:sldMk cId="3783209167" sldId="296"/>
            <ac:spMk id="2" creationId="{D5E7DC80-782D-B170-6F29-5A3578C09E10}"/>
          </ac:spMkLst>
        </pc:spChg>
        <pc:spChg chg="mod">
          <ac:chgData name="Avigdor Rosensweig" userId="2c23bf757acee734" providerId="LiveId" clId="{FFBE57E8-A717-4D13-9886-593BBB336E02}" dt="2022-11-16T04:48:40.241" v="47" actId="113"/>
          <ac:spMkLst>
            <pc:docMk/>
            <pc:sldMk cId="3783209167" sldId="296"/>
            <ac:spMk id="3" creationId="{3677C7C5-DCA2-60AF-EF62-D03217DE1BC3}"/>
          </ac:spMkLst>
        </pc:spChg>
      </pc:sldChg>
    </pc:docChg>
  </pc:docChgLst>
  <pc:docChgLst>
    <pc:chgData name="Avigdor Rosensweig" userId="2c23bf757acee734" providerId="Windows Live" clId="Web-{2F6B55F8-3BA9-4A8E-8597-6971EF29676D}"/>
    <pc:docChg chg="addSld delSld modSld sldOrd">
      <pc:chgData name="Avigdor Rosensweig" userId="2c23bf757acee734" providerId="Windows Live" clId="Web-{2F6B55F8-3BA9-4A8E-8597-6971EF29676D}" dt="2022-11-15T06:46:10.312" v="325"/>
      <pc:docMkLst>
        <pc:docMk/>
      </pc:docMkLst>
      <pc:sldChg chg="modSp ord">
        <pc:chgData name="Avigdor Rosensweig" userId="2c23bf757acee734" providerId="Windows Live" clId="Web-{2F6B55F8-3BA9-4A8E-8597-6971EF29676D}" dt="2022-11-15T06:46:06.984" v="324" actId="20577"/>
        <pc:sldMkLst>
          <pc:docMk/>
          <pc:sldMk cId="1723257525" sldId="261"/>
        </pc:sldMkLst>
        <pc:spChg chg="mod">
          <ac:chgData name="Avigdor Rosensweig" userId="2c23bf757acee734" providerId="Windows Live" clId="Web-{2F6B55F8-3BA9-4A8E-8597-6971EF29676D}" dt="2022-11-15T06:46:06.984" v="324" actId="20577"/>
          <ac:spMkLst>
            <pc:docMk/>
            <pc:sldMk cId="1723257525" sldId="261"/>
            <ac:spMk id="3" creationId="{51A97444-942A-A230-8F78-E61EE9CEE39B}"/>
          </ac:spMkLst>
        </pc:spChg>
      </pc:sldChg>
      <pc:sldChg chg="modSp">
        <pc:chgData name="Avigdor Rosensweig" userId="2c23bf757acee734" providerId="Windows Live" clId="Web-{2F6B55F8-3BA9-4A8E-8597-6971EF29676D}" dt="2022-11-15T06:17:15.177" v="29" actId="20577"/>
        <pc:sldMkLst>
          <pc:docMk/>
          <pc:sldMk cId="4104557683" sldId="285"/>
        </pc:sldMkLst>
        <pc:spChg chg="mod">
          <ac:chgData name="Avigdor Rosensweig" userId="2c23bf757acee734" providerId="Windows Live" clId="Web-{2F6B55F8-3BA9-4A8E-8597-6971EF29676D}" dt="2022-11-15T06:17:15.177" v="29" actId="20577"/>
          <ac:spMkLst>
            <pc:docMk/>
            <pc:sldMk cId="4104557683" sldId="285"/>
            <ac:spMk id="2" creationId="{B6DB7523-F36C-4099-0594-8F2A773684CD}"/>
          </ac:spMkLst>
        </pc:spChg>
        <pc:spChg chg="mod">
          <ac:chgData name="Avigdor Rosensweig" userId="2c23bf757acee734" providerId="Windows Live" clId="Web-{2F6B55F8-3BA9-4A8E-8597-6971EF29676D}" dt="2022-11-15T06:16:42.020" v="2" actId="20577"/>
          <ac:spMkLst>
            <pc:docMk/>
            <pc:sldMk cId="4104557683" sldId="285"/>
            <ac:spMk id="3" creationId="{A9E3AE2A-C934-9A21-D7A0-53FF7463744F}"/>
          </ac:spMkLst>
        </pc:spChg>
      </pc:sldChg>
      <pc:sldChg chg="del">
        <pc:chgData name="Avigdor Rosensweig" userId="2c23bf757acee734" providerId="Windows Live" clId="Web-{2F6B55F8-3BA9-4A8E-8597-6971EF29676D}" dt="2022-11-15T06:33:41.325" v="41"/>
        <pc:sldMkLst>
          <pc:docMk/>
          <pc:sldMk cId="38133048" sldId="287"/>
        </pc:sldMkLst>
      </pc:sldChg>
      <pc:sldChg chg="delSp modSp">
        <pc:chgData name="Avigdor Rosensweig" userId="2c23bf757acee734" providerId="Windows Live" clId="Web-{2F6B55F8-3BA9-4A8E-8597-6971EF29676D}" dt="2022-11-15T06:18:46.476" v="40" actId="14100"/>
        <pc:sldMkLst>
          <pc:docMk/>
          <pc:sldMk cId="2262857133" sldId="288"/>
        </pc:sldMkLst>
        <pc:spChg chg="del">
          <ac:chgData name="Avigdor Rosensweig" userId="2c23bf757acee734" providerId="Windows Live" clId="Web-{2F6B55F8-3BA9-4A8E-8597-6971EF29676D}" dt="2022-11-15T06:18:37.069" v="38"/>
          <ac:spMkLst>
            <pc:docMk/>
            <pc:sldMk cId="2262857133" sldId="288"/>
            <ac:spMk id="2" creationId="{6319C8A5-A6E4-02A2-9BC8-8624BB41D036}"/>
          </ac:spMkLst>
        </pc:spChg>
        <pc:spChg chg="mod">
          <ac:chgData name="Avigdor Rosensweig" userId="2c23bf757acee734" providerId="Windows Live" clId="Web-{2F6B55F8-3BA9-4A8E-8597-6971EF29676D}" dt="2022-11-15T06:18:46.476" v="40" actId="14100"/>
          <ac:spMkLst>
            <pc:docMk/>
            <pc:sldMk cId="2262857133" sldId="288"/>
            <ac:spMk id="3" creationId="{6DFA888A-ED5F-FDF2-668E-DE4E24F61E7A}"/>
          </ac:spMkLst>
        </pc:spChg>
      </pc:sldChg>
      <pc:sldChg chg="modSp new">
        <pc:chgData name="Avigdor Rosensweig" userId="2c23bf757acee734" providerId="Windows Live" clId="Web-{2F6B55F8-3BA9-4A8E-8597-6971EF29676D}" dt="2022-11-15T06:18:10.600" v="36" actId="20577"/>
        <pc:sldMkLst>
          <pc:docMk/>
          <pc:sldMk cId="668948311" sldId="290"/>
        </pc:sldMkLst>
        <pc:spChg chg="mod">
          <ac:chgData name="Avigdor Rosensweig" userId="2c23bf757acee734" providerId="Windows Live" clId="Web-{2F6B55F8-3BA9-4A8E-8597-6971EF29676D}" dt="2022-11-15T06:18:10.600" v="36" actId="20577"/>
          <ac:spMkLst>
            <pc:docMk/>
            <pc:sldMk cId="668948311" sldId="290"/>
            <ac:spMk id="3" creationId="{AFD0CD2A-C0F1-1FC2-880C-3151FEC2D1A2}"/>
          </ac:spMkLst>
        </pc:spChg>
      </pc:sldChg>
      <pc:sldChg chg="modSp new">
        <pc:chgData name="Avigdor Rosensweig" userId="2c23bf757acee734" providerId="Windows Live" clId="Web-{2F6B55F8-3BA9-4A8E-8597-6971EF29676D}" dt="2022-11-15T06:36:31.564" v="68" actId="20577"/>
        <pc:sldMkLst>
          <pc:docMk/>
          <pc:sldMk cId="1654650382" sldId="291"/>
        </pc:sldMkLst>
        <pc:spChg chg="mod">
          <ac:chgData name="Avigdor Rosensweig" userId="2c23bf757acee734" providerId="Windows Live" clId="Web-{2F6B55F8-3BA9-4A8E-8597-6971EF29676D}" dt="2022-11-15T06:36:31.564" v="68" actId="20577"/>
          <ac:spMkLst>
            <pc:docMk/>
            <pc:sldMk cId="1654650382" sldId="291"/>
            <ac:spMk id="2" creationId="{14215065-5047-E99E-9C47-95DC96672AAD}"/>
          </ac:spMkLst>
        </pc:spChg>
        <pc:spChg chg="mod">
          <ac:chgData name="Avigdor Rosensweig" userId="2c23bf757acee734" providerId="Windows Live" clId="Web-{2F6B55F8-3BA9-4A8E-8597-6971EF29676D}" dt="2022-11-15T06:36:21.532" v="62" actId="20577"/>
          <ac:spMkLst>
            <pc:docMk/>
            <pc:sldMk cId="1654650382" sldId="291"/>
            <ac:spMk id="3" creationId="{89C970C9-12A4-C2F9-1A15-21725FC08958}"/>
          </ac:spMkLst>
        </pc:spChg>
      </pc:sldChg>
      <pc:sldChg chg="new del">
        <pc:chgData name="Avigdor Rosensweig" userId="2c23bf757acee734" providerId="Windows Live" clId="Web-{2F6B55F8-3BA9-4A8E-8597-6971EF29676D}" dt="2022-11-15T06:34:04.420" v="44"/>
        <pc:sldMkLst>
          <pc:docMk/>
          <pc:sldMk cId="1968375844" sldId="292"/>
        </pc:sldMkLst>
      </pc:sldChg>
      <pc:sldChg chg="modSp new">
        <pc:chgData name="Avigdor Rosensweig" userId="2c23bf757acee734" providerId="Windows Live" clId="Web-{2F6B55F8-3BA9-4A8E-8597-6971EF29676D}" dt="2022-11-15T06:34:18.389" v="52" actId="20577"/>
        <pc:sldMkLst>
          <pc:docMk/>
          <pc:sldMk cId="2676013923" sldId="293"/>
        </pc:sldMkLst>
        <pc:spChg chg="mod">
          <ac:chgData name="Avigdor Rosensweig" userId="2c23bf757acee734" providerId="Windows Live" clId="Web-{2F6B55F8-3BA9-4A8E-8597-6971EF29676D}" dt="2022-11-15T06:34:18.389" v="52" actId="20577"/>
          <ac:spMkLst>
            <pc:docMk/>
            <pc:sldMk cId="2676013923" sldId="293"/>
            <ac:spMk id="2" creationId="{40B108E7-95D7-D327-197C-16AC191CB614}"/>
          </ac:spMkLst>
        </pc:spChg>
      </pc:sldChg>
      <pc:sldChg chg="modSp new">
        <pc:chgData name="Avigdor Rosensweig" userId="2c23bf757acee734" providerId="Windows Live" clId="Web-{2F6B55F8-3BA9-4A8E-8597-6971EF29676D}" dt="2022-11-15T06:38:51.614" v="300" actId="20577"/>
        <pc:sldMkLst>
          <pc:docMk/>
          <pc:sldMk cId="2967974050" sldId="294"/>
        </pc:sldMkLst>
        <pc:spChg chg="mod">
          <ac:chgData name="Avigdor Rosensweig" userId="2c23bf757acee734" providerId="Windows Live" clId="Web-{2F6B55F8-3BA9-4A8E-8597-6971EF29676D}" dt="2022-11-15T06:38:51.614" v="300" actId="20577"/>
          <ac:spMkLst>
            <pc:docMk/>
            <pc:sldMk cId="2967974050" sldId="294"/>
            <ac:spMk id="3" creationId="{C43B1631-12BC-EF40-3EAA-774055048B51}"/>
          </ac:spMkLst>
        </pc:spChg>
      </pc:sldChg>
      <pc:sldChg chg="new">
        <pc:chgData name="Avigdor Rosensweig" userId="2c23bf757acee734" providerId="Windows Live" clId="Web-{2F6B55F8-3BA9-4A8E-8597-6971EF29676D}" dt="2022-11-15T06:46:10.312" v="325"/>
        <pc:sldMkLst>
          <pc:docMk/>
          <pc:sldMk cId="3889912974" sldId="29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47424-4AE4-4438-9D8D-5001B38719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EFD57-9582-4E80-9CC3-9CAB5149214C}">
      <dgm:prSet phldrT="[Text]" phldr="0"/>
      <dgm:spPr/>
      <dgm:t>
        <a:bodyPr/>
        <a:lstStyle/>
        <a:p>
          <a:r>
            <a:rPr lang="he-IL" dirty="0">
              <a:latin typeface="Calibri Light" panose="020F0302020204030204"/>
            </a:rPr>
            <a:t>אפקעינהו</a:t>
          </a:r>
          <a:endParaRPr lang="he-IL" dirty="0"/>
        </a:p>
      </dgm:t>
    </dgm:pt>
    <dgm:pt modelId="{FF5B0F19-E932-495D-B08B-FBE2AD7F359C}" type="parTrans" cxnId="{652AB505-2823-46E3-8C4A-9002311F3370}">
      <dgm:prSet/>
      <dgm:spPr/>
      <dgm:t>
        <a:bodyPr/>
        <a:lstStyle/>
        <a:p>
          <a:endParaRPr lang="en-US"/>
        </a:p>
      </dgm:t>
    </dgm:pt>
    <dgm:pt modelId="{682EA6F2-E4CC-42D4-B8D1-81EFAAE0DB39}" type="sibTrans" cxnId="{652AB505-2823-46E3-8C4A-9002311F3370}">
      <dgm:prSet/>
      <dgm:spPr/>
      <dgm:t>
        <a:bodyPr/>
        <a:lstStyle/>
        <a:p>
          <a:endParaRPr lang="en-US"/>
        </a:p>
      </dgm:t>
    </dgm:pt>
    <dgm:pt modelId="{9D7D5D63-05B7-4D92-B46C-039E74FDED9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תנאי- למפרע</a:t>
          </a:r>
          <a:endParaRPr lang="he-IL" dirty="0"/>
        </a:p>
      </dgm:t>
    </dgm:pt>
    <dgm:pt modelId="{34E1568B-50D9-405D-95BF-7B8EAD8938B8}" type="parTrans" cxnId="{C0BD1EB4-6FB4-4386-9935-0163C8151FB8}">
      <dgm:prSet/>
      <dgm:spPr/>
      <dgm:t>
        <a:bodyPr/>
        <a:lstStyle/>
        <a:p>
          <a:endParaRPr lang="en-US"/>
        </a:p>
      </dgm:t>
    </dgm:pt>
    <dgm:pt modelId="{34455707-1B46-4BCA-ACBD-39EAD533B344}" type="sibTrans" cxnId="{C0BD1EB4-6FB4-4386-9935-0163C8151FB8}">
      <dgm:prSet/>
      <dgm:spPr/>
      <dgm:t>
        <a:bodyPr/>
        <a:lstStyle/>
        <a:p>
          <a:endParaRPr lang="en-US"/>
        </a:p>
      </dgm:t>
    </dgm:pt>
    <dgm:pt modelId="{435A8C79-CEC8-4CBA-82DD-509BE433B07B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כוח חכמים באישות</a:t>
          </a:r>
          <a:endParaRPr lang="he-IL" dirty="0"/>
        </a:p>
      </dgm:t>
    </dgm:pt>
    <dgm:pt modelId="{AEF8EEEE-3920-42A1-AF35-88378C8C0381}" type="parTrans" cxnId="{96754184-06BA-46D1-AC4C-D6FCDFD22809}">
      <dgm:prSet/>
      <dgm:spPr/>
      <dgm:t>
        <a:bodyPr/>
        <a:lstStyle/>
        <a:p>
          <a:endParaRPr lang="en-US"/>
        </a:p>
      </dgm:t>
    </dgm:pt>
    <dgm:pt modelId="{057A9850-9144-4405-A2D0-D6735A2F589A}" type="sibTrans" cxnId="{96754184-06BA-46D1-AC4C-D6FCDFD22809}">
      <dgm:prSet/>
      <dgm:spPr/>
      <dgm:t>
        <a:bodyPr/>
        <a:lstStyle/>
        <a:p>
          <a:endParaRPr lang="en-US"/>
        </a:p>
      </dgm:t>
    </dgm:pt>
    <dgm:pt modelId="{865E59E1-999D-4FA7-8574-8F32FD4B6C4F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 כסף דרבנן</a:t>
          </a:r>
          <a:endParaRPr lang="he-IL" dirty="0"/>
        </a:p>
      </dgm:t>
    </dgm:pt>
    <dgm:pt modelId="{0E409A32-F5DF-488D-BBCD-7104B1DEB906}" type="parTrans" cxnId="{BB89040E-4A6A-481D-909A-2D3BBD83B719}">
      <dgm:prSet/>
      <dgm:spPr/>
      <dgm:t>
        <a:bodyPr/>
        <a:lstStyle/>
        <a:p>
          <a:endParaRPr lang="en-US"/>
        </a:p>
      </dgm:t>
    </dgm:pt>
    <dgm:pt modelId="{F2E8387C-AADF-4C7A-9E0C-4A963B66887B}" type="sibTrans" cxnId="{BB89040E-4A6A-481D-909A-2D3BBD83B719}">
      <dgm:prSet/>
      <dgm:spPr/>
      <dgm:t>
        <a:bodyPr/>
        <a:lstStyle/>
        <a:p>
          <a:endParaRPr lang="en-US"/>
        </a:p>
      </dgm:t>
    </dgm:pt>
    <dgm:pt modelId="{70C34383-FCC5-4D30-980B-0A10ADBC38D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קידושין ואישות כייצור חברתי</a:t>
          </a:r>
          <a:endParaRPr lang="he-IL" dirty="0"/>
        </a:p>
      </dgm:t>
    </dgm:pt>
    <dgm:pt modelId="{EAB67D83-61EC-4483-95A0-8F49339253DE}" type="parTrans" cxnId="{8EA548B6-2AF7-4E53-A1F0-104B0345D2F3}">
      <dgm:prSet/>
      <dgm:spPr/>
      <dgm:t>
        <a:bodyPr/>
        <a:lstStyle/>
        <a:p>
          <a:endParaRPr lang="en-US"/>
        </a:p>
      </dgm:t>
    </dgm:pt>
    <dgm:pt modelId="{C2A6FF99-63B9-4933-ADDD-B7C16C5B07BA}" type="sibTrans" cxnId="{8EA548B6-2AF7-4E53-A1F0-104B0345D2F3}">
      <dgm:prSet/>
      <dgm:spPr/>
      <dgm:t>
        <a:bodyPr/>
        <a:lstStyle/>
        <a:p>
          <a:endParaRPr lang="en-US"/>
        </a:p>
      </dgm:t>
    </dgm:pt>
    <dgm:pt modelId="{BCD3E7D4-C89C-46F8-A382-714B484A1491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כמו הפקר ב״ד הפקר בממון</a:t>
          </a:r>
          <a:endParaRPr lang="he-IL" dirty="0"/>
        </a:p>
      </dgm:t>
    </dgm:pt>
    <dgm:pt modelId="{B1607D94-7D1B-42C5-9B3E-6BC9AB1614AC}" type="parTrans" cxnId="{5B4BBB39-DFEE-41A1-A290-DD373C9565AE}">
      <dgm:prSet/>
      <dgm:spPr/>
      <dgm:t>
        <a:bodyPr/>
        <a:lstStyle/>
        <a:p>
          <a:endParaRPr lang="en-US"/>
        </a:p>
      </dgm:t>
    </dgm:pt>
    <dgm:pt modelId="{D6AD80DF-CE3F-412C-91EC-6C8B5FD54DD3}" type="sibTrans" cxnId="{5B4BBB39-DFEE-41A1-A290-DD373C9565AE}">
      <dgm:prSet/>
      <dgm:spPr/>
      <dgm:t>
        <a:bodyPr/>
        <a:lstStyle/>
        <a:p>
          <a:endParaRPr lang="en-US"/>
        </a:p>
      </dgm:t>
    </dgm:pt>
    <dgm:pt modelId="{9DD98CEC-1D3C-4F58-ABC4-9782A5EA6CE2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הפקר ב״ד על המעות קידושין</a:t>
          </a:r>
        </a:p>
      </dgm:t>
    </dgm:pt>
    <dgm:pt modelId="{6EEFBFE9-7480-48E0-8AD9-C9C35EB2B8ED}" type="parTrans" cxnId="{9F70635F-421C-4BCA-B0B7-DF4843A099EE}">
      <dgm:prSet/>
      <dgm:spPr/>
    </dgm:pt>
    <dgm:pt modelId="{1491F196-6F6D-4870-9EAC-FBE4EEFF56E1}" type="sibTrans" cxnId="{9F70635F-421C-4BCA-B0B7-DF4843A099EE}">
      <dgm:prSet/>
      <dgm:spPr/>
    </dgm:pt>
    <dgm:pt modelId="{17FAA66A-59A5-44B6-BAD6-C384E7741A81}" type="pres">
      <dgm:prSet presAssocID="{0E847424-4AE4-4438-9D8D-5001B38719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C38012-A115-4B26-A2D8-503C46241D6B}" type="pres">
      <dgm:prSet presAssocID="{327EFD57-9582-4E80-9CC3-9CAB5149214C}" presName="hierRoot1" presStyleCnt="0"/>
      <dgm:spPr/>
    </dgm:pt>
    <dgm:pt modelId="{F9D9FA75-6A38-460A-B930-7B22A731C044}" type="pres">
      <dgm:prSet presAssocID="{327EFD57-9582-4E80-9CC3-9CAB5149214C}" presName="composite" presStyleCnt="0"/>
      <dgm:spPr/>
    </dgm:pt>
    <dgm:pt modelId="{635EFFED-6E9A-49D9-A178-C83F5084A793}" type="pres">
      <dgm:prSet presAssocID="{327EFD57-9582-4E80-9CC3-9CAB5149214C}" presName="background" presStyleLbl="node0" presStyleIdx="0" presStyleCnt="1"/>
      <dgm:spPr/>
    </dgm:pt>
    <dgm:pt modelId="{1A2955E0-8A3C-4E7E-AAFD-44C83AD30DAD}" type="pres">
      <dgm:prSet presAssocID="{327EFD57-9582-4E80-9CC3-9CAB5149214C}" presName="text" presStyleLbl="fgAcc0" presStyleIdx="0" presStyleCnt="1">
        <dgm:presLayoutVars>
          <dgm:chPref val="3"/>
        </dgm:presLayoutVars>
      </dgm:prSet>
      <dgm:spPr/>
    </dgm:pt>
    <dgm:pt modelId="{76D71B5F-9C6B-428D-9A80-40D7540EF9AA}" type="pres">
      <dgm:prSet presAssocID="{327EFD57-9582-4E80-9CC3-9CAB5149214C}" presName="hierChild2" presStyleCnt="0"/>
      <dgm:spPr/>
    </dgm:pt>
    <dgm:pt modelId="{E1BEB5BF-99D2-42AB-B1AA-E774411791C6}" type="pres">
      <dgm:prSet presAssocID="{34E1568B-50D9-405D-95BF-7B8EAD8938B8}" presName="Name10" presStyleLbl="parChTrans1D2" presStyleIdx="0" presStyleCnt="3"/>
      <dgm:spPr/>
    </dgm:pt>
    <dgm:pt modelId="{7F55A9AC-9A74-401A-8C68-7D61980AE893}" type="pres">
      <dgm:prSet presAssocID="{9D7D5D63-05B7-4D92-B46C-039E74FDED97}" presName="hierRoot2" presStyleCnt="0"/>
      <dgm:spPr/>
    </dgm:pt>
    <dgm:pt modelId="{67E78749-BD61-49ED-8521-15C14433B335}" type="pres">
      <dgm:prSet presAssocID="{9D7D5D63-05B7-4D92-B46C-039E74FDED97}" presName="composite2" presStyleCnt="0"/>
      <dgm:spPr/>
    </dgm:pt>
    <dgm:pt modelId="{CA650929-0DDE-46EB-9691-0A2F2329E840}" type="pres">
      <dgm:prSet presAssocID="{9D7D5D63-05B7-4D92-B46C-039E74FDED97}" presName="background2" presStyleLbl="node2" presStyleIdx="0" presStyleCnt="3"/>
      <dgm:spPr/>
    </dgm:pt>
    <dgm:pt modelId="{D720A120-C707-4A8C-B1F5-B7218232AD7D}" type="pres">
      <dgm:prSet presAssocID="{9D7D5D63-05B7-4D92-B46C-039E74FDED97}" presName="text2" presStyleLbl="fgAcc2" presStyleIdx="0" presStyleCnt="3">
        <dgm:presLayoutVars>
          <dgm:chPref val="3"/>
        </dgm:presLayoutVars>
      </dgm:prSet>
      <dgm:spPr/>
    </dgm:pt>
    <dgm:pt modelId="{531E5CC5-622F-4F7C-98DE-0627EF588A71}" type="pres">
      <dgm:prSet presAssocID="{9D7D5D63-05B7-4D92-B46C-039E74FDED97}" presName="hierChild3" presStyleCnt="0"/>
      <dgm:spPr/>
    </dgm:pt>
    <dgm:pt modelId="{950FC487-E5EA-4926-8A17-B542E007402E}" type="pres">
      <dgm:prSet presAssocID="{6EEFBFE9-7480-48E0-8AD9-C9C35EB2B8ED}" presName="Name10" presStyleLbl="parChTrans1D2" presStyleIdx="1" presStyleCnt="3"/>
      <dgm:spPr/>
    </dgm:pt>
    <dgm:pt modelId="{404A8023-7766-4FCC-806B-752863D8B051}" type="pres">
      <dgm:prSet presAssocID="{9DD98CEC-1D3C-4F58-ABC4-9782A5EA6CE2}" presName="hierRoot2" presStyleCnt="0"/>
      <dgm:spPr/>
    </dgm:pt>
    <dgm:pt modelId="{290BC0F3-76AD-4656-9951-F6705F9CF7E1}" type="pres">
      <dgm:prSet presAssocID="{9DD98CEC-1D3C-4F58-ABC4-9782A5EA6CE2}" presName="composite2" presStyleCnt="0"/>
      <dgm:spPr/>
    </dgm:pt>
    <dgm:pt modelId="{E0C2560C-A2EA-48D3-9341-89E5E92C2AC7}" type="pres">
      <dgm:prSet presAssocID="{9DD98CEC-1D3C-4F58-ABC4-9782A5EA6CE2}" presName="background2" presStyleLbl="node2" presStyleIdx="1" presStyleCnt="3"/>
      <dgm:spPr/>
    </dgm:pt>
    <dgm:pt modelId="{2EFA3707-6845-4D2A-8EAC-8FEFF21EBD17}" type="pres">
      <dgm:prSet presAssocID="{9DD98CEC-1D3C-4F58-ABC4-9782A5EA6CE2}" presName="text2" presStyleLbl="fgAcc2" presStyleIdx="1" presStyleCnt="3">
        <dgm:presLayoutVars>
          <dgm:chPref val="3"/>
        </dgm:presLayoutVars>
      </dgm:prSet>
      <dgm:spPr/>
    </dgm:pt>
    <dgm:pt modelId="{DED5B164-E5A8-4E4A-9078-5229BF970850}" type="pres">
      <dgm:prSet presAssocID="{9DD98CEC-1D3C-4F58-ABC4-9782A5EA6CE2}" presName="hierChild3" presStyleCnt="0"/>
      <dgm:spPr/>
    </dgm:pt>
    <dgm:pt modelId="{2515FE72-8426-493C-91EE-7C6915D92011}" type="pres">
      <dgm:prSet presAssocID="{AEF8EEEE-3920-42A1-AF35-88378C8C0381}" presName="Name10" presStyleLbl="parChTrans1D2" presStyleIdx="2" presStyleCnt="3"/>
      <dgm:spPr/>
    </dgm:pt>
    <dgm:pt modelId="{89FABC7F-D08F-459C-B15A-EC702676512D}" type="pres">
      <dgm:prSet presAssocID="{435A8C79-CEC8-4CBA-82DD-509BE433B07B}" presName="hierRoot2" presStyleCnt="0"/>
      <dgm:spPr/>
    </dgm:pt>
    <dgm:pt modelId="{055BFF79-14CD-482D-B1FF-2D401DB702BF}" type="pres">
      <dgm:prSet presAssocID="{435A8C79-CEC8-4CBA-82DD-509BE433B07B}" presName="composite2" presStyleCnt="0"/>
      <dgm:spPr/>
    </dgm:pt>
    <dgm:pt modelId="{EB0F69D7-357C-48C9-B871-4FD76F10DFAB}" type="pres">
      <dgm:prSet presAssocID="{435A8C79-CEC8-4CBA-82DD-509BE433B07B}" presName="background2" presStyleLbl="node2" presStyleIdx="2" presStyleCnt="3"/>
      <dgm:spPr/>
    </dgm:pt>
    <dgm:pt modelId="{5149E700-E628-4514-A1C0-7146183CCF5F}" type="pres">
      <dgm:prSet presAssocID="{435A8C79-CEC8-4CBA-82DD-509BE433B07B}" presName="text2" presStyleLbl="fgAcc2" presStyleIdx="2" presStyleCnt="3">
        <dgm:presLayoutVars>
          <dgm:chPref val="3"/>
        </dgm:presLayoutVars>
      </dgm:prSet>
      <dgm:spPr/>
    </dgm:pt>
    <dgm:pt modelId="{6EA4DAFE-85CA-4E09-ACA1-ABC3E4DB7189}" type="pres">
      <dgm:prSet presAssocID="{435A8C79-CEC8-4CBA-82DD-509BE433B07B}" presName="hierChild3" presStyleCnt="0"/>
      <dgm:spPr/>
    </dgm:pt>
    <dgm:pt modelId="{09E1FBD9-F128-4A6D-9272-985AF9AF71B0}" type="pres">
      <dgm:prSet presAssocID="{0E409A32-F5DF-488D-BBCD-7104B1DEB906}" presName="Name17" presStyleLbl="parChTrans1D3" presStyleIdx="0" presStyleCnt="2"/>
      <dgm:spPr/>
    </dgm:pt>
    <dgm:pt modelId="{54C4001B-A16C-4D92-A5B8-3C48A1BE0852}" type="pres">
      <dgm:prSet presAssocID="{865E59E1-999D-4FA7-8574-8F32FD4B6C4F}" presName="hierRoot3" presStyleCnt="0"/>
      <dgm:spPr/>
    </dgm:pt>
    <dgm:pt modelId="{48761D7A-3BD3-4766-ABD0-C75A8C89DC0F}" type="pres">
      <dgm:prSet presAssocID="{865E59E1-999D-4FA7-8574-8F32FD4B6C4F}" presName="composite3" presStyleCnt="0"/>
      <dgm:spPr/>
    </dgm:pt>
    <dgm:pt modelId="{CB441168-0528-4847-86D0-C1F556EF49AB}" type="pres">
      <dgm:prSet presAssocID="{865E59E1-999D-4FA7-8574-8F32FD4B6C4F}" presName="background3" presStyleLbl="node3" presStyleIdx="0" presStyleCnt="2"/>
      <dgm:spPr/>
    </dgm:pt>
    <dgm:pt modelId="{1016D816-3B33-4DCE-8280-39E6DCF5DEE0}" type="pres">
      <dgm:prSet presAssocID="{865E59E1-999D-4FA7-8574-8F32FD4B6C4F}" presName="text3" presStyleLbl="fgAcc3" presStyleIdx="0" presStyleCnt="2">
        <dgm:presLayoutVars>
          <dgm:chPref val="3"/>
        </dgm:presLayoutVars>
      </dgm:prSet>
      <dgm:spPr/>
    </dgm:pt>
    <dgm:pt modelId="{C2DB5A43-10C8-42B6-9BCA-78FEABC081F9}" type="pres">
      <dgm:prSet presAssocID="{865E59E1-999D-4FA7-8574-8F32FD4B6C4F}" presName="hierChild4" presStyleCnt="0"/>
      <dgm:spPr/>
    </dgm:pt>
    <dgm:pt modelId="{F4BC617A-5A99-43FE-AC17-9C570F5333F6}" type="pres">
      <dgm:prSet presAssocID="{EAB67D83-61EC-4483-95A0-8F49339253DE}" presName="Name17" presStyleLbl="parChTrans1D3" presStyleIdx="1" presStyleCnt="2"/>
      <dgm:spPr/>
    </dgm:pt>
    <dgm:pt modelId="{03315A07-6912-4840-8D44-39D352D6DF6D}" type="pres">
      <dgm:prSet presAssocID="{70C34383-FCC5-4D30-980B-0A10ADBC38D7}" presName="hierRoot3" presStyleCnt="0"/>
      <dgm:spPr/>
    </dgm:pt>
    <dgm:pt modelId="{9E040CF3-8CF2-4BC4-A19B-FADC57D86C5E}" type="pres">
      <dgm:prSet presAssocID="{70C34383-FCC5-4D30-980B-0A10ADBC38D7}" presName="composite3" presStyleCnt="0"/>
      <dgm:spPr/>
    </dgm:pt>
    <dgm:pt modelId="{5ECB67FC-173A-43A4-B49B-656C041C9AB3}" type="pres">
      <dgm:prSet presAssocID="{70C34383-FCC5-4D30-980B-0A10ADBC38D7}" presName="background3" presStyleLbl="node3" presStyleIdx="1" presStyleCnt="2"/>
      <dgm:spPr/>
    </dgm:pt>
    <dgm:pt modelId="{41E251E1-B8CC-40CD-943E-5C14B09C5F5B}" type="pres">
      <dgm:prSet presAssocID="{70C34383-FCC5-4D30-980B-0A10ADBC38D7}" presName="text3" presStyleLbl="fgAcc3" presStyleIdx="1" presStyleCnt="2">
        <dgm:presLayoutVars>
          <dgm:chPref val="3"/>
        </dgm:presLayoutVars>
      </dgm:prSet>
      <dgm:spPr/>
    </dgm:pt>
    <dgm:pt modelId="{5A639DF5-920D-4889-BCB2-4491820EACB2}" type="pres">
      <dgm:prSet presAssocID="{70C34383-FCC5-4D30-980B-0A10ADBC38D7}" presName="hierChild4" presStyleCnt="0"/>
      <dgm:spPr/>
    </dgm:pt>
    <dgm:pt modelId="{253E4FB6-3E8C-472B-B076-F5C96BBD6BF6}" type="pres">
      <dgm:prSet presAssocID="{B1607D94-7D1B-42C5-9B3E-6BC9AB1614AC}" presName="Name23" presStyleLbl="parChTrans1D4" presStyleIdx="0" presStyleCnt="1"/>
      <dgm:spPr/>
    </dgm:pt>
    <dgm:pt modelId="{7242858B-1466-4AFB-84EE-72DC9456B3A3}" type="pres">
      <dgm:prSet presAssocID="{BCD3E7D4-C89C-46F8-A382-714B484A1491}" presName="hierRoot4" presStyleCnt="0"/>
      <dgm:spPr/>
    </dgm:pt>
    <dgm:pt modelId="{32F3614C-0B7B-4FD7-819B-8DDE7930CE06}" type="pres">
      <dgm:prSet presAssocID="{BCD3E7D4-C89C-46F8-A382-714B484A1491}" presName="composite4" presStyleCnt="0"/>
      <dgm:spPr/>
    </dgm:pt>
    <dgm:pt modelId="{E931602A-62E6-48E6-9E6E-8948790E9BD8}" type="pres">
      <dgm:prSet presAssocID="{BCD3E7D4-C89C-46F8-A382-714B484A1491}" presName="background4" presStyleLbl="node4" presStyleIdx="0" presStyleCnt="1"/>
      <dgm:spPr/>
    </dgm:pt>
    <dgm:pt modelId="{54430F8B-59B2-4125-9A9F-EC8F4510D7B6}" type="pres">
      <dgm:prSet presAssocID="{BCD3E7D4-C89C-46F8-A382-714B484A1491}" presName="text4" presStyleLbl="fgAcc4" presStyleIdx="0" presStyleCnt="1">
        <dgm:presLayoutVars>
          <dgm:chPref val="3"/>
        </dgm:presLayoutVars>
      </dgm:prSet>
      <dgm:spPr/>
    </dgm:pt>
    <dgm:pt modelId="{CB51824B-5357-4E88-934A-5CDBD0DBFA9C}" type="pres">
      <dgm:prSet presAssocID="{BCD3E7D4-C89C-46F8-A382-714B484A1491}" presName="hierChild5" presStyleCnt="0"/>
      <dgm:spPr/>
    </dgm:pt>
  </dgm:ptLst>
  <dgm:cxnLst>
    <dgm:cxn modelId="{652AB505-2823-46E3-8C4A-9002311F3370}" srcId="{0E847424-4AE4-4438-9D8D-5001B387190F}" destId="{327EFD57-9582-4E80-9CC3-9CAB5149214C}" srcOrd="0" destOrd="0" parTransId="{FF5B0F19-E932-495D-B08B-FBE2AD7F359C}" sibTransId="{682EA6F2-E4CC-42D4-B8D1-81EFAAE0DB39}"/>
    <dgm:cxn modelId="{BB89040E-4A6A-481D-909A-2D3BBD83B719}" srcId="{435A8C79-CEC8-4CBA-82DD-509BE433B07B}" destId="{865E59E1-999D-4FA7-8574-8F32FD4B6C4F}" srcOrd="0" destOrd="0" parTransId="{0E409A32-F5DF-488D-BBCD-7104B1DEB906}" sibTransId="{F2E8387C-AADF-4C7A-9E0C-4A963B66887B}"/>
    <dgm:cxn modelId="{20BFD90F-AE5A-46D3-A47E-BE1474E76BBF}" type="presOf" srcId="{34E1568B-50D9-405D-95BF-7B8EAD8938B8}" destId="{E1BEB5BF-99D2-42AB-B1AA-E774411791C6}" srcOrd="0" destOrd="0" presId="urn:microsoft.com/office/officeart/2005/8/layout/hierarchy1"/>
    <dgm:cxn modelId="{2619371A-8A31-445E-9D54-4C5E86563767}" type="presOf" srcId="{AEF8EEEE-3920-42A1-AF35-88378C8C0381}" destId="{2515FE72-8426-493C-91EE-7C6915D92011}" srcOrd="0" destOrd="0" presId="urn:microsoft.com/office/officeart/2005/8/layout/hierarchy1"/>
    <dgm:cxn modelId="{548E9E2F-5856-415E-96B0-C1775ABB8FC7}" type="presOf" srcId="{70C34383-FCC5-4D30-980B-0A10ADBC38D7}" destId="{41E251E1-B8CC-40CD-943E-5C14B09C5F5B}" srcOrd="0" destOrd="0" presId="urn:microsoft.com/office/officeart/2005/8/layout/hierarchy1"/>
    <dgm:cxn modelId="{DC2C0039-818E-479C-B5C1-03CFD20CAD80}" type="presOf" srcId="{EAB67D83-61EC-4483-95A0-8F49339253DE}" destId="{F4BC617A-5A99-43FE-AC17-9C570F5333F6}" srcOrd="0" destOrd="0" presId="urn:microsoft.com/office/officeart/2005/8/layout/hierarchy1"/>
    <dgm:cxn modelId="{5B4BBB39-DFEE-41A1-A290-DD373C9565AE}" srcId="{70C34383-FCC5-4D30-980B-0A10ADBC38D7}" destId="{BCD3E7D4-C89C-46F8-A382-714B484A1491}" srcOrd="0" destOrd="0" parTransId="{B1607D94-7D1B-42C5-9B3E-6BC9AB1614AC}" sibTransId="{D6AD80DF-CE3F-412C-91EC-6C8B5FD54DD3}"/>
    <dgm:cxn modelId="{B23AE440-8CC7-49F1-BCF5-CDA2EBFF6366}" type="presOf" srcId="{435A8C79-CEC8-4CBA-82DD-509BE433B07B}" destId="{5149E700-E628-4514-A1C0-7146183CCF5F}" srcOrd="0" destOrd="0" presId="urn:microsoft.com/office/officeart/2005/8/layout/hierarchy1"/>
    <dgm:cxn modelId="{9F70635F-421C-4BCA-B0B7-DF4843A099EE}" srcId="{327EFD57-9582-4E80-9CC3-9CAB5149214C}" destId="{9DD98CEC-1D3C-4F58-ABC4-9782A5EA6CE2}" srcOrd="1" destOrd="0" parTransId="{6EEFBFE9-7480-48E0-8AD9-C9C35EB2B8ED}" sibTransId="{1491F196-6F6D-4870-9EAC-FBE4EEFF56E1}"/>
    <dgm:cxn modelId="{65321B58-6626-4C1F-A1F9-7FD9EED1C58B}" type="presOf" srcId="{BCD3E7D4-C89C-46F8-A382-714B484A1491}" destId="{54430F8B-59B2-4125-9A9F-EC8F4510D7B6}" srcOrd="0" destOrd="0" presId="urn:microsoft.com/office/officeart/2005/8/layout/hierarchy1"/>
    <dgm:cxn modelId="{1F7AEF7E-EFB3-462A-9DB7-9BF9CAD3A682}" type="presOf" srcId="{6EEFBFE9-7480-48E0-8AD9-C9C35EB2B8ED}" destId="{950FC487-E5EA-4926-8A17-B542E007402E}" srcOrd="0" destOrd="0" presId="urn:microsoft.com/office/officeart/2005/8/layout/hierarchy1"/>
    <dgm:cxn modelId="{96754184-06BA-46D1-AC4C-D6FCDFD22809}" srcId="{327EFD57-9582-4E80-9CC3-9CAB5149214C}" destId="{435A8C79-CEC8-4CBA-82DD-509BE433B07B}" srcOrd="2" destOrd="0" parTransId="{AEF8EEEE-3920-42A1-AF35-88378C8C0381}" sibTransId="{057A9850-9144-4405-A2D0-D6735A2F589A}"/>
    <dgm:cxn modelId="{5F9FDC94-11C0-4E19-A10C-566EE9B8F319}" type="presOf" srcId="{865E59E1-999D-4FA7-8574-8F32FD4B6C4F}" destId="{1016D816-3B33-4DCE-8280-39E6DCF5DEE0}" srcOrd="0" destOrd="0" presId="urn:microsoft.com/office/officeart/2005/8/layout/hierarchy1"/>
    <dgm:cxn modelId="{3E9D819F-4709-45CD-BE58-A4F594BA6910}" type="presOf" srcId="{9D7D5D63-05B7-4D92-B46C-039E74FDED97}" destId="{D720A120-C707-4A8C-B1F5-B7218232AD7D}" srcOrd="0" destOrd="0" presId="urn:microsoft.com/office/officeart/2005/8/layout/hierarchy1"/>
    <dgm:cxn modelId="{75EFEF9F-8F4E-4D78-AEE2-AC185FFD0168}" type="presOf" srcId="{B1607D94-7D1B-42C5-9B3E-6BC9AB1614AC}" destId="{253E4FB6-3E8C-472B-B076-F5C96BBD6BF6}" srcOrd="0" destOrd="0" presId="urn:microsoft.com/office/officeart/2005/8/layout/hierarchy1"/>
    <dgm:cxn modelId="{B98A88A7-5718-4382-8602-542CA0F92224}" type="presOf" srcId="{327EFD57-9582-4E80-9CC3-9CAB5149214C}" destId="{1A2955E0-8A3C-4E7E-AAFD-44C83AD30DAD}" srcOrd="0" destOrd="0" presId="urn:microsoft.com/office/officeart/2005/8/layout/hierarchy1"/>
    <dgm:cxn modelId="{D7035EAA-2F0E-49E5-AA6D-61D928E0D78F}" type="presOf" srcId="{9DD98CEC-1D3C-4F58-ABC4-9782A5EA6CE2}" destId="{2EFA3707-6845-4D2A-8EAC-8FEFF21EBD17}" srcOrd="0" destOrd="0" presId="urn:microsoft.com/office/officeart/2005/8/layout/hierarchy1"/>
    <dgm:cxn modelId="{724D49AC-6142-43FE-AB4F-B056193AA870}" type="presOf" srcId="{0E847424-4AE4-4438-9D8D-5001B387190F}" destId="{17FAA66A-59A5-44B6-BAD6-C384E7741A81}" srcOrd="0" destOrd="0" presId="urn:microsoft.com/office/officeart/2005/8/layout/hierarchy1"/>
    <dgm:cxn modelId="{C0BD1EB4-6FB4-4386-9935-0163C8151FB8}" srcId="{327EFD57-9582-4E80-9CC3-9CAB5149214C}" destId="{9D7D5D63-05B7-4D92-B46C-039E74FDED97}" srcOrd="0" destOrd="0" parTransId="{34E1568B-50D9-405D-95BF-7B8EAD8938B8}" sibTransId="{34455707-1B46-4BCA-ACBD-39EAD533B344}"/>
    <dgm:cxn modelId="{8EA548B6-2AF7-4E53-A1F0-104B0345D2F3}" srcId="{435A8C79-CEC8-4CBA-82DD-509BE433B07B}" destId="{70C34383-FCC5-4D30-980B-0A10ADBC38D7}" srcOrd="1" destOrd="0" parTransId="{EAB67D83-61EC-4483-95A0-8F49339253DE}" sibTransId="{C2A6FF99-63B9-4933-ADDD-B7C16C5B07BA}"/>
    <dgm:cxn modelId="{D8CC6FBF-083C-4EB6-B0CA-43686225F809}" type="presOf" srcId="{0E409A32-F5DF-488D-BBCD-7104B1DEB906}" destId="{09E1FBD9-F128-4A6D-9272-985AF9AF71B0}" srcOrd="0" destOrd="0" presId="urn:microsoft.com/office/officeart/2005/8/layout/hierarchy1"/>
    <dgm:cxn modelId="{943C7BFE-06C7-40A8-BDF2-4DBD4CE42952}" type="presParOf" srcId="{17FAA66A-59A5-44B6-BAD6-C384E7741A81}" destId="{D2C38012-A115-4B26-A2D8-503C46241D6B}" srcOrd="0" destOrd="0" presId="urn:microsoft.com/office/officeart/2005/8/layout/hierarchy1"/>
    <dgm:cxn modelId="{AD7CB155-A54F-4AF2-B9D1-702FEA997881}" type="presParOf" srcId="{D2C38012-A115-4B26-A2D8-503C46241D6B}" destId="{F9D9FA75-6A38-460A-B930-7B22A731C044}" srcOrd="0" destOrd="0" presId="urn:microsoft.com/office/officeart/2005/8/layout/hierarchy1"/>
    <dgm:cxn modelId="{1D9227B4-AFEB-458A-8F73-70D26E64890E}" type="presParOf" srcId="{F9D9FA75-6A38-460A-B930-7B22A731C044}" destId="{635EFFED-6E9A-49D9-A178-C83F5084A793}" srcOrd="0" destOrd="0" presId="urn:microsoft.com/office/officeart/2005/8/layout/hierarchy1"/>
    <dgm:cxn modelId="{89717E56-8137-4EE9-A8E9-A2A9A3838D42}" type="presParOf" srcId="{F9D9FA75-6A38-460A-B930-7B22A731C044}" destId="{1A2955E0-8A3C-4E7E-AAFD-44C83AD30DAD}" srcOrd="1" destOrd="0" presId="urn:microsoft.com/office/officeart/2005/8/layout/hierarchy1"/>
    <dgm:cxn modelId="{682D426A-41E9-42CB-98F2-4456B8089C45}" type="presParOf" srcId="{D2C38012-A115-4B26-A2D8-503C46241D6B}" destId="{76D71B5F-9C6B-428D-9A80-40D7540EF9AA}" srcOrd="1" destOrd="0" presId="urn:microsoft.com/office/officeart/2005/8/layout/hierarchy1"/>
    <dgm:cxn modelId="{4E1D8524-E90D-4631-BAE4-1E40566E7DEE}" type="presParOf" srcId="{76D71B5F-9C6B-428D-9A80-40D7540EF9AA}" destId="{E1BEB5BF-99D2-42AB-B1AA-E774411791C6}" srcOrd="0" destOrd="0" presId="urn:microsoft.com/office/officeart/2005/8/layout/hierarchy1"/>
    <dgm:cxn modelId="{277DC5D6-D495-4E28-80DB-F051AA26C7E4}" type="presParOf" srcId="{76D71B5F-9C6B-428D-9A80-40D7540EF9AA}" destId="{7F55A9AC-9A74-401A-8C68-7D61980AE893}" srcOrd="1" destOrd="0" presId="urn:microsoft.com/office/officeart/2005/8/layout/hierarchy1"/>
    <dgm:cxn modelId="{57050C45-1A43-40FB-A63E-03C5074E6A86}" type="presParOf" srcId="{7F55A9AC-9A74-401A-8C68-7D61980AE893}" destId="{67E78749-BD61-49ED-8521-15C14433B335}" srcOrd="0" destOrd="0" presId="urn:microsoft.com/office/officeart/2005/8/layout/hierarchy1"/>
    <dgm:cxn modelId="{F00359E4-3A97-4597-BBDE-0EE4771EC3CD}" type="presParOf" srcId="{67E78749-BD61-49ED-8521-15C14433B335}" destId="{CA650929-0DDE-46EB-9691-0A2F2329E840}" srcOrd="0" destOrd="0" presId="urn:microsoft.com/office/officeart/2005/8/layout/hierarchy1"/>
    <dgm:cxn modelId="{BE02F02D-D852-4A3F-A69D-B5264C3C3152}" type="presParOf" srcId="{67E78749-BD61-49ED-8521-15C14433B335}" destId="{D720A120-C707-4A8C-B1F5-B7218232AD7D}" srcOrd="1" destOrd="0" presId="urn:microsoft.com/office/officeart/2005/8/layout/hierarchy1"/>
    <dgm:cxn modelId="{FBE427E3-1751-4BB8-B89A-9BF8D5E65393}" type="presParOf" srcId="{7F55A9AC-9A74-401A-8C68-7D61980AE893}" destId="{531E5CC5-622F-4F7C-98DE-0627EF588A71}" srcOrd="1" destOrd="0" presId="urn:microsoft.com/office/officeart/2005/8/layout/hierarchy1"/>
    <dgm:cxn modelId="{60B8B0FD-7F76-473A-AE33-4F85948BA180}" type="presParOf" srcId="{76D71B5F-9C6B-428D-9A80-40D7540EF9AA}" destId="{950FC487-E5EA-4926-8A17-B542E007402E}" srcOrd="2" destOrd="0" presId="urn:microsoft.com/office/officeart/2005/8/layout/hierarchy1"/>
    <dgm:cxn modelId="{8E16DD31-E5CF-4701-B278-781C4099F08B}" type="presParOf" srcId="{76D71B5F-9C6B-428D-9A80-40D7540EF9AA}" destId="{404A8023-7766-4FCC-806B-752863D8B051}" srcOrd="3" destOrd="0" presId="urn:microsoft.com/office/officeart/2005/8/layout/hierarchy1"/>
    <dgm:cxn modelId="{907AF460-A2BB-40E4-8E21-749DC9014FC1}" type="presParOf" srcId="{404A8023-7766-4FCC-806B-752863D8B051}" destId="{290BC0F3-76AD-4656-9951-F6705F9CF7E1}" srcOrd="0" destOrd="0" presId="urn:microsoft.com/office/officeart/2005/8/layout/hierarchy1"/>
    <dgm:cxn modelId="{EFB4455D-BFAB-446A-8AAE-07E3E3083CFC}" type="presParOf" srcId="{290BC0F3-76AD-4656-9951-F6705F9CF7E1}" destId="{E0C2560C-A2EA-48D3-9341-89E5E92C2AC7}" srcOrd="0" destOrd="0" presId="urn:microsoft.com/office/officeart/2005/8/layout/hierarchy1"/>
    <dgm:cxn modelId="{ECC131EE-4BAE-4EBB-8175-2A7C6BBB5423}" type="presParOf" srcId="{290BC0F3-76AD-4656-9951-F6705F9CF7E1}" destId="{2EFA3707-6845-4D2A-8EAC-8FEFF21EBD17}" srcOrd="1" destOrd="0" presId="urn:microsoft.com/office/officeart/2005/8/layout/hierarchy1"/>
    <dgm:cxn modelId="{943AAE2F-3219-4A50-A561-71EE667B0337}" type="presParOf" srcId="{404A8023-7766-4FCC-806B-752863D8B051}" destId="{DED5B164-E5A8-4E4A-9078-5229BF970850}" srcOrd="1" destOrd="0" presId="urn:microsoft.com/office/officeart/2005/8/layout/hierarchy1"/>
    <dgm:cxn modelId="{FA62C513-2855-4F9E-9AE3-FAA019FAEAD4}" type="presParOf" srcId="{76D71B5F-9C6B-428D-9A80-40D7540EF9AA}" destId="{2515FE72-8426-493C-91EE-7C6915D92011}" srcOrd="4" destOrd="0" presId="urn:microsoft.com/office/officeart/2005/8/layout/hierarchy1"/>
    <dgm:cxn modelId="{1D135AF8-FDE9-4FDD-AEB0-A003C52F98B5}" type="presParOf" srcId="{76D71B5F-9C6B-428D-9A80-40D7540EF9AA}" destId="{89FABC7F-D08F-459C-B15A-EC702676512D}" srcOrd="5" destOrd="0" presId="urn:microsoft.com/office/officeart/2005/8/layout/hierarchy1"/>
    <dgm:cxn modelId="{D2B0BADA-23ED-4A73-8CB2-976B203D6B26}" type="presParOf" srcId="{89FABC7F-D08F-459C-B15A-EC702676512D}" destId="{055BFF79-14CD-482D-B1FF-2D401DB702BF}" srcOrd="0" destOrd="0" presId="urn:microsoft.com/office/officeart/2005/8/layout/hierarchy1"/>
    <dgm:cxn modelId="{088C0EFA-9531-4A54-81B9-8CF0FDFB5280}" type="presParOf" srcId="{055BFF79-14CD-482D-B1FF-2D401DB702BF}" destId="{EB0F69D7-357C-48C9-B871-4FD76F10DFAB}" srcOrd="0" destOrd="0" presId="urn:microsoft.com/office/officeart/2005/8/layout/hierarchy1"/>
    <dgm:cxn modelId="{2981D0F1-90FF-4BF6-A1D6-FE40F31D0D3E}" type="presParOf" srcId="{055BFF79-14CD-482D-B1FF-2D401DB702BF}" destId="{5149E700-E628-4514-A1C0-7146183CCF5F}" srcOrd="1" destOrd="0" presId="urn:microsoft.com/office/officeart/2005/8/layout/hierarchy1"/>
    <dgm:cxn modelId="{09326BE8-B2C4-4CF7-9888-BA496706FBA6}" type="presParOf" srcId="{89FABC7F-D08F-459C-B15A-EC702676512D}" destId="{6EA4DAFE-85CA-4E09-ACA1-ABC3E4DB7189}" srcOrd="1" destOrd="0" presId="urn:microsoft.com/office/officeart/2005/8/layout/hierarchy1"/>
    <dgm:cxn modelId="{D6112675-973F-44FC-92E9-76EEE2E0D5AA}" type="presParOf" srcId="{6EA4DAFE-85CA-4E09-ACA1-ABC3E4DB7189}" destId="{09E1FBD9-F128-4A6D-9272-985AF9AF71B0}" srcOrd="0" destOrd="0" presId="urn:microsoft.com/office/officeart/2005/8/layout/hierarchy1"/>
    <dgm:cxn modelId="{D96AAEAE-C5DF-4C89-B1B0-3BB322F23F57}" type="presParOf" srcId="{6EA4DAFE-85CA-4E09-ACA1-ABC3E4DB7189}" destId="{54C4001B-A16C-4D92-A5B8-3C48A1BE0852}" srcOrd="1" destOrd="0" presId="urn:microsoft.com/office/officeart/2005/8/layout/hierarchy1"/>
    <dgm:cxn modelId="{8A253827-F57D-4275-B07C-C85D9A01C437}" type="presParOf" srcId="{54C4001B-A16C-4D92-A5B8-3C48A1BE0852}" destId="{48761D7A-3BD3-4766-ABD0-C75A8C89DC0F}" srcOrd="0" destOrd="0" presId="urn:microsoft.com/office/officeart/2005/8/layout/hierarchy1"/>
    <dgm:cxn modelId="{C39D5D85-E519-4257-B35A-856A0E6264BE}" type="presParOf" srcId="{48761D7A-3BD3-4766-ABD0-C75A8C89DC0F}" destId="{CB441168-0528-4847-86D0-C1F556EF49AB}" srcOrd="0" destOrd="0" presId="urn:microsoft.com/office/officeart/2005/8/layout/hierarchy1"/>
    <dgm:cxn modelId="{8666AC4B-C7D0-44E8-B10D-600ED8BB3A92}" type="presParOf" srcId="{48761D7A-3BD3-4766-ABD0-C75A8C89DC0F}" destId="{1016D816-3B33-4DCE-8280-39E6DCF5DEE0}" srcOrd="1" destOrd="0" presId="urn:microsoft.com/office/officeart/2005/8/layout/hierarchy1"/>
    <dgm:cxn modelId="{EEE58999-3213-48B7-892B-2BEAAAD2309E}" type="presParOf" srcId="{54C4001B-A16C-4D92-A5B8-3C48A1BE0852}" destId="{C2DB5A43-10C8-42B6-9BCA-78FEABC081F9}" srcOrd="1" destOrd="0" presId="urn:microsoft.com/office/officeart/2005/8/layout/hierarchy1"/>
    <dgm:cxn modelId="{E626BBE0-3FEA-4526-BF01-262ED3D117AE}" type="presParOf" srcId="{6EA4DAFE-85CA-4E09-ACA1-ABC3E4DB7189}" destId="{F4BC617A-5A99-43FE-AC17-9C570F5333F6}" srcOrd="2" destOrd="0" presId="urn:microsoft.com/office/officeart/2005/8/layout/hierarchy1"/>
    <dgm:cxn modelId="{9A805F3B-2F43-45AD-A686-F87594A8790D}" type="presParOf" srcId="{6EA4DAFE-85CA-4E09-ACA1-ABC3E4DB7189}" destId="{03315A07-6912-4840-8D44-39D352D6DF6D}" srcOrd="3" destOrd="0" presId="urn:microsoft.com/office/officeart/2005/8/layout/hierarchy1"/>
    <dgm:cxn modelId="{19DAB9E9-7A01-4F03-A3D7-7304A1DCAA62}" type="presParOf" srcId="{03315A07-6912-4840-8D44-39D352D6DF6D}" destId="{9E040CF3-8CF2-4BC4-A19B-FADC57D86C5E}" srcOrd="0" destOrd="0" presId="urn:microsoft.com/office/officeart/2005/8/layout/hierarchy1"/>
    <dgm:cxn modelId="{2D0E0844-BBFF-4623-81BE-435FC6E3B812}" type="presParOf" srcId="{9E040CF3-8CF2-4BC4-A19B-FADC57D86C5E}" destId="{5ECB67FC-173A-43A4-B49B-656C041C9AB3}" srcOrd="0" destOrd="0" presId="urn:microsoft.com/office/officeart/2005/8/layout/hierarchy1"/>
    <dgm:cxn modelId="{6582EB64-C01D-41E5-AEA2-4570131F833B}" type="presParOf" srcId="{9E040CF3-8CF2-4BC4-A19B-FADC57D86C5E}" destId="{41E251E1-B8CC-40CD-943E-5C14B09C5F5B}" srcOrd="1" destOrd="0" presId="urn:microsoft.com/office/officeart/2005/8/layout/hierarchy1"/>
    <dgm:cxn modelId="{67D1AEF3-9730-4ADC-878F-8F5CADBEFB2A}" type="presParOf" srcId="{03315A07-6912-4840-8D44-39D352D6DF6D}" destId="{5A639DF5-920D-4889-BCB2-4491820EACB2}" srcOrd="1" destOrd="0" presId="urn:microsoft.com/office/officeart/2005/8/layout/hierarchy1"/>
    <dgm:cxn modelId="{748A52E9-7820-40BE-9434-02305FD01443}" type="presParOf" srcId="{5A639DF5-920D-4889-BCB2-4491820EACB2}" destId="{253E4FB6-3E8C-472B-B076-F5C96BBD6BF6}" srcOrd="0" destOrd="0" presId="urn:microsoft.com/office/officeart/2005/8/layout/hierarchy1"/>
    <dgm:cxn modelId="{A0BFF868-4DCA-44FC-BEC8-EF2468DADC0F}" type="presParOf" srcId="{5A639DF5-920D-4889-BCB2-4491820EACB2}" destId="{7242858B-1466-4AFB-84EE-72DC9456B3A3}" srcOrd="1" destOrd="0" presId="urn:microsoft.com/office/officeart/2005/8/layout/hierarchy1"/>
    <dgm:cxn modelId="{C3E64193-7D1D-4278-B813-60609AFC2099}" type="presParOf" srcId="{7242858B-1466-4AFB-84EE-72DC9456B3A3}" destId="{32F3614C-0B7B-4FD7-819B-8DDE7930CE06}" srcOrd="0" destOrd="0" presId="urn:microsoft.com/office/officeart/2005/8/layout/hierarchy1"/>
    <dgm:cxn modelId="{1B8CC6E3-47F0-4058-A564-8ACD0D7DC597}" type="presParOf" srcId="{32F3614C-0B7B-4FD7-819B-8DDE7930CE06}" destId="{E931602A-62E6-48E6-9E6E-8948790E9BD8}" srcOrd="0" destOrd="0" presId="urn:microsoft.com/office/officeart/2005/8/layout/hierarchy1"/>
    <dgm:cxn modelId="{D95A9D38-1285-44A1-BB96-343F593196E3}" type="presParOf" srcId="{32F3614C-0B7B-4FD7-819B-8DDE7930CE06}" destId="{54430F8B-59B2-4125-9A9F-EC8F4510D7B6}" srcOrd="1" destOrd="0" presId="urn:microsoft.com/office/officeart/2005/8/layout/hierarchy1"/>
    <dgm:cxn modelId="{8AF01250-BCE3-4B16-99D5-EC0831E7C30F}" type="presParOf" srcId="{7242858B-1466-4AFB-84EE-72DC9456B3A3}" destId="{CB51824B-5357-4E88-934A-5CDBD0DBFA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69D233-E198-4F94-BCBD-3752911F9A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1E12DE-A16E-4FDB-950A-F5A94CEC7856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תוס- </a:t>
          </a:r>
          <a:r>
            <a:rPr lang="en-US" dirty="0"/>
            <a:t>למפרע מול לבטל הקידושין בשעת מעשה</a:t>
          </a:r>
        </a:p>
      </dgm:t>
    </dgm:pt>
    <dgm:pt modelId="{DE606F1D-F5AC-4C3D-81E5-3C682296893F}" type="parTrans" cxnId="{036AC07C-D90C-44C5-AE10-3B80B18D19F4}">
      <dgm:prSet/>
      <dgm:spPr/>
      <dgm:t>
        <a:bodyPr/>
        <a:lstStyle/>
        <a:p>
          <a:endParaRPr lang="en-US"/>
        </a:p>
      </dgm:t>
    </dgm:pt>
    <dgm:pt modelId="{4F487B2E-25F4-4246-A03F-7285C5F04C07}" type="sibTrans" cxnId="{036AC07C-D90C-44C5-AE10-3B80B18D19F4}">
      <dgm:prSet/>
      <dgm:spPr/>
      <dgm:t>
        <a:bodyPr/>
        <a:lstStyle/>
        <a:p>
          <a:endParaRPr lang="en-US"/>
        </a:p>
      </dgm:t>
    </dgm:pt>
    <dgm:pt modelId="{1BC1504F-EFB9-4E5E-9233-4A167D076C90}">
      <dgm:prSet phldrT="[Text]"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בשעת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הקידושין</a:t>
          </a:r>
          <a:r>
            <a:rPr lang="en-US" dirty="0">
              <a:latin typeface="Calibri Light" panose="020F0302020204030204"/>
            </a:rPr>
            <a:t>- </a:t>
          </a:r>
          <a:r>
            <a:rPr lang="en-US" dirty="0" err="1">
              <a:latin typeface="Calibri Light" panose="020F0302020204030204"/>
            </a:rPr>
            <a:t>יש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כוח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ביד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חכמים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לעקור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דבר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מן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התורה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ולפסול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את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הקידושין</a:t>
          </a:r>
          <a:endParaRPr lang="en-US" dirty="0" err="1"/>
        </a:p>
      </dgm:t>
    </dgm:pt>
    <dgm:pt modelId="{A4CF97BB-4A61-4931-97FE-D00092C7CF2C}" type="parTrans" cxnId="{2BD92C70-E0E1-4583-BFD6-6B5EB607FE50}">
      <dgm:prSet/>
      <dgm:spPr/>
      <dgm:t>
        <a:bodyPr/>
        <a:lstStyle/>
        <a:p>
          <a:endParaRPr lang="en-US"/>
        </a:p>
      </dgm:t>
    </dgm:pt>
    <dgm:pt modelId="{8B9C3C0A-30F3-4CF6-8892-4F47A9103F16}" type="sibTrans" cxnId="{2BD92C70-E0E1-4583-BFD6-6B5EB607FE50}">
      <dgm:prSet/>
      <dgm:spPr/>
      <dgm:t>
        <a:bodyPr/>
        <a:lstStyle/>
        <a:p>
          <a:endParaRPr lang="en-US"/>
        </a:p>
      </dgm:t>
    </dgm:pt>
    <dgm:pt modelId="{96656FA3-002D-4CDB-8837-B74B8B837FFC}">
      <dgm:prSet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אחרי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שכבר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היו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קידושין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כשרים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מאוחר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מידי</a:t>
          </a:r>
          <a:r>
            <a:rPr lang="en-US" dirty="0">
              <a:latin typeface="Calibri Light" panose="020F0302020204030204"/>
            </a:rPr>
            <a:t> (</a:t>
          </a:r>
          <a:r>
            <a:rPr lang="en-US" dirty="0" err="1">
              <a:latin typeface="Calibri Light" panose="020F0302020204030204"/>
            </a:rPr>
            <a:t>אי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אפשר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לחזור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בזמן</a:t>
          </a:r>
          <a:r>
            <a:rPr lang="en-US" dirty="0">
              <a:latin typeface="Calibri Light" panose="020F0302020204030204"/>
            </a:rPr>
            <a:t>), </a:t>
          </a:r>
          <a:r>
            <a:rPr lang="en-US" dirty="0" err="1">
              <a:latin typeface="Calibri Light" panose="020F0302020204030204"/>
            </a:rPr>
            <a:t>וצריך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דמקדש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על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דעת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חכמים</a:t>
          </a:r>
          <a:r>
            <a:rPr lang="en-US" dirty="0">
              <a:latin typeface="Calibri Light" panose="020F0302020204030204"/>
            </a:rPr>
            <a:t> מקדש</a:t>
          </a:r>
        </a:p>
      </dgm:t>
    </dgm:pt>
    <dgm:pt modelId="{8A07793A-576D-41C5-AEC4-6BE5593D2758}" type="parTrans" cxnId="{8D41138F-CF8C-48B8-92F3-3202C5035BAC}">
      <dgm:prSet/>
      <dgm:spPr/>
    </dgm:pt>
    <dgm:pt modelId="{13C1BF65-8BD3-4CF3-B9B7-3E6EA5A9DE1C}" type="sibTrans" cxnId="{8D41138F-CF8C-48B8-92F3-3202C5035BAC}">
      <dgm:prSet/>
      <dgm:spPr/>
    </dgm:pt>
    <dgm:pt modelId="{6322154A-03D8-40C9-A737-EADE82CE76EE}" type="pres">
      <dgm:prSet presAssocID="{6B69D233-E198-4F94-BCBD-3752911F9A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E9939E-5D2C-4793-B195-48F5D37A0173}" type="pres">
      <dgm:prSet presAssocID="{801E12DE-A16E-4FDB-950A-F5A94CEC7856}" presName="hierRoot1" presStyleCnt="0"/>
      <dgm:spPr/>
    </dgm:pt>
    <dgm:pt modelId="{8DB44EB0-F2F9-48D0-AFFE-1F7535152A5D}" type="pres">
      <dgm:prSet presAssocID="{801E12DE-A16E-4FDB-950A-F5A94CEC7856}" presName="composite" presStyleCnt="0"/>
      <dgm:spPr/>
    </dgm:pt>
    <dgm:pt modelId="{ADD1D57E-895E-452D-A94B-FC15AA34BEED}" type="pres">
      <dgm:prSet presAssocID="{801E12DE-A16E-4FDB-950A-F5A94CEC7856}" presName="background" presStyleLbl="node0" presStyleIdx="0" presStyleCnt="1"/>
      <dgm:spPr/>
    </dgm:pt>
    <dgm:pt modelId="{8C17904C-6373-40CE-9CD7-A2DEA3A7217C}" type="pres">
      <dgm:prSet presAssocID="{801E12DE-A16E-4FDB-950A-F5A94CEC7856}" presName="text" presStyleLbl="fgAcc0" presStyleIdx="0" presStyleCnt="1">
        <dgm:presLayoutVars>
          <dgm:chPref val="3"/>
        </dgm:presLayoutVars>
      </dgm:prSet>
      <dgm:spPr/>
    </dgm:pt>
    <dgm:pt modelId="{82F937DF-C064-4827-8570-2EEA13180BAF}" type="pres">
      <dgm:prSet presAssocID="{801E12DE-A16E-4FDB-950A-F5A94CEC7856}" presName="hierChild2" presStyleCnt="0"/>
      <dgm:spPr/>
    </dgm:pt>
    <dgm:pt modelId="{687FBF19-38E2-415E-BE6E-E561DA182159}" type="pres">
      <dgm:prSet presAssocID="{A4CF97BB-4A61-4931-97FE-D00092C7CF2C}" presName="Name10" presStyleLbl="parChTrans1D2" presStyleIdx="0" presStyleCnt="2"/>
      <dgm:spPr/>
    </dgm:pt>
    <dgm:pt modelId="{CF4D5B12-B600-4D60-B1C7-6C17D74323BC}" type="pres">
      <dgm:prSet presAssocID="{1BC1504F-EFB9-4E5E-9233-4A167D076C90}" presName="hierRoot2" presStyleCnt="0"/>
      <dgm:spPr/>
    </dgm:pt>
    <dgm:pt modelId="{8003F5F1-8114-465C-B9D7-52D933153061}" type="pres">
      <dgm:prSet presAssocID="{1BC1504F-EFB9-4E5E-9233-4A167D076C90}" presName="composite2" presStyleCnt="0"/>
      <dgm:spPr/>
    </dgm:pt>
    <dgm:pt modelId="{713850B5-8FEB-465A-8F87-92E5EA5E27C1}" type="pres">
      <dgm:prSet presAssocID="{1BC1504F-EFB9-4E5E-9233-4A167D076C90}" presName="background2" presStyleLbl="node2" presStyleIdx="0" presStyleCnt="2"/>
      <dgm:spPr/>
    </dgm:pt>
    <dgm:pt modelId="{9D35000B-312F-4253-B0F1-4F937C22FADC}" type="pres">
      <dgm:prSet presAssocID="{1BC1504F-EFB9-4E5E-9233-4A167D076C90}" presName="text2" presStyleLbl="fgAcc2" presStyleIdx="0" presStyleCnt="2">
        <dgm:presLayoutVars>
          <dgm:chPref val="3"/>
        </dgm:presLayoutVars>
      </dgm:prSet>
      <dgm:spPr/>
    </dgm:pt>
    <dgm:pt modelId="{5DC3F9B0-E5CD-465C-970D-6B5A5308C134}" type="pres">
      <dgm:prSet presAssocID="{1BC1504F-EFB9-4E5E-9233-4A167D076C90}" presName="hierChild3" presStyleCnt="0"/>
      <dgm:spPr/>
    </dgm:pt>
    <dgm:pt modelId="{7F8A2B5B-4D65-46BE-AA54-C86CF269CE5C}" type="pres">
      <dgm:prSet presAssocID="{8A07793A-576D-41C5-AEC4-6BE5593D2758}" presName="Name10" presStyleLbl="parChTrans1D2" presStyleIdx="1" presStyleCnt="2"/>
      <dgm:spPr/>
    </dgm:pt>
    <dgm:pt modelId="{E38CF98D-2875-44A3-B804-AE6B66A3F39C}" type="pres">
      <dgm:prSet presAssocID="{96656FA3-002D-4CDB-8837-B74B8B837FFC}" presName="hierRoot2" presStyleCnt="0"/>
      <dgm:spPr/>
    </dgm:pt>
    <dgm:pt modelId="{BF0C56FC-8D4C-477E-A6E1-83D4D31FC92F}" type="pres">
      <dgm:prSet presAssocID="{96656FA3-002D-4CDB-8837-B74B8B837FFC}" presName="composite2" presStyleCnt="0"/>
      <dgm:spPr/>
    </dgm:pt>
    <dgm:pt modelId="{B3AAB6FF-66CB-48F5-8515-7375D533976D}" type="pres">
      <dgm:prSet presAssocID="{96656FA3-002D-4CDB-8837-B74B8B837FFC}" presName="background2" presStyleLbl="node2" presStyleIdx="1" presStyleCnt="2"/>
      <dgm:spPr/>
    </dgm:pt>
    <dgm:pt modelId="{262B58CA-E338-4CE1-BFAA-0FA3BBA26713}" type="pres">
      <dgm:prSet presAssocID="{96656FA3-002D-4CDB-8837-B74B8B837FFC}" presName="text2" presStyleLbl="fgAcc2" presStyleIdx="1" presStyleCnt="2">
        <dgm:presLayoutVars>
          <dgm:chPref val="3"/>
        </dgm:presLayoutVars>
      </dgm:prSet>
      <dgm:spPr/>
    </dgm:pt>
    <dgm:pt modelId="{AC581628-C249-49C4-A8F4-22D96A26C573}" type="pres">
      <dgm:prSet presAssocID="{96656FA3-002D-4CDB-8837-B74B8B837FFC}" presName="hierChild3" presStyleCnt="0"/>
      <dgm:spPr/>
    </dgm:pt>
  </dgm:ptLst>
  <dgm:cxnLst>
    <dgm:cxn modelId="{6BF66700-4C40-4D00-AEBF-C17DC03799C5}" type="presOf" srcId="{6B69D233-E198-4F94-BCBD-3752911F9A3A}" destId="{6322154A-03D8-40C9-A737-EADE82CE76EE}" srcOrd="0" destOrd="0" presId="urn:microsoft.com/office/officeart/2005/8/layout/hierarchy1"/>
    <dgm:cxn modelId="{7113AC23-B936-4B2B-8BA8-376BDDF980D2}" type="presOf" srcId="{96656FA3-002D-4CDB-8837-B74B8B837FFC}" destId="{262B58CA-E338-4CE1-BFAA-0FA3BBA26713}" srcOrd="0" destOrd="0" presId="urn:microsoft.com/office/officeart/2005/8/layout/hierarchy1"/>
    <dgm:cxn modelId="{A7E0D063-034F-4CAA-9FB5-4FF2C8E8A349}" type="presOf" srcId="{8A07793A-576D-41C5-AEC4-6BE5593D2758}" destId="{7F8A2B5B-4D65-46BE-AA54-C86CF269CE5C}" srcOrd="0" destOrd="0" presId="urn:microsoft.com/office/officeart/2005/8/layout/hierarchy1"/>
    <dgm:cxn modelId="{1AB24F48-74E2-42B2-A6C0-2725921CB1CE}" type="presOf" srcId="{A4CF97BB-4A61-4931-97FE-D00092C7CF2C}" destId="{687FBF19-38E2-415E-BE6E-E561DA182159}" srcOrd="0" destOrd="0" presId="urn:microsoft.com/office/officeart/2005/8/layout/hierarchy1"/>
    <dgm:cxn modelId="{2BD92C70-E0E1-4583-BFD6-6B5EB607FE50}" srcId="{801E12DE-A16E-4FDB-950A-F5A94CEC7856}" destId="{1BC1504F-EFB9-4E5E-9233-4A167D076C90}" srcOrd="0" destOrd="0" parTransId="{A4CF97BB-4A61-4931-97FE-D00092C7CF2C}" sibTransId="{8B9C3C0A-30F3-4CF6-8892-4F47A9103F16}"/>
    <dgm:cxn modelId="{036AC07C-D90C-44C5-AE10-3B80B18D19F4}" srcId="{6B69D233-E198-4F94-BCBD-3752911F9A3A}" destId="{801E12DE-A16E-4FDB-950A-F5A94CEC7856}" srcOrd="0" destOrd="0" parTransId="{DE606F1D-F5AC-4C3D-81E5-3C682296893F}" sibTransId="{4F487B2E-25F4-4246-A03F-7285C5F04C07}"/>
    <dgm:cxn modelId="{8D41138F-CF8C-48B8-92F3-3202C5035BAC}" srcId="{801E12DE-A16E-4FDB-950A-F5A94CEC7856}" destId="{96656FA3-002D-4CDB-8837-B74B8B837FFC}" srcOrd="1" destOrd="0" parTransId="{8A07793A-576D-41C5-AEC4-6BE5593D2758}" sibTransId="{13C1BF65-8BD3-4CF3-B9B7-3E6EA5A9DE1C}"/>
    <dgm:cxn modelId="{A69DD0C6-6CC9-454D-A249-53E656AC6E7C}" type="presOf" srcId="{1BC1504F-EFB9-4E5E-9233-4A167D076C90}" destId="{9D35000B-312F-4253-B0F1-4F937C22FADC}" srcOrd="0" destOrd="0" presId="urn:microsoft.com/office/officeart/2005/8/layout/hierarchy1"/>
    <dgm:cxn modelId="{05D497D3-64C5-40A4-BEAC-CDE0B515965C}" type="presOf" srcId="{801E12DE-A16E-4FDB-950A-F5A94CEC7856}" destId="{8C17904C-6373-40CE-9CD7-A2DEA3A7217C}" srcOrd="0" destOrd="0" presId="urn:microsoft.com/office/officeart/2005/8/layout/hierarchy1"/>
    <dgm:cxn modelId="{7392842F-99AF-4507-9D3C-31F1E2324964}" type="presParOf" srcId="{6322154A-03D8-40C9-A737-EADE82CE76EE}" destId="{18E9939E-5D2C-4793-B195-48F5D37A0173}" srcOrd="0" destOrd="0" presId="urn:microsoft.com/office/officeart/2005/8/layout/hierarchy1"/>
    <dgm:cxn modelId="{E4309905-5CCA-4065-B39B-FD3BC707A447}" type="presParOf" srcId="{18E9939E-5D2C-4793-B195-48F5D37A0173}" destId="{8DB44EB0-F2F9-48D0-AFFE-1F7535152A5D}" srcOrd="0" destOrd="0" presId="urn:microsoft.com/office/officeart/2005/8/layout/hierarchy1"/>
    <dgm:cxn modelId="{9AFBC4A8-2DA7-4111-947F-247374B7E427}" type="presParOf" srcId="{8DB44EB0-F2F9-48D0-AFFE-1F7535152A5D}" destId="{ADD1D57E-895E-452D-A94B-FC15AA34BEED}" srcOrd="0" destOrd="0" presId="urn:microsoft.com/office/officeart/2005/8/layout/hierarchy1"/>
    <dgm:cxn modelId="{C8FED7E1-38DF-4908-AE98-02064C4A50F6}" type="presParOf" srcId="{8DB44EB0-F2F9-48D0-AFFE-1F7535152A5D}" destId="{8C17904C-6373-40CE-9CD7-A2DEA3A7217C}" srcOrd="1" destOrd="0" presId="urn:microsoft.com/office/officeart/2005/8/layout/hierarchy1"/>
    <dgm:cxn modelId="{2091363F-7277-4E55-8345-9E0B59BE9B43}" type="presParOf" srcId="{18E9939E-5D2C-4793-B195-48F5D37A0173}" destId="{82F937DF-C064-4827-8570-2EEA13180BAF}" srcOrd="1" destOrd="0" presId="urn:microsoft.com/office/officeart/2005/8/layout/hierarchy1"/>
    <dgm:cxn modelId="{7707ED87-E5A8-4862-95C2-FBB145C24D28}" type="presParOf" srcId="{82F937DF-C064-4827-8570-2EEA13180BAF}" destId="{687FBF19-38E2-415E-BE6E-E561DA182159}" srcOrd="0" destOrd="0" presId="urn:microsoft.com/office/officeart/2005/8/layout/hierarchy1"/>
    <dgm:cxn modelId="{1685A02A-FD1C-49E7-AF2E-650393A0D784}" type="presParOf" srcId="{82F937DF-C064-4827-8570-2EEA13180BAF}" destId="{CF4D5B12-B600-4D60-B1C7-6C17D74323BC}" srcOrd="1" destOrd="0" presId="urn:microsoft.com/office/officeart/2005/8/layout/hierarchy1"/>
    <dgm:cxn modelId="{ECE02BAF-EEAF-4BFE-BAA3-F9856BE5C97D}" type="presParOf" srcId="{CF4D5B12-B600-4D60-B1C7-6C17D74323BC}" destId="{8003F5F1-8114-465C-B9D7-52D933153061}" srcOrd="0" destOrd="0" presId="urn:microsoft.com/office/officeart/2005/8/layout/hierarchy1"/>
    <dgm:cxn modelId="{AE4C8791-EDA5-4BA4-BB91-4201D8381706}" type="presParOf" srcId="{8003F5F1-8114-465C-B9D7-52D933153061}" destId="{713850B5-8FEB-465A-8F87-92E5EA5E27C1}" srcOrd="0" destOrd="0" presId="urn:microsoft.com/office/officeart/2005/8/layout/hierarchy1"/>
    <dgm:cxn modelId="{08DEF364-2EA0-4AC2-9ED8-3D483B81F7B9}" type="presParOf" srcId="{8003F5F1-8114-465C-B9D7-52D933153061}" destId="{9D35000B-312F-4253-B0F1-4F937C22FADC}" srcOrd="1" destOrd="0" presId="urn:microsoft.com/office/officeart/2005/8/layout/hierarchy1"/>
    <dgm:cxn modelId="{4403EA9E-4930-4D76-AF83-4544805B940C}" type="presParOf" srcId="{CF4D5B12-B600-4D60-B1C7-6C17D74323BC}" destId="{5DC3F9B0-E5CD-465C-970D-6B5A5308C134}" srcOrd="1" destOrd="0" presId="urn:microsoft.com/office/officeart/2005/8/layout/hierarchy1"/>
    <dgm:cxn modelId="{EF009735-0761-458E-9B01-C171B59447C4}" type="presParOf" srcId="{82F937DF-C064-4827-8570-2EEA13180BAF}" destId="{7F8A2B5B-4D65-46BE-AA54-C86CF269CE5C}" srcOrd="2" destOrd="0" presId="urn:microsoft.com/office/officeart/2005/8/layout/hierarchy1"/>
    <dgm:cxn modelId="{BC397399-F694-413B-A5E1-15CA15BC4991}" type="presParOf" srcId="{82F937DF-C064-4827-8570-2EEA13180BAF}" destId="{E38CF98D-2875-44A3-B804-AE6B66A3F39C}" srcOrd="3" destOrd="0" presId="urn:microsoft.com/office/officeart/2005/8/layout/hierarchy1"/>
    <dgm:cxn modelId="{6F4D9152-4EF0-459D-9F94-399DB21A7ADA}" type="presParOf" srcId="{E38CF98D-2875-44A3-B804-AE6B66A3F39C}" destId="{BF0C56FC-8D4C-477E-A6E1-83D4D31FC92F}" srcOrd="0" destOrd="0" presId="urn:microsoft.com/office/officeart/2005/8/layout/hierarchy1"/>
    <dgm:cxn modelId="{06F1D45C-B8F5-48C7-8500-A3DC2F2A0830}" type="presParOf" srcId="{BF0C56FC-8D4C-477E-A6E1-83D4D31FC92F}" destId="{B3AAB6FF-66CB-48F5-8515-7375D533976D}" srcOrd="0" destOrd="0" presId="urn:microsoft.com/office/officeart/2005/8/layout/hierarchy1"/>
    <dgm:cxn modelId="{2BEB0D2E-FB3A-4FC0-9EE1-D073A218548E}" type="presParOf" srcId="{BF0C56FC-8D4C-477E-A6E1-83D4D31FC92F}" destId="{262B58CA-E338-4CE1-BFAA-0FA3BBA26713}" srcOrd="1" destOrd="0" presId="urn:microsoft.com/office/officeart/2005/8/layout/hierarchy1"/>
    <dgm:cxn modelId="{52F995E6-BE22-4FC0-AE7E-0273A69DDC3F}" type="presParOf" srcId="{E38CF98D-2875-44A3-B804-AE6B66A3F39C}" destId="{AC581628-C249-49C4-A8F4-22D96A26C5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E4FB6-3E8C-472B-B076-F5C96BBD6BF6}">
      <dsp:nvSpPr>
        <dsp:cNvPr id="0" name=""/>
        <dsp:cNvSpPr/>
      </dsp:nvSpPr>
      <dsp:spPr>
        <a:xfrm>
          <a:off x="8151188" y="4359403"/>
          <a:ext cx="91440" cy="509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C617A-5A99-43FE-AC17-9C570F5333F6}">
      <dsp:nvSpPr>
        <dsp:cNvPr id="0" name=""/>
        <dsp:cNvSpPr/>
      </dsp:nvSpPr>
      <dsp:spPr>
        <a:xfrm>
          <a:off x="7125927" y="2736868"/>
          <a:ext cx="1070980" cy="50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38"/>
              </a:lnTo>
              <a:lnTo>
                <a:pt x="1070980" y="347338"/>
              </a:lnTo>
              <a:lnTo>
                <a:pt x="107098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1FBD9-F128-4A6D-9272-985AF9AF71B0}">
      <dsp:nvSpPr>
        <dsp:cNvPr id="0" name=""/>
        <dsp:cNvSpPr/>
      </dsp:nvSpPr>
      <dsp:spPr>
        <a:xfrm>
          <a:off x="6054947" y="2736868"/>
          <a:ext cx="1070980" cy="509689"/>
        </a:xfrm>
        <a:custGeom>
          <a:avLst/>
          <a:gdLst/>
          <a:ahLst/>
          <a:cxnLst/>
          <a:rect l="0" t="0" r="0" b="0"/>
          <a:pathLst>
            <a:path>
              <a:moveTo>
                <a:pt x="1070980" y="0"/>
              </a:moveTo>
              <a:lnTo>
                <a:pt x="1070980" y="347338"/>
              </a:lnTo>
              <a:lnTo>
                <a:pt x="0" y="347338"/>
              </a:lnTo>
              <a:lnTo>
                <a:pt x="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5FE72-8426-493C-91EE-7C6915D92011}">
      <dsp:nvSpPr>
        <dsp:cNvPr id="0" name=""/>
        <dsp:cNvSpPr/>
      </dsp:nvSpPr>
      <dsp:spPr>
        <a:xfrm>
          <a:off x="4983966" y="1114333"/>
          <a:ext cx="2141960" cy="50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38"/>
              </a:lnTo>
              <a:lnTo>
                <a:pt x="2141960" y="347338"/>
              </a:lnTo>
              <a:lnTo>
                <a:pt x="214196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FC487-E5EA-4926-8A17-B542E007402E}">
      <dsp:nvSpPr>
        <dsp:cNvPr id="0" name=""/>
        <dsp:cNvSpPr/>
      </dsp:nvSpPr>
      <dsp:spPr>
        <a:xfrm>
          <a:off x="4938246" y="1114333"/>
          <a:ext cx="91440" cy="509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EB5BF-99D2-42AB-B1AA-E774411791C6}">
      <dsp:nvSpPr>
        <dsp:cNvPr id="0" name=""/>
        <dsp:cNvSpPr/>
      </dsp:nvSpPr>
      <dsp:spPr>
        <a:xfrm>
          <a:off x="2842006" y="1114333"/>
          <a:ext cx="2141960" cy="509689"/>
        </a:xfrm>
        <a:custGeom>
          <a:avLst/>
          <a:gdLst/>
          <a:ahLst/>
          <a:cxnLst/>
          <a:rect l="0" t="0" r="0" b="0"/>
          <a:pathLst>
            <a:path>
              <a:moveTo>
                <a:pt x="2141960" y="0"/>
              </a:moveTo>
              <a:lnTo>
                <a:pt x="2141960" y="347338"/>
              </a:lnTo>
              <a:lnTo>
                <a:pt x="0" y="347338"/>
              </a:lnTo>
              <a:lnTo>
                <a:pt x="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EFFED-6E9A-49D9-A178-C83F5084A793}">
      <dsp:nvSpPr>
        <dsp:cNvPr id="0" name=""/>
        <dsp:cNvSpPr/>
      </dsp:nvSpPr>
      <dsp:spPr>
        <a:xfrm>
          <a:off x="4107710" y="148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955E0-8A3C-4E7E-AAFD-44C83AD30DAD}">
      <dsp:nvSpPr>
        <dsp:cNvPr id="0" name=""/>
        <dsp:cNvSpPr/>
      </dsp:nvSpPr>
      <dsp:spPr>
        <a:xfrm>
          <a:off x="4302433" y="186474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אפקעינהו</a:t>
          </a:r>
          <a:endParaRPr lang="he-IL" sz="2200" kern="1200" dirty="0"/>
        </a:p>
      </dsp:txBody>
      <dsp:txXfrm>
        <a:off x="4335027" y="219068"/>
        <a:ext cx="1687325" cy="1047657"/>
      </dsp:txXfrm>
    </dsp:sp>
    <dsp:sp modelId="{CA650929-0DDE-46EB-9691-0A2F2329E840}">
      <dsp:nvSpPr>
        <dsp:cNvPr id="0" name=""/>
        <dsp:cNvSpPr/>
      </dsp:nvSpPr>
      <dsp:spPr>
        <a:xfrm>
          <a:off x="1965749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0A120-C707-4A8C-B1F5-B7218232AD7D}">
      <dsp:nvSpPr>
        <dsp:cNvPr id="0" name=""/>
        <dsp:cNvSpPr/>
      </dsp:nvSpPr>
      <dsp:spPr>
        <a:xfrm>
          <a:off x="2160473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תנאי- למפרע</a:t>
          </a:r>
          <a:endParaRPr lang="he-IL" sz="2200" kern="1200" dirty="0"/>
        </a:p>
      </dsp:txBody>
      <dsp:txXfrm>
        <a:off x="2193067" y="1841604"/>
        <a:ext cx="1687325" cy="1047657"/>
      </dsp:txXfrm>
    </dsp:sp>
    <dsp:sp modelId="{E0C2560C-A2EA-48D3-9341-89E5E92C2AC7}">
      <dsp:nvSpPr>
        <dsp:cNvPr id="0" name=""/>
        <dsp:cNvSpPr/>
      </dsp:nvSpPr>
      <dsp:spPr>
        <a:xfrm>
          <a:off x="4107710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A3707-6845-4D2A-8EAC-8FEFF21EBD17}">
      <dsp:nvSpPr>
        <dsp:cNvPr id="0" name=""/>
        <dsp:cNvSpPr/>
      </dsp:nvSpPr>
      <dsp:spPr>
        <a:xfrm>
          <a:off x="4302433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הפקר ב״ד על המעות קידושין</a:t>
          </a:r>
        </a:p>
      </dsp:txBody>
      <dsp:txXfrm>
        <a:off x="4335027" y="1841604"/>
        <a:ext cx="1687325" cy="1047657"/>
      </dsp:txXfrm>
    </dsp:sp>
    <dsp:sp modelId="{EB0F69D7-357C-48C9-B871-4FD76F10DFAB}">
      <dsp:nvSpPr>
        <dsp:cNvPr id="0" name=""/>
        <dsp:cNvSpPr/>
      </dsp:nvSpPr>
      <dsp:spPr>
        <a:xfrm>
          <a:off x="6249671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9E700-E628-4514-A1C0-7146183CCF5F}">
      <dsp:nvSpPr>
        <dsp:cNvPr id="0" name=""/>
        <dsp:cNvSpPr/>
      </dsp:nvSpPr>
      <dsp:spPr>
        <a:xfrm>
          <a:off x="6444394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כוח חכמים באישות</a:t>
          </a:r>
          <a:endParaRPr lang="he-IL" sz="2200" kern="1200" dirty="0"/>
        </a:p>
      </dsp:txBody>
      <dsp:txXfrm>
        <a:off x="6476988" y="1841604"/>
        <a:ext cx="1687325" cy="1047657"/>
      </dsp:txXfrm>
    </dsp:sp>
    <dsp:sp modelId="{CB441168-0528-4847-86D0-C1F556EF49AB}">
      <dsp:nvSpPr>
        <dsp:cNvPr id="0" name=""/>
        <dsp:cNvSpPr/>
      </dsp:nvSpPr>
      <dsp:spPr>
        <a:xfrm>
          <a:off x="5178690" y="324655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6D816-3B33-4DCE-8280-39E6DCF5DEE0}">
      <dsp:nvSpPr>
        <dsp:cNvPr id="0" name=""/>
        <dsp:cNvSpPr/>
      </dsp:nvSpPr>
      <dsp:spPr>
        <a:xfrm>
          <a:off x="5373414" y="3431545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קידושי כסף דרבנן</a:t>
          </a:r>
          <a:endParaRPr lang="he-IL" sz="2200" kern="1200" dirty="0"/>
        </a:p>
      </dsp:txBody>
      <dsp:txXfrm>
        <a:off x="5406008" y="3464139"/>
        <a:ext cx="1687325" cy="1047657"/>
      </dsp:txXfrm>
    </dsp:sp>
    <dsp:sp modelId="{5ECB67FC-173A-43A4-B49B-656C041C9AB3}">
      <dsp:nvSpPr>
        <dsp:cNvPr id="0" name=""/>
        <dsp:cNvSpPr/>
      </dsp:nvSpPr>
      <dsp:spPr>
        <a:xfrm>
          <a:off x="7320651" y="324655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251E1-B8CC-40CD-943E-5C14B09C5F5B}">
      <dsp:nvSpPr>
        <dsp:cNvPr id="0" name=""/>
        <dsp:cNvSpPr/>
      </dsp:nvSpPr>
      <dsp:spPr>
        <a:xfrm>
          <a:off x="7515375" y="3431545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קידושין ואישות כייצור חברתי</a:t>
          </a:r>
          <a:endParaRPr lang="he-IL" sz="2200" kern="1200" dirty="0"/>
        </a:p>
      </dsp:txBody>
      <dsp:txXfrm>
        <a:off x="7547969" y="3464139"/>
        <a:ext cx="1687325" cy="1047657"/>
      </dsp:txXfrm>
    </dsp:sp>
    <dsp:sp modelId="{E931602A-62E6-48E6-9E6E-8948790E9BD8}">
      <dsp:nvSpPr>
        <dsp:cNvPr id="0" name=""/>
        <dsp:cNvSpPr/>
      </dsp:nvSpPr>
      <dsp:spPr>
        <a:xfrm>
          <a:off x="7320651" y="4869093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30F8B-59B2-4125-9A9F-EC8F4510D7B6}">
      <dsp:nvSpPr>
        <dsp:cNvPr id="0" name=""/>
        <dsp:cNvSpPr/>
      </dsp:nvSpPr>
      <dsp:spPr>
        <a:xfrm>
          <a:off x="7515375" y="505408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כמו הפקר ב״ד הפקר בממון</a:t>
          </a:r>
          <a:endParaRPr lang="he-IL" sz="2200" kern="1200" dirty="0"/>
        </a:p>
      </dsp:txBody>
      <dsp:txXfrm>
        <a:off x="7547969" y="5086674"/>
        <a:ext cx="1687325" cy="1047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A2B5B-4D65-46BE-AA54-C86CF269CE5C}">
      <dsp:nvSpPr>
        <dsp:cNvPr id="0" name=""/>
        <dsp:cNvSpPr/>
      </dsp:nvSpPr>
      <dsp:spPr>
        <a:xfrm>
          <a:off x="5072698" y="2117545"/>
          <a:ext cx="2036113" cy="969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348"/>
              </a:lnTo>
              <a:lnTo>
                <a:pt x="2036113" y="660348"/>
              </a:lnTo>
              <a:lnTo>
                <a:pt x="2036113" y="969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FBF19-38E2-415E-BE6E-E561DA182159}">
      <dsp:nvSpPr>
        <dsp:cNvPr id="0" name=""/>
        <dsp:cNvSpPr/>
      </dsp:nvSpPr>
      <dsp:spPr>
        <a:xfrm>
          <a:off x="3036584" y="2117545"/>
          <a:ext cx="2036113" cy="969005"/>
        </a:xfrm>
        <a:custGeom>
          <a:avLst/>
          <a:gdLst/>
          <a:ahLst/>
          <a:cxnLst/>
          <a:rect l="0" t="0" r="0" b="0"/>
          <a:pathLst>
            <a:path>
              <a:moveTo>
                <a:pt x="2036113" y="0"/>
              </a:moveTo>
              <a:lnTo>
                <a:pt x="2036113" y="660348"/>
              </a:lnTo>
              <a:lnTo>
                <a:pt x="0" y="660348"/>
              </a:lnTo>
              <a:lnTo>
                <a:pt x="0" y="969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1D57E-895E-452D-A94B-FC15AA34BEED}">
      <dsp:nvSpPr>
        <dsp:cNvPr id="0" name=""/>
        <dsp:cNvSpPr/>
      </dsp:nvSpPr>
      <dsp:spPr>
        <a:xfrm>
          <a:off x="3406787" y="1838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7904C-6373-40CE-9CD7-A2DEA3A7217C}">
      <dsp:nvSpPr>
        <dsp:cNvPr id="0" name=""/>
        <dsp:cNvSpPr/>
      </dsp:nvSpPr>
      <dsp:spPr>
        <a:xfrm>
          <a:off x="3776989" y="353530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תוס- </a:t>
          </a:r>
          <a:r>
            <a:rPr lang="en-US" sz="1500" kern="1200" dirty="0"/>
            <a:t>למפרע מול לבטל הקידושין בשעת מעשה</a:t>
          </a:r>
        </a:p>
      </dsp:txBody>
      <dsp:txXfrm>
        <a:off x="3838956" y="415497"/>
        <a:ext cx="3207888" cy="1991773"/>
      </dsp:txXfrm>
    </dsp:sp>
    <dsp:sp modelId="{713850B5-8FEB-465A-8F87-92E5EA5E27C1}">
      <dsp:nvSpPr>
        <dsp:cNvPr id="0" name=""/>
        <dsp:cNvSpPr/>
      </dsp:nvSpPr>
      <dsp:spPr>
        <a:xfrm>
          <a:off x="1370673" y="3086550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5000B-312F-4253-B0F1-4F937C22FADC}">
      <dsp:nvSpPr>
        <dsp:cNvPr id="0" name=""/>
        <dsp:cNvSpPr/>
      </dsp:nvSpPr>
      <dsp:spPr>
        <a:xfrm>
          <a:off x="1740876" y="3438243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latin typeface="Calibri Light" panose="020F0302020204030204"/>
            </a:rPr>
            <a:t>בשעת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הקידושין</a:t>
          </a:r>
          <a:r>
            <a:rPr lang="en-US" sz="1500" kern="1200" dirty="0">
              <a:latin typeface="Calibri Light" panose="020F0302020204030204"/>
            </a:rPr>
            <a:t>- </a:t>
          </a:r>
          <a:r>
            <a:rPr lang="en-US" sz="1500" kern="1200" dirty="0" err="1">
              <a:latin typeface="Calibri Light" panose="020F0302020204030204"/>
            </a:rPr>
            <a:t>יש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כוח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ביד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חכמים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לעקור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דבר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מן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התורה</a:t>
          </a:r>
          <a:r>
            <a:rPr lang="en-US" sz="1500" kern="1200" dirty="0">
              <a:latin typeface="Calibri Light" panose="020F0302020204030204"/>
            </a:rPr>
            <a:t>, </a:t>
          </a:r>
          <a:r>
            <a:rPr lang="en-US" sz="1500" kern="1200" dirty="0" err="1">
              <a:latin typeface="Calibri Light" panose="020F0302020204030204"/>
            </a:rPr>
            <a:t>ולפסול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את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הקידושין</a:t>
          </a:r>
          <a:endParaRPr lang="en-US" sz="1500" kern="1200" dirty="0" err="1"/>
        </a:p>
      </dsp:txBody>
      <dsp:txXfrm>
        <a:off x="1802843" y="3500210"/>
        <a:ext cx="3207888" cy="1991773"/>
      </dsp:txXfrm>
    </dsp:sp>
    <dsp:sp modelId="{B3AAB6FF-66CB-48F5-8515-7375D533976D}">
      <dsp:nvSpPr>
        <dsp:cNvPr id="0" name=""/>
        <dsp:cNvSpPr/>
      </dsp:nvSpPr>
      <dsp:spPr>
        <a:xfrm>
          <a:off x="5442901" y="3086550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B58CA-E338-4CE1-BFAA-0FA3BBA26713}">
      <dsp:nvSpPr>
        <dsp:cNvPr id="0" name=""/>
        <dsp:cNvSpPr/>
      </dsp:nvSpPr>
      <dsp:spPr>
        <a:xfrm>
          <a:off x="5813103" y="3438243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latin typeface="Calibri Light" panose="020F0302020204030204"/>
            </a:rPr>
            <a:t>אחרי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שכבר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היו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קידושין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כשרים</a:t>
          </a:r>
          <a:r>
            <a:rPr lang="en-US" sz="1500" kern="1200" dirty="0">
              <a:latin typeface="Calibri Light" panose="020F0302020204030204"/>
            </a:rPr>
            <a:t>, </a:t>
          </a:r>
          <a:r>
            <a:rPr lang="en-US" sz="1500" kern="1200" dirty="0" err="1">
              <a:latin typeface="Calibri Light" panose="020F0302020204030204"/>
            </a:rPr>
            <a:t>מאוחר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מידי</a:t>
          </a:r>
          <a:r>
            <a:rPr lang="en-US" sz="1500" kern="1200" dirty="0">
              <a:latin typeface="Calibri Light" panose="020F0302020204030204"/>
            </a:rPr>
            <a:t> (</a:t>
          </a:r>
          <a:r>
            <a:rPr lang="en-US" sz="1500" kern="1200" dirty="0" err="1">
              <a:latin typeface="Calibri Light" panose="020F0302020204030204"/>
            </a:rPr>
            <a:t>אי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אפשר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לחזור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בזמן</a:t>
          </a:r>
          <a:r>
            <a:rPr lang="en-US" sz="1500" kern="1200" dirty="0">
              <a:latin typeface="Calibri Light" panose="020F0302020204030204"/>
            </a:rPr>
            <a:t>), </a:t>
          </a:r>
          <a:r>
            <a:rPr lang="en-US" sz="1500" kern="1200" dirty="0" err="1">
              <a:latin typeface="Calibri Light" panose="020F0302020204030204"/>
            </a:rPr>
            <a:t>וצריך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דמקדש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על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דעת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חכמים</a:t>
          </a:r>
          <a:r>
            <a:rPr lang="en-US" sz="1500" kern="1200" dirty="0">
              <a:latin typeface="Calibri Light" panose="020F0302020204030204"/>
            </a:rPr>
            <a:t> מקדש</a:t>
          </a:r>
        </a:p>
      </dsp:txBody>
      <dsp:txXfrm>
        <a:off x="5875070" y="3500210"/>
        <a:ext cx="3207888" cy="1991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אפקינהו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רבנן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לקידושי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מיניה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7689-69DF-0146-F03F-5E228DF1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0BB68-336B-1B70-EA0E-5264FBC0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רש"י (המשך)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לבעילתו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למפרע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שהוא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מדבריהם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ויש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בהן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כח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לעשות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כן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שהרי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תלה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.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שמעתי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רבותי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מפרשים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דקדיש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בכספא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דקידושי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דרבנן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נינהו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אפשר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חדא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דגזירה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קיחה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קיחה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משדה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עפרון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(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ב.)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הלמד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מגזירה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כמו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שכתוב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מפורש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ועוד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נינהו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סוקלין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ומביאין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חולין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לעזרה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שגגתן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וסוף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סוף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משנינן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לבעילתו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כרחך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צריך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אתה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כמו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שפירשתי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שהקידושין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נעקרין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מכאן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ולהבא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והמפרש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מקדשי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טעות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גמור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ובא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להתיר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אשת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המתקדשת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הטעם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הזה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מצינו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זאת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בהתלמוד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20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34781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DAB8-2B77-95ED-73C6-AA2551DA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 גיטין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EA5A-D63F-3958-1985-D7BF535C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קודם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דבטליה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דאצרכיניה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לשלוח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יטרח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בשביל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לעגנה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מבוטל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דעבר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אתקנתא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שליחותא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שלוחו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לגירושין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חלין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שיפקיעו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הילכך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שעל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מנת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קידשה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אפקעינהו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וממילא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ע"מ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דקיימא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ד:)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מתקדשת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7880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6B18-7827-0D16-1911-91DD0F3E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2CC0C-C5C3-26D4-C65A-7C768042A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he-IL" dirty="0"/>
              <a:t>רשי גיטין המשך</a:t>
            </a:r>
          </a:p>
          <a:p>
            <a:pPr algn="r" rtl="1">
              <a:lnSpc>
                <a:spcPct val="170000"/>
              </a:lnSpc>
            </a:pP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דאפקעו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מנהג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חוק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מפרש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מלבי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ומרבותי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קבלתי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גמרינן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משדה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עפרון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דקפריך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יכלו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לעקור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כדאמר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פריצותא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ותשובות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קשות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חדא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גופה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נסקלין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ונותר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שהוא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בכרת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ונערה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המאורסה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נהרגת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מיקטלא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ועוד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מצי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לשוייה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שבשעת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בדעתם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9468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5924-33E9-ED92-CA9F-A64109F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cs typeface="Calibri Light"/>
              </a:rPr>
              <a:t>רש״י- מצרף סניפים לייצב </a:t>
            </a:r>
            <a:r>
              <a:rPr lang="he-IL" dirty="0" err="1">
                <a:cs typeface="Calibri Light"/>
              </a:rPr>
              <a:t>אפקעינהו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218F-D360-BF12-0218-E266A6DA9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cs typeface="Calibri" panose="020F0502020204030204"/>
              </a:rPr>
              <a:t>Rashi sounds a lot like what we often do in modern </a:t>
            </a:r>
            <a:r>
              <a:rPr lang="en-US" dirty="0" err="1">
                <a:cs typeface="Calibri" panose="020F0502020204030204"/>
              </a:rPr>
              <a:t>psak</a:t>
            </a:r>
            <a:r>
              <a:rPr lang="en-US" dirty="0">
                <a:cs typeface="Calibri" panose="020F0502020204030204"/>
              </a:rPr>
              <a:t>, where we combine a few grounds for leniency to overcome our hesitation to rely on any one of them alone. 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cs typeface="Calibri" panose="020F0502020204030204"/>
              </a:rPr>
              <a:t>Tnai</a:t>
            </a:r>
            <a:r>
              <a:rPr lang="en-US" dirty="0">
                <a:cs typeface="Calibri" panose="020F0502020204030204"/>
              </a:rPr>
              <a:t>- But what if he doesn't actually want to be </a:t>
            </a:r>
            <a:r>
              <a:rPr lang="en-US" dirty="0" err="1">
                <a:cs typeface="Calibri" panose="020F0502020204030204"/>
              </a:rPr>
              <a:t>toleh</a:t>
            </a:r>
            <a:r>
              <a:rPr lang="en-US" dirty="0">
                <a:cs typeface="Calibri" panose="020F0502020204030204"/>
              </a:rPr>
              <a:t> on the chachamim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cs typeface="Calibri" panose="020F0502020204030204"/>
              </a:rPr>
              <a:t>Hefker</a:t>
            </a:r>
            <a:r>
              <a:rPr lang="en-US" dirty="0">
                <a:cs typeface="Calibri" panose="020F0502020204030204"/>
              </a:rPr>
              <a:t> Bet Din on the money- But what if he was </a:t>
            </a:r>
            <a:r>
              <a:rPr lang="en-US" dirty="0" err="1">
                <a:cs typeface="Calibri" panose="020F0502020204030204"/>
              </a:rPr>
              <a:t>mikadeish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bi'biah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Authority of chachamim over kiddushin - But that still shouldn't let them be </a:t>
            </a:r>
            <a:r>
              <a:rPr lang="en-US" dirty="0" err="1">
                <a:cs typeface="Calibri" panose="020F0502020204030204"/>
              </a:rPr>
              <a:t>oker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ishus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diorayta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mikaan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ulihabaah</a:t>
            </a:r>
            <a:r>
              <a:rPr lang="en-US" dirty="0">
                <a:cs typeface="Calibri" panose="020F050202020403020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612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97CA9B6-A7EB-A22D-5554-9F781120B7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345243"/>
              </p:ext>
            </p:extLst>
          </p:nvPr>
        </p:nvGraphicFramePr>
        <p:xfrm>
          <a:off x="559777" y="257664"/>
          <a:ext cx="11233638" cy="6168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442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A4A0-4517-11AB-94A9-66E6C349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קידושי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ביאה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אחרי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מחאת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חכמים</a:t>
            </a:r>
            <a:r>
              <a:rPr lang="en-US" dirty="0">
                <a:cs typeface="Calibri Light"/>
              </a:rPr>
              <a:t>= </a:t>
            </a:r>
            <a:r>
              <a:rPr lang="en-US" dirty="0" err="1">
                <a:cs typeface="Calibri Light"/>
              </a:rPr>
              <a:t>חוצפה</a:t>
            </a:r>
            <a:r>
              <a:rPr lang="en-US" dirty="0">
                <a:cs typeface="Calibri Light"/>
              </a:rPr>
              <a:t>, </a:t>
            </a:r>
            <a:r>
              <a:rPr lang="en-US" dirty="0" err="1">
                <a:cs typeface="Calibri Light"/>
              </a:rPr>
              <a:t>ולכן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אינו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קידושין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A1B99-28F3-6935-1FAF-0838FC12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>
              <a:buNone/>
            </a:pP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r>
              <a:rPr lang="he" dirty="0">
                <a:ea typeface="+mn-lt"/>
                <a:cs typeface="+mn-lt"/>
              </a:rPr>
              <a:t>רבינו גרשום בבא </a:t>
            </a:r>
            <a:r>
              <a:rPr lang="he" dirty="0" err="1">
                <a:ea typeface="+mn-lt"/>
                <a:cs typeface="+mn-lt"/>
              </a:rPr>
              <a:t>בתרא</a:t>
            </a:r>
            <a:r>
              <a:rPr lang="he" dirty="0">
                <a:ea typeface="+mn-lt"/>
                <a:cs typeface="+mn-lt"/>
              </a:rPr>
              <a:t> מח עמוד א</a:t>
            </a: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r>
              <a:rPr lang="he" dirty="0" err="1">
                <a:ea typeface="+mn-lt"/>
                <a:cs typeface="+mn-lt"/>
              </a:rPr>
              <a:t>התינח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דקדיש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בכספא</a:t>
            </a:r>
            <a:r>
              <a:rPr lang="he" dirty="0">
                <a:ea typeface="+mn-lt"/>
                <a:cs typeface="+mn-lt"/>
              </a:rPr>
              <a:t>. דהיינו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 דרבנן משום הכי מצי </a:t>
            </a:r>
            <a:r>
              <a:rPr lang="he" dirty="0" err="1">
                <a:ea typeface="+mn-lt"/>
                <a:cs typeface="+mn-lt"/>
              </a:rPr>
              <a:t>לאפקועי</a:t>
            </a:r>
            <a:r>
              <a:rPr lang="he" dirty="0">
                <a:ea typeface="+mn-lt"/>
                <a:cs typeface="+mn-lt"/>
              </a:rPr>
              <a:t> רבנן מדרבנן. אבל קדיש בביאה בעל </a:t>
            </a:r>
            <a:r>
              <a:rPr lang="he" dirty="0" err="1">
                <a:ea typeface="+mn-lt"/>
                <a:cs typeface="+mn-lt"/>
              </a:rPr>
              <a:t>כרחה</a:t>
            </a:r>
            <a:r>
              <a:rPr lang="he" dirty="0">
                <a:ea typeface="+mn-lt"/>
                <a:cs typeface="+mn-lt"/>
              </a:rPr>
              <a:t>.‏ </a:t>
            </a:r>
            <a:r>
              <a:rPr lang="he" dirty="0" err="1">
                <a:ea typeface="+mn-lt"/>
                <a:cs typeface="+mn-lt"/>
              </a:rPr>
              <a:t>דביאה</a:t>
            </a:r>
            <a:r>
              <a:rPr lang="he" dirty="0">
                <a:ea typeface="+mn-lt"/>
                <a:cs typeface="+mn-lt"/>
              </a:rPr>
              <a:t> היינו קדושי דאורייתא והיא בעולת בעל מאי איכא </a:t>
            </a:r>
            <a:r>
              <a:rPr lang="he" dirty="0" err="1">
                <a:ea typeface="+mn-lt"/>
                <a:cs typeface="+mn-lt"/>
              </a:rPr>
              <a:t>למימר</a:t>
            </a:r>
            <a:r>
              <a:rPr lang="he" dirty="0">
                <a:ea typeface="+mn-lt"/>
                <a:cs typeface="+mn-lt"/>
              </a:rPr>
              <a:t>: </a:t>
            </a:r>
            <a:r>
              <a:rPr lang="he" b="1" dirty="0">
                <a:ea typeface="+mn-lt"/>
                <a:cs typeface="+mn-lt"/>
              </a:rPr>
              <a:t>אמר ליה. אפי' הכי לא הוויין </a:t>
            </a:r>
            <a:r>
              <a:rPr lang="he" b="1" dirty="0" err="1">
                <a:ea typeface="+mn-lt"/>
                <a:cs typeface="+mn-lt"/>
              </a:rPr>
              <a:t>קדושיה</a:t>
            </a:r>
            <a:r>
              <a:rPr lang="he" b="1" dirty="0">
                <a:ea typeface="+mn-lt"/>
                <a:cs typeface="+mn-lt"/>
              </a:rPr>
              <a:t> </a:t>
            </a:r>
            <a:r>
              <a:rPr lang="he" b="1" dirty="0" err="1">
                <a:ea typeface="+mn-lt"/>
                <a:cs typeface="+mn-lt"/>
              </a:rPr>
              <a:t>קדושין</a:t>
            </a:r>
            <a:r>
              <a:rPr lang="he" b="1" dirty="0">
                <a:ea typeface="+mn-lt"/>
                <a:cs typeface="+mn-lt"/>
              </a:rPr>
              <a:t> משום </a:t>
            </a:r>
            <a:r>
              <a:rPr lang="he" b="1" dirty="0" err="1">
                <a:ea typeface="+mn-lt"/>
                <a:cs typeface="+mn-lt"/>
              </a:rPr>
              <a:t>דשויוה</a:t>
            </a:r>
            <a:r>
              <a:rPr lang="he" b="1" dirty="0">
                <a:ea typeface="+mn-lt"/>
                <a:cs typeface="+mn-lt"/>
              </a:rPr>
              <a:t> רבנן למאן </a:t>
            </a:r>
            <a:r>
              <a:rPr lang="he" b="1" dirty="0" err="1">
                <a:ea typeface="+mn-lt"/>
                <a:cs typeface="+mn-lt"/>
              </a:rPr>
              <a:t>דקדיש</a:t>
            </a:r>
            <a:r>
              <a:rPr lang="he" b="1" dirty="0">
                <a:ea typeface="+mn-lt"/>
                <a:cs typeface="+mn-lt"/>
              </a:rPr>
              <a:t> בביאה לבעילתו בעילת זנות </a:t>
            </a:r>
            <a:r>
              <a:rPr lang="he" b="1" dirty="0" err="1">
                <a:ea typeface="+mn-lt"/>
                <a:cs typeface="+mn-lt"/>
              </a:rPr>
              <a:t>דחוצפא</a:t>
            </a:r>
            <a:r>
              <a:rPr lang="he" b="1" dirty="0">
                <a:ea typeface="+mn-lt"/>
                <a:cs typeface="+mn-lt"/>
              </a:rPr>
              <a:t> </a:t>
            </a:r>
            <a:r>
              <a:rPr lang="he" b="1" dirty="0" err="1">
                <a:ea typeface="+mn-lt"/>
                <a:cs typeface="+mn-lt"/>
              </a:rPr>
              <a:t>קא</a:t>
            </a:r>
            <a:r>
              <a:rPr lang="he" b="1" dirty="0">
                <a:ea typeface="+mn-lt"/>
                <a:cs typeface="+mn-lt"/>
              </a:rPr>
              <a:t> עביד הואיל </a:t>
            </a:r>
            <a:r>
              <a:rPr lang="he" b="1" dirty="0" err="1">
                <a:ea typeface="+mn-lt"/>
                <a:cs typeface="+mn-lt"/>
              </a:rPr>
              <a:t>דתקינו</a:t>
            </a:r>
            <a:r>
              <a:rPr lang="he" b="1" dirty="0">
                <a:ea typeface="+mn-lt"/>
                <a:cs typeface="+mn-lt"/>
              </a:rPr>
              <a:t> קדושי כספא מצי </a:t>
            </a:r>
            <a:r>
              <a:rPr lang="he" b="1" dirty="0" err="1">
                <a:ea typeface="+mn-lt"/>
                <a:cs typeface="+mn-lt"/>
              </a:rPr>
              <a:t>לאפקועי</a:t>
            </a:r>
            <a:r>
              <a:rPr lang="he" b="1" dirty="0">
                <a:ea typeface="+mn-lt"/>
                <a:cs typeface="+mn-lt"/>
              </a:rPr>
              <a:t> קדושי ביאה</a:t>
            </a:r>
            <a:r>
              <a:rPr lang="he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4637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AB15-1AB2-7681-C0A7-C75DDC8F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רבותיו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של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רשי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קידושין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דרבנן</a:t>
            </a:r>
            <a:r>
              <a:rPr lang="en-US" dirty="0"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B953-7A0E-4006-BC78-B492C3FE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דרבנן</a:t>
            </a:r>
          </a:p>
          <a:p>
            <a:r>
              <a:rPr lang="en-US" dirty="0" err="1">
                <a:cs typeface="Calibri"/>
              </a:rPr>
              <a:t>חלות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דאורייתא</a:t>
            </a:r>
          </a:p>
          <a:p>
            <a:pPr lvl="1"/>
            <a:r>
              <a:rPr lang="en-US" dirty="0" err="1">
                <a:cs typeface="Calibri"/>
              </a:rPr>
              <a:t>וזה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מראה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שיש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לחכמים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כוח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על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אישות</a:t>
            </a:r>
          </a:p>
          <a:p>
            <a:pPr lvl="2"/>
            <a:r>
              <a:rPr lang="en-US" dirty="0" err="1">
                <a:cs typeface="Calibri"/>
              </a:rPr>
              <a:t>אולי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זה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הפירוש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לרבני</a:t>
            </a:r>
            <a:r>
              <a:rPr lang="en-US" dirty="0">
                <a:cs typeface="Calibri"/>
              </a:rPr>
              <a:t> </a:t>
            </a:r>
            <a:r>
              <a:rPr lang="en-US">
                <a:cs typeface="Calibri"/>
              </a:rPr>
              <a:t>גרשום</a:t>
            </a:r>
          </a:p>
          <a:p>
            <a:pPr lvl="2"/>
            <a:r>
              <a:rPr lang="en-US" dirty="0">
                <a:cs typeface="Calibri"/>
              </a:rPr>
              <a:t>Since chachamim can </a:t>
            </a:r>
            <a:r>
              <a:rPr lang="en-US" dirty="0" err="1">
                <a:cs typeface="Calibri"/>
              </a:rPr>
              <a:t>craeate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kidushei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kesef</a:t>
            </a:r>
            <a:r>
              <a:rPr lang="en-US" dirty="0">
                <a:cs typeface="Calibri"/>
              </a:rPr>
              <a:t>, they can also dissolve his </a:t>
            </a:r>
            <a:r>
              <a:rPr lang="en-US" dirty="0" err="1">
                <a:cs typeface="Calibri"/>
              </a:rPr>
              <a:t>kiddushei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biah</a:t>
            </a:r>
            <a:r>
              <a:rPr lang="en-US" dirty="0">
                <a:cs typeface="Calibri"/>
              </a:rPr>
              <a:t>. (if you can make it, you can break it)</a:t>
            </a:r>
          </a:p>
          <a:p>
            <a:pPr lvl="1"/>
            <a:r>
              <a:rPr lang="en-US" dirty="0">
                <a:cs typeface="Calibri"/>
              </a:rPr>
              <a:t>RMR – since </a:t>
            </a:r>
            <a:r>
              <a:rPr lang="en-US" err="1">
                <a:cs typeface="Calibri"/>
              </a:rPr>
              <a:t>ishus</a:t>
            </a:r>
            <a:r>
              <a:rPr lang="en-US" dirty="0">
                <a:cs typeface="Calibri"/>
              </a:rPr>
              <a:t> the </a:t>
            </a:r>
            <a:r>
              <a:rPr lang="en-US" err="1">
                <a:cs typeface="Calibri"/>
              </a:rPr>
              <a:t>chalos</a:t>
            </a:r>
            <a:r>
              <a:rPr lang="en-US" dirty="0">
                <a:cs typeface="Calibri"/>
              </a:rPr>
              <a:t> any way is very different than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, this makes sense.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 '</a:t>
            </a:r>
            <a:r>
              <a:rPr lang="en-US" err="1">
                <a:cs typeface="Calibri"/>
              </a:rPr>
              <a:t>kinyan</a:t>
            </a:r>
            <a:r>
              <a:rPr lang="en-US" dirty="0">
                <a:cs typeface="Calibri"/>
              </a:rPr>
              <a:t>' is really just a way to show that they're starting a formal legal relationship, the </a:t>
            </a:r>
            <a:r>
              <a:rPr lang="en-US" err="1">
                <a:cs typeface="Calibri"/>
              </a:rPr>
              <a:t>chalos</a:t>
            </a:r>
            <a:r>
              <a:rPr lang="en-US" dirty="0">
                <a:cs typeface="Calibri"/>
              </a:rPr>
              <a:t> of </a:t>
            </a:r>
            <a:r>
              <a:rPr lang="en-US" err="1">
                <a:cs typeface="Calibri"/>
              </a:rPr>
              <a:t>ishus</a:t>
            </a:r>
            <a:r>
              <a:rPr lang="en-US" dirty="0">
                <a:cs typeface="Calibri"/>
              </a:rPr>
              <a:t> is something very much beyond that. So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kidushin</a:t>
            </a:r>
            <a:r>
              <a:rPr lang="en-US">
                <a:cs typeface="Calibri"/>
              </a:rPr>
              <a:t> dirabanan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307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715E-CB9B-50C1-3889-F26AB94B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תוס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729B-D4CA-A624-B6D7-19BDDDC65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תוספות כתובות ג עמוד א</a:t>
            </a:r>
            <a:endParaRPr lang="en-US"/>
          </a:p>
          <a:p>
            <a:pPr algn="r">
              <a:lnSpc>
                <a:spcPct val="150000"/>
              </a:lnSpc>
              <a:buNone/>
            </a:pP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מקדש. </a:t>
            </a:r>
            <a:r>
              <a:rPr lang="he-IL" b="1" dirty="0">
                <a:ea typeface="+mn-lt"/>
                <a:cs typeface="+mn-lt"/>
              </a:rPr>
              <a:t>לכן אומרים בשעת קידושין כדת משה וישראל</a:t>
            </a:r>
            <a:r>
              <a:rPr lang="he-IL" dirty="0">
                <a:ea typeface="+mn-lt"/>
                <a:cs typeface="+mn-lt"/>
              </a:rPr>
              <a:t>:</a:t>
            </a: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 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לקידושין מינה. בריש השולח (גיטין לג.) פירשתי:</a:t>
            </a: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 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.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דהפקר</a:t>
            </a:r>
            <a:r>
              <a:rPr lang="he-IL" b="1" dirty="0">
                <a:ea typeface="+mn-lt"/>
                <a:cs typeface="+mn-lt"/>
              </a:rPr>
              <a:t> ב"ד היה הפקר והוו מעות מתנה</a:t>
            </a:r>
            <a:r>
              <a:rPr lang="he-IL" dirty="0">
                <a:ea typeface="+mn-lt"/>
                <a:cs typeface="+mn-lt"/>
              </a:rPr>
              <a:t> וממילא </a:t>
            </a:r>
            <a:r>
              <a:rPr lang="he-IL" dirty="0" err="1">
                <a:ea typeface="+mn-lt"/>
                <a:cs typeface="+mn-lt"/>
              </a:rPr>
              <a:t>יהו</a:t>
            </a:r>
            <a:r>
              <a:rPr lang="he-IL" dirty="0">
                <a:ea typeface="+mn-lt"/>
                <a:cs typeface="+mn-lt"/>
              </a:rPr>
              <a:t> כל בעילותיו זנות קדיש בביאה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איך יפקיעו ביאה של קידושין ואפי' למ"ד </a:t>
            </a:r>
            <a:r>
              <a:rPr lang="he-IL" dirty="0" err="1">
                <a:ea typeface="+mn-lt"/>
                <a:cs typeface="+mn-lt"/>
              </a:rPr>
              <a:t>בהאשה</a:t>
            </a:r>
            <a:r>
              <a:rPr lang="he-IL" dirty="0">
                <a:ea typeface="+mn-lt"/>
                <a:cs typeface="+mn-lt"/>
              </a:rPr>
              <a:t> רבה (יבמות פט: ושם) </a:t>
            </a:r>
            <a:r>
              <a:rPr lang="he-IL" b="1" dirty="0">
                <a:ea typeface="+mn-lt"/>
                <a:cs typeface="+mn-lt"/>
              </a:rPr>
              <a:t>דיש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לחכמים לעקור דבר מן התורה</a:t>
            </a:r>
            <a:r>
              <a:rPr lang="he-IL" dirty="0">
                <a:ea typeface="+mn-lt"/>
                <a:cs typeface="+mn-lt"/>
              </a:rPr>
              <a:t> היינו כגון </a:t>
            </a:r>
            <a:r>
              <a:rPr lang="he-IL" dirty="0" err="1">
                <a:ea typeface="+mn-lt"/>
                <a:cs typeface="+mn-lt"/>
              </a:rPr>
              <a:t>דליכא</a:t>
            </a:r>
            <a:r>
              <a:rPr lang="he-IL" dirty="0">
                <a:ea typeface="+mn-lt"/>
                <a:cs typeface="+mn-lt"/>
              </a:rPr>
              <a:t> עבירה </a:t>
            </a:r>
            <a:r>
              <a:rPr lang="he-IL" dirty="0" err="1">
                <a:ea typeface="+mn-lt"/>
                <a:cs typeface="+mn-lt"/>
              </a:rPr>
              <a:t>כההיא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דהאשה</a:t>
            </a:r>
            <a:r>
              <a:rPr lang="he-IL" dirty="0">
                <a:ea typeface="+mn-lt"/>
                <a:cs typeface="+mn-lt"/>
              </a:rPr>
              <a:t> רבה </a:t>
            </a:r>
            <a:r>
              <a:rPr lang="he-IL" dirty="0" err="1">
                <a:ea typeface="+mn-lt"/>
                <a:cs typeface="+mn-lt"/>
              </a:rPr>
              <a:t>דהדר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לטיבלא</a:t>
            </a:r>
            <a:r>
              <a:rPr lang="he-IL" dirty="0">
                <a:ea typeface="+mn-lt"/>
                <a:cs typeface="+mn-lt"/>
              </a:rPr>
              <a:t> אבל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דאיכא</a:t>
            </a:r>
            <a:r>
              <a:rPr lang="he-IL" dirty="0">
                <a:ea typeface="+mn-lt"/>
                <a:cs typeface="+mn-lt"/>
              </a:rPr>
              <a:t> עבירה </a:t>
            </a:r>
            <a:r>
              <a:rPr lang="he-IL" dirty="0" err="1">
                <a:ea typeface="+mn-lt"/>
                <a:cs typeface="+mn-lt"/>
              </a:rPr>
              <a:t>דמקודשת</a:t>
            </a:r>
            <a:r>
              <a:rPr lang="he-IL" dirty="0">
                <a:ea typeface="+mn-lt"/>
                <a:cs typeface="+mn-lt"/>
              </a:rPr>
              <a:t> היא בביאה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ומשני </a:t>
            </a:r>
            <a:r>
              <a:rPr lang="he-IL" dirty="0" err="1">
                <a:ea typeface="+mn-lt"/>
                <a:cs typeface="+mn-lt"/>
              </a:rPr>
              <a:t>שויוה</a:t>
            </a:r>
            <a:r>
              <a:rPr lang="he-IL" dirty="0">
                <a:ea typeface="+mn-lt"/>
                <a:cs typeface="+mn-lt"/>
              </a:rPr>
              <a:t> רבנן בעילותיו בעילת זנות ואין כאן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.: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0735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85C8-1B3D-B2F6-5C8D-CC9E92CA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DB2D8-5C3E-3DF6-98DF-AF5F9F06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>
                <a:ea typeface="+mn-lt"/>
                <a:cs typeface="+mn-lt"/>
              </a:rPr>
              <a:t>תוספות גיטין דף לג עמוד א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לקידושין מיניה. הקשה </a:t>
            </a:r>
            <a:r>
              <a:rPr lang="he-IL" dirty="0" err="1">
                <a:ea typeface="+mn-lt"/>
                <a:cs typeface="+mn-lt"/>
              </a:rPr>
              <a:t>ה"ר</a:t>
            </a:r>
            <a:r>
              <a:rPr lang="he-IL" dirty="0">
                <a:ea typeface="+mn-lt"/>
                <a:cs typeface="+mn-lt"/>
              </a:rPr>
              <a:t> שמואל אם כן יחפה על בת אחותו וכשיבואו עדים שזינתה ישלח לה גט ויבטל שלא בפני שליח ופקעי קידושין ונמצא שהיא פנויה </a:t>
            </a:r>
            <a:r>
              <a:rPr lang="he-IL" b="1" dirty="0">
                <a:ea typeface="+mn-lt"/>
                <a:cs typeface="+mn-lt"/>
              </a:rPr>
              <a:t>ואומר ר"י דלא קשה דאין לחוש אלא כשמחפה עליה שלא כדין אבל הכא כדין מחפה ומן התורה פטורה</a:t>
            </a:r>
            <a:r>
              <a:rPr lang="he-IL" dirty="0">
                <a:ea typeface="+mn-lt"/>
                <a:cs typeface="+mn-lt"/>
              </a:rPr>
              <a:t> ועוד הקשה רבי' שמואל </a:t>
            </a:r>
            <a:r>
              <a:rPr lang="he-IL" dirty="0" err="1">
                <a:ea typeface="+mn-lt"/>
                <a:cs typeface="+mn-lt"/>
              </a:rPr>
              <a:t>דהיכי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מחייבינן</a:t>
            </a:r>
            <a:r>
              <a:rPr lang="he-IL" dirty="0">
                <a:ea typeface="+mn-lt"/>
                <a:cs typeface="+mn-lt"/>
              </a:rPr>
              <a:t> לעולם מיתה אשת איש שזינתה והא התראת ספק היא </a:t>
            </a:r>
            <a:r>
              <a:rPr lang="he-IL" dirty="0" err="1">
                <a:ea typeface="+mn-lt"/>
                <a:cs typeface="+mn-lt"/>
              </a:rPr>
              <a:t>דשמא</a:t>
            </a:r>
            <a:r>
              <a:rPr lang="he-IL" dirty="0">
                <a:ea typeface="+mn-lt"/>
                <a:cs typeface="+mn-lt"/>
              </a:rPr>
              <a:t> ישלח לה גט ויבטלנו ועוד </a:t>
            </a:r>
            <a:r>
              <a:rPr lang="he-IL" dirty="0" err="1">
                <a:ea typeface="+mn-lt"/>
                <a:cs typeface="+mn-lt"/>
              </a:rPr>
              <a:t>יכולין</a:t>
            </a:r>
            <a:r>
              <a:rPr lang="he-IL" dirty="0">
                <a:ea typeface="+mn-lt"/>
                <a:cs typeface="+mn-lt"/>
              </a:rPr>
              <a:t> ממזרים </a:t>
            </a:r>
            <a:r>
              <a:rPr lang="he-IL" dirty="0" err="1">
                <a:ea typeface="+mn-lt"/>
                <a:cs typeface="+mn-lt"/>
              </a:rPr>
              <a:t>ליטהר</a:t>
            </a:r>
            <a:r>
              <a:rPr lang="he-IL" dirty="0">
                <a:ea typeface="+mn-lt"/>
                <a:cs typeface="+mn-lt"/>
              </a:rPr>
              <a:t> ואומר ר"ת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האי </a:t>
            </a:r>
            <a:r>
              <a:rPr lang="he-IL" dirty="0" err="1">
                <a:ea typeface="+mn-lt"/>
                <a:cs typeface="+mn-lt"/>
              </a:rPr>
              <a:t>גוונא</a:t>
            </a:r>
            <a:r>
              <a:rPr lang="he-IL" dirty="0">
                <a:ea typeface="+mn-lt"/>
                <a:cs typeface="+mn-lt"/>
              </a:rPr>
              <a:t> לא הוי התראת ספק </a:t>
            </a:r>
            <a:r>
              <a:rPr lang="he-IL" dirty="0" err="1">
                <a:ea typeface="+mn-lt"/>
                <a:cs typeface="+mn-lt"/>
              </a:rPr>
              <a:t>דאזלינן</a:t>
            </a:r>
            <a:r>
              <a:rPr lang="he-IL" dirty="0">
                <a:ea typeface="+mn-lt"/>
                <a:cs typeface="+mn-lt"/>
              </a:rPr>
              <a:t> בתר </a:t>
            </a:r>
            <a:r>
              <a:rPr lang="he-IL" dirty="0" err="1">
                <a:ea typeface="+mn-lt"/>
                <a:cs typeface="+mn-lt"/>
              </a:rPr>
              <a:t>רובא</a:t>
            </a:r>
            <a:r>
              <a:rPr lang="he-IL" dirty="0">
                <a:ea typeface="+mn-lt"/>
                <a:cs typeface="+mn-lt"/>
              </a:rPr>
              <a:t> ורוב אין </a:t>
            </a:r>
            <a:r>
              <a:rPr lang="he-IL" dirty="0" err="1">
                <a:ea typeface="+mn-lt"/>
                <a:cs typeface="+mn-lt"/>
              </a:rPr>
              <a:t>מגרשין</a:t>
            </a:r>
            <a:r>
              <a:rPr lang="he-IL" dirty="0">
                <a:ea typeface="+mn-lt"/>
                <a:cs typeface="+mn-lt"/>
              </a:rPr>
              <a:t> נשותיהן </a:t>
            </a:r>
            <a:r>
              <a:rPr lang="he-IL" dirty="0" err="1">
                <a:ea typeface="+mn-lt"/>
                <a:cs typeface="+mn-lt"/>
              </a:rPr>
              <a:t>וכששולחין</a:t>
            </a:r>
            <a:r>
              <a:rPr lang="he-IL" dirty="0">
                <a:ea typeface="+mn-lt"/>
                <a:cs typeface="+mn-lt"/>
              </a:rPr>
              <a:t> גט אין </a:t>
            </a:r>
            <a:r>
              <a:rPr lang="he-IL" dirty="0" err="1">
                <a:ea typeface="+mn-lt"/>
                <a:cs typeface="+mn-lt"/>
              </a:rPr>
              <a:t>מבטלין</a:t>
            </a:r>
            <a:r>
              <a:rPr lang="he-IL" dirty="0">
                <a:ea typeface="+mn-lt"/>
                <a:cs typeface="+mn-lt"/>
              </a:rPr>
              <a:t> ועוד </a:t>
            </a:r>
            <a:r>
              <a:rPr lang="he-IL" dirty="0" err="1">
                <a:ea typeface="+mn-lt"/>
                <a:cs typeface="+mn-lt"/>
              </a:rPr>
              <a:t>דאוקמינן</a:t>
            </a:r>
            <a:r>
              <a:rPr lang="he-IL" dirty="0">
                <a:ea typeface="+mn-lt"/>
                <a:cs typeface="+mn-lt"/>
              </a:rPr>
              <a:t> אחזקתה שהיא עכשיו נשואה דאם לא כן נזיר שהיה שותה יין או מטמא למתים </a:t>
            </a:r>
            <a:r>
              <a:rPr lang="he-IL" dirty="0" err="1">
                <a:ea typeface="+mn-lt"/>
                <a:cs typeface="+mn-lt"/>
              </a:rPr>
              <a:t>אמאי</a:t>
            </a:r>
            <a:r>
              <a:rPr lang="he-IL" dirty="0">
                <a:ea typeface="+mn-lt"/>
                <a:cs typeface="+mn-lt"/>
              </a:rPr>
              <a:t> לוקה דאם אמרו לו אל תשתה אל תשתה חייב על כל אחת ואחת (נזיר דף </a:t>
            </a:r>
            <a:r>
              <a:rPr lang="he-IL" dirty="0" err="1">
                <a:ea typeface="+mn-lt"/>
                <a:cs typeface="+mn-lt"/>
              </a:rPr>
              <a:t>מב</a:t>
            </a:r>
            <a:r>
              <a:rPr lang="he-IL" dirty="0">
                <a:ea typeface="+mn-lt"/>
                <a:cs typeface="+mn-lt"/>
              </a:rPr>
              <a:t>.) והא התראת ספק היא שמא ישאל על נזירותו </a:t>
            </a:r>
            <a:r>
              <a:rPr lang="he-IL" b="1" dirty="0">
                <a:ea typeface="+mn-lt"/>
                <a:cs typeface="+mn-lt"/>
              </a:rPr>
              <a:t>ומה שהקשה אם כן יחפה על בת אחותו </a:t>
            </a:r>
            <a:r>
              <a:rPr lang="he-IL" b="1" dirty="0" err="1">
                <a:ea typeface="+mn-lt"/>
                <a:cs typeface="+mn-lt"/>
              </a:rPr>
              <a:t>ויכולין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ממזרין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ליטהר</a:t>
            </a:r>
            <a:r>
              <a:rPr lang="he-IL" b="1" dirty="0">
                <a:ea typeface="+mn-lt"/>
                <a:cs typeface="+mn-lt"/>
              </a:rPr>
              <a:t> אי </a:t>
            </a:r>
            <a:r>
              <a:rPr lang="he-IL" b="1" dirty="0" err="1">
                <a:ea typeface="+mn-lt"/>
                <a:cs typeface="+mn-lt"/>
              </a:rPr>
              <a:t>ידעינן</a:t>
            </a:r>
            <a:r>
              <a:rPr lang="he-IL" b="1" dirty="0">
                <a:ea typeface="+mn-lt"/>
                <a:cs typeface="+mn-lt"/>
              </a:rPr>
              <a:t> שלכך </a:t>
            </a:r>
            <a:r>
              <a:rPr lang="he-IL" b="1" dirty="0" err="1">
                <a:ea typeface="+mn-lt"/>
                <a:cs typeface="+mn-lt"/>
              </a:rPr>
              <a:t>מתכוין</a:t>
            </a:r>
            <a:r>
              <a:rPr lang="he-IL" b="1" dirty="0">
                <a:ea typeface="+mn-lt"/>
                <a:cs typeface="+mn-lt"/>
              </a:rPr>
              <a:t> לא </a:t>
            </a:r>
            <a:r>
              <a:rPr lang="he-IL" b="1" dirty="0" err="1">
                <a:ea typeface="+mn-lt"/>
                <a:cs typeface="+mn-lt"/>
              </a:rPr>
              <a:t>מפקעינן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קדושין</a:t>
            </a:r>
            <a:r>
              <a:rPr lang="he-IL" b="1" dirty="0">
                <a:ea typeface="+mn-lt"/>
                <a:cs typeface="+mn-lt"/>
              </a:rPr>
              <a:t> מיניה </a:t>
            </a:r>
            <a:r>
              <a:rPr lang="he-IL" b="1" dirty="0" err="1">
                <a:ea typeface="+mn-lt"/>
                <a:cs typeface="+mn-lt"/>
              </a:rPr>
              <a:t>דלתקנה</a:t>
            </a:r>
            <a:r>
              <a:rPr lang="he-IL" b="1" dirty="0">
                <a:ea typeface="+mn-lt"/>
                <a:cs typeface="+mn-lt"/>
              </a:rPr>
              <a:t> עשו חכמים ולא לתקלה שמתוך כך יהיו בנות ישראל פרוצות בעריות אבל אם ברור לנו שלא </a:t>
            </a:r>
            <a:r>
              <a:rPr lang="he-IL" b="1" dirty="0" err="1">
                <a:ea typeface="+mn-lt"/>
                <a:cs typeface="+mn-lt"/>
              </a:rPr>
              <a:t>נתכוין</a:t>
            </a:r>
            <a:r>
              <a:rPr lang="he-IL" b="1" dirty="0">
                <a:ea typeface="+mn-lt"/>
                <a:cs typeface="+mn-lt"/>
              </a:rPr>
              <a:t> לכך לא </a:t>
            </a:r>
            <a:r>
              <a:rPr lang="he-IL" b="1" dirty="0" err="1">
                <a:ea typeface="+mn-lt"/>
                <a:cs typeface="+mn-lt"/>
              </a:rPr>
              <a:t>חיישינן</a:t>
            </a:r>
            <a:r>
              <a:rPr lang="he-IL" b="1" dirty="0">
                <a:ea typeface="+mn-lt"/>
                <a:cs typeface="+mn-lt"/>
              </a:rPr>
              <a:t> אם יכולים </a:t>
            </a:r>
            <a:r>
              <a:rPr lang="he-IL" b="1" dirty="0" err="1">
                <a:ea typeface="+mn-lt"/>
                <a:cs typeface="+mn-lt"/>
              </a:rPr>
              <a:t>ליטהר</a:t>
            </a:r>
            <a:r>
              <a:rPr lang="he-IL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0679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1F37-C965-8D4B-59F5-09743080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44E21-6B45-28E5-5145-F27657D10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תוסופות</a:t>
            </a:r>
            <a:r>
              <a:rPr lang="he-IL" dirty="0">
                <a:ea typeface="+mn-lt"/>
                <a:cs typeface="+mn-lt"/>
              </a:rPr>
              <a:t> בבא </a:t>
            </a:r>
            <a:r>
              <a:rPr lang="he-IL" dirty="0" err="1">
                <a:ea typeface="+mn-lt"/>
                <a:cs typeface="+mn-lt"/>
              </a:rPr>
              <a:t>בתרא</a:t>
            </a:r>
            <a:r>
              <a:rPr lang="he-IL" dirty="0">
                <a:ea typeface="+mn-lt"/>
                <a:cs typeface="+mn-lt"/>
              </a:rPr>
              <a:t> מח עמוד ב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. הכא לא </a:t>
            </a:r>
            <a:r>
              <a:rPr lang="he-IL" dirty="0" err="1">
                <a:ea typeface="+mn-lt"/>
                <a:cs typeface="+mn-lt"/>
              </a:rPr>
              <a:t>קאמר</a:t>
            </a:r>
            <a:r>
              <a:rPr lang="he-IL" dirty="0">
                <a:ea typeface="+mn-lt"/>
                <a:cs typeface="+mn-lt"/>
              </a:rPr>
              <a:t> כל </a:t>
            </a:r>
            <a:r>
              <a:rPr lang="he-IL" dirty="0" err="1">
                <a:ea typeface="+mn-lt"/>
                <a:cs typeface="+mn-lt"/>
              </a:rPr>
              <a:t>דמקדש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 וכן בפרק בית שמאי (יבמות דף קי. ושם ד"ה לפיכך) גבי </a:t>
            </a:r>
            <a:r>
              <a:rPr lang="he-IL" dirty="0" err="1">
                <a:ea typeface="+mn-lt"/>
                <a:cs typeface="+mn-lt"/>
              </a:rPr>
              <a:t>עובדא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דנרש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דקדשה</a:t>
            </a:r>
            <a:r>
              <a:rPr lang="he-IL" dirty="0">
                <a:ea typeface="+mn-lt"/>
                <a:cs typeface="+mn-lt"/>
              </a:rPr>
              <a:t> כשהיא קטנה וגדלה ואתא </a:t>
            </a:r>
            <a:r>
              <a:rPr lang="he-IL" dirty="0" err="1">
                <a:ea typeface="+mn-lt"/>
                <a:cs typeface="+mn-lt"/>
              </a:rPr>
              <a:t>איניש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אחרינא</a:t>
            </a:r>
            <a:r>
              <a:rPr lang="he-IL" dirty="0">
                <a:ea typeface="+mn-lt"/>
                <a:cs typeface="+mn-lt"/>
              </a:rPr>
              <a:t> וחטפה מיניה </a:t>
            </a:r>
            <a:r>
              <a:rPr lang="he-IL" dirty="0" err="1">
                <a:ea typeface="+mn-lt"/>
                <a:cs typeface="+mn-lt"/>
              </a:rPr>
              <a:t>כדאמר</a:t>
            </a:r>
            <a:r>
              <a:rPr lang="he-IL" dirty="0">
                <a:ea typeface="+mn-lt"/>
                <a:cs typeface="+mn-lt"/>
              </a:rPr>
              <a:t> בריש כתובות (דף ג. ושם ד"ה 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) </a:t>
            </a:r>
            <a:r>
              <a:rPr lang="he-IL" dirty="0" err="1">
                <a:ea typeface="+mn-lt"/>
                <a:cs typeface="+mn-lt"/>
              </a:rPr>
              <a:t>ובהשולח</a:t>
            </a:r>
            <a:r>
              <a:rPr lang="he-IL" dirty="0">
                <a:ea typeface="+mn-lt"/>
                <a:cs typeface="+mn-lt"/>
              </a:rPr>
              <a:t> (גיטין דף לג. ושם) </a:t>
            </a:r>
            <a:r>
              <a:rPr lang="he-IL" b="1" dirty="0">
                <a:ea typeface="+mn-lt"/>
                <a:cs typeface="+mn-lt"/>
              </a:rPr>
              <a:t>משום </a:t>
            </a:r>
            <a:r>
              <a:rPr lang="he-IL" b="1" dirty="0" err="1">
                <a:ea typeface="+mn-lt"/>
                <a:cs typeface="+mn-lt"/>
              </a:rPr>
              <a:t>דהכא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ובפ</a:t>
            </a:r>
            <a:r>
              <a:rPr lang="he-IL" b="1" dirty="0">
                <a:ea typeface="+mn-lt"/>
                <a:cs typeface="+mn-lt"/>
              </a:rPr>
              <a:t>' בית שמאי לא קדש </a:t>
            </a:r>
            <a:r>
              <a:rPr lang="he-IL" b="1" dirty="0" err="1">
                <a:ea typeface="+mn-lt"/>
                <a:cs typeface="+mn-lt"/>
              </a:rPr>
              <a:t>אדעתא</a:t>
            </a:r>
            <a:r>
              <a:rPr lang="he-IL" b="1" dirty="0">
                <a:ea typeface="+mn-lt"/>
                <a:cs typeface="+mn-lt"/>
              </a:rPr>
              <a:t> דרבנן </a:t>
            </a:r>
            <a:r>
              <a:rPr lang="he-IL" b="1" dirty="0" err="1">
                <a:ea typeface="+mn-lt"/>
                <a:cs typeface="+mn-lt"/>
              </a:rPr>
              <a:t>כדקאמר</a:t>
            </a:r>
            <a:r>
              <a:rPr lang="he-IL" b="1" dirty="0">
                <a:ea typeface="+mn-lt"/>
                <a:cs typeface="+mn-lt"/>
              </a:rPr>
              <a:t> הוא עשה שלא כהוגן וצריך לומר </a:t>
            </a:r>
            <a:r>
              <a:rPr lang="he-IL" b="1" dirty="0" err="1">
                <a:ea typeface="+mn-lt"/>
                <a:cs typeface="+mn-lt"/>
              </a:rPr>
              <a:t>דסבר</a:t>
            </a:r>
            <a:r>
              <a:rPr lang="he-IL" b="1" dirty="0">
                <a:ea typeface="+mn-lt"/>
                <a:cs typeface="+mn-lt"/>
              </a:rPr>
              <a:t> הכא דיש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 חכמים לעקור דבר מן התורה כיון </a:t>
            </a:r>
            <a:r>
              <a:rPr lang="he-IL" b="1" dirty="0" err="1">
                <a:ea typeface="+mn-lt"/>
                <a:cs typeface="+mn-lt"/>
              </a:rPr>
              <a:t>דאפקעינהו</a:t>
            </a:r>
            <a:r>
              <a:rPr lang="he-IL" b="1" dirty="0">
                <a:ea typeface="+mn-lt"/>
                <a:cs typeface="+mn-lt"/>
              </a:rPr>
              <a:t> רבנן </a:t>
            </a:r>
            <a:r>
              <a:rPr lang="he-IL" b="1" dirty="0" err="1">
                <a:ea typeface="+mn-lt"/>
                <a:cs typeface="+mn-lt"/>
              </a:rPr>
              <a:t>לקדושין</a:t>
            </a:r>
            <a:r>
              <a:rPr lang="he-IL" b="1" dirty="0">
                <a:ea typeface="+mn-lt"/>
                <a:cs typeface="+mn-lt"/>
              </a:rPr>
              <a:t> מיניה ואע"ג דלא קדש </a:t>
            </a:r>
            <a:r>
              <a:rPr lang="he-IL" b="1" dirty="0" err="1">
                <a:ea typeface="+mn-lt"/>
                <a:cs typeface="+mn-lt"/>
              </a:rPr>
              <a:t>אדעתם</a:t>
            </a:r>
            <a:r>
              <a:rPr lang="he-IL" dirty="0">
                <a:ea typeface="+mn-lt"/>
                <a:cs typeface="+mn-lt"/>
              </a:rPr>
              <a:t> והכי </a:t>
            </a:r>
            <a:r>
              <a:rPr lang="he-IL" dirty="0" err="1">
                <a:ea typeface="+mn-lt"/>
                <a:cs typeface="+mn-lt"/>
              </a:rPr>
              <a:t>פירושא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בשלמא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 מצו רבנן להפקיר הכסף ולתת במתנה לאשה אלא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בביאה אע"ג דיש </a:t>
            </a:r>
            <a:r>
              <a:rPr lang="he-IL" dirty="0" err="1">
                <a:ea typeface="+mn-lt"/>
                <a:cs typeface="+mn-lt"/>
              </a:rPr>
              <a:t>כח</a:t>
            </a:r>
            <a:r>
              <a:rPr lang="he-IL" dirty="0">
                <a:ea typeface="+mn-lt"/>
                <a:cs typeface="+mn-lt"/>
              </a:rPr>
              <a:t> ביד חכמים לעקור דבר מן התורה היינו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דליכא</a:t>
            </a:r>
            <a:r>
              <a:rPr lang="he-IL" dirty="0">
                <a:ea typeface="+mn-lt"/>
                <a:cs typeface="+mn-lt"/>
              </a:rPr>
              <a:t> עבירה כגון (יבמות פט.) ההוא </a:t>
            </a:r>
            <a:r>
              <a:rPr lang="he-IL" dirty="0" err="1">
                <a:ea typeface="+mn-lt"/>
                <a:cs typeface="+mn-lt"/>
              </a:rPr>
              <a:t>גריווא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דהדר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לטיבלא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b="1" dirty="0">
                <a:ea typeface="+mn-lt"/>
                <a:cs typeface="+mn-lt"/>
              </a:rPr>
              <a:t>אבל ביאה וכי יעשו חכמים ביאתו ביאת עבירה ומשני אין ודאי </a:t>
            </a:r>
            <a:r>
              <a:rPr lang="he-IL" b="1" dirty="0" err="1">
                <a:ea typeface="+mn-lt"/>
                <a:cs typeface="+mn-lt"/>
              </a:rPr>
              <a:t>דשוויוה</a:t>
            </a:r>
            <a:r>
              <a:rPr lang="he-IL" b="1" dirty="0">
                <a:ea typeface="+mn-lt"/>
                <a:cs typeface="+mn-lt"/>
              </a:rPr>
              <a:t> ביאתו ביאת זנות</a:t>
            </a:r>
            <a:r>
              <a:rPr lang="he-IL" dirty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b="1" dirty="0" err="1">
                <a:ea typeface="+mn-lt"/>
                <a:cs typeface="+mn-lt"/>
              </a:rPr>
              <a:t>ובההיא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דכתובות</a:t>
            </a:r>
            <a:r>
              <a:rPr lang="he-IL" b="1" dirty="0">
                <a:ea typeface="+mn-lt"/>
                <a:cs typeface="+mn-lt"/>
              </a:rPr>
              <a:t> (שם) </a:t>
            </a:r>
            <a:r>
              <a:rPr lang="he-IL" b="1" dirty="0" err="1">
                <a:ea typeface="+mn-lt"/>
                <a:cs typeface="+mn-lt"/>
              </a:rPr>
              <a:t>ובהשולח</a:t>
            </a:r>
            <a:r>
              <a:rPr lang="he-IL" b="1" dirty="0">
                <a:ea typeface="+mn-lt"/>
                <a:cs typeface="+mn-lt"/>
              </a:rPr>
              <a:t> (שם) לכאורה פליגי </a:t>
            </a:r>
            <a:r>
              <a:rPr lang="he-IL" b="1" dirty="0" err="1">
                <a:ea typeface="+mn-lt"/>
                <a:cs typeface="+mn-lt"/>
              </a:rPr>
              <a:t>אהך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דשמעתין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דאיצטריך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למימר</a:t>
            </a:r>
            <a:r>
              <a:rPr lang="he-IL" b="1" dirty="0">
                <a:ea typeface="+mn-lt"/>
                <a:cs typeface="+mn-lt"/>
              </a:rPr>
              <a:t> טעמא </a:t>
            </a:r>
            <a:r>
              <a:rPr lang="he-IL" b="1" dirty="0" err="1">
                <a:ea typeface="+mn-lt"/>
                <a:cs typeface="+mn-lt"/>
              </a:rPr>
              <a:t>דאדעתא</a:t>
            </a:r>
            <a:r>
              <a:rPr lang="he-IL" b="1" dirty="0">
                <a:ea typeface="+mn-lt"/>
                <a:cs typeface="+mn-lt"/>
              </a:rPr>
              <a:t> דרבנן מקדש משמע דאי לאו </a:t>
            </a:r>
            <a:r>
              <a:rPr lang="he-IL" b="1" dirty="0" err="1">
                <a:ea typeface="+mn-lt"/>
                <a:cs typeface="+mn-lt"/>
              </a:rPr>
              <a:t>דאדעתא</a:t>
            </a:r>
            <a:r>
              <a:rPr lang="he-IL" b="1" dirty="0">
                <a:ea typeface="+mn-lt"/>
                <a:cs typeface="+mn-lt"/>
              </a:rPr>
              <a:t> דרבנן מקדש לא היה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בידם להפקיע </a:t>
            </a:r>
            <a:r>
              <a:rPr lang="he-IL" b="1" dirty="0" err="1">
                <a:ea typeface="+mn-lt"/>
                <a:cs typeface="+mn-lt"/>
              </a:rPr>
              <a:t>הקדושין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u="sng" dirty="0">
                <a:ea typeface="+mn-lt"/>
                <a:cs typeface="+mn-lt"/>
              </a:rPr>
              <a:t>ומיהו נראה דלא פליגי </a:t>
            </a:r>
            <a:r>
              <a:rPr lang="he-IL" b="1" u="sng" dirty="0" err="1">
                <a:ea typeface="+mn-lt"/>
                <a:cs typeface="+mn-lt"/>
              </a:rPr>
              <a:t>ואיצטריך</a:t>
            </a:r>
            <a:r>
              <a:rPr lang="he-IL" b="1" u="sng" dirty="0">
                <a:ea typeface="+mn-lt"/>
                <a:cs typeface="+mn-lt"/>
              </a:rPr>
              <a:t> טעמא </a:t>
            </a:r>
            <a:r>
              <a:rPr lang="he-IL" b="1" u="sng" dirty="0" err="1">
                <a:ea typeface="+mn-lt"/>
                <a:cs typeface="+mn-lt"/>
              </a:rPr>
              <a:t>דאדעתא</a:t>
            </a:r>
            <a:r>
              <a:rPr lang="he-IL" b="1" u="sng" dirty="0">
                <a:ea typeface="+mn-lt"/>
                <a:cs typeface="+mn-lt"/>
              </a:rPr>
              <a:t> דרבנן מקדש משום </a:t>
            </a:r>
            <a:r>
              <a:rPr lang="he-IL" b="1" u="sng" dirty="0" err="1">
                <a:ea typeface="+mn-lt"/>
                <a:cs typeface="+mn-lt"/>
              </a:rPr>
              <a:t>דהתם</a:t>
            </a:r>
            <a:r>
              <a:rPr lang="he-IL" b="1" u="sng" dirty="0">
                <a:ea typeface="+mn-lt"/>
                <a:cs typeface="+mn-lt"/>
              </a:rPr>
              <a:t> כיון </a:t>
            </a:r>
            <a:r>
              <a:rPr lang="he-IL" b="1" u="sng" dirty="0" err="1">
                <a:ea typeface="+mn-lt"/>
                <a:cs typeface="+mn-lt"/>
              </a:rPr>
              <a:t>דקדושין</a:t>
            </a:r>
            <a:r>
              <a:rPr lang="he-IL" b="1" u="sng" dirty="0">
                <a:ea typeface="+mn-lt"/>
                <a:cs typeface="+mn-lt"/>
              </a:rPr>
              <a:t> נעשו כהוגן לא היה </a:t>
            </a:r>
            <a:r>
              <a:rPr lang="he-IL" b="1" u="sng" dirty="0" err="1">
                <a:ea typeface="+mn-lt"/>
                <a:cs typeface="+mn-lt"/>
              </a:rPr>
              <a:t>כח</a:t>
            </a:r>
            <a:r>
              <a:rPr lang="he-IL" b="1" u="sng" dirty="0">
                <a:ea typeface="+mn-lt"/>
                <a:cs typeface="+mn-lt"/>
              </a:rPr>
              <a:t> לחכמים להפקיעם אי לאו משום </a:t>
            </a:r>
            <a:r>
              <a:rPr lang="he-IL" b="1" u="sng" dirty="0" err="1">
                <a:ea typeface="+mn-lt"/>
                <a:cs typeface="+mn-lt"/>
              </a:rPr>
              <a:t>דאדעתא</a:t>
            </a:r>
            <a:r>
              <a:rPr lang="he-IL" b="1" u="sng" dirty="0">
                <a:ea typeface="+mn-lt"/>
                <a:cs typeface="+mn-lt"/>
              </a:rPr>
              <a:t> דרבנן מקדש</a:t>
            </a:r>
            <a:r>
              <a:rPr lang="he-IL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82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37DB-A8CA-399F-D5DB-184A5114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E578B-A04D-A480-0FFD-8876BF47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סוף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תחילת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דנפשיה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וסברה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ומיעגנא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ויתבה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ונמצא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?!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8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A8B66F78-DB32-876C-2DAE-B6877F7B8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567961"/>
              </p:ext>
            </p:extLst>
          </p:nvPr>
        </p:nvGraphicFramePr>
        <p:xfrm>
          <a:off x="838200" y="621174"/>
          <a:ext cx="10515600" cy="555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37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A903-7A58-0965-85AF-8B7AC0A8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8AA5-F0A8-2BD7-689E-F06A1167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אהשולח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שנתתי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בראשונה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ממקום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בהתקין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גמליאל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הזקן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4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4AF6F-581C-34C4-D092-BF63751B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05767-68F9-AFB8-2713-63AC86892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נחמן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אית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ת"ר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במבוטל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רשב"ג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שא"כ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2500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D059-1450-670C-861E-C1F4DF1C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6E23-E801-DE23-F197-2F6A35E6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בתרא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גבאשה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לפיכך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2921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1F7C-7D67-572F-F8FA-C2F9E338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D9B4-6A60-2B0B-3B38-8AC99FC9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תלמוד בבלי יבמות קי עמוד 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והא ההיא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עובדא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דהוה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ואיקדישה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כשהיא קטנה וגדלה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ואותביה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ואתא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וחטפה מיניה ורב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ברונא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ורב חננאל תלמידי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הוו התם ולא הצריכוה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מבתרא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אמר 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נסיבי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והדר מותבי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 אשי אמר הוא עשה שלא כהוגן לפיכך עשו בו שלא כהוגן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לקידושי מיניה אמר ליה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לרב אשי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קדיש בביאה מאי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לבעילתו בעילת זנות</a:t>
            </a:r>
            <a:r>
              <a:rPr lang="ar-S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6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BA2E-FDB9-1230-DC19-A410EC05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רש״י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מורכב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FAAE-CE44-EC58-9071-44C927B8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1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796F-1E4C-9218-B1B1-B871AB2D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רש״י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DBEAA-7452-5E9E-F63E-AED02C717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0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B002-19BC-251D-22C4-EF18F672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5FAEC-3438-5CEE-5310-F1EEAC2E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ר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שמצינו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טענת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אונס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כ״ב:כ״ו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ולנערה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תעשה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המקדש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המקדש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אשה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שהנהיגו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ישראל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בישראל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מקדשה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שיהיו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קיימין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ויהיו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בטילים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גיטין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שהכשירו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b="1" u="sng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ואפקעוה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לקידושין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כשיבא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אחריהם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תינח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למימר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אפקעתא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כדקדיש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בכספא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דנימא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עוקר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הקידושין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ועושה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מעות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מתנה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קדיש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מאי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אפקעתא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איכא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בשלמא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כשר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אע"פ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קיימים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עד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עכשיו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גזירת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הכתוב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שהגט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כורתו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ומתיר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איסורו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מכאן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ולהבא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אבל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שאינו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התורה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ואתה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מכשירו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מפני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שקידשה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ושביטלו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צריך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אתה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שמעיקרן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לא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יהו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קדיש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ואתה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עוקר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למפרע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תהא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ביאתו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b="1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440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1968</Words>
  <Application>Microsoft Office PowerPoint</Application>
  <PresentationFormat>מסך רחב</PresentationFormat>
  <Paragraphs>62</Paragraphs>
  <Slides>20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אפקינהו רבנן לקידושי מיניה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שיטת רש״י- מורכב</vt:lpstr>
      <vt:lpstr>שיטת רש״י</vt:lpstr>
      <vt:lpstr>מצגת של PowerPoint‏</vt:lpstr>
      <vt:lpstr>מצגת של PowerPoint‏</vt:lpstr>
      <vt:lpstr>רש"י גיטין</vt:lpstr>
      <vt:lpstr>מצגת של PowerPoint‏</vt:lpstr>
      <vt:lpstr>רש״י- מצרף סניפים לייצב אפקעינהו</vt:lpstr>
      <vt:lpstr>מצגת של PowerPoint‏</vt:lpstr>
      <vt:lpstr>קידושי ביאה אחרי מחאת חכמים= חוצפה, ולכן אינו קידושין</vt:lpstr>
      <vt:lpstr>רבותיו של רשי- קידושין דרבנן?</vt:lpstr>
      <vt:lpstr>שיטת תוס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/>
  <cp:lastModifiedBy>Avigdor Rosensweig</cp:lastModifiedBy>
  <cp:revision>132</cp:revision>
  <dcterms:created xsi:type="dcterms:W3CDTF">2022-11-08T06:43:48Z</dcterms:created>
  <dcterms:modified xsi:type="dcterms:W3CDTF">2022-11-16T14:55:39Z</dcterms:modified>
</cp:coreProperties>
</file>