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5EC8B-F245-4434-B634-8A68011F03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7C5E259-163C-49ED-A182-0C703DFB5E54}">
      <dgm:prSet phldrT="[Text]"/>
      <dgm:spPr/>
      <dgm:t>
        <a:bodyPr/>
        <a:lstStyle/>
        <a:p>
          <a:pPr rtl="1"/>
          <a:r>
            <a:rPr lang="he-IL" dirty="0"/>
            <a:t>מגו </a:t>
          </a:r>
          <a:r>
            <a:rPr lang="he-IL" dirty="0" err="1"/>
            <a:t>דחשיד</a:t>
          </a:r>
          <a:r>
            <a:rPr lang="he-IL" dirty="0"/>
            <a:t> על הממון</a:t>
          </a:r>
        </a:p>
      </dgm:t>
    </dgm:pt>
    <dgm:pt modelId="{896561E8-BE97-45DC-AE87-AB8457224A56}" type="parTrans" cxnId="{A378F826-44CB-4782-BFC6-98A82223039F}">
      <dgm:prSet/>
      <dgm:spPr/>
      <dgm:t>
        <a:bodyPr/>
        <a:lstStyle/>
        <a:p>
          <a:pPr rtl="1"/>
          <a:endParaRPr lang="he-IL"/>
        </a:p>
      </dgm:t>
    </dgm:pt>
    <dgm:pt modelId="{BA76B866-4DC8-4E35-B59F-1312FD46294A}" type="sibTrans" cxnId="{A378F826-44CB-4782-BFC6-98A82223039F}">
      <dgm:prSet/>
      <dgm:spPr/>
      <dgm:t>
        <a:bodyPr/>
        <a:lstStyle/>
        <a:p>
          <a:pPr rtl="1"/>
          <a:endParaRPr lang="he-IL"/>
        </a:p>
      </dgm:t>
    </dgm:pt>
    <dgm:pt modelId="{C87032C3-5F7E-42D7-B071-B74719638E5D}">
      <dgm:prSet phldrT="[Text]"/>
      <dgm:spPr/>
      <dgm:t>
        <a:bodyPr/>
        <a:lstStyle/>
        <a:p>
          <a:pPr rtl="1"/>
          <a:r>
            <a:rPr lang="he-IL" dirty="0"/>
            <a:t>עדיין כשר לשבועה</a:t>
          </a:r>
        </a:p>
      </dgm:t>
    </dgm:pt>
    <dgm:pt modelId="{7108E027-E812-49E5-B7F5-B74840E9FEDB}" type="parTrans" cxnId="{05CF74A2-BE03-4E73-9840-B46AE498636E}">
      <dgm:prSet/>
      <dgm:spPr/>
      <dgm:t>
        <a:bodyPr/>
        <a:lstStyle/>
        <a:p>
          <a:pPr rtl="1"/>
          <a:endParaRPr lang="he-IL"/>
        </a:p>
      </dgm:t>
    </dgm:pt>
    <dgm:pt modelId="{C7BAC6F3-BCED-466E-86A0-C04C7815C98B}" type="sibTrans" cxnId="{05CF74A2-BE03-4E73-9840-B46AE498636E}">
      <dgm:prSet/>
      <dgm:spPr/>
      <dgm:t>
        <a:bodyPr/>
        <a:lstStyle/>
        <a:p>
          <a:pPr rtl="1"/>
          <a:endParaRPr lang="he-IL"/>
        </a:p>
      </dgm:t>
    </dgm:pt>
    <dgm:pt modelId="{307AC0A4-0A4D-4F68-A748-97CDDCEF831E}">
      <dgm:prSet phldrT="[Text]"/>
      <dgm:spPr/>
      <dgm:t>
        <a:bodyPr/>
        <a:lstStyle/>
        <a:p>
          <a:pPr rtl="1"/>
          <a:r>
            <a:rPr lang="he-IL" dirty="0"/>
            <a:t>תוס- ולכן מדאורייתא גזלן אינו פסול לשבועה</a:t>
          </a:r>
        </a:p>
      </dgm:t>
    </dgm:pt>
    <dgm:pt modelId="{8C1A8382-2A60-4E9C-A55E-B8B4887EFE9D}" type="parTrans" cxnId="{FFE1EDA3-A086-47C5-8202-C36CC45E8045}">
      <dgm:prSet/>
      <dgm:spPr/>
      <dgm:t>
        <a:bodyPr/>
        <a:lstStyle/>
        <a:p>
          <a:pPr rtl="1"/>
          <a:endParaRPr lang="he-IL"/>
        </a:p>
      </dgm:t>
    </dgm:pt>
    <dgm:pt modelId="{2341678F-AF25-46D1-9AE0-0667CA9E33CE}" type="sibTrans" cxnId="{FFE1EDA3-A086-47C5-8202-C36CC45E8045}">
      <dgm:prSet/>
      <dgm:spPr/>
      <dgm:t>
        <a:bodyPr/>
        <a:lstStyle/>
        <a:p>
          <a:pPr rtl="1"/>
          <a:endParaRPr lang="he-IL"/>
        </a:p>
      </dgm:t>
    </dgm:pt>
    <dgm:pt modelId="{584F7A4D-6EA4-4D38-A596-EA68CB3C5E85}">
      <dgm:prSet phldrT="[Text]"/>
      <dgm:spPr/>
      <dgm:t>
        <a:bodyPr/>
        <a:lstStyle/>
        <a:p>
          <a:pPr rtl="1"/>
          <a:r>
            <a:rPr lang="he-IL" dirty="0"/>
            <a:t>חשוד על ממון, מול גזלן שכבר גזל</a:t>
          </a:r>
        </a:p>
      </dgm:t>
    </dgm:pt>
    <dgm:pt modelId="{2FADC60E-3E00-4104-B663-5E8D420FF96E}" type="parTrans" cxnId="{2963EB31-D159-4D18-8AA9-E9940A346984}">
      <dgm:prSet/>
      <dgm:spPr/>
      <dgm:t>
        <a:bodyPr/>
        <a:lstStyle/>
        <a:p>
          <a:pPr rtl="1"/>
          <a:endParaRPr lang="he-IL"/>
        </a:p>
      </dgm:t>
    </dgm:pt>
    <dgm:pt modelId="{34EA64D5-A9A2-472E-B306-466252DAD5FE}" type="sibTrans" cxnId="{2963EB31-D159-4D18-8AA9-E9940A346984}">
      <dgm:prSet/>
      <dgm:spPr/>
      <dgm:t>
        <a:bodyPr/>
        <a:lstStyle/>
        <a:p>
          <a:pPr rtl="1"/>
          <a:endParaRPr lang="he-IL"/>
        </a:p>
      </dgm:t>
    </dgm:pt>
    <dgm:pt modelId="{BF9D2488-8C7D-453F-8B6B-6472E46E115A}">
      <dgm:prSet phldrT="[Text]"/>
      <dgm:spPr/>
      <dgm:t>
        <a:bodyPr/>
        <a:lstStyle/>
        <a:p>
          <a:pPr rtl="1"/>
          <a:r>
            <a:rPr lang="he-IL" dirty="0"/>
            <a:t>ר"י החסיד-</a:t>
          </a:r>
        </a:p>
      </dgm:t>
    </dgm:pt>
    <dgm:pt modelId="{993F4925-7F86-4CD4-A959-FF5CC2EA2740}" type="parTrans" cxnId="{F88C2BD5-527C-49AF-B94F-D3BF41B420DC}">
      <dgm:prSet/>
      <dgm:spPr/>
      <dgm:t>
        <a:bodyPr/>
        <a:lstStyle/>
        <a:p>
          <a:pPr rtl="1"/>
          <a:endParaRPr lang="he-IL"/>
        </a:p>
      </dgm:t>
    </dgm:pt>
    <dgm:pt modelId="{EB2D9EF1-5E8A-49FB-8072-8BB7D5848C91}" type="sibTrans" cxnId="{F88C2BD5-527C-49AF-B94F-D3BF41B420DC}">
      <dgm:prSet/>
      <dgm:spPr/>
      <dgm:t>
        <a:bodyPr/>
        <a:lstStyle/>
        <a:p>
          <a:pPr rtl="1"/>
          <a:endParaRPr lang="he-IL"/>
        </a:p>
      </dgm:t>
    </dgm:pt>
    <dgm:pt modelId="{DA084654-C75A-479F-96CC-38C47A5FCB99}">
      <dgm:prSet phldrT="[Text]"/>
      <dgm:spPr/>
      <dgm:t>
        <a:bodyPr/>
        <a:lstStyle/>
        <a:p>
          <a:pPr rtl="1"/>
          <a:r>
            <a:rPr lang="he-IL" dirty="0"/>
            <a:t>גזלן ממש- פסול</a:t>
          </a:r>
        </a:p>
      </dgm:t>
    </dgm:pt>
    <dgm:pt modelId="{6DB2752D-E3A6-4989-BBCA-C70E08285B67}" type="parTrans" cxnId="{F2675FFF-879E-40D3-875D-25A2A229842A}">
      <dgm:prSet/>
      <dgm:spPr/>
      <dgm:t>
        <a:bodyPr/>
        <a:lstStyle/>
        <a:p>
          <a:pPr rtl="1"/>
          <a:endParaRPr lang="he-IL"/>
        </a:p>
      </dgm:t>
    </dgm:pt>
    <dgm:pt modelId="{B97A1050-A177-4D08-87F4-AC602052DE65}" type="sibTrans" cxnId="{F2675FFF-879E-40D3-875D-25A2A229842A}">
      <dgm:prSet/>
      <dgm:spPr/>
      <dgm:t>
        <a:bodyPr/>
        <a:lstStyle/>
        <a:p>
          <a:pPr rtl="1"/>
          <a:endParaRPr lang="he-IL"/>
        </a:p>
      </dgm:t>
    </dgm:pt>
    <dgm:pt modelId="{FB2A7323-6F8D-4638-A252-F7E908878DEB}">
      <dgm:prSet phldrT="[Text]"/>
      <dgm:spPr/>
      <dgm:t>
        <a:bodyPr/>
        <a:lstStyle/>
        <a:p>
          <a:pPr rtl="1"/>
          <a:r>
            <a:rPr lang="he-IL"/>
            <a:t>חשוד- </a:t>
          </a:r>
          <a:r>
            <a:rPr lang="he-IL" dirty="0"/>
            <a:t>אולי יפרוש בגלל השבועה</a:t>
          </a:r>
        </a:p>
      </dgm:t>
    </dgm:pt>
    <dgm:pt modelId="{101699A0-9EA1-4AF8-A4D1-9475748E235E}" type="parTrans" cxnId="{65F6BAC0-E3E3-4720-8A70-60FACF97C28E}">
      <dgm:prSet/>
      <dgm:spPr/>
      <dgm:t>
        <a:bodyPr/>
        <a:lstStyle/>
        <a:p>
          <a:pPr rtl="1"/>
          <a:endParaRPr lang="he-IL"/>
        </a:p>
      </dgm:t>
    </dgm:pt>
    <dgm:pt modelId="{D426AF82-F820-4361-A072-1AAF62DB5BB1}" type="sibTrans" cxnId="{65F6BAC0-E3E3-4720-8A70-60FACF97C28E}">
      <dgm:prSet/>
      <dgm:spPr/>
      <dgm:t>
        <a:bodyPr/>
        <a:lstStyle/>
        <a:p>
          <a:pPr rtl="1"/>
          <a:endParaRPr lang="he-IL"/>
        </a:p>
      </dgm:t>
    </dgm:pt>
    <dgm:pt modelId="{060FFE65-ED2B-4859-B96E-F9A7740904DB}" type="pres">
      <dgm:prSet presAssocID="{B1B5EC8B-F245-4434-B634-8A68011F035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F97C077-A0C8-451A-8ADD-886D53FD89FD}" type="pres">
      <dgm:prSet presAssocID="{77C5E259-163C-49ED-A182-0C703DFB5E54}" presName="hierRoot1" presStyleCnt="0"/>
      <dgm:spPr/>
    </dgm:pt>
    <dgm:pt modelId="{556F3A5D-954C-41FC-AB6A-542A3641BEDC}" type="pres">
      <dgm:prSet presAssocID="{77C5E259-163C-49ED-A182-0C703DFB5E54}" presName="composite" presStyleCnt="0"/>
      <dgm:spPr/>
    </dgm:pt>
    <dgm:pt modelId="{CD585665-4D6E-46F1-9E3D-9BE92F9EE220}" type="pres">
      <dgm:prSet presAssocID="{77C5E259-163C-49ED-A182-0C703DFB5E54}" presName="background" presStyleLbl="node0" presStyleIdx="0" presStyleCnt="1"/>
      <dgm:spPr/>
    </dgm:pt>
    <dgm:pt modelId="{3DB78A7A-A718-462E-A68D-AC4F9062E695}" type="pres">
      <dgm:prSet presAssocID="{77C5E259-163C-49ED-A182-0C703DFB5E54}" presName="text" presStyleLbl="fgAcc0" presStyleIdx="0" presStyleCnt="1">
        <dgm:presLayoutVars>
          <dgm:chPref val="3"/>
        </dgm:presLayoutVars>
      </dgm:prSet>
      <dgm:spPr/>
    </dgm:pt>
    <dgm:pt modelId="{E8C0F7D9-5973-4B0E-A2DF-A5D2164E5597}" type="pres">
      <dgm:prSet presAssocID="{77C5E259-163C-49ED-A182-0C703DFB5E54}" presName="hierChild2" presStyleCnt="0"/>
      <dgm:spPr/>
    </dgm:pt>
    <dgm:pt modelId="{F9CF8053-A5AB-4ADB-A061-02358DE81466}" type="pres">
      <dgm:prSet presAssocID="{7108E027-E812-49E5-B7F5-B74840E9FEDB}" presName="Name10" presStyleLbl="parChTrans1D2" presStyleIdx="0" presStyleCnt="2"/>
      <dgm:spPr/>
    </dgm:pt>
    <dgm:pt modelId="{E519B209-92D1-4646-A589-C6C98C0A8D22}" type="pres">
      <dgm:prSet presAssocID="{C87032C3-5F7E-42D7-B071-B74719638E5D}" presName="hierRoot2" presStyleCnt="0"/>
      <dgm:spPr/>
    </dgm:pt>
    <dgm:pt modelId="{55970C84-FD3D-4385-A6A9-4DBA65084C16}" type="pres">
      <dgm:prSet presAssocID="{C87032C3-5F7E-42D7-B071-B74719638E5D}" presName="composite2" presStyleCnt="0"/>
      <dgm:spPr/>
    </dgm:pt>
    <dgm:pt modelId="{648AAEF8-19CD-4875-B114-BA8111C16178}" type="pres">
      <dgm:prSet presAssocID="{C87032C3-5F7E-42D7-B071-B74719638E5D}" presName="background2" presStyleLbl="node2" presStyleIdx="0" presStyleCnt="2"/>
      <dgm:spPr/>
    </dgm:pt>
    <dgm:pt modelId="{064E5A85-70F8-42CB-B2A4-E83CEEE42BE4}" type="pres">
      <dgm:prSet presAssocID="{C87032C3-5F7E-42D7-B071-B74719638E5D}" presName="text2" presStyleLbl="fgAcc2" presStyleIdx="0" presStyleCnt="2">
        <dgm:presLayoutVars>
          <dgm:chPref val="3"/>
        </dgm:presLayoutVars>
      </dgm:prSet>
      <dgm:spPr/>
    </dgm:pt>
    <dgm:pt modelId="{3A6A3E51-496E-482F-87F8-6418BA8DF819}" type="pres">
      <dgm:prSet presAssocID="{C87032C3-5F7E-42D7-B071-B74719638E5D}" presName="hierChild3" presStyleCnt="0"/>
      <dgm:spPr/>
    </dgm:pt>
    <dgm:pt modelId="{992D397A-83E0-49E3-AB98-2290F9ED5EC4}" type="pres">
      <dgm:prSet presAssocID="{8C1A8382-2A60-4E9C-A55E-B8B4887EFE9D}" presName="Name17" presStyleLbl="parChTrans1D3" presStyleIdx="0" presStyleCnt="2"/>
      <dgm:spPr/>
    </dgm:pt>
    <dgm:pt modelId="{C5D92C17-D439-4D0A-B8B1-06753F3DE8AE}" type="pres">
      <dgm:prSet presAssocID="{307AC0A4-0A4D-4F68-A748-97CDDCEF831E}" presName="hierRoot3" presStyleCnt="0"/>
      <dgm:spPr/>
    </dgm:pt>
    <dgm:pt modelId="{16A4724B-6DBD-466F-81F9-D6DBB0FE8844}" type="pres">
      <dgm:prSet presAssocID="{307AC0A4-0A4D-4F68-A748-97CDDCEF831E}" presName="composite3" presStyleCnt="0"/>
      <dgm:spPr/>
    </dgm:pt>
    <dgm:pt modelId="{D543DC36-ED80-44ED-8AD3-48715B5930C0}" type="pres">
      <dgm:prSet presAssocID="{307AC0A4-0A4D-4F68-A748-97CDDCEF831E}" presName="background3" presStyleLbl="node3" presStyleIdx="0" presStyleCnt="2"/>
      <dgm:spPr/>
    </dgm:pt>
    <dgm:pt modelId="{1286BA58-5699-42CB-8BE9-D6568AF27CAF}" type="pres">
      <dgm:prSet presAssocID="{307AC0A4-0A4D-4F68-A748-97CDDCEF831E}" presName="text3" presStyleLbl="fgAcc3" presStyleIdx="0" presStyleCnt="2">
        <dgm:presLayoutVars>
          <dgm:chPref val="3"/>
        </dgm:presLayoutVars>
      </dgm:prSet>
      <dgm:spPr/>
    </dgm:pt>
    <dgm:pt modelId="{3C80CDAC-FCEE-4C8D-8E8E-DE320EFF9309}" type="pres">
      <dgm:prSet presAssocID="{307AC0A4-0A4D-4F68-A748-97CDDCEF831E}" presName="hierChild4" presStyleCnt="0"/>
      <dgm:spPr/>
    </dgm:pt>
    <dgm:pt modelId="{BB3A951F-6C5A-4ED3-9B9A-C93AAE54E7B0}" type="pres">
      <dgm:prSet presAssocID="{2FADC60E-3E00-4104-B663-5E8D420FF96E}" presName="Name10" presStyleLbl="parChTrans1D2" presStyleIdx="1" presStyleCnt="2"/>
      <dgm:spPr/>
    </dgm:pt>
    <dgm:pt modelId="{BBD58699-B173-48FF-9B7A-82258773299C}" type="pres">
      <dgm:prSet presAssocID="{584F7A4D-6EA4-4D38-A596-EA68CB3C5E85}" presName="hierRoot2" presStyleCnt="0"/>
      <dgm:spPr/>
    </dgm:pt>
    <dgm:pt modelId="{39D312A6-A7FF-419C-AFD2-00C9967B8BE0}" type="pres">
      <dgm:prSet presAssocID="{584F7A4D-6EA4-4D38-A596-EA68CB3C5E85}" presName="composite2" presStyleCnt="0"/>
      <dgm:spPr/>
    </dgm:pt>
    <dgm:pt modelId="{162D8F3D-7EFB-4A36-BAE8-99E7364F293C}" type="pres">
      <dgm:prSet presAssocID="{584F7A4D-6EA4-4D38-A596-EA68CB3C5E85}" presName="background2" presStyleLbl="node2" presStyleIdx="1" presStyleCnt="2"/>
      <dgm:spPr/>
    </dgm:pt>
    <dgm:pt modelId="{087EEC77-9767-4ECB-B524-73524982A0A7}" type="pres">
      <dgm:prSet presAssocID="{584F7A4D-6EA4-4D38-A596-EA68CB3C5E85}" presName="text2" presStyleLbl="fgAcc2" presStyleIdx="1" presStyleCnt="2">
        <dgm:presLayoutVars>
          <dgm:chPref val="3"/>
        </dgm:presLayoutVars>
      </dgm:prSet>
      <dgm:spPr/>
    </dgm:pt>
    <dgm:pt modelId="{4F5611AF-F7D7-4F68-824E-90B6CCF37A36}" type="pres">
      <dgm:prSet presAssocID="{584F7A4D-6EA4-4D38-A596-EA68CB3C5E85}" presName="hierChild3" presStyleCnt="0"/>
      <dgm:spPr/>
    </dgm:pt>
    <dgm:pt modelId="{A92B1378-4292-452D-8AD0-77651004C482}" type="pres">
      <dgm:prSet presAssocID="{993F4925-7F86-4CD4-A959-FF5CC2EA2740}" presName="Name17" presStyleLbl="parChTrans1D3" presStyleIdx="1" presStyleCnt="2"/>
      <dgm:spPr/>
    </dgm:pt>
    <dgm:pt modelId="{151F5482-C189-4CEA-88B8-CE1E353CC64E}" type="pres">
      <dgm:prSet presAssocID="{BF9D2488-8C7D-453F-8B6B-6472E46E115A}" presName="hierRoot3" presStyleCnt="0"/>
      <dgm:spPr/>
    </dgm:pt>
    <dgm:pt modelId="{7FD7828B-D416-4F16-9077-D7473A0C8C1A}" type="pres">
      <dgm:prSet presAssocID="{BF9D2488-8C7D-453F-8B6B-6472E46E115A}" presName="composite3" presStyleCnt="0"/>
      <dgm:spPr/>
    </dgm:pt>
    <dgm:pt modelId="{70BF9525-F18B-4AB4-8470-A8E7CEF31E41}" type="pres">
      <dgm:prSet presAssocID="{BF9D2488-8C7D-453F-8B6B-6472E46E115A}" presName="background3" presStyleLbl="node3" presStyleIdx="1" presStyleCnt="2"/>
      <dgm:spPr/>
    </dgm:pt>
    <dgm:pt modelId="{E281E32D-C4C8-4006-A655-3F33AE12718B}" type="pres">
      <dgm:prSet presAssocID="{BF9D2488-8C7D-453F-8B6B-6472E46E115A}" presName="text3" presStyleLbl="fgAcc3" presStyleIdx="1" presStyleCnt="2">
        <dgm:presLayoutVars>
          <dgm:chPref val="3"/>
        </dgm:presLayoutVars>
      </dgm:prSet>
      <dgm:spPr/>
    </dgm:pt>
    <dgm:pt modelId="{4EEA25FA-73F0-4CA2-AB74-06F49DDAD8CA}" type="pres">
      <dgm:prSet presAssocID="{BF9D2488-8C7D-453F-8B6B-6472E46E115A}" presName="hierChild4" presStyleCnt="0"/>
      <dgm:spPr/>
    </dgm:pt>
    <dgm:pt modelId="{35FCC465-6667-479F-BF3E-B6971C4E1EC1}" type="pres">
      <dgm:prSet presAssocID="{101699A0-9EA1-4AF8-A4D1-9475748E235E}" presName="Name23" presStyleLbl="parChTrans1D4" presStyleIdx="0" presStyleCnt="2"/>
      <dgm:spPr/>
    </dgm:pt>
    <dgm:pt modelId="{03A38076-DE5A-467B-8F42-ECDE25CDD750}" type="pres">
      <dgm:prSet presAssocID="{FB2A7323-6F8D-4638-A252-F7E908878DEB}" presName="hierRoot4" presStyleCnt="0"/>
      <dgm:spPr/>
    </dgm:pt>
    <dgm:pt modelId="{FC19CB3D-A125-4D22-92C7-CBC8A1B725F6}" type="pres">
      <dgm:prSet presAssocID="{FB2A7323-6F8D-4638-A252-F7E908878DEB}" presName="composite4" presStyleCnt="0"/>
      <dgm:spPr/>
    </dgm:pt>
    <dgm:pt modelId="{1742F014-B423-4288-A7C8-65F6900A1BF3}" type="pres">
      <dgm:prSet presAssocID="{FB2A7323-6F8D-4638-A252-F7E908878DEB}" presName="background4" presStyleLbl="node4" presStyleIdx="0" presStyleCnt="2"/>
      <dgm:spPr/>
    </dgm:pt>
    <dgm:pt modelId="{8216B431-013D-40EC-8A4C-A9CA19298E0F}" type="pres">
      <dgm:prSet presAssocID="{FB2A7323-6F8D-4638-A252-F7E908878DEB}" presName="text4" presStyleLbl="fgAcc4" presStyleIdx="0" presStyleCnt="2">
        <dgm:presLayoutVars>
          <dgm:chPref val="3"/>
        </dgm:presLayoutVars>
      </dgm:prSet>
      <dgm:spPr/>
    </dgm:pt>
    <dgm:pt modelId="{9ADECD57-031D-40A4-B788-A77CD0E1115A}" type="pres">
      <dgm:prSet presAssocID="{FB2A7323-6F8D-4638-A252-F7E908878DEB}" presName="hierChild5" presStyleCnt="0"/>
      <dgm:spPr/>
    </dgm:pt>
    <dgm:pt modelId="{98F82859-93C1-4169-92A5-3CE07022F901}" type="pres">
      <dgm:prSet presAssocID="{6DB2752D-E3A6-4989-BBCA-C70E08285B67}" presName="Name23" presStyleLbl="parChTrans1D4" presStyleIdx="1" presStyleCnt="2"/>
      <dgm:spPr/>
    </dgm:pt>
    <dgm:pt modelId="{D5A8319C-2DE4-4879-888C-0E9D077E568E}" type="pres">
      <dgm:prSet presAssocID="{DA084654-C75A-479F-96CC-38C47A5FCB99}" presName="hierRoot4" presStyleCnt="0"/>
      <dgm:spPr/>
    </dgm:pt>
    <dgm:pt modelId="{EC90940F-704C-4605-8228-FD08136DAD17}" type="pres">
      <dgm:prSet presAssocID="{DA084654-C75A-479F-96CC-38C47A5FCB99}" presName="composite4" presStyleCnt="0"/>
      <dgm:spPr/>
    </dgm:pt>
    <dgm:pt modelId="{FB1680F1-C9E9-4D59-9953-96C048AA2E53}" type="pres">
      <dgm:prSet presAssocID="{DA084654-C75A-479F-96CC-38C47A5FCB99}" presName="background4" presStyleLbl="node4" presStyleIdx="1" presStyleCnt="2"/>
      <dgm:spPr/>
    </dgm:pt>
    <dgm:pt modelId="{74632627-7647-4B00-8E0A-DC3728FFC2F5}" type="pres">
      <dgm:prSet presAssocID="{DA084654-C75A-479F-96CC-38C47A5FCB99}" presName="text4" presStyleLbl="fgAcc4" presStyleIdx="1" presStyleCnt="2">
        <dgm:presLayoutVars>
          <dgm:chPref val="3"/>
        </dgm:presLayoutVars>
      </dgm:prSet>
      <dgm:spPr/>
    </dgm:pt>
    <dgm:pt modelId="{FBA51674-A17C-48CB-9B95-0C02394D74ED}" type="pres">
      <dgm:prSet presAssocID="{DA084654-C75A-479F-96CC-38C47A5FCB99}" presName="hierChild5" presStyleCnt="0"/>
      <dgm:spPr/>
    </dgm:pt>
  </dgm:ptLst>
  <dgm:cxnLst>
    <dgm:cxn modelId="{A378F826-44CB-4782-BFC6-98A82223039F}" srcId="{B1B5EC8B-F245-4434-B634-8A68011F035B}" destId="{77C5E259-163C-49ED-A182-0C703DFB5E54}" srcOrd="0" destOrd="0" parTransId="{896561E8-BE97-45DC-AE87-AB8457224A56}" sibTransId="{BA76B866-4DC8-4E35-B59F-1312FD46294A}"/>
    <dgm:cxn modelId="{EB76EC28-44BF-4060-BCC5-2EBA90FB809F}" type="presOf" srcId="{77C5E259-163C-49ED-A182-0C703DFB5E54}" destId="{3DB78A7A-A718-462E-A68D-AC4F9062E695}" srcOrd="0" destOrd="0" presId="urn:microsoft.com/office/officeart/2005/8/layout/hierarchy1"/>
    <dgm:cxn modelId="{DDA1B32D-2F0C-4270-94AD-F24764A87763}" type="presOf" srcId="{B1B5EC8B-F245-4434-B634-8A68011F035B}" destId="{060FFE65-ED2B-4859-B96E-F9A7740904DB}" srcOrd="0" destOrd="0" presId="urn:microsoft.com/office/officeart/2005/8/layout/hierarchy1"/>
    <dgm:cxn modelId="{2963EB31-D159-4D18-8AA9-E9940A346984}" srcId="{77C5E259-163C-49ED-A182-0C703DFB5E54}" destId="{584F7A4D-6EA4-4D38-A596-EA68CB3C5E85}" srcOrd="1" destOrd="0" parTransId="{2FADC60E-3E00-4104-B663-5E8D420FF96E}" sibTransId="{34EA64D5-A9A2-472E-B306-466252DAD5FE}"/>
    <dgm:cxn modelId="{F4A61239-9865-4E06-89AF-C99F5D218C57}" type="presOf" srcId="{FB2A7323-6F8D-4638-A252-F7E908878DEB}" destId="{8216B431-013D-40EC-8A4C-A9CA19298E0F}" srcOrd="0" destOrd="0" presId="urn:microsoft.com/office/officeart/2005/8/layout/hierarchy1"/>
    <dgm:cxn modelId="{3001096D-96C3-48CE-BD44-E61C668FEB54}" type="presOf" srcId="{8C1A8382-2A60-4E9C-A55E-B8B4887EFE9D}" destId="{992D397A-83E0-49E3-AB98-2290F9ED5EC4}" srcOrd="0" destOrd="0" presId="urn:microsoft.com/office/officeart/2005/8/layout/hierarchy1"/>
    <dgm:cxn modelId="{A9A4B451-1F06-4D7D-B134-5EDF15C2A09E}" type="presOf" srcId="{993F4925-7F86-4CD4-A959-FF5CC2EA2740}" destId="{A92B1378-4292-452D-8AD0-77651004C482}" srcOrd="0" destOrd="0" presId="urn:microsoft.com/office/officeart/2005/8/layout/hierarchy1"/>
    <dgm:cxn modelId="{04C4FC87-DFD2-4499-A9BB-7E576FC48643}" type="presOf" srcId="{6DB2752D-E3A6-4989-BBCA-C70E08285B67}" destId="{98F82859-93C1-4169-92A5-3CE07022F901}" srcOrd="0" destOrd="0" presId="urn:microsoft.com/office/officeart/2005/8/layout/hierarchy1"/>
    <dgm:cxn modelId="{C703B68A-3ABF-4E61-A0E1-09D059AD1753}" type="presOf" srcId="{584F7A4D-6EA4-4D38-A596-EA68CB3C5E85}" destId="{087EEC77-9767-4ECB-B524-73524982A0A7}" srcOrd="0" destOrd="0" presId="urn:microsoft.com/office/officeart/2005/8/layout/hierarchy1"/>
    <dgm:cxn modelId="{7679D69E-DD3D-46A9-9A12-B59C4F7A9513}" type="presOf" srcId="{307AC0A4-0A4D-4F68-A748-97CDDCEF831E}" destId="{1286BA58-5699-42CB-8BE9-D6568AF27CAF}" srcOrd="0" destOrd="0" presId="urn:microsoft.com/office/officeart/2005/8/layout/hierarchy1"/>
    <dgm:cxn modelId="{05CF74A2-BE03-4E73-9840-B46AE498636E}" srcId="{77C5E259-163C-49ED-A182-0C703DFB5E54}" destId="{C87032C3-5F7E-42D7-B071-B74719638E5D}" srcOrd="0" destOrd="0" parTransId="{7108E027-E812-49E5-B7F5-B74840E9FEDB}" sibTransId="{C7BAC6F3-BCED-466E-86A0-C04C7815C98B}"/>
    <dgm:cxn modelId="{FFE1EDA3-A086-47C5-8202-C36CC45E8045}" srcId="{C87032C3-5F7E-42D7-B071-B74719638E5D}" destId="{307AC0A4-0A4D-4F68-A748-97CDDCEF831E}" srcOrd="0" destOrd="0" parTransId="{8C1A8382-2A60-4E9C-A55E-B8B4887EFE9D}" sibTransId="{2341678F-AF25-46D1-9AE0-0667CA9E33CE}"/>
    <dgm:cxn modelId="{FC5D20A8-B861-485B-A7B7-7D5BBE02CCAD}" type="presOf" srcId="{2FADC60E-3E00-4104-B663-5E8D420FF96E}" destId="{BB3A951F-6C5A-4ED3-9B9A-C93AAE54E7B0}" srcOrd="0" destOrd="0" presId="urn:microsoft.com/office/officeart/2005/8/layout/hierarchy1"/>
    <dgm:cxn modelId="{65F6BAC0-E3E3-4720-8A70-60FACF97C28E}" srcId="{BF9D2488-8C7D-453F-8B6B-6472E46E115A}" destId="{FB2A7323-6F8D-4638-A252-F7E908878DEB}" srcOrd="0" destOrd="0" parTransId="{101699A0-9EA1-4AF8-A4D1-9475748E235E}" sibTransId="{D426AF82-F820-4361-A072-1AAF62DB5BB1}"/>
    <dgm:cxn modelId="{D470E9C6-9762-4670-948D-72D06E9C4A12}" type="presOf" srcId="{7108E027-E812-49E5-B7F5-B74840E9FEDB}" destId="{F9CF8053-A5AB-4ADB-A061-02358DE81466}" srcOrd="0" destOrd="0" presId="urn:microsoft.com/office/officeart/2005/8/layout/hierarchy1"/>
    <dgm:cxn modelId="{F88C2BD5-527C-49AF-B94F-D3BF41B420DC}" srcId="{584F7A4D-6EA4-4D38-A596-EA68CB3C5E85}" destId="{BF9D2488-8C7D-453F-8B6B-6472E46E115A}" srcOrd="0" destOrd="0" parTransId="{993F4925-7F86-4CD4-A959-FF5CC2EA2740}" sibTransId="{EB2D9EF1-5E8A-49FB-8072-8BB7D5848C91}"/>
    <dgm:cxn modelId="{C79D2BD9-6D56-4FC5-9FC3-C4998CF99AE3}" type="presOf" srcId="{BF9D2488-8C7D-453F-8B6B-6472E46E115A}" destId="{E281E32D-C4C8-4006-A655-3F33AE12718B}" srcOrd="0" destOrd="0" presId="urn:microsoft.com/office/officeart/2005/8/layout/hierarchy1"/>
    <dgm:cxn modelId="{E7A94EDB-EC84-4C96-9F80-60C6A14BFA0B}" type="presOf" srcId="{C87032C3-5F7E-42D7-B071-B74719638E5D}" destId="{064E5A85-70F8-42CB-B2A4-E83CEEE42BE4}" srcOrd="0" destOrd="0" presId="urn:microsoft.com/office/officeart/2005/8/layout/hierarchy1"/>
    <dgm:cxn modelId="{8CB7AFE3-C7AA-493D-94F0-C404509DDDE8}" type="presOf" srcId="{DA084654-C75A-479F-96CC-38C47A5FCB99}" destId="{74632627-7647-4B00-8E0A-DC3728FFC2F5}" srcOrd="0" destOrd="0" presId="urn:microsoft.com/office/officeart/2005/8/layout/hierarchy1"/>
    <dgm:cxn modelId="{5A8966FE-5AF9-4345-8A10-6EC9C1083F6D}" type="presOf" srcId="{101699A0-9EA1-4AF8-A4D1-9475748E235E}" destId="{35FCC465-6667-479F-BF3E-B6971C4E1EC1}" srcOrd="0" destOrd="0" presId="urn:microsoft.com/office/officeart/2005/8/layout/hierarchy1"/>
    <dgm:cxn modelId="{F2675FFF-879E-40D3-875D-25A2A229842A}" srcId="{BF9D2488-8C7D-453F-8B6B-6472E46E115A}" destId="{DA084654-C75A-479F-96CC-38C47A5FCB99}" srcOrd="1" destOrd="0" parTransId="{6DB2752D-E3A6-4989-BBCA-C70E08285B67}" sibTransId="{B97A1050-A177-4D08-87F4-AC602052DE65}"/>
    <dgm:cxn modelId="{BF6FAA9B-BC2A-4CFC-AD0C-5851518EB636}" type="presParOf" srcId="{060FFE65-ED2B-4859-B96E-F9A7740904DB}" destId="{1F97C077-A0C8-451A-8ADD-886D53FD89FD}" srcOrd="0" destOrd="0" presId="urn:microsoft.com/office/officeart/2005/8/layout/hierarchy1"/>
    <dgm:cxn modelId="{987EDDB2-157C-4C80-BE1E-F09D7F5B4806}" type="presParOf" srcId="{1F97C077-A0C8-451A-8ADD-886D53FD89FD}" destId="{556F3A5D-954C-41FC-AB6A-542A3641BEDC}" srcOrd="0" destOrd="0" presId="urn:microsoft.com/office/officeart/2005/8/layout/hierarchy1"/>
    <dgm:cxn modelId="{21CB88F0-E96A-4B52-88E3-15FC74506F40}" type="presParOf" srcId="{556F3A5D-954C-41FC-AB6A-542A3641BEDC}" destId="{CD585665-4D6E-46F1-9E3D-9BE92F9EE220}" srcOrd="0" destOrd="0" presId="urn:microsoft.com/office/officeart/2005/8/layout/hierarchy1"/>
    <dgm:cxn modelId="{CF4CA4A7-8683-40A8-849D-171A4F1B4CB1}" type="presParOf" srcId="{556F3A5D-954C-41FC-AB6A-542A3641BEDC}" destId="{3DB78A7A-A718-462E-A68D-AC4F9062E695}" srcOrd="1" destOrd="0" presId="urn:microsoft.com/office/officeart/2005/8/layout/hierarchy1"/>
    <dgm:cxn modelId="{BC7DDFAA-3C90-4A31-9424-03F5A7EBCA47}" type="presParOf" srcId="{1F97C077-A0C8-451A-8ADD-886D53FD89FD}" destId="{E8C0F7D9-5973-4B0E-A2DF-A5D2164E5597}" srcOrd="1" destOrd="0" presId="urn:microsoft.com/office/officeart/2005/8/layout/hierarchy1"/>
    <dgm:cxn modelId="{D3F40862-CAB1-4190-9ABF-C6717F405113}" type="presParOf" srcId="{E8C0F7D9-5973-4B0E-A2DF-A5D2164E5597}" destId="{F9CF8053-A5AB-4ADB-A061-02358DE81466}" srcOrd="0" destOrd="0" presId="urn:microsoft.com/office/officeart/2005/8/layout/hierarchy1"/>
    <dgm:cxn modelId="{1F6694E4-8BBD-426A-8F54-6559586E67EE}" type="presParOf" srcId="{E8C0F7D9-5973-4B0E-A2DF-A5D2164E5597}" destId="{E519B209-92D1-4646-A589-C6C98C0A8D22}" srcOrd="1" destOrd="0" presId="urn:microsoft.com/office/officeart/2005/8/layout/hierarchy1"/>
    <dgm:cxn modelId="{3FF78C4B-EA2F-460D-B672-CFFE448895A5}" type="presParOf" srcId="{E519B209-92D1-4646-A589-C6C98C0A8D22}" destId="{55970C84-FD3D-4385-A6A9-4DBA65084C16}" srcOrd="0" destOrd="0" presId="urn:microsoft.com/office/officeart/2005/8/layout/hierarchy1"/>
    <dgm:cxn modelId="{4151A3FB-7150-43EB-8564-1B9D53A84573}" type="presParOf" srcId="{55970C84-FD3D-4385-A6A9-4DBA65084C16}" destId="{648AAEF8-19CD-4875-B114-BA8111C16178}" srcOrd="0" destOrd="0" presId="urn:microsoft.com/office/officeart/2005/8/layout/hierarchy1"/>
    <dgm:cxn modelId="{EA8C1773-F48D-45A7-BE81-92C5274FAA30}" type="presParOf" srcId="{55970C84-FD3D-4385-A6A9-4DBA65084C16}" destId="{064E5A85-70F8-42CB-B2A4-E83CEEE42BE4}" srcOrd="1" destOrd="0" presId="urn:microsoft.com/office/officeart/2005/8/layout/hierarchy1"/>
    <dgm:cxn modelId="{2948882B-CBA7-435E-9A04-68BF6EEB0995}" type="presParOf" srcId="{E519B209-92D1-4646-A589-C6C98C0A8D22}" destId="{3A6A3E51-496E-482F-87F8-6418BA8DF819}" srcOrd="1" destOrd="0" presId="urn:microsoft.com/office/officeart/2005/8/layout/hierarchy1"/>
    <dgm:cxn modelId="{FA9B6548-149F-4ABF-932B-167873E9DC5B}" type="presParOf" srcId="{3A6A3E51-496E-482F-87F8-6418BA8DF819}" destId="{992D397A-83E0-49E3-AB98-2290F9ED5EC4}" srcOrd="0" destOrd="0" presId="urn:microsoft.com/office/officeart/2005/8/layout/hierarchy1"/>
    <dgm:cxn modelId="{3AF89921-AC40-4B2A-9919-0636F28A75A8}" type="presParOf" srcId="{3A6A3E51-496E-482F-87F8-6418BA8DF819}" destId="{C5D92C17-D439-4D0A-B8B1-06753F3DE8AE}" srcOrd="1" destOrd="0" presId="urn:microsoft.com/office/officeart/2005/8/layout/hierarchy1"/>
    <dgm:cxn modelId="{F1498C35-132C-48B2-B298-65230AF732D7}" type="presParOf" srcId="{C5D92C17-D439-4D0A-B8B1-06753F3DE8AE}" destId="{16A4724B-6DBD-466F-81F9-D6DBB0FE8844}" srcOrd="0" destOrd="0" presId="urn:microsoft.com/office/officeart/2005/8/layout/hierarchy1"/>
    <dgm:cxn modelId="{4C0CCA87-98CF-4453-985B-F49A9E760C01}" type="presParOf" srcId="{16A4724B-6DBD-466F-81F9-D6DBB0FE8844}" destId="{D543DC36-ED80-44ED-8AD3-48715B5930C0}" srcOrd="0" destOrd="0" presId="urn:microsoft.com/office/officeart/2005/8/layout/hierarchy1"/>
    <dgm:cxn modelId="{8129C134-1763-4527-BE4B-6EA7C058D7BF}" type="presParOf" srcId="{16A4724B-6DBD-466F-81F9-D6DBB0FE8844}" destId="{1286BA58-5699-42CB-8BE9-D6568AF27CAF}" srcOrd="1" destOrd="0" presId="urn:microsoft.com/office/officeart/2005/8/layout/hierarchy1"/>
    <dgm:cxn modelId="{3AA394E2-6A4E-4172-8014-EB2FC43440CE}" type="presParOf" srcId="{C5D92C17-D439-4D0A-B8B1-06753F3DE8AE}" destId="{3C80CDAC-FCEE-4C8D-8E8E-DE320EFF9309}" srcOrd="1" destOrd="0" presId="urn:microsoft.com/office/officeart/2005/8/layout/hierarchy1"/>
    <dgm:cxn modelId="{30B43163-81D0-450D-B743-1EC378532C6B}" type="presParOf" srcId="{E8C0F7D9-5973-4B0E-A2DF-A5D2164E5597}" destId="{BB3A951F-6C5A-4ED3-9B9A-C93AAE54E7B0}" srcOrd="2" destOrd="0" presId="urn:microsoft.com/office/officeart/2005/8/layout/hierarchy1"/>
    <dgm:cxn modelId="{E1AD836A-87AE-4266-91E9-DF19DD09AE4F}" type="presParOf" srcId="{E8C0F7D9-5973-4B0E-A2DF-A5D2164E5597}" destId="{BBD58699-B173-48FF-9B7A-82258773299C}" srcOrd="3" destOrd="0" presId="urn:microsoft.com/office/officeart/2005/8/layout/hierarchy1"/>
    <dgm:cxn modelId="{454974B6-D53C-4945-BCEF-1FC1B7A81685}" type="presParOf" srcId="{BBD58699-B173-48FF-9B7A-82258773299C}" destId="{39D312A6-A7FF-419C-AFD2-00C9967B8BE0}" srcOrd="0" destOrd="0" presId="urn:microsoft.com/office/officeart/2005/8/layout/hierarchy1"/>
    <dgm:cxn modelId="{D734C347-EA5C-43D9-9EBA-F4C2FD48CC03}" type="presParOf" srcId="{39D312A6-A7FF-419C-AFD2-00C9967B8BE0}" destId="{162D8F3D-7EFB-4A36-BAE8-99E7364F293C}" srcOrd="0" destOrd="0" presId="urn:microsoft.com/office/officeart/2005/8/layout/hierarchy1"/>
    <dgm:cxn modelId="{023D9569-5A50-4689-893B-C16B6AAA5722}" type="presParOf" srcId="{39D312A6-A7FF-419C-AFD2-00C9967B8BE0}" destId="{087EEC77-9767-4ECB-B524-73524982A0A7}" srcOrd="1" destOrd="0" presId="urn:microsoft.com/office/officeart/2005/8/layout/hierarchy1"/>
    <dgm:cxn modelId="{8A2A7758-4F3D-4631-8DB3-67B242DE4463}" type="presParOf" srcId="{BBD58699-B173-48FF-9B7A-82258773299C}" destId="{4F5611AF-F7D7-4F68-824E-90B6CCF37A36}" srcOrd="1" destOrd="0" presId="urn:microsoft.com/office/officeart/2005/8/layout/hierarchy1"/>
    <dgm:cxn modelId="{24261BD4-5899-48CD-8918-9521137A8F4C}" type="presParOf" srcId="{4F5611AF-F7D7-4F68-824E-90B6CCF37A36}" destId="{A92B1378-4292-452D-8AD0-77651004C482}" srcOrd="0" destOrd="0" presId="urn:microsoft.com/office/officeart/2005/8/layout/hierarchy1"/>
    <dgm:cxn modelId="{3BA18B5A-500D-4685-AF70-27F0DC44A271}" type="presParOf" srcId="{4F5611AF-F7D7-4F68-824E-90B6CCF37A36}" destId="{151F5482-C189-4CEA-88B8-CE1E353CC64E}" srcOrd="1" destOrd="0" presId="urn:microsoft.com/office/officeart/2005/8/layout/hierarchy1"/>
    <dgm:cxn modelId="{9864D87A-94D2-4269-9A7D-C2B7705BBB44}" type="presParOf" srcId="{151F5482-C189-4CEA-88B8-CE1E353CC64E}" destId="{7FD7828B-D416-4F16-9077-D7473A0C8C1A}" srcOrd="0" destOrd="0" presId="urn:microsoft.com/office/officeart/2005/8/layout/hierarchy1"/>
    <dgm:cxn modelId="{65758E3E-DA7E-448F-9770-1DA8332B99ED}" type="presParOf" srcId="{7FD7828B-D416-4F16-9077-D7473A0C8C1A}" destId="{70BF9525-F18B-4AB4-8470-A8E7CEF31E41}" srcOrd="0" destOrd="0" presId="urn:microsoft.com/office/officeart/2005/8/layout/hierarchy1"/>
    <dgm:cxn modelId="{0DCB0F1F-E3E5-41D1-A89E-D39F944FFF6C}" type="presParOf" srcId="{7FD7828B-D416-4F16-9077-D7473A0C8C1A}" destId="{E281E32D-C4C8-4006-A655-3F33AE12718B}" srcOrd="1" destOrd="0" presId="urn:microsoft.com/office/officeart/2005/8/layout/hierarchy1"/>
    <dgm:cxn modelId="{734F4455-C492-4DEE-AA4E-3012C7D85C6A}" type="presParOf" srcId="{151F5482-C189-4CEA-88B8-CE1E353CC64E}" destId="{4EEA25FA-73F0-4CA2-AB74-06F49DDAD8CA}" srcOrd="1" destOrd="0" presId="urn:microsoft.com/office/officeart/2005/8/layout/hierarchy1"/>
    <dgm:cxn modelId="{EB1EE59F-32B6-446A-B180-845304BF110D}" type="presParOf" srcId="{4EEA25FA-73F0-4CA2-AB74-06F49DDAD8CA}" destId="{35FCC465-6667-479F-BF3E-B6971C4E1EC1}" srcOrd="0" destOrd="0" presId="urn:microsoft.com/office/officeart/2005/8/layout/hierarchy1"/>
    <dgm:cxn modelId="{92AC1937-C37C-4B2F-9D34-00EDE8B79BD6}" type="presParOf" srcId="{4EEA25FA-73F0-4CA2-AB74-06F49DDAD8CA}" destId="{03A38076-DE5A-467B-8F42-ECDE25CDD750}" srcOrd="1" destOrd="0" presId="urn:microsoft.com/office/officeart/2005/8/layout/hierarchy1"/>
    <dgm:cxn modelId="{DD2ACC0B-629D-43E9-B3D1-5F7EE38DD64D}" type="presParOf" srcId="{03A38076-DE5A-467B-8F42-ECDE25CDD750}" destId="{FC19CB3D-A125-4D22-92C7-CBC8A1B725F6}" srcOrd="0" destOrd="0" presId="urn:microsoft.com/office/officeart/2005/8/layout/hierarchy1"/>
    <dgm:cxn modelId="{85B2F86A-BF21-4412-9324-40C496F880A1}" type="presParOf" srcId="{FC19CB3D-A125-4D22-92C7-CBC8A1B725F6}" destId="{1742F014-B423-4288-A7C8-65F6900A1BF3}" srcOrd="0" destOrd="0" presId="urn:microsoft.com/office/officeart/2005/8/layout/hierarchy1"/>
    <dgm:cxn modelId="{4DB0EE07-3FEB-4F16-8D1C-FE3B48EB451C}" type="presParOf" srcId="{FC19CB3D-A125-4D22-92C7-CBC8A1B725F6}" destId="{8216B431-013D-40EC-8A4C-A9CA19298E0F}" srcOrd="1" destOrd="0" presId="urn:microsoft.com/office/officeart/2005/8/layout/hierarchy1"/>
    <dgm:cxn modelId="{45EE9280-FA84-4CE0-BDC6-6FAD421C5DCA}" type="presParOf" srcId="{03A38076-DE5A-467B-8F42-ECDE25CDD750}" destId="{9ADECD57-031D-40A4-B788-A77CD0E1115A}" srcOrd="1" destOrd="0" presId="urn:microsoft.com/office/officeart/2005/8/layout/hierarchy1"/>
    <dgm:cxn modelId="{71EB14C4-515C-468D-9140-03EA22FBF589}" type="presParOf" srcId="{4EEA25FA-73F0-4CA2-AB74-06F49DDAD8CA}" destId="{98F82859-93C1-4169-92A5-3CE07022F901}" srcOrd="2" destOrd="0" presId="urn:microsoft.com/office/officeart/2005/8/layout/hierarchy1"/>
    <dgm:cxn modelId="{DC6D3746-7440-4506-B6BF-1EC93170F998}" type="presParOf" srcId="{4EEA25FA-73F0-4CA2-AB74-06F49DDAD8CA}" destId="{D5A8319C-2DE4-4879-888C-0E9D077E568E}" srcOrd="3" destOrd="0" presId="urn:microsoft.com/office/officeart/2005/8/layout/hierarchy1"/>
    <dgm:cxn modelId="{1A065A89-EB1E-4FE9-A0A9-6EFE40C8CFFA}" type="presParOf" srcId="{D5A8319C-2DE4-4879-888C-0E9D077E568E}" destId="{EC90940F-704C-4605-8228-FD08136DAD17}" srcOrd="0" destOrd="0" presId="urn:microsoft.com/office/officeart/2005/8/layout/hierarchy1"/>
    <dgm:cxn modelId="{2ED4DCDD-F9A4-4AD3-954A-1C6A29AD2342}" type="presParOf" srcId="{EC90940F-704C-4605-8228-FD08136DAD17}" destId="{FB1680F1-C9E9-4D59-9953-96C048AA2E53}" srcOrd="0" destOrd="0" presId="urn:microsoft.com/office/officeart/2005/8/layout/hierarchy1"/>
    <dgm:cxn modelId="{BCA3E905-8F5F-4140-8CDC-AB48F20D8E7A}" type="presParOf" srcId="{EC90940F-704C-4605-8228-FD08136DAD17}" destId="{74632627-7647-4B00-8E0A-DC3728FFC2F5}" srcOrd="1" destOrd="0" presId="urn:microsoft.com/office/officeart/2005/8/layout/hierarchy1"/>
    <dgm:cxn modelId="{B9FA8907-9D6C-4A08-8430-A401294C561C}" type="presParOf" srcId="{D5A8319C-2DE4-4879-888C-0E9D077E568E}" destId="{FBA51674-A17C-48CB-9B95-0C02394D74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B5EC8B-F245-4434-B634-8A68011F03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7C5E259-163C-49ED-A182-0C703DFB5E54}">
      <dgm:prSet phldrT="[Text]"/>
      <dgm:spPr/>
      <dgm:t>
        <a:bodyPr/>
        <a:lstStyle/>
        <a:p>
          <a:pPr rtl="1"/>
          <a:r>
            <a:rPr lang="he-IL" dirty="0"/>
            <a:t>מגו </a:t>
          </a:r>
          <a:r>
            <a:rPr lang="he-IL" dirty="0" err="1"/>
            <a:t>דחשיד</a:t>
          </a:r>
          <a:r>
            <a:rPr lang="he-IL" dirty="0"/>
            <a:t> על הממון</a:t>
          </a:r>
        </a:p>
      </dgm:t>
    </dgm:pt>
    <dgm:pt modelId="{896561E8-BE97-45DC-AE87-AB8457224A56}" type="parTrans" cxnId="{A378F826-44CB-4782-BFC6-98A82223039F}">
      <dgm:prSet/>
      <dgm:spPr/>
      <dgm:t>
        <a:bodyPr/>
        <a:lstStyle/>
        <a:p>
          <a:pPr rtl="1"/>
          <a:endParaRPr lang="he-IL"/>
        </a:p>
      </dgm:t>
    </dgm:pt>
    <dgm:pt modelId="{BA76B866-4DC8-4E35-B59F-1312FD46294A}" type="sibTrans" cxnId="{A378F826-44CB-4782-BFC6-98A82223039F}">
      <dgm:prSet/>
      <dgm:spPr/>
      <dgm:t>
        <a:bodyPr/>
        <a:lstStyle/>
        <a:p>
          <a:pPr rtl="1"/>
          <a:endParaRPr lang="he-IL"/>
        </a:p>
      </dgm:t>
    </dgm:pt>
    <dgm:pt modelId="{C87032C3-5F7E-42D7-B071-B74719638E5D}">
      <dgm:prSet phldrT="[Text]"/>
      <dgm:spPr/>
      <dgm:t>
        <a:bodyPr/>
        <a:lstStyle/>
        <a:p>
          <a:pPr rtl="1"/>
          <a:r>
            <a:rPr lang="he-IL" dirty="0"/>
            <a:t>עדיין כשר לשבועה</a:t>
          </a:r>
        </a:p>
      </dgm:t>
    </dgm:pt>
    <dgm:pt modelId="{7108E027-E812-49E5-B7F5-B74840E9FEDB}" type="parTrans" cxnId="{05CF74A2-BE03-4E73-9840-B46AE498636E}">
      <dgm:prSet/>
      <dgm:spPr/>
      <dgm:t>
        <a:bodyPr/>
        <a:lstStyle/>
        <a:p>
          <a:pPr rtl="1"/>
          <a:endParaRPr lang="he-IL"/>
        </a:p>
      </dgm:t>
    </dgm:pt>
    <dgm:pt modelId="{C7BAC6F3-BCED-466E-86A0-C04C7815C98B}" type="sibTrans" cxnId="{05CF74A2-BE03-4E73-9840-B46AE498636E}">
      <dgm:prSet/>
      <dgm:spPr/>
      <dgm:t>
        <a:bodyPr/>
        <a:lstStyle/>
        <a:p>
          <a:pPr rtl="1"/>
          <a:endParaRPr lang="he-IL"/>
        </a:p>
      </dgm:t>
    </dgm:pt>
    <dgm:pt modelId="{307AC0A4-0A4D-4F68-A748-97CDDCEF831E}">
      <dgm:prSet phldrT="[Text]"/>
      <dgm:spPr/>
      <dgm:t>
        <a:bodyPr/>
        <a:lstStyle/>
        <a:p>
          <a:pPr rtl="1"/>
          <a:r>
            <a:rPr lang="he-IL" dirty="0"/>
            <a:t>תוס- ולכן מדאורייתא גזלן אינו פסול לשבועה</a:t>
          </a:r>
        </a:p>
      </dgm:t>
    </dgm:pt>
    <dgm:pt modelId="{8C1A8382-2A60-4E9C-A55E-B8B4887EFE9D}" type="parTrans" cxnId="{FFE1EDA3-A086-47C5-8202-C36CC45E8045}">
      <dgm:prSet/>
      <dgm:spPr/>
      <dgm:t>
        <a:bodyPr/>
        <a:lstStyle/>
        <a:p>
          <a:pPr rtl="1"/>
          <a:endParaRPr lang="he-IL"/>
        </a:p>
      </dgm:t>
    </dgm:pt>
    <dgm:pt modelId="{2341678F-AF25-46D1-9AE0-0667CA9E33CE}" type="sibTrans" cxnId="{FFE1EDA3-A086-47C5-8202-C36CC45E8045}">
      <dgm:prSet/>
      <dgm:spPr/>
      <dgm:t>
        <a:bodyPr/>
        <a:lstStyle/>
        <a:p>
          <a:pPr rtl="1"/>
          <a:endParaRPr lang="he-IL"/>
        </a:p>
      </dgm:t>
    </dgm:pt>
    <dgm:pt modelId="{584F7A4D-6EA4-4D38-A596-EA68CB3C5E85}">
      <dgm:prSet phldrT="[Text]"/>
      <dgm:spPr/>
      <dgm:t>
        <a:bodyPr/>
        <a:lstStyle/>
        <a:p>
          <a:pPr rtl="1"/>
          <a:r>
            <a:rPr lang="he-IL" dirty="0"/>
            <a:t>חשוד על ממון, מול גזלן שכבר גזל</a:t>
          </a:r>
        </a:p>
      </dgm:t>
    </dgm:pt>
    <dgm:pt modelId="{2FADC60E-3E00-4104-B663-5E8D420FF96E}" type="parTrans" cxnId="{2963EB31-D159-4D18-8AA9-E9940A346984}">
      <dgm:prSet/>
      <dgm:spPr/>
      <dgm:t>
        <a:bodyPr/>
        <a:lstStyle/>
        <a:p>
          <a:pPr rtl="1"/>
          <a:endParaRPr lang="he-IL"/>
        </a:p>
      </dgm:t>
    </dgm:pt>
    <dgm:pt modelId="{34EA64D5-A9A2-472E-B306-466252DAD5FE}" type="sibTrans" cxnId="{2963EB31-D159-4D18-8AA9-E9940A346984}">
      <dgm:prSet/>
      <dgm:spPr/>
      <dgm:t>
        <a:bodyPr/>
        <a:lstStyle/>
        <a:p>
          <a:pPr rtl="1"/>
          <a:endParaRPr lang="he-IL"/>
        </a:p>
      </dgm:t>
    </dgm:pt>
    <dgm:pt modelId="{BF9D2488-8C7D-453F-8B6B-6472E46E115A}">
      <dgm:prSet phldrT="[Text]"/>
      <dgm:spPr/>
      <dgm:t>
        <a:bodyPr/>
        <a:lstStyle/>
        <a:p>
          <a:pPr rtl="1"/>
          <a:r>
            <a:rPr lang="he-IL" dirty="0"/>
            <a:t>ר"י החסיד-</a:t>
          </a:r>
        </a:p>
      </dgm:t>
    </dgm:pt>
    <dgm:pt modelId="{993F4925-7F86-4CD4-A959-FF5CC2EA2740}" type="parTrans" cxnId="{F88C2BD5-527C-49AF-B94F-D3BF41B420DC}">
      <dgm:prSet/>
      <dgm:spPr/>
      <dgm:t>
        <a:bodyPr/>
        <a:lstStyle/>
        <a:p>
          <a:pPr rtl="1"/>
          <a:endParaRPr lang="he-IL"/>
        </a:p>
      </dgm:t>
    </dgm:pt>
    <dgm:pt modelId="{EB2D9EF1-5E8A-49FB-8072-8BB7D5848C91}" type="sibTrans" cxnId="{F88C2BD5-527C-49AF-B94F-D3BF41B420DC}">
      <dgm:prSet/>
      <dgm:spPr/>
      <dgm:t>
        <a:bodyPr/>
        <a:lstStyle/>
        <a:p>
          <a:pPr rtl="1"/>
          <a:endParaRPr lang="he-IL"/>
        </a:p>
      </dgm:t>
    </dgm:pt>
    <dgm:pt modelId="{DA084654-C75A-479F-96CC-38C47A5FCB99}">
      <dgm:prSet phldrT="[Text]"/>
      <dgm:spPr/>
      <dgm:t>
        <a:bodyPr/>
        <a:lstStyle/>
        <a:p>
          <a:pPr rtl="1"/>
          <a:r>
            <a:rPr lang="he-IL" dirty="0"/>
            <a:t>גזלן ממש- לא יפרוש ממה שגנב כבר</a:t>
          </a:r>
        </a:p>
        <a:p>
          <a:pPr rtl="1"/>
          <a:r>
            <a:rPr lang="he-IL" dirty="0"/>
            <a:t>וכבר הוי גזלן ופסול</a:t>
          </a:r>
        </a:p>
      </dgm:t>
    </dgm:pt>
    <dgm:pt modelId="{6DB2752D-E3A6-4989-BBCA-C70E08285B67}" type="parTrans" cxnId="{F2675FFF-879E-40D3-875D-25A2A229842A}">
      <dgm:prSet/>
      <dgm:spPr/>
      <dgm:t>
        <a:bodyPr/>
        <a:lstStyle/>
        <a:p>
          <a:pPr rtl="1"/>
          <a:endParaRPr lang="he-IL"/>
        </a:p>
      </dgm:t>
    </dgm:pt>
    <dgm:pt modelId="{B97A1050-A177-4D08-87F4-AC602052DE65}" type="sibTrans" cxnId="{F2675FFF-879E-40D3-875D-25A2A229842A}">
      <dgm:prSet/>
      <dgm:spPr/>
      <dgm:t>
        <a:bodyPr/>
        <a:lstStyle/>
        <a:p>
          <a:pPr rtl="1"/>
          <a:endParaRPr lang="he-IL"/>
        </a:p>
      </dgm:t>
    </dgm:pt>
    <dgm:pt modelId="{FB2A7323-6F8D-4638-A252-F7E908878DEB}">
      <dgm:prSet phldrT="[Text]"/>
      <dgm:spPr/>
      <dgm:t>
        <a:bodyPr/>
        <a:lstStyle/>
        <a:p>
          <a:pPr rtl="1"/>
          <a:r>
            <a:rPr lang="he-IL" dirty="0"/>
            <a:t>חשוד- אולי יפרוש בגלל השבועה</a:t>
          </a:r>
          <a:br>
            <a:rPr lang="en-US" dirty="0"/>
          </a:br>
          <a:r>
            <a:rPr lang="he-IL" dirty="0"/>
            <a:t>-ובכלל לא חשוד על הממון בסוף ולא יהא גזלן בסוף</a:t>
          </a:r>
        </a:p>
      </dgm:t>
    </dgm:pt>
    <dgm:pt modelId="{101699A0-9EA1-4AF8-A4D1-9475748E235E}" type="parTrans" cxnId="{65F6BAC0-E3E3-4720-8A70-60FACF97C28E}">
      <dgm:prSet/>
      <dgm:spPr/>
      <dgm:t>
        <a:bodyPr/>
        <a:lstStyle/>
        <a:p>
          <a:pPr rtl="1"/>
          <a:endParaRPr lang="he-IL"/>
        </a:p>
      </dgm:t>
    </dgm:pt>
    <dgm:pt modelId="{D426AF82-F820-4361-A072-1AAF62DB5BB1}" type="sibTrans" cxnId="{65F6BAC0-E3E3-4720-8A70-60FACF97C28E}">
      <dgm:prSet/>
      <dgm:spPr/>
      <dgm:t>
        <a:bodyPr/>
        <a:lstStyle/>
        <a:p>
          <a:pPr rtl="1"/>
          <a:endParaRPr lang="he-IL"/>
        </a:p>
      </dgm:t>
    </dgm:pt>
    <dgm:pt modelId="{01C4D730-1C0E-4B70-8F70-B008BA718FD3}">
      <dgm:prSet phldrT="[Text]"/>
      <dgm:spPr/>
      <dgm:t>
        <a:bodyPr/>
        <a:lstStyle/>
        <a:p>
          <a:pPr rtl="1"/>
          <a:r>
            <a:rPr lang="he-IL" dirty="0"/>
            <a:t>חשוד על הממון פסול לשבועה</a:t>
          </a:r>
        </a:p>
      </dgm:t>
    </dgm:pt>
    <dgm:pt modelId="{42870C02-E4DE-4B27-B1AF-B2BBD48B6B42}" type="parTrans" cxnId="{1E624BAA-6624-4FB6-BF5B-56B2F1E1B009}">
      <dgm:prSet/>
      <dgm:spPr/>
    </dgm:pt>
    <dgm:pt modelId="{BD84B77C-7F9B-4A22-8DF3-DCD263B944C0}" type="sibTrans" cxnId="{1E624BAA-6624-4FB6-BF5B-56B2F1E1B009}">
      <dgm:prSet/>
      <dgm:spPr/>
    </dgm:pt>
    <dgm:pt modelId="{F8805A09-3F66-4152-B45C-83B42107739D}">
      <dgm:prSet phldrT="[Text]"/>
      <dgm:spPr/>
      <dgm:t>
        <a:bodyPr/>
        <a:lstStyle/>
        <a:p>
          <a:pPr rtl="1"/>
          <a:r>
            <a:rPr lang="he-IL" dirty="0"/>
            <a:t>אין לפרש </a:t>
          </a:r>
          <a:r>
            <a:rPr lang="he-IL" dirty="0" err="1"/>
            <a:t>בתוס</a:t>
          </a:r>
          <a:r>
            <a:rPr lang="he-IL" dirty="0"/>
            <a:t> כתובות- וכל השבועה מדרבנן, כי חכמים ראו שאנשים יותר מקפידים על שבועת שקר, מגזל</a:t>
          </a:r>
        </a:p>
      </dgm:t>
    </dgm:pt>
    <dgm:pt modelId="{9A2C9D9B-AFE7-4197-8F58-175FDA073FA6}" type="parTrans" cxnId="{F0F065FC-B204-4C07-9599-4BA68AE887D2}">
      <dgm:prSet/>
      <dgm:spPr/>
    </dgm:pt>
    <dgm:pt modelId="{D1790FE8-2391-41F8-9A91-9EEC9B421A62}" type="sibTrans" cxnId="{F0F065FC-B204-4C07-9599-4BA68AE887D2}">
      <dgm:prSet/>
      <dgm:spPr/>
    </dgm:pt>
    <dgm:pt modelId="{060FFE65-ED2B-4859-B96E-F9A7740904DB}" type="pres">
      <dgm:prSet presAssocID="{B1B5EC8B-F245-4434-B634-8A68011F035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F97C077-A0C8-451A-8ADD-886D53FD89FD}" type="pres">
      <dgm:prSet presAssocID="{77C5E259-163C-49ED-A182-0C703DFB5E54}" presName="hierRoot1" presStyleCnt="0"/>
      <dgm:spPr/>
    </dgm:pt>
    <dgm:pt modelId="{556F3A5D-954C-41FC-AB6A-542A3641BEDC}" type="pres">
      <dgm:prSet presAssocID="{77C5E259-163C-49ED-A182-0C703DFB5E54}" presName="composite" presStyleCnt="0"/>
      <dgm:spPr/>
    </dgm:pt>
    <dgm:pt modelId="{CD585665-4D6E-46F1-9E3D-9BE92F9EE220}" type="pres">
      <dgm:prSet presAssocID="{77C5E259-163C-49ED-A182-0C703DFB5E54}" presName="background" presStyleLbl="node0" presStyleIdx="0" presStyleCnt="1"/>
      <dgm:spPr/>
    </dgm:pt>
    <dgm:pt modelId="{3DB78A7A-A718-462E-A68D-AC4F9062E695}" type="pres">
      <dgm:prSet presAssocID="{77C5E259-163C-49ED-A182-0C703DFB5E54}" presName="text" presStyleLbl="fgAcc0" presStyleIdx="0" presStyleCnt="1">
        <dgm:presLayoutVars>
          <dgm:chPref val="3"/>
        </dgm:presLayoutVars>
      </dgm:prSet>
      <dgm:spPr/>
    </dgm:pt>
    <dgm:pt modelId="{E8C0F7D9-5973-4B0E-A2DF-A5D2164E5597}" type="pres">
      <dgm:prSet presAssocID="{77C5E259-163C-49ED-A182-0C703DFB5E54}" presName="hierChild2" presStyleCnt="0"/>
      <dgm:spPr/>
    </dgm:pt>
    <dgm:pt modelId="{F9CF8053-A5AB-4ADB-A061-02358DE81466}" type="pres">
      <dgm:prSet presAssocID="{7108E027-E812-49E5-B7F5-B74840E9FEDB}" presName="Name10" presStyleLbl="parChTrans1D2" presStyleIdx="0" presStyleCnt="3"/>
      <dgm:spPr/>
    </dgm:pt>
    <dgm:pt modelId="{E519B209-92D1-4646-A589-C6C98C0A8D22}" type="pres">
      <dgm:prSet presAssocID="{C87032C3-5F7E-42D7-B071-B74719638E5D}" presName="hierRoot2" presStyleCnt="0"/>
      <dgm:spPr/>
    </dgm:pt>
    <dgm:pt modelId="{55970C84-FD3D-4385-A6A9-4DBA65084C16}" type="pres">
      <dgm:prSet presAssocID="{C87032C3-5F7E-42D7-B071-B74719638E5D}" presName="composite2" presStyleCnt="0"/>
      <dgm:spPr/>
    </dgm:pt>
    <dgm:pt modelId="{648AAEF8-19CD-4875-B114-BA8111C16178}" type="pres">
      <dgm:prSet presAssocID="{C87032C3-5F7E-42D7-B071-B74719638E5D}" presName="background2" presStyleLbl="node2" presStyleIdx="0" presStyleCnt="3"/>
      <dgm:spPr/>
    </dgm:pt>
    <dgm:pt modelId="{064E5A85-70F8-42CB-B2A4-E83CEEE42BE4}" type="pres">
      <dgm:prSet presAssocID="{C87032C3-5F7E-42D7-B071-B74719638E5D}" presName="text2" presStyleLbl="fgAcc2" presStyleIdx="0" presStyleCnt="3">
        <dgm:presLayoutVars>
          <dgm:chPref val="3"/>
        </dgm:presLayoutVars>
      </dgm:prSet>
      <dgm:spPr/>
    </dgm:pt>
    <dgm:pt modelId="{3A6A3E51-496E-482F-87F8-6418BA8DF819}" type="pres">
      <dgm:prSet presAssocID="{C87032C3-5F7E-42D7-B071-B74719638E5D}" presName="hierChild3" presStyleCnt="0"/>
      <dgm:spPr/>
    </dgm:pt>
    <dgm:pt modelId="{992D397A-83E0-49E3-AB98-2290F9ED5EC4}" type="pres">
      <dgm:prSet presAssocID="{8C1A8382-2A60-4E9C-A55E-B8B4887EFE9D}" presName="Name17" presStyleLbl="parChTrans1D3" presStyleIdx="0" presStyleCnt="3"/>
      <dgm:spPr/>
    </dgm:pt>
    <dgm:pt modelId="{C5D92C17-D439-4D0A-B8B1-06753F3DE8AE}" type="pres">
      <dgm:prSet presAssocID="{307AC0A4-0A4D-4F68-A748-97CDDCEF831E}" presName="hierRoot3" presStyleCnt="0"/>
      <dgm:spPr/>
    </dgm:pt>
    <dgm:pt modelId="{16A4724B-6DBD-466F-81F9-D6DBB0FE8844}" type="pres">
      <dgm:prSet presAssocID="{307AC0A4-0A4D-4F68-A748-97CDDCEF831E}" presName="composite3" presStyleCnt="0"/>
      <dgm:spPr/>
    </dgm:pt>
    <dgm:pt modelId="{D543DC36-ED80-44ED-8AD3-48715B5930C0}" type="pres">
      <dgm:prSet presAssocID="{307AC0A4-0A4D-4F68-A748-97CDDCEF831E}" presName="background3" presStyleLbl="node3" presStyleIdx="0" presStyleCnt="3"/>
      <dgm:spPr/>
    </dgm:pt>
    <dgm:pt modelId="{1286BA58-5699-42CB-8BE9-D6568AF27CAF}" type="pres">
      <dgm:prSet presAssocID="{307AC0A4-0A4D-4F68-A748-97CDDCEF831E}" presName="text3" presStyleLbl="fgAcc3" presStyleIdx="0" presStyleCnt="3">
        <dgm:presLayoutVars>
          <dgm:chPref val="3"/>
        </dgm:presLayoutVars>
      </dgm:prSet>
      <dgm:spPr/>
    </dgm:pt>
    <dgm:pt modelId="{3C80CDAC-FCEE-4C8D-8E8E-DE320EFF9309}" type="pres">
      <dgm:prSet presAssocID="{307AC0A4-0A4D-4F68-A748-97CDDCEF831E}" presName="hierChild4" presStyleCnt="0"/>
      <dgm:spPr/>
    </dgm:pt>
    <dgm:pt modelId="{BB3A951F-6C5A-4ED3-9B9A-C93AAE54E7B0}" type="pres">
      <dgm:prSet presAssocID="{2FADC60E-3E00-4104-B663-5E8D420FF96E}" presName="Name10" presStyleLbl="parChTrans1D2" presStyleIdx="1" presStyleCnt="3"/>
      <dgm:spPr/>
    </dgm:pt>
    <dgm:pt modelId="{BBD58699-B173-48FF-9B7A-82258773299C}" type="pres">
      <dgm:prSet presAssocID="{584F7A4D-6EA4-4D38-A596-EA68CB3C5E85}" presName="hierRoot2" presStyleCnt="0"/>
      <dgm:spPr/>
    </dgm:pt>
    <dgm:pt modelId="{39D312A6-A7FF-419C-AFD2-00C9967B8BE0}" type="pres">
      <dgm:prSet presAssocID="{584F7A4D-6EA4-4D38-A596-EA68CB3C5E85}" presName="composite2" presStyleCnt="0"/>
      <dgm:spPr/>
    </dgm:pt>
    <dgm:pt modelId="{162D8F3D-7EFB-4A36-BAE8-99E7364F293C}" type="pres">
      <dgm:prSet presAssocID="{584F7A4D-6EA4-4D38-A596-EA68CB3C5E85}" presName="background2" presStyleLbl="node2" presStyleIdx="1" presStyleCnt="3"/>
      <dgm:spPr/>
    </dgm:pt>
    <dgm:pt modelId="{087EEC77-9767-4ECB-B524-73524982A0A7}" type="pres">
      <dgm:prSet presAssocID="{584F7A4D-6EA4-4D38-A596-EA68CB3C5E85}" presName="text2" presStyleLbl="fgAcc2" presStyleIdx="1" presStyleCnt="3">
        <dgm:presLayoutVars>
          <dgm:chPref val="3"/>
        </dgm:presLayoutVars>
      </dgm:prSet>
      <dgm:spPr/>
    </dgm:pt>
    <dgm:pt modelId="{4F5611AF-F7D7-4F68-824E-90B6CCF37A36}" type="pres">
      <dgm:prSet presAssocID="{584F7A4D-6EA4-4D38-A596-EA68CB3C5E85}" presName="hierChild3" presStyleCnt="0"/>
      <dgm:spPr/>
    </dgm:pt>
    <dgm:pt modelId="{A92B1378-4292-452D-8AD0-77651004C482}" type="pres">
      <dgm:prSet presAssocID="{993F4925-7F86-4CD4-A959-FF5CC2EA2740}" presName="Name17" presStyleLbl="parChTrans1D3" presStyleIdx="1" presStyleCnt="3"/>
      <dgm:spPr/>
    </dgm:pt>
    <dgm:pt modelId="{151F5482-C189-4CEA-88B8-CE1E353CC64E}" type="pres">
      <dgm:prSet presAssocID="{BF9D2488-8C7D-453F-8B6B-6472E46E115A}" presName="hierRoot3" presStyleCnt="0"/>
      <dgm:spPr/>
    </dgm:pt>
    <dgm:pt modelId="{7FD7828B-D416-4F16-9077-D7473A0C8C1A}" type="pres">
      <dgm:prSet presAssocID="{BF9D2488-8C7D-453F-8B6B-6472E46E115A}" presName="composite3" presStyleCnt="0"/>
      <dgm:spPr/>
    </dgm:pt>
    <dgm:pt modelId="{70BF9525-F18B-4AB4-8470-A8E7CEF31E41}" type="pres">
      <dgm:prSet presAssocID="{BF9D2488-8C7D-453F-8B6B-6472E46E115A}" presName="background3" presStyleLbl="node3" presStyleIdx="1" presStyleCnt="3"/>
      <dgm:spPr/>
    </dgm:pt>
    <dgm:pt modelId="{E281E32D-C4C8-4006-A655-3F33AE12718B}" type="pres">
      <dgm:prSet presAssocID="{BF9D2488-8C7D-453F-8B6B-6472E46E115A}" presName="text3" presStyleLbl="fgAcc3" presStyleIdx="1" presStyleCnt="3">
        <dgm:presLayoutVars>
          <dgm:chPref val="3"/>
        </dgm:presLayoutVars>
      </dgm:prSet>
      <dgm:spPr/>
    </dgm:pt>
    <dgm:pt modelId="{4EEA25FA-73F0-4CA2-AB74-06F49DDAD8CA}" type="pres">
      <dgm:prSet presAssocID="{BF9D2488-8C7D-453F-8B6B-6472E46E115A}" presName="hierChild4" presStyleCnt="0"/>
      <dgm:spPr/>
    </dgm:pt>
    <dgm:pt modelId="{35FCC465-6667-479F-BF3E-B6971C4E1EC1}" type="pres">
      <dgm:prSet presAssocID="{101699A0-9EA1-4AF8-A4D1-9475748E235E}" presName="Name23" presStyleLbl="parChTrans1D4" presStyleIdx="0" presStyleCnt="2"/>
      <dgm:spPr/>
    </dgm:pt>
    <dgm:pt modelId="{03A38076-DE5A-467B-8F42-ECDE25CDD750}" type="pres">
      <dgm:prSet presAssocID="{FB2A7323-6F8D-4638-A252-F7E908878DEB}" presName="hierRoot4" presStyleCnt="0"/>
      <dgm:spPr/>
    </dgm:pt>
    <dgm:pt modelId="{FC19CB3D-A125-4D22-92C7-CBC8A1B725F6}" type="pres">
      <dgm:prSet presAssocID="{FB2A7323-6F8D-4638-A252-F7E908878DEB}" presName="composite4" presStyleCnt="0"/>
      <dgm:spPr/>
    </dgm:pt>
    <dgm:pt modelId="{1742F014-B423-4288-A7C8-65F6900A1BF3}" type="pres">
      <dgm:prSet presAssocID="{FB2A7323-6F8D-4638-A252-F7E908878DEB}" presName="background4" presStyleLbl="node4" presStyleIdx="0" presStyleCnt="2"/>
      <dgm:spPr/>
    </dgm:pt>
    <dgm:pt modelId="{8216B431-013D-40EC-8A4C-A9CA19298E0F}" type="pres">
      <dgm:prSet presAssocID="{FB2A7323-6F8D-4638-A252-F7E908878DEB}" presName="text4" presStyleLbl="fgAcc4" presStyleIdx="0" presStyleCnt="2">
        <dgm:presLayoutVars>
          <dgm:chPref val="3"/>
        </dgm:presLayoutVars>
      </dgm:prSet>
      <dgm:spPr/>
    </dgm:pt>
    <dgm:pt modelId="{9ADECD57-031D-40A4-B788-A77CD0E1115A}" type="pres">
      <dgm:prSet presAssocID="{FB2A7323-6F8D-4638-A252-F7E908878DEB}" presName="hierChild5" presStyleCnt="0"/>
      <dgm:spPr/>
    </dgm:pt>
    <dgm:pt modelId="{98F82859-93C1-4169-92A5-3CE07022F901}" type="pres">
      <dgm:prSet presAssocID="{6DB2752D-E3A6-4989-BBCA-C70E08285B67}" presName="Name23" presStyleLbl="parChTrans1D4" presStyleIdx="1" presStyleCnt="2"/>
      <dgm:spPr/>
    </dgm:pt>
    <dgm:pt modelId="{D5A8319C-2DE4-4879-888C-0E9D077E568E}" type="pres">
      <dgm:prSet presAssocID="{DA084654-C75A-479F-96CC-38C47A5FCB99}" presName="hierRoot4" presStyleCnt="0"/>
      <dgm:spPr/>
    </dgm:pt>
    <dgm:pt modelId="{EC90940F-704C-4605-8228-FD08136DAD17}" type="pres">
      <dgm:prSet presAssocID="{DA084654-C75A-479F-96CC-38C47A5FCB99}" presName="composite4" presStyleCnt="0"/>
      <dgm:spPr/>
    </dgm:pt>
    <dgm:pt modelId="{FB1680F1-C9E9-4D59-9953-96C048AA2E53}" type="pres">
      <dgm:prSet presAssocID="{DA084654-C75A-479F-96CC-38C47A5FCB99}" presName="background4" presStyleLbl="node4" presStyleIdx="1" presStyleCnt="2"/>
      <dgm:spPr/>
    </dgm:pt>
    <dgm:pt modelId="{74632627-7647-4B00-8E0A-DC3728FFC2F5}" type="pres">
      <dgm:prSet presAssocID="{DA084654-C75A-479F-96CC-38C47A5FCB99}" presName="text4" presStyleLbl="fgAcc4" presStyleIdx="1" presStyleCnt="2">
        <dgm:presLayoutVars>
          <dgm:chPref val="3"/>
        </dgm:presLayoutVars>
      </dgm:prSet>
      <dgm:spPr/>
    </dgm:pt>
    <dgm:pt modelId="{FBA51674-A17C-48CB-9B95-0C02394D74ED}" type="pres">
      <dgm:prSet presAssocID="{DA084654-C75A-479F-96CC-38C47A5FCB99}" presName="hierChild5" presStyleCnt="0"/>
      <dgm:spPr/>
    </dgm:pt>
    <dgm:pt modelId="{731FA9AC-FC2E-40D6-8380-29F51CBE0F82}" type="pres">
      <dgm:prSet presAssocID="{42870C02-E4DE-4B27-B1AF-B2BBD48B6B42}" presName="Name10" presStyleLbl="parChTrans1D2" presStyleIdx="2" presStyleCnt="3"/>
      <dgm:spPr/>
    </dgm:pt>
    <dgm:pt modelId="{576825D5-A4A6-4180-BC11-8117F7D6F6CA}" type="pres">
      <dgm:prSet presAssocID="{01C4D730-1C0E-4B70-8F70-B008BA718FD3}" presName="hierRoot2" presStyleCnt="0"/>
      <dgm:spPr/>
    </dgm:pt>
    <dgm:pt modelId="{D563228E-DA07-4378-A683-DED66EE741BE}" type="pres">
      <dgm:prSet presAssocID="{01C4D730-1C0E-4B70-8F70-B008BA718FD3}" presName="composite2" presStyleCnt="0"/>
      <dgm:spPr/>
    </dgm:pt>
    <dgm:pt modelId="{DBCE3BE4-4CFC-4C0D-AA2C-0D91114E1C8B}" type="pres">
      <dgm:prSet presAssocID="{01C4D730-1C0E-4B70-8F70-B008BA718FD3}" presName="background2" presStyleLbl="node2" presStyleIdx="2" presStyleCnt="3"/>
      <dgm:spPr/>
    </dgm:pt>
    <dgm:pt modelId="{7A1C206D-804C-4DE3-BF5D-2582ECB38471}" type="pres">
      <dgm:prSet presAssocID="{01C4D730-1C0E-4B70-8F70-B008BA718FD3}" presName="text2" presStyleLbl="fgAcc2" presStyleIdx="2" presStyleCnt="3">
        <dgm:presLayoutVars>
          <dgm:chPref val="3"/>
        </dgm:presLayoutVars>
      </dgm:prSet>
      <dgm:spPr/>
    </dgm:pt>
    <dgm:pt modelId="{5C72DEC7-6574-4B61-B9A2-F04EF8A31660}" type="pres">
      <dgm:prSet presAssocID="{01C4D730-1C0E-4B70-8F70-B008BA718FD3}" presName="hierChild3" presStyleCnt="0"/>
      <dgm:spPr/>
    </dgm:pt>
    <dgm:pt modelId="{179958DF-059B-4A92-BF5E-187E0DEFD1C3}" type="pres">
      <dgm:prSet presAssocID="{9A2C9D9B-AFE7-4197-8F58-175FDA073FA6}" presName="Name17" presStyleLbl="parChTrans1D3" presStyleIdx="2" presStyleCnt="3"/>
      <dgm:spPr/>
    </dgm:pt>
    <dgm:pt modelId="{307E31CE-F571-4F84-8519-3386043B8C5F}" type="pres">
      <dgm:prSet presAssocID="{F8805A09-3F66-4152-B45C-83B42107739D}" presName="hierRoot3" presStyleCnt="0"/>
      <dgm:spPr/>
    </dgm:pt>
    <dgm:pt modelId="{B1F96FEA-2A46-4383-8538-CA7883D48019}" type="pres">
      <dgm:prSet presAssocID="{F8805A09-3F66-4152-B45C-83B42107739D}" presName="composite3" presStyleCnt="0"/>
      <dgm:spPr/>
    </dgm:pt>
    <dgm:pt modelId="{D442328B-0D57-4992-952E-E73C30F91D3A}" type="pres">
      <dgm:prSet presAssocID="{F8805A09-3F66-4152-B45C-83B42107739D}" presName="background3" presStyleLbl="node3" presStyleIdx="2" presStyleCnt="3"/>
      <dgm:spPr/>
    </dgm:pt>
    <dgm:pt modelId="{BC19C37B-9F1F-405C-8498-BA2F8DD4347B}" type="pres">
      <dgm:prSet presAssocID="{F8805A09-3F66-4152-B45C-83B42107739D}" presName="text3" presStyleLbl="fgAcc3" presStyleIdx="2" presStyleCnt="3">
        <dgm:presLayoutVars>
          <dgm:chPref val="3"/>
        </dgm:presLayoutVars>
      </dgm:prSet>
      <dgm:spPr/>
    </dgm:pt>
    <dgm:pt modelId="{34F35B12-1682-4464-BA5B-A8463FFD571B}" type="pres">
      <dgm:prSet presAssocID="{F8805A09-3F66-4152-B45C-83B42107739D}" presName="hierChild4" presStyleCnt="0"/>
      <dgm:spPr/>
    </dgm:pt>
  </dgm:ptLst>
  <dgm:cxnLst>
    <dgm:cxn modelId="{A378F826-44CB-4782-BFC6-98A82223039F}" srcId="{B1B5EC8B-F245-4434-B634-8A68011F035B}" destId="{77C5E259-163C-49ED-A182-0C703DFB5E54}" srcOrd="0" destOrd="0" parTransId="{896561E8-BE97-45DC-AE87-AB8457224A56}" sibTransId="{BA76B866-4DC8-4E35-B59F-1312FD46294A}"/>
    <dgm:cxn modelId="{EB76EC28-44BF-4060-BCC5-2EBA90FB809F}" type="presOf" srcId="{77C5E259-163C-49ED-A182-0C703DFB5E54}" destId="{3DB78A7A-A718-462E-A68D-AC4F9062E695}" srcOrd="0" destOrd="0" presId="urn:microsoft.com/office/officeart/2005/8/layout/hierarchy1"/>
    <dgm:cxn modelId="{DDA1B32D-2F0C-4270-94AD-F24764A87763}" type="presOf" srcId="{B1B5EC8B-F245-4434-B634-8A68011F035B}" destId="{060FFE65-ED2B-4859-B96E-F9A7740904DB}" srcOrd="0" destOrd="0" presId="urn:microsoft.com/office/officeart/2005/8/layout/hierarchy1"/>
    <dgm:cxn modelId="{2963EB31-D159-4D18-8AA9-E9940A346984}" srcId="{77C5E259-163C-49ED-A182-0C703DFB5E54}" destId="{584F7A4D-6EA4-4D38-A596-EA68CB3C5E85}" srcOrd="1" destOrd="0" parTransId="{2FADC60E-3E00-4104-B663-5E8D420FF96E}" sibTransId="{34EA64D5-A9A2-472E-B306-466252DAD5FE}"/>
    <dgm:cxn modelId="{F4A61239-9865-4E06-89AF-C99F5D218C57}" type="presOf" srcId="{FB2A7323-6F8D-4638-A252-F7E908878DEB}" destId="{8216B431-013D-40EC-8A4C-A9CA19298E0F}" srcOrd="0" destOrd="0" presId="urn:microsoft.com/office/officeart/2005/8/layout/hierarchy1"/>
    <dgm:cxn modelId="{7C6EFF5E-547F-47A6-A03F-FD256A7EE8EE}" type="presOf" srcId="{F8805A09-3F66-4152-B45C-83B42107739D}" destId="{BC19C37B-9F1F-405C-8498-BA2F8DD4347B}" srcOrd="0" destOrd="0" presId="urn:microsoft.com/office/officeart/2005/8/layout/hierarchy1"/>
    <dgm:cxn modelId="{2A9CCC65-B173-4EEE-BAA6-0A38D3411B3C}" type="presOf" srcId="{9A2C9D9B-AFE7-4197-8F58-175FDA073FA6}" destId="{179958DF-059B-4A92-BF5E-187E0DEFD1C3}" srcOrd="0" destOrd="0" presId="urn:microsoft.com/office/officeart/2005/8/layout/hierarchy1"/>
    <dgm:cxn modelId="{3001096D-96C3-48CE-BD44-E61C668FEB54}" type="presOf" srcId="{8C1A8382-2A60-4E9C-A55E-B8B4887EFE9D}" destId="{992D397A-83E0-49E3-AB98-2290F9ED5EC4}" srcOrd="0" destOrd="0" presId="urn:microsoft.com/office/officeart/2005/8/layout/hierarchy1"/>
    <dgm:cxn modelId="{A9A4B451-1F06-4D7D-B134-5EDF15C2A09E}" type="presOf" srcId="{993F4925-7F86-4CD4-A959-FF5CC2EA2740}" destId="{A92B1378-4292-452D-8AD0-77651004C482}" srcOrd="0" destOrd="0" presId="urn:microsoft.com/office/officeart/2005/8/layout/hierarchy1"/>
    <dgm:cxn modelId="{04C4FC87-DFD2-4499-A9BB-7E576FC48643}" type="presOf" srcId="{6DB2752D-E3A6-4989-BBCA-C70E08285B67}" destId="{98F82859-93C1-4169-92A5-3CE07022F901}" srcOrd="0" destOrd="0" presId="urn:microsoft.com/office/officeart/2005/8/layout/hierarchy1"/>
    <dgm:cxn modelId="{C703B68A-3ABF-4E61-A0E1-09D059AD1753}" type="presOf" srcId="{584F7A4D-6EA4-4D38-A596-EA68CB3C5E85}" destId="{087EEC77-9767-4ECB-B524-73524982A0A7}" srcOrd="0" destOrd="0" presId="urn:microsoft.com/office/officeart/2005/8/layout/hierarchy1"/>
    <dgm:cxn modelId="{7679D69E-DD3D-46A9-9A12-B59C4F7A9513}" type="presOf" srcId="{307AC0A4-0A4D-4F68-A748-97CDDCEF831E}" destId="{1286BA58-5699-42CB-8BE9-D6568AF27CAF}" srcOrd="0" destOrd="0" presId="urn:microsoft.com/office/officeart/2005/8/layout/hierarchy1"/>
    <dgm:cxn modelId="{05CF74A2-BE03-4E73-9840-B46AE498636E}" srcId="{77C5E259-163C-49ED-A182-0C703DFB5E54}" destId="{C87032C3-5F7E-42D7-B071-B74719638E5D}" srcOrd="0" destOrd="0" parTransId="{7108E027-E812-49E5-B7F5-B74840E9FEDB}" sibTransId="{C7BAC6F3-BCED-466E-86A0-C04C7815C98B}"/>
    <dgm:cxn modelId="{FFE1EDA3-A086-47C5-8202-C36CC45E8045}" srcId="{C87032C3-5F7E-42D7-B071-B74719638E5D}" destId="{307AC0A4-0A4D-4F68-A748-97CDDCEF831E}" srcOrd="0" destOrd="0" parTransId="{8C1A8382-2A60-4E9C-A55E-B8B4887EFE9D}" sibTransId="{2341678F-AF25-46D1-9AE0-0667CA9E33CE}"/>
    <dgm:cxn modelId="{FC5D20A8-B861-485B-A7B7-7D5BBE02CCAD}" type="presOf" srcId="{2FADC60E-3E00-4104-B663-5E8D420FF96E}" destId="{BB3A951F-6C5A-4ED3-9B9A-C93AAE54E7B0}" srcOrd="0" destOrd="0" presId="urn:microsoft.com/office/officeart/2005/8/layout/hierarchy1"/>
    <dgm:cxn modelId="{1E624BAA-6624-4FB6-BF5B-56B2F1E1B009}" srcId="{77C5E259-163C-49ED-A182-0C703DFB5E54}" destId="{01C4D730-1C0E-4B70-8F70-B008BA718FD3}" srcOrd="2" destOrd="0" parTransId="{42870C02-E4DE-4B27-B1AF-B2BBD48B6B42}" sibTransId="{BD84B77C-7F9B-4A22-8DF3-DCD263B944C0}"/>
    <dgm:cxn modelId="{65F6BAC0-E3E3-4720-8A70-60FACF97C28E}" srcId="{BF9D2488-8C7D-453F-8B6B-6472E46E115A}" destId="{FB2A7323-6F8D-4638-A252-F7E908878DEB}" srcOrd="0" destOrd="0" parTransId="{101699A0-9EA1-4AF8-A4D1-9475748E235E}" sibTransId="{D426AF82-F820-4361-A072-1AAF62DB5BB1}"/>
    <dgm:cxn modelId="{79E29EC1-1182-42F0-87BA-7CE7A37001A7}" type="presOf" srcId="{42870C02-E4DE-4B27-B1AF-B2BBD48B6B42}" destId="{731FA9AC-FC2E-40D6-8380-29F51CBE0F82}" srcOrd="0" destOrd="0" presId="urn:microsoft.com/office/officeart/2005/8/layout/hierarchy1"/>
    <dgm:cxn modelId="{D470E9C6-9762-4670-948D-72D06E9C4A12}" type="presOf" srcId="{7108E027-E812-49E5-B7F5-B74840E9FEDB}" destId="{F9CF8053-A5AB-4ADB-A061-02358DE81466}" srcOrd="0" destOrd="0" presId="urn:microsoft.com/office/officeart/2005/8/layout/hierarchy1"/>
    <dgm:cxn modelId="{D207E9D3-CA3C-405C-9371-7BFE0E87FD20}" type="presOf" srcId="{01C4D730-1C0E-4B70-8F70-B008BA718FD3}" destId="{7A1C206D-804C-4DE3-BF5D-2582ECB38471}" srcOrd="0" destOrd="0" presId="urn:microsoft.com/office/officeart/2005/8/layout/hierarchy1"/>
    <dgm:cxn modelId="{F88C2BD5-527C-49AF-B94F-D3BF41B420DC}" srcId="{584F7A4D-6EA4-4D38-A596-EA68CB3C5E85}" destId="{BF9D2488-8C7D-453F-8B6B-6472E46E115A}" srcOrd="0" destOrd="0" parTransId="{993F4925-7F86-4CD4-A959-FF5CC2EA2740}" sibTransId="{EB2D9EF1-5E8A-49FB-8072-8BB7D5848C91}"/>
    <dgm:cxn modelId="{C79D2BD9-6D56-4FC5-9FC3-C4998CF99AE3}" type="presOf" srcId="{BF9D2488-8C7D-453F-8B6B-6472E46E115A}" destId="{E281E32D-C4C8-4006-A655-3F33AE12718B}" srcOrd="0" destOrd="0" presId="urn:microsoft.com/office/officeart/2005/8/layout/hierarchy1"/>
    <dgm:cxn modelId="{E7A94EDB-EC84-4C96-9F80-60C6A14BFA0B}" type="presOf" srcId="{C87032C3-5F7E-42D7-B071-B74719638E5D}" destId="{064E5A85-70F8-42CB-B2A4-E83CEEE42BE4}" srcOrd="0" destOrd="0" presId="urn:microsoft.com/office/officeart/2005/8/layout/hierarchy1"/>
    <dgm:cxn modelId="{8CB7AFE3-C7AA-493D-94F0-C404509DDDE8}" type="presOf" srcId="{DA084654-C75A-479F-96CC-38C47A5FCB99}" destId="{74632627-7647-4B00-8E0A-DC3728FFC2F5}" srcOrd="0" destOrd="0" presId="urn:microsoft.com/office/officeart/2005/8/layout/hierarchy1"/>
    <dgm:cxn modelId="{F0F065FC-B204-4C07-9599-4BA68AE887D2}" srcId="{01C4D730-1C0E-4B70-8F70-B008BA718FD3}" destId="{F8805A09-3F66-4152-B45C-83B42107739D}" srcOrd="0" destOrd="0" parTransId="{9A2C9D9B-AFE7-4197-8F58-175FDA073FA6}" sibTransId="{D1790FE8-2391-41F8-9A91-9EEC9B421A62}"/>
    <dgm:cxn modelId="{5A8966FE-5AF9-4345-8A10-6EC9C1083F6D}" type="presOf" srcId="{101699A0-9EA1-4AF8-A4D1-9475748E235E}" destId="{35FCC465-6667-479F-BF3E-B6971C4E1EC1}" srcOrd="0" destOrd="0" presId="urn:microsoft.com/office/officeart/2005/8/layout/hierarchy1"/>
    <dgm:cxn modelId="{F2675FFF-879E-40D3-875D-25A2A229842A}" srcId="{BF9D2488-8C7D-453F-8B6B-6472E46E115A}" destId="{DA084654-C75A-479F-96CC-38C47A5FCB99}" srcOrd="1" destOrd="0" parTransId="{6DB2752D-E3A6-4989-BBCA-C70E08285B67}" sibTransId="{B97A1050-A177-4D08-87F4-AC602052DE65}"/>
    <dgm:cxn modelId="{BF6FAA9B-BC2A-4CFC-AD0C-5851518EB636}" type="presParOf" srcId="{060FFE65-ED2B-4859-B96E-F9A7740904DB}" destId="{1F97C077-A0C8-451A-8ADD-886D53FD89FD}" srcOrd="0" destOrd="0" presId="urn:microsoft.com/office/officeart/2005/8/layout/hierarchy1"/>
    <dgm:cxn modelId="{987EDDB2-157C-4C80-BE1E-F09D7F5B4806}" type="presParOf" srcId="{1F97C077-A0C8-451A-8ADD-886D53FD89FD}" destId="{556F3A5D-954C-41FC-AB6A-542A3641BEDC}" srcOrd="0" destOrd="0" presId="urn:microsoft.com/office/officeart/2005/8/layout/hierarchy1"/>
    <dgm:cxn modelId="{21CB88F0-E96A-4B52-88E3-15FC74506F40}" type="presParOf" srcId="{556F3A5D-954C-41FC-AB6A-542A3641BEDC}" destId="{CD585665-4D6E-46F1-9E3D-9BE92F9EE220}" srcOrd="0" destOrd="0" presId="urn:microsoft.com/office/officeart/2005/8/layout/hierarchy1"/>
    <dgm:cxn modelId="{CF4CA4A7-8683-40A8-849D-171A4F1B4CB1}" type="presParOf" srcId="{556F3A5D-954C-41FC-AB6A-542A3641BEDC}" destId="{3DB78A7A-A718-462E-A68D-AC4F9062E695}" srcOrd="1" destOrd="0" presId="urn:microsoft.com/office/officeart/2005/8/layout/hierarchy1"/>
    <dgm:cxn modelId="{BC7DDFAA-3C90-4A31-9424-03F5A7EBCA47}" type="presParOf" srcId="{1F97C077-A0C8-451A-8ADD-886D53FD89FD}" destId="{E8C0F7D9-5973-4B0E-A2DF-A5D2164E5597}" srcOrd="1" destOrd="0" presId="urn:microsoft.com/office/officeart/2005/8/layout/hierarchy1"/>
    <dgm:cxn modelId="{D3F40862-CAB1-4190-9ABF-C6717F405113}" type="presParOf" srcId="{E8C0F7D9-5973-4B0E-A2DF-A5D2164E5597}" destId="{F9CF8053-A5AB-4ADB-A061-02358DE81466}" srcOrd="0" destOrd="0" presId="urn:microsoft.com/office/officeart/2005/8/layout/hierarchy1"/>
    <dgm:cxn modelId="{1F6694E4-8BBD-426A-8F54-6559586E67EE}" type="presParOf" srcId="{E8C0F7D9-5973-4B0E-A2DF-A5D2164E5597}" destId="{E519B209-92D1-4646-A589-C6C98C0A8D22}" srcOrd="1" destOrd="0" presId="urn:microsoft.com/office/officeart/2005/8/layout/hierarchy1"/>
    <dgm:cxn modelId="{3FF78C4B-EA2F-460D-B672-CFFE448895A5}" type="presParOf" srcId="{E519B209-92D1-4646-A589-C6C98C0A8D22}" destId="{55970C84-FD3D-4385-A6A9-4DBA65084C16}" srcOrd="0" destOrd="0" presId="urn:microsoft.com/office/officeart/2005/8/layout/hierarchy1"/>
    <dgm:cxn modelId="{4151A3FB-7150-43EB-8564-1B9D53A84573}" type="presParOf" srcId="{55970C84-FD3D-4385-A6A9-4DBA65084C16}" destId="{648AAEF8-19CD-4875-B114-BA8111C16178}" srcOrd="0" destOrd="0" presId="urn:microsoft.com/office/officeart/2005/8/layout/hierarchy1"/>
    <dgm:cxn modelId="{EA8C1773-F48D-45A7-BE81-92C5274FAA30}" type="presParOf" srcId="{55970C84-FD3D-4385-A6A9-4DBA65084C16}" destId="{064E5A85-70F8-42CB-B2A4-E83CEEE42BE4}" srcOrd="1" destOrd="0" presId="urn:microsoft.com/office/officeart/2005/8/layout/hierarchy1"/>
    <dgm:cxn modelId="{2948882B-CBA7-435E-9A04-68BF6EEB0995}" type="presParOf" srcId="{E519B209-92D1-4646-A589-C6C98C0A8D22}" destId="{3A6A3E51-496E-482F-87F8-6418BA8DF819}" srcOrd="1" destOrd="0" presId="urn:microsoft.com/office/officeart/2005/8/layout/hierarchy1"/>
    <dgm:cxn modelId="{FA9B6548-149F-4ABF-932B-167873E9DC5B}" type="presParOf" srcId="{3A6A3E51-496E-482F-87F8-6418BA8DF819}" destId="{992D397A-83E0-49E3-AB98-2290F9ED5EC4}" srcOrd="0" destOrd="0" presId="urn:microsoft.com/office/officeart/2005/8/layout/hierarchy1"/>
    <dgm:cxn modelId="{3AF89921-AC40-4B2A-9919-0636F28A75A8}" type="presParOf" srcId="{3A6A3E51-496E-482F-87F8-6418BA8DF819}" destId="{C5D92C17-D439-4D0A-B8B1-06753F3DE8AE}" srcOrd="1" destOrd="0" presId="urn:microsoft.com/office/officeart/2005/8/layout/hierarchy1"/>
    <dgm:cxn modelId="{F1498C35-132C-48B2-B298-65230AF732D7}" type="presParOf" srcId="{C5D92C17-D439-4D0A-B8B1-06753F3DE8AE}" destId="{16A4724B-6DBD-466F-81F9-D6DBB0FE8844}" srcOrd="0" destOrd="0" presId="urn:microsoft.com/office/officeart/2005/8/layout/hierarchy1"/>
    <dgm:cxn modelId="{4C0CCA87-98CF-4453-985B-F49A9E760C01}" type="presParOf" srcId="{16A4724B-6DBD-466F-81F9-D6DBB0FE8844}" destId="{D543DC36-ED80-44ED-8AD3-48715B5930C0}" srcOrd="0" destOrd="0" presId="urn:microsoft.com/office/officeart/2005/8/layout/hierarchy1"/>
    <dgm:cxn modelId="{8129C134-1763-4527-BE4B-6EA7C058D7BF}" type="presParOf" srcId="{16A4724B-6DBD-466F-81F9-D6DBB0FE8844}" destId="{1286BA58-5699-42CB-8BE9-D6568AF27CAF}" srcOrd="1" destOrd="0" presId="urn:microsoft.com/office/officeart/2005/8/layout/hierarchy1"/>
    <dgm:cxn modelId="{3AA394E2-6A4E-4172-8014-EB2FC43440CE}" type="presParOf" srcId="{C5D92C17-D439-4D0A-B8B1-06753F3DE8AE}" destId="{3C80CDAC-FCEE-4C8D-8E8E-DE320EFF9309}" srcOrd="1" destOrd="0" presId="urn:microsoft.com/office/officeart/2005/8/layout/hierarchy1"/>
    <dgm:cxn modelId="{30B43163-81D0-450D-B743-1EC378532C6B}" type="presParOf" srcId="{E8C0F7D9-5973-4B0E-A2DF-A5D2164E5597}" destId="{BB3A951F-6C5A-4ED3-9B9A-C93AAE54E7B0}" srcOrd="2" destOrd="0" presId="urn:microsoft.com/office/officeart/2005/8/layout/hierarchy1"/>
    <dgm:cxn modelId="{E1AD836A-87AE-4266-91E9-DF19DD09AE4F}" type="presParOf" srcId="{E8C0F7D9-5973-4B0E-A2DF-A5D2164E5597}" destId="{BBD58699-B173-48FF-9B7A-82258773299C}" srcOrd="3" destOrd="0" presId="urn:microsoft.com/office/officeart/2005/8/layout/hierarchy1"/>
    <dgm:cxn modelId="{454974B6-D53C-4945-BCEF-1FC1B7A81685}" type="presParOf" srcId="{BBD58699-B173-48FF-9B7A-82258773299C}" destId="{39D312A6-A7FF-419C-AFD2-00C9967B8BE0}" srcOrd="0" destOrd="0" presId="urn:microsoft.com/office/officeart/2005/8/layout/hierarchy1"/>
    <dgm:cxn modelId="{D734C347-EA5C-43D9-9EBA-F4C2FD48CC03}" type="presParOf" srcId="{39D312A6-A7FF-419C-AFD2-00C9967B8BE0}" destId="{162D8F3D-7EFB-4A36-BAE8-99E7364F293C}" srcOrd="0" destOrd="0" presId="urn:microsoft.com/office/officeart/2005/8/layout/hierarchy1"/>
    <dgm:cxn modelId="{023D9569-5A50-4689-893B-C16B6AAA5722}" type="presParOf" srcId="{39D312A6-A7FF-419C-AFD2-00C9967B8BE0}" destId="{087EEC77-9767-4ECB-B524-73524982A0A7}" srcOrd="1" destOrd="0" presId="urn:microsoft.com/office/officeart/2005/8/layout/hierarchy1"/>
    <dgm:cxn modelId="{8A2A7758-4F3D-4631-8DB3-67B242DE4463}" type="presParOf" srcId="{BBD58699-B173-48FF-9B7A-82258773299C}" destId="{4F5611AF-F7D7-4F68-824E-90B6CCF37A36}" srcOrd="1" destOrd="0" presId="urn:microsoft.com/office/officeart/2005/8/layout/hierarchy1"/>
    <dgm:cxn modelId="{24261BD4-5899-48CD-8918-9521137A8F4C}" type="presParOf" srcId="{4F5611AF-F7D7-4F68-824E-90B6CCF37A36}" destId="{A92B1378-4292-452D-8AD0-77651004C482}" srcOrd="0" destOrd="0" presId="urn:microsoft.com/office/officeart/2005/8/layout/hierarchy1"/>
    <dgm:cxn modelId="{3BA18B5A-500D-4685-AF70-27F0DC44A271}" type="presParOf" srcId="{4F5611AF-F7D7-4F68-824E-90B6CCF37A36}" destId="{151F5482-C189-4CEA-88B8-CE1E353CC64E}" srcOrd="1" destOrd="0" presId="urn:microsoft.com/office/officeart/2005/8/layout/hierarchy1"/>
    <dgm:cxn modelId="{9864D87A-94D2-4269-9A7D-C2B7705BBB44}" type="presParOf" srcId="{151F5482-C189-4CEA-88B8-CE1E353CC64E}" destId="{7FD7828B-D416-4F16-9077-D7473A0C8C1A}" srcOrd="0" destOrd="0" presId="urn:microsoft.com/office/officeart/2005/8/layout/hierarchy1"/>
    <dgm:cxn modelId="{65758E3E-DA7E-448F-9770-1DA8332B99ED}" type="presParOf" srcId="{7FD7828B-D416-4F16-9077-D7473A0C8C1A}" destId="{70BF9525-F18B-4AB4-8470-A8E7CEF31E41}" srcOrd="0" destOrd="0" presId="urn:microsoft.com/office/officeart/2005/8/layout/hierarchy1"/>
    <dgm:cxn modelId="{0DCB0F1F-E3E5-41D1-A89E-D39F944FFF6C}" type="presParOf" srcId="{7FD7828B-D416-4F16-9077-D7473A0C8C1A}" destId="{E281E32D-C4C8-4006-A655-3F33AE12718B}" srcOrd="1" destOrd="0" presId="urn:microsoft.com/office/officeart/2005/8/layout/hierarchy1"/>
    <dgm:cxn modelId="{734F4455-C492-4DEE-AA4E-3012C7D85C6A}" type="presParOf" srcId="{151F5482-C189-4CEA-88B8-CE1E353CC64E}" destId="{4EEA25FA-73F0-4CA2-AB74-06F49DDAD8CA}" srcOrd="1" destOrd="0" presId="urn:microsoft.com/office/officeart/2005/8/layout/hierarchy1"/>
    <dgm:cxn modelId="{EB1EE59F-32B6-446A-B180-845304BF110D}" type="presParOf" srcId="{4EEA25FA-73F0-4CA2-AB74-06F49DDAD8CA}" destId="{35FCC465-6667-479F-BF3E-B6971C4E1EC1}" srcOrd="0" destOrd="0" presId="urn:microsoft.com/office/officeart/2005/8/layout/hierarchy1"/>
    <dgm:cxn modelId="{92AC1937-C37C-4B2F-9D34-00EDE8B79BD6}" type="presParOf" srcId="{4EEA25FA-73F0-4CA2-AB74-06F49DDAD8CA}" destId="{03A38076-DE5A-467B-8F42-ECDE25CDD750}" srcOrd="1" destOrd="0" presId="urn:microsoft.com/office/officeart/2005/8/layout/hierarchy1"/>
    <dgm:cxn modelId="{DD2ACC0B-629D-43E9-B3D1-5F7EE38DD64D}" type="presParOf" srcId="{03A38076-DE5A-467B-8F42-ECDE25CDD750}" destId="{FC19CB3D-A125-4D22-92C7-CBC8A1B725F6}" srcOrd="0" destOrd="0" presId="urn:microsoft.com/office/officeart/2005/8/layout/hierarchy1"/>
    <dgm:cxn modelId="{85B2F86A-BF21-4412-9324-40C496F880A1}" type="presParOf" srcId="{FC19CB3D-A125-4D22-92C7-CBC8A1B725F6}" destId="{1742F014-B423-4288-A7C8-65F6900A1BF3}" srcOrd="0" destOrd="0" presId="urn:microsoft.com/office/officeart/2005/8/layout/hierarchy1"/>
    <dgm:cxn modelId="{4DB0EE07-3FEB-4F16-8D1C-FE3B48EB451C}" type="presParOf" srcId="{FC19CB3D-A125-4D22-92C7-CBC8A1B725F6}" destId="{8216B431-013D-40EC-8A4C-A9CA19298E0F}" srcOrd="1" destOrd="0" presId="urn:microsoft.com/office/officeart/2005/8/layout/hierarchy1"/>
    <dgm:cxn modelId="{45EE9280-FA84-4CE0-BDC6-6FAD421C5DCA}" type="presParOf" srcId="{03A38076-DE5A-467B-8F42-ECDE25CDD750}" destId="{9ADECD57-031D-40A4-B788-A77CD0E1115A}" srcOrd="1" destOrd="0" presId="urn:microsoft.com/office/officeart/2005/8/layout/hierarchy1"/>
    <dgm:cxn modelId="{71EB14C4-515C-468D-9140-03EA22FBF589}" type="presParOf" srcId="{4EEA25FA-73F0-4CA2-AB74-06F49DDAD8CA}" destId="{98F82859-93C1-4169-92A5-3CE07022F901}" srcOrd="2" destOrd="0" presId="urn:microsoft.com/office/officeart/2005/8/layout/hierarchy1"/>
    <dgm:cxn modelId="{DC6D3746-7440-4506-B6BF-1EC93170F998}" type="presParOf" srcId="{4EEA25FA-73F0-4CA2-AB74-06F49DDAD8CA}" destId="{D5A8319C-2DE4-4879-888C-0E9D077E568E}" srcOrd="3" destOrd="0" presId="urn:microsoft.com/office/officeart/2005/8/layout/hierarchy1"/>
    <dgm:cxn modelId="{1A065A89-EB1E-4FE9-A0A9-6EFE40C8CFFA}" type="presParOf" srcId="{D5A8319C-2DE4-4879-888C-0E9D077E568E}" destId="{EC90940F-704C-4605-8228-FD08136DAD17}" srcOrd="0" destOrd="0" presId="urn:microsoft.com/office/officeart/2005/8/layout/hierarchy1"/>
    <dgm:cxn modelId="{2ED4DCDD-F9A4-4AD3-954A-1C6A29AD2342}" type="presParOf" srcId="{EC90940F-704C-4605-8228-FD08136DAD17}" destId="{FB1680F1-C9E9-4D59-9953-96C048AA2E53}" srcOrd="0" destOrd="0" presId="urn:microsoft.com/office/officeart/2005/8/layout/hierarchy1"/>
    <dgm:cxn modelId="{BCA3E905-8F5F-4140-8CDC-AB48F20D8E7A}" type="presParOf" srcId="{EC90940F-704C-4605-8228-FD08136DAD17}" destId="{74632627-7647-4B00-8E0A-DC3728FFC2F5}" srcOrd="1" destOrd="0" presId="urn:microsoft.com/office/officeart/2005/8/layout/hierarchy1"/>
    <dgm:cxn modelId="{B9FA8907-9D6C-4A08-8430-A401294C561C}" type="presParOf" srcId="{D5A8319C-2DE4-4879-888C-0E9D077E568E}" destId="{FBA51674-A17C-48CB-9B95-0C02394D74ED}" srcOrd="1" destOrd="0" presId="urn:microsoft.com/office/officeart/2005/8/layout/hierarchy1"/>
    <dgm:cxn modelId="{D42CF005-9A3D-4E6F-86E6-15F3A154DA27}" type="presParOf" srcId="{E8C0F7D9-5973-4B0E-A2DF-A5D2164E5597}" destId="{731FA9AC-FC2E-40D6-8380-29F51CBE0F82}" srcOrd="4" destOrd="0" presId="urn:microsoft.com/office/officeart/2005/8/layout/hierarchy1"/>
    <dgm:cxn modelId="{904CCBBB-116E-47BF-983B-72555B2C13B9}" type="presParOf" srcId="{E8C0F7D9-5973-4B0E-A2DF-A5D2164E5597}" destId="{576825D5-A4A6-4180-BC11-8117F7D6F6CA}" srcOrd="5" destOrd="0" presId="urn:microsoft.com/office/officeart/2005/8/layout/hierarchy1"/>
    <dgm:cxn modelId="{D37D6DC8-8E65-4C73-9343-96535EAE461E}" type="presParOf" srcId="{576825D5-A4A6-4180-BC11-8117F7D6F6CA}" destId="{D563228E-DA07-4378-A683-DED66EE741BE}" srcOrd="0" destOrd="0" presId="urn:microsoft.com/office/officeart/2005/8/layout/hierarchy1"/>
    <dgm:cxn modelId="{6BE3AFC2-B2A4-458D-8416-996E7125BF61}" type="presParOf" srcId="{D563228E-DA07-4378-A683-DED66EE741BE}" destId="{DBCE3BE4-4CFC-4C0D-AA2C-0D91114E1C8B}" srcOrd="0" destOrd="0" presId="urn:microsoft.com/office/officeart/2005/8/layout/hierarchy1"/>
    <dgm:cxn modelId="{B49CE2AA-74AC-460B-9E3B-B82F25AA1750}" type="presParOf" srcId="{D563228E-DA07-4378-A683-DED66EE741BE}" destId="{7A1C206D-804C-4DE3-BF5D-2582ECB38471}" srcOrd="1" destOrd="0" presId="urn:microsoft.com/office/officeart/2005/8/layout/hierarchy1"/>
    <dgm:cxn modelId="{167A3B2A-1039-446D-909F-30D9FAEF95F7}" type="presParOf" srcId="{576825D5-A4A6-4180-BC11-8117F7D6F6CA}" destId="{5C72DEC7-6574-4B61-B9A2-F04EF8A31660}" srcOrd="1" destOrd="0" presId="urn:microsoft.com/office/officeart/2005/8/layout/hierarchy1"/>
    <dgm:cxn modelId="{4A35FA5D-4646-4D07-928B-9B46C8DFE54D}" type="presParOf" srcId="{5C72DEC7-6574-4B61-B9A2-F04EF8A31660}" destId="{179958DF-059B-4A92-BF5E-187E0DEFD1C3}" srcOrd="0" destOrd="0" presId="urn:microsoft.com/office/officeart/2005/8/layout/hierarchy1"/>
    <dgm:cxn modelId="{D6B8406E-94CE-4122-B243-AE84CB032FC3}" type="presParOf" srcId="{5C72DEC7-6574-4B61-B9A2-F04EF8A31660}" destId="{307E31CE-F571-4F84-8519-3386043B8C5F}" srcOrd="1" destOrd="0" presId="urn:microsoft.com/office/officeart/2005/8/layout/hierarchy1"/>
    <dgm:cxn modelId="{BF2674DB-E550-4539-A501-CA9B4E0508E7}" type="presParOf" srcId="{307E31CE-F571-4F84-8519-3386043B8C5F}" destId="{B1F96FEA-2A46-4383-8538-CA7883D48019}" srcOrd="0" destOrd="0" presId="urn:microsoft.com/office/officeart/2005/8/layout/hierarchy1"/>
    <dgm:cxn modelId="{B7AC83AD-8A57-44C6-A1D2-EFF97DA5D0CE}" type="presParOf" srcId="{B1F96FEA-2A46-4383-8538-CA7883D48019}" destId="{D442328B-0D57-4992-952E-E73C30F91D3A}" srcOrd="0" destOrd="0" presId="urn:microsoft.com/office/officeart/2005/8/layout/hierarchy1"/>
    <dgm:cxn modelId="{D0E2AE5D-D31C-42A5-98FA-7A9B94A67B66}" type="presParOf" srcId="{B1F96FEA-2A46-4383-8538-CA7883D48019}" destId="{BC19C37B-9F1F-405C-8498-BA2F8DD4347B}" srcOrd="1" destOrd="0" presId="urn:microsoft.com/office/officeart/2005/8/layout/hierarchy1"/>
    <dgm:cxn modelId="{47B13DC3-59B9-4950-A96D-6E8BC85E2A97}" type="presParOf" srcId="{307E31CE-F571-4F84-8519-3386043B8C5F}" destId="{34F35B12-1682-4464-BA5B-A8463FFD57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ECDDEF-287A-477C-BE5B-42571C340D7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6D3CCAC-6CA4-4FEB-877D-210EBA65331E}">
      <dgm:prSet phldrT="[Text]"/>
      <dgm:spPr/>
      <dgm:t>
        <a:bodyPr/>
        <a:lstStyle/>
        <a:p>
          <a:pPr rtl="1"/>
          <a:r>
            <a:rPr lang="he-IL" dirty="0"/>
            <a:t>רמב"ם- עדות לחוד, ושבועה לחוד</a:t>
          </a:r>
        </a:p>
      </dgm:t>
    </dgm:pt>
    <dgm:pt modelId="{300C459C-0DBE-4C32-9EB3-77582CA37788}" type="parTrans" cxnId="{F5C4CE91-3201-44B5-B81A-28F45C58ECE7}">
      <dgm:prSet/>
      <dgm:spPr/>
      <dgm:t>
        <a:bodyPr/>
        <a:lstStyle/>
        <a:p>
          <a:pPr rtl="1"/>
          <a:endParaRPr lang="he-IL"/>
        </a:p>
      </dgm:t>
    </dgm:pt>
    <dgm:pt modelId="{72F9E0E2-6369-4988-9E9B-1814B06059A9}" type="sibTrans" cxnId="{F5C4CE91-3201-44B5-B81A-28F45C58ECE7}">
      <dgm:prSet/>
      <dgm:spPr/>
      <dgm:t>
        <a:bodyPr/>
        <a:lstStyle/>
        <a:p>
          <a:pPr rtl="1"/>
          <a:endParaRPr lang="he-IL"/>
        </a:p>
      </dgm:t>
    </dgm:pt>
    <dgm:pt modelId="{C90045B5-2403-4020-888E-6BFD9AEFE15A}">
      <dgm:prSet phldrT="[Text]"/>
      <dgm:spPr/>
      <dgm:t>
        <a:bodyPr/>
        <a:lstStyle/>
        <a:p>
          <a:pPr rtl="1">
            <a:buFont typeface="Arial" panose="020B0604020202020204" pitchFamily="34" charset="0"/>
            <a:buChar char="-"/>
          </a:pPr>
          <a:r>
            <a:rPr lang="he-IL" dirty="0"/>
            <a:t>עדות: פסול, "הרשעים </a:t>
          </a:r>
          <a:r>
            <a:rPr lang="he-IL" dirty="0" err="1"/>
            <a:t>פסולין</a:t>
          </a:r>
          <a:r>
            <a:rPr lang="he-IL" dirty="0"/>
            <a:t> לעדות מן התורה"</a:t>
          </a:r>
        </a:p>
      </dgm:t>
    </dgm:pt>
    <dgm:pt modelId="{20D1C301-50FD-4675-BBC5-431A96E6E5E6}" type="parTrans" cxnId="{25874813-DAD5-439F-9170-AE63C448A5E1}">
      <dgm:prSet/>
      <dgm:spPr/>
      <dgm:t>
        <a:bodyPr/>
        <a:lstStyle/>
        <a:p>
          <a:pPr rtl="1"/>
          <a:endParaRPr lang="he-IL"/>
        </a:p>
      </dgm:t>
    </dgm:pt>
    <dgm:pt modelId="{80AE93D3-FB4F-4618-A1E4-E4AA0EEDCB2A}" type="sibTrans" cxnId="{25874813-DAD5-439F-9170-AE63C448A5E1}">
      <dgm:prSet/>
      <dgm:spPr/>
      <dgm:t>
        <a:bodyPr/>
        <a:lstStyle/>
        <a:p>
          <a:pPr rtl="1"/>
          <a:endParaRPr lang="he-IL"/>
        </a:p>
      </dgm:t>
    </dgm:pt>
    <dgm:pt modelId="{CDCA994B-0D26-4F58-951D-A26C443E05CF}">
      <dgm:prSet/>
      <dgm:spPr/>
      <dgm:t>
        <a:bodyPr/>
        <a:lstStyle/>
        <a:p>
          <a:pPr rtl="1">
            <a:buFont typeface="Arial" panose="020B0604020202020204" pitchFamily="34" charset="0"/>
            <a:buChar char="-"/>
          </a:pPr>
          <a:r>
            <a:rPr lang="he-IL" dirty="0"/>
            <a:t>שבועה: חשוד, "אין </a:t>
          </a:r>
          <a:r>
            <a:rPr lang="he-IL" dirty="0" err="1"/>
            <a:t>משביעין</a:t>
          </a:r>
          <a:r>
            <a:rPr lang="he-IL" dirty="0"/>
            <a:t> אותו"</a:t>
          </a:r>
          <a:endParaRPr lang="en-US" dirty="0"/>
        </a:p>
      </dgm:t>
    </dgm:pt>
    <dgm:pt modelId="{EFFC9D5E-C0DD-46BA-9EA7-E62D53986168}" type="parTrans" cxnId="{46E39B7F-2F20-4562-A668-A54D1E6490B6}">
      <dgm:prSet/>
      <dgm:spPr/>
      <dgm:t>
        <a:bodyPr/>
        <a:lstStyle/>
        <a:p>
          <a:pPr rtl="1"/>
          <a:endParaRPr lang="he-IL"/>
        </a:p>
      </dgm:t>
    </dgm:pt>
    <dgm:pt modelId="{9EA827B4-A8C6-4F59-B991-25F5EDF27C32}" type="sibTrans" cxnId="{46E39B7F-2F20-4562-A668-A54D1E6490B6}">
      <dgm:prSet/>
      <dgm:spPr/>
      <dgm:t>
        <a:bodyPr/>
        <a:lstStyle/>
        <a:p>
          <a:pPr rtl="1"/>
          <a:endParaRPr lang="he-IL"/>
        </a:p>
      </dgm:t>
    </dgm:pt>
    <dgm:pt modelId="{12F2E407-5AC9-41D7-B500-05DD0020726E}">
      <dgm:prSet phldrT="[Text]"/>
      <dgm:spPr/>
      <dgm:t>
        <a:bodyPr/>
        <a:lstStyle/>
        <a:p>
          <a:pPr rtl="1">
            <a:buFont typeface="Arial" panose="020B0604020202020204" pitchFamily="34" charset="0"/>
            <a:buChar char="-"/>
          </a:pPr>
          <a:r>
            <a:rPr lang="en-US" dirty="0"/>
            <a:t>Fundamentally disqualified, and </a:t>
          </a:r>
          <a:r>
            <a:rPr lang="en-US" dirty="0" err="1"/>
            <a:t>assur</a:t>
          </a:r>
          <a:r>
            <a:rPr lang="en-US" dirty="0"/>
            <a:t> to let him testify</a:t>
          </a:r>
          <a:endParaRPr lang="he-IL" dirty="0"/>
        </a:p>
      </dgm:t>
    </dgm:pt>
    <dgm:pt modelId="{CFBD5344-8AD1-4F82-8202-0CE24AABC377}" type="parTrans" cxnId="{C84FB155-8B25-4976-9DB6-506F72D70BE3}">
      <dgm:prSet/>
      <dgm:spPr/>
      <dgm:t>
        <a:bodyPr/>
        <a:lstStyle/>
        <a:p>
          <a:pPr rtl="1"/>
          <a:endParaRPr lang="he-IL"/>
        </a:p>
      </dgm:t>
    </dgm:pt>
    <dgm:pt modelId="{9768CF84-6956-40DE-A2F8-EE7B1EEFDB21}" type="sibTrans" cxnId="{C84FB155-8B25-4976-9DB6-506F72D70BE3}">
      <dgm:prSet/>
      <dgm:spPr/>
      <dgm:t>
        <a:bodyPr/>
        <a:lstStyle/>
        <a:p>
          <a:pPr rtl="1"/>
          <a:endParaRPr lang="he-IL"/>
        </a:p>
      </dgm:t>
    </dgm:pt>
    <dgm:pt modelId="{37D81065-367D-4B04-971F-CFD8C9B13DC6}">
      <dgm:prSet/>
      <dgm:spPr/>
      <dgm:t>
        <a:bodyPr/>
        <a:lstStyle/>
        <a:p>
          <a:pPr rtl="1">
            <a:buFont typeface="Arial" panose="020B0604020202020204" pitchFamily="34" charset="0"/>
            <a:buChar char="-"/>
          </a:pPr>
          <a:r>
            <a:rPr lang="en-US" dirty="0"/>
            <a:t>We don’t let him swear, and don’t ask him to swear. But there’s no fundamental </a:t>
          </a:r>
          <a:r>
            <a:rPr lang="en-US" dirty="0" err="1"/>
            <a:t>psul</a:t>
          </a:r>
          <a:endParaRPr lang="en-US" dirty="0"/>
        </a:p>
      </dgm:t>
    </dgm:pt>
    <dgm:pt modelId="{5EEF84CA-63BC-45F9-905B-6AB933C5D9FE}" type="parTrans" cxnId="{558F567D-C4F0-4B8D-9E0C-95DC11E53825}">
      <dgm:prSet/>
      <dgm:spPr/>
      <dgm:t>
        <a:bodyPr/>
        <a:lstStyle/>
        <a:p>
          <a:pPr rtl="1"/>
          <a:endParaRPr lang="he-IL"/>
        </a:p>
      </dgm:t>
    </dgm:pt>
    <dgm:pt modelId="{0000A6FA-68E0-4F9B-891E-AC091A1048D5}" type="sibTrans" cxnId="{558F567D-C4F0-4B8D-9E0C-95DC11E53825}">
      <dgm:prSet/>
      <dgm:spPr/>
      <dgm:t>
        <a:bodyPr/>
        <a:lstStyle/>
        <a:p>
          <a:pPr rtl="1"/>
          <a:endParaRPr lang="he-IL"/>
        </a:p>
      </dgm:t>
    </dgm:pt>
    <dgm:pt modelId="{D0B9DF30-958F-49C5-8CA4-5A1098F7B094}" type="pres">
      <dgm:prSet presAssocID="{9BECDDEF-287A-477C-BE5B-42571C340D78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447D893-24DD-4645-82FA-1E862376947C}" type="pres">
      <dgm:prSet presAssocID="{56D3CCAC-6CA4-4FEB-877D-210EBA65331E}" presName="hierRoot1" presStyleCnt="0"/>
      <dgm:spPr/>
    </dgm:pt>
    <dgm:pt modelId="{313E0FC2-6C04-4BD0-94E8-E376E4BEC0E8}" type="pres">
      <dgm:prSet presAssocID="{56D3CCAC-6CA4-4FEB-877D-210EBA65331E}" presName="composite" presStyleCnt="0"/>
      <dgm:spPr/>
    </dgm:pt>
    <dgm:pt modelId="{D62A88B5-F13C-455B-82EB-3CB190DBE181}" type="pres">
      <dgm:prSet presAssocID="{56D3CCAC-6CA4-4FEB-877D-210EBA65331E}" presName="background" presStyleLbl="node0" presStyleIdx="0" presStyleCnt="1"/>
      <dgm:spPr/>
    </dgm:pt>
    <dgm:pt modelId="{C530FB81-D23F-43F2-BB71-9F6C0EFE2F18}" type="pres">
      <dgm:prSet presAssocID="{56D3CCAC-6CA4-4FEB-877D-210EBA65331E}" presName="text" presStyleLbl="fgAcc0" presStyleIdx="0" presStyleCnt="1">
        <dgm:presLayoutVars>
          <dgm:chPref val="3"/>
        </dgm:presLayoutVars>
      </dgm:prSet>
      <dgm:spPr/>
    </dgm:pt>
    <dgm:pt modelId="{88B543D6-7D21-42D1-AC10-585139767998}" type="pres">
      <dgm:prSet presAssocID="{56D3CCAC-6CA4-4FEB-877D-210EBA65331E}" presName="hierChild2" presStyleCnt="0"/>
      <dgm:spPr/>
    </dgm:pt>
    <dgm:pt modelId="{5BDD2163-3877-49BA-9526-1F875119C284}" type="pres">
      <dgm:prSet presAssocID="{20D1C301-50FD-4675-BBC5-431A96E6E5E6}" presName="Name10" presStyleLbl="parChTrans1D2" presStyleIdx="0" presStyleCnt="2"/>
      <dgm:spPr/>
    </dgm:pt>
    <dgm:pt modelId="{4F29A703-73AD-46F6-9BA2-08260B54BAB4}" type="pres">
      <dgm:prSet presAssocID="{C90045B5-2403-4020-888E-6BFD9AEFE15A}" presName="hierRoot2" presStyleCnt="0"/>
      <dgm:spPr/>
    </dgm:pt>
    <dgm:pt modelId="{709A8820-4C11-447A-AF35-9F510CCDF14C}" type="pres">
      <dgm:prSet presAssocID="{C90045B5-2403-4020-888E-6BFD9AEFE15A}" presName="composite2" presStyleCnt="0"/>
      <dgm:spPr/>
    </dgm:pt>
    <dgm:pt modelId="{FA00CF97-9EE2-40ED-A7EE-E2E669988FFE}" type="pres">
      <dgm:prSet presAssocID="{C90045B5-2403-4020-888E-6BFD9AEFE15A}" presName="background2" presStyleLbl="node2" presStyleIdx="0" presStyleCnt="2"/>
      <dgm:spPr/>
    </dgm:pt>
    <dgm:pt modelId="{19BD0F3D-A1C1-455F-BC2E-7929D1259A35}" type="pres">
      <dgm:prSet presAssocID="{C90045B5-2403-4020-888E-6BFD9AEFE15A}" presName="text2" presStyleLbl="fgAcc2" presStyleIdx="0" presStyleCnt="2">
        <dgm:presLayoutVars>
          <dgm:chPref val="3"/>
        </dgm:presLayoutVars>
      </dgm:prSet>
      <dgm:spPr/>
    </dgm:pt>
    <dgm:pt modelId="{80C7346E-D2BD-4507-82B7-290DAE373760}" type="pres">
      <dgm:prSet presAssocID="{C90045B5-2403-4020-888E-6BFD9AEFE15A}" presName="hierChild3" presStyleCnt="0"/>
      <dgm:spPr/>
    </dgm:pt>
    <dgm:pt modelId="{36075331-FBF0-490D-9C2D-E5D77A3D2BA9}" type="pres">
      <dgm:prSet presAssocID="{CFBD5344-8AD1-4F82-8202-0CE24AABC377}" presName="Name17" presStyleLbl="parChTrans1D3" presStyleIdx="0" presStyleCnt="2"/>
      <dgm:spPr/>
    </dgm:pt>
    <dgm:pt modelId="{3F561223-565B-44DE-9CF6-362664C88CFE}" type="pres">
      <dgm:prSet presAssocID="{12F2E407-5AC9-41D7-B500-05DD0020726E}" presName="hierRoot3" presStyleCnt="0"/>
      <dgm:spPr/>
    </dgm:pt>
    <dgm:pt modelId="{54126C44-B0B8-4D61-AD9F-1581A68106F0}" type="pres">
      <dgm:prSet presAssocID="{12F2E407-5AC9-41D7-B500-05DD0020726E}" presName="composite3" presStyleCnt="0"/>
      <dgm:spPr/>
    </dgm:pt>
    <dgm:pt modelId="{06C832B3-871E-4847-A171-C26A70A14FCA}" type="pres">
      <dgm:prSet presAssocID="{12F2E407-5AC9-41D7-B500-05DD0020726E}" presName="background3" presStyleLbl="node3" presStyleIdx="0" presStyleCnt="2"/>
      <dgm:spPr/>
    </dgm:pt>
    <dgm:pt modelId="{A016A245-3F60-4873-BA92-BA899F5CC990}" type="pres">
      <dgm:prSet presAssocID="{12F2E407-5AC9-41D7-B500-05DD0020726E}" presName="text3" presStyleLbl="fgAcc3" presStyleIdx="0" presStyleCnt="2">
        <dgm:presLayoutVars>
          <dgm:chPref val="3"/>
        </dgm:presLayoutVars>
      </dgm:prSet>
      <dgm:spPr/>
    </dgm:pt>
    <dgm:pt modelId="{8CBFCDC0-88C0-46C1-A41B-DACC31BC052E}" type="pres">
      <dgm:prSet presAssocID="{12F2E407-5AC9-41D7-B500-05DD0020726E}" presName="hierChild4" presStyleCnt="0"/>
      <dgm:spPr/>
    </dgm:pt>
    <dgm:pt modelId="{BA6CB8CC-214F-4244-85A6-B46947350F77}" type="pres">
      <dgm:prSet presAssocID="{EFFC9D5E-C0DD-46BA-9EA7-E62D53986168}" presName="Name10" presStyleLbl="parChTrans1D2" presStyleIdx="1" presStyleCnt="2"/>
      <dgm:spPr/>
    </dgm:pt>
    <dgm:pt modelId="{129E3D2F-FBA9-478F-8C80-221357B0EE52}" type="pres">
      <dgm:prSet presAssocID="{CDCA994B-0D26-4F58-951D-A26C443E05CF}" presName="hierRoot2" presStyleCnt="0"/>
      <dgm:spPr/>
    </dgm:pt>
    <dgm:pt modelId="{E5C6B1B3-AF56-409F-A8E1-8CDE11E38BFB}" type="pres">
      <dgm:prSet presAssocID="{CDCA994B-0D26-4F58-951D-A26C443E05CF}" presName="composite2" presStyleCnt="0"/>
      <dgm:spPr/>
    </dgm:pt>
    <dgm:pt modelId="{8BB30DC9-C2CC-4228-B985-3EFE746E6D1B}" type="pres">
      <dgm:prSet presAssocID="{CDCA994B-0D26-4F58-951D-A26C443E05CF}" presName="background2" presStyleLbl="node2" presStyleIdx="1" presStyleCnt="2"/>
      <dgm:spPr/>
    </dgm:pt>
    <dgm:pt modelId="{CE3084AD-9C1E-4575-926A-1EEB2130E3AB}" type="pres">
      <dgm:prSet presAssocID="{CDCA994B-0D26-4F58-951D-A26C443E05CF}" presName="text2" presStyleLbl="fgAcc2" presStyleIdx="1" presStyleCnt="2">
        <dgm:presLayoutVars>
          <dgm:chPref val="3"/>
        </dgm:presLayoutVars>
      </dgm:prSet>
      <dgm:spPr/>
    </dgm:pt>
    <dgm:pt modelId="{B7ED3A14-F950-4298-A88E-E7BB72AA2AFB}" type="pres">
      <dgm:prSet presAssocID="{CDCA994B-0D26-4F58-951D-A26C443E05CF}" presName="hierChild3" presStyleCnt="0"/>
      <dgm:spPr/>
    </dgm:pt>
    <dgm:pt modelId="{7F66C871-A985-4F2C-AC5D-89182E574EBE}" type="pres">
      <dgm:prSet presAssocID="{5EEF84CA-63BC-45F9-905B-6AB933C5D9FE}" presName="Name17" presStyleLbl="parChTrans1D3" presStyleIdx="1" presStyleCnt="2"/>
      <dgm:spPr/>
    </dgm:pt>
    <dgm:pt modelId="{CAEE0CBD-921A-4985-9813-0592699947F2}" type="pres">
      <dgm:prSet presAssocID="{37D81065-367D-4B04-971F-CFD8C9B13DC6}" presName="hierRoot3" presStyleCnt="0"/>
      <dgm:spPr/>
    </dgm:pt>
    <dgm:pt modelId="{BD8E0D3B-ACA0-41FE-98A2-AB2180C7583B}" type="pres">
      <dgm:prSet presAssocID="{37D81065-367D-4B04-971F-CFD8C9B13DC6}" presName="composite3" presStyleCnt="0"/>
      <dgm:spPr/>
    </dgm:pt>
    <dgm:pt modelId="{ED386065-5BF6-4DC1-935F-8DE0FE731F7E}" type="pres">
      <dgm:prSet presAssocID="{37D81065-367D-4B04-971F-CFD8C9B13DC6}" presName="background3" presStyleLbl="node3" presStyleIdx="1" presStyleCnt="2"/>
      <dgm:spPr/>
    </dgm:pt>
    <dgm:pt modelId="{F7751683-39D3-4C0B-8951-67B7B9DE0617}" type="pres">
      <dgm:prSet presAssocID="{37D81065-367D-4B04-971F-CFD8C9B13DC6}" presName="text3" presStyleLbl="fgAcc3" presStyleIdx="1" presStyleCnt="2">
        <dgm:presLayoutVars>
          <dgm:chPref val="3"/>
        </dgm:presLayoutVars>
      </dgm:prSet>
      <dgm:spPr/>
    </dgm:pt>
    <dgm:pt modelId="{3308290B-1ADF-44D4-B710-BB20ECECDAEA}" type="pres">
      <dgm:prSet presAssocID="{37D81065-367D-4B04-971F-CFD8C9B13DC6}" presName="hierChild4" presStyleCnt="0"/>
      <dgm:spPr/>
    </dgm:pt>
  </dgm:ptLst>
  <dgm:cxnLst>
    <dgm:cxn modelId="{25874813-DAD5-439F-9170-AE63C448A5E1}" srcId="{56D3CCAC-6CA4-4FEB-877D-210EBA65331E}" destId="{C90045B5-2403-4020-888E-6BFD9AEFE15A}" srcOrd="0" destOrd="0" parTransId="{20D1C301-50FD-4675-BBC5-431A96E6E5E6}" sibTransId="{80AE93D3-FB4F-4618-A1E4-E4AA0EEDCB2A}"/>
    <dgm:cxn modelId="{722A2231-120D-4462-BD65-6A2D1A423037}" type="presOf" srcId="{CFBD5344-8AD1-4F82-8202-0CE24AABC377}" destId="{36075331-FBF0-490D-9C2D-E5D77A3D2BA9}" srcOrd="0" destOrd="0" presId="urn:microsoft.com/office/officeart/2005/8/layout/hierarchy1"/>
    <dgm:cxn modelId="{7CEA1D4D-1E3C-4965-B1FD-244C8F9380CA}" type="presOf" srcId="{12F2E407-5AC9-41D7-B500-05DD0020726E}" destId="{A016A245-3F60-4873-BA92-BA899F5CC990}" srcOrd="0" destOrd="0" presId="urn:microsoft.com/office/officeart/2005/8/layout/hierarchy1"/>
    <dgm:cxn modelId="{C84FB155-8B25-4976-9DB6-506F72D70BE3}" srcId="{C90045B5-2403-4020-888E-6BFD9AEFE15A}" destId="{12F2E407-5AC9-41D7-B500-05DD0020726E}" srcOrd="0" destOrd="0" parTransId="{CFBD5344-8AD1-4F82-8202-0CE24AABC377}" sibTransId="{9768CF84-6956-40DE-A2F8-EE7B1EEFDB21}"/>
    <dgm:cxn modelId="{558F567D-C4F0-4B8D-9E0C-95DC11E53825}" srcId="{CDCA994B-0D26-4F58-951D-A26C443E05CF}" destId="{37D81065-367D-4B04-971F-CFD8C9B13DC6}" srcOrd="0" destOrd="0" parTransId="{5EEF84CA-63BC-45F9-905B-6AB933C5D9FE}" sibTransId="{0000A6FA-68E0-4F9B-891E-AC091A1048D5}"/>
    <dgm:cxn modelId="{46E39B7F-2F20-4562-A668-A54D1E6490B6}" srcId="{56D3CCAC-6CA4-4FEB-877D-210EBA65331E}" destId="{CDCA994B-0D26-4F58-951D-A26C443E05CF}" srcOrd="1" destOrd="0" parTransId="{EFFC9D5E-C0DD-46BA-9EA7-E62D53986168}" sibTransId="{9EA827B4-A8C6-4F59-B991-25F5EDF27C32}"/>
    <dgm:cxn modelId="{CDCE5082-AEBB-4595-9B05-A3BBAEDE2B79}" type="presOf" srcId="{37D81065-367D-4B04-971F-CFD8C9B13DC6}" destId="{F7751683-39D3-4C0B-8951-67B7B9DE0617}" srcOrd="0" destOrd="0" presId="urn:microsoft.com/office/officeart/2005/8/layout/hierarchy1"/>
    <dgm:cxn modelId="{E68EA587-259E-4C17-A0ED-65E7B06019EB}" type="presOf" srcId="{C90045B5-2403-4020-888E-6BFD9AEFE15A}" destId="{19BD0F3D-A1C1-455F-BC2E-7929D1259A35}" srcOrd="0" destOrd="0" presId="urn:microsoft.com/office/officeart/2005/8/layout/hierarchy1"/>
    <dgm:cxn modelId="{5A6CAA88-0605-42EC-8FBD-09E41880DA47}" type="presOf" srcId="{CDCA994B-0D26-4F58-951D-A26C443E05CF}" destId="{CE3084AD-9C1E-4575-926A-1EEB2130E3AB}" srcOrd="0" destOrd="0" presId="urn:microsoft.com/office/officeart/2005/8/layout/hierarchy1"/>
    <dgm:cxn modelId="{F5C4CE91-3201-44B5-B81A-28F45C58ECE7}" srcId="{9BECDDEF-287A-477C-BE5B-42571C340D78}" destId="{56D3CCAC-6CA4-4FEB-877D-210EBA65331E}" srcOrd="0" destOrd="0" parTransId="{300C459C-0DBE-4C32-9EB3-77582CA37788}" sibTransId="{72F9E0E2-6369-4988-9E9B-1814B06059A9}"/>
    <dgm:cxn modelId="{94DC5E9D-160B-4706-B1FE-F5C01C980416}" type="presOf" srcId="{5EEF84CA-63BC-45F9-905B-6AB933C5D9FE}" destId="{7F66C871-A985-4F2C-AC5D-89182E574EBE}" srcOrd="0" destOrd="0" presId="urn:microsoft.com/office/officeart/2005/8/layout/hierarchy1"/>
    <dgm:cxn modelId="{2F309ECF-1690-40A4-903B-B9A0C48DD9F6}" type="presOf" srcId="{9BECDDEF-287A-477C-BE5B-42571C340D78}" destId="{D0B9DF30-958F-49C5-8CA4-5A1098F7B094}" srcOrd="0" destOrd="0" presId="urn:microsoft.com/office/officeart/2005/8/layout/hierarchy1"/>
    <dgm:cxn modelId="{DC166FD3-D005-4873-9887-1359EF28451F}" type="presOf" srcId="{20D1C301-50FD-4675-BBC5-431A96E6E5E6}" destId="{5BDD2163-3877-49BA-9526-1F875119C284}" srcOrd="0" destOrd="0" presId="urn:microsoft.com/office/officeart/2005/8/layout/hierarchy1"/>
    <dgm:cxn modelId="{641FE8E7-D6B4-4A9D-B64E-9F49B2DE9DD4}" type="presOf" srcId="{56D3CCAC-6CA4-4FEB-877D-210EBA65331E}" destId="{C530FB81-D23F-43F2-BB71-9F6C0EFE2F18}" srcOrd="0" destOrd="0" presId="urn:microsoft.com/office/officeart/2005/8/layout/hierarchy1"/>
    <dgm:cxn modelId="{2B96A8ED-21E2-4BAB-9A7E-1BEC5E49534D}" type="presOf" srcId="{EFFC9D5E-C0DD-46BA-9EA7-E62D53986168}" destId="{BA6CB8CC-214F-4244-85A6-B46947350F77}" srcOrd="0" destOrd="0" presId="urn:microsoft.com/office/officeart/2005/8/layout/hierarchy1"/>
    <dgm:cxn modelId="{537A522C-60CC-4CDE-AF16-03DF9502B969}" type="presParOf" srcId="{D0B9DF30-958F-49C5-8CA4-5A1098F7B094}" destId="{8447D893-24DD-4645-82FA-1E862376947C}" srcOrd="0" destOrd="0" presId="urn:microsoft.com/office/officeart/2005/8/layout/hierarchy1"/>
    <dgm:cxn modelId="{5BA371C5-A943-479D-AB36-1561AAE34F66}" type="presParOf" srcId="{8447D893-24DD-4645-82FA-1E862376947C}" destId="{313E0FC2-6C04-4BD0-94E8-E376E4BEC0E8}" srcOrd="0" destOrd="0" presId="urn:microsoft.com/office/officeart/2005/8/layout/hierarchy1"/>
    <dgm:cxn modelId="{D75945F4-E799-49C8-9153-2A2E4628E0C5}" type="presParOf" srcId="{313E0FC2-6C04-4BD0-94E8-E376E4BEC0E8}" destId="{D62A88B5-F13C-455B-82EB-3CB190DBE181}" srcOrd="0" destOrd="0" presId="urn:microsoft.com/office/officeart/2005/8/layout/hierarchy1"/>
    <dgm:cxn modelId="{4F4FAFA0-B31A-4117-A700-5E6E9FCD24A2}" type="presParOf" srcId="{313E0FC2-6C04-4BD0-94E8-E376E4BEC0E8}" destId="{C530FB81-D23F-43F2-BB71-9F6C0EFE2F18}" srcOrd="1" destOrd="0" presId="urn:microsoft.com/office/officeart/2005/8/layout/hierarchy1"/>
    <dgm:cxn modelId="{E0C318BC-635E-4492-BC65-B867BEAE1134}" type="presParOf" srcId="{8447D893-24DD-4645-82FA-1E862376947C}" destId="{88B543D6-7D21-42D1-AC10-585139767998}" srcOrd="1" destOrd="0" presId="urn:microsoft.com/office/officeart/2005/8/layout/hierarchy1"/>
    <dgm:cxn modelId="{58461121-9470-47D9-BB8F-367C23F32DA1}" type="presParOf" srcId="{88B543D6-7D21-42D1-AC10-585139767998}" destId="{5BDD2163-3877-49BA-9526-1F875119C284}" srcOrd="0" destOrd="0" presId="urn:microsoft.com/office/officeart/2005/8/layout/hierarchy1"/>
    <dgm:cxn modelId="{B1167BCB-04A6-4A38-A19C-883B6B8DAD3A}" type="presParOf" srcId="{88B543D6-7D21-42D1-AC10-585139767998}" destId="{4F29A703-73AD-46F6-9BA2-08260B54BAB4}" srcOrd="1" destOrd="0" presId="urn:microsoft.com/office/officeart/2005/8/layout/hierarchy1"/>
    <dgm:cxn modelId="{8FDC9345-D013-4EFF-A005-791F7D686383}" type="presParOf" srcId="{4F29A703-73AD-46F6-9BA2-08260B54BAB4}" destId="{709A8820-4C11-447A-AF35-9F510CCDF14C}" srcOrd="0" destOrd="0" presId="urn:microsoft.com/office/officeart/2005/8/layout/hierarchy1"/>
    <dgm:cxn modelId="{2F8C01A4-32B9-43C3-BBB5-2FD7D0CF9A3D}" type="presParOf" srcId="{709A8820-4C11-447A-AF35-9F510CCDF14C}" destId="{FA00CF97-9EE2-40ED-A7EE-E2E669988FFE}" srcOrd="0" destOrd="0" presId="urn:microsoft.com/office/officeart/2005/8/layout/hierarchy1"/>
    <dgm:cxn modelId="{391ECF5C-C79F-4370-A135-4065ABE4533A}" type="presParOf" srcId="{709A8820-4C11-447A-AF35-9F510CCDF14C}" destId="{19BD0F3D-A1C1-455F-BC2E-7929D1259A35}" srcOrd="1" destOrd="0" presId="urn:microsoft.com/office/officeart/2005/8/layout/hierarchy1"/>
    <dgm:cxn modelId="{9ED3BB1D-4735-46B4-9643-36590257E506}" type="presParOf" srcId="{4F29A703-73AD-46F6-9BA2-08260B54BAB4}" destId="{80C7346E-D2BD-4507-82B7-290DAE373760}" srcOrd="1" destOrd="0" presId="urn:microsoft.com/office/officeart/2005/8/layout/hierarchy1"/>
    <dgm:cxn modelId="{A43E825D-71A9-44B6-9E99-163C0DC5356D}" type="presParOf" srcId="{80C7346E-D2BD-4507-82B7-290DAE373760}" destId="{36075331-FBF0-490D-9C2D-E5D77A3D2BA9}" srcOrd="0" destOrd="0" presId="urn:microsoft.com/office/officeart/2005/8/layout/hierarchy1"/>
    <dgm:cxn modelId="{2D358F15-6F8F-4F3C-88DC-2AD1774652D4}" type="presParOf" srcId="{80C7346E-D2BD-4507-82B7-290DAE373760}" destId="{3F561223-565B-44DE-9CF6-362664C88CFE}" srcOrd="1" destOrd="0" presId="urn:microsoft.com/office/officeart/2005/8/layout/hierarchy1"/>
    <dgm:cxn modelId="{18128001-57E4-4CA2-ABD6-F3278FC53DDB}" type="presParOf" srcId="{3F561223-565B-44DE-9CF6-362664C88CFE}" destId="{54126C44-B0B8-4D61-AD9F-1581A68106F0}" srcOrd="0" destOrd="0" presId="urn:microsoft.com/office/officeart/2005/8/layout/hierarchy1"/>
    <dgm:cxn modelId="{DD802B5F-7886-4BA8-B030-1CF5B308CB76}" type="presParOf" srcId="{54126C44-B0B8-4D61-AD9F-1581A68106F0}" destId="{06C832B3-871E-4847-A171-C26A70A14FCA}" srcOrd="0" destOrd="0" presId="urn:microsoft.com/office/officeart/2005/8/layout/hierarchy1"/>
    <dgm:cxn modelId="{A6EB23F0-1039-43AA-AB52-5579234BB959}" type="presParOf" srcId="{54126C44-B0B8-4D61-AD9F-1581A68106F0}" destId="{A016A245-3F60-4873-BA92-BA899F5CC990}" srcOrd="1" destOrd="0" presId="urn:microsoft.com/office/officeart/2005/8/layout/hierarchy1"/>
    <dgm:cxn modelId="{7DF64CAC-F944-49C6-B61D-A7CB9979DDA6}" type="presParOf" srcId="{3F561223-565B-44DE-9CF6-362664C88CFE}" destId="{8CBFCDC0-88C0-46C1-A41B-DACC31BC052E}" srcOrd="1" destOrd="0" presId="urn:microsoft.com/office/officeart/2005/8/layout/hierarchy1"/>
    <dgm:cxn modelId="{E50278DC-4245-463C-9610-C2FCE43E3AC4}" type="presParOf" srcId="{88B543D6-7D21-42D1-AC10-585139767998}" destId="{BA6CB8CC-214F-4244-85A6-B46947350F77}" srcOrd="2" destOrd="0" presId="urn:microsoft.com/office/officeart/2005/8/layout/hierarchy1"/>
    <dgm:cxn modelId="{653FB205-E7D8-4768-91A0-02E214BFD9B0}" type="presParOf" srcId="{88B543D6-7D21-42D1-AC10-585139767998}" destId="{129E3D2F-FBA9-478F-8C80-221357B0EE52}" srcOrd="3" destOrd="0" presId="urn:microsoft.com/office/officeart/2005/8/layout/hierarchy1"/>
    <dgm:cxn modelId="{61FFE92D-24F0-4A87-BC6C-4D458605CB18}" type="presParOf" srcId="{129E3D2F-FBA9-478F-8C80-221357B0EE52}" destId="{E5C6B1B3-AF56-409F-A8E1-8CDE11E38BFB}" srcOrd="0" destOrd="0" presId="urn:microsoft.com/office/officeart/2005/8/layout/hierarchy1"/>
    <dgm:cxn modelId="{07F667D2-8471-446E-8A12-8D7CDA665386}" type="presParOf" srcId="{E5C6B1B3-AF56-409F-A8E1-8CDE11E38BFB}" destId="{8BB30DC9-C2CC-4228-B985-3EFE746E6D1B}" srcOrd="0" destOrd="0" presId="urn:microsoft.com/office/officeart/2005/8/layout/hierarchy1"/>
    <dgm:cxn modelId="{39028955-5AEA-41F4-95DE-942838C77FE4}" type="presParOf" srcId="{E5C6B1B3-AF56-409F-A8E1-8CDE11E38BFB}" destId="{CE3084AD-9C1E-4575-926A-1EEB2130E3AB}" srcOrd="1" destOrd="0" presId="urn:microsoft.com/office/officeart/2005/8/layout/hierarchy1"/>
    <dgm:cxn modelId="{5CD6B553-184F-4CDE-9AF2-95FF16C16361}" type="presParOf" srcId="{129E3D2F-FBA9-478F-8C80-221357B0EE52}" destId="{B7ED3A14-F950-4298-A88E-E7BB72AA2AFB}" srcOrd="1" destOrd="0" presId="urn:microsoft.com/office/officeart/2005/8/layout/hierarchy1"/>
    <dgm:cxn modelId="{3A17A3A0-D5EB-42BC-81A9-0382218FD045}" type="presParOf" srcId="{B7ED3A14-F950-4298-A88E-E7BB72AA2AFB}" destId="{7F66C871-A985-4F2C-AC5D-89182E574EBE}" srcOrd="0" destOrd="0" presId="urn:microsoft.com/office/officeart/2005/8/layout/hierarchy1"/>
    <dgm:cxn modelId="{47D1F313-89E8-4262-9A17-7FF1555791B3}" type="presParOf" srcId="{B7ED3A14-F950-4298-A88E-E7BB72AA2AFB}" destId="{CAEE0CBD-921A-4985-9813-0592699947F2}" srcOrd="1" destOrd="0" presId="urn:microsoft.com/office/officeart/2005/8/layout/hierarchy1"/>
    <dgm:cxn modelId="{E8F421AA-254A-4343-80AB-DC2CBED51688}" type="presParOf" srcId="{CAEE0CBD-921A-4985-9813-0592699947F2}" destId="{BD8E0D3B-ACA0-41FE-98A2-AB2180C7583B}" srcOrd="0" destOrd="0" presId="urn:microsoft.com/office/officeart/2005/8/layout/hierarchy1"/>
    <dgm:cxn modelId="{9AB76B7A-44CA-4895-8314-ADDBD1DE8AE4}" type="presParOf" srcId="{BD8E0D3B-ACA0-41FE-98A2-AB2180C7583B}" destId="{ED386065-5BF6-4DC1-935F-8DE0FE731F7E}" srcOrd="0" destOrd="0" presId="urn:microsoft.com/office/officeart/2005/8/layout/hierarchy1"/>
    <dgm:cxn modelId="{0974D109-6B37-4E10-84F1-8E0C352F32EB}" type="presParOf" srcId="{BD8E0D3B-ACA0-41FE-98A2-AB2180C7583B}" destId="{F7751683-39D3-4C0B-8951-67B7B9DE0617}" srcOrd="1" destOrd="0" presId="urn:microsoft.com/office/officeart/2005/8/layout/hierarchy1"/>
    <dgm:cxn modelId="{625917D6-4FFE-444B-A271-2F43EDDE295E}" type="presParOf" srcId="{CAEE0CBD-921A-4985-9813-0592699947F2}" destId="{3308290B-1ADF-44D4-B710-BB20ECECDA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82859-93C1-4169-92A5-3CE07022F901}">
      <dsp:nvSpPr>
        <dsp:cNvPr id="0" name=""/>
        <dsp:cNvSpPr/>
      </dsp:nvSpPr>
      <dsp:spPr>
        <a:xfrm>
          <a:off x="3557294" y="4352292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1068889" y="0"/>
              </a:moveTo>
              <a:lnTo>
                <a:pt x="1068889" y="346660"/>
              </a:lnTo>
              <a:lnTo>
                <a:pt x="0" y="346660"/>
              </a:lnTo>
              <a:lnTo>
                <a:pt x="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CC465-6667-479F-BF3E-B6971C4E1EC1}">
      <dsp:nvSpPr>
        <dsp:cNvPr id="0" name=""/>
        <dsp:cNvSpPr/>
      </dsp:nvSpPr>
      <dsp:spPr>
        <a:xfrm>
          <a:off x="4626183" y="4352292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660"/>
              </a:lnTo>
              <a:lnTo>
                <a:pt x="1068889" y="346660"/>
              </a:lnTo>
              <a:lnTo>
                <a:pt x="1068889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B1378-4292-452D-8AD0-77651004C482}">
      <dsp:nvSpPr>
        <dsp:cNvPr id="0" name=""/>
        <dsp:cNvSpPr/>
      </dsp:nvSpPr>
      <dsp:spPr>
        <a:xfrm>
          <a:off x="4580463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951F-6C5A-4ED3-9B9A-C93AAE54E7B0}">
      <dsp:nvSpPr>
        <dsp:cNvPr id="0" name=""/>
        <dsp:cNvSpPr/>
      </dsp:nvSpPr>
      <dsp:spPr>
        <a:xfrm>
          <a:off x="4626183" y="1113558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1068889" y="0"/>
              </a:moveTo>
              <a:lnTo>
                <a:pt x="1068889" y="346660"/>
              </a:lnTo>
              <a:lnTo>
                <a:pt x="0" y="346660"/>
              </a:lnTo>
              <a:lnTo>
                <a:pt x="0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D397A-83E0-49E3-AB98-2290F9ED5EC4}">
      <dsp:nvSpPr>
        <dsp:cNvPr id="0" name=""/>
        <dsp:cNvSpPr/>
      </dsp:nvSpPr>
      <dsp:spPr>
        <a:xfrm>
          <a:off x="6718242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F8053-A5AB-4ADB-A061-02358DE81466}">
      <dsp:nvSpPr>
        <dsp:cNvPr id="0" name=""/>
        <dsp:cNvSpPr/>
      </dsp:nvSpPr>
      <dsp:spPr>
        <a:xfrm>
          <a:off x="5695072" y="1113558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660"/>
              </a:lnTo>
              <a:lnTo>
                <a:pt x="1068889" y="346660"/>
              </a:lnTo>
              <a:lnTo>
                <a:pt x="1068889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85665-4D6E-46F1-9E3D-9BE92F9EE220}">
      <dsp:nvSpPr>
        <dsp:cNvPr id="0" name=""/>
        <dsp:cNvSpPr/>
      </dsp:nvSpPr>
      <dsp:spPr>
        <a:xfrm>
          <a:off x="4820527" y="2885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78A7A-A718-462E-A68D-AC4F9062E695}">
      <dsp:nvSpPr>
        <dsp:cNvPr id="0" name=""/>
        <dsp:cNvSpPr/>
      </dsp:nvSpPr>
      <dsp:spPr>
        <a:xfrm>
          <a:off x="5014870" y="187511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מגו </a:t>
          </a:r>
          <a:r>
            <a:rPr lang="he-IL" sz="1700" kern="1200" dirty="0" err="1"/>
            <a:t>דחשיד</a:t>
          </a:r>
          <a:r>
            <a:rPr lang="he-IL" sz="1700" kern="1200" dirty="0"/>
            <a:t> על הממון</a:t>
          </a:r>
        </a:p>
      </dsp:txBody>
      <dsp:txXfrm>
        <a:off x="5047401" y="220042"/>
        <a:ext cx="1684029" cy="1045611"/>
      </dsp:txXfrm>
    </dsp:sp>
    <dsp:sp modelId="{648AAEF8-19CD-4875-B114-BA8111C16178}">
      <dsp:nvSpPr>
        <dsp:cNvPr id="0" name=""/>
        <dsp:cNvSpPr/>
      </dsp:nvSpPr>
      <dsp:spPr>
        <a:xfrm>
          <a:off x="5889416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E5A85-70F8-42CB-B2A4-E83CEEE42BE4}">
      <dsp:nvSpPr>
        <dsp:cNvPr id="0" name=""/>
        <dsp:cNvSpPr/>
      </dsp:nvSpPr>
      <dsp:spPr>
        <a:xfrm>
          <a:off x="6083759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עדיין כשר לשבועה</a:t>
          </a:r>
        </a:p>
      </dsp:txBody>
      <dsp:txXfrm>
        <a:off x="6116290" y="1839409"/>
        <a:ext cx="1684029" cy="1045611"/>
      </dsp:txXfrm>
    </dsp:sp>
    <dsp:sp modelId="{D543DC36-ED80-44ED-8AD3-48715B5930C0}">
      <dsp:nvSpPr>
        <dsp:cNvPr id="0" name=""/>
        <dsp:cNvSpPr/>
      </dsp:nvSpPr>
      <dsp:spPr>
        <a:xfrm>
          <a:off x="5889416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6BA58-5699-42CB-8BE9-D6568AF27CAF}">
      <dsp:nvSpPr>
        <dsp:cNvPr id="0" name=""/>
        <dsp:cNvSpPr/>
      </dsp:nvSpPr>
      <dsp:spPr>
        <a:xfrm>
          <a:off x="6083759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תוס- ולכן מדאורייתא גזלן אינו פסול לשבועה</a:t>
          </a:r>
        </a:p>
      </dsp:txBody>
      <dsp:txXfrm>
        <a:off x="6116290" y="3458776"/>
        <a:ext cx="1684029" cy="1045611"/>
      </dsp:txXfrm>
    </dsp:sp>
    <dsp:sp modelId="{162D8F3D-7EFB-4A36-BAE8-99E7364F293C}">
      <dsp:nvSpPr>
        <dsp:cNvPr id="0" name=""/>
        <dsp:cNvSpPr/>
      </dsp:nvSpPr>
      <dsp:spPr>
        <a:xfrm>
          <a:off x="3751637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EEC77-9767-4ECB-B524-73524982A0A7}">
      <dsp:nvSpPr>
        <dsp:cNvPr id="0" name=""/>
        <dsp:cNvSpPr/>
      </dsp:nvSpPr>
      <dsp:spPr>
        <a:xfrm>
          <a:off x="3945981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חשוד על ממון, מול גזלן שכבר גזל</a:t>
          </a:r>
        </a:p>
      </dsp:txBody>
      <dsp:txXfrm>
        <a:off x="3978512" y="1839409"/>
        <a:ext cx="1684029" cy="1045611"/>
      </dsp:txXfrm>
    </dsp:sp>
    <dsp:sp modelId="{70BF9525-F18B-4AB4-8470-A8E7CEF31E41}">
      <dsp:nvSpPr>
        <dsp:cNvPr id="0" name=""/>
        <dsp:cNvSpPr/>
      </dsp:nvSpPr>
      <dsp:spPr>
        <a:xfrm>
          <a:off x="3751637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1E32D-C4C8-4006-A655-3F33AE12718B}">
      <dsp:nvSpPr>
        <dsp:cNvPr id="0" name=""/>
        <dsp:cNvSpPr/>
      </dsp:nvSpPr>
      <dsp:spPr>
        <a:xfrm>
          <a:off x="3945981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ר"י החסיד-</a:t>
          </a:r>
        </a:p>
      </dsp:txBody>
      <dsp:txXfrm>
        <a:off x="3978512" y="3458776"/>
        <a:ext cx="1684029" cy="1045611"/>
      </dsp:txXfrm>
    </dsp:sp>
    <dsp:sp modelId="{1742F014-B423-4288-A7C8-65F6900A1BF3}">
      <dsp:nvSpPr>
        <dsp:cNvPr id="0" name=""/>
        <dsp:cNvSpPr/>
      </dsp:nvSpPr>
      <dsp:spPr>
        <a:xfrm>
          <a:off x="4820527" y="4860986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6B431-013D-40EC-8A4C-A9CA19298E0F}">
      <dsp:nvSpPr>
        <dsp:cNvPr id="0" name=""/>
        <dsp:cNvSpPr/>
      </dsp:nvSpPr>
      <dsp:spPr>
        <a:xfrm>
          <a:off x="5014870" y="5045612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/>
            <a:t>חשוד- </a:t>
          </a:r>
          <a:r>
            <a:rPr lang="he-IL" sz="1700" kern="1200" dirty="0"/>
            <a:t>אולי יפרוש בגלל השבועה</a:t>
          </a:r>
        </a:p>
      </dsp:txBody>
      <dsp:txXfrm>
        <a:off x="5047401" y="5078143"/>
        <a:ext cx="1684029" cy="1045611"/>
      </dsp:txXfrm>
    </dsp:sp>
    <dsp:sp modelId="{FB1680F1-C9E9-4D59-9953-96C048AA2E53}">
      <dsp:nvSpPr>
        <dsp:cNvPr id="0" name=""/>
        <dsp:cNvSpPr/>
      </dsp:nvSpPr>
      <dsp:spPr>
        <a:xfrm>
          <a:off x="2682748" y="4860986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32627-7647-4B00-8E0A-DC3728FFC2F5}">
      <dsp:nvSpPr>
        <dsp:cNvPr id="0" name=""/>
        <dsp:cNvSpPr/>
      </dsp:nvSpPr>
      <dsp:spPr>
        <a:xfrm>
          <a:off x="2877092" y="5045612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גזלן ממש- פסול</a:t>
          </a:r>
        </a:p>
      </dsp:txBody>
      <dsp:txXfrm>
        <a:off x="2909623" y="5078143"/>
        <a:ext cx="1684029" cy="1045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958DF-059B-4A92-BF5E-187E0DEFD1C3}">
      <dsp:nvSpPr>
        <dsp:cNvPr id="0" name=""/>
        <dsp:cNvSpPr/>
      </dsp:nvSpPr>
      <dsp:spPr>
        <a:xfrm>
          <a:off x="2977129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FA9AC-FC2E-40D6-8380-29F51CBE0F82}">
      <dsp:nvSpPr>
        <dsp:cNvPr id="0" name=""/>
        <dsp:cNvSpPr/>
      </dsp:nvSpPr>
      <dsp:spPr>
        <a:xfrm>
          <a:off x="3022849" y="1113558"/>
          <a:ext cx="2137778" cy="508694"/>
        </a:xfrm>
        <a:custGeom>
          <a:avLst/>
          <a:gdLst/>
          <a:ahLst/>
          <a:cxnLst/>
          <a:rect l="0" t="0" r="0" b="0"/>
          <a:pathLst>
            <a:path>
              <a:moveTo>
                <a:pt x="2137778" y="0"/>
              </a:moveTo>
              <a:lnTo>
                <a:pt x="2137778" y="346660"/>
              </a:lnTo>
              <a:lnTo>
                <a:pt x="0" y="346660"/>
              </a:lnTo>
              <a:lnTo>
                <a:pt x="0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82859-93C1-4169-92A5-3CE07022F901}">
      <dsp:nvSpPr>
        <dsp:cNvPr id="0" name=""/>
        <dsp:cNvSpPr/>
      </dsp:nvSpPr>
      <dsp:spPr>
        <a:xfrm>
          <a:off x="4091739" y="4352292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1068889" y="0"/>
              </a:moveTo>
              <a:lnTo>
                <a:pt x="1068889" y="346660"/>
              </a:lnTo>
              <a:lnTo>
                <a:pt x="0" y="346660"/>
              </a:lnTo>
              <a:lnTo>
                <a:pt x="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CC465-6667-479F-BF3E-B6971C4E1EC1}">
      <dsp:nvSpPr>
        <dsp:cNvPr id="0" name=""/>
        <dsp:cNvSpPr/>
      </dsp:nvSpPr>
      <dsp:spPr>
        <a:xfrm>
          <a:off x="5160628" y="4352292"/>
          <a:ext cx="1068889" cy="5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660"/>
              </a:lnTo>
              <a:lnTo>
                <a:pt x="1068889" y="346660"/>
              </a:lnTo>
              <a:lnTo>
                <a:pt x="1068889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B1378-4292-452D-8AD0-77651004C482}">
      <dsp:nvSpPr>
        <dsp:cNvPr id="0" name=""/>
        <dsp:cNvSpPr/>
      </dsp:nvSpPr>
      <dsp:spPr>
        <a:xfrm>
          <a:off x="5114908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A951F-6C5A-4ED3-9B9A-C93AAE54E7B0}">
      <dsp:nvSpPr>
        <dsp:cNvPr id="0" name=""/>
        <dsp:cNvSpPr/>
      </dsp:nvSpPr>
      <dsp:spPr>
        <a:xfrm>
          <a:off x="5114908" y="1113558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2D397A-83E0-49E3-AB98-2290F9ED5EC4}">
      <dsp:nvSpPr>
        <dsp:cNvPr id="0" name=""/>
        <dsp:cNvSpPr/>
      </dsp:nvSpPr>
      <dsp:spPr>
        <a:xfrm>
          <a:off x="7252686" y="2732925"/>
          <a:ext cx="91440" cy="50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CF8053-A5AB-4ADB-A061-02358DE81466}">
      <dsp:nvSpPr>
        <dsp:cNvPr id="0" name=""/>
        <dsp:cNvSpPr/>
      </dsp:nvSpPr>
      <dsp:spPr>
        <a:xfrm>
          <a:off x="5160628" y="1113558"/>
          <a:ext cx="2137778" cy="5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660"/>
              </a:lnTo>
              <a:lnTo>
                <a:pt x="2137778" y="346660"/>
              </a:lnTo>
              <a:lnTo>
                <a:pt x="2137778" y="50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85665-4D6E-46F1-9E3D-9BE92F9EE220}">
      <dsp:nvSpPr>
        <dsp:cNvPr id="0" name=""/>
        <dsp:cNvSpPr/>
      </dsp:nvSpPr>
      <dsp:spPr>
        <a:xfrm>
          <a:off x="4286082" y="2885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78A7A-A718-462E-A68D-AC4F9062E695}">
      <dsp:nvSpPr>
        <dsp:cNvPr id="0" name=""/>
        <dsp:cNvSpPr/>
      </dsp:nvSpPr>
      <dsp:spPr>
        <a:xfrm>
          <a:off x="4480426" y="187511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מגו </a:t>
          </a:r>
          <a:r>
            <a:rPr lang="he-IL" sz="1400" kern="1200" dirty="0" err="1"/>
            <a:t>דחשיד</a:t>
          </a:r>
          <a:r>
            <a:rPr lang="he-IL" sz="1400" kern="1200" dirty="0"/>
            <a:t> על הממון</a:t>
          </a:r>
        </a:p>
      </dsp:txBody>
      <dsp:txXfrm>
        <a:off x="4512957" y="220042"/>
        <a:ext cx="1684029" cy="1045611"/>
      </dsp:txXfrm>
    </dsp:sp>
    <dsp:sp modelId="{648AAEF8-19CD-4875-B114-BA8111C16178}">
      <dsp:nvSpPr>
        <dsp:cNvPr id="0" name=""/>
        <dsp:cNvSpPr/>
      </dsp:nvSpPr>
      <dsp:spPr>
        <a:xfrm>
          <a:off x="6423860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E5A85-70F8-42CB-B2A4-E83CEEE42BE4}">
      <dsp:nvSpPr>
        <dsp:cNvPr id="0" name=""/>
        <dsp:cNvSpPr/>
      </dsp:nvSpPr>
      <dsp:spPr>
        <a:xfrm>
          <a:off x="6618204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עדיין כשר לשבועה</a:t>
          </a:r>
        </a:p>
      </dsp:txBody>
      <dsp:txXfrm>
        <a:off x="6650735" y="1839409"/>
        <a:ext cx="1684029" cy="1045611"/>
      </dsp:txXfrm>
    </dsp:sp>
    <dsp:sp modelId="{D543DC36-ED80-44ED-8AD3-48715B5930C0}">
      <dsp:nvSpPr>
        <dsp:cNvPr id="0" name=""/>
        <dsp:cNvSpPr/>
      </dsp:nvSpPr>
      <dsp:spPr>
        <a:xfrm>
          <a:off x="6423860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6BA58-5699-42CB-8BE9-D6568AF27CAF}">
      <dsp:nvSpPr>
        <dsp:cNvPr id="0" name=""/>
        <dsp:cNvSpPr/>
      </dsp:nvSpPr>
      <dsp:spPr>
        <a:xfrm>
          <a:off x="6618204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תוס- ולכן מדאורייתא גזלן אינו פסול לשבועה</a:t>
          </a:r>
        </a:p>
      </dsp:txBody>
      <dsp:txXfrm>
        <a:off x="6650735" y="3458776"/>
        <a:ext cx="1684029" cy="1045611"/>
      </dsp:txXfrm>
    </dsp:sp>
    <dsp:sp modelId="{162D8F3D-7EFB-4A36-BAE8-99E7364F293C}">
      <dsp:nvSpPr>
        <dsp:cNvPr id="0" name=""/>
        <dsp:cNvSpPr/>
      </dsp:nvSpPr>
      <dsp:spPr>
        <a:xfrm>
          <a:off x="4286082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EEC77-9767-4ECB-B524-73524982A0A7}">
      <dsp:nvSpPr>
        <dsp:cNvPr id="0" name=""/>
        <dsp:cNvSpPr/>
      </dsp:nvSpPr>
      <dsp:spPr>
        <a:xfrm>
          <a:off x="4480426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חשוד על ממון, מול גזלן שכבר גזל</a:t>
          </a:r>
        </a:p>
      </dsp:txBody>
      <dsp:txXfrm>
        <a:off x="4512957" y="1839409"/>
        <a:ext cx="1684029" cy="1045611"/>
      </dsp:txXfrm>
    </dsp:sp>
    <dsp:sp modelId="{70BF9525-F18B-4AB4-8470-A8E7CEF31E41}">
      <dsp:nvSpPr>
        <dsp:cNvPr id="0" name=""/>
        <dsp:cNvSpPr/>
      </dsp:nvSpPr>
      <dsp:spPr>
        <a:xfrm>
          <a:off x="4286082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1E32D-C4C8-4006-A655-3F33AE12718B}">
      <dsp:nvSpPr>
        <dsp:cNvPr id="0" name=""/>
        <dsp:cNvSpPr/>
      </dsp:nvSpPr>
      <dsp:spPr>
        <a:xfrm>
          <a:off x="4480426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ר"י החסיד-</a:t>
          </a:r>
        </a:p>
      </dsp:txBody>
      <dsp:txXfrm>
        <a:off x="4512957" y="3458776"/>
        <a:ext cx="1684029" cy="1045611"/>
      </dsp:txXfrm>
    </dsp:sp>
    <dsp:sp modelId="{1742F014-B423-4288-A7C8-65F6900A1BF3}">
      <dsp:nvSpPr>
        <dsp:cNvPr id="0" name=""/>
        <dsp:cNvSpPr/>
      </dsp:nvSpPr>
      <dsp:spPr>
        <a:xfrm>
          <a:off x="5354971" y="4860986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6B431-013D-40EC-8A4C-A9CA19298E0F}">
      <dsp:nvSpPr>
        <dsp:cNvPr id="0" name=""/>
        <dsp:cNvSpPr/>
      </dsp:nvSpPr>
      <dsp:spPr>
        <a:xfrm>
          <a:off x="5549315" y="5045612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חשוד- אולי יפרוש בגלל השבועה</a:t>
          </a:r>
          <a:br>
            <a:rPr lang="en-US" sz="1400" kern="1200" dirty="0"/>
          </a:br>
          <a:r>
            <a:rPr lang="he-IL" sz="1400" kern="1200" dirty="0"/>
            <a:t>-ובכלל לא חשוד על הממון בסוף ולא יהא גזלן בסוף</a:t>
          </a:r>
        </a:p>
      </dsp:txBody>
      <dsp:txXfrm>
        <a:off x="5581846" y="5078143"/>
        <a:ext cx="1684029" cy="1045611"/>
      </dsp:txXfrm>
    </dsp:sp>
    <dsp:sp modelId="{FB1680F1-C9E9-4D59-9953-96C048AA2E53}">
      <dsp:nvSpPr>
        <dsp:cNvPr id="0" name=""/>
        <dsp:cNvSpPr/>
      </dsp:nvSpPr>
      <dsp:spPr>
        <a:xfrm>
          <a:off x="3217193" y="4860986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32627-7647-4B00-8E0A-DC3728FFC2F5}">
      <dsp:nvSpPr>
        <dsp:cNvPr id="0" name=""/>
        <dsp:cNvSpPr/>
      </dsp:nvSpPr>
      <dsp:spPr>
        <a:xfrm>
          <a:off x="3411536" y="5045612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גזלן ממש- לא יפרוש ממה שגנב כבר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וכבר הוי גזלן ופסול</a:t>
          </a:r>
        </a:p>
      </dsp:txBody>
      <dsp:txXfrm>
        <a:off x="3444067" y="5078143"/>
        <a:ext cx="1684029" cy="1045611"/>
      </dsp:txXfrm>
    </dsp:sp>
    <dsp:sp modelId="{DBCE3BE4-4CFC-4C0D-AA2C-0D91114E1C8B}">
      <dsp:nvSpPr>
        <dsp:cNvPr id="0" name=""/>
        <dsp:cNvSpPr/>
      </dsp:nvSpPr>
      <dsp:spPr>
        <a:xfrm>
          <a:off x="2148304" y="1622252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C206D-804C-4DE3-BF5D-2582ECB38471}">
      <dsp:nvSpPr>
        <dsp:cNvPr id="0" name=""/>
        <dsp:cNvSpPr/>
      </dsp:nvSpPr>
      <dsp:spPr>
        <a:xfrm>
          <a:off x="2342647" y="1806878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חשוד על הממון פסול לשבועה</a:t>
          </a:r>
        </a:p>
      </dsp:txBody>
      <dsp:txXfrm>
        <a:off x="2375178" y="1839409"/>
        <a:ext cx="1684029" cy="1045611"/>
      </dsp:txXfrm>
    </dsp:sp>
    <dsp:sp modelId="{D442328B-0D57-4992-952E-E73C30F91D3A}">
      <dsp:nvSpPr>
        <dsp:cNvPr id="0" name=""/>
        <dsp:cNvSpPr/>
      </dsp:nvSpPr>
      <dsp:spPr>
        <a:xfrm>
          <a:off x="2148304" y="3241619"/>
          <a:ext cx="1749091" cy="1110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9C37B-9F1F-405C-8498-BA2F8DD4347B}">
      <dsp:nvSpPr>
        <dsp:cNvPr id="0" name=""/>
        <dsp:cNvSpPr/>
      </dsp:nvSpPr>
      <dsp:spPr>
        <a:xfrm>
          <a:off x="2342647" y="3426245"/>
          <a:ext cx="1749091" cy="111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אין לפרש </a:t>
          </a:r>
          <a:r>
            <a:rPr lang="he-IL" sz="1400" kern="1200" dirty="0" err="1"/>
            <a:t>בתוס</a:t>
          </a:r>
          <a:r>
            <a:rPr lang="he-IL" sz="1400" kern="1200" dirty="0"/>
            <a:t> כתובות- וכל השבועה מדרבנן, כי חכמים ראו שאנשים יותר מקפידים על שבועת שקר, מגזל</a:t>
          </a:r>
        </a:p>
      </dsp:txBody>
      <dsp:txXfrm>
        <a:off x="2375178" y="3458776"/>
        <a:ext cx="1684029" cy="10456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6C871-A985-4F2C-AC5D-89182E574EBE}">
      <dsp:nvSpPr>
        <dsp:cNvPr id="0" name=""/>
        <dsp:cNvSpPr/>
      </dsp:nvSpPr>
      <dsp:spPr>
        <a:xfrm>
          <a:off x="3702516" y="3536293"/>
          <a:ext cx="91440" cy="658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85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CB8CC-214F-4244-85A6-B46947350F77}">
      <dsp:nvSpPr>
        <dsp:cNvPr id="0" name=""/>
        <dsp:cNvSpPr/>
      </dsp:nvSpPr>
      <dsp:spPr>
        <a:xfrm>
          <a:off x="3748236" y="1439887"/>
          <a:ext cx="1383766" cy="658547"/>
        </a:xfrm>
        <a:custGeom>
          <a:avLst/>
          <a:gdLst/>
          <a:ahLst/>
          <a:cxnLst/>
          <a:rect l="0" t="0" r="0" b="0"/>
          <a:pathLst>
            <a:path>
              <a:moveTo>
                <a:pt x="1383766" y="0"/>
              </a:moveTo>
              <a:lnTo>
                <a:pt x="1383766" y="448780"/>
              </a:lnTo>
              <a:lnTo>
                <a:pt x="0" y="448780"/>
              </a:lnTo>
              <a:lnTo>
                <a:pt x="0" y="658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75331-FBF0-490D-9C2D-E5D77A3D2BA9}">
      <dsp:nvSpPr>
        <dsp:cNvPr id="0" name=""/>
        <dsp:cNvSpPr/>
      </dsp:nvSpPr>
      <dsp:spPr>
        <a:xfrm>
          <a:off x="6470049" y="3536293"/>
          <a:ext cx="91440" cy="658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85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D2163-3877-49BA-9526-1F875119C284}">
      <dsp:nvSpPr>
        <dsp:cNvPr id="0" name=""/>
        <dsp:cNvSpPr/>
      </dsp:nvSpPr>
      <dsp:spPr>
        <a:xfrm>
          <a:off x="5132003" y="1439887"/>
          <a:ext cx="1383766" cy="658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80"/>
              </a:lnTo>
              <a:lnTo>
                <a:pt x="1383766" y="448780"/>
              </a:lnTo>
              <a:lnTo>
                <a:pt x="1383766" y="658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A88B5-F13C-455B-82EB-3CB190DBE181}">
      <dsp:nvSpPr>
        <dsp:cNvPr id="0" name=""/>
        <dsp:cNvSpPr/>
      </dsp:nvSpPr>
      <dsp:spPr>
        <a:xfrm>
          <a:off x="3999830" y="2027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0FB81-D23F-43F2-BB71-9F6C0EFE2F18}">
      <dsp:nvSpPr>
        <dsp:cNvPr id="0" name=""/>
        <dsp:cNvSpPr/>
      </dsp:nvSpPr>
      <dsp:spPr>
        <a:xfrm>
          <a:off x="4251424" y="241041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רמב"ם- עדות לחוד, ושבועה לחוד</a:t>
          </a:r>
        </a:p>
      </dsp:txBody>
      <dsp:txXfrm>
        <a:off x="4293537" y="283154"/>
        <a:ext cx="2180119" cy="1353633"/>
      </dsp:txXfrm>
    </dsp:sp>
    <dsp:sp modelId="{FA00CF97-9EE2-40ED-A7EE-E2E669988FFE}">
      <dsp:nvSpPr>
        <dsp:cNvPr id="0" name=""/>
        <dsp:cNvSpPr/>
      </dsp:nvSpPr>
      <dsp:spPr>
        <a:xfrm>
          <a:off x="5383596" y="2098434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D0F3D-A1C1-455F-BC2E-7929D1259A35}">
      <dsp:nvSpPr>
        <dsp:cNvPr id="0" name=""/>
        <dsp:cNvSpPr/>
      </dsp:nvSpPr>
      <dsp:spPr>
        <a:xfrm>
          <a:off x="5635190" y="2337448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e-IL" sz="1700" kern="1200" dirty="0"/>
            <a:t>עדות: פסול, "הרשעים </a:t>
          </a:r>
          <a:r>
            <a:rPr lang="he-IL" sz="1700" kern="1200" dirty="0" err="1"/>
            <a:t>פסולין</a:t>
          </a:r>
          <a:r>
            <a:rPr lang="he-IL" sz="1700" kern="1200" dirty="0"/>
            <a:t> לעדות מן התורה"</a:t>
          </a:r>
        </a:p>
      </dsp:txBody>
      <dsp:txXfrm>
        <a:off x="5677303" y="2379561"/>
        <a:ext cx="2180119" cy="1353633"/>
      </dsp:txXfrm>
    </dsp:sp>
    <dsp:sp modelId="{06C832B3-871E-4847-A171-C26A70A14FCA}">
      <dsp:nvSpPr>
        <dsp:cNvPr id="0" name=""/>
        <dsp:cNvSpPr/>
      </dsp:nvSpPr>
      <dsp:spPr>
        <a:xfrm>
          <a:off x="5383596" y="4194840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6A245-3F60-4873-BA92-BA899F5CC990}">
      <dsp:nvSpPr>
        <dsp:cNvPr id="0" name=""/>
        <dsp:cNvSpPr/>
      </dsp:nvSpPr>
      <dsp:spPr>
        <a:xfrm>
          <a:off x="5635190" y="4433854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700" kern="1200" dirty="0"/>
            <a:t>Fundamentally disqualified, and </a:t>
          </a:r>
          <a:r>
            <a:rPr lang="en-US" sz="1700" kern="1200" dirty="0" err="1"/>
            <a:t>assur</a:t>
          </a:r>
          <a:r>
            <a:rPr lang="en-US" sz="1700" kern="1200" dirty="0"/>
            <a:t> to let him testify</a:t>
          </a:r>
          <a:endParaRPr lang="he-IL" sz="1700" kern="1200" dirty="0"/>
        </a:p>
      </dsp:txBody>
      <dsp:txXfrm>
        <a:off x="5677303" y="4475967"/>
        <a:ext cx="2180119" cy="1353633"/>
      </dsp:txXfrm>
    </dsp:sp>
    <dsp:sp modelId="{8BB30DC9-C2CC-4228-B985-3EFE746E6D1B}">
      <dsp:nvSpPr>
        <dsp:cNvPr id="0" name=""/>
        <dsp:cNvSpPr/>
      </dsp:nvSpPr>
      <dsp:spPr>
        <a:xfrm>
          <a:off x="2616063" y="2098434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084AD-9C1E-4575-926A-1EEB2130E3AB}">
      <dsp:nvSpPr>
        <dsp:cNvPr id="0" name=""/>
        <dsp:cNvSpPr/>
      </dsp:nvSpPr>
      <dsp:spPr>
        <a:xfrm>
          <a:off x="2867657" y="2337448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he-IL" sz="1700" kern="1200" dirty="0"/>
            <a:t>שבועה: חשוד, "אין </a:t>
          </a:r>
          <a:r>
            <a:rPr lang="he-IL" sz="1700" kern="1200" dirty="0" err="1"/>
            <a:t>משביעין</a:t>
          </a:r>
          <a:r>
            <a:rPr lang="he-IL" sz="1700" kern="1200" dirty="0"/>
            <a:t> אותו"</a:t>
          </a:r>
          <a:endParaRPr lang="en-US" sz="1700" kern="1200" dirty="0"/>
        </a:p>
      </dsp:txBody>
      <dsp:txXfrm>
        <a:off x="2909770" y="2379561"/>
        <a:ext cx="2180119" cy="1353633"/>
      </dsp:txXfrm>
    </dsp:sp>
    <dsp:sp modelId="{ED386065-5BF6-4DC1-935F-8DE0FE731F7E}">
      <dsp:nvSpPr>
        <dsp:cNvPr id="0" name=""/>
        <dsp:cNvSpPr/>
      </dsp:nvSpPr>
      <dsp:spPr>
        <a:xfrm>
          <a:off x="2616063" y="4194840"/>
          <a:ext cx="2264345" cy="1437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51683-39D3-4C0B-8951-67B7B9DE0617}">
      <dsp:nvSpPr>
        <dsp:cNvPr id="0" name=""/>
        <dsp:cNvSpPr/>
      </dsp:nvSpPr>
      <dsp:spPr>
        <a:xfrm>
          <a:off x="2867657" y="4433854"/>
          <a:ext cx="2264345" cy="1437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700" kern="1200" dirty="0"/>
            <a:t>We don’t let him swear, and don’t ask him to swear. But there’s no fundamental </a:t>
          </a:r>
          <a:r>
            <a:rPr lang="en-US" sz="1700" kern="1200" dirty="0" err="1"/>
            <a:t>psul</a:t>
          </a:r>
          <a:endParaRPr lang="en-US" sz="1700" kern="1200" dirty="0"/>
        </a:p>
      </dsp:txBody>
      <dsp:txXfrm>
        <a:off x="2909770" y="4475967"/>
        <a:ext cx="2180119" cy="135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2FA5-70D0-41C7-ADFD-0EBF67D45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761C1-56E9-43C0-9131-025E751D5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CD3E0-F8AD-42D4-8405-C8D11E1E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CAB43-0A40-4C0D-950D-ABCE291E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B868E-4A54-458C-9A4B-2D07C3CAA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000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7866-6D31-4A06-8FFE-743A088F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7ADD6-78F9-4954-B0B7-58EC22EE1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2DBF4-C9DB-4384-BD67-BA9BF022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BCB67-70F2-433C-BE02-B6C46C7D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8134F-C7AD-47CE-BFE1-BF53C544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636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78ED34-7CB4-424C-A41E-BB912C90C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E1254-24E6-460B-BA80-41E36A1C5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8FC65-2969-4F8B-8795-B527A6E8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702B7-A683-4764-8DCB-056DAA87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DC3C3-EAFA-4958-A8AA-178AFF82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084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E278-625F-4954-8CD7-D77690A4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1768C-EFCE-43F4-9C55-E407AC8FC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12C61-2425-4A37-85B2-44929C40B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85D0F-EB7D-4A3A-8805-C77522B5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37257-F39E-4A54-A085-EA497D041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609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746B-706D-4324-A738-B73134CA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FB0D5-811F-4F21-AF4B-82F125762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04926-87BA-464A-BD98-FB5E91B10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DB529-B05D-44A8-A95D-2527A8F2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6373-54BD-412B-91C4-591A6B1E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748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E387-06D9-4EA2-A911-E4829C879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72327-B3A0-4326-BFB3-D739F3D7A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6FBE7-83F6-4C74-AEB5-9DC89E925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150AF-B788-47DB-BAC5-D563B66A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93CEB-253A-42B3-8C38-544CC670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90D0A-A856-406D-B10B-3EA663FFB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672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0F60-F564-4807-9700-07D2C747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18E69-69D4-4063-B596-FBCBB15FA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EB27C-8C91-4D2A-8210-34DF69701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E83DC-77AE-4423-AA21-5D0C2514F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008922-78DC-4E0E-9A0F-D47C26ED2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C728B-5EC7-436E-BF87-F45B273D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603E4A-092B-4460-8077-049573CC6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E8851F-3AF5-4C79-A278-F05AD479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04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8D17-1DC9-49C5-8070-88AED608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D6153D-73BD-42B7-8B25-A26CB2F4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0E317-9E00-42D8-B637-AD9C3BA2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5BC952-6EE6-493C-855D-389F0989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916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67AC3-8589-453F-9612-BC3B9A2B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C1B4D2-A7BF-4FF9-81D6-839AE1E3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83CD4-478C-4158-A75C-76CAF1E0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47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082F-D83E-4CBB-9A76-AA6A2282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6E452-D408-49FF-ACE0-5A242FB6C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19E3D-C89B-478D-BEB5-5F0D4559D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045CA-AFFE-43C8-9624-5320B3AD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AFC5F-9C7D-4D0B-A9FE-115A5F6F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F17C0-4559-4DCC-83AD-40F09E4B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363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5946A-58F7-43D9-9115-37F1CABF2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3B163-C7FA-4521-AD8C-756078AE4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1108B7-18E2-46C9-9EF1-4E5BA9532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091DC-7DF7-466E-B174-E35AC85E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119C-DB14-418C-93AA-6EB4AC11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1B934-7099-4777-8CD6-4CB232F3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117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C726-3376-4CE7-9C87-87AAF6B1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7B1D1-4E96-413E-B3D9-363593371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7B58B-46FB-4635-9F85-FFB8B1073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1618-D2BD-4B8C-83EF-DE37C8026AEC}" type="datetimeFigureOut">
              <a:rPr lang="he-IL" smtClean="0"/>
              <a:t>כ"ד/שבט/תשפ"ב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C1CEF-9313-414B-842A-FC17C25C2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3F9B3-CF40-4B50-896A-011137E81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3CF62-1EB3-4FF6-B72F-1ACB153E3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20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21FA-1FCF-4606-BED4-E3194B5BF8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מגו </a:t>
            </a:r>
            <a:r>
              <a:rPr lang="he-IL" dirty="0" err="1"/>
              <a:t>דחשיד</a:t>
            </a:r>
            <a:endParaRPr lang="he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C28CA-CF0F-427B-AAF7-2569662344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8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CE59-21A7-456F-A0F2-D4465011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43160-D517-4612-A6DD-465F8BB8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טוען ונטען פרק ב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א- כל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חשוד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על השבועה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משביעין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 שבועת התורה ולא שבועה מדבריהם ולא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ואפילו רצה התובע אין שומעין לו.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ב- אחד הנשבע לשקר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בטוי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או שבועת עדות, או שבועת הפקדון, או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הרי הוא חשוד על השבועה, וכן כל הפסול לעדות משום עבירה בין פסלנות של תורה כגון בעלי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ואוכלי נבלות,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וגזלנין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בין פסלנות של דבריהם כגון משחק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בקוביא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ומפריחי יונים </a:t>
            </a:r>
            <a:r>
              <a:rPr lang="he-I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 הוא חשוד על השבועה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 </a:t>
            </a:r>
            <a:r>
              <a:rPr lang="he-IL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משביעין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ג- אין אדם נעשה חשוד עד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שיבאו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עליו עדים שהוא עבר עבירה שנפסל בה, אבל המודה מפי עצמו שהוא חשוד ושעבר עבירה שנפסל בה, אע"פ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שחוששין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לו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 ראוי לעשותו עד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בתחלה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אם נתחייב שבועה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משביעין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שהרי אומרים לו אם אמת אתה אומר השבע ולא מפני שעברת עבירה אסור לך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להשבע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באמת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ואם שקר אתה אומר הודה לבעל דינך, אבל הנחשד בעדים אין אנו מאמינים אותו שישבע.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74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416A4F-FFFF-45F6-98DB-EE06BB642D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3221"/>
          <a:ext cx="10515600" cy="5873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12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8C5E-FA97-4095-9BF3-92A09C74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78D00-96EB-413E-8724-A3620BC5E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ה עמוד ב </a:t>
            </a:r>
            <a:endParaRPr lang="he-IL" sz="360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זה ישבע שאין לו בה פחות מחציה...אמר רבי יוחנן: שבועה זו תקנת חכמים היא, שלא יהא כל אחד ואחד הולך ותוקף בטליתו של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ואומר שלי הוא. -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לא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דאי לא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- האי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רחמנא מודה מקצת הטענה ישבע,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התם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אשתמוטי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משתמיט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ליה...ואלא הא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נחמן: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משביעין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 שבועת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...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אלא: לא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מיגו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אביי אמר: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חיישינן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מלוה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ישנה יש לו עליו.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אי הכי, נשקול בלא שבועה! אלא: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חיישינן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ספק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מלוה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ישנה יש לו עליו. - ולאו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תפיס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מספיקא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משתבע נמי מספק! - אמר רב ששת בריה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אידי: פרשי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מספק שבועה, ולא פרשי מספק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מאי טעמא? ממון - איתיה בחזרה, שבועה - </a:t>
            </a:r>
            <a:r>
              <a:rPr lang="he-IL" sz="24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ליתיה</a:t>
            </a:r>
            <a:r>
              <a:rPr lang="he-IL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בחזרה.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408081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32A99-3883-43A4-A3CA-48AF50097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15325-1510-44AB-99FB-044968EB4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בבא מציעא דף ה עמוד ב 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מגו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-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אדרבי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 פריך,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חשדוהו רבנן שמא ילך ותוקף בטליתו של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ואומר שלי הוא, אם חשוד הוא בכך - חשוד הוא נמי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לישבע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-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דחמיר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לאינשי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איסור שבועה מאיסור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גזילה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he-IL" dirty="0">
                <a:effectLst/>
              </a:rPr>
              <a:t>ולמרות שחשוד על הממון, אינו שחשוד על השבועה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אשתמוטי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משתמיט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- ולא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התם -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דמורי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היתירא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בעינא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למיתב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ואם היה חשוד על הממון היה חשוד על השבועה, אבל זה אינו חשוד לגזול, אלא שהוא מורה היתר לעצמו</a:t>
            </a:r>
          </a:p>
          <a:p>
            <a:pPr lvl="1" algn="r" rtl="1">
              <a:lnSpc>
                <a:spcPct val="100000"/>
              </a:lnSpc>
              <a:spcBef>
                <a:spcPts val="0"/>
              </a:spcBef>
            </a:pP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זה שהוא מוכן ל"מורה היתר לעצמו" לא נחשב לחשוד על הממון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092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3FF6-C4DD-4C79-82EC-6729C1DD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</a:t>
            </a:r>
            <a:r>
              <a:rPr lang="he-IL" dirty="0"/>
              <a:t>חשוד על הממון ועדות</a:t>
            </a:r>
            <a:r>
              <a:rPr lang="en-US" dirty="0"/>
              <a:t> go together?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4B883-A2AC-4813-A477-4926B67AA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מסכת שבועות פרק ז משנה ד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ושכנגדו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חשוד על השבועה {ופסול לשבועה}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כיצד אחת שבועת העדות ואחת שבועת הפקדון ואפילו שבועת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היה אחד מהן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משחק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בקוביא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ומלוה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ברבית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ומפריחי יונים וסוחרי שביעית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שכנגדו נשבע ונוטל היו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שניהן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חשודין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חזרה השבועה למקומה דברי רבי יוסי רבי מאיר אומר יחלוקו: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מסכת סנהדרין פרק ג משנה ג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ואלו הן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הפסולין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{לעדות}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המשחק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בקוביא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והמלוה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בריבית ומפריחי יונים וסוחרי שביעית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רבי שמעון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היו קורין אותן אוספי שביעית משרבו האנסין חזרו לקרותן סוחרי שביעית אמר רבי יהודה אימתי בזמן שאין להם אומנות אלא הוא אבל יש להן אומנות שלא הוא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כשרין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98936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0247-CD91-4CC0-84A4-D36E3C51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CC1F5-5C7F-4BFA-9CCC-8305DF9A3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בבא מציעא דף ה עמוד ב</a:t>
            </a:r>
            <a:endParaRPr lang="he-IL" sz="32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נראה דהיינו טעמא משום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דשבועה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חמורה כדאיתא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ביומא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פו.) ובשבועות (דף לט.) שהעולם נזדעזע על 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וא"ת א"כ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גזלן פסול לשבועה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שכנגדו נשבע ונוטל 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וי"ל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דגזלן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פסול לשבועה אלא מדרבנן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ולעדות הוא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דפסול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מדאורייתא משום אל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תשת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רשע עד</a:t>
            </a:r>
            <a:endParaRPr lang="he-IL" sz="32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וי"מ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בשם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ה"ר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 חסיד הא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כשר לשבועה משום </a:t>
            </a:r>
            <a:r>
              <a:rPr lang="he-IL" sz="20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דשמא</a:t>
            </a:r>
            <a:r>
              <a:rPr lang="he-IL" sz="20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ע"י שבועה יפרוש מגזל אבל גזלן ודאי כמו שמממון אינו פורש ה"ה משבועה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קשה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מההוא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רעיא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דאסהידו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מינייהו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דבהנך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צריך לשלם ומהשאר יפרוש על ידי שבועה דמה שהוא משלם על ידי עדים אין זה השבה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משלם והיינו טעמא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דכופר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בפקדון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לעדות.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93646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955167-49AD-40F5-90A1-C57140ECF2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26910"/>
          <a:ext cx="10515600" cy="6159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6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57D8-F5DE-4D7E-A6A7-B50EEE53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85E74-87BB-47DF-B326-382A7161D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כתובות דף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יח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</a:t>
            </a:r>
            <a:endParaRPr lang="he-IL" sz="24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ובכולי בעי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דלודי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פירש בקונטרס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בב"מ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ג: ושם)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לפרש דלא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נשבע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מגו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ולהכי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ובכולי בעי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דלודי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ולא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וקשה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לר"י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דהא אמר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בפ"ק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דב"מ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(דף ה:) דלא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מגו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דחשיד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אממונא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ואין לומר דמן התורה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ומדרבנן הוא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לפי שראו שהיו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מקילין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בממון יותר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מבשבועה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ותקנו שבועה על החשודים כל זמן שלא נודע שהוא גזלן שכשר מן התורה עדיין אבל גזלן ידוע שפסול מן התורה לא תקנו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ולפי זה שבועה שלא שלחתי בו יד היא מדרבנן [ולא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דאורייתא אלא שבועה שלא פשעתי בה]...</a:t>
            </a:r>
            <a:endParaRPr lang="he-IL" sz="24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וא"ת כיון דלא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למה גזלן פסול לשבועה 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ותירץ הר' יהודה חסיד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כשהוא חשוד על אותו ממון שבא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לישבע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</a:t>
            </a:r>
            <a:r>
              <a:rPr lang="he-IL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ידי השבועה יפרוש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אותו ממון שכבר גזל לא יפרוש ע"י השבועה וגבי ההוא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רעיא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גזלן משום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דאכל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מינייהו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אע"פ שצריך לפרוע הני תרי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דאכל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מ"מ לא יפרוש מן השאר משום שבועה דמה שמשלם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זה השבה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מעליא</a:t>
            </a:r>
            <a:endParaRPr lang="he-IL" sz="24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וי"מ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דגזלן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כשר לשבועה מן התורה דלא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חשיד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אשבועתא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16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דמדרבנן</a:t>
            </a:r>
            <a:r>
              <a:rPr lang="he-IL" sz="16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פסלוהו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כשהוא גזלן ואם תאמר ומאי שנא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דלעדות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כדכתיב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 </a:t>
            </a:r>
            <a:r>
              <a:rPr lang="he-IL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תשת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ידך עם רשע וגו' ולשבועה כשר 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וי"ל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דבשבועת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שקר יש בה עונש גדול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 לא ינקה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וכדאמר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בשבועת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הדיינין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(שבועות דף לט.) שכל העולם כולו נזדעזע כשאמר הקב"ה (לא תשבעו ו) לא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תשא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ועוד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דבעדות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שקר </a:t>
            </a:r>
            <a:r>
              <a:rPr lang="he-IL" sz="1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לא תענה ובשבועת שקר איכא לא תגזול ולא תשבעו לשקר</a:t>
            </a:r>
            <a:r>
              <a:rPr lang="he-IL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0826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955167-49AD-40F5-90A1-C57140ECF2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26910"/>
          <a:ext cx="10515600" cy="6159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917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63035-ED6C-4140-83DE-A75EF7F1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פסול עדות, מול פסול שבועה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CBD93-27C9-424A-BFB2-29DD70C30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עדות פרק י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א-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הרשעים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פסולין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לעדות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 התורה שנאמר 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ידך עם רשע להיות עד חמס מפי השמועה למדו 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רשע עד, ואפילו עד כשר שיודע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בחבירו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שהוא רשע ואין הדיינים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מכירין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רשעו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אסור לו להעיד עמו אע"פ שהוא עדות אמת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מפני שמצטרף עמו ונמצא זה הכשר השית ידו עם הרשע עד שנתקבלה עדותו, ואין צריך לומר עד כשר שהוא יודע בעדות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לחבירו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וידע שהעד השני עמו עד שקר שאסור לו להעיד שנאמר אל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ידך עם רשע.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ד- ועוד יש שם רשעים שהן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פסולין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לעדות אע"פ שהן בני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תשלומין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ואינן בני מלקות, הואיל ולוקחים ממון שאינו שלהם בחמס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פסולין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שנאמר כי יקום עד חמס באיש, כגון הגנבים והחמסנים אע"פ שהחזיר פסול לעדות מעת שגנב או גזל...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951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1292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מגו דחשיד</vt:lpstr>
      <vt:lpstr>PowerPoint Presentation</vt:lpstr>
      <vt:lpstr>PowerPoint Presentation</vt:lpstr>
      <vt:lpstr>Don’t חשוד על הממון ועדות go together?</vt:lpstr>
      <vt:lpstr>PowerPoint Presentation</vt:lpstr>
      <vt:lpstr>PowerPoint Presentation</vt:lpstr>
      <vt:lpstr>PowerPoint Presentation</vt:lpstr>
      <vt:lpstr>PowerPoint Presentation</vt:lpstr>
      <vt:lpstr>רמב"ם- פסול עדות, מול פסול שבועה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מגו דחשיד</dc:title>
  <dc:creator>Avigdor Rosensweig</dc:creator>
  <cp:lastModifiedBy>Avigdor Rosensweig</cp:lastModifiedBy>
  <cp:revision>1</cp:revision>
  <dcterms:created xsi:type="dcterms:W3CDTF">2022-01-26T15:03:29Z</dcterms:created>
  <dcterms:modified xsi:type="dcterms:W3CDTF">2022-01-26T15:04:52Z</dcterms:modified>
</cp:coreProperties>
</file>