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7" r:id="rId4"/>
    <p:sldId id="257" r:id="rId5"/>
    <p:sldId id="264" r:id="rId6"/>
    <p:sldId id="268" r:id="rId7"/>
    <p:sldId id="269" r:id="rId8"/>
    <p:sldId id="265" r:id="rId9"/>
    <p:sldId id="266" r:id="rId10"/>
    <p:sldId id="258" r:id="rId11"/>
    <p:sldId id="262" r:id="rId12"/>
    <p:sldId id="259" r:id="rId13"/>
    <p:sldId id="26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A4D251-3F18-498F-8AEB-2C2C9EB5EBA9}" v="156" dt="2023-04-30T17:01:32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Windows Live" clId="Web-{8349466F-B73C-43D4-8453-DF5E960FDC6A}"/>
    <pc:docChg chg="addSld modSld">
      <pc:chgData name="Avigdor Rosensweig" userId="2c23bf757acee734" providerId="Windows Live" clId="Web-{8349466F-B73C-43D4-8453-DF5E960FDC6A}" dt="2023-04-27T18:34:57.468" v="118" actId="20577"/>
      <pc:docMkLst>
        <pc:docMk/>
      </pc:docMkLst>
      <pc:sldChg chg="modSp">
        <pc:chgData name="Avigdor Rosensweig" userId="2c23bf757acee734" providerId="Windows Live" clId="Web-{8349466F-B73C-43D4-8453-DF5E960FDC6A}" dt="2023-04-27T18:30:21.008" v="7" actId="20577"/>
        <pc:sldMkLst>
          <pc:docMk/>
          <pc:sldMk cId="109857222" sldId="256"/>
        </pc:sldMkLst>
        <pc:spChg chg="mod">
          <ac:chgData name="Avigdor Rosensweig" userId="2c23bf757acee734" providerId="Windows Live" clId="Web-{8349466F-B73C-43D4-8453-DF5E960FDC6A}" dt="2023-04-27T18:30:21.008" v="7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Avigdor Rosensweig" userId="2c23bf757acee734" providerId="Windows Live" clId="Web-{8349466F-B73C-43D4-8453-DF5E960FDC6A}" dt="2023-04-27T18:31:43.947" v="28" actId="20577"/>
        <pc:sldMkLst>
          <pc:docMk/>
          <pc:sldMk cId="2128709563" sldId="257"/>
        </pc:sldMkLst>
        <pc:spChg chg="mod">
          <ac:chgData name="Avigdor Rosensweig" userId="2c23bf757acee734" providerId="Windows Live" clId="Web-{8349466F-B73C-43D4-8453-DF5E960FDC6A}" dt="2023-04-27T18:31:43.947" v="28" actId="20577"/>
          <ac:spMkLst>
            <pc:docMk/>
            <pc:sldMk cId="2128709563" sldId="257"/>
            <ac:spMk id="3" creationId="{7729AAEA-3B5F-4B16-8F2A-D8A26A27C7A0}"/>
          </ac:spMkLst>
        </pc:spChg>
      </pc:sldChg>
      <pc:sldChg chg="modSp new">
        <pc:chgData name="Avigdor Rosensweig" userId="2c23bf757acee734" providerId="Windows Live" clId="Web-{8349466F-B73C-43D4-8453-DF5E960FDC6A}" dt="2023-04-27T18:32:57.824" v="50" actId="20577"/>
        <pc:sldMkLst>
          <pc:docMk/>
          <pc:sldMk cId="3621108245" sldId="258"/>
        </pc:sldMkLst>
        <pc:spChg chg="mod">
          <ac:chgData name="Avigdor Rosensweig" userId="2c23bf757acee734" providerId="Windows Live" clId="Web-{8349466F-B73C-43D4-8453-DF5E960FDC6A}" dt="2023-04-27T18:32:57.824" v="50" actId="20577"/>
          <ac:spMkLst>
            <pc:docMk/>
            <pc:sldMk cId="3621108245" sldId="258"/>
            <ac:spMk id="3" creationId="{03D5FAAE-8E61-5E46-8DD1-3DBDC9E28F72}"/>
          </ac:spMkLst>
        </pc:spChg>
      </pc:sldChg>
      <pc:sldChg chg="modSp new">
        <pc:chgData name="Avigdor Rosensweig" userId="2c23bf757acee734" providerId="Windows Live" clId="Web-{8349466F-B73C-43D4-8453-DF5E960FDC6A}" dt="2023-04-27T18:32:52.793" v="49" actId="20577"/>
        <pc:sldMkLst>
          <pc:docMk/>
          <pc:sldMk cId="1293675451" sldId="259"/>
        </pc:sldMkLst>
        <pc:spChg chg="mod">
          <ac:chgData name="Avigdor Rosensweig" userId="2c23bf757acee734" providerId="Windows Live" clId="Web-{8349466F-B73C-43D4-8453-DF5E960FDC6A}" dt="2023-04-27T18:32:52.793" v="49" actId="20577"/>
          <ac:spMkLst>
            <pc:docMk/>
            <pc:sldMk cId="1293675451" sldId="259"/>
            <ac:spMk id="3" creationId="{7326791C-638A-D41C-F0E1-6C6CA36198D8}"/>
          </ac:spMkLst>
        </pc:spChg>
      </pc:sldChg>
      <pc:sldChg chg="modSp new">
        <pc:chgData name="Avigdor Rosensweig" userId="2c23bf757acee734" providerId="Windows Live" clId="Web-{8349466F-B73C-43D4-8453-DF5E960FDC6A}" dt="2023-04-27T18:33:41.169" v="87" actId="20577"/>
        <pc:sldMkLst>
          <pc:docMk/>
          <pc:sldMk cId="731015928" sldId="260"/>
        </pc:sldMkLst>
        <pc:spChg chg="mod">
          <ac:chgData name="Avigdor Rosensweig" userId="2c23bf757acee734" providerId="Windows Live" clId="Web-{8349466F-B73C-43D4-8453-DF5E960FDC6A}" dt="2023-04-27T18:33:41.169" v="87" actId="20577"/>
          <ac:spMkLst>
            <pc:docMk/>
            <pc:sldMk cId="731015928" sldId="260"/>
            <ac:spMk id="2" creationId="{A35ABB2F-68F5-E371-6EDF-2A73E80AB4A9}"/>
          </ac:spMkLst>
        </pc:spChg>
        <pc:spChg chg="mod">
          <ac:chgData name="Avigdor Rosensweig" userId="2c23bf757acee734" providerId="Windows Live" clId="Web-{8349466F-B73C-43D4-8453-DF5E960FDC6A}" dt="2023-04-27T18:33:30.294" v="62" actId="20577"/>
          <ac:spMkLst>
            <pc:docMk/>
            <pc:sldMk cId="731015928" sldId="260"/>
            <ac:spMk id="3" creationId="{9F4EF59D-358F-DDE2-B3CA-611B22B1878D}"/>
          </ac:spMkLst>
        </pc:spChg>
      </pc:sldChg>
      <pc:sldChg chg="modSp new">
        <pc:chgData name="Avigdor Rosensweig" userId="2c23bf757acee734" providerId="Windows Live" clId="Web-{8349466F-B73C-43D4-8453-DF5E960FDC6A}" dt="2023-04-27T18:34:19.217" v="112" actId="20577"/>
        <pc:sldMkLst>
          <pc:docMk/>
          <pc:sldMk cId="2538943013" sldId="261"/>
        </pc:sldMkLst>
        <pc:spChg chg="mod">
          <ac:chgData name="Avigdor Rosensweig" userId="2c23bf757acee734" providerId="Windows Live" clId="Web-{8349466F-B73C-43D4-8453-DF5E960FDC6A}" dt="2023-04-27T18:34:19.217" v="112" actId="20577"/>
          <ac:spMkLst>
            <pc:docMk/>
            <pc:sldMk cId="2538943013" sldId="261"/>
            <ac:spMk id="2" creationId="{9C459E12-411E-E94A-9B57-AEA46259988A}"/>
          </ac:spMkLst>
        </pc:spChg>
        <pc:spChg chg="mod">
          <ac:chgData name="Avigdor Rosensweig" userId="2c23bf757acee734" providerId="Windows Live" clId="Web-{8349466F-B73C-43D4-8453-DF5E960FDC6A}" dt="2023-04-27T18:34:05.514" v="92" actId="20577"/>
          <ac:spMkLst>
            <pc:docMk/>
            <pc:sldMk cId="2538943013" sldId="261"/>
            <ac:spMk id="3" creationId="{644BA85E-93F3-8332-98D6-B89723F25730}"/>
          </ac:spMkLst>
        </pc:spChg>
      </pc:sldChg>
      <pc:sldChg chg="modSp new">
        <pc:chgData name="Avigdor Rosensweig" userId="2c23bf757acee734" providerId="Windows Live" clId="Web-{8349466F-B73C-43D4-8453-DF5E960FDC6A}" dt="2023-04-27T18:34:57.468" v="118" actId="20577"/>
        <pc:sldMkLst>
          <pc:docMk/>
          <pc:sldMk cId="1754971113" sldId="262"/>
        </pc:sldMkLst>
        <pc:spChg chg="mod">
          <ac:chgData name="Avigdor Rosensweig" userId="2c23bf757acee734" providerId="Windows Live" clId="Web-{8349466F-B73C-43D4-8453-DF5E960FDC6A}" dt="2023-04-27T18:34:57.468" v="118" actId="20577"/>
          <ac:spMkLst>
            <pc:docMk/>
            <pc:sldMk cId="1754971113" sldId="262"/>
            <ac:spMk id="3" creationId="{6815363A-C2B7-AB2A-4DC0-39A561A43B33}"/>
          </ac:spMkLst>
        </pc:spChg>
      </pc:sldChg>
    </pc:docChg>
  </pc:docChgLst>
  <pc:docChgLst>
    <pc:chgData name="Avigdor Rosensweig" userId="2c23bf757acee734" providerId="LiveId" clId="{BAA4D251-3F18-498F-8AEB-2C2C9EB5EBA9}"/>
    <pc:docChg chg="undo custSel addSld modSld sldOrd">
      <pc:chgData name="Avigdor Rosensweig" userId="2c23bf757acee734" providerId="LiveId" clId="{BAA4D251-3F18-498F-8AEB-2C2C9EB5EBA9}" dt="2023-04-30T17:48:27.667" v="378" actId="113"/>
      <pc:docMkLst>
        <pc:docMk/>
      </pc:docMkLst>
      <pc:sldChg chg="modSp mod">
        <pc:chgData name="Avigdor Rosensweig" userId="2c23bf757acee734" providerId="LiveId" clId="{BAA4D251-3F18-498F-8AEB-2C2C9EB5EBA9}" dt="2023-04-30T16:58:40.973" v="209" actId="115"/>
        <pc:sldMkLst>
          <pc:docMk/>
          <pc:sldMk cId="2128709563" sldId="257"/>
        </pc:sldMkLst>
        <pc:spChg chg="mod">
          <ac:chgData name="Avigdor Rosensweig" userId="2c23bf757acee734" providerId="LiveId" clId="{BAA4D251-3F18-498F-8AEB-2C2C9EB5EBA9}" dt="2023-04-30T16:58:40.973" v="209" actId="115"/>
          <ac:spMkLst>
            <pc:docMk/>
            <pc:sldMk cId="2128709563" sldId="257"/>
            <ac:spMk id="3" creationId="{7729AAEA-3B5F-4B16-8F2A-D8A26A27C7A0}"/>
          </ac:spMkLst>
        </pc:spChg>
      </pc:sldChg>
      <pc:sldChg chg="modSp mod">
        <pc:chgData name="Avigdor Rosensweig" userId="2c23bf757acee734" providerId="LiveId" clId="{BAA4D251-3F18-498F-8AEB-2C2C9EB5EBA9}" dt="2023-04-30T17:48:27.667" v="378" actId="113"/>
        <pc:sldMkLst>
          <pc:docMk/>
          <pc:sldMk cId="3621108245" sldId="258"/>
        </pc:sldMkLst>
        <pc:spChg chg="mod">
          <ac:chgData name="Avigdor Rosensweig" userId="2c23bf757acee734" providerId="LiveId" clId="{BAA4D251-3F18-498F-8AEB-2C2C9EB5EBA9}" dt="2023-04-30T17:48:27.667" v="378" actId="113"/>
          <ac:spMkLst>
            <pc:docMk/>
            <pc:sldMk cId="3621108245" sldId="258"/>
            <ac:spMk id="3" creationId="{03D5FAAE-8E61-5E46-8DD1-3DBDC9E28F72}"/>
          </ac:spMkLst>
        </pc:spChg>
      </pc:sldChg>
      <pc:sldChg chg="modSp mod">
        <pc:chgData name="Avigdor Rosensweig" userId="2c23bf757acee734" providerId="LiveId" clId="{BAA4D251-3F18-498F-8AEB-2C2C9EB5EBA9}" dt="2023-04-30T16:39:34.066" v="17" actId="20577"/>
        <pc:sldMkLst>
          <pc:docMk/>
          <pc:sldMk cId="1293675451" sldId="259"/>
        </pc:sldMkLst>
        <pc:spChg chg="mod">
          <ac:chgData name="Avigdor Rosensweig" userId="2c23bf757acee734" providerId="LiveId" clId="{BAA4D251-3F18-498F-8AEB-2C2C9EB5EBA9}" dt="2023-04-30T16:39:34.066" v="17" actId="20577"/>
          <ac:spMkLst>
            <pc:docMk/>
            <pc:sldMk cId="1293675451" sldId="259"/>
            <ac:spMk id="3" creationId="{7326791C-638A-D41C-F0E1-6C6CA36198D8}"/>
          </ac:spMkLst>
        </pc:spChg>
      </pc:sldChg>
      <pc:sldChg chg="modSp mod">
        <pc:chgData name="Avigdor Rosensweig" userId="2c23bf757acee734" providerId="LiveId" clId="{BAA4D251-3F18-498F-8AEB-2C2C9EB5EBA9}" dt="2023-04-30T16:40:15.825" v="21" actId="20577"/>
        <pc:sldMkLst>
          <pc:docMk/>
          <pc:sldMk cId="731015928" sldId="260"/>
        </pc:sldMkLst>
        <pc:spChg chg="mod">
          <ac:chgData name="Avigdor Rosensweig" userId="2c23bf757acee734" providerId="LiveId" clId="{BAA4D251-3F18-498F-8AEB-2C2C9EB5EBA9}" dt="2023-04-30T16:40:15.825" v="21" actId="20577"/>
          <ac:spMkLst>
            <pc:docMk/>
            <pc:sldMk cId="731015928" sldId="260"/>
            <ac:spMk id="3" creationId="{9F4EF59D-358F-DDE2-B3CA-611B22B1878D}"/>
          </ac:spMkLst>
        </pc:spChg>
      </pc:sldChg>
      <pc:sldChg chg="modSp mod">
        <pc:chgData name="Avigdor Rosensweig" userId="2c23bf757acee734" providerId="LiveId" clId="{BAA4D251-3F18-498F-8AEB-2C2C9EB5EBA9}" dt="2023-04-30T16:40:27.723" v="24" actId="2710"/>
        <pc:sldMkLst>
          <pc:docMk/>
          <pc:sldMk cId="2538943013" sldId="261"/>
        </pc:sldMkLst>
        <pc:spChg chg="mod">
          <ac:chgData name="Avigdor Rosensweig" userId="2c23bf757acee734" providerId="LiveId" clId="{BAA4D251-3F18-498F-8AEB-2C2C9EB5EBA9}" dt="2023-04-30T16:40:19.335" v="22" actId="948"/>
          <ac:spMkLst>
            <pc:docMk/>
            <pc:sldMk cId="2538943013" sldId="261"/>
            <ac:spMk id="2" creationId="{9C459E12-411E-E94A-9B57-AEA46259988A}"/>
          </ac:spMkLst>
        </pc:spChg>
        <pc:spChg chg="mod">
          <ac:chgData name="Avigdor Rosensweig" userId="2c23bf757acee734" providerId="LiveId" clId="{BAA4D251-3F18-498F-8AEB-2C2C9EB5EBA9}" dt="2023-04-30T16:40:27.723" v="24" actId="2710"/>
          <ac:spMkLst>
            <pc:docMk/>
            <pc:sldMk cId="2538943013" sldId="261"/>
            <ac:spMk id="3" creationId="{644BA85E-93F3-8332-98D6-B89723F25730}"/>
          </ac:spMkLst>
        </pc:spChg>
      </pc:sldChg>
      <pc:sldChg chg="modSp mod ord">
        <pc:chgData name="Avigdor Rosensweig" userId="2c23bf757acee734" providerId="LiveId" clId="{BAA4D251-3F18-498F-8AEB-2C2C9EB5EBA9}" dt="2023-04-30T16:56:18.167" v="203"/>
        <pc:sldMkLst>
          <pc:docMk/>
          <pc:sldMk cId="1754971113" sldId="262"/>
        </pc:sldMkLst>
        <pc:spChg chg="mod">
          <ac:chgData name="Avigdor Rosensweig" userId="2c23bf757acee734" providerId="LiveId" clId="{BAA4D251-3F18-498F-8AEB-2C2C9EB5EBA9}" dt="2023-04-30T16:40:43.547" v="30" actId="115"/>
          <ac:spMkLst>
            <pc:docMk/>
            <pc:sldMk cId="1754971113" sldId="262"/>
            <ac:spMk id="3" creationId="{6815363A-C2B7-AB2A-4DC0-39A561A43B33}"/>
          </ac:spMkLst>
        </pc:spChg>
      </pc:sldChg>
      <pc:sldChg chg="modSp new mod">
        <pc:chgData name="Avigdor Rosensweig" userId="2c23bf757acee734" providerId="LiveId" clId="{BAA4D251-3F18-498F-8AEB-2C2C9EB5EBA9}" dt="2023-04-30T17:32:52.023" v="376" actId="115"/>
        <pc:sldMkLst>
          <pc:docMk/>
          <pc:sldMk cId="2024208449" sldId="263"/>
        </pc:sldMkLst>
        <pc:spChg chg="mod">
          <ac:chgData name="Avigdor Rosensweig" userId="2c23bf757acee734" providerId="LiveId" clId="{BAA4D251-3F18-498F-8AEB-2C2C9EB5EBA9}" dt="2023-04-30T17:32:52.023" v="376" actId="115"/>
          <ac:spMkLst>
            <pc:docMk/>
            <pc:sldMk cId="2024208449" sldId="263"/>
            <ac:spMk id="3" creationId="{DE030372-0ED2-4A87-32A4-1FD904304487}"/>
          </ac:spMkLst>
        </pc:spChg>
      </pc:sldChg>
      <pc:sldChg chg="modSp new mod ord">
        <pc:chgData name="Avigdor Rosensweig" userId="2c23bf757acee734" providerId="LiveId" clId="{BAA4D251-3F18-498F-8AEB-2C2C9EB5EBA9}" dt="2023-04-30T16:59:16.662" v="212" actId="113"/>
        <pc:sldMkLst>
          <pc:docMk/>
          <pc:sldMk cId="2844432243" sldId="264"/>
        </pc:sldMkLst>
        <pc:spChg chg="mod">
          <ac:chgData name="Avigdor Rosensweig" userId="2c23bf757acee734" providerId="LiveId" clId="{BAA4D251-3F18-498F-8AEB-2C2C9EB5EBA9}" dt="2023-04-30T16:59:16.662" v="212" actId="113"/>
          <ac:spMkLst>
            <pc:docMk/>
            <pc:sldMk cId="2844432243" sldId="264"/>
            <ac:spMk id="3" creationId="{1B6281B5-394C-FDD0-B3CF-D25AB2CF300A}"/>
          </ac:spMkLst>
        </pc:spChg>
      </pc:sldChg>
      <pc:sldChg chg="delSp modSp new mod">
        <pc:chgData name="Avigdor Rosensweig" userId="2c23bf757acee734" providerId="LiveId" clId="{BAA4D251-3F18-498F-8AEB-2C2C9EB5EBA9}" dt="2023-04-30T16:55:13.499" v="163" actId="27636"/>
        <pc:sldMkLst>
          <pc:docMk/>
          <pc:sldMk cId="2638202967" sldId="265"/>
        </pc:sldMkLst>
        <pc:spChg chg="del">
          <ac:chgData name="Avigdor Rosensweig" userId="2c23bf757acee734" providerId="LiveId" clId="{BAA4D251-3F18-498F-8AEB-2C2C9EB5EBA9}" dt="2023-04-30T16:55:07.077" v="161" actId="478"/>
          <ac:spMkLst>
            <pc:docMk/>
            <pc:sldMk cId="2638202967" sldId="265"/>
            <ac:spMk id="2" creationId="{6DAE495F-221E-C99B-A83A-AF252FB10381}"/>
          </ac:spMkLst>
        </pc:spChg>
        <pc:spChg chg="mod">
          <ac:chgData name="Avigdor Rosensweig" userId="2c23bf757acee734" providerId="LiveId" clId="{BAA4D251-3F18-498F-8AEB-2C2C9EB5EBA9}" dt="2023-04-30T16:55:13.499" v="163" actId="27636"/>
          <ac:spMkLst>
            <pc:docMk/>
            <pc:sldMk cId="2638202967" sldId="265"/>
            <ac:spMk id="3" creationId="{440FCEFC-058B-E0F2-FE49-FBC44322F62C}"/>
          </ac:spMkLst>
        </pc:spChg>
      </pc:sldChg>
      <pc:sldChg chg="addSp delSp modSp new mod modClrScheme chgLayout">
        <pc:chgData name="Avigdor Rosensweig" userId="2c23bf757acee734" providerId="LiveId" clId="{BAA4D251-3F18-498F-8AEB-2C2C9EB5EBA9}" dt="2023-04-30T16:55:50.700" v="201" actId="20577"/>
        <pc:sldMkLst>
          <pc:docMk/>
          <pc:sldMk cId="4149773945" sldId="266"/>
        </pc:sldMkLst>
        <pc:spChg chg="del mod ord">
          <ac:chgData name="Avigdor Rosensweig" userId="2c23bf757acee734" providerId="LiveId" clId="{BAA4D251-3F18-498F-8AEB-2C2C9EB5EBA9}" dt="2023-04-30T16:55:36.156" v="165" actId="700"/>
          <ac:spMkLst>
            <pc:docMk/>
            <pc:sldMk cId="4149773945" sldId="266"/>
            <ac:spMk id="2" creationId="{03F421CF-9562-05A3-5000-25802718C521}"/>
          </ac:spMkLst>
        </pc:spChg>
        <pc:spChg chg="del mod ord">
          <ac:chgData name="Avigdor Rosensweig" userId="2c23bf757acee734" providerId="LiveId" clId="{BAA4D251-3F18-498F-8AEB-2C2C9EB5EBA9}" dt="2023-04-30T16:55:36.156" v="165" actId="700"/>
          <ac:spMkLst>
            <pc:docMk/>
            <pc:sldMk cId="4149773945" sldId="266"/>
            <ac:spMk id="3" creationId="{1FDB0657-DE26-C3B0-BB8F-3683C800359E}"/>
          </ac:spMkLst>
        </pc:spChg>
        <pc:spChg chg="add mod ord">
          <ac:chgData name="Avigdor Rosensweig" userId="2c23bf757acee734" providerId="LiveId" clId="{BAA4D251-3F18-498F-8AEB-2C2C9EB5EBA9}" dt="2023-04-30T16:55:50.700" v="201" actId="20577"/>
          <ac:spMkLst>
            <pc:docMk/>
            <pc:sldMk cId="4149773945" sldId="266"/>
            <ac:spMk id="4" creationId="{7A93B0AD-CB86-B006-ACB1-187C2508188B}"/>
          </ac:spMkLst>
        </pc:spChg>
        <pc:spChg chg="add mod ord">
          <ac:chgData name="Avigdor Rosensweig" userId="2c23bf757acee734" providerId="LiveId" clId="{BAA4D251-3F18-498F-8AEB-2C2C9EB5EBA9}" dt="2023-04-30T16:55:36.156" v="165" actId="700"/>
          <ac:spMkLst>
            <pc:docMk/>
            <pc:sldMk cId="4149773945" sldId="266"/>
            <ac:spMk id="5" creationId="{950A16C1-88B5-9157-9690-D4B4E157DD4D}"/>
          </ac:spMkLst>
        </pc:spChg>
      </pc:sldChg>
      <pc:sldChg chg="addSp delSp modSp new mod ord">
        <pc:chgData name="Avigdor Rosensweig" userId="2c23bf757acee734" providerId="LiveId" clId="{BAA4D251-3F18-498F-8AEB-2C2C9EB5EBA9}" dt="2023-04-30T17:00:27.511" v="281" actId="14100"/>
        <pc:sldMkLst>
          <pc:docMk/>
          <pc:sldMk cId="1612173563" sldId="267"/>
        </pc:sldMkLst>
        <pc:spChg chg="del">
          <ac:chgData name="Avigdor Rosensweig" userId="2c23bf757acee734" providerId="LiveId" clId="{BAA4D251-3F18-498F-8AEB-2C2C9EB5EBA9}" dt="2023-04-30T17:00:24.647" v="280" actId="478"/>
          <ac:spMkLst>
            <pc:docMk/>
            <pc:sldMk cId="1612173563" sldId="267"/>
            <ac:spMk id="2" creationId="{960DE3C1-E702-E9FF-AA6F-AA97A80B5462}"/>
          </ac:spMkLst>
        </pc:spChg>
        <pc:spChg chg="del">
          <ac:chgData name="Avigdor Rosensweig" userId="2c23bf757acee734" providerId="LiveId" clId="{BAA4D251-3F18-498F-8AEB-2C2C9EB5EBA9}" dt="2023-04-30T16:59:31.099" v="214" actId="1032"/>
          <ac:spMkLst>
            <pc:docMk/>
            <pc:sldMk cId="1612173563" sldId="267"/>
            <ac:spMk id="3" creationId="{5151A53B-B849-E02A-5A90-3BA8E1E92C60}"/>
          </ac:spMkLst>
        </pc:spChg>
        <pc:graphicFrameChg chg="add mod modGraphic">
          <ac:chgData name="Avigdor Rosensweig" userId="2c23bf757acee734" providerId="LiveId" clId="{BAA4D251-3F18-498F-8AEB-2C2C9EB5EBA9}" dt="2023-04-30T17:00:27.511" v="281" actId="14100"/>
          <ac:graphicFrameMkLst>
            <pc:docMk/>
            <pc:sldMk cId="1612173563" sldId="267"/>
            <ac:graphicFrameMk id="4" creationId="{9050FFD6-6EB1-8DF7-281E-7910AAF646A7}"/>
          </ac:graphicFrameMkLst>
        </pc:graphicFrameChg>
      </pc:sldChg>
      <pc:sldChg chg="modSp add">
        <pc:chgData name="Avigdor Rosensweig" userId="2c23bf757acee734" providerId="LiveId" clId="{BAA4D251-3F18-498F-8AEB-2C2C9EB5EBA9}" dt="2023-04-30T17:00:58.969" v="327" actId="20577"/>
        <pc:sldMkLst>
          <pc:docMk/>
          <pc:sldMk cId="1228843328" sldId="268"/>
        </pc:sldMkLst>
        <pc:graphicFrameChg chg="mod">
          <ac:chgData name="Avigdor Rosensweig" userId="2c23bf757acee734" providerId="LiveId" clId="{BAA4D251-3F18-498F-8AEB-2C2C9EB5EBA9}" dt="2023-04-30T17:00:58.969" v="327" actId="20577"/>
          <ac:graphicFrameMkLst>
            <pc:docMk/>
            <pc:sldMk cId="1228843328" sldId="268"/>
            <ac:graphicFrameMk id="4" creationId="{9050FFD6-6EB1-8DF7-281E-7910AAF646A7}"/>
          </ac:graphicFrameMkLst>
        </pc:graphicFrameChg>
      </pc:sldChg>
      <pc:sldChg chg="modSp add">
        <pc:chgData name="Avigdor Rosensweig" userId="2c23bf757acee734" providerId="LiveId" clId="{BAA4D251-3F18-498F-8AEB-2C2C9EB5EBA9}" dt="2023-04-30T17:01:32.369" v="374" actId="20577"/>
        <pc:sldMkLst>
          <pc:docMk/>
          <pc:sldMk cId="3599791148" sldId="269"/>
        </pc:sldMkLst>
        <pc:graphicFrameChg chg="mod">
          <ac:chgData name="Avigdor Rosensweig" userId="2c23bf757acee734" providerId="LiveId" clId="{BAA4D251-3F18-498F-8AEB-2C2C9EB5EBA9}" dt="2023-04-30T17:01:32.369" v="374" actId="20577"/>
          <ac:graphicFrameMkLst>
            <pc:docMk/>
            <pc:sldMk cId="3599791148" sldId="269"/>
            <ac:graphicFrameMk id="4" creationId="{9050FFD6-6EB1-8DF7-281E-7910AAF646A7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8D445-C0B3-49EA-BA4D-1C58095B310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980F730-A303-40F8-8AF8-DD5A00EC96E9}">
      <dgm:prSet phldrT="[טקסט]"/>
      <dgm:spPr/>
      <dgm:t>
        <a:bodyPr/>
        <a:lstStyle/>
        <a:p>
          <a:pPr rtl="1"/>
          <a:r>
            <a:rPr lang="he-IL" dirty="0"/>
            <a:t>ברכת חתנים</a:t>
          </a:r>
        </a:p>
      </dgm:t>
    </dgm:pt>
    <dgm:pt modelId="{B4081CD3-0936-488B-AEAB-CF1B93AD87A1}" type="parTrans" cxnId="{76D3BA2F-38E5-47D9-A6DC-214689350921}">
      <dgm:prSet/>
      <dgm:spPr/>
      <dgm:t>
        <a:bodyPr/>
        <a:lstStyle/>
        <a:p>
          <a:pPr rtl="1"/>
          <a:endParaRPr lang="he-IL"/>
        </a:p>
      </dgm:t>
    </dgm:pt>
    <dgm:pt modelId="{EBA7B00D-7A43-4F1A-AD04-8AD4A206C3EA}" type="sibTrans" cxnId="{76D3BA2F-38E5-47D9-A6DC-214689350921}">
      <dgm:prSet/>
      <dgm:spPr/>
      <dgm:t>
        <a:bodyPr/>
        <a:lstStyle/>
        <a:p>
          <a:pPr rtl="1"/>
          <a:endParaRPr lang="he-IL"/>
        </a:p>
      </dgm:t>
    </dgm:pt>
    <dgm:pt modelId="{C2A9506E-46D3-40EA-86DE-EA2CF583F651}">
      <dgm:prSet phldrT="[טקסט]"/>
      <dgm:spPr/>
      <dgm:t>
        <a:bodyPr/>
        <a:lstStyle/>
        <a:p>
          <a:pPr rtl="1"/>
          <a:r>
            <a:rPr lang="he-IL" dirty="0"/>
            <a:t>כל ז'</a:t>
          </a:r>
        </a:p>
      </dgm:t>
    </dgm:pt>
    <dgm:pt modelId="{CE411670-7A6A-48B0-9A6C-1F6B3BF17302}" type="parTrans" cxnId="{1BBBA312-4F24-4C29-8233-6FFDB4C1DD5B}">
      <dgm:prSet/>
      <dgm:spPr/>
      <dgm:t>
        <a:bodyPr/>
        <a:lstStyle/>
        <a:p>
          <a:pPr rtl="1"/>
          <a:endParaRPr lang="he-IL"/>
        </a:p>
      </dgm:t>
    </dgm:pt>
    <dgm:pt modelId="{74EA316E-7F94-458A-9896-79E0A9BC6E4A}" type="sibTrans" cxnId="{1BBBA312-4F24-4C29-8233-6FFDB4C1DD5B}">
      <dgm:prSet/>
      <dgm:spPr/>
      <dgm:t>
        <a:bodyPr/>
        <a:lstStyle/>
        <a:p>
          <a:pPr rtl="1"/>
          <a:endParaRPr lang="he-IL"/>
        </a:p>
      </dgm:t>
    </dgm:pt>
    <dgm:pt modelId="{A812D2A8-9DDD-4EFA-9940-CC7F7CCE491D}">
      <dgm:prSet phldrT="[טקסט]"/>
      <dgm:spPr/>
      <dgm:t>
        <a:bodyPr/>
        <a:lstStyle/>
        <a:p>
          <a:pPr rtl="1"/>
          <a:r>
            <a:rPr lang="he-IL" dirty="0"/>
            <a:t>יום אחד</a:t>
          </a:r>
        </a:p>
      </dgm:t>
    </dgm:pt>
    <dgm:pt modelId="{66C0D362-6000-49AC-AC93-1D3D8F5C8CB6}" type="parTrans" cxnId="{4C6EC686-889A-452D-BE6B-73B0D7AD9450}">
      <dgm:prSet/>
      <dgm:spPr/>
      <dgm:t>
        <a:bodyPr/>
        <a:lstStyle/>
        <a:p>
          <a:pPr rtl="1"/>
          <a:endParaRPr lang="he-IL"/>
        </a:p>
      </dgm:t>
    </dgm:pt>
    <dgm:pt modelId="{D7A498FF-7050-4241-9F22-4F438B63E4B5}" type="sibTrans" cxnId="{4C6EC686-889A-452D-BE6B-73B0D7AD9450}">
      <dgm:prSet/>
      <dgm:spPr/>
      <dgm:t>
        <a:bodyPr/>
        <a:lstStyle/>
        <a:p>
          <a:pPr rtl="1"/>
          <a:endParaRPr lang="he-IL"/>
        </a:p>
      </dgm:t>
    </dgm:pt>
    <dgm:pt modelId="{756DFC74-01B9-4886-BDBD-DDFA16FC0EE7}">
      <dgm:prSet phldrT="[טקסט]"/>
      <dgm:spPr/>
      <dgm:t>
        <a:bodyPr/>
        <a:lstStyle/>
        <a:p>
          <a:pPr rtl="1"/>
          <a:r>
            <a:rPr lang="he-IL" dirty="0"/>
            <a:t>בחור, בתולה</a:t>
          </a:r>
        </a:p>
      </dgm:t>
    </dgm:pt>
    <dgm:pt modelId="{E0CF3E0D-3A7F-44A0-9332-DA193F80AC91}" type="parTrans" cxnId="{245A93E3-35B5-4CB6-B6B7-DEEEBBD1B89E}">
      <dgm:prSet/>
      <dgm:spPr/>
      <dgm:t>
        <a:bodyPr/>
        <a:lstStyle/>
        <a:p>
          <a:pPr rtl="1"/>
          <a:endParaRPr lang="he-IL"/>
        </a:p>
      </dgm:t>
    </dgm:pt>
    <dgm:pt modelId="{02627D88-2E31-4383-BD3A-C1E8BDA39A0E}" type="sibTrans" cxnId="{245A93E3-35B5-4CB6-B6B7-DEEEBBD1B89E}">
      <dgm:prSet/>
      <dgm:spPr/>
      <dgm:t>
        <a:bodyPr/>
        <a:lstStyle/>
        <a:p>
          <a:pPr rtl="1"/>
          <a:endParaRPr lang="he-IL"/>
        </a:p>
      </dgm:t>
    </dgm:pt>
    <dgm:pt modelId="{C740CA18-6A91-4718-A0C1-22FFD547DCFA}">
      <dgm:prSet phldrT="[טקסט]"/>
      <dgm:spPr/>
      <dgm:t>
        <a:bodyPr/>
        <a:lstStyle/>
        <a:p>
          <a:pPr rtl="1"/>
          <a:r>
            <a:rPr lang="he-IL" dirty="0"/>
            <a:t>אלמון, אלמנה</a:t>
          </a:r>
        </a:p>
      </dgm:t>
    </dgm:pt>
    <dgm:pt modelId="{E8B45F6D-C1F0-49C9-8CA6-321E074CC860}" type="parTrans" cxnId="{AF7662F1-8C5F-4532-B9CD-9D81E42BB578}">
      <dgm:prSet/>
      <dgm:spPr/>
      <dgm:t>
        <a:bodyPr/>
        <a:lstStyle/>
        <a:p>
          <a:pPr rtl="1"/>
          <a:endParaRPr lang="he-IL"/>
        </a:p>
      </dgm:t>
    </dgm:pt>
    <dgm:pt modelId="{DDBED84A-A132-40FA-AFB3-837874B33EB7}" type="sibTrans" cxnId="{AF7662F1-8C5F-4532-B9CD-9D81E42BB578}">
      <dgm:prSet/>
      <dgm:spPr/>
      <dgm:t>
        <a:bodyPr/>
        <a:lstStyle/>
        <a:p>
          <a:pPr rtl="1"/>
          <a:endParaRPr lang="he-IL"/>
        </a:p>
      </dgm:t>
    </dgm:pt>
    <dgm:pt modelId="{DE9FB9AD-3D19-4E2C-A56F-D712699CFC3A}" type="pres">
      <dgm:prSet presAssocID="{6658D445-C0B3-49EA-BA4D-1C58095B31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FF1FA1-7B3A-47BD-8BFC-418D7B3DBF63}" type="pres">
      <dgm:prSet presAssocID="{6980F730-A303-40F8-8AF8-DD5A00EC96E9}" presName="hierRoot1" presStyleCnt="0"/>
      <dgm:spPr/>
    </dgm:pt>
    <dgm:pt modelId="{CF305CB3-FCC1-491C-BDD0-B87CD463894F}" type="pres">
      <dgm:prSet presAssocID="{6980F730-A303-40F8-8AF8-DD5A00EC96E9}" presName="composite" presStyleCnt="0"/>
      <dgm:spPr/>
    </dgm:pt>
    <dgm:pt modelId="{8FFDE22E-29C4-47FE-AD4E-9C30D92D19ED}" type="pres">
      <dgm:prSet presAssocID="{6980F730-A303-40F8-8AF8-DD5A00EC96E9}" presName="background" presStyleLbl="node0" presStyleIdx="0" presStyleCnt="1"/>
      <dgm:spPr/>
    </dgm:pt>
    <dgm:pt modelId="{2C4E5227-5DEC-4B7E-8168-1B457CCB9048}" type="pres">
      <dgm:prSet presAssocID="{6980F730-A303-40F8-8AF8-DD5A00EC96E9}" presName="text" presStyleLbl="fgAcc0" presStyleIdx="0" presStyleCnt="1">
        <dgm:presLayoutVars>
          <dgm:chPref val="3"/>
        </dgm:presLayoutVars>
      </dgm:prSet>
      <dgm:spPr/>
    </dgm:pt>
    <dgm:pt modelId="{CB430B49-3810-4A6A-BDA8-B3F23548E6A9}" type="pres">
      <dgm:prSet presAssocID="{6980F730-A303-40F8-8AF8-DD5A00EC96E9}" presName="hierChild2" presStyleCnt="0"/>
      <dgm:spPr/>
    </dgm:pt>
    <dgm:pt modelId="{0CA558F9-1F9C-4FF8-9ADC-A9A32EE75C91}" type="pres">
      <dgm:prSet presAssocID="{CE411670-7A6A-48B0-9A6C-1F6B3BF17302}" presName="Name10" presStyleLbl="parChTrans1D2" presStyleIdx="0" presStyleCnt="2"/>
      <dgm:spPr/>
    </dgm:pt>
    <dgm:pt modelId="{EE2B7FFB-0CFA-4CD7-8A4B-2EDC8385571E}" type="pres">
      <dgm:prSet presAssocID="{C2A9506E-46D3-40EA-86DE-EA2CF583F651}" presName="hierRoot2" presStyleCnt="0"/>
      <dgm:spPr/>
    </dgm:pt>
    <dgm:pt modelId="{3A7DC64D-313A-4EA2-8AEB-376C9A71AB37}" type="pres">
      <dgm:prSet presAssocID="{C2A9506E-46D3-40EA-86DE-EA2CF583F651}" presName="composite2" presStyleCnt="0"/>
      <dgm:spPr/>
    </dgm:pt>
    <dgm:pt modelId="{9428DF1F-6654-4A37-9F08-A5B40B020E48}" type="pres">
      <dgm:prSet presAssocID="{C2A9506E-46D3-40EA-86DE-EA2CF583F651}" presName="background2" presStyleLbl="node2" presStyleIdx="0" presStyleCnt="2"/>
      <dgm:spPr/>
    </dgm:pt>
    <dgm:pt modelId="{0367DF08-F877-4F6E-B5FF-7A6F986461DE}" type="pres">
      <dgm:prSet presAssocID="{C2A9506E-46D3-40EA-86DE-EA2CF583F651}" presName="text2" presStyleLbl="fgAcc2" presStyleIdx="0" presStyleCnt="2">
        <dgm:presLayoutVars>
          <dgm:chPref val="3"/>
        </dgm:presLayoutVars>
      </dgm:prSet>
      <dgm:spPr/>
    </dgm:pt>
    <dgm:pt modelId="{CD526322-070E-4664-86D4-E90419F7C414}" type="pres">
      <dgm:prSet presAssocID="{C2A9506E-46D3-40EA-86DE-EA2CF583F651}" presName="hierChild3" presStyleCnt="0"/>
      <dgm:spPr/>
    </dgm:pt>
    <dgm:pt modelId="{F90D6ADF-5F7E-44F6-8EE2-8D030BA07301}" type="pres">
      <dgm:prSet presAssocID="{E0CF3E0D-3A7F-44A0-9332-DA193F80AC91}" presName="Name17" presStyleLbl="parChTrans1D3" presStyleIdx="0" presStyleCnt="2"/>
      <dgm:spPr/>
    </dgm:pt>
    <dgm:pt modelId="{B29947FC-29B9-48DF-B884-4F4613B4E052}" type="pres">
      <dgm:prSet presAssocID="{756DFC74-01B9-4886-BDBD-DDFA16FC0EE7}" presName="hierRoot3" presStyleCnt="0"/>
      <dgm:spPr/>
    </dgm:pt>
    <dgm:pt modelId="{44530B07-EEE4-4D67-9B63-0EB9E27E4798}" type="pres">
      <dgm:prSet presAssocID="{756DFC74-01B9-4886-BDBD-DDFA16FC0EE7}" presName="composite3" presStyleCnt="0"/>
      <dgm:spPr/>
    </dgm:pt>
    <dgm:pt modelId="{BB64E679-E123-46A5-88A2-20E869AF9EFA}" type="pres">
      <dgm:prSet presAssocID="{756DFC74-01B9-4886-BDBD-DDFA16FC0EE7}" presName="background3" presStyleLbl="node3" presStyleIdx="0" presStyleCnt="2"/>
      <dgm:spPr/>
    </dgm:pt>
    <dgm:pt modelId="{60C437BB-B4FD-4DA2-9896-B17ACF2DA6E1}" type="pres">
      <dgm:prSet presAssocID="{756DFC74-01B9-4886-BDBD-DDFA16FC0EE7}" presName="text3" presStyleLbl="fgAcc3" presStyleIdx="0" presStyleCnt="2">
        <dgm:presLayoutVars>
          <dgm:chPref val="3"/>
        </dgm:presLayoutVars>
      </dgm:prSet>
      <dgm:spPr/>
    </dgm:pt>
    <dgm:pt modelId="{823648FC-2E34-48E8-AAFC-9E789A64BBBC}" type="pres">
      <dgm:prSet presAssocID="{756DFC74-01B9-4886-BDBD-DDFA16FC0EE7}" presName="hierChild4" presStyleCnt="0"/>
      <dgm:spPr/>
    </dgm:pt>
    <dgm:pt modelId="{A1093A1C-8EA3-492C-9370-29F6D08C500A}" type="pres">
      <dgm:prSet presAssocID="{66C0D362-6000-49AC-AC93-1D3D8F5C8CB6}" presName="Name10" presStyleLbl="parChTrans1D2" presStyleIdx="1" presStyleCnt="2"/>
      <dgm:spPr/>
    </dgm:pt>
    <dgm:pt modelId="{4D95D7E9-EC31-4FA7-A320-E8105A6AFAD5}" type="pres">
      <dgm:prSet presAssocID="{A812D2A8-9DDD-4EFA-9940-CC7F7CCE491D}" presName="hierRoot2" presStyleCnt="0"/>
      <dgm:spPr/>
    </dgm:pt>
    <dgm:pt modelId="{176DD19F-00F5-4BEE-B289-5F005E156D7E}" type="pres">
      <dgm:prSet presAssocID="{A812D2A8-9DDD-4EFA-9940-CC7F7CCE491D}" presName="composite2" presStyleCnt="0"/>
      <dgm:spPr/>
    </dgm:pt>
    <dgm:pt modelId="{875072DC-F564-4392-AC5B-949607E770BC}" type="pres">
      <dgm:prSet presAssocID="{A812D2A8-9DDD-4EFA-9940-CC7F7CCE491D}" presName="background2" presStyleLbl="node2" presStyleIdx="1" presStyleCnt="2"/>
      <dgm:spPr/>
    </dgm:pt>
    <dgm:pt modelId="{755A9BAD-97B4-4779-BD7D-D0E6FFC3A308}" type="pres">
      <dgm:prSet presAssocID="{A812D2A8-9DDD-4EFA-9940-CC7F7CCE491D}" presName="text2" presStyleLbl="fgAcc2" presStyleIdx="1" presStyleCnt="2">
        <dgm:presLayoutVars>
          <dgm:chPref val="3"/>
        </dgm:presLayoutVars>
      </dgm:prSet>
      <dgm:spPr/>
    </dgm:pt>
    <dgm:pt modelId="{202434E7-E683-4515-833F-1098DD6F8494}" type="pres">
      <dgm:prSet presAssocID="{A812D2A8-9DDD-4EFA-9940-CC7F7CCE491D}" presName="hierChild3" presStyleCnt="0"/>
      <dgm:spPr/>
    </dgm:pt>
    <dgm:pt modelId="{F5D20D56-5E6E-40AB-B0C6-8AB41714A710}" type="pres">
      <dgm:prSet presAssocID="{E8B45F6D-C1F0-49C9-8CA6-321E074CC860}" presName="Name17" presStyleLbl="parChTrans1D3" presStyleIdx="1" presStyleCnt="2"/>
      <dgm:spPr/>
    </dgm:pt>
    <dgm:pt modelId="{7E7A0DB4-5AD3-44B3-B5FB-C32D16A1E356}" type="pres">
      <dgm:prSet presAssocID="{C740CA18-6A91-4718-A0C1-22FFD547DCFA}" presName="hierRoot3" presStyleCnt="0"/>
      <dgm:spPr/>
    </dgm:pt>
    <dgm:pt modelId="{4E462FCC-8411-44B6-8F1A-927F0D084BD6}" type="pres">
      <dgm:prSet presAssocID="{C740CA18-6A91-4718-A0C1-22FFD547DCFA}" presName="composite3" presStyleCnt="0"/>
      <dgm:spPr/>
    </dgm:pt>
    <dgm:pt modelId="{1EC5902C-86B3-4C74-AC20-66ABAB683BF0}" type="pres">
      <dgm:prSet presAssocID="{C740CA18-6A91-4718-A0C1-22FFD547DCFA}" presName="background3" presStyleLbl="node3" presStyleIdx="1" presStyleCnt="2"/>
      <dgm:spPr/>
    </dgm:pt>
    <dgm:pt modelId="{8A9F0B3D-E874-4ECF-94F1-262165835A03}" type="pres">
      <dgm:prSet presAssocID="{C740CA18-6A91-4718-A0C1-22FFD547DCFA}" presName="text3" presStyleLbl="fgAcc3" presStyleIdx="1" presStyleCnt="2">
        <dgm:presLayoutVars>
          <dgm:chPref val="3"/>
        </dgm:presLayoutVars>
      </dgm:prSet>
      <dgm:spPr/>
    </dgm:pt>
    <dgm:pt modelId="{E609A260-4A9C-4714-BE2C-44C41981FF09}" type="pres">
      <dgm:prSet presAssocID="{C740CA18-6A91-4718-A0C1-22FFD547DCFA}" presName="hierChild4" presStyleCnt="0"/>
      <dgm:spPr/>
    </dgm:pt>
  </dgm:ptLst>
  <dgm:cxnLst>
    <dgm:cxn modelId="{1BBBA312-4F24-4C29-8233-6FFDB4C1DD5B}" srcId="{6980F730-A303-40F8-8AF8-DD5A00EC96E9}" destId="{C2A9506E-46D3-40EA-86DE-EA2CF583F651}" srcOrd="0" destOrd="0" parTransId="{CE411670-7A6A-48B0-9A6C-1F6B3BF17302}" sibTransId="{74EA316E-7F94-458A-9896-79E0A9BC6E4A}"/>
    <dgm:cxn modelId="{E9991A1A-99E2-4E83-97BE-F95835698083}" type="presOf" srcId="{A812D2A8-9DDD-4EFA-9940-CC7F7CCE491D}" destId="{755A9BAD-97B4-4779-BD7D-D0E6FFC3A308}" srcOrd="0" destOrd="0" presId="urn:microsoft.com/office/officeart/2005/8/layout/hierarchy1"/>
    <dgm:cxn modelId="{4457E21B-BAA3-4BF9-A220-B4E7BFB9110C}" type="presOf" srcId="{CE411670-7A6A-48B0-9A6C-1F6B3BF17302}" destId="{0CA558F9-1F9C-4FF8-9ADC-A9A32EE75C91}" srcOrd="0" destOrd="0" presId="urn:microsoft.com/office/officeart/2005/8/layout/hierarchy1"/>
    <dgm:cxn modelId="{76D3BA2F-38E5-47D9-A6DC-214689350921}" srcId="{6658D445-C0B3-49EA-BA4D-1C58095B3106}" destId="{6980F730-A303-40F8-8AF8-DD5A00EC96E9}" srcOrd="0" destOrd="0" parTransId="{B4081CD3-0936-488B-AEAB-CF1B93AD87A1}" sibTransId="{EBA7B00D-7A43-4F1A-AD04-8AD4A206C3EA}"/>
    <dgm:cxn modelId="{392F2A4F-1CA6-446C-A0CF-E0C433E3126B}" type="presOf" srcId="{756DFC74-01B9-4886-BDBD-DDFA16FC0EE7}" destId="{60C437BB-B4FD-4DA2-9896-B17ACF2DA6E1}" srcOrd="0" destOrd="0" presId="urn:microsoft.com/office/officeart/2005/8/layout/hierarchy1"/>
    <dgm:cxn modelId="{133CAE52-2741-4874-A138-8092B4C45FE3}" type="presOf" srcId="{6658D445-C0B3-49EA-BA4D-1C58095B3106}" destId="{DE9FB9AD-3D19-4E2C-A56F-D712699CFC3A}" srcOrd="0" destOrd="0" presId="urn:microsoft.com/office/officeart/2005/8/layout/hierarchy1"/>
    <dgm:cxn modelId="{B9F5B979-93E4-4BD2-91F2-D9AC1D91B720}" type="presOf" srcId="{C740CA18-6A91-4718-A0C1-22FFD547DCFA}" destId="{8A9F0B3D-E874-4ECF-94F1-262165835A03}" srcOrd="0" destOrd="0" presId="urn:microsoft.com/office/officeart/2005/8/layout/hierarchy1"/>
    <dgm:cxn modelId="{4C6EC686-889A-452D-BE6B-73B0D7AD9450}" srcId="{6980F730-A303-40F8-8AF8-DD5A00EC96E9}" destId="{A812D2A8-9DDD-4EFA-9940-CC7F7CCE491D}" srcOrd="1" destOrd="0" parTransId="{66C0D362-6000-49AC-AC93-1D3D8F5C8CB6}" sibTransId="{D7A498FF-7050-4241-9F22-4F438B63E4B5}"/>
    <dgm:cxn modelId="{D291CF89-02AD-44C3-AACA-A42F5F7AEC54}" type="presOf" srcId="{6980F730-A303-40F8-8AF8-DD5A00EC96E9}" destId="{2C4E5227-5DEC-4B7E-8168-1B457CCB9048}" srcOrd="0" destOrd="0" presId="urn:microsoft.com/office/officeart/2005/8/layout/hierarchy1"/>
    <dgm:cxn modelId="{CE1EC0B3-960F-4238-A2CE-B61FCA88B0E9}" type="presOf" srcId="{E8B45F6D-C1F0-49C9-8CA6-321E074CC860}" destId="{F5D20D56-5E6E-40AB-B0C6-8AB41714A710}" srcOrd="0" destOrd="0" presId="urn:microsoft.com/office/officeart/2005/8/layout/hierarchy1"/>
    <dgm:cxn modelId="{8657DAB6-6D69-4D8D-8373-9CCDACDD1D92}" type="presOf" srcId="{E0CF3E0D-3A7F-44A0-9332-DA193F80AC91}" destId="{F90D6ADF-5F7E-44F6-8EE2-8D030BA07301}" srcOrd="0" destOrd="0" presId="urn:microsoft.com/office/officeart/2005/8/layout/hierarchy1"/>
    <dgm:cxn modelId="{9C667CD1-52D6-4A25-B919-AF73F0837E07}" type="presOf" srcId="{C2A9506E-46D3-40EA-86DE-EA2CF583F651}" destId="{0367DF08-F877-4F6E-B5FF-7A6F986461DE}" srcOrd="0" destOrd="0" presId="urn:microsoft.com/office/officeart/2005/8/layout/hierarchy1"/>
    <dgm:cxn modelId="{7DADCFD9-81A4-4E76-9747-E266F4653EDE}" type="presOf" srcId="{66C0D362-6000-49AC-AC93-1D3D8F5C8CB6}" destId="{A1093A1C-8EA3-492C-9370-29F6D08C500A}" srcOrd="0" destOrd="0" presId="urn:microsoft.com/office/officeart/2005/8/layout/hierarchy1"/>
    <dgm:cxn modelId="{245A93E3-35B5-4CB6-B6B7-DEEEBBD1B89E}" srcId="{C2A9506E-46D3-40EA-86DE-EA2CF583F651}" destId="{756DFC74-01B9-4886-BDBD-DDFA16FC0EE7}" srcOrd="0" destOrd="0" parTransId="{E0CF3E0D-3A7F-44A0-9332-DA193F80AC91}" sibTransId="{02627D88-2E31-4383-BD3A-C1E8BDA39A0E}"/>
    <dgm:cxn modelId="{AF7662F1-8C5F-4532-B9CD-9D81E42BB578}" srcId="{A812D2A8-9DDD-4EFA-9940-CC7F7CCE491D}" destId="{C740CA18-6A91-4718-A0C1-22FFD547DCFA}" srcOrd="0" destOrd="0" parTransId="{E8B45F6D-C1F0-49C9-8CA6-321E074CC860}" sibTransId="{DDBED84A-A132-40FA-AFB3-837874B33EB7}"/>
    <dgm:cxn modelId="{8AADE0FE-ABA2-409F-95ED-558E5195ECD7}" type="presParOf" srcId="{DE9FB9AD-3D19-4E2C-A56F-D712699CFC3A}" destId="{39FF1FA1-7B3A-47BD-8BFC-418D7B3DBF63}" srcOrd="0" destOrd="0" presId="urn:microsoft.com/office/officeart/2005/8/layout/hierarchy1"/>
    <dgm:cxn modelId="{D3650E06-D35E-4B99-96A1-89E1768866B8}" type="presParOf" srcId="{39FF1FA1-7B3A-47BD-8BFC-418D7B3DBF63}" destId="{CF305CB3-FCC1-491C-BDD0-B87CD463894F}" srcOrd="0" destOrd="0" presId="urn:microsoft.com/office/officeart/2005/8/layout/hierarchy1"/>
    <dgm:cxn modelId="{A2D39CBE-6C96-4B7B-ACC9-B3EBA6B689A0}" type="presParOf" srcId="{CF305CB3-FCC1-491C-BDD0-B87CD463894F}" destId="{8FFDE22E-29C4-47FE-AD4E-9C30D92D19ED}" srcOrd="0" destOrd="0" presId="urn:microsoft.com/office/officeart/2005/8/layout/hierarchy1"/>
    <dgm:cxn modelId="{3359E49C-6BDF-4000-926F-B3291FCCC47D}" type="presParOf" srcId="{CF305CB3-FCC1-491C-BDD0-B87CD463894F}" destId="{2C4E5227-5DEC-4B7E-8168-1B457CCB9048}" srcOrd="1" destOrd="0" presId="urn:microsoft.com/office/officeart/2005/8/layout/hierarchy1"/>
    <dgm:cxn modelId="{F4C0A7BB-6226-4547-857B-9F2D1F630C69}" type="presParOf" srcId="{39FF1FA1-7B3A-47BD-8BFC-418D7B3DBF63}" destId="{CB430B49-3810-4A6A-BDA8-B3F23548E6A9}" srcOrd="1" destOrd="0" presId="urn:microsoft.com/office/officeart/2005/8/layout/hierarchy1"/>
    <dgm:cxn modelId="{7381AEEF-8B51-44A2-A93D-0ACD45BF0236}" type="presParOf" srcId="{CB430B49-3810-4A6A-BDA8-B3F23548E6A9}" destId="{0CA558F9-1F9C-4FF8-9ADC-A9A32EE75C91}" srcOrd="0" destOrd="0" presId="urn:microsoft.com/office/officeart/2005/8/layout/hierarchy1"/>
    <dgm:cxn modelId="{98A8658C-CEED-4BFD-A3FB-0F6BCD6BE55E}" type="presParOf" srcId="{CB430B49-3810-4A6A-BDA8-B3F23548E6A9}" destId="{EE2B7FFB-0CFA-4CD7-8A4B-2EDC8385571E}" srcOrd="1" destOrd="0" presId="urn:microsoft.com/office/officeart/2005/8/layout/hierarchy1"/>
    <dgm:cxn modelId="{BA1E0576-8A01-49E3-81A1-84FEAACD056F}" type="presParOf" srcId="{EE2B7FFB-0CFA-4CD7-8A4B-2EDC8385571E}" destId="{3A7DC64D-313A-4EA2-8AEB-376C9A71AB37}" srcOrd="0" destOrd="0" presId="urn:microsoft.com/office/officeart/2005/8/layout/hierarchy1"/>
    <dgm:cxn modelId="{9C7909E5-EEBA-4E96-B947-4A8BD060408C}" type="presParOf" srcId="{3A7DC64D-313A-4EA2-8AEB-376C9A71AB37}" destId="{9428DF1F-6654-4A37-9F08-A5B40B020E48}" srcOrd="0" destOrd="0" presId="urn:microsoft.com/office/officeart/2005/8/layout/hierarchy1"/>
    <dgm:cxn modelId="{9C8699C7-766A-4F81-A1A5-649AA8382A98}" type="presParOf" srcId="{3A7DC64D-313A-4EA2-8AEB-376C9A71AB37}" destId="{0367DF08-F877-4F6E-B5FF-7A6F986461DE}" srcOrd="1" destOrd="0" presId="urn:microsoft.com/office/officeart/2005/8/layout/hierarchy1"/>
    <dgm:cxn modelId="{43C80BDE-35E9-4040-875B-068E6476203A}" type="presParOf" srcId="{EE2B7FFB-0CFA-4CD7-8A4B-2EDC8385571E}" destId="{CD526322-070E-4664-86D4-E90419F7C414}" srcOrd="1" destOrd="0" presId="urn:microsoft.com/office/officeart/2005/8/layout/hierarchy1"/>
    <dgm:cxn modelId="{DE4FEA26-87FD-40B3-B4B2-F348BC792B0E}" type="presParOf" srcId="{CD526322-070E-4664-86D4-E90419F7C414}" destId="{F90D6ADF-5F7E-44F6-8EE2-8D030BA07301}" srcOrd="0" destOrd="0" presId="urn:microsoft.com/office/officeart/2005/8/layout/hierarchy1"/>
    <dgm:cxn modelId="{A5FA1B53-9A2E-4D7F-AF21-3604073DAF75}" type="presParOf" srcId="{CD526322-070E-4664-86D4-E90419F7C414}" destId="{B29947FC-29B9-48DF-B884-4F4613B4E052}" srcOrd="1" destOrd="0" presId="urn:microsoft.com/office/officeart/2005/8/layout/hierarchy1"/>
    <dgm:cxn modelId="{D31098C1-BB76-44A4-BE8D-80240F4F435D}" type="presParOf" srcId="{B29947FC-29B9-48DF-B884-4F4613B4E052}" destId="{44530B07-EEE4-4D67-9B63-0EB9E27E4798}" srcOrd="0" destOrd="0" presId="urn:microsoft.com/office/officeart/2005/8/layout/hierarchy1"/>
    <dgm:cxn modelId="{8A327859-CE79-4ACF-BCE9-A0087A47C3EF}" type="presParOf" srcId="{44530B07-EEE4-4D67-9B63-0EB9E27E4798}" destId="{BB64E679-E123-46A5-88A2-20E869AF9EFA}" srcOrd="0" destOrd="0" presId="urn:microsoft.com/office/officeart/2005/8/layout/hierarchy1"/>
    <dgm:cxn modelId="{173EB65A-26E4-4D20-8FC3-0A97013F05BF}" type="presParOf" srcId="{44530B07-EEE4-4D67-9B63-0EB9E27E4798}" destId="{60C437BB-B4FD-4DA2-9896-B17ACF2DA6E1}" srcOrd="1" destOrd="0" presId="urn:microsoft.com/office/officeart/2005/8/layout/hierarchy1"/>
    <dgm:cxn modelId="{6552B3F6-8784-4205-9C8A-6E593443862B}" type="presParOf" srcId="{B29947FC-29B9-48DF-B884-4F4613B4E052}" destId="{823648FC-2E34-48E8-AAFC-9E789A64BBBC}" srcOrd="1" destOrd="0" presId="urn:microsoft.com/office/officeart/2005/8/layout/hierarchy1"/>
    <dgm:cxn modelId="{763D335B-18FB-40E9-A32C-62EBA08D913A}" type="presParOf" srcId="{CB430B49-3810-4A6A-BDA8-B3F23548E6A9}" destId="{A1093A1C-8EA3-492C-9370-29F6D08C500A}" srcOrd="2" destOrd="0" presId="urn:microsoft.com/office/officeart/2005/8/layout/hierarchy1"/>
    <dgm:cxn modelId="{9332CDA6-1CCF-4354-B1B9-25204F18603A}" type="presParOf" srcId="{CB430B49-3810-4A6A-BDA8-B3F23548E6A9}" destId="{4D95D7E9-EC31-4FA7-A320-E8105A6AFAD5}" srcOrd="3" destOrd="0" presId="urn:microsoft.com/office/officeart/2005/8/layout/hierarchy1"/>
    <dgm:cxn modelId="{6827CBC4-FC75-4872-BB9E-BD79D53D170B}" type="presParOf" srcId="{4D95D7E9-EC31-4FA7-A320-E8105A6AFAD5}" destId="{176DD19F-00F5-4BEE-B289-5F005E156D7E}" srcOrd="0" destOrd="0" presId="urn:microsoft.com/office/officeart/2005/8/layout/hierarchy1"/>
    <dgm:cxn modelId="{FC487190-FB9B-4C9B-A62F-52006F5688BA}" type="presParOf" srcId="{176DD19F-00F5-4BEE-B289-5F005E156D7E}" destId="{875072DC-F564-4392-AC5B-949607E770BC}" srcOrd="0" destOrd="0" presId="urn:microsoft.com/office/officeart/2005/8/layout/hierarchy1"/>
    <dgm:cxn modelId="{A8632767-2B7C-4B57-80DD-621F9F2C0E7B}" type="presParOf" srcId="{176DD19F-00F5-4BEE-B289-5F005E156D7E}" destId="{755A9BAD-97B4-4779-BD7D-D0E6FFC3A308}" srcOrd="1" destOrd="0" presId="urn:microsoft.com/office/officeart/2005/8/layout/hierarchy1"/>
    <dgm:cxn modelId="{529298EE-0EB8-4651-87EB-107810E2F4D3}" type="presParOf" srcId="{4D95D7E9-EC31-4FA7-A320-E8105A6AFAD5}" destId="{202434E7-E683-4515-833F-1098DD6F8494}" srcOrd="1" destOrd="0" presId="urn:microsoft.com/office/officeart/2005/8/layout/hierarchy1"/>
    <dgm:cxn modelId="{B2084635-D67F-42D0-B2CC-6D1FCAA015B5}" type="presParOf" srcId="{202434E7-E683-4515-833F-1098DD6F8494}" destId="{F5D20D56-5E6E-40AB-B0C6-8AB41714A710}" srcOrd="0" destOrd="0" presId="urn:microsoft.com/office/officeart/2005/8/layout/hierarchy1"/>
    <dgm:cxn modelId="{C594602F-95CA-42E8-93D3-621E0381956B}" type="presParOf" srcId="{202434E7-E683-4515-833F-1098DD6F8494}" destId="{7E7A0DB4-5AD3-44B3-B5FB-C32D16A1E356}" srcOrd="1" destOrd="0" presId="urn:microsoft.com/office/officeart/2005/8/layout/hierarchy1"/>
    <dgm:cxn modelId="{8C49D4AD-BFCF-45F7-9343-40D01A1A7529}" type="presParOf" srcId="{7E7A0DB4-5AD3-44B3-B5FB-C32D16A1E356}" destId="{4E462FCC-8411-44B6-8F1A-927F0D084BD6}" srcOrd="0" destOrd="0" presId="urn:microsoft.com/office/officeart/2005/8/layout/hierarchy1"/>
    <dgm:cxn modelId="{69C17A75-A670-4714-B43E-B576B7D9A650}" type="presParOf" srcId="{4E462FCC-8411-44B6-8F1A-927F0D084BD6}" destId="{1EC5902C-86B3-4C74-AC20-66ABAB683BF0}" srcOrd="0" destOrd="0" presId="urn:microsoft.com/office/officeart/2005/8/layout/hierarchy1"/>
    <dgm:cxn modelId="{4F9493C2-91B0-4629-9AB0-848BDB244F80}" type="presParOf" srcId="{4E462FCC-8411-44B6-8F1A-927F0D084BD6}" destId="{8A9F0B3D-E874-4ECF-94F1-262165835A03}" srcOrd="1" destOrd="0" presId="urn:microsoft.com/office/officeart/2005/8/layout/hierarchy1"/>
    <dgm:cxn modelId="{DB0FCD2A-F1DF-40D1-919F-51BA63A4F77A}" type="presParOf" srcId="{7E7A0DB4-5AD3-44B3-B5FB-C32D16A1E356}" destId="{E609A260-4A9C-4714-BE2C-44C41981FF0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8D445-C0B3-49EA-BA4D-1C58095B310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980F730-A303-40F8-8AF8-DD5A00EC96E9}">
      <dgm:prSet phldrT="[טקסט]"/>
      <dgm:spPr/>
      <dgm:t>
        <a:bodyPr/>
        <a:lstStyle/>
        <a:p>
          <a:pPr rtl="1"/>
          <a:r>
            <a:rPr lang="he-IL" dirty="0"/>
            <a:t>ברכת חתנים</a:t>
          </a:r>
        </a:p>
      </dgm:t>
    </dgm:pt>
    <dgm:pt modelId="{B4081CD3-0936-488B-AEAB-CF1B93AD87A1}" type="parTrans" cxnId="{76D3BA2F-38E5-47D9-A6DC-214689350921}">
      <dgm:prSet/>
      <dgm:spPr/>
      <dgm:t>
        <a:bodyPr/>
        <a:lstStyle/>
        <a:p>
          <a:pPr rtl="1"/>
          <a:endParaRPr lang="he-IL"/>
        </a:p>
      </dgm:t>
    </dgm:pt>
    <dgm:pt modelId="{EBA7B00D-7A43-4F1A-AD04-8AD4A206C3EA}" type="sibTrans" cxnId="{76D3BA2F-38E5-47D9-A6DC-214689350921}">
      <dgm:prSet/>
      <dgm:spPr/>
      <dgm:t>
        <a:bodyPr/>
        <a:lstStyle/>
        <a:p>
          <a:pPr rtl="1"/>
          <a:endParaRPr lang="he-IL"/>
        </a:p>
      </dgm:t>
    </dgm:pt>
    <dgm:pt modelId="{C2A9506E-46D3-40EA-86DE-EA2CF583F651}">
      <dgm:prSet phldrT="[טקסט]"/>
      <dgm:spPr/>
      <dgm:t>
        <a:bodyPr/>
        <a:lstStyle/>
        <a:p>
          <a:pPr rtl="1"/>
          <a:r>
            <a:rPr lang="he-IL" dirty="0" err="1"/>
            <a:t>ויקח</a:t>
          </a:r>
          <a:r>
            <a:rPr lang="he-IL" dirty="0"/>
            <a:t> בועז</a:t>
          </a:r>
        </a:p>
      </dgm:t>
    </dgm:pt>
    <dgm:pt modelId="{CE411670-7A6A-48B0-9A6C-1F6B3BF17302}" type="parTrans" cxnId="{1BBBA312-4F24-4C29-8233-6FFDB4C1DD5B}">
      <dgm:prSet/>
      <dgm:spPr/>
      <dgm:t>
        <a:bodyPr/>
        <a:lstStyle/>
        <a:p>
          <a:pPr rtl="1"/>
          <a:endParaRPr lang="he-IL"/>
        </a:p>
      </dgm:t>
    </dgm:pt>
    <dgm:pt modelId="{74EA316E-7F94-458A-9896-79E0A9BC6E4A}" type="sibTrans" cxnId="{1BBBA312-4F24-4C29-8233-6FFDB4C1DD5B}">
      <dgm:prSet/>
      <dgm:spPr/>
      <dgm:t>
        <a:bodyPr/>
        <a:lstStyle/>
        <a:p>
          <a:pPr rtl="1"/>
          <a:endParaRPr lang="he-IL"/>
        </a:p>
      </dgm:t>
    </dgm:pt>
    <dgm:pt modelId="{0BBD4AF9-DE80-42F5-BB6F-631696366B9B}">
      <dgm:prSet phldrT="[טקסט]"/>
      <dgm:spPr/>
      <dgm:t>
        <a:bodyPr/>
        <a:lstStyle/>
        <a:p>
          <a:pPr rtl="1"/>
          <a:r>
            <a:rPr lang="he-IL" dirty="0"/>
            <a:t>במקהלות ברכו</a:t>
          </a:r>
        </a:p>
      </dgm:t>
    </dgm:pt>
    <dgm:pt modelId="{605BA39D-9C17-4031-B34E-746210C594E7}" type="parTrans" cxnId="{475E451E-B23E-4BA1-A0B2-C4BB83D31314}">
      <dgm:prSet/>
      <dgm:spPr/>
    </dgm:pt>
    <dgm:pt modelId="{428F6E4A-1A17-4274-9518-D8571401E14A}" type="sibTrans" cxnId="{475E451E-B23E-4BA1-A0B2-C4BB83D31314}">
      <dgm:prSet/>
      <dgm:spPr/>
    </dgm:pt>
    <dgm:pt modelId="{6BDB794A-7410-4146-B0B0-BFA3E6CFD2A0}">
      <dgm:prSet phldrT="[טקסט]"/>
      <dgm:spPr/>
      <dgm:t>
        <a:bodyPr/>
        <a:lstStyle/>
        <a:p>
          <a:pPr rtl="1"/>
          <a:r>
            <a:rPr lang="he-IL" dirty="0"/>
            <a:t>ויברכו את רבקה</a:t>
          </a:r>
        </a:p>
      </dgm:t>
    </dgm:pt>
    <dgm:pt modelId="{15E4F5EA-34A2-4044-83E1-688EC97A0C28}" type="parTrans" cxnId="{91543226-BA7D-41AA-99B1-619ED63DB975}">
      <dgm:prSet/>
      <dgm:spPr/>
    </dgm:pt>
    <dgm:pt modelId="{75D93398-BA2C-482F-B156-6ADF18191484}" type="sibTrans" cxnId="{91543226-BA7D-41AA-99B1-619ED63DB975}">
      <dgm:prSet/>
      <dgm:spPr/>
    </dgm:pt>
    <dgm:pt modelId="{DE9FB9AD-3D19-4E2C-A56F-D712699CFC3A}" type="pres">
      <dgm:prSet presAssocID="{6658D445-C0B3-49EA-BA4D-1C58095B31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FF1FA1-7B3A-47BD-8BFC-418D7B3DBF63}" type="pres">
      <dgm:prSet presAssocID="{6980F730-A303-40F8-8AF8-DD5A00EC96E9}" presName="hierRoot1" presStyleCnt="0"/>
      <dgm:spPr/>
    </dgm:pt>
    <dgm:pt modelId="{CF305CB3-FCC1-491C-BDD0-B87CD463894F}" type="pres">
      <dgm:prSet presAssocID="{6980F730-A303-40F8-8AF8-DD5A00EC96E9}" presName="composite" presStyleCnt="0"/>
      <dgm:spPr/>
    </dgm:pt>
    <dgm:pt modelId="{8FFDE22E-29C4-47FE-AD4E-9C30D92D19ED}" type="pres">
      <dgm:prSet presAssocID="{6980F730-A303-40F8-8AF8-DD5A00EC96E9}" presName="background" presStyleLbl="node0" presStyleIdx="0" presStyleCnt="1"/>
      <dgm:spPr/>
    </dgm:pt>
    <dgm:pt modelId="{2C4E5227-5DEC-4B7E-8168-1B457CCB9048}" type="pres">
      <dgm:prSet presAssocID="{6980F730-A303-40F8-8AF8-DD5A00EC96E9}" presName="text" presStyleLbl="fgAcc0" presStyleIdx="0" presStyleCnt="1">
        <dgm:presLayoutVars>
          <dgm:chPref val="3"/>
        </dgm:presLayoutVars>
      </dgm:prSet>
      <dgm:spPr/>
    </dgm:pt>
    <dgm:pt modelId="{CB430B49-3810-4A6A-BDA8-B3F23548E6A9}" type="pres">
      <dgm:prSet presAssocID="{6980F730-A303-40F8-8AF8-DD5A00EC96E9}" presName="hierChild2" presStyleCnt="0"/>
      <dgm:spPr/>
    </dgm:pt>
    <dgm:pt modelId="{0CA558F9-1F9C-4FF8-9ADC-A9A32EE75C91}" type="pres">
      <dgm:prSet presAssocID="{CE411670-7A6A-48B0-9A6C-1F6B3BF17302}" presName="Name10" presStyleLbl="parChTrans1D2" presStyleIdx="0" presStyleCnt="3"/>
      <dgm:spPr/>
    </dgm:pt>
    <dgm:pt modelId="{EE2B7FFB-0CFA-4CD7-8A4B-2EDC8385571E}" type="pres">
      <dgm:prSet presAssocID="{C2A9506E-46D3-40EA-86DE-EA2CF583F651}" presName="hierRoot2" presStyleCnt="0"/>
      <dgm:spPr/>
    </dgm:pt>
    <dgm:pt modelId="{3A7DC64D-313A-4EA2-8AEB-376C9A71AB37}" type="pres">
      <dgm:prSet presAssocID="{C2A9506E-46D3-40EA-86DE-EA2CF583F651}" presName="composite2" presStyleCnt="0"/>
      <dgm:spPr/>
    </dgm:pt>
    <dgm:pt modelId="{9428DF1F-6654-4A37-9F08-A5B40B020E48}" type="pres">
      <dgm:prSet presAssocID="{C2A9506E-46D3-40EA-86DE-EA2CF583F651}" presName="background2" presStyleLbl="node2" presStyleIdx="0" presStyleCnt="3"/>
      <dgm:spPr/>
    </dgm:pt>
    <dgm:pt modelId="{0367DF08-F877-4F6E-B5FF-7A6F986461DE}" type="pres">
      <dgm:prSet presAssocID="{C2A9506E-46D3-40EA-86DE-EA2CF583F651}" presName="text2" presStyleLbl="fgAcc2" presStyleIdx="0" presStyleCnt="3">
        <dgm:presLayoutVars>
          <dgm:chPref val="3"/>
        </dgm:presLayoutVars>
      </dgm:prSet>
      <dgm:spPr/>
    </dgm:pt>
    <dgm:pt modelId="{CD526322-070E-4664-86D4-E90419F7C414}" type="pres">
      <dgm:prSet presAssocID="{C2A9506E-46D3-40EA-86DE-EA2CF583F651}" presName="hierChild3" presStyleCnt="0"/>
      <dgm:spPr/>
    </dgm:pt>
    <dgm:pt modelId="{E8BCFF52-88D6-4D5A-9A9A-4647B3FDF443}" type="pres">
      <dgm:prSet presAssocID="{605BA39D-9C17-4031-B34E-746210C594E7}" presName="Name10" presStyleLbl="parChTrans1D2" presStyleIdx="1" presStyleCnt="3"/>
      <dgm:spPr/>
    </dgm:pt>
    <dgm:pt modelId="{95D5BFD2-72DF-491E-8146-9C5A597661E6}" type="pres">
      <dgm:prSet presAssocID="{0BBD4AF9-DE80-42F5-BB6F-631696366B9B}" presName="hierRoot2" presStyleCnt="0"/>
      <dgm:spPr/>
    </dgm:pt>
    <dgm:pt modelId="{8FFF25DE-5301-4E48-BA88-EC8122157D53}" type="pres">
      <dgm:prSet presAssocID="{0BBD4AF9-DE80-42F5-BB6F-631696366B9B}" presName="composite2" presStyleCnt="0"/>
      <dgm:spPr/>
    </dgm:pt>
    <dgm:pt modelId="{5A964914-68C9-4713-884E-7070750185B0}" type="pres">
      <dgm:prSet presAssocID="{0BBD4AF9-DE80-42F5-BB6F-631696366B9B}" presName="background2" presStyleLbl="node2" presStyleIdx="1" presStyleCnt="3"/>
      <dgm:spPr/>
    </dgm:pt>
    <dgm:pt modelId="{948AFAD5-0D5A-4FED-8859-6C784B8A82C0}" type="pres">
      <dgm:prSet presAssocID="{0BBD4AF9-DE80-42F5-BB6F-631696366B9B}" presName="text2" presStyleLbl="fgAcc2" presStyleIdx="1" presStyleCnt="3">
        <dgm:presLayoutVars>
          <dgm:chPref val="3"/>
        </dgm:presLayoutVars>
      </dgm:prSet>
      <dgm:spPr/>
    </dgm:pt>
    <dgm:pt modelId="{8750EF3D-9B55-4DEB-8A6E-54270D036291}" type="pres">
      <dgm:prSet presAssocID="{0BBD4AF9-DE80-42F5-BB6F-631696366B9B}" presName="hierChild3" presStyleCnt="0"/>
      <dgm:spPr/>
    </dgm:pt>
    <dgm:pt modelId="{774BDAC8-B1AE-4404-9979-D4AC07E51736}" type="pres">
      <dgm:prSet presAssocID="{15E4F5EA-34A2-4044-83E1-688EC97A0C28}" presName="Name10" presStyleLbl="parChTrans1D2" presStyleIdx="2" presStyleCnt="3"/>
      <dgm:spPr/>
    </dgm:pt>
    <dgm:pt modelId="{69510ACC-F9C0-483D-9F4D-7218FB999249}" type="pres">
      <dgm:prSet presAssocID="{6BDB794A-7410-4146-B0B0-BFA3E6CFD2A0}" presName="hierRoot2" presStyleCnt="0"/>
      <dgm:spPr/>
    </dgm:pt>
    <dgm:pt modelId="{D38CD7E4-1D6E-4D96-9A05-687FEA196517}" type="pres">
      <dgm:prSet presAssocID="{6BDB794A-7410-4146-B0B0-BFA3E6CFD2A0}" presName="composite2" presStyleCnt="0"/>
      <dgm:spPr/>
    </dgm:pt>
    <dgm:pt modelId="{9FF33A6F-A148-4D4D-8155-98485C31F9A1}" type="pres">
      <dgm:prSet presAssocID="{6BDB794A-7410-4146-B0B0-BFA3E6CFD2A0}" presName="background2" presStyleLbl="node2" presStyleIdx="2" presStyleCnt="3"/>
      <dgm:spPr/>
    </dgm:pt>
    <dgm:pt modelId="{A6C07571-754D-4B99-8912-694D1EE8C25F}" type="pres">
      <dgm:prSet presAssocID="{6BDB794A-7410-4146-B0B0-BFA3E6CFD2A0}" presName="text2" presStyleLbl="fgAcc2" presStyleIdx="2" presStyleCnt="3">
        <dgm:presLayoutVars>
          <dgm:chPref val="3"/>
        </dgm:presLayoutVars>
      </dgm:prSet>
      <dgm:spPr/>
    </dgm:pt>
    <dgm:pt modelId="{E938A5B6-FDE0-4A5A-A001-A7BF8C32225A}" type="pres">
      <dgm:prSet presAssocID="{6BDB794A-7410-4146-B0B0-BFA3E6CFD2A0}" presName="hierChild3" presStyleCnt="0"/>
      <dgm:spPr/>
    </dgm:pt>
  </dgm:ptLst>
  <dgm:cxnLst>
    <dgm:cxn modelId="{1BBBA312-4F24-4C29-8233-6FFDB4C1DD5B}" srcId="{6980F730-A303-40F8-8AF8-DD5A00EC96E9}" destId="{C2A9506E-46D3-40EA-86DE-EA2CF583F651}" srcOrd="0" destOrd="0" parTransId="{CE411670-7A6A-48B0-9A6C-1F6B3BF17302}" sibTransId="{74EA316E-7F94-458A-9896-79E0A9BC6E4A}"/>
    <dgm:cxn modelId="{A8D3641B-CBA6-4AEB-AB97-C049A75F71E6}" type="presOf" srcId="{15E4F5EA-34A2-4044-83E1-688EC97A0C28}" destId="{774BDAC8-B1AE-4404-9979-D4AC07E51736}" srcOrd="0" destOrd="0" presId="urn:microsoft.com/office/officeart/2005/8/layout/hierarchy1"/>
    <dgm:cxn modelId="{4457E21B-BAA3-4BF9-A220-B4E7BFB9110C}" type="presOf" srcId="{CE411670-7A6A-48B0-9A6C-1F6B3BF17302}" destId="{0CA558F9-1F9C-4FF8-9ADC-A9A32EE75C91}" srcOrd="0" destOrd="0" presId="urn:microsoft.com/office/officeart/2005/8/layout/hierarchy1"/>
    <dgm:cxn modelId="{475E451E-B23E-4BA1-A0B2-C4BB83D31314}" srcId="{6980F730-A303-40F8-8AF8-DD5A00EC96E9}" destId="{0BBD4AF9-DE80-42F5-BB6F-631696366B9B}" srcOrd="1" destOrd="0" parTransId="{605BA39D-9C17-4031-B34E-746210C594E7}" sibTransId="{428F6E4A-1A17-4274-9518-D8571401E14A}"/>
    <dgm:cxn modelId="{91543226-BA7D-41AA-99B1-619ED63DB975}" srcId="{6980F730-A303-40F8-8AF8-DD5A00EC96E9}" destId="{6BDB794A-7410-4146-B0B0-BFA3E6CFD2A0}" srcOrd="2" destOrd="0" parTransId="{15E4F5EA-34A2-4044-83E1-688EC97A0C28}" sibTransId="{75D93398-BA2C-482F-B156-6ADF18191484}"/>
    <dgm:cxn modelId="{76D3BA2F-38E5-47D9-A6DC-214689350921}" srcId="{6658D445-C0B3-49EA-BA4D-1C58095B3106}" destId="{6980F730-A303-40F8-8AF8-DD5A00EC96E9}" srcOrd="0" destOrd="0" parTransId="{B4081CD3-0936-488B-AEAB-CF1B93AD87A1}" sibTransId="{EBA7B00D-7A43-4F1A-AD04-8AD4A206C3EA}"/>
    <dgm:cxn modelId="{133CAE52-2741-4874-A138-8092B4C45FE3}" type="presOf" srcId="{6658D445-C0B3-49EA-BA4D-1C58095B3106}" destId="{DE9FB9AD-3D19-4E2C-A56F-D712699CFC3A}" srcOrd="0" destOrd="0" presId="urn:microsoft.com/office/officeart/2005/8/layout/hierarchy1"/>
    <dgm:cxn modelId="{D291CF89-02AD-44C3-AACA-A42F5F7AEC54}" type="presOf" srcId="{6980F730-A303-40F8-8AF8-DD5A00EC96E9}" destId="{2C4E5227-5DEC-4B7E-8168-1B457CCB9048}" srcOrd="0" destOrd="0" presId="urn:microsoft.com/office/officeart/2005/8/layout/hierarchy1"/>
    <dgm:cxn modelId="{B3152393-607C-4A8D-AE5C-6A0D22D29633}" type="presOf" srcId="{0BBD4AF9-DE80-42F5-BB6F-631696366B9B}" destId="{948AFAD5-0D5A-4FED-8859-6C784B8A82C0}" srcOrd="0" destOrd="0" presId="urn:microsoft.com/office/officeart/2005/8/layout/hierarchy1"/>
    <dgm:cxn modelId="{9C667CD1-52D6-4A25-B919-AF73F0837E07}" type="presOf" srcId="{C2A9506E-46D3-40EA-86DE-EA2CF583F651}" destId="{0367DF08-F877-4F6E-B5FF-7A6F986461DE}" srcOrd="0" destOrd="0" presId="urn:microsoft.com/office/officeart/2005/8/layout/hierarchy1"/>
    <dgm:cxn modelId="{8C1A47D9-33E8-4174-962E-661C75A22570}" type="presOf" srcId="{6BDB794A-7410-4146-B0B0-BFA3E6CFD2A0}" destId="{A6C07571-754D-4B99-8912-694D1EE8C25F}" srcOrd="0" destOrd="0" presId="urn:microsoft.com/office/officeart/2005/8/layout/hierarchy1"/>
    <dgm:cxn modelId="{36B5E0F6-FD78-405D-8A8B-6E472EB496A3}" type="presOf" srcId="{605BA39D-9C17-4031-B34E-746210C594E7}" destId="{E8BCFF52-88D6-4D5A-9A9A-4647B3FDF443}" srcOrd="0" destOrd="0" presId="urn:microsoft.com/office/officeart/2005/8/layout/hierarchy1"/>
    <dgm:cxn modelId="{8AADE0FE-ABA2-409F-95ED-558E5195ECD7}" type="presParOf" srcId="{DE9FB9AD-3D19-4E2C-A56F-D712699CFC3A}" destId="{39FF1FA1-7B3A-47BD-8BFC-418D7B3DBF63}" srcOrd="0" destOrd="0" presId="urn:microsoft.com/office/officeart/2005/8/layout/hierarchy1"/>
    <dgm:cxn modelId="{D3650E06-D35E-4B99-96A1-89E1768866B8}" type="presParOf" srcId="{39FF1FA1-7B3A-47BD-8BFC-418D7B3DBF63}" destId="{CF305CB3-FCC1-491C-BDD0-B87CD463894F}" srcOrd="0" destOrd="0" presId="urn:microsoft.com/office/officeart/2005/8/layout/hierarchy1"/>
    <dgm:cxn modelId="{A2D39CBE-6C96-4B7B-ACC9-B3EBA6B689A0}" type="presParOf" srcId="{CF305CB3-FCC1-491C-BDD0-B87CD463894F}" destId="{8FFDE22E-29C4-47FE-AD4E-9C30D92D19ED}" srcOrd="0" destOrd="0" presId="urn:microsoft.com/office/officeart/2005/8/layout/hierarchy1"/>
    <dgm:cxn modelId="{3359E49C-6BDF-4000-926F-B3291FCCC47D}" type="presParOf" srcId="{CF305CB3-FCC1-491C-BDD0-B87CD463894F}" destId="{2C4E5227-5DEC-4B7E-8168-1B457CCB9048}" srcOrd="1" destOrd="0" presId="urn:microsoft.com/office/officeart/2005/8/layout/hierarchy1"/>
    <dgm:cxn modelId="{F4C0A7BB-6226-4547-857B-9F2D1F630C69}" type="presParOf" srcId="{39FF1FA1-7B3A-47BD-8BFC-418D7B3DBF63}" destId="{CB430B49-3810-4A6A-BDA8-B3F23548E6A9}" srcOrd="1" destOrd="0" presId="urn:microsoft.com/office/officeart/2005/8/layout/hierarchy1"/>
    <dgm:cxn modelId="{7381AEEF-8B51-44A2-A93D-0ACD45BF0236}" type="presParOf" srcId="{CB430B49-3810-4A6A-BDA8-B3F23548E6A9}" destId="{0CA558F9-1F9C-4FF8-9ADC-A9A32EE75C91}" srcOrd="0" destOrd="0" presId="urn:microsoft.com/office/officeart/2005/8/layout/hierarchy1"/>
    <dgm:cxn modelId="{98A8658C-CEED-4BFD-A3FB-0F6BCD6BE55E}" type="presParOf" srcId="{CB430B49-3810-4A6A-BDA8-B3F23548E6A9}" destId="{EE2B7FFB-0CFA-4CD7-8A4B-2EDC8385571E}" srcOrd="1" destOrd="0" presId="urn:microsoft.com/office/officeart/2005/8/layout/hierarchy1"/>
    <dgm:cxn modelId="{BA1E0576-8A01-49E3-81A1-84FEAACD056F}" type="presParOf" srcId="{EE2B7FFB-0CFA-4CD7-8A4B-2EDC8385571E}" destId="{3A7DC64D-313A-4EA2-8AEB-376C9A71AB37}" srcOrd="0" destOrd="0" presId="urn:microsoft.com/office/officeart/2005/8/layout/hierarchy1"/>
    <dgm:cxn modelId="{9C7909E5-EEBA-4E96-B947-4A8BD060408C}" type="presParOf" srcId="{3A7DC64D-313A-4EA2-8AEB-376C9A71AB37}" destId="{9428DF1F-6654-4A37-9F08-A5B40B020E48}" srcOrd="0" destOrd="0" presId="urn:microsoft.com/office/officeart/2005/8/layout/hierarchy1"/>
    <dgm:cxn modelId="{9C8699C7-766A-4F81-A1A5-649AA8382A98}" type="presParOf" srcId="{3A7DC64D-313A-4EA2-8AEB-376C9A71AB37}" destId="{0367DF08-F877-4F6E-B5FF-7A6F986461DE}" srcOrd="1" destOrd="0" presId="urn:microsoft.com/office/officeart/2005/8/layout/hierarchy1"/>
    <dgm:cxn modelId="{43C80BDE-35E9-4040-875B-068E6476203A}" type="presParOf" srcId="{EE2B7FFB-0CFA-4CD7-8A4B-2EDC8385571E}" destId="{CD526322-070E-4664-86D4-E90419F7C414}" srcOrd="1" destOrd="0" presId="urn:microsoft.com/office/officeart/2005/8/layout/hierarchy1"/>
    <dgm:cxn modelId="{808341AE-67EE-4871-84D5-3CDC63B91F1F}" type="presParOf" srcId="{CB430B49-3810-4A6A-BDA8-B3F23548E6A9}" destId="{E8BCFF52-88D6-4D5A-9A9A-4647B3FDF443}" srcOrd="2" destOrd="0" presId="urn:microsoft.com/office/officeart/2005/8/layout/hierarchy1"/>
    <dgm:cxn modelId="{4F964303-E729-4371-AA53-E243E0DB65E6}" type="presParOf" srcId="{CB430B49-3810-4A6A-BDA8-B3F23548E6A9}" destId="{95D5BFD2-72DF-491E-8146-9C5A597661E6}" srcOrd="3" destOrd="0" presId="urn:microsoft.com/office/officeart/2005/8/layout/hierarchy1"/>
    <dgm:cxn modelId="{DDCD2836-C981-4C94-861C-549BDB9FC16E}" type="presParOf" srcId="{95D5BFD2-72DF-491E-8146-9C5A597661E6}" destId="{8FFF25DE-5301-4E48-BA88-EC8122157D53}" srcOrd="0" destOrd="0" presId="urn:microsoft.com/office/officeart/2005/8/layout/hierarchy1"/>
    <dgm:cxn modelId="{D002869E-665A-4BC4-82C9-ABD9931F61FF}" type="presParOf" srcId="{8FFF25DE-5301-4E48-BA88-EC8122157D53}" destId="{5A964914-68C9-4713-884E-7070750185B0}" srcOrd="0" destOrd="0" presId="urn:microsoft.com/office/officeart/2005/8/layout/hierarchy1"/>
    <dgm:cxn modelId="{FCA2B9CB-FA08-451A-98AC-3776987AA837}" type="presParOf" srcId="{8FFF25DE-5301-4E48-BA88-EC8122157D53}" destId="{948AFAD5-0D5A-4FED-8859-6C784B8A82C0}" srcOrd="1" destOrd="0" presId="urn:microsoft.com/office/officeart/2005/8/layout/hierarchy1"/>
    <dgm:cxn modelId="{97F8C1C4-B527-478A-9693-FCBBEF7DD382}" type="presParOf" srcId="{95D5BFD2-72DF-491E-8146-9C5A597661E6}" destId="{8750EF3D-9B55-4DEB-8A6E-54270D036291}" srcOrd="1" destOrd="0" presId="urn:microsoft.com/office/officeart/2005/8/layout/hierarchy1"/>
    <dgm:cxn modelId="{35A574B5-3BCC-48BF-ACEB-21C298E2F543}" type="presParOf" srcId="{CB430B49-3810-4A6A-BDA8-B3F23548E6A9}" destId="{774BDAC8-B1AE-4404-9979-D4AC07E51736}" srcOrd="4" destOrd="0" presId="urn:microsoft.com/office/officeart/2005/8/layout/hierarchy1"/>
    <dgm:cxn modelId="{E9461455-9B91-4BAD-86DC-21F1EF830E44}" type="presParOf" srcId="{CB430B49-3810-4A6A-BDA8-B3F23548E6A9}" destId="{69510ACC-F9C0-483D-9F4D-7218FB999249}" srcOrd="5" destOrd="0" presId="urn:microsoft.com/office/officeart/2005/8/layout/hierarchy1"/>
    <dgm:cxn modelId="{FCB444F9-37C6-4686-A78C-16195A8F4684}" type="presParOf" srcId="{69510ACC-F9C0-483D-9F4D-7218FB999249}" destId="{D38CD7E4-1D6E-4D96-9A05-687FEA196517}" srcOrd="0" destOrd="0" presId="urn:microsoft.com/office/officeart/2005/8/layout/hierarchy1"/>
    <dgm:cxn modelId="{3BFE42DE-1658-4C12-BC7E-31F90ADF3D09}" type="presParOf" srcId="{D38CD7E4-1D6E-4D96-9A05-687FEA196517}" destId="{9FF33A6F-A148-4D4D-8155-98485C31F9A1}" srcOrd="0" destOrd="0" presId="urn:microsoft.com/office/officeart/2005/8/layout/hierarchy1"/>
    <dgm:cxn modelId="{AE146C9A-659B-4B84-B9D6-50543AF2697F}" type="presParOf" srcId="{D38CD7E4-1D6E-4D96-9A05-687FEA196517}" destId="{A6C07571-754D-4B99-8912-694D1EE8C25F}" srcOrd="1" destOrd="0" presId="urn:microsoft.com/office/officeart/2005/8/layout/hierarchy1"/>
    <dgm:cxn modelId="{0D67C0FF-3A87-451A-B98F-10CE8793D1CE}" type="presParOf" srcId="{69510ACC-F9C0-483D-9F4D-7218FB999249}" destId="{E938A5B6-FDE0-4A5A-A001-A7BF8C3222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58D445-C0B3-49EA-BA4D-1C58095B310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980F730-A303-40F8-8AF8-DD5A00EC96E9}">
      <dgm:prSet phldrT="[טקסט]"/>
      <dgm:spPr/>
      <dgm:t>
        <a:bodyPr/>
        <a:lstStyle/>
        <a:p>
          <a:pPr rtl="1"/>
          <a:r>
            <a:rPr lang="he-IL" dirty="0"/>
            <a:t>ברכת חתנים</a:t>
          </a:r>
        </a:p>
      </dgm:t>
    </dgm:pt>
    <dgm:pt modelId="{B4081CD3-0936-488B-AEAB-CF1B93AD87A1}" type="parTrans" cxnId="{76D3BA2F-38E5-47D9-A6DC-214689350921}">
      <dgm:prSet/>
      <dgm:spPr/>
      <dgm:t>
        <a:bodyPr/>
        <a:lstStyle/>
        <a:p>
          <a:pPr rtl="1"/>
          <a:endParaRPr lang="he-IL"/>
        </a:p>
      </dgm:t>
    </dgm:pt>
    <dgm:pt modelId="{EBA7B00D-7A43-4F1A-AD04-8AD4A206C3EA}" type="sibTrans" cxnId="{76D3BA2F-38E5-47D9-A6DC-214689350921}">
      <dgm:prSet/>
      <dgm:spPr/>
      <dgm:t>
        <a:bodyPr/>
        <a:lstStyle/>
        <a:p>
          <a:pPr rtl="1"/>
          <a:endParaRPr lang="he-IL"/>
        </a:p>
      </dgm:t>
    </dgm:pt>
    <dgm:pt modelId="{C2A9506E-46D3-40EA-86DE-EA2CF583F651}">
      <dgm:prSet phldrT="[טקסט]"/>
      <dgm:spPr/>
      <dgm:t>
        <a:bodyPr/>
        <a:lstStyle/>
        <a:p>
          <a:pPr rtl="1"/>
          <a:r>
            <a:rPr lang="he-IL" dirty="0"/>
            <a:t>קנין</a:t>
          </a:r>
        </a:p>
      </dgm:t>
    </dgm:pt>
    <dgm:pt modelId="{CE411670-7A6A-48B0-9A6C-1F6B3BF17302}" type="parTrans" cxnId="{1BBBA312-4F24-4C29-8233-6FFDB4C1DD5B}">
      <dgm:prSet/>
      <dgm:spPr/>
      <dgm:t>
        <a:bodyPr/>
        <a:lstStyle/>
        <a:p>
          <a:pPr rtl="1"/>
          <a:endParaRPr lang="he-IL"/>
        </a:p>
      </dgm:t>
    </dgm:pt>
    <dgm:pt modelId="{74EA316E-7F94-458A-9896-79E0A9BC6E4A}" type="sibTrans" cxnId="{1BBBA312-4F24-4C29-8233-6FFDB4C1DD5B}">
      <dgm:prSet/>
      <dgm:spPr/>
      <dgm:t>
        <a:bodyPr/>
        <a:lstStyle/>
        <a:p>
          <a:pPr rtl="1"/>
          <a:endParaRPr lang="he-IL"/>
        </a:p>
      </dgm:t>
    </dgm:pt>
    <dgm:pt modelId="{91D4D8B3-5066-45A0-96E9-FFFDF7505E52}">
      <dgm:prSet phldrT="[טקסט]"/>
      <dgm:spPr/>
      <dgm:t>
        <a:bodyPr/>
        <a:lstStyle/>
        <a:p>
          <a:pPr rtl="1"/>
          <a:r>
            <a:rPr lang="he-IL" dirty="0"/>
            <a:t>הודאה</a:t>
          </a:r>
        </a:p>
      </dgm:t>
    </dgm:pt>
    <dgm:pt modelId="{B5868DFF-687F-45D0-A375-96BAE57B2E54}" type="parTrans" cxnId="{6A2CFDAC-B748-42AA-BC29-83B7B732D2C6}">
      <dgm:prSet/>
      <dgm:spPr/>
    </dgm:pt>
    <dgm:pt modelId="{0234AAF8-6EF0-4163-9B1D-E10ADF1B0FD0}" type="sibTrans" cxnId="{6A2CFDAC-B748-42AA-BC29-83B7B732D2C6}">
      <dgm:prSet/>
      <dgm:spPr/>
    </dgm:pt>
    <dgm:pt modelId="{C7E385D4-4184-4199-BC33-D13CCE8D15A6}">
      <dgm:prSet phldrT="[טקסט]"/>
      <dgm:spPr/>
      <dgm:t>
        <a:bodyPr/>
        <a:lstStyle/>
        <a:p>
          <a:pPr rtl="1"/>
          <a:r>
            <a:rPr lang="he-IL" dirty="0"/>
            <a:t>ברכה לחתן וכלה</a:t>
          </a:r>
        </a:p>
      </dgm:t>
    </dgm:pt>
    <dgm:pt modelId="{07832C38-63B2-4FEE-A150-1E0D1ADB317A}" type="parTrans" cxnId="{D9A3DD23-5526-47FE-A7A9-153101CDF58D}">
      <dgm:prSet/>
      <dgm:spPr/>
    </dgm:pt>
    <dgm:pt modelId="{83271C41-D994-4342-B2A0-3A9792059261}" type="sibTrans" cxnId="{D9A3DD23-5526-47FE-A7A9-153101CDF58D}">
      <dgm:prSet/>
      <dgm:spPr/>
    </dgm:pt>
    <dgm:pt modelId="{2F327E70-46BC-41C2-8D5D-8F93FDC79208}">
      <dgm:prSet phldrT="[טקסט]"/>
      <dgm:spPr/>
      <dgm:t>
        <a:bodyPr/>
        <a:lstStyle/>
        <a:p>
          <a:pPr rtl="1"/>
          <a:r>
            <a:rPr lang="he-IL" dirty="0"/>
            <a:t>איסור\מתיר</a:t>
          </a:r>
        </a:p>
      </dgm:t>
    </dgm:pt>
    <dgm:pt modelId="{5567E510-FA84-449C-8DF0-207DA69BBF6C}" type="parTrans" cxnId="{7F56708B-2E76-4480-B276-185C6736D45F}">
      <dgm:prSet/>
      <dgm:spPr/>
    </dgm:pt>
    <dgm:pt modelId="{383BFF18-2555-4AC6-8CB4-79C1788E735B}" type="sibTrans" cxnId="{7F56708B-2E76-4480-B276-185C6736D45F}">
      <dgm:prSet/>
      <dgm:spPr/>
    </dgm:pt>
    <dgm:pt modelId="{DE9FB9AD-3D19-4E2C-A56F-D712699CFC3A}" type="pres">
      <dgm:prSet presAssocID="{6658D445-C0B3-49EA-BA4D-1C58095B31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9FF1FA1-7B3A-47BD-8BFC-418D7B3DBF63}" type="pres">
      <dgm:prSet presAssocID="{6980F730-A303-40F8-8AF8-DD5A00EC96E9}" presName="hierRoot1" presStyleCnt="0"/>
      <dgm:spPr/>
    </dgm:pt>
    <dgm:pt modelId="{CF305CB3-FCC1-491C-BDD0-B87CD463894F}" type="pres">
      <dgm:prSet presAssocID="{6980F730-A303-40F8-8AF8-DD5A00EC96E9}" presName="composite" presStyleCnt="0"/>
      <dgm:spPr/>
    </dgm:pt>
    <dgm:pt modelId="{8FFDE22E-29C4-47FE-AD4E-9C30D92D19ED}" type="pres">
      <dgm:prSet presAssocID="{6980F730-A303-40F8-8AF8-DD5A00EC96E9}" presName="background" presStyleLbl="node0" presStyleIdx="0" presStyleCnt="1"/>
      <dgm:spPr/>
    </dgm:pt>
    <dgm:pt modelId="{2C4E5227-5DEC-4B7E-8168-1B457CCB9048}" type="pres">
      <dgm:prSet presAssocID="{6980F730-A303-40F8-8AF8-DD5A00EC96E9}" presName="text" presStyleLbl="fgAcc0" presStyleIdx="0" presStyleCnt="1">
        <dgm:presLayoutVars>
          <dgm:chPref val="3"/>
        </dgm:presLayoutVars>
      </dgm:prSet>
      <dgm:spPr/>
    </dgm:pt>
    <dgm:pt modelId="{CB430B49-3810-4A6A-BDA8-B3F23548E6A9}" type="pres">
      <dgm:prSet presAssocID="{6980F730-A303-40F8-8AF8-DD5A00EC96E9}" presName="hierChild2" presStyleCnt="0"/>
      <dgm:spPr/>
    </dgm:pt>
    <dgm:pt modelId="{0CA558F9-1F9C-4FF8-9ADC-A9A32EE75C91}" type="pres">
      <dgm:prSet presAssocID="{CE411670-7A6A-48B0-9A6C-1F6B3BF17302}" presName="Name10" presStyleLbl="parChTrans1D2" presStyleIdx="0" presStyleCnt="4"/>
      <dgm:spPr/>
    </dgm:pt>
    <dgm:pt modelId="{EE2B7FFB-0CFA-4CD7-8A4B-2EDC8385571E}" type="pres">
      <dgm:prSet presAssocID="{C2A9506E-46D3-40EA-86DE-EA2CF583F651}" presName="hierRoot2" presStyleCnt="0"/>
      <dgm:spPr/>
    </dgm:pt>
    <dgm:pt modelId="{3A7DC64D-313A-4EA2-8AEB-376C9A71AB37}" type="pres">
      <dgm:prSet presAssocID="{C2A9506E-46D3-40EA-86DE-EA2CF583F651}" presName="composite2" presStyleCnt="0"/>
      <dgm:spPr/>
    </dgm:pt>
    <dgm:pt modelId="{9428DF1F-6654-4A37-9F08-A5B40B020E48}" type="pres">
      <dgm:prSet presAssocID="{C2A9506E-46D3-40EA-86DE-EA2CF583F651}" presName="background2" presStyleLbl="node2" presStyleIdx="0" presStyleCnt="4"/>
      <dgm:spPr/>
    </dgm:pt>
    <dgm:pt modelId="{0367DF08-F877-4F6E-B5FF-7A6F986461DE}" type="pres">
      <dgm:prSet presAssocID="{C2A9506E-46D3-40EA-86DE-EA2CF583F651}" presName="text2" presStyleLbl="fgAcc2" presStyleIdx="0" presStyleCnt="4">
        <dgm:presLayoutVars>
          <dgm:chPref val="3"/>
        </dgm:presLayoutVars>
      </dgm:prSet>
      <dgm:spPr/>
    </dgm:pt>
    <dgm:pt modelId="{CD526322-070E-4664-86D4-E90419F7C414}" type="pres">
      <dgm:prSet presAssocID="{C2A9506E-46D3-40EA-86DE-EA2CF583F651}" presName="hierChild3" presStyleCnt="0"/>
      <dgm:spPr/>
    </dgm:pt>
    <dgm:pt modelId="{6B292012-932C-4117-B364-3EFE88B1FBA6}" type="pres">
      <dgm:prSet presAssocID="{B5868DFF-687F-45D0-A375-96BAE57B2E54}" presName="Name10" presStyleLbl="parChTrans1D2" presStyleIdx="1" presStyleCnt="4"/>
      <dgm:spPr/>
    </dgm:pt>
    <dgm:pt modelId="{864831B9-CD2D-481A-9FE2-F033C4A4E123}" type="pres">
      <dgm:prSet presAssocID="{91D4D8B3-5066-45A0-96E9-FFFDF7505E52}" presName="hierRoot2" presStyleCnt="0"/>
      <dgm:spPr/>
    </dgm:pt>
    <dgm:pt modelId="{2BD0D8EA-4B71-4772-A7E4-82BD6BF72628}" type="pres">
      <dgm:prSet presAssocID="{91D4D8B3-5066-45A0-96E9-FFFDF7505E52}" presName="composite2" presStyleCnt="0"/>
      <dgm:spPr/>
    </dgm:pt>
    <dgm:pt modelId="{DC6DF529-52D2-414D-9151-F3D20B838351}" type="pres">
      <dgm:prSet presAssocID="{91D4D8B3-5066-45A0-96E9-FFFDF7505E52}" presName="background2" presStyleLbl="node2" presStyleIdx="1" presStyleCnt="4"/>
      <dgm:spPr/>
    </dgm:pt>
    <dgm:pt modelId="{E9BBC023-1BDC-46B9-90A7-16766EC39F3C}" type="pres">
      <dgm:prSet presAssocID="{91D4D8B3-5066-45A0-96E9-FFFDF7505E52}" presName="text2" presStyleLbl="fgAcc2" presStyleIdx="1" presStyleCnt="4">
        <dgm:presLayoutVars>
          <dgm:chPref val="3"/>
        </dgm:presLayoutVars>
      </dgm:prSet>
      <dgm:spPr/>
    </dgm:pt>
    <dgm:pt modelId="{EE86D4FE-5B8E-4D3E-AC92-A865D6E71D42}" type="pres">
      <dgm:prSet presAssocID="{91D4D8B3-5066-45A0-96E9-FFFDF7505E52}" presName="hierChild3" presStyleCnt="0"/>
      <dgm:spPr/>
    </dgm:pt>
    <dgm:pt modelId="{0B8B2AF1-60EC-44DD-AF43-48352A83A717}" type="pres">
      <dgm:prSet presAssocID="{07832C38-63B2-4FEE-A150-1E0D1ADB317A}" presName="Name10" presStyleLbl="parChTrans1D2" presStyleIdx="2" presStyleCnt="4"/>
      <dgm:spPr/>
    </dgm:pt>
    <dgm:pt modelId="{52F1175A-B430-46F0-9020-20A8C9AE7689}" type="pres">
      <dgm:prSet presAssocID="{C7E385D4-4184-4199-BC33-D13CCE8D15A6}" presName="hierRoot2" presStyleCnt="0"/>
      <dgm:spPr/>
    </dgm:pt>
    <dgm:pt modelId="{EC680FDD-D44B-4E81-AD87-BA33C130FB10}" type="pres">
      <dgm:prSet presAssocID="{C7E385D4-4184-4199-BC33-D13CCE8D15A6}" presName="composite2" presStyleCnt="0"/>
      <dgm:spPr/>
    </dgm:pt>
    <dgm:pt modelId="{C364DFAB-9269-4F90-BDCA-2E20BF2A33FC}" type="pres">
      <dgm:prSet presAssocID="{C7E385D4-4184-4199-BC33-D13CCE8D15A6}" presName="background2" presStyleLbl="node2" presStyleIdx="2" presStyleCnt="4"/>
      <dgm:spPr/>
    </dgm:pt>
    <dgm:pt modelId="{988FC062-17E8-4789-9DAD-0CE2F21C2605}" type="pres">
      <dgm:prSet presAssocID="{C7E385D4-4184-4199-BC33-D13CCE8D15A6}" presName="text2" presStyleLbl="fgAcc2" presStyleIdx="2" presStyleCnt="4">
        <dgm:presLayoutVars>
          <dgm:chPref val="3"/>
        </dgm:presLayoutVars>
      </dgm:prSet>
      <dgm:spPr/>
    </dgm:pt>
    <dgm:pt modelId="{C97E1DB8-9F9A-4E74-9469-720A58716C87}" type="pres">
      <dgm:prSet presAssocID="{C7E385D4-4184-4199-BC33-D13CCE8D15A6}" presName="hierChild3" presStyleCnt="0"/>
      <dgm:spPr/>
    </dgm:pt>
    <dgm:pt modelId="{3AF0526D-566D-4C9B-A740-32E55EF0654D}" type="pres">
      <dgm:prSet presAssocID="{5567E510-FA84-449C-8DF0-207DA69BBF6C}" presName="Name10" presStyleLbl="parChTrans1D2" presStyleIdx="3" presStyleCnt="4"/>
      <dgm:spPr/>
    </dgm:pt>
    <dgm:pt modelId="{132400E3-D69D-407C-A03F-D050738BEFFF}" type="pres">
      <dgm:prSet presAssocID="{2F327E70-46BC-41C2-8D5D-8F93FDC79208}" presName="hierRoot2" presStyleCnt="0"/>
      <dgm:spPr/>
    </dgm:pt>
    <dgm:pt modelId="{082C4424-C387-4EF1-993F-C49220505296}" type="pres">
      <dgm:prSet presAssocID="{2F327E70-46BC-41C2-8D5D-8F93FDC79208}" presName="composite2" presStyleCnt="0"/>
      <dgm:spPr/>
    </dgm:pt>
    <dgm:pt modelId="{E4F07C8A-8D00-4478-BF5F-261953008A5B}" type="pres">
      <dgm:prSet presAssocID="{2F327E70-46BC-41C2-8D5D-8F93FDC79208}" presName="background2" presStyleLbl="node2" presStyleIdx="3" presStyleCnt="4"/>
      <dgm:spPr/>
    </dgm:pt>
    <dgm:pt modelId="{7D6AF3EF-52B5-42FE-BE1A-45C6AA2358AC}" type="pres">
      <dgm:prSet presAssocID="{2F327E70-46BC-41C2-8D5D-8F93FDC79208}" presName="text2" presStyleLbl="fgAcc2" presStyleIdx="3" presStyleCnt="4">
        <dgm:presLayoutVars>
          <dgm:chPref val="3"/>
        </dgm:presLayoutVars>
      </dgm:prSet>
      <dgm:spPr/>
    </dgm:pt>
    <dgm:pt modelId="{62C6EEF0-804B-4ADA-B656-D38C214DAAAE}" type="pres">
      <dgm:prSet presAssocID="{2F327E70-46BC-41C2-8D5D-8F93FDC79208}" presName="hierChild3" presStyleCnt="0"/>
      <dgm:spPr/>
    </dgm:pt>
  </dgm:ptLst>
  <dgm:cxnLst>
    <dgm:cxn modelId="{A4C94F12-4C74-4BA0-A09E-9CDB8B1147C1}" type="presOf" srcId="{5567E510-FA84-449C-8DF0-207DA69BBF6C}" destId="{3AF0526D-566D-4C9B-A740-32E55EF0654D}" srcOrd="0" destOrd="0" presId="urn:microsoft.com/office/officeart/2005/8/layout/hierarchy1"/>
    <dgm:cxn modelId="{1BBBA312-4F24-4C29-8233-6FFDB4C1DD5B}" srcId="{6980F730-A303-40F8-8AF8-DD5A00EC96E9}" destId="{C2A9506E-46D3-40EA-86DE-EA2CF583F651}" srcOrd="0" destOrd="0" parTransId="{CE411670-7A6A-48B0-9A6C-1F6B3BF17302}" sibTransId="{74EA316E-7F94-458A-9896-79E0A9BC6E4A}"/>
    <dgm:cxn modelId="{4457E21B-BAA3-4BF9-A220-B4E7BFB9110C}" type="presOf" srcId="{CE411670-7A6A-48B0-9A6C-1F6B3BF17302}" destId="{0CA558F9-1F9C-4FF8-9ADC-A9A32EE75C91}" srcOrd="0" destOrd="0" presId="urn:microsoft.com/office/officeart/2005/8/layout/hierarchy1"/>
    <dgm:cxn modelId="{D9A3DD23-5526-47FE-A7A9-153101CDF58D}" srcId="{6980F730-A303-40F8-8AF8-DD5A00EC96E9}" destId="{C7E385D4-4184-4199-BC33-D13CCE8D15A6}" srcOrd="2" destOrd="0" parTransId="{07832C38-63B2-4FEE-A150-1E0D1ADB317A}" sibTransId="{83271C41-D994-4342-B2A0-3A9792059261}"/>
    <dgm:cxn modelId="{76D3BA2F-38E5-47D9-A6DC-214689350921}" srcId="{6658D445-C0B3-49EA-BA4D-1C58095B3106}" destId="{6980F730-A303-40F8-8AF8-DD5A00EC96E9}" srcOrd="0" destOrd="0" parTransId="{B4081CD3-0936-488B-AEAB-CF1B93AD87A1}" sibTransId="{EBA7B00D-7A43-4F1A-AD04-8AD4A206C3EA}"/>
    <dgm:cxn modelId="{D2252D37-0552-4F05-9E05-67988E6EFADA}" type="presOf" srcId="{91D4D8B3-5066-45A0-96E9-FFFDF7505E52}" destId="{E9BBC023-1BDC-46B9-90A7-16766EC39F3C}" srcOrd="0" destOrd="0" presId="urn:microsoft.com/office/officeart/2005/8/layout/hierarchy1"/>
    <dgm:cxn modelId="{C2D57941-0B40-4EA4-A211-D68D71E55F91}" type="presOf" srcId="{07832C38-63B2-4FEE-A150-1E0D1ADB317A}" destId="{0B8B2AF1-60EC-44DD-AF43-48352A83A717}" srcOrd="0" destOrd="0" presId="urn:microsoft.com/office/officeart/2005/8/layout/hierarchy1"/>
    <dgm:cxn modelId="{133CAE52-2741-4874-A138-8092B4C45FE3}" type="presOf" srcId="{6658D445-C0B3-49EA-BA4D-1C58095B3106}" destId="{DE9FB9AD-3D19-4E2C-A56F-D712699CFC3A}" srcOrd="0" destOrd="0" presId="urn:microsoft.com/office/officeart/2005/8/layout/hierarchy1"/>
    <dgm:cxn modelId="{6CC8857E-044F-48BE-A0F0-562C5A483FF7}" type="presOf" srcId="{C7E385D4-4184-4199-BC33-D13CCE8D15A6}" destId="{988FC062-17E8-4789-9DAD-0CE2F21C2605}" srcOrd="0" destOrd="0" presId="urn:microsoft.com/office/officeart/2005/8/layout/hierarchy1"/>
    <dgm:cxn modelId="{D291CF89-02AD-44C3-AACA-A42F5F7AEC54}" type="presOf" srcId="{6980F730-A303-40F8-8AF8-DD5A00EC96E9}" destId="{2C4E5227-5DEC-4B7E-8168-1B457CCB9048}" srcOrd="0" destOrd="0" presId="urn:microsoft.com/office/officeart/2005/8/layout/hierarchy1"/>
    <dgm:cxn modelId="{7F56708B-2E76-4480-B276-185C6736D45F}" srcId="{6980F730-A303-40F8-8AF8-DD5A00EC96E9}" destId="{2F327E70-46BC-41C2-8D5D-8F93FDC79208}" srcOrd="3" destOrd="0" parTransId="{5567E510-FA84-449C-8DF0-207DA69BBF6C}" sibTransId="{383BFF18-2555-4AC6-8CB4-79C1788E735B}"/>
    <dgm:cxn modelId="{FF045998-5DD8-4638-A83B-12082E2A7551}" type="presOf" srcId="{B5868DFF-687F-45D0-A375-96BAE57B2E54}" destId="{6B292012-932C-4117-B364-3EFE88B1FBA6}" srcOrd="0" destOrd="0" presId="urn:microsoft.com/office/officeart/2005/8/layout/hierarchy1"/>
    <dgm:cxn modelId="{6A2CFDAC-B748-42AA-BC29-83B7B732D2C6}" srcId="{6980F730-A303-40F8-8AF8-DD5A00EC96E9}" destId="{91D4D8B3-5066-45A0-96E9-FFFDF7505E52}" srcOrd="1" destOrd="0" parTransId="{B5868DFF-687F-45D0-A375-96BAE57B2E54}" sibTransId="{0234AAF8-6EF0-4163-9B1D-E10ADF1B0FD0}"/>
    <dgm:cxn modelId="{9C667CD1-52D6-4A25-B919-AF73F0837E07}" type="presOf" srcId="{C2A9506E-46D3-40EA-86DE-EA2CF583F651}" destId="{0367DF08-F877-4F6E-B5FF-7A6F986461DE}" srcOrd="0" destOrd="0" presId="urn:microsoft.com/office/officeart/2005/8/layout/hierarchy1"/>
    <dgm:cxn modelId="{3EEBBAF3-1927-4B6E-A603-975B9FB9CF7E}" type="presOf" srcId="{2F327E70-46BC-41C2-8D5D-8F93FDC79208}" destId="{7D6AF3EF-52B5-42FE-BE1A-45C6AA2358AC}" srcOrd="0" destOrd="0" presId="urn:microsoft.com/office/officeart/2005/8/layout/hierarchy1"/>
    <dgm:cxn modelId="{8AADE0FE-ABA2-409F-95ED-558E5195ECD7}" type="presParOf" srcId="{DE9FB9AD-3D19-4E2C-A56F-D712699CFC3A}" destId="{39FF1FA1-7B3A-47BD-8BFC-418D7B3DBF63}" srcOrd="0" destOrd="0" presId="urn:microsoft.com/office/officeart/2005/8/layout/hierarchy1"/>
    <dgm:cxn modelId="{D3650E06-D35E-4B99-96A1-89E1768866B8}" type="presParOf" srcId="{39FF1FA1-7B3A-47BD-8BFC-418D7B3DBF63}" destId="{CF305CB3-FCC1-491C-BDD0-B87CD463894F}" srcOrd="0" destOrd="0" presId="urn:microsoft.com/office/officeart/2005/8/layout/hierarchy1"/>
    <dgm:cxn modelId="{A2D39CBE-6C96-4B7B-ACC9-B3EBA6B689A0}" type="presParOf" srcId="{CF305CB3-FCC1-491C-BDD0-B87CD463894F}" destId="{8FFDE22E-29C4-47FE-AD4E-9C30D92D19ED}" srcOrd="0" destOrd="0" presId="urn:microsoft.com/office/officeart/2005/8/layout/hierarchy1"/>
    <dgm:cxn modelId="{3359E49C-6BDF-4000-926F-B3291FCCC47D}" type="presParOf" srcId="{CF305CB3-FCC1-491C-BDD0-B87CD463894F}" destId="{2C4E5227-5DEC-4B7E-8168-1B457CCB9048}" srcOrd="1" destOrd="0" presId="urn:microsoft.com/office/officeart/2005/8/layout/hierarchy1"/>
    <dgm:cxn modelId="{F4C0A7BB-6226-4547-857B-9F2D1F630C69}" type="presParOf" srcId="{39FF1FA1-7B3A-47BD-8BFC-418D7B3DBF63}" destId="{CB430B49-3810-4A6A-BDA8-B3F23548E6A9}" srcOrd="1" destOrd="0" presId="urn:microsoft.com/office/officeart/2005/8/layout/hierarchy1"/>
    <dgm:cxn modelId="{7381AEEF-8B51-44A2-A93D-0ACD45BF0236}" type="presParOf" srcId="{CB430B49-3810-4A6A-BDA8-B3F23548E6A9}" destId="{0CA558F9-1F9C-4FF8-9ADC-A9A32EE75C91}" srcOrd="0" destOrd="0" presId="urn:microsoft.com/office/officeart/2005/8/layout/hierarchy1"/>
    <dgm:cxn modelId="{98A8658C-CEED-4BFD-A3FB-0F6BCD6BE55E}" type="presParOf" srcId="{CB430B49-3810-4A6A-BDA8-B3F23548E6A9}" destId="{EE2B7FFB-0CFA-4CD7-8A4B-2EDC8385571E}" srcOrd="1" destOrd="0" presId="urn:microsoft.com/office/officeart/2005/8/layout/hierarchy1"/>
    <dgm:cxn modelId="{BA1E0576-8A01-49E3-81A1-84FEAACD056F}" type="presParOf" srcId="{EE2B7FFB-0CFA-4CD7-8A4B-2EDC8385571E}" destId="{3A7DC64D-313A-4EA2-8AEB-376C9A71AB37}" srcOrd="0" destOrd="0" presId="urn:microsoft.com/office/officeart/2005/8/layout/hierarchy1"/>
    <dgm:cxn modelId="{9C7909E5-EEBA-4E96-B947-4A8BD060408C}" type="presParOf" srcId="{3A7DC64D-313A-4EA2-8AEB-376C9A71AB37}" destId="{9428DF1F-6654-4A37-9F08-A5B40B020E48}" srcOrd="0" destOrd="0" presId="urn:microsoft.com/office/officeart/2005/8/layout/hierarchy1"/>
    <dgm:cxn modelId="{9C8699C7-766A-4F81-A1A5-649AA8382A98}" type="presParOf" srcId="{3A7DC64D-313A-4EA2-8AEB-376C9A71AB37}" destId="{0367DF08-F877-4F6E-B5FF-7A6F986461DE}" srcOrd="1" destOrd="0" presId="urn:microsoft.com/office/officeart/2005/8/layout/hierarchy1"/>
    <dgm:cxn modelId="{43C80BDE-35E9-4040-875B-068E6476203A}" type="presParOf" srcId="{EE2B7FFB-0CFA-4CD7-8A4B-2EDC8385571E}" destId="{CD526322-070E-4664-86D4-E90419F7C414}" srcOrd="1" destOrd="0" presId="urn:microsoft.com/office/officeart/2005/8/layout/hierarchy1"/>
    <dgm:cxn modelId="{7AE681C5-5DEA-46E5-88DB-736BB2B0B237}" type="presParOf" srcId="{CB430B49-3810-4A6A-BDA8-B3F23548E6A9}" destId="{6B292012-932C-4117-B364-3EFE88B1FBA6}" srcOrd="2" destOrd="0" presId="urn:microsoft.com/office/officeart/2005/8/layout/hierarchy1"/>
    <dgm:cxn modelId="{6388CDB3-2E6A-444B-936C-42DA863A1AA8}" type="presParOf" srcId="{CB430B49-3810-4A6A-BDA8-B3F23548E6A9}" destId="{864831B9-CD2D-481A-9FE2-F033C4A4E123}" srcOrd="3" destOrd="0" presId="urn:microsoft.com/office/officeart/2005/8/layout/hierarchy1"/>
    <dgm:cxn modelId="{7240CF65-D550-4747-BE13-FF13FD180603}" type="presParOf" srcId="{864831B9-CD2D-481A-9FE2-F033C4A4E123}" destId="{2BD0D8EA-4B71-4772-A7E4-82BD6BF72628}" srcOrd="0" destOrd="0" presId="urn:microsoft.com/office/officeart/2005/8/layout/hierarchy1"/>
    <dgm:cxn modelId="{D9B30C70-20BE-4FDA-B555-D3B1C706A295}" type="presParOf" srcId="{2BD0D8EA-4B71-4772-A7E4-82BD6BF72628}" destId="{DC6DF529-52D2-414D-9151-F3D20B838351}" srcOrd="0" destOrd="0" presId="urn:microsoft.com/office/officeart/2005/8/layout/hierarchy1"/>
    <dgm:cxn modelId="{7361EE32-B995-47A6-A0F2-555BFD7F698A}" type="presParOf" srcId="{2BD0D8EA-4B71-4772-A7E4-82BD6BF72628}" destId="{E9BBC023-1BDC-46B9-90A7-16766EC39F3C}" srcOrd="1" destOrd="0" presId="urn:microsoft.com/office/officeart/2005/8/layout/hierarchy1"/>
    <dgm:cxn modelId="{EB35952E-FFB6-4E67-9589-062ACB7ACCE0}" type="presParOf" srcId="{864831B9-CD2D-481A-9FE2-F033C4A4E123}" destId="{EE86D4FE-5B8E-4D3E-AC92-A865D6E71D42}" srcOrd="1" destOrd="0" presId="urn:microsoft.com/office/officeart/2005/8/layout/hierarchy1"/>
    <dgm:cxn modelId="{4148E7DF-B7DC-4250-83EA-A03C91EAEB88}" type="presParOf" srcId="{CB430B49-3810-4A6A-BDA8-B3F23548E6A9}" destId="{0B8B2AF1-60EC-44DD-AF43-48352A83A717}" srcOrd="4" destOrd="0" presId="urn:microsoft.com/office/officeart/2005/8/layout/hierarchy1"/>
    <dgm:cxn modelId="{F668F541-8447-4B06-B738-6FFA11169AE9}" type="presParOf" srcId="{CB430B49-3810-4A6A-BDA8-B3F23548E6A9}" destId="{52F1175A-B430-46F0-9020-20A8C9AE7689}" srcOrd="5" destOrd="0" presId="urn:microsoft.com/office/officeart/2005/8/layout/hierarchy1"/>
    <dgm:cxn modelId="{8849384E-886B-40F1-80B4-6209BDF8CA83}" type="presParOf" srcId="{52F1175A-B430-46F0-9020-20A8C9AE7689}" destId="{EC680FDD-D44B-4E81-AD87-BA33C130FB10}" srcOrd="0" destOrd="0" presId="urn:microsoft.com/office/officeart/2005/8/layout/hierarchy1"/>
    <dgm:cxn modelId="{F18D0FCB-F0B2-4D31-8540-F3FBE3FB71E4}" type="presParOf" srcId="{EC680FDD-D44B-4E81-AD87-BA33C130FB10}" destId="{C364DFAB-9269-4F90-BDCA-2E20BF2A33FC}" srcOrd="0" destOrd="0" presId="urn:microsoft.com/office/officeart/2005/8/layout/hierarchy1"/>
    <dgm:cxn modelId="{C719646D-02FC-4D6D-943F-E736CE53FB3B}" type="presParOf" srcId="{EC680FDD-D44B-4E81-AD87-BA33C130FB10}" destId="{988FC062-17E8-4789-9DAD-0CE2F21C2605}" srcOrd="1" destOrd="0" presId="urn:microsoft.com/office/officeart/2005/8/layout/hierarchy1"/>
    <dgm:cxn modelId="{782F14E2-DE46-44A0-9D87-85A6065EA7AD}" type="presParOf" srcId="{52F1175A-B430-46F0-9020-20A8C9AE7689}" destId="{C97E1DB8-9F9A-4E74-9469-720A58716C87}" srcOrd="1" destOrd="0" presId="urn:microsoft.com/office/officeart/2005/8/layout/hierarchy1"/>
    <dgm:cxn modelId="{2F5B6081-880F-4CA0-B0EC-E43C22A22163}" type="presParOf" srcId="{CB430B49-3810-4A6A-BDA8-B3F23548E6A9}" destId="{3AF0526D-566D-4C9B-A740-32E55EF0654D}" srcOrd="6" destOrd="0" presId="urn:microsoft.com/office/officeart/2005/8/layout/hierarchy1"/>
    <dgm:cxn modelId="{60D5DB5A-A26D-45BC-AD0F-526E4D0E76DA}" type="presParOf" srcId="{CB430B49-3810-4A6A-BDA8-B3F23548E6A9}" destId="{132400E3-D69D-407C-A03F-D050738BEFFF}" srcOrd="7" destOrd="0" presId="urn:microsoft.com/office/officeart/2005/8/layout/hierarchy1"/>
    <dgm:cxn modelId="{5B733E4D-C63D-4FC6-BD0B-7120F4F60D7C}" type="presParOf" srcId="{132400E3-D69D-407C-A03F-D050738BEFFF}" destId="{082C4424-C387-4EF1-993F-C49220505296}" srcOrd="0" destOrd="0" presId="urn:microsoft.com/office/officeart/2005/8/layout/hierarchy1"/>
    <dgm:cxn modelId="{DBC3AC91-E617-4A25-A721-616DF71B0039}" type="presParOf" srcId="{082C4424-C387-4EF1-993F-C49220505296}" destId="{E4F07C8A-8D00-4478-BF5F-261953008A5B}" srcOrd="0" destOrd="0" presId="urn:microsoft.com/office/officeart/2005/8/layout/hierarchy1"/>
    <dgm:cxn modelId="{3F64E413-D933-4385-B0E1-A73B6FA45601}" type="presParOf" srcId="{082C4424-C387-4EF1-993F-C49220505296}" destId="{7D6AF3EF-52B5-42FE-BE1A-45C6AA2358AC}" srcOrd="1" destOrd="0" presId="urn:microsoft.com/office/officeart/2005/8/layout/hierarchy1"/>
    <dgm:cxn modelId="{B5F301C6-CA89-4EFE-AC98-138C94D2E7EE}" type="presParOf" srcId="{132400E3-D69D-407C-A03F-D050738BEFFF}" destId="{62C6EEF0-804B-4ADA-B656-D38C214DAAA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20D56-5E6E-40AB-B0C6-8AB41714A710}">
      <dsp:nvSpPr>
        <dsp:cNvPr id="0" name=""/>
        <dsp:cNvSpPr/>
      </dsp:nvSpPr>
      <dsp:spPr>
        <a:xfrm>
          <a:off x="6409718" y="3367326"/>
          <a:ext cx="91440" cy="626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9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93A1C-8EA3-492C-9370-29F6D08C500A}">
      <dsp:nvSpPr>
        <dsp:cNvPr id="0" name=""/>
        <dsp:cNvSpPr/>
      </dsp:nvSpPr>
      <dsp:spPr>
        <a:xfrm>
          <a:off x="5138036" y="1371461"/>
          <a:ext cx="1317402" cy="626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7257"/>
              </a:lnTo>
              <a:lnTo>
                <a:pt x="1317402" y="427257"/>
              </a:lnTo>
              <a:lnTo>
                <a:pt x="1317402" y="6269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0D6ADF-5F7E-44F6-8EE2-8D030BA07301}">
      <dsp:nvSpPr>
        <dsp:cNvPr id="0" name=""/>
        <dsp:cNvSpPr/>
      </dsp:nvSpPr>
      <dsp:spPr>
        <a:xfrm>
          <a:off x="3774913" y="3367326"/>
          <a:ext cx="91440" cy="6269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696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558F9-1F9C-4FF8-9ADC-A9A32EE75C91}">
      <dsp:nvSpPr>
        <dsp:cNvPr id="0" name=""/>
        <dsp:cNvSpPr/>
      </dsp:nvSpPr>
      <dsp:spPr>
        <a:xfrm>
          <a:off x="3820633" y="1371461"/>
          <a:ext cx="1317402" cy="626963"/>
        </a:xfrm>
        <a:custGeom>
          <a:avLst/>
          <a:gdLst/>
          <a:ahLst/>
          <a:cxnLst/>
          <a:rect l="0" t="0" r="0" b="0"/>
          <a:pathLst>
            <a:path>
              <a:moveTo>
                <a:pt x="1317402" y="0"/>
              </a:moveTo>
              <a:lnTo>
                <a:pt x="1317402" y="427257"/>
              </a:lnTo>
              <a:lnTo>
                <a:pt x="0" y="427257"/>
              </a:lnTo>
              <a:lnTo>
                <a:pt x="0" y="6269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DE22E-29C4-47FE-AD4E-9C30D92D19ED}">
      <dsp:nvSpPr>
        <dsp:cNvPr id="0" name=""/>
        <dsp:cNvSpPr/>
      </dsp:nvSpPr>
      <dsp:spPr>
        <a:xfrm>
          <a:off x="4060161" y="2560"/>
          <a:ext cx="2155749" cy="136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E5227-5DEC-4B7E-8168-1B457CCB9048}">
      <dsp:nvSpPr>
        <dsp:cNvPr id="0" name=""/>
        <dsp:cNvSpPr/>
      </dsp:nvSpPr>
      <dsp:spPr>
        <a:xfrm>
          <a:off x="4299689" y="230112"/>
          <a:ext cx="2155749" cy="1368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800" kern="1200" dirty="0"/>
            <a:t>ברכת חתנים</a:t>
          </a:r>
        </a:p>
      </dsp:txBody>
      <dsp:txXfrm>
        <a:off x="4339783" y="270206"/>
        <a:ext cx="2075561" cy="1288712"/>
      </dsp:txXfrm>
    </dsp:sp>
    <dsp:sp modelId="{9428DF1F-6654-4A37-9F08-A5B40B020E48}">
      <dsp:nvSpPr>
        <dsp:cNvPr id="0" name=""/>
        <dsp:cNvSpPr/>
      </dsp:nvSpPr>
      <dsp:spPr>
        <a:xfrm>
          <a:off x="2742759" y="1998425"/>
          <a:ext cx="2155749" cy="136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7DF08-F877-4F6E-B5FF-7A6F986461DE}">
      <dsp:nvSpPr>
        <dsp:cNvPr id="0" name=""/>
        <dsp:cNvSpPr/>
      </dsp:nvSpPr>
      <dsp:spPr>
        <a:xfrm>
          <a:off x="2982286" y="2225976"/>
          <a:ext cx="2155749" cy="1368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800" kern="1200" dirty="0"/>
            <a:t>כל ז'</a:t>
          </a:r>
        </a:p>
      </dsp:txBody>
      <dsp:txXfrm>
        <a:off x="3022380" y="2266070"/>
        <a:ext cx="2075561" cy="1288712"/>
      </dsp:txXfrm>
    </dsp:sp>
    <dsp:sp modelId="{BB64E679-E123-46A5-88A2-20E869AF9EFA}">
      <dsp:nvSpPr>
        <dsp:cNvPr id="0" name=""/>
        <dsp:cNvSpPr/>
      </dsp:nvSpPr>
      <dsp:spPr>
        <a:xfrm>
          <a:off x="2742759" y="3994290"/>
          <a:ext cx="2155749" cy="136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437BB-B4FD-4DA2-9896-B17ACF2DA6E1}">
      <dsp:nvSpPr>
        <dsp:cNvPr id="0" name=""/>
        <dsp:cNvSpPr/>
      </dsp:nvSpPr>
      <dsp:spPr>
        <a:xfrm>
          <a:off x="2982286" y="4221841"/>
          <a:ext cx="2155749" cy="1368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800" kern="1200" dirty="0"/>
            <a:t>בחור, בתולה</a:t>
          </a:r>
        </a:p>
      </dsp:txBody>
      <dsp:txXfrm>
        <a:off x="3022380" y="4261935"/>
        <a:ext cx="2075561" cy="1288712"/>
      </dsp:txXfrm>
    </dsp:sp>
    <dsp:sp modelId="{875072DC-F564-4392-AC5B-949607E770BC}">
      <dsp:nvSpPr>
        <dsp:cNvPr id="0" name=""/>
        <dsp:cNvSpPr/>
      </dsp:nvSpPr>
      <dsp:spPr>
        <a:xfrm>
          <a:off x="5377563" y="1998425"/>
          <a:ext cx="2155749" cy="136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A9BAD-97B4-4779-BD7D-D0E6FFC3A308}">
      <dsp:nvSpPr>
        <dsp:cNvPr id="0" name=""/>
        <dsp:cNvSpPr/>
      </dsp:nvSpPr>
      <dsp:spPr>
        <a:xfrm>
          <a:off x="5617091" y="2225976"/>
          <a:ext cx="2155749" cy="1368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800" kern="1200" dirty="0"/>
            <a:t>יום אחד</a:t>
          </a:r>
        </a:p>
      </dsp:txBody>
      <dsp:txXfrm>
        <a:off x="5657185" y="2266070"/>
        <a:ext cx="2075561" cy="1288712"/>
      </dsp:txXfrm>
    </dsp:sp>
    <dsp:sp modelId="{1EC5902C-86B3-4C74-AC20-66ABAB683BF0}">
      <dsp:nvSpPr>
        <dsp:cNvPr id="0" name=""/>
        <dsp:cNvSpPr/>
      </dsp:nvSpPr>
      <dsp:spPr>
        <a:xfrm>
          <a:off x="5377563" y="3994290"/>
          <a:ext cx="2155749" cy="13689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F0B3D-E874-4ECF-94F1-262165835A03}">
      <dsp:nvSpPr>
        <dsp:cNvPr id="0" name=""/>
        <dsp:cNvSpPr/>
      </dsp:nvSpPr>
      <dsp:spPr>
        <a:xfrm>
          <a:off x="5617091" y="4221841"/>
          <a:ext cx="2155749" cy="1368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800" kern="1200" dirty="0"/>
            <a:t>אלמון, אלמנה</a:t>
          </a:r>
        </a:p>
      </dsp:txBody>
      <dsp:txXfrm>
        <a:off x="5657185" y="4261935"/>
        <a:ext cx="2075561" cy="1288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BDAC8-B1AE-4404-9979-D4AC07E51736}">
      <dsp:nvSpPr>
        <dsp:cNvPr id="0" name=""/>
        <dsp:cNvSpPr/>
      </dsp:nvSpPr>
      <dsp:spPr>
        <a:xfrm>
          <a:off x="5093493" y="2210488"/>
          <a:ext cx="3614737" cy="860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6162"/>
              </a:lnTo>
              <a:lnTo>
                <a:pt x="3614737" y="586162"/>
              </a:lnTo>
              <a:lnTo>
                <a:pt x="3614737" y="8601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CFF52-88D6-4D5A-9A9A-4647B3FDF443}">
      <dsp:nvSpPr>
        <dsp:cNvPr id="0" name=""/>
        <dsp:cNvSpPr/>
      </dsp:nvSpPr>
      <dsp:spPr>
        <a:xfrm>
          <a:off x="5047773" y="2210488"/>
          <a:ext cx="91440" cy="8601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601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558F9-1F9C-4FF8-9ADC-A9A32EE75C91}">
      <dsp:nvSpPr>
        <dsp:cNvPr id="0" name=""/>
        <dsp:cNvSpPr/>
      </dsp:nvSpPr>
      <dsp:spPr>
        <a:xfrm>
          <a:off x="1478756" y="2210488"/>
          <a:ext cx="3614737" cy="860143"/>
        </a:xfrm>
        <a:custGeom>
          <a:avLst/>
          <a:gdLst/>
          <a:ahLst/>
          <a:cxnLst/>
          <a:rect l="0" t="0" r="0" b="0"/>
          <a:pathLst>
            <a:path>
              <a:moveTo>
                <a:pt x="3614737" y="0"/>
              </a:moveTo>
              <a:lnTo>
                <a:pt x="3614737" y="586162"/>
              </a:lnTo>
              <a:lnTo>
                <a:pt x="0" y="586162"/>
              </a:lnTo>
              <a:lnTo>
                <a:pt x="0" y="8601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DE22E-29C4-47FE-AD4E-9C30D92D19ED}">
      <dsp:nvSpPr>
        <dsp:cNvPr id="0" name=""/>
        <dsp:cNvSpPr/>
      </dsp:nvSpPr>
      <dsp:spPr>
        <a:xfrm>
          <a:off x="3614737" y="332468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E5227-5DEC-4B7E-8168-1B457CCB9048}">
      <dsp:nvSpPr>
        <dsp:cNvPr id="0" name=""/>
        <dsp:cNvSpPr/>
      </dsp:nvSpPr>
      <dsp:spPr>
        <a:xfrm>
          <a:off x="3943350" y="644650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200" kern="1200" dirty="0"/>
            <a:t>ברכת חתנים</a:t>
          </a:r>
        </a:p>
      </dsp:txBody>
      <dsp:txXfrm>
        <a:off x="3998355" y="699655"/>
        <a:ext cx="2847502" cy="1768010"/>
      </dsp:txXfrm>
    </dsp:sp>
    <dsp:sp modelId="{9428DF1F-6654-4A37-9F08-A5B40B020E48}">
      <dsp:nvSpPr>
        <dsp:cNvPr id="0" name=""/>
        <dsp:cNvSpPr/>
      </dsp:nvSpPr>
      <dsp:spPr>
        <a:xfrm>
          <a:off x="0" y="3070632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7DF08-F877-4F6E-B5FF-7A6F986461DE}">
      <dsp:nvSpPr>
        <dsp:cNvPr id="0" name=""/>
        <dsp:cNvSpPr/>
      </dsp:nvSpPr>
      <dsp:spPr>
        <a:xfrm>
          <a:off x="328612" y="3382814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200" kern="1200" dirty="0" err="1"/>
            <a:t>ויקח</a:t>
          </a:r>
          <a:r>
            <a:rPr lang="he-IL" sz="5200" kern="1200" dirty="0"/>
            <a:t> בועז</a:t>
          </a:r>
        </a:p>
      </dsp:txBody>
      <dsp:txXfrm>
        <a:off x="383617" y="3437819"/>
        <a:ext cx="2847502" cy="1768010"/>
      </dsp:txXfrm>
    </dsp:sp>
    <dsp:sp modelId="{5A964914-68C9-4713-884E-7070750185B0}">
      <dsp:nvSpPr>
        <dsp:cNvPr id="0" name=""/>
        <dsp:cNvSpPr/>
      </dsp:nvSpPr>
      <dsp:spPr>
        <a:xfrm>
          <a:off x="3614737" y="3070632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AFAD5-0D5A-4FED-8859-6C784B8A82C0}">
      <dsp:nvSpPr>
        <dsp:cNvPr id="0" name=""/>
        <dsp:cNvSpPr/>
      </dsp:nvSpPr>
      <dsp:spPr>
        <a:xfrm>
          <a:off x="3943350" y="3382814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200" kern="1200" dirty="0"/>
            <a:t>במקהלות ברכו</a:t>
          </a:r>
        </a:p>
      </dsp:txBody>
      <dsp:txXfrm>
        <a:off x="3998355" y="3437819"/>
        <a:ext cx="2847502" cy="1768010"/>
      </dsp:txXfrm>
    </dsp:sp>
    <dsp:sp modelId="{9FF33A6F-A148-4D4D-8155-98485C31F9A1}">
      <dsp:nvSpPr>
        <dsp:cNvPr id="0" name=""/>
        <dsp:cNvSpPr/>
      </dsp:nvSpPr>
      <dsp:spPr>
        <a:xfrm>
          <a:off x="7229475" y="3070632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07571-754D-4B99-8912-694D1EE8C25F}">
      <dsp:nvSpPr>
        <dsp:cNvPr id="0" name=""/>
        <dsp:cNvSpPr/>
      </dsp:nvSpPr>
      <dsp:spPr>
        <a:xfrm>
          <a:off x="7558087" y="3382814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5200" kern="1200" dirty="0"/>
            <a:t>ויברכו את רבקה</a:t>
          </a:r>
        </a:p>
      </dsp:txBody>
      <dsp:txXfrm>
        <a:off x="7613092" y="3437819"/>
        <a:ext cx="2847502" cy="17680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0526D-566D-4C9B-A740-32E55EF0654D}">
      <dsp:nvSpPr>
        <dsp:cNvPr id="0" name=""/>
        <dsp:cNvSpPr/>
      </dsp:nvSpPr>
      <dsp:spPr>
        <a:xfrm>
          <a:off x="5135597" y="2360693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4032691" y="435958"/>
              </a:lnTo>
              <a:lnTo>
                <a:pt x="4032691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B2AF1-60EC-44DD-AF43-48352A83A717}">
      <dsp:nvSpPr>
        <dsp:cNvPr id="0" name=""/>
        <dsp:cNvSpPr/>
      </dsp:nvSpPr>
      <dsp:spPr>
        <a:xfrm>
          <a:off x="5135597" y="236069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2012-932C-4117-B364-3EFE88B1FBA6}">
      <dsp:nvSpPr>
        <dsp:cNvPr id="0" name=""/>
        <dsp:cNvSpPr/>
      </dsp:nvSpPr>
      <dsp:spPr>
        <a:xfrm>
          <a:off x="3791366" y="236069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558F9-1F9C-4FF8-9ADC-A9A32EE75C91}">
      <dsp:nvSpPr>
        <dsp:cNvPr id="0" name=""/>
        <dsp:cNvSpPr/>
      </dsp:nvSpPr>
      <dsp:spPr>
        <a:xfrm>
          <a:off x="1102905" y="2360693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4032691" y="0"/>
              </a:moveTo>
              <a:lnTo>
                <a:pt x="4032691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DE22E-29C4-47FE-AD4E-9C30D92D19ED}">
      <dsp:nvSpPr>
        <dsp:cNvPr id="0" name=""/>
        <dsp:cNvSpPr/>
      </dsp:nvSpPr>
      <dsp:spPr>
        <a:xfrm>
          <a:off x="4035772" y="96391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E5227-5DEC-4B7E-8168-1B457CCB9048}">
      <dsp:nvSpPr>
        <dsp:cNvPr id="0" name=""/>
        <dsp:cNvSpPr/>
      </dsp:nvSpPr>
      <dsp:spPr>
        <a:xfrm>
          <a:off x="4280177" y="119610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ברכת חתנים</a:t>
          </a:r>
        </a:p>
      </dsp:txBody>
      <dsp:txXfrm>
        <a:off x="4321087" y="1237010"/>
        <a:ext cx="2117829" cy="1314957"/>
      </dsp:txXfrm>
    </dsp:sp>
    <dsp:sp modelId="{9428DF1F-6654-4A37-9F08-A5B40B020E48}">
      <dsp:nvSpPr>
        <dsp:cNvPr id="0" name=""/>
        <dsp:cNvSpPr/>
      </dsp:nvSpPr>
      <dsp:spPr>
        <a:xfrm>
          <a:off x="3080" y="300042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7DF08-F877-4F6E-B5FF-7A6F986461DE}">
      <dsp:nvSpPr>
        <dsp:cNvPr id="0" name=""/>
        <dsp:cNvSpPr/>
      </dsp:nvSpPr>
      <dsp:spPr>
        <a:xfrm>
          <a:off x="247486" y="323260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קנין</a:t>
          </a:r>
        </a:p>
      </dsp:txBody>
      <dsp:txXfrm>
        <a:off x="288396" y="3273519"/>
        <a:ext cx="2117829" cy="1314957"/>
      </dsp:txXfrm>
    </dsp:sp>
    <dsp:sp modelId="{DC6DF529-52D2-414D-9151-F3D20B838351}">
      <dsp:nvSpPr>
        <dsp:cNvPr id="0" name=""/>
        <dsp:cNvSpPr/>
      </dsp:nvSpPr>
      <dsp:spPr>
        <a:xfrm>
          <a:off x="2691541" y="300042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BC023-1BDC-46B9-90A7-16766EC39F3C}">
      <dsp:nvSpPr>
        <dsp:cNvPr id="0" name=""/>
        <dsp:cNvSpPr/>
      </dsp:nvSpPr>
      <dsp:spPr>
        <a:xfrm>
          <a:off x="2935947" y="323260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הודאה</a:t>
          </a:r>
        </a:p>
      </dsp:txBody>
      <dsp:txXfrm>
        <a:off x="2976857" y="3273519"/>
        <a:ext cx="2117829" cy="1314957"/>
      </dsp:txXfrm>
    </dsp:sp>
    <dsp:sp modelId="{C364DFAB-9269-4F90-BDCA-2E20BF2A33FC}">
      <dsp:nvSpPr>
        <dsp:cNvPr id="0" name=""/>
        <dsp:cNvSpPr/>
      </dsp:nvSpPr>
      <dsp:spPr>
        <a:xfrm>
          <a:off x="5380002" y="300042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FC062-17E8-4789-9DAD-0CE2F21C2605}">
      <dsp:nvSpPr>
        <dsp:cNvPr id="0" name=""/>
        <dsp:cNvSpPr/>
      </dsp:nvSpPr>
      <dsp:spPr>
        <a:xfrm>
          <a:off x="5624408" y="323260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ברכה לחתן וכלה</a:t>
          </a:r>
        </a:p>
      </dsp:txBody>
      <dsp:txXfrm>
        <a:off x="5665318" y="3273519"/>
        <a:ext cx="2117829" cy="1314957"/>
      </dsp:txXfrm>
    </dsp:sp>
    <dsp:sp modelId="{E4F07C8A-8D00-4478-BF5F-261953008A5B}">
      <dsp:nvSpPr>
        <dsp:cNvPr id="0" name=""/>
        <dsp:cNvSpPr/>
      </dsp:nvSpPr>
      <dsp:spPr>
        <a:xfrm>
          <a:off x="8068463" y="3000424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AF3EF-52B5-42FE-BE1A-45C6AA2358AC}">
      <dsp:nvSpPr>
        <dsp:cNvPr id="0" name=""/>
        <dsp:cNvSpPr/>
      </dsp:nvSpPr>
      <dsp:spPr>
        <a:xfrm>
          <a:off x="8312869" y="3232609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300" kern="1200" dirty="0"/>
            <a:t>איסור\מתיר</a:t>
          </a:r>
        </a:p>
      </dsp:txBody>
      <dsp:txXfrm>
        <a:off x="8353779" y="3273519"/>
        <a:ext cx="2117829" cy="1314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ברכת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חתנים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7C57-35D1-BC54-03C7-DE3F95492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5FAAE-8E61-5E46-8DD1-3DBDC9E28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pPr algn="r" rtl="1">
              <a:lnSpc>
                <a:spcPct val="160000"/>
              </a:lnSpc>
              <a:buNone/>
            </a:pPr>
            <a:r>
              <a:rPr lang="en-US" dirty="0" err="1">
                <a:ea typeface="+mn-lt"/>
                <a:cs typeface="+mn-lt"/>
              </a:rPr>
              <a:t>רמב״ם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אישות</a:t>
            </a:r>
            <a:r>
              <a:rPr lang="en-US" dirty="0">
                <a:ea typeface="+mn-lt"/>
                <a:cs typeface="+mn-lt"/>
              </a:rPr>
              <a:t> י:ג </a:t>
            </a:r>
            <a:endParaRPr lang="en-US" dirty="0"/>
          </a:p>
          <a:p>
            <a:pPr algn="r" rtl="1">
              <a:lnSpc>
                <a:spcPct val="160000"/>
              </a:lnSpc>
              <a:buNone/>
            </a:pPr>
            <a:endParaRPr lang="en-US" dirty="0"/>
          </a:p>
          <a:p>
            <a:pPr algn="r" rtl="1">
              <a:lnSpc>
                <a:spcPct val="160000"/>
              </a:lnSpc>
              <a:buNone/>
            </a:pPr>
            <a:r>
              <a:rPr lang="en-US" dirty="0" err="1">
                <a:ea typeface="+mn-lt"/>
                <a:cs typeface="+mn-lt"/>
              </a:rPr>
              <a:t>וצריך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לברך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ברכת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חתנים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בבית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החתן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קודם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הנישואין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והן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ברכות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ואלו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הן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ברוך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אלהינו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מלך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העולם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לכבודו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ברוך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אלהינו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מלך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העולם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יוצר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האדם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ברוך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אלהינו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מלך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העולם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אשר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יצר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האדם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בצלמו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בצלם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דמות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תבניתו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והתקין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ממנו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בנין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עדי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עד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יוצר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האדם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שוש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תשיש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ותגל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עקרה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בקיבוץ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בניה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לתוכה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בשמחה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משמח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ציון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בבניה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שמח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תשמח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רעים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האהובים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כשמחך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יצירך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בגן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עדן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מקדם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בא"י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משמח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חתן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וכלה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ברוך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אלהינו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מלך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העולם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אשר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ששון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ושמחה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חתן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וכלה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גילה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רנה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דיצה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וחדוה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אהבה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אחוה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שלום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וריעות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מהרה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אלהינו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ישמע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בערי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יהודה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ובחוצות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ירושלים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קול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ששון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קול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שמחה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קול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חתן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וקול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קול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מצהלות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חתנים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מחופתם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ונערים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ממשתה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מנגינתם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ברוך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אתה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משמח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החתן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הכלה</a:t>
            </a:r>
            <a:r>
              <a:rPr lang="en-US" dirty="0">
                <a:ea typeface="+mn-lt"/>
                <a:cs typeface="+mn-lt"/>
              </a:rPr>
              <a:t>. </a:t>
            </a:r>
            <a:endParaRPr lang="en-US" dirty="0"/>
          </a:p>
          <a:p>
            <a:pPr algn="r" rtl="1">
              <a:lnSpc>
                <a:spcPct val="160000"/>
              </a:lnSpc>
              <a:buNone/>
            </a:pPr>
            <a:endParaRPr lang="en-US" dirty="0"/>
          </a:p>
          <a:p>
            <a:pPr marL="0" indent="0" algn="r" rtl="1">
              <a:lnSpc>
                <a:spcPct val="160000"/>
              </a:lnSpc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1108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9E17D-8316-1789-B5F0-1600B5F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363A-C2B7-AB2A-4DC0-39A561A43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ר״ן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פסחים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דף</a:t>
            </a:r>
            <a:r>
              <a:rPr lang="en-US" dirty="0">
                <a:ea typeface="+mn-lt"/>
                <a:cs typeface="+mn-lt"/>
              </a:rPr>
              <a:t> ד </a:t>
            </a:r>
            <a:r>
              <a:rPr lang="en-US" dirty="0" err="1">
                <a:ea typeface="+mn-lt"/>
                <a:cs typeface="+mn-lt"/>
              </a:rPr>
              <a:t>עמוד</a:t>
            </a:r>
            <a:r>
              <a:rPr lang="en-US" dirty="0">
                <a:ea typeface="+mn-lt"/>
                <a:cs typeface="+mn-lt"/>
              </a:rPr>
              <a:t> א </a:t>
            </a:r>
            <a:r>
              <a:rPr lang="en-US" dirty="0" err="1">
                <a:ea typeface="+mn-lt"/>
                <a:cs typeface="+mn-lt"/>
              </a:rPr>
              <a:t>בדפי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הרי״ף</a:t>
            </a:r>
            <a:r>
              <a:rPr lang="en-US" dirty="0">
                <a:ea typeface="+mn-lt"/>
                <a:cs typeface="+mn-lt"/>
              </a:rPr>
              <a:t> </a:t>
            </a:r>
            <a:endParaRPr lang="en-US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ולענין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ברכת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נשואין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נהגו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שאין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מברכין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אלא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לאחר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שתכנס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לחופה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לפי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שאין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ברכות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הללו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אלא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ברכות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תפלה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ושבח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תדע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מברכין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אותם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ז' </a:t>
            </a:r>
            <a:r>
              <a:rPr lang="en-US" dirty="0" err="1">
                <a:ea typeface="+mn-lt"/>
                <a:cs typeface="+mn-lt"/>
              </a:rPr>
              <a:t>וכן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נראה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מדברי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בעל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הלכות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גדולות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אבל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הרמב"ם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ז"ל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כתב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בפ"י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מהלכות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אישות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שצריך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לברך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אותן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קודם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נשואין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דעת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הרמב"ן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ז"ל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מפני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שהיא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בכלל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שאמרו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כל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המצות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כולן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מברך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עליהן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עובר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לעשייתן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שהרי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ברכות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השבח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מפני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שחופה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ייחוד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היא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ובעיא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ראויה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לביאה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וכלה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בלא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ברכה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אסורה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לבעלה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כנדה</a:t>
            </a:r>
            <a:r>
              <a:rPr lang="en-US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54971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ABE94-7B1E-4C4B-45C4-4EAAA8F4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791C-638A-D41C-F0E1-6C6CA3619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sz="3200" dirty="0" err="1">
                <a:ea typeface="+mn-lt"/>
                <a:cs typeface="+mn-lt"/>
              </a:rPr>
              <a:t>רמב״ם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אישות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י:ו</a:t>
            </a:r>
            <a:endParaRPr lang="en-US" sz="3200" dirty="0">
              <a:ea typeface="+mn-lt"/>
              <a:cs typeface="+mn-lt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SA" sz="3200" dirty="0" err="1">
                <a:ea typeface="+mn-lt"/>
                <a:cs typeface="+mn-lt"/>
              </a:rPr>
              <a:t>המארס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את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האשה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ובירך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ברכת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חתנים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ולא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נתיחד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עמה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בביתו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עדיין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ארוסה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היא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שאין</a:t>
            </a:r>
            <a:r>
              <a:rPr lang="ar-SA" sz="3200" b="1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ברכת</a:t>
            </a:r>
            <a:r>
              <a:rPr lang="ar-SA" sz="3200" b="1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חתנים</a:t>
            </a:r>
            <a:r>
              <a:rPr lang="ar-SA" sz="3200" b="1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עושה</a:t>
            </a:r>
            <a:r>
              <a:rPr lang="ar-SA" sz="3200" b="1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הנישואין</a:t>
            </a:r>
            <a:r>
              <a:rPr lang="ar-SA" sz="3200" b="1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אלא</a:t>
            </a:r>
            <a:r>
              <a:rPr lang="ar-SA" sz="3200" b="1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כניסה</a:t>
            </a:r>
            <a:r>
              <a:rPr lang="ar-SA" sz="3200" b="1" dirty="0">
                <a:ea typeface="+mn-lt"/>
                <a:cs typeface="+mn-lt"/>
              </a:rPr>
              <a:t> </a:t>
            </a:r>
            <a:r>
              <a:rPr lang="ar-SA" sz="3200" b="1" dirty="0" err="1">
                <a:ea typeface="+mn-lt"/>
                <a:cs typeface="+mn-lt"/>
              </a:rPr>
              <a:t>לחופה</a:t>
            </a:r>
            <a:r>
              <a:rPr lang="ar-SA" sz="3200" dirty="0">
                <a:ea typeface="+mn-lt"/>
                <a:cs typeface="+mn-lt"/>
              </a:rPr>
              <a:t>. </a:t>
            </a:r>
            <a:r>
              <a:rPr lang="ar-SA" sz="3200" dirty="0" err="1">
                <a:ea typeface="+mn-lt"/>
                <a:cs typeface="+mn-lt"/>
              </a:rPr>
              <a:t>אירס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וכנס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לחופה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ולא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בירך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ברכת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חתנים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הרי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זו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נשואה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גמורה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b="1" u="sng" dirty="0" err="1">
                <a:ea typeface="+mn-lt"/>
                <a:cs typeface="+mn-lt"/>
              </a:rPr>
              <a:t>וחוזר</a:t>
            </a:r>
            <a:r>
              <a:rPr lang="ar-SA" sz="3200" b="1" u="sng" dirty="0">
                <a:ea typeface="+mn-lt"/>
                <a:cs typeface="+mn-lt"/>
              </a:rPr>
              <a:t> </a:t>
            </a:r>
            <a:r>
              <a:rPr lang="ar-SA" sz="3200" b="1" u="sng" dirty="0" err="1">
                <a:ea typeface="+mn-lt"/>
                <a:cs typeface="+mn-lt"/>
              </a:rPr>
              <a:t>ומברך</a:t>
            </a:r>
            <a:r>
              <a:rPr lang="ar-SA" sz="3200" b="1" u="sng" dirty="0">
                <a:ea typeface="+mn-lt"/>
                <a:cs typeface="+mn-lt"/>
              </a:rPr>
              <a:t> </a:t>
            </a:r>
            <a:r>
              <a:rPr lang="ar-SA" sz="3200" b="1" u="sng" dirty="0" err="1">
                <a:ea typeface="+mn-lt"/>
                <a:cs typeface="+mn-lt"/>
              </a:rPr>
              <a:t>אפילו</a:t>
            </a:r>
            <a:r>
              <a:rPr lang="ar-SA" sz="3200" b="1" u="sng" dirty="0">
                <a:ea typeface="+mn-lt"/>
                <a:cs typeface="+mn-lt"/>
              </a:rPr>
              <a:t> </a:t>
            </a:r>
            <a:r>
              <a:rPr lang="ar-SA" sz="3200" b="1" u="sng" dirty="0" err="1">
                <a:ea typeface="+mn-lt"/>
                <a:cs typeface="+mn-lt"/>
              </a:rPr>
              <a:t>אחר</a:t>
            </a:r>
            <a:r>
              <a:rPr lang="ar-SA" sz="3200" b="1" u="sng" dirty="0">
                <a:ea typeface="+mn-lt"/>
                <a:cs typeface="+mn-lt"/>
              </a:rPr>
              <a:t> </a:t>
            </a:r>
            <a:r>
              <a:rPr lang="ar-SA" sz="3200" b="1" u="sng" dirty="0" err="1">
                <a:ea typeface="+mn-lt"/>
                <a:cs typeface="+mn-lt"/>
              </a:rPr>
              <a:t>כמה</a:t>
            </a:r>
            <a:r>
              <a:rPr lang="ar-SA" sz="3200" b="1" u="sng" dirty="0">
                <a:ea typeface="+mn-lt"/>
                <a:cs typeface="+mn-lt"/>
              </a:rPr>
              <a:t> </a:t>
            </a:r>
            <a:r>
              <a:rPr lang="ar-SA" sz="3200" b="1" u="sng" dirty="0" err="1">
                <a:ea typeface="+mn-lt"/>
                <a:cs typeface="+mn-lt"/>
              </a:rPr>
              <a:t>ימים</a:t>
            </a:r>
            <a:r>
              <a:rPr lang="ar-SA" sz="3200" dirty="0">
                <a:ea typeface="+mn-lt"/>
                <a:cs typeface="+mn-lt"/>
              </a:rPr>
              <a:t>. </a:t>
            </a:r>
            <a:r>
              <a:rPr lang="ar-SA" sz="3200" dirty="0" err="1">
                <a:ea typeface="+mn-lt"/>
                <a:cs typeface="+mn-lt"/>
              </a:rPr>
              <a:t>ולא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תנשא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נדה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עד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שתטהר</a:t>
            </a:r>
            <a:r>
              <a:rPr lang="ar-SA" sz="3200" dirty="0">
                <a:ea typeface="+mn-lt"/>
                <a:cs typeface="+mn-lt"/>
              </a:rPr>
              <a:t>. </a:t>
            </a:r>
            <a:r>
              <a:rPr lang="ar-SA" sz="3200" dirty="0" err="1">
                <a:ea typeface="+mn-lt"/>
                <a:cs typeface="+mn-lt"/>
              </a:rPr>
              <a:t>ואין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מברכין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לה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ברכת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חתנים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עד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שתטהר</a:t>
            </a:r>
            <a:r>
              <a:rPr lang="ar-SA" sz="3200" dirty="0">
                <a:ea typeface="+mn-lt"/>
                <a:cs typeface="+mn-lt"/>
              </a:rPr>
              <a:t>. </a:t>
            </a:r>
            <a:r>
              <a:rPr lang="ar-SA" sz="3200" dirty="0" err="1">
                <a:ea typeface="+mn-lt"/>
                <a:cs typeface="+mn-lt"/>
              </a:rPr>
              <a:t>ואם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עבר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ונשא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ובירך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אינו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חוזר</a:t>
            </a:r>
            <a:r>
              <a:rPr lang="ar-SA" sz="3200" dirty="0">
                <a:ea typeface="+mn-lt"/>
                <a:cs typeface="+mn-lt"/>
              </a:rPr>
              <a:t> </a:t>
            </a:r>
            <a:r>
              <a:rPr lang="ar-SA" sz="3200" dirty="0" err="1">
                <a:ea typeface="+mn-lt"/>
                <a:cs typeface="+mn-lt"/>
              </a:rPr>
              <a:t>ומברך</a:t>
            </a:r>
            <a:endParaRPr lang="en-US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367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BB2F-68F5-E371-6EDF-2A73E80AB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למה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מברכים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אותו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גם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בז</a:t>
            </a:r>
            <a:r>
              <a:rPr lang="en-US" dirty="0">
                <a:cs typeface="Calibri Light"/>
              </a:rPr>
              <a:t>׳ </a:t>
            </a:r>
            <a:r>
              <a:rPr lang="en-US" dirty="0" err="1">
                <a:cs typeface="Calibri Light"/>
              </a:rPr>
              <a:t>ימי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משתה</a:t>
            </a:r>
            <a:r>
              <a:rPr lang="en-US" dirty="0">
                <a:cs typeface="Calibri Ligh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EF59D-358F-DDE2-B3CA-611B22B18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ירושלמי מגילה פרק ד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ר' ירמיה סבר </a:t>
            </a:r>
            <a:r>
              <a:rPr lang="he-IL" dirty="0" err="1">
                <a:ea typeface="+mn-lt"/>
                <a:cs typeface="+mn-lt"/>
              </a:rPr>
              <a:t>מימר</a:t>
            </a:r>
            <a:r>
              <a:rPr lang="he-IL" dirty="0">
                <a:ea typeface="+mn-lt"/>
                <a:cs typeface="+mn-lt"/>
              </a:rPr>
              <a:t> מפקין כלתה כל שבעה א"ל ר' </a:t>
            </a:r>
            <a:r>
              <a:rPr lang="he-IL" dirty="0" err="1">
                <a:ea typeface="+mn-lt"/>
                <a:cs typeface="+mn-lt"/>
              </a:rPr>
              <a:t>יוסה</a:t>
            </a:r>
            <a:r>
              <a:rPr lang="he-IL" dirty="0">
                <a:ea typeface="+mn-lt"/>
                <a:cs typeface="+mn-lt"/>
              </a:rPr>
              <a:t> והא תני ר' חייה אומר ברכת </a:t>
            </a:r>
            <a:r>
              <a:rPr lang="he-IL" dirty="0" err="1">
                <a:ea typeface="+mn-lt"/>
                <a:cs typeface="+mn-lt"/>
              </a:rPr>
              <a:t>אבילים</a:t>
            </a:r>
            <a:r>
              <a:rPr lang="he-IL" dirty="0">
                <a:ea typeface="+mn-lt"/>
                <a:cs typeface="+mn-lt"/>
              </a:rPr>
              <a:t> כל שבעה אית לך </a:t>
            </a:r>
            <a:r>
              <a:rPr lang="he-IL" dirty="0" err="1">
                <a:ea typeface="+mn-lt"/>
                <a:cs typeface="+mn-lt"/>
              </a:rPr>
              <a:t>מימר</a:t>
            </a:r>
            <a:r>
              <a:rPr lang="he-IL" dirty="0">
                <a:ea typeface="+mn-lt"/>
                <a:cs typeface="+mn-lt"/>
              </a:rPr>
              <a:t> מפקין </a:t>
            </a:r>
            <a:r>
              <a:rPr lang="he-IL" dirty="0" err="1">
                <a:ea typeface="+mn-lt"/>
                <a:cs typeface="+mn-lt"/>
              </a:rPr>
              <a:t>מיתא</a:t>
            </a:r>
            <a:r>
              <a:rPr lang="he-IL" dirty="0">
                <a:ea typeface="+mn-lt"/>
                <a:cs typeface="+mn-lt"/>
              </a:rPr>
              <a:t> כל שבעה מאי כדון מה כאן משמח עמו אף כאן מנחם עמו מה כאן </a:t>
            </a:r>
            <a:r>
              <a:rPr lang="he-IL" dirty="0" err="1">
                <a:ea typeface="+mn-lt"/>
                <a:cs typeface="+mn-lt"/>
              </a:rPr>
              <a:t>מזכירין</a:t>
            </a:r>
            <a:r>
              <a:rPr lang="he-IL" dirty="0">
                <a:ea typeface="+mn-lt"/>
                <a:cs typeface="+mn-lt"/>
              </a:rPr>
              <a:t> אף כאן </a:t>
            </a:r>
            <a:r>
              <a:rPr lang="he-IL" dirty="0" err="1">
                <a:ea typeface="+mn-lt"/>
                <a:cs typeface="+mn-lt"/>
              </a:rPr>
              <a:t>מזכירין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50000"/>
              </a:lnSpc>
              <a:buNone/>
            </a:pPr>
            <a:endParaRPr lang="en-US" dirty="0">
              <a:ea typeface="+mn-lt"/>
              <a:cs typeface="+mn-lt"/>
            </a:endParaRPr>
          </a:p>
          <a:p>
            <a:pPr algn="r">
              <a:lnSpc>
                <a:spcPct val="150000"/>
              </a:lnSpc>
              <a:buNone/>
            </a:pPr>
            <a:r>
              <a:rPr lang="he-IL" dirty="0">
                <a:ea typeface="+mn-lt"/>
                <a:cs typeface="+mn-lt"/>
              </a:rPr>
              <a:t>קרבן העדה שם</a:t>
            </a:r>
            <a:endParaRPr lang="en-US" dirty="0">
              <a:ea typeface="+mn-lt"/>
              <a:cs typeface="+mn-lt"/>
            </a:endParaRPr>
          </a:p>
          <a:p>
            <a:pPr algn="r">
              <a:lnSpc>
                <a:spcPct val="150000"/>
              </a:lnSpc>
              <a:buNone/>
            </a:pPr>
            <a:r>
              <a:rPr lang="he-IL" dirty="0" err="1">
                <a:ea typeface="+mn-lt"/>
                <a:cs typeface="+mn-lt"/>
              </a:rPr>
              <a:t>מברכין</a:t>
            </a:r>
            <a:r>
              <a:rPr lang="he-IL" dirty="0">
                <a:ea typeface="+mn-lt"/>
                <a:cs typeface="+mn-lt"/>
              </a:rPr>
              <a:t> אע"ג שאין </a:t>
            </a:r>
            <a:r>
              <a:rPr lang="he-IL" dirty="0" err="1">
                <a:ea typeface="+mn-lt"/>
                <a:cs typeface="+mn-lt"/>
              </a:rPr>
              <a:t>מוציאין</a:t>
            </a:r>
            <a:r>
              <a:rPr lang="he-IL" dirty="0">
                <a:ea typeface="+mn-lt"/>
                <a:cs typeface="+mn-lt"/>
              </a:rPr>
              <a:t> באותה שעה דכל שבעה כמתו מוטל לפניו דמיא </a:t>
            </a:r>
            <a:r>
              <a:rPr lang="he-IL" dirty="0" err="1">
                <a:ea typeface="+mn-lt"/>
                <a:cs typeface="+mn-lt"/>
              </a:rPr>
              <a:t>ה"נ</a:t>
            </a:r>
            <a:r>
              <a:rPr lang="he-IL" dirty="0">
                <a:ea typeface="+mn-lt"/>
                <a:cs typeface="+mn-lt"/>
              </a:rPr>
              <a:t> בברכת חתנים כל שבעה כיום הנישואין דמיא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1015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59E12-411E-E94A-9B57-AEA46259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US" dirty="0" err="1">
                <a:cs typeface="Calibri Light"/>
              </a:rPr>
              <a:t>פרסום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הדבר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כחלק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מהנשואין</a:t>
            </a:r>
            <a:r>
              <a:rPr lang="en-US" dirty="0">
                <a:cs typeface="Calibri Light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BA85E-93F3-8332-98D6-B89723F25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רמב״ם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מורה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נבוכים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ג:מט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pPr algn="r" rtl="1">
              <a:lnSpc>
                <a:spcPct val="150000"/>
              </a:lnSpc>
              <a:buNone/>
            </a:pPr>
            <a:endParaRPr lang="en-US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ומפני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זה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צוה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לעשות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מעשה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אחר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שייחדה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אליו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והוא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האירוסין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ושיפרסם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הדבר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והוא</a:t>
            </a:r>
            <a:r>
              <a:rPr lang="en-US" dirty="0">
                <a:ea typeface="+mn-lt"/>
                <a:cs typeface="+mn-lt"/>
              </a:rPr>
              <a:t> הנשואין, </a:t>
            </a:r>
            <a:r>
              <a:rPr lang="en-US" dirty="0" err="1">
                <a:ea typeface="+mn-lt"/>
                <a:cs typeface="+mn-lt"/>
              </a:rPr>
              <a:t>ויקח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בועז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עשרה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אנשים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וגו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4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50051AB-BD24-39B2-A66A-E0E8F3B5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E030372-0ED2-4A87-32A4-1FD90430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ז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חלבו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זבדא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בתולה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ואחת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טעונה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טעונה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קשיא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בבחור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שנשא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באלמון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שנשא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ואלמון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שנשא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נחמן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נתן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מנין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בעשרה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ד, ב)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ויקח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עשרה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אנשים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מזקני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העיר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וישבו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ובועז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שנשא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טעונה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הונא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טעונה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ז'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יום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טעונה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ברכה</a:t>
            </a:r>
            <a:r>
              <a:rPr lang="ar-SA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דתניא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שקדו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חכמים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תקנת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בנות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שיהא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ג'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ימים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בבחור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האמרת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באלמון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האמרת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איבעית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באלמון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לברכה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ושלשה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ואיבעית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בבחור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לברכה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ושלשה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לשמחה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ב}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מיתיבי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מברכין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לבתולה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אפילו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שנשאת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לבחור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לאלמון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לבחור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ליתני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מברכין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לבתולה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שנשאת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לבחור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מילתא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פסיקתא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קתני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בתולה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דבצרה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אלמנה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דבצרה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08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9050FFD6-6EB1-8DF7-281E-7910AAF64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122341"/>
              </p:ext>
            </p:extLst>
          </p:nvPr>
        </p:nvGraphicFramePr>
        <p:xfrm>
          <a:off x="838200" y="583660"/>
          <a:ext cx="10515600" cy="5593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17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0AB25-0EE7-0141-8E52-F87AD265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9AAEA-3B5F-4B16-8F2A-D8A26A27C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כתובות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דף</a:t>
            </a:r>
            <a:r>
              <a:rPr lang="en-US" dirty="0">
                <a:ea typeface="+mn-lt"/>
                <a:cs typeface="+mn-lt"/>
              </a:rPr>
              <a:t> ז </a:t>
            </a:r>
            <a:r>
              <a:rPr lang="en-US" dirty="0" err="1">
                <a:ea typeface="+mn-lt"/>
                <a:cs typeface="+mn-lt"/>
              </a:rPr>
              <a:t>עמוד</a:t>
            </a:r>
            <a:r>
              <a:rPr lang="en-US" dirty="0">
                <a:ea typeface="+mn-lt"/>
                <a:cs typeface="+mn-lt"/>
              </a:rPr>
              <a:t> ב</a:t>
            </a:r>
            <a:endParaRPr lang="en-US" dirty="0"/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dirty="0" err="1">
                <a:ea typeface="+mn-lt"/>
                <a:cs typeface="+mn-lt"/>
              </a:rPr>
              <a:t>גופא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רב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נחמן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לי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הונא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בר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נתן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תנא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מנין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לברכת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חתנים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בעשרה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שנאמר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רות</a:t>
            </a:r>
            <a:r>
              <a:rPr lang="en-US" dirty="0">
                <a:ea typeface="+mn-lt"/>
                <a:cs typeface="+mn-lt"/>
              </a:rPr>
              <a:t> ד, ב</a:t>
            </a:r>
            <a:r>
              <a:rPr lang="en-US" b="1" dirty="0">
                <a:ea typeface="+mn-lt"/>
                <a:cs typeface="+mn-lt"/>
              </a:rPr>
              <a:t>) </a:t>
            </a:r>
            <a:r>
              <a:rPr lang="en-US" b="1" u="sng" dirty="0" err="1">
                <a:ea typeface="+mn-lt"/>
                <a:cs typeface="+mn-lt"/>
              </a:rPr>
              <a:t>ויקח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עשרה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אנשים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מזקני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העיר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ויאמר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שבו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פה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ורבי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אבהו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אמר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מהכא</a:t>
            </a:r>
            <a:r>
              <a:rPr lang="en-US" dirty="0">
                <a:ea typeface="+mn-lt"/>
                <a:cs typeface="+mn-lt"/>
              </a:rPr>
              <a:t> (</a:t>
            </a:r>
            <a:r>
              <a:rPr lang="en-US" dirty="0" err="1">
                <a:ea typeface="+mn-lt"/>
                <a:cs typeface="+mn-lt"/>
              </a:rPr>
              <a:t>תהלים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סח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כז</a:t>
            </a:r>
            <a:r>
              <a:rPr lang="en-US" dirty="0">
                <a:ea typeface="+mn-lt"/>
                <a:cs typeface="+mn-lt"/>
              </a:rPr>
              <a:t>) </a:t>
            </a:r>
            <a:r>
              <a:rPr lang="en-US" b="1" u="sng" dirty="0" err="1">
                <a:ea typeface="+mn-lt"/>
                <a:cs typeface="+mn-lt"/>
              </a:rPr>
              <a:t>במקהלות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ברכו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אלהים</a:t>
            </a:r>
            <a:r>
              <a:rPr lang="en-US" b="1" u="sng" dirty="0">
                <a:ea typeface="+mn-lt"/>
                <a:cs typeface="+mn-lt"/>
              </a:rPr>
              <a:t>' </a:t>
            </a:r>
            <a:r>
              <a:rPr lang="en-US" b="1" u="sng" dirty="0" err="1">
                <a:ea typeface="+mn-lt"/>
                <a:cs typeface="+mn-lt"/>
              </a:rPr>
              <a:t>ממקור</a:t>
            </a:r>
            <a:r>
              <a:rPr lang="en-US" b="1" u="sng" dirty="0">
                <a:ea typeface="+mn-lt"/>
                <a:cs typeface="+mn-lt"/>
              </a:rPr>
              <a:t> </a:t>
            </a:r>
            <a:r>
              <a:rPr lang="en-US" b="1" u="sng" dirty="0" err="1">
                <a:ea typeface="+mn-lt"/>
                <a:cs typeface="+mn-lt"/>
              </a:rPr>
              <a:t>ישראל</a:t>
            </a:r>
            <a:r>
              <a:rPr lang="he-IL" dirty="0">
                <a:ea typeface="+mn-lt"/>
                <a:cs typeface="+mn-lt"/>
              </a:rPr>
              <a:t>...</a:t>
            </a:r>
            <a:endParaRPr lang="en-US" dirty="0">
              <a:ea typeface="+mn-lt"/>
              <a:cs typeface="+mn-lt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מברכין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האירוסין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מברכין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אביי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מפני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שמתייחד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תניא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אידך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מברכין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אירוסין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האירוסין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האירוסין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ורבה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אדא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תרוייהו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קדשנו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במצותיו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וצונו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העריות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ואסר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הארוסות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והתיר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הנשואות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חופה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מסיים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מקדש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ישראל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חופה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וקדושין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פירות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דחתים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אקידושא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870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E98BC6-4770-CF9F-5B93-8FC835CC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6281B5-394C-FDD0-B3CF-D25AB2CF3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מסכת כלה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b="1" u="sng" dirty="0"/>
              <a:t>כלה בלא ברכה אסורה לבעלה כנדה </a:t>
            </a:r>
            <a:r>
              <a:rPr lang="he-IL" dirty="0"/>
              <a:t>מה נדה שלא טבלה אסורה לבעלה (כנדה) אף כלה בלא ברכה אסורה לבעלה. </a:t>
            </a:r>
            <a:r>
              <a:rPr lang="he-IL" b="1" dirty="0"/>
              <a:t>ומניין לברכת חתנים מן התורה שנאמר (בראשית </a:t>
            </a:r>
            <a:r>
              <a:rPr lang="he-IL" b="1" dirty="0" err="1"/>
              <a:t>כ״ד:ס</a:t>
            </a:r>
            <a:r>
              <a:rPr lang="he-IL" b="1" dirty="0"/>
              <a:t>׳) ויברכו את רבקה</a:t>
            </a:r>
            <a:r>
              <a:rPr lang="he-IL" dirty="0"/>
              <a:t>. ומנין שאפילו אלמנה אסורה שנאמר (רות ד׳:י״א) </a:t>
            </a:r>
            <a:r>
              <a:rPr lang="he-IL" dirty="0" err="1"/>
              <a:t>ויקח</a:t>
            </a:r>
            <a:r>
              <a:rPr lang="he-IL" dirty="0"/>
              <a:t> (בועז) עשרה אנשים וגו' ויאמרו כל העם אשר בשער והזקנים עדים </a:t>
            </a:r>
            <a:r>
              <a:rPr lang="he-IL" dirty="0" err="1"/>
              <a:t>יתן</a:t>
            </a:r>
            <a:r>
              <a:rPr lang="he-IL" dirty="0"/>
              <a:t> ה׳ וגו' ויהי ביתך כבית פרץ</a:t>
            </a:r>
          </a:p>
        </p:txBody>
      </p:sp>
    </p:spTree>
    <p:extLst>
      <p:ext uri="{BB962C8B-B14F-4D97-AF65-F5344CB8AC3E}">
        <p14:creationId xmlns:p14="http://schemas.microsoft.com/office/powerpoint/2010/main" val="2844432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9050FFD6-6EB1-8DF7-281E-7910AAF64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787373"/>
              </p:ext>
            </p:extLst>
          </p:nvPr>
        </p:nvGraphicFramePr>
        <p:xfrm>
          <a:off x="838200" y="583660"/>
          <a:ext cx="10515600" cy="5593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843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9050FFD6-6EB1-8DF7-281E-7910AAF646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158427"/>
              </p:ext>
            </p:extLst>
          </p:nvPr>
        </p:nvGraphicFramePr>
        <p:xfrm>
          <a:off x="838200" y="583660"/>
          <a:ext cx="10515600" cy="5593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979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40FCEFC-058B-E0F2-FE49-FBC44322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285"/>
            <a:ext cx="10515600" cy="5865678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60000"/>
              </a:lnSpc>
              <a:spcAft>
                <a:spcPts val="800"/>
              </a:spcAft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כתובות ז עמוד ב</a:t>
            </a:r>
          </a:p>
          <a:p>
            <a:pPr marL="0" indent="0" algn="r" rtl="1">
              <a:lnSpc>
                <a:spcPct val="160000"/>
              </a:lnSpc>
              <a:spcAft>
                <a:spcPts val="800"/>
              </a:spcAft>
              <a:buNone/>
            </a:pP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ת"ר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מברכין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ברכת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בעשרה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שבאו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חדשות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{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עמוד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א}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שהכל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לכבודו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ויוצר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ואשר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בצלמו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בצלם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תבניתו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והתקין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בנין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ברוך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יוצר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שוש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תשיש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ותגל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העקרה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בקבוץ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בניה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לתוכה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ברוך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ציון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בבניה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תשמח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ריעים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האהובים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כשמחך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יצירך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בגן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מקדם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ברוך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ברוך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אמ"ה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ששון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גילה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רינה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דיצה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חדוה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אהבה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ואחוה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ושלום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וריעות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אלהינו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ישמע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ובחוצות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ירושלים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ששון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וקול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קול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מצהלות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מחופתם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ונערים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ממשתה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נגינתם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בא"י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לוי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איקלע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בהלוליה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דר"ש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חמש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איקלע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בהלוליה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קמיפלגי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דמ"ס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יצירה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ומ"ס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שתי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יצירות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דכ"ע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יצירה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מ"ס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מחשבה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אזלינן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ומ"ס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מעשה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אזלינן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יהודה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כתיב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בראשית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א,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כז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ויברא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אלהים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האדם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בצלמו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וכתיב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בראשית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ה, ב)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זכר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ונקבה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כיצד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בתחלה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במחשבה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לבראות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ולבסוף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נברא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אחד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איקלע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כהנא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מכאן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איכא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חדשות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אפושי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בעלמא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במעונו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ואשר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משבעה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שלשים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מחמת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מחמת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במעונו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מכאן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ואילך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מחמת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מברך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במעונו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מחמת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אימת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עד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תריסר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ירחי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ומעיקרא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מאימת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מכי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שערי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באסינתא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איעסק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משעת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אירוסין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שאני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דהוה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טריח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רבינא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איעסק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לבריה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משעת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אירוסין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קים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בגוייהו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הדרי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אסתייע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מילתא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והדרי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בהו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תחליפא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מערבא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איקלע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לבבל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אריכתא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כוותיה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חביבא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איקלע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מהולא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בריך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שהשמחה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במעונו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ולית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הלכתא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כוותיה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משום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דטרידי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צערא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לינוקא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נחמן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המנין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המנין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מיתיבי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ואבלים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המנין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מתניתא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קא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רמית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עליה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תנא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הוא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ופליג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איתמר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ר'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יצחק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א"ר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יוחנן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המנין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המנין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מיתיבי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חתנים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ואבלים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מן</a:t>
            </a:r>
            <a:r>
              <a:rPr lang="ar-S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המנין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0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7A93B0AD-CB86-B006-ACB1-187C25081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 האופי של ברכת חתנים?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950A16C1-88B5-9157-9690-D4B4E157DD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977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1297</Words>
  <Application>Microsoft Office PowerPoint</Application>
  <PresentationFormat>מסך רחב</PresentationFormat>
  <Paragraphs>42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ברכת חתנים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מה האופי של ברכת חתנים? </vt:lpstr>
      <vt:lpstr>מצגת של PowerPoint‏</vt:lpstr>
      <vt:lpstr>מצגת של PowerPoint‏</vt:lpstr>
      <vt:lpstr>מצגת של PowerPoint‏</vt:lpstr>
      <vt:lpstr>למה מברכים אותו גם בז׳ ימי משתה?</vt:lpstr>
      <vt:lpstr>פרסום הדבר כחלק מהנשואין!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</dc:title>
  <dc:creator/>
  <cp:lastModifiedBy>Avigdor Rosensweig</cp:lastModifiedBy>
  <cp:revision>33</cp:revision>
  <dcterms:created xsi:type="dcterms:W3CDTF">2023-04-27T18:29:39Z</dcterms:created>
  <dcterms:modified xsi:type="dcterms:W3CDTF">2023-04-30T17:48:36Z</dcterms:modified>
</cp:coreProperties>
</file>