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57"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84C351-C24E-46ED-AB6D-83ED02E2EECA}" v="520" dt="2023-01-21T19:53:19.8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p:scale>
          <a:sx n="98" d="100"/>
          <a:sy n="98" d="100"/>
        </p:scale>
        <p:origin x="7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Windows Live" clId="Web-{ADF6F391-1D4F-4B41-A052-CCEE9BFA56EC}"/>
    <pc:docChg chg="addSld modSld">
      <pc:chgData name="Avigdor Rosensweig" userId="2c23bf757acee734" providerId="Windows Live" clId="Web-{ADF6F391-1D4F-4B41-A052-CCEE9BFA56EC}" dt="2023-01-19T07:02:48.823" v="11" actId="20577"/>
      <pc:docMkLst>
        <pc:docMk/>
      </pc:docMkLst>
      <pc:sldChg chg="modSp new">
        <pc:chgData name="Avigdor Rosensweig" userId="2c23bf757acee734" providerId="Windows Live" clId="Web-{ADF6F391-1D4F-4B41-A052-CCEE9BFA56EC}" dt="2023-01-19T07:02:48.823" v="11" actId="20577"/>
        <pc:sldMkLst>
          <pc:docMk/>
          <pc:sldMk cId="2571345810" sldId="257"/>
        </pc:sldMkLst>
        <pc:spChg chg="mod">
          <ac:chgData name="Avigdor Rosensweig" userId="2c23bf757acee734" providerId="Windows Live" clId="Web-{ADF6F391-1D4F-4B41-A052-CCEE9BFA56EC}" dt="2023-01-19T07:02:48.823" v="11" actId="20577"/>
          <ac:spMkLst>
            <pc:docMk/>
            <pc:sldMk cId="2571345810" sldId="257"/>
            <ac:spMk id="3" creationId="{C665FC26-492B-F873-A881-D6A9DCF7B008}"/>
          </ac:spMkLst>
        </pc:spChg>
      </pc:sldChg>
    </pc:docChg>
  </pc:docChgLst>
  <pc:docChgLst>
    <pc:chgData name="Avigdor Rosensweig" userId="2c23bf757acee734" providerId="LiveId" clId="{7C84C351-C24E-46ED-AB6D-83ED02E2EECA}"/>
    <pc:docChg chg="undo redo custSel addSld modSld">
      <pc:chgData name="Avigdor Rosensweig" userId="2c23bf757acee734" providerId="LiveId" clId="{7C84C351-C24E-46ED-AB6D-83ED02E2EECA}" dt="2023-01-21T19:53:39.294" v="814" actId="680"/>
      <pc:docMkLst>
        <pc:docMk/>
      </pc:docMkLst>
      <pc:sldChg chg="modSp mod">
        <pc:chgData name="Avigdor Rosensweig" userId="2c23bf757acee734" providerId="LiveId" clId="{7C84C351-C24E-46ED-AB6D-83ED02E2EECA}" dt="2023-01-21T18:49:47.906" v="19" actId="20577"/>
        <pc:sldMkLst>
          <pc:docMk/>
          <pc:sldMk cId="109857222" sldId="256"/>
        </pc:sldMkLst>
        <pc:spChg chg="mod">
          <ac:chgData name="Avigdor Rosensweig" userId="2c23bf757acee734" providerId="LiveId" clId="{7C84C351-C24E-46ED-AB6D-83ED02E2EECA}" dt="2023-01-21T18:49:47.906" v="19" actId="20577"/>
          <ac:spMkLst>
            <pc:docMk/>
            <pc:sldMk cId="109857222" sldId="256"/>
            <ac:spMk id="2" creationId="{00000000-0000-0000-0000-000000000000}"/>
          </ac:spMkLst>
        </pc:spChg>
      </pc:sldChg>
      <pc:sldChg chg="modSp mod">
        <pc:chgData name="Avigdor Rosensweig" userId="2c23bf757acee734" providerId="LiveId" clId="{7C84C351-C24E-46ED-AB6D-83ED02E2EECA}" dt="2023-01-21T19:43:27.741" v="452" actId="115"/>
        <pc:sldMkLst>
          <pc:docMk/>
          <pc:sldMk cId="2571345810" sldId="257"/>
        </pc:sldMkLst>
        <pc:spChg chg="mod">
          <ac:chgData name="Avigdor Rosensweig" userId="2c23bf757acee734" providerId="LiveId" clId="{7C84C351-C24E-46ED-AB6D-83ED02E2EECA}" dt="2023-01-21T19:43:27.741" v="452" actId="115"/>
          <ac:spMkLst>
            <pc:docMk/>
            <pc:sldMk cId="2571345810" sldId="257"/>
            <ac:spMk id="3" creationId="{C665FC26-492B-F873-A881-D6A9DCF7B008}"/>
          </ac:spMkLst>
        </pc:spChg>
      </pc:sldChg>
      <pc:sldChg chg="modSp new mod">
        <pc:chgData name="Avigdor Rosensweig" userId="2c23bf757acee734" providerId="LiveId" clId="{7C84C351-C24E-46ED-AB6D-83ED02E2EECA}" dt="2023-01-21T18:51:08.179" v="48" actId="20577"/>
        <pc:sldMkLst>
          <pc:docMk/>
          <pc:sldMk cId="615345469" sldId="258"/>
        </pc:sldMkLst>
        <pc:spChg chg="mod">
          <ac:chgData name="Avigdor Rosensweig" userId="2c23bf757acee734" providerId="LiveId" clId="{7C84C351-C24E-46ED-AB6D-83ED02E2EECA}" dt="2023-01-21T18:51:08.179" v="48" actId="20577"/>
          <ac:spMkLst>
            <pc:docMk/>
            <pc:sldMk cId="615345469" sldId="258"/>
            <ac:spMk id="3" creationId="{63728337-84B5-40FE-9FBC-3BA7D5234B51}"/>
          </ac:spMkLst>
        </pc:spChg>
      </pc:sldChg>
      <pc:sldChg chg="addSp delSp modSp new mod">
        <pc:chgData name="Avigdor Rosensweig" userId="2c23bf757acee734" providerId="LiveId" clId="{7C84C351-C24E-46ED-AB6D-83ED02E2EECA}" dt="2023-01-21T18:58:30.293" v="296" actId="20577"/>
        <pc:sldMkLst>
          <pc:docMk/>
          <pc:sldMk cId="2101860854" sldId="259"/>
        </pc:sldMkLst>
        <pc:spChg chg="del">
          <ac:chgData name="Avigdor Rosensweig" userId="2c23bf757acee734" providerId="LiveId" clId="{7C84C351-C24E-46ED-AB6D-83ED02E2EECA}" dt="2023-01-21T18:54:18.936" v="228" actId="478"/>
          <ac:spMkLst>
            <pc:docMk/>
            <pc:sldMk cId="2101860854" sldId="259"/>
            <ac:spMk id="2" creationId="{36CC7E3D-E60D-B9D0-8D3F-0CBD5EFD78CF}"/>
          </ac:spMkLst>
        </pc:spChg>
        <pc:spChg chg="del">
          <ac:chgData name="Avigdor Rosensweig" userId="2c23bf757acee734" providerId="LiveId" clId="{7C84C351-C24E-46ED-AB6D-83ED02E2EECA}" dt="2023-01-21T18:52:02.969" v="50" actId="1032"/>
          <ac:spMkLst>
            <pc:docMk/>
            <pc:sldMk cId="2101860854" sldId="259"/>
            <ac:spMk id="3" creationId="{1D93D43F-76E8-54EA-7576-9DBA5996B121}"/>
          </ac:spMkLst>
        </pc:spChg>
        <pc:graphicFrameChg chg="add mod modGraphic">
          <ac:chgData name="Avigdor Rosensweig" userId="2c23bf757acee734" providerId="LiveId" clId="{7C84C351-C24E-46ED-AB6D-83ED02E2EECA}" dt="2023-01-21T18:58:30.293" v="296" actId="20577"/>
          <ac:graphicFrameMkLst>
            <pc:docMk/>
            <pc:sldMk cId="2101860854" sldId="259"/>
            <ac:graphicFrameMk id="4" creationId="{09924214-60C5-6D2A-3062-D179B946C944}"/>
          </ac:graphicFrameMkLst>
        </pc:graphicFrameChg>
      </pc:sldChg>
      <pc:sldChg chg="modSp new mod">
        <pc:chgData name="Avigdor Rosensweig" userId="2c23bf757acee734" providerId="LiveId" clId="{7C84C351-C24E-46ED-AB6D-83ED02E2EECA}" dt="2023-01-21T19:13:39.556" v="363" actId="20577"/>
        <pc:sldMkLst>
          <pc:docMk/>
          <pc:sldMk cId="3856724115" sldId="260"/>
        </pc:sldMkLst>
        <pc:spChg chg="mod">
          <ac:chgData name="Avigdor Rosensweig" userId="2c23bf757acee734" providerId="LiveId" clId="{7C84C351-C24E-46ED-AB6D-83ED02E2EECA}" dt="2023-01-21T19:13:39.556" v="363" actId="20577"/>
          <ac:spMkLst>
            <pc:docMk/>
            <pc:sldMk cId="3856724115" sldId="260"/>
            <ac:spMk id="2" creationId="{0F697599-60C5-3976-4372-EAC1D8B68BCA}"/>
          </ac:spMkLst>
        </pc:spChg>
        <pc:spChg chg="mod">
          <ac:chgData name="Avigdor Rosensweig" userId="2c23bf757acee734" providerId="LiveId" clId="{7C84C351-C24E-46ED-AB6D-83ED02E2EECA}" dt="2023-01-21T19:06:47.084" v="305" actId="20577"/>
          <ac:spMkLst>
            <pc:docMk/>
            <pc:sldMk cId="3856724115" sldId="260"/>
            <ac:spMk id="3" creationId="{D1D3B626-E22E-470D-BB4F-9F30A3C57B68}"/>
          </ac:spMkLst>
        </pc:spChg>
      </pc:sldChg>
      <pc:sldChg chg="modSp new mod">
        <pc:chgData name="Avigdor Rosensweig" userId="2c23bf757acee734" providerId="LiveId" clId="{7C84C351-C24E-46ED-AB6D-83ED02E2EECA}" dt="2023-01-21T19:13:46.588" v="388" actId="20577"/>
        <pc:sldMkLst>
          <pc:docMk/>
          <pc:sldMk cId="268057855" sldId="261"/>
        </pc:sldMkLst>
        <pc:spChg chg="mod">
          <ac:chgData name="Avigdor Rosensweig" userId="2c23bf757acee734" providerId="LiveId" clId="{7C84C351-C24E-46ED-AB6D-83ED02E2EECA}" dt="2023-01-21T19:13:46.588" v="388" actId="20577"/>
          <ac:spMkLst>
            <pc:docMk/>
            <pc:sldMk cId="268057855" sldId="261"/>
            <ac:spMk id="2" creationId="{0CAE25EB-6B35-9A3D-77A0-BC2F9FBA1891}"/>
          </ac:spMkLst>
        </pc:spChg>
        <pc:spChg chg="mod">
          <ac:chgData name="Avigdor Rosensweig" userId="2c23bf757acee734" providerId="LiveId" clId="{7C84C351-C24E-46ED-AB6D-83ED02E2EECA}" dt="2023-01-21T19:12:18.253" v="333" actId="20577"/>
          <ac:spMkLst>
            <pc:docMk/>
            <pc:sldMk cId="268057855" sldId="261"/>
            <ac:spMk id="3" creationId="{84BA157F-FAF0-3935-062A-5C7AEF5BB7D7}"/>
          </ac:spMkLst>
        </pc:spChg>
      </pc:sldChg>
      <pc:sldChg chg="modSp new mod">
        <pc:chgData name="Avigdor Rosensweig" userId="2c23bf757acee734" providerId="LiveId" clId="{7C84C351-C24E-46ED-AB6D-83ED02E2EECA}" dt="2023-01-21T19:15:22.476" v="415" actId="113"/>
        <pc:sldMkLst>
          <pc:docMk/>
          <pc:sldMk cId="2952979909" sldId="262"/>
        </pc:sldMkLst>
        <pc:spChg chg="mod">
          <ac:chgData name="Avigdor Rosensweig" userId="2c23bf757acee734" providerId="LiveId" clId="{7C84C351-C24E-46ED-AB6D-83ED02E2EECA}" dt="2023-01-21T19:15:22.476" v="415" actId="113"/>
          <ac:spMkLst>
            <pc:docMk/>
            <pc:sldMk cId="2952979909" sldId="262"/>
            <ac:spMk id="3" creationId="{2748B579-A0E3-48CF-2E64-A35060F779ED}"/>
          </ac:spMkLst>
        </pc:spChg>
      </pc:sldChg>
      <pc:sldChg chg="modSp new mod">
        <pc:chgData name="Avigdor Rosensweig" userId="2c23bf757acee734" providerId="LiveId" clId="{7C84C351-C24E-46ED-AB6D-83ED02E2EECA}" dt="2023-01-21T19:39:26.529" v="428" actId="27636"/>
        <pc:sldMkLst>
          <pc:docMk/>
          <pc:sldMk cId="1716903421" sldId="263"/>
        </pc:sldMkLst>
        <pc:spChg chg="mod">
          <ac:chgData name="Avigdor Rosensweig" userId="2c23bf757acee734" providerId="LiveId" clId="{7C84C351-C24E-46ED-AB6D-83ED02E2EECA}" dt="2023-01-21T19:39:26.529" v="428" actId="27636"/>
          <ac:spMkLst>
            <pc:docMk/>
            <pc:sldMk cId="1716903421" sldId="263"/>
            <ac:spMk id="3" creationId="{93D98FB2-34C7-D038-F38C-F53C57B2B9EC}"/>
          </ac:spMkLst>
        </pc:spChg>
      </pc:sldChg>
      <pc:sldChg chg="modSp new mod">
        <pc:chgData name="Avigdor Rosensweig" userId="2c23bf757acee734" providerId="LiveId" clId="{7C84C351-C24E-46ED-AB6D-83ED02E2EECA}" dt="2023-01-21T19:41:23.962" v="439" actId="20577"/>
        <pc:sldMkLst>
          <pc:docMk/>
          <pc:sldMk cId="2561165494" sldId="264"/>
        </pc:sldMkLst>
        <pc:spChg chg="mod">
          <ac:chgData name="Avigdor Rosensweig" userId="2c23bf757acee734" providerId="LiveId" clId="{7C84C351-C24E-46ED-AB6D-83ED02E2EECA}" dt="2023-01-21T19:41:23.962" v="439" actId="20577"/>
          <ac:spMkLst>
            <pc:docMk/>
            <pc:sldMk cId="2561165494" sldId="264"/>
            <ac:spMk id="3" creationId="{7AE87D96-297A-B0D9-5C74-1C03D81D5118}"/>
          </ac:spMkLst>
        </pc:spChg>
      </pc:sldChg>
      <pc:sldChg chg="modSp new mod">
        <pc:chgData name="Avigdor Rosensweig" userId="2c23bf757acee734" providerId="LiveId" clId="{7C84C351-C24E-46ED-AB6D-83ED02E2EECA}" dt="2023-01-21T19:45:16.554" v="457" actId="115"/>
        <pc:sldMkLst>
          <pc:docMk/>
          <pc:sldMk cId="2934025717" sldId="265"/>
        </pc:sldMkLst>
        <pc:spChg chg="mod">
          <ac:chgData name="Avigdor Rosensweig" userId="2c23bf757acee734" providerId="LiveId" clId="{7C84C351-C24E-46ED-AB6D-83ED02E2EECA}" dt="2023-01-21T19:45:16.554" v="457" actId="115"/>
          <ac:spMkLst>
            <pc:docMk/>
            <pc:sldMk cId="2934025717" sldId="265"/>
            <ac:spMk id="3" creationId="{E3333197-96B2-1264-F5E5-93D057873E2B}"/>
          </ac:spMkLst>
        </pc:spChg>
      </pc:sldChg>
      <pc:sldChg chg="modSp new mod">
        <pc:chgData name="Avigdor Rosensweig" userId="2c23bf757acee734" providerId="LiveId" clId="{7C84C351-C24E-46ED-AB6D-83ED02E2EECA}" dt="2023-01-21T19:48:16.823" v="482" actId="948"/>
        <pc:sldMkLst>
          <pc:docMk/>
          <pc:sldMk cId="189965283" sldId="266"/>
        </pc:sldMkLst>
        <pc:spChg chg="mod">
          <ac:chgData name="Avigdor Rosensweig" userId="2c23bf757acee734" providerId="LiveId" clId="{7C84C351-C24E-46ED-AB6D-83ED02E2EECA}" dt="2023-01-21T19:48:16.823" v="482" actId="948"/>
          <ac:spMkLst>
            <pc:docMk/>
            <pc:sldMk cId="189965283" sldId="266"/>
            <ac:spMk id="2" creationId="{51AAC056-F38E-2A7E-61F0-2FFEBCF9C661}"/>
          </ac:spMkLst>
        </pc:spChg>
        <pc:spChg chg="mod">
          <ac:chgData name="Avigdor Rosensweig" userId="2c23bf757acee734" providerId="LiveId" clId="{7C84C351-C24E-46ED-AB6D-83ED02E2EECA}" dt="2023-01-21T19:48:03.133" v="481" actId="2710"/>
          <ac:spMkLst>
            <pc:docMk/>
            <pc:sldMk cId="189965283" sldId="266"/>
            <ac:spMk id="3" creationId="{1A04BED0-94E8-3263-18C4-AD38A862EDED}"/>
          </ac:spMkLst>
        </pc:spChg>
      </pc:sldChg>
      <pc:sldChg chg="addSp delSp modSp new mod">
        <pc:chgData name="Avigdor Rosensweig" userId="2c23bf757acee734" providerId="LiveId" clId="{7C84C351-C24E-46ED-AB6D-83ED02E2EECA}" dt="2023-01-21T19:51:28.469" v="544" actId="20577"/>
        <pc:sldMkLst>
          <pc:docMk/>
          <pc:sldMk cId="2321296219" sldId="267"/>
        </pc:sldMkLst>
        <pc:spChg chg="mod">
          <ac:chgData name="Avigdor Rosensweig" userId="2c23bf757acee734" providerId="LiveId" clId="{7C84C351-C24E-46ED-AB6D-83ED02E2EECA}" dt="2023-01-21T19:51:28.469" v="544" actId="20577"/>
          <ac:spMkLst>
            <pc:docMk/>
            <pc:sldMk cId="2321296219" sldId="267"/>
            <ac:spMk id="2" creationId="{C8C73C14-AC77-F6A9-5AEF-576490557327}"/>
          </ac:spMkLst>
        </pc:spChg>
        <pc:spChg chg="del">
          <ac:chgData name="Avigdor Rosensweig" userId="2c23bf757acee734" providerId="LiveId" clId="{7C84C351-C24E-46ED-AB6D-83ED02E2EECA}" dt="2023-01-21T19:50:40.039" v="484" actId="1032"/>
          <ac:spMkLst>
            <pc:docMk/>
            <pc:sldMk cId="2321296219" sldId="267"/>
            <ac:spMk id="3" creationId="{1CB5AB8E-8CEC-739F-0C10-B367A8B150BA}"/>
          </ac:spMkLst>
        </pc:spChg>
        <pc:graphicFrameChg chg="add mod modGraphic">
          <ac:chgData name="Avigdor Rosensweig" userId="2c23bf757acee734" providerId="LiveId" clId="{7C84C351-C24E-46ED-AB6D-83ED02E2EECA}" dt="2023-01-21T19:51:11.756" v="537" actId="20577"/>
          <ac:graphicFrameMkLst>
            <pc:docMk/>
            <pc:sldMk cId="2321296219" sldId="267"/>
            <ac:graphicFrameMk id="4" creationId="{CFBC2F70-17E2-48B1-3CDC-9B96E400AD50}"/>
          </ac:graphicFrameMkLst>
        </pc:graphicFrameChg>
      </pc:sldChg>
      <pc:sldChg chg="modSp add mod">
        <pc:chgData name="Avigdor Rosensweig" userId="2c23bf757acee734" providerId="LiveId" clId="{7C84C351-C24E-46ED-AB6D-83ED02E2EECA}" dt="2023-01-21T19:53:36.991" v="813" actId="20577"/>
        <pc:sldMkLst>
          <pc:docMk/>
          <pc:sldMk cId="2280771976" sldId="268"/>
        </pc:sldMkLst>
        <pc:spChg chg="mod">
          <ac:chgData name="Avigdor Rosensweig" userId="2c23bf757acee734" providerId="LiveId" clId="{7C84C351-C24E-46ED-AB6D-83ED02E2EECA}" dt="2023-01-21T19:53:36.991" v="813" actId="20577"/>
          <ac:spMkLst>
            <pc:docMk/>
            <pc:sldMk cId="2280771976" sldId="268"/>
            <ac:spMk id="2" creationId="{C8C73C14-AC77-F6A9-5AEF-576490557327}"/>
          </ac:spMkLst>
        </pc:spChg>
        <pc:graphicFrameChg chg="mod">
          <ac:chgData name="Avigdor Rosensweig" userId="2c23bf757acee734" providerId="LiveId" clId="{7C84C351-C24E-46ED-AB6D-83ED02E2EECA}" dt="2023-01-21T19:53:19.898" v="762" actId="20577"/>
          <ac:graphicFrameMkLst>
            <pc:docMk/>
            <pc:sldMk cId="2280771976" sldId="268"/>
            <ac:graphicFrameMk id="4" creationId="{CFBC2F70-17E2-48B1-3CDC-9B96E400AD50}"/>
          </ac:graphicFrameMkLst>
        </pc:graphicFrameChg>
      </pc:sldChg>
      <pc:sldChg chg="new">
        <pc:chgData name="Avigdor Rosensweig" userId="2c23bf757acee734" providerId="LiveId" clId="{7C84C351-C24E-46ED-AB6D-83ED02E2EECA}" dt="2023-01-21T19:53:39.294" v="814" actId="680"/>
        <pc:sldMkLst>
          <pc:docMk/>
          <pc:sldMk cId="3774570752" sldId="26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FBF86D-AD3E-4B15-A357-5C2BEFC493C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3CC1D796-0805-4068-8B26-D8BCD6A9CF63}">
      <dgm:prSet phldrT="[טקסט]"/>
      <dgm:spPr/>
      <dgm:t>
        <a:bodyPr/>
        <a:lstStyle/>
        <a:p>
          <a:pPr rtl="1"/>
          <a:r>
            <a:rPr lang="he-IL" dirty="0"/>
            <a:t>מעשה</a:t>
          </a:r>
        </a:p>
      </dgm:t>
    </dgm:pt>
    <dgm:pt modelId="{A04F3B1A-E210-4CE5-9A6D-1962D4380E21}" type="parTrans" cxnId="{6670F3C6-0742-47B8-9A25-39CD11605376}">
      <dgm:prSet/>
      <dgm:spPr/>
      <dgm:t>
        <a:bodyPr/>
        <a:lstStyle/>
        <a:p>
          <a:pPr rtl="1"/>
          <a:endParaRPr lang="he-IL"/>
        </a:p>
      </dgm:t>
    </dgm:pt>
    <dgm:pt modelId="{D72EDF4C-B893-417C-AECC-FCD932F9A849}" type="sibTrans" cxnId="{6670F3C6-0742-47B8-9A25-39CD11605376}">
      <dgm:prSet/>
      <dgm:spPr/>
      <dgm:t>
        <a:bodyPr/>
        <a:lstStyle/>
        <a:p>
          <a:pPr rtl="1"/>
          <a:endParaRPr lang="he-IL"/>
        </a:p>
      </dgm:t>
    </dgm:pt>
    <dgm:pt modelId="{CB93350E-7157-4FFC-99B5-D9C1B4DC4566}">
      <dgm:prSet phldrT="[טקסט]"/>
      <dgm:spPr/>
      <dgm:t>
        <a:bodyPr/>
        <a:lstStyle/>
        <a:p>
          <a:pPr rtl="1"/>
          <a:r>
            <a:rPr lang="en-US" dirty="0"/>
            <a:t>Action</a:t>
          </a:r>
          <a:endParaRPr lang="he-IL" dirty="0"/>
        </a:p>
      </dgm:t>
    </dgm:pt>
    <dgm:pt modelId="{2E3CBECB-A42F-4ACF-8D02-0E55B4FDA501}" type="parTrans" cxnId="{589114A4-A5EF-46FD-A676-E27FDDDF3A37}">
      <dgm:prSet/>
      <dgm:spPr/>
      <dgm:t>
        <a:bodyPr/>
        <a:lstStyle/>
        <a:p>
          <a:pPr rtl="1"/>
          <a:endParaRPr lang="he-IL"/>
        </a:p>
      </dgm:t>
    </dgm:pt>
    <dgm:pt modelId="{BE180331-7EA6-42FF-9546-4CBE6057F844}" type="sibTrans" cxnId="{589114A4-A5EF-46FD-A676-E27FDDDF3A37}">
      <dgm:prSet/>
      <dgm:spPr/>
      <dgm:t>
        <a:bodyPr/>
        <a:lstStyle/>
        <a:p>
          <a:pPr rtl="1"/>
          <a:endParaRPr lang="he-IL"/>
        </a:p>
      </dgm:t>
    </dgm:pt>
    <dgm:pt modelId="{2086BDA7-88D6-4785-87AC-CB9EE1557930}">
      <dgm:prSet phldrT="[טקסט]"/>
      <dgm:spPr/>
      <dgm:t>
        <a:bodyPr/>
        <a:lstStyle/>
        <a:p>
          <a:pPr rtl="1"/>
          <a:r>
            <a:rPr lang="en-US" dirty="0"/>
            <a:t>Outcome</a:t>
          </a:r>
          <a:endParaRPr lang="he-IL" dirty="0"/>
        </a:p>
      </dgm:t>
    </dgm:pt>
    <dgm:pt modelId="{D55A21A0-74E3-4FCE-B009-BE05EC55A1C8}" type="parTrans" cxnId="{82A9AF53-0E3B-404E-8250-88133423CD6D}">
      <dgm:prSet/>
      <dgm:spPr/>
      <dgm:t>
        <a:bodyPr/>
        <a:lstStyle/>
        <a:p>
          <a:pPr rtl="1"/>
          <a:endParaRPr lang="he-IL"/>
        </a:p>
      </dgm:t>
    </dgm:pt>
    <dgm:pt modelId="{E1C54486-AA97-458E-AB98-3A7FE2FBB122}" type="sibTrans" cxnId="{82A9AF53-0E3B-404E-8250-88133423CD6D}">
      <dgm:prSet/>
      <dgm:spPr/>
      <dgm:t>
        <a:bodyPr/>
        <a:lstStyle/>
        <a:p>
          <a:pPr rtl="1"/>
          <a:endParaRPr lang="he-IL"/>
        </a:p>
      </dgm:t>
    </dgm:pt>
    <dgm:pt modelId="{5F7CFFEE-706B-405D-A24B-FE0ABBE05E06}">
      <dgm:prSet phldrT="[טקסט]"/>
      <dgm:spPr/>
      <dgm:t>
        <a:bodyPr/>
        <a:lstStyle/>
        <a:p>
          <a:pPr rtl="1"/>
          <a:r>
            <a:rPr lang="en-US" dirty="0"/>
            <a:t>Intent</a:t>
          </a:r>
          <a:endParaRPr lang="he-IL" dirty="0"/>
        </a:p>
      </dgm:t>
    </dgm:pt>
    <dgm:pt modelId="{C63B4DEF-4E0A-482F-B5E5-1A5010B4039B}" type="parTrans" cxnId="{0F1C55BC-5E30-4F35-9E21-DA3C2E3F1E21}">
      <dgm:prSet/>
      <dgm:spPr/>
      <dgm:t>
        <a:bodyPr/>
        <a:lstStyle/>
        <a:p>
          <a:pPr rtl="1"/>
          <a:endParaRPr lang="he-IL"/>
        </a:p>
      </dgm:t>
    </dgm:pt>
    <dgm:pt modelId="{9695C76A-6E98-4443-A041-B2D8202F96E1}" type="sibTrans" cxnId="{0F1C55BC-5E30-4F35-9E21-DA3C2E3F1E21}">
      <dgm:prSet/>
      <dgm:spPr/>
      <dgm:t>
        <a:bodyPr/>
        <a:lstStyle/>
        <a:p>
          <a:pPr rtl="1"/>
          <a:endParaRPr lang="he-IL"/>
        </a:p>
      </dgm:t>
    </dgm:pt>
    <dgm:pt modelId="{8C21AB6C-148A-4223-8655-A9CF147FFF38}">
      <dgm:prSet phldrT="[טקסט]"/>
      <dgm:spPr/>
      <dgm:t>
        <a:bodyPr/>
        <a:lstStyle/>
        <a:p>
          <a:pPr rtl="1"/>
          <a:r>
            <a:rPr lang="en-US" dirty="0"/>
            <a:t>What’s in his head</a:t>
          </a:r>
          <a:endParaRPr lang="he-IL" dirty="0"/>
        </a:p>
      </dgm:t>
    </dgm:pt>
    <dgm:pt modelId="{3DD4A947-146D-4BE4-A684-511428B07B51}" type="parTrans" cxnId="{5F136C9B-BFC1-4165-9748-F755C0C371C7}">
      <dgm:prSet/>
      <dgm:spPr/>
      <dgm:t>
        <a:bodyPr/>
        <a:lstStyle/>
        <a:p>
          <a:pPr rtl="1"/>
          <a:endParaRPr lang="he-IL"/>
        </a:p>
      </dgm:t>
    </dgm:pt>
    <dgm:pt modelId="{2BEC416A-F440-4130-B059-9F0CFE2BDCC2}" type="sibTrans" cxnId="{5F136C9B-BFC1-4165-9748-F755C0C371C7}">
      <dgm:prSet/>
      <dgm:spPr/>
      <dgm:t>
        <a:bodyPr/>
        <a:lstStyle/>
        <a:p>
          <a:pPr rtl="1"/>
          <a:endParaRPr lang="he-IL"/>
        </a:p>
      </dgm:t>
    </dgm:pt>
    <dgm:pt modelId="{AE2B7495-7555-4549-9236-1EEC6EFF60CF}">
      <dgm:prSet phldrT="[טקסט]"/>
      <dgm:spPr/>
      <dgm:t>
        <a:bodyPr/>
        <a:lstStyle/>
        <a:p>
          <a:pPr rtl="1"/>
          <a:r>
            <a:rPr lang="en-US" dirty="0"/>
            <a:t>Mapping that to halakhic categories </a:t>
          </a:r>
          <a:endParaRPr lang="he-IL" dirty="0"/>
        </a:p>
      </dgm:t>
    </dgm:pt>
    <dgm:pt modelId="{4607A4F4-D973-473A-8864-FA421517806B}" type="parTrans" cxnId="{E422DC75-8B5D-4251-9B38-49E1EFE54967}">
      <dgm:prSet/>
      <dgm:spPr/>
      <dgm:t>
        <a:bodyPr/>
        <a:lstStyle/>
        <a:p>
          <a:pPr rtl="1"/>
          <a:endParaRPr lang="he-IL"/>
        </a:p>
      </dgm:t>
    </dgm:pt>
    <dgm:pt modelId="{56BFFF92-56C6-44E8-B0CA-8B34E4554E8E}" type="sibTrans" cxnId="{E422DC75-8B5D-4251-9B38-49E1EFE54967}">
      <dgm:prSet/>
      <dgm:spPr/>
      <dgm:t>
        <a:bodyPr/>
        <a:lstStyle/>
        <a:p>
          <a:pPr rtl="1"/>
          <a:endParaRPr lang="he-IL"/>
        </a:p>
      </dgm:t>
    </dgm:pt>
    <dgm:pt modelId="{E2A2D6B8-01C0-42F0-A3D5-364C5807B72D}">
      <dgm:prSet phldrT="[טקסט]"/>
      <dgm:spPr/>
      <dgm:t>
        <a:bodyPr/>
        <a:lstStyle/>
        <a:p>
          <a:pPr rtl="1"/>
          <a:r>
            <a:rPr lang="en-US" dirty="0"/>
            <a:t>Physical motion</a:t>
          </a:r>
          <a:endParaRPr lang="he-IL" dirty="0"/>
        </a:p>
      </dgm:t>
    </dgm:pt>
    <dgm:pt modelId="{824EB8EF-AD78-4267-817B-CC273F519DCD}" type="parTrans" cxnId="{5D2C0482-1C56-47D9-B0E5-E29E32983853}">
      <dgm:prSet/>
      <dgm:spPr/>
    </dgm:pt>
    <dgm:pt modelId="{30E7F44B-CD35-4CEA-A83B-36B9EF1DC54D}" type="sibTrans" cxnId="{5D2C0482-1C56-47D9-B0E5-E29E32983853}">
      <dgm:prSet/>
      <dgm:spPr/>
    </dgm:pt>
    <dgm:pt modelId="{CF41F38F-2F00-482B-8EF2-BDB0A0EA0975}" type="pres">
      <dgm:prSet presAssocID="{21FBF86D-AD3E-4B15-A357-5C2BEFC493C5}" presName="hierChild1" presStyleCnt="0">
        <dgm:presLayoutVars>
          <dgm:chPref val="1"/>
          <dgm:dir/>
          <dgm:animOne val="branch"/>
          <dgm:animLvl val="lvl"/>
          <dgm:resizeHandles/>
        </dgm:presLayoutVars>
      </dgm:prSet>
      <dgm:spPr/>
    </dgm:pt>
    <dgm:pt modelId="{CF41FF07-AF44-4A16-AB6F-741F402CF9E7}" type="pres">
      <dgm:prSet presAssocID="{3CC1D796-0805-4068-8B26-D8BCD6A9CF63}" presName="hierRoot1" presStyleCnt="0"/>
      <dgm:spPr/>
    </dgm:pt>
    <dgm:pt modelId="{E7083129-9117-4E22-B3E3-98EF1B4025B3}" type="pres">
      <dgm:prSet presAssocID="{3CC1D796-0805-4068-8B26-D8BCD6A9CF63}" presName="composite" presStyleCnt="0"/>
      <dgm:spPr/>
    </dgm:pt>
    <dgm:pt modelId="{821CF927-CF07-4E21-B7BB-F7591B22B2FF}" type="pres">
      <dgm:prSet presAssocID="{3CC1D796-0805-4068-8B26-D8BCD6A9CF63}" presName="background" presStyleLbl="node0" presStyleIdx="0" presStyleCnt="1"/>
      <dgm:spPr/>
    </dgm:pt>
    <dgm:pt modelId="{EEEE7805-2F52-41CA-80A9-E8CB603ACC23}" type="pres">
      <dgm:prSet presAssocID="{3CC1D796-0805-4068-8B26-D8BCD6A9CF63}" presName="text" presStyleLbl="fgAcc0" presStyleIdx="0" presStyleCnt="1">
        <dgm:presLayoutVars>
          <dgm:chPref val="3"/>
        </dgm:presLayoutVars>
      </dgm:prSet>
      <dgm:spPr/>
    </dgm:pt>
    <dgm:pt modelId="{7F85B1D0-D1AF-41CC-A411-2FE8F8388504}" type="pres">
      <dgm:prSet presAssocID="{3CC1D796-0805-4068-8B26-D8BCD6A9CF63}" presName="hierChild2" presStyleCnt="0"/>
      <dgm:spPr/>
    </dgm:pt>
    <dgm:pt modelId="{01B39778-B43D-4D65-86B6-E44A9D274E02}" type="pres">
      <dgm:prSet presAssocID="{2E3CBECB-A42F-4ACF-8D02-0E55B4FDA501}" presName="Name10" presStyleLbl="parChTrans1D2" presStyleIdx="0" presStyleCnt="2"/>
      <dgm:spPr/>
    </dgm:pt>
    <dgm:pt modelId="{44246B6A-16BA-4AF4-8D41-EBBAEA28ADF9}" type="pres">
      <dgm:prSet presAssocID="{CB93350E-7157-4FFC-99B5-D9C1B4DC4566}" presName="hierRoot2" presStyleCnt="0"/>
      <dgm:spPr/>
    </dgm:pt>
    <dgm:pt modelId="{92555655-81BF-4D48-AD7A-DE730F2BC298}" type="pres">
      <dgm:prSet presAssocID="{CB93350E-7157-4FFC-99B5-D9C1B4DC4566}" presName="composite2" presStyleCnt="0"/>
      <dgm:spPr/>
    </dgm:pt>
    <dgm:pt modelId="{D11CB33A-9373-4150-905D-0657A295A10C}" type="pres">
      <dgm:prSet presAssocID="{CB93350E-7157-4FFC-99B5-D9C1B4DC4566}" presName="background2" presStyleLbl="node2" presStyleIdx="0" presStyleCnt="2"/>
      <dgm:spPr/>
    </dgm:pt>
    <dgm:pt modelId="{3460C947-3208-4B0C-9CD8-4761D7B58E15}" type="pres">
      <dgm:prSet presAssocID="{CB93350E-7157-4FFC-99B5-D9C1B4DC4566}" presName="text2" presStyleLbl="fgAcc2" presStyleIdx="0" presStyleCnt="2">
        <dgm:presLayoutVars>
          <dgm:chPref val="3"/>
        </dgm:presLayoutVars>
      </dgm:prSet>
      <dgm:spPr/>
    </dgm:pt>
    <dgm:pt modelId="{3CA0DE20-8553-49A7-8FBC-5F0C15F75700}" type="pres">
      <dgm:prSet presAssocID="{CB93350E-7157-4FFC-99B5-D9C1B4DC4566}" presName="hierChild3" presStyleCnt="0"/>
      <dgm:spPr/>
    </dgm:pt>
    <dgm:pt modelId="{287372D4-E4E7-4855-877D-B2BC586A4410}" type="pres">
      <dgm:prSet presAssocID="{824EB8EF-AD78-4267-817B-CC273F519DCD}" presName="Name17" presStyleLbl="parChTrans1D3" presStyleIdx="0" presStyleCnt="3"/>
      <dgm:spPr/>
    </dgm:pt>
    <dgm:pt modelId="{C41C920B-0B8B-4AE1-9E2A-F1F5475BF3C3}" type="pres">
      <dgm:prSet presAssocID="{E2A2D6B8-01C0-42F0-A3D5-364C5807B72D}" presName="hierRoot3" presStyleCnt="0"/>
      <dgm:spPr/>
    </dgm:pt>
    <dgm:pt modelId="{DF1B2F30-2AA1-4F68-98BB-1180177BEB28}" type="pres">
      <dgm:prSet presAssocID="{E2A2D6B8-01C0-42F0-A3D5-364C5807B72D}" presName="composite3" presStyleCnt="0"/>
      <dgm:spPr/>
    </dgm:pt>
    <dgm:pt modelId="{05B35810-B734-45E5-863B-3EA9B0A8099B}" type="pres">
      <dgm:prSet presAssocID="{E2A2D6B8-01C0-42F0-A3D5-364C5807B72D}" presName="background3" presStyleLbl="node3" presStyleIdx="0" presStyleCnt="3"/>
      <dgm:spPr/>
    </dgm:pt>
    <dgm:pt modelId="{ED8EFB86-F88F-4655-872E-EC3FAD041193}" type="pres">
      <dgm:prSet presAssocID="{E2A2D6B8-01C0-42F0-A3D5-364C5807B72D}" presName="text3" presStyleLbl="fgAcc3" presStyleIdx="0" presStyleCnt="3">
        <dgm:presLayoutVars>
          <dgm:chPref val="3"/>
        </dgm:presLayoutVars>
      </dgm:prSet>
      <dgm:spPr/>
    </dgm:pt>
    <dgm:pt modelId="{62585C06-449F-45FD-B4A3-49DF3275FE8D}" type="pres">
      <dgm:prSet presAssocID="{E2A2D6B8-01C0-42F0-A3D5-364C5807B72D}" presName="hierChild4" presStyleCnt="0"/>
      <dgm:spPr/>
    </dgm:pt>
    <dgm:pt modelId="{A5E20424-DD96-4499-BFC2-133BA957DBCC}" type="pres">
      <dgm:prSet presAssocID="{D55A21A0-74E3-4FCE-B009-BE05EC55A1C8}" presName="Name17" presStyleLbl="parChTrans1D3" presStyleIdx="1" presStyleCnt="3"/>
      <dgm:spPr/>
    </dgm:pt>
    <dgm:pt modelId="{067E6AB4-A19E-4324-B9BE-3ACDF21AB29D}" type="pres">
      <dgm:prSet presAssocID="{2086BDA7-88D6-4785-87AC-CB9EE1557930}" presName="hierRoot3" presStyleCnt="0"/>
      <dgm:spPr/>
    </dgm:pt>
    <dgm:pt modelId="{792F533C-C289-4926-814D-285C50420B66}" type="pres">
      <dgm:prSet presAssocID="{2086BDA7-88D6-4785-87AC-CB9EE1557930}" presName="composite3" presStyleCnt="0"/>
      <dgm:spPr/>
    </dgm:pt>
    <dgm:pt modelId="{2F01DECA-5A9C-42FB-B27E-FE488F34D30E}" type="pres">
      <dgm:prSet presAssocID="{2086BDA7-88D6-4785-87AC-CB9EE1557930}" presName="background3" presStyleLbl="node3" presStyleIdx="1" presStyleCnt="3"/>
      <dgm:spPr/>
    </dgm:pt>
    <dgm:pt modelId="{A7CF60F2-872B-4766-BCCC-CE54FB58037C}" type="pres">
      <dgm:prSet presAssocID="{2086BDA7-88D6-4785-87AC-CB9EE1557930}" presName="text3" presStyleLbl="fgAcc3" presStyleIdx="1" presStyleCnt="3">
        <dgm:presLayoutVars>
          <dgm:chPref val="3"/>
        </dgm:presLayoutVars>
      </dgm:prSet>
      <dgm:spPr/>
    </dgm:pt>
    <dgm:pt modelId="{8ABDDE11-1311-4F94-909D-0C2684F33EBC}" type="pres">
      <dgm:prSet presAssocID="{2086BDA7-88D6-4785-87AC-CB9EE1557930}" presName="hierChild4" presStyleCnt="0"/>
      <dgm:spPr/>
    </dgm:pt>
    <dgm:pt modelId="{D68E0813-1E65-4DB4-8BC1-10803B9C5EF0}" type="pres">
      <dgm:prSet presAssocID="{C63B4DEF-4E0A-482F-B5E5-1A5010B4039B}" presName="Name10" presStyleLbl="parChTrans1D2" presStyleIdx="1" presStyleCnt="2"/>
      <dgm:spPr/>
    </dgm:pt>
    <dgm:pt modelId="{DCA09D5B-122A-4C64-9B34-3A1B7CCEB9E8}" type="pres">
      <dgm:prSet presAssocID="{5F7CFFEE-706B-405D-A24B-FE0ABBE05E06}" presName="hierRoot2" presStyleCnt="0"/>
      <dgm:spPr/>
    </dgm:pt>
    <dgm:pt modelId="{778801E7-548D-4323-8CB0-9DB246A21023}" type="pres">
      <dgm:prSet presAssocID="{5F7CFFEE-706B-405D-A24B-FE0ABBE05E06}" presName="composite2" presStyleCnt="0"/>
      <dgm:spPr/>
    </dgm:pt>
    <dgm:pt modelId="{C9B616C2-2702-4E7B-A4A0-6EFBDDF0011F}" type="pres">
      <dgm:prSet presAssocID="{5F7CFFEE-706B-405D-A24B-FE0ABBE05E06}" presName="background2" presStyleLbl="node2" presStyleIdx="1" presStyleCnt="2"/>
      <dgm:spPr/>
    </dgm:pt>
    <dgm:pt modelId="{3A7BC602-B511-4AB5-9D02-D8E78CDA6BE6}" type="pres">
      <dgm:prSet presAssocID="{5F7CFFEE-706B-405D-A24B-FE0ABBE05E06}" presName="text2" presStyleLbl="fgAcc2" presStyleIdx="1" presStyleCnt="2">
        <dgm:presLayoutVars>
          <dgm:chPref val="3"/>
        </dgm:presLayoutVars>
      </dgm:prSet>
      <dgm:spPr/>
    </dgm:pt>
    <dgm:pt modelId="{51F34E75-7783-4E01-87A2-429901BBB35A}" type="pres">
      <dgm:prSet presAssocID="{5F7CFFEE-706B-405D-A24B-FE0ABBE05E06}" presName="hierChild3" presStyleCnt="0"/>
      <dgm:spPr/>
    </dgm:pt>
    <dgm:pt modelId="{E098D5FC-06F2-45A0-A673-B80467EF1AE9}" type="pres">
      <dgm:prSet presAssocID="{3DD4A947-146D-4BE4-A684-511428B07B51}" presName="Name17" presStyleLbl="parChTrans1D3" presStyleIdx="2" presStyleCnt="3"/>
      <dgm:spPr/>
    </dgm:pt>
    <dgm:pt modelId="{71BDEC64-CF96-47EB-8149-A83B348602D2}" type="pres">
      <dgm:prSet presAssocID="{8C21AB6C-148A-4223-8655-A9CF147FFF38}" presName="hierRoot3" presStyleCnt="0"/>
      <dgm:spPr/>
    </dgm:pt>
    <dgm:pt modelId="{6F38E6B2-E536-4ADE-A170-F55782D9956D}" type="pres">
      <dgm:prSet presAssocID="{8C21AB6C-148A-4223-8655-A9CF147FFF38}" presName="composite3" presStyleCnt="0"/>
      <dgm:spPr/>
    </dgm:pt>
    <dgm:pt modelId="{E764C6CF-FF5B-4E26-9734-300E9310F5B9}" type="pres">
      <dgm:prSet presAssocID="{8C21AB6C-148A-4223-8655-A9CF147FFF38}" presName="background3" presStyleLbl="node3" presStyleIdx="2" presStyleCnt="3"/>
      <dgm:spPr/>
    </dgm:pt>
    <dgm:pt modelId="{4312BE6E-7612-4949-9A4A-0B5C6C527B6A}" type="pres">
      <dgm:prSet presAssocID="{8C21AB6C-148A-4223-8655-A9CF147FFF38}" presName="text3" presStyleLbl="fgAcc3" presStyleIdx="2" presStyleCnt="3">
        <dgm:presLayoutVars>
          <dgm:chPref val="3"/>
        </dgm:presLayoutVars>
      </dgm:prSet>
      <dgm:spPr/>
    </dgm:pt>
    <dgm:pt modelId="{A0841A64-38E3-4FA1-A382-15FD58BC33C3}" type="pres">
      <dgm:prSet presAssocID="{8C21AB6C-148A-4223-8655-A9CF147FFF38}" presName="hierChild4" presStyleCnt="0"/>
      <dgm:spPr/>
    </dgm:pt>
    <dgm:pt modelId="{90EE8F8C-DB01-4221-9624-A21F4E781153}" type="pres">
      <dgm:prSet presAssocID="{4607A4F4-D973-473A-8864-FA421517806B}" presName="Name23" presStyleLbl="parChTrans1D4" presStyleIdx="0" presStyleCnt="1"/>
      <dgm:spPr/>
    </dgm:pt>
    <dgm:pt modelId="{97AB8F1E-061F-4DA9-B133-3094485AB988}" type="pres">
      <dgm:prSet presAssocID="{AE2B7495-7555-4549-9236-1EEC6EFF60CF}" presName="hierRoot4" presStyleCnt="0"/>
      <dgm:spPr/>
    </dgm:pt>
    <dgm:pt modelId="{9A117303-3966-4053-8B08-844FCBFEA69B}" type="pres">
      <dgm:prSet presAssocID="{AE2B7495-7555-4549-9236-1EEC6EFF60CF}" presName="composite4" presStyleCnt="0"/>
      <dgm:spPr/>
    </dgm:pt>
    <dgm:pt modelId="{7F82146F-1A96-4C3A-B2D6-DD9E0078B0D4}" type="pres">
      <dgm:prSet presAssocID="{AE2B7495-7555-4549-9236-1EEC6EFF60CF}" presName="background4" presStyleLbl="node4" presStyleIdx="0" presStyleCnt="1"/>
      <dgm:spPr/>
    </dgm:pt>
    <dgm:pt modelId="{420806D1-A607-4355-86BE-8A2D1AC3C8C7}" type="pres">
      <dgm:prSet presAssocID="{AE2B7495-7555-4549-9236-1EEC6EFF60CF}" presName="text4" presStyleLbl="fgAcc4" presStyleIdx="0" presStyleCnt="1">
        <dgm:presLayoutVars>
          <dgm:chPref val="3"/>
        </dgm:presLayoutVars>
      </dgm:prSet>
      <dgm:spPr/>
    </dgm:pt>
    <dgm:pt modelId="{B2F54684-ACA2-4793-84AA-18E7253869CA}" type="pres">
      <dgm:prSet presAssocID="{AE2B7495-7555-4549-9236-1EEC6EFF60CF}" presName="hierChild5" presStyleCnt="0"/>
      <dgm:spPr/>
    </dgm:pt>
  </dgm:ptLst>
  <dgm:cxnLst>
    <dgm:cxn modelId="{D1C33104-DF2A-4FBC-866E-59E4AB909D8F}" type="presOf" srcId="{824EB8EF-AD78-4267-817B-CC273F519DCD}" destId="{287372D4-E4E7-4855-877D-B2BC586A4410}" srcOrd="0" destOrd="0" presId="urn:microsoft.com/office/officeart/2005/8/layout/hierarchy1"/>
    <dgm:cxn modelId="{964C7C22-7ED8-4246-A7A6-67FE58D69AB6}" type="presOf" srcId="{2E3CBECB-A42F-4ACF-8D02-0E55B4FDA501}" destId="{01B39778-B43D-4D65-86B6-E44A9D274E02}" srcOrd="0" destOrd="0" presId="urn:microsoft.com/office/officeart/2005/8/layout/hierarchy1"/>
    <dgm:cxn modelId="{BBCAF522-F7DD-42DD-AA0C-DF7834DF2C61}" type="presOf" srcId="{2086BDA7-88D6-4785-87AC-CB9EE1557930}" destId="{A7CF60F2-872B-4766-BCCC-CE54FB58037C}" srcOrd="0" destOrd="0" presId="urn:microsoft.com/office/officeart/2005/8/layout/hierarchy1"/>
    <dgm:cxn modelId="{636C0923-D0AD-4A13-8515-20B470D4C552}" type="presOf" srcId="{8C21AB6C-148A-4223-8655-A9CF147FFF38}" destId="{4312BE6E-7612-4949-9A4A-0B5C6C527B6A}" srcOrd="0" destOrd="0" presId="urn:microsoft.com/office/officeart/2005/8/layout/hierarchy1"/>
    <dgm:cxn modelId="{05D8372B-A96A-4D94-B6C8-9DE1AFB0573D}" type="presOf" srcId="{E2A2D6B8-01C0-42F0-A3D5-364C5807B72D}" destId="{ED8EFB86-F88F-4655-872E-EC3FAD041193}" srcOrd="0" destOrd="0" presId="urn:microsoft.com/office/officeart/2005/8/layout/hierarchy1"/>
    <dgm:cxn modelId="{DC48764B-96FA-4320-903D-DFF4996C345E}" type="presOf" srcId="{C63B4DEF-4E0A-482F-B5E5-1A5010B4039B}" destId="{D68E0813-1E65-4DB4-8BC1-10803B9C5EF0}" srcOrd="0" destOrd="0" presId="urn:microsoft.com/office/officeart/2005/8/layout/hierarchy1"/>
    <dgm:cxn modelId="{E3F6B66E-301F-486A-9B15-6083F1D7F3EA}" type="presOf" srcId="{5F7CFFEE-706B-405D-A24B-FE0ABBE05E06}" destId="{3A7BC602-B511-4AB5-9D02-D8E78CDA6BE6}" srcOrd="0" destOrd="0" presId="urn:microsoft.com/office/officeart/2005/8/layout/hierarchy1"/>
    <dgm:cxn modelId="{D44E5551-056F-4D40-9C34-D5D3459C9493}" type="presOf" srcId="{3DD4A947-146D-4BE4-A684-511428B07B51}" destId="{E098D5FC-06F2-45A0-A673-B80467EF1AE9}" srcOrd="0" destOrd="0" presId="urn:microsoft.com/office/officeart/2005/8/layout/hierarchy1"/>
    <dgm:cxn modelId="{9BDD1253-1042-4C34-BD43-79E3E19E07EC}" type="presOf" srcId="{3CC1D796-0805-4068-8B26-D8BCD6A9CF63}" destId="{EEEE7805-2F52-41CA-80A9-E8CB603ACC23}" srcOrd="0" destOrd="0" presId="urn:microsoft.com/office/officeart/2005/8/layout/hierarchy1"/>
    <dgm:cxn modelId="{82A9AF53-0E3B-404E-8250-88133423CD6D}" srcId="{CB93350E-7157-4FFC-99B5-D9C1B4DC4566}" destId="{2086BDA7-88D6-4785-87AC-CB9EE1557930}" srcOrd="1" destOrd="0" parTransId="{D55A21A0-74E3-4FCE-B009-BE05EC55A1C8}" sibTransId="{E1C54486-AA97-458E-AB98-3A7FE2FBB122}"/>
    <dgm:cxn modelId="{E422DC75-8B5D-4251-9B38-49E1EFE54967}" srcId="{8C21AB6C-148A-4223-8655-A9CF147FFF38}" destId="{AE2B7495-7555-4549-9236-1EEC6EFF60CF}" srcOrd="0" destOrd="0" parTransId="{4607A4F4-D973-473A-8864-FA421517806B}" sibTransId="{56BFFF92-56C6-44E8-B0CA-8B34E4554E8E}"/>
    <dgm:cxn modelId="{5D2C0482-1C56-47D9-B0E5-E29E32983853}" srcId="{CB93350E-7157-4FFC-99B5-D9C1B4DC4566}" destId="{E2A2D6B8-01C0-42F0-A3D5-364C5807B72D}" srcOrd="0" destOrd="0" parTransId="{824EB8EF-AD78-4267-817B-CC273F519DCD}" sibTransId="{30E7F44B-CD35-4CEA-A83B-36B9EF1DC54D}"/>
    <dgm:cxn modelId="{8AFAB788-AF65-4700-A404-25193F84A056}" type="presOf" srcId="{4607A4F4-D973-473A-8864-FA421517806B}" destId="{90EE8F8C-DB01-4221-9624-A21F4E781153}" srcOrd="0" destOrd="0" presId="urn:microsoft.com/office/officeart/2005/8/layout/hierarchy1"/>
    <dgm:cxn modelId="{5F136C9B-BFC1-4165-9748-F755C0C371C7}" srcId="{5F7CFFEE-706B-405D-A24B-FE0ABBE05E06}" destId="{8C21AB6C-148A-4223-8655-A9CF147FFF38}" srcOrd="0" destOrd="0" parTransId="{3DD4A947-146D-4BE4-A684-511428B07B51}" sibTransId="{2BEC416A-F440-4130-B059-9F0CFE2BDCC2}"/>
    <dgm:cxn modelId="{589114A4-A5EF-46FD-A676-E27FDDDF3A37}" srcId="{3CC1D796-0805-4068-8B26-D8BCD6A9CF63}" destId="{CB93350E-7157-4FFC-99B5-D9C1B4DC4566}" srcOrd="0" destOrd="0" parTransId="{2E3CBECB-A42F-4ACF-8D02-0E55B4FDA501}" sibTransId="{BE180331-7EA6-42FF-9546-4CBE6057F844}"/>
    <dgm:cxn modelId="{6775FEAA-1C8D-4983-BB7C-044EC0DA9719}" type="presOf" srcId="{AE2B7495-7555-4549-9236-1EEC6EFF60CF}" destId="{420806D1-A607-4355-86BE-8A2D1AC3C8C7}" srcOrd="0" destOrd="0" presId="urn:microsoft.com/office/officeart/2005/8/layout/hierarchy1"/>
    <dgm:cxn modelId="{0F1C55BC-5E30-4F35-9E21-DA3C2E3F1E21}" srcId="{3CC1D796-0805-4068-8B26-D8BCD6A9CF63}" destId="{5F7CFFEE-706B-405D-A24B-FE0ABBE05E06}" srcOrd="1" destOrd="0" parTransId="{C63B4DEF-4E0A-482F-B5E5-1A5010B4039B}" sibTransId="{9695C76A-6E98-4443-A041-B2D8202F96E1}"/>
    <dgm:cxn modelId="{4A7145BE-61AA-431D-AAE5-DF6D1DDBAA78}" type="presOf" srcId="{CB93350E-7157-4FFC-99B5-D9C1B4DC4566}" destId="{3460C947-3208-4B0C-9CD8-4761D7B58E15}" srcOrd="0" destOrd="0" presId="urn:microsoft.com/office/officeart/2005/8/layout/hierarchy1"/>
    <dgm:cxn modelId="{6670F3C6-0742-47B8-9A25-39CD11605376}" srcId="{21FBF86D-AD3E-4B15-A357-5C2BEFC493C5}" destId="{3CC1D796-0805-4068-8B26-D8BCD6A9CF63}" srcOrd="0" destOrd="0" parTransId="{A04F3B1A-E210-4CE5-9A6D-1962D4380E21}" sibTransId="{D72EDF4C-B893-417C-AECC-FCD932F9A849}"/>
    <dgm:cxn modelId="{CDCF7FC9-D902-4ACB-9D70-64B822E70ADE}" type="presOf" srcId="{21FBF86D-AD3E-4B15-A357-5C2BEFC493C5}" destId="{CF41F38F-2F00-482B-8EF2-BDB0A0EA0975}" srcOrd="0" destOrd="0" presId="urn:microsoft.com/office/officeart/2005/8/layout/hierarchy1"/>
    <dgm:cxn modelId="{CE1624F2-21E2-4F56-9621-DA32095DE6DD}" type="presOf" srcId="{D55A21A0-74E3-4FCE-B009-BE05EC55A1C8}" destId="{A5E20424-DD96-4499-BFC2-133BA957DBCC}" srcOrd="0" destOrd="0" presId="urn:microsoft.com/office/officeart/2005/8/layout/hierarchy1"/>
    <dgm:cxn modelId="{86F1C0ED-3E05-4805-B3F8-347229C70855}" type="presParOf" srcId="{CF41F38F-2F00-482B-8EF2-BDB0A0EA0975}" destId="{CF41FF07-AF44-4A16-AB6F-741F402CF9E7}" srcOrd="0" destOrd="0" presId="urn:microsoft.com/office/officeart/2005/8/layout/hierarchy1"/>
    <dgm:cxn modelId="{CBBCEDD2-6BDE-42B9-949F-539D8F547D89}" type="presParOf" srcId="{CF41FF07-AF44-4A16-AB6F-741F402CF9E7}" destId="{E7083129-9117-4E22-B3E3-98EF1B4025B3}" srcOrd="0" destOrd="0" presId="urn:microsoft.com/office/officeart/2005/8/layout/hierarchy1"/>
    <dgm:cxn modelId="{B2D3BFC1-AC4C-4EB5-B4D7-BF43FE0F6056}" type="presParOf" srcId="{E7083129-9117-4E22-B3E3-98EF1B4025B3}" destId="{821CF927-CF07-4E21-B7BB-F7591B22B2FF}" srcOrd="0" destOrd="0" presId="urn:microsoft.com/office/officeart/2005/8/layout/hierarchy1"/>
    <dgm:cxn modelId="{B313542E-5D6C-410E-9749-8B286B9B3866}" type="presParOf" srcId="{E7083129-9117-4E22-B3E3-98EF1B4025B3}" destId="{EEEE7805-2F52-41CA-80A9-E8CB603ACC23}" srcOrd="1" destOrd="0" presId="urn:microsoft.com/office/officeart/2005/8/layout/hierarchy1"/>
    <dgm:cxn modelId="{271E647B-D994-4127-95DB-C29997261F9D}" type="presParOf" srcId="{CF41FF07-AF44-4A16-AB6F-741F402CF9E7}" destId="{7F85B1D0-D1AF-41CC-A411-2FE8F8388504}" srcOrd="1" destOrd="0" presId="urn:microsoft.com/office/officeart/2005/8/layout/hierarchy1"/>
    <dgm:cxn modelId="{C8A20BD6-4918-4406-B25E-92492C671C6C}" type="presParOf" srcId="{7F85B1D0-D1AF-41CC-A411-2FE8F8388504}" destId="{01B39778-B43D-4D65-86B6-E44A9D274E02}" srcOrd="0" destOrd="0" presId="urn:microsoft.com/office/officeart/2005/8/layout/hierarchy1"/>
    <dgm:cxn modelId="{C4CA71F6-62C2-4852-BB43-CB3BDB5F2E1F}" type="presParOf" srcId="{7F85B1D0-D1AF-41CC-A411-2FE8F8388504}" destId="{44246B6A-16BA-4AF4-8D41-EBBAEA28ADF9}" srcOrd="1" destOrd="0" presId="urn:microsoft.com/office/officeart/2005/8/layout/hierarchy1"/>
    <dgm:cxn modelId="{4C215643-4031-4972-9907-88EE3AB4AC67}" type="presParOf" srcId="{44246B6A-16BA-4AF4-8D41-EBBAEA28ADF9}" destId="{92555655-81BF-4D48-AD7A-DE730F2BC298}" srcOrd="0" destOrd="0" presId="urn:microsoft.com/office/officeart/2005/8/layout/hierarchy1"/>
    <dgm:cxn modelId="{1277AFD7-80A6-43F4-AAEE-A9A32101A305}" type="presParOf" srcId="{92555655-81BF-4D48-AD7A-DE730F2BC298}" destId="{D11CB33A-9373-4150-905D-0657A295A10C}" srcOrd="0" destOrd="0" presId="urn:microsoft.com/office/officeart/2005/8/layout/hierarchy1"/>
    <dgm:cxn modelId="{2974184A-6657-4A26-A04F-980012272715}" type="presParOf" srcId="{92555655-81BF-4D48-AD7A-DE730F2BC298}" destId="{3460C947-3208-4B0C-9CD8-4761D7B58E15}" srcOrd="1" destOrd="0" presId="urn:microsoft.com/office/officeart/2005/8/layout/hierarchy1"/>
    <dgm:cxn modelId="{A4095C1C-9A57-4646-997C-FFAB6B9F66F4}" type="presParOf" srcId="{44246B6A-16BA-4AF4-8D41-EBBAEA28ADF9}" destId="{3CA0DE20-8553-49A7-8FBC-5F0C15F75700}" srcOrd="1" destOrd="0" presId="urn:microsoft.com/office/officeart/2005/8/layout/hierarchy1"/>
    <dgm:cxn modelId="{431251B5-A503-4600-8BC3-297EB0D0D8A9}" type="presParOf" srcId="{3CA0DE20-8553-49A7-8FBC-5F0C15F75700}" destId="{287372D4-E4E7-4855-877D-B2BC586A4410}" srcOrd="0" destOrd="0" presId="urn:microsoft.com/office/officeart/2005/8/layout/hierarchy1"/>
    <dgm:cxn modelId="{8CA7DB0B-C402-46C2-9588-2B8126AE0F28}" type="presParOf" srcId="{3CA0DE20-8553-49A7-8FBC-5F0C15F75700}" destId="{C41C920B-0B8B-4AE1-9E2A-F1F5475BF3C3}" srcOrd="1" destOrd="0" presId="urn:microsoft.com/office/officeart/2005/8/layout/hierarchy1"/>
    <dgm:cxn modelId="{075A3614-EF98-4315-8208-CA6375927437}" type="presParOf" srcId="{C41C920B-0B8B-4AE1-9E2A-F1F5475BF3C3}" destId="{DF1B2F30-2AA1-4F68-98BB-1180177BEB28}" srcOrd="0" destOrd="0" presId="urn:microsoft.com/office/officeart/2005/8/layout/hierarchy1"/>
    <dgm:cxn modelId="{8E23F9DF-713C-4E4B-AF8A-74BAE792FF68}" type="presParOf" srcId="{DF1B2F30-2AA1-4F68-98BB-1180177BEB28}" destId="{05B35810-B734-45E5-863B-3EA9B0A8099B}" srcOrd="0" destOrd="0" presId="urn:microsoft.com/office/officeart/2005/8/layout/hierarchy1"/>
    <dgm:cxn modelId="{C1EF5010-1146-44D3-82FF-F87A6232A841}" type="presParOf" srcId="{DF1B2F30-2AA1-4F68-98BB-1180177BEB28}" destId="{ED8EFB86-F88F-4655-872E-EC3FAD041193}" srcOrd="1" destOrd="0" presId="urn:microsoft.com/office/officeart/2005/8/layout/hierarchy1"/>
    <dgm:cxn modelId="{EDBA1353-4238-4C03-ADDB-3892756F3A66}" type="presParOf" srcId="{C41C920B-0B8B-4AE1-9E2A-F1F5475BF3C3}" destId="{62585C06-449F-45FD-B4A3-49DF3275FE8D}" srcOrd="1" destOrd="0" presId="urn:microsoft.com/office/officeart/2005/8/layout/hierarchy1"/>
    <dgm:cxn modelId="{525FAFAF-A70F-4628-AF36-59926A1C77C1}" type="presParOf" srcId="{3CA0DE20-8553-49A7-8FBC-5F0C15F75700}" destId="{A5E20424-DD96-4499-BFC2-133BA957DBCC}" srcOrd="2" destOrd="0" presId="urn:microsoft.com/office/officeart/2005/8/layout/hierarchy1"/>
    <dgm:cxn modelId="{9E99FD18-C186-43A8-84EB-53E0A1478260}" type="presParOf" srcId="{3CA0DE20-8553-49A7-8FBC-5F0C15F75700}" destId="{067E6AB4-A19E-4324-B9BE-3ACDF21AB29D}" srcOrd="3" destOrd="0" presId="urn:microsoft.com/office/officeart/2005/8/layout/hierarchy1"/>
    <dgm:cxn modelId="{68AEFB37-21B5-463E-B2E1-BFCB6FF363DF}" type="presParOf" srcId="{067E6AB4-A19E-4324-B9BE-3ACDF21AB29D}" destId="{792F533C-C289-4926-814D-285C50420B66}" srcOrd="0" destOrd="0" presId="urn:microsoft.com/office/officeart/2005/8/layout/hierarchy1"/>
    <dgm:cxn modelId="{80450E02-C5F7-42B1-823D-ADBEE7A575C9}" type="presParOf" srcId="{792F533C-C289-4926-814D-285C50420B66}" destId="{2F01DECA-5A9C-42FB-B27E-FE488F34D30E}" srcOrd="0" destOrd="0" presId="urn:microsoft.com/office/officeart/2005/8/layout/hierarchy1"/>
    <dgm:cxn modelId="{3BA2510A-49B9-4DE9-B975-7E77E09BE59A}" type="presParOf" srcId="{792F533C-C289-4926-814D-285C50420B66}" destId="{A7CF60F2-872B-4766-BCCC-CE54FB58037C}" srcOrd="1" destOrd="0" presId="urn:microsoft.com/office/officeart/2005/8/layout/hierarchy1"/>
    <dgm:cxn modelId="{B56ACED3-D125-46D2-AFCC-F72C60E77867}" type="presParOf" srcId="{067E6AB4-A19E-4324-B9BE-3ACDF21AB29D}" destId="{8ABDDE11-1311-4F94-909D-0C2684F33EBC}" srcOrd="1" destOrd="0" presId="urn:microsoft.com/office/officeart/2005/8/layout/hierarchy1"/>
    <dgm:cxn modelId="{C7C4657E-BF4D-48AE-BEB8-AB157E7D2004}" type="presParOf" srcId="{7F85B1D0-D1AF-41CC-A411-2FE8F8388504}" destId="{D68E0813-1E65-4DB4-8BC1-10803B9C5EF0}" srcOrd="2" destOrd="0" presId="urn:microsoft.com/office/officeart/2005/8/layout/hierarchy1"/>
    <dgm:cxn modelId="{80296A78-A05E-4762-B7E7-B42F8CB70F71}" type="presParOf" srcId="{7F85B1D0-D1AF-41CC-A411-2FE8F8388504}" destId="{DCA09D5B-122A-4C64-9B34-3A1B7CCEB9E8}" srcOrd="3" destOrd="0" presId="urn:microsoft.com/office/officeart/2005/8/layout/hierarchy1"/>
    <dgm:cxn modelId="{E4796DC4-6816-44F3-B360-073B38F2AC57}" type="presParOf" srcId="{DCA09D5B-122A-4C64-9B34-3A1B7CCEB9E8}" destId="{778801E7-548D-4323-8CB0-9DB246A21023}" srcOrd="0" destOrd="0" presId="urn:microsoft.com/office/officeart/2005/8/layout/hierarchy1"/>
    <dgm:cxn modelId="{82B31FF7-6FCF-4A8C-B30C-3076018A8482}" type="presParOf" srcId="{778801E7-548D-4323-8CB0-9DB246A21023}" destId="{C9B616C2-2702-4E7B-A4A0-6EFBDDF0011F}" srcOrd="0" destOrd="0" presId="urn:microsoft.com/office/officeart/2005/8/layout/hierarchy1"/>
    <dgm:cxn modelId="{15BCB340-C4FB-470A-8D43-E5CE3AE59719}" type="presParOf" srcId="{778801E7-548D-4323-8CB0-9DB246A21023}" destId="{3A7BC602-B511-4AB5-9D02-D8E78CDA6BE6}" srcOrd="1" destOrd="0" presId="urn:microsoft.com/office/officeart/2005/8/layout/hierarchy1"/>
    <dgm:cxn modelId="{863F06BF-3C54-4E5E-B396-D14239663FE2}" type="presParOf" srcId="{DCA09D5B-122A-4C64-9B34-3A1B7CCEB9E8}" destId="{51F34E75-7783-4E01-87A2-429901BBB35A}" srcOrd="1" destOrd="0" presId="urn:microsoft.com/office/officeart/2005/8/layout/hierarchy1"/>
    <dgm:cxn modelId="{A2691375-9DD4-45BB-8703-54904B8390BA}" type="presParOf" srcId="{51F34E75-7783-4E01-87A2-429901BBB35A}" destId="{E098D5FC-06F2-45A0-A673-B80467EF1AE9}" srcOrd="0" destOrd="0" presId="urn:microsoft.com/office/officeart/2005/8/layout/hierarchy1"/>
    <dgm:cxn modelId="{1B44F7B3-4DC2-4D4A-8621-D588DF61B313}" type="presParOf" srcId="{51F34E75-7783-4E01-87A2-429901BBB35A}" destId="{71BDEC64-CF96-47EB-8149-A83B348602D2}" srcOrd="1" destOrd="0" presId="urn:microsoft.com/office/officeart/2005/8/layout/hierarchy1"/>
    <dgm:cxn modelId="{57A1A16F-6AA1-42A5-AFB4-8C34257171B2}" type="presParOf" srcId="{71BDEC64-CF96-47EB-8149-A83B348602D2}" destId="{6F38E6B2-E536-4ADE-A170-F55782D9956D}" srcOrd="0" destOrd="0" presId="urn:microsoft.com/office/officeart/2005/8/layout/hierarchy1"/>
    <dgm:cxn modelId="{C26FF16A-CAE2-4FE1-AEED-BB6B0C64B39D}" type="presParOf" srcId="{6F38E6B2-E536-4ADE-A170-F55782D9956D}" destId="{E764C6CF-FF5B-4E26-9734-300E9310F5B9}" srcOrd="0" destOrd="0" presId="urn:microsoft.com/office/officeart/2005/8/layout/hierarchy1"/>
    <dgm:cxn modelId="{17D0DC3B-0DDE-457E-8C6F-E645BD914A39}" type="presParOf" srcId="{6F38E6B2-E536-4ADE-A170-F55782D9956D}" destId="{4312BE6E-7612-4949-9A4A-0B5C6C527B6A}" srcOrd="1" destOrd="0" presId="urn:microsoft.com/office/officeart/2005/8/layout/hierarchy1"/>
    <dgm:cxn modelId="{B6FF6622-54BF-4F3D-AC7E-6768690EDBC7}" type="presParOf" srcId="{71BDEC64-CF96-47EB-8149-A83B348602D2}" destId="{A0841A64-38E3-4FA1-A382-15FD58BC33C3}" srcOrd="1" destOrd="0" presId="urn:microsoft.com/office/officeart/2005/8/layout/hierarchy1"/>
    <dgm:cxn modelId="{02FDDF55-A420-4090-AF1B-800D9D1CDC10}" type="presParOf" srcId="{A0841A64-38E3-4FA1-A382-15FD58BC33C3}" destId="{90EE8F8C-DB01-4221-9624-A21F4E781153}" srcOrd="0" destOrd="0" presId="urn:microsoft.com/office/officeart/2005/8/layout/hierarchy1"/>
    <dgm:cxn modelId="{371B43AB-4528-417D-B371-F98741814AC3}" type="presParOf" srcId="{A0841A64-38E3-4FA1-A382-15FD58BC33C3}" destId="{97AB8F1E-061F-4DA9-B133-3094485AB988}" srcOrd="1" destOrd="0" presId="urn:microsoft.com/office/officeart/2005/8/layout/hierarchy1"/>
    <dgm:cxn modelId="{2F13AF10-E253-4749-BDF1-796608E1C3F0}" type="presParOf" srcId="{97AB8F1E-061F-4DA9-B133-3094485AB988}" destId="{9A117303-3966-4053-8B08-844FCBFEA69B}" srcOrd="0" destOrd="0" presId="urn:microsoft.com/office/officeart/2005/8/layout/hierarchy1"/>
    <dgm:cxn modelId="{D942DC66-C364-451E-9FF3-2357623B1487}" type="presParOf" srcId="{9A117303-3966-4053-8B08-844FCBFEA69B}" destId="{7F82146F-1A96-4C3A-B2D6-DD9E0078B0D4}" srcOrd="0" destOrd="0" presId="urn:microsoft.com/office/officeart/2005/8/layout/hierarchy1"/>
    <dgm:cxn modelId="{508C3BC0-284E-4899-B737-6A16EE7D02AE}" type="presParOf" srcId="{9A117303-3966-4053-8B08-844FCBFEA69B}" destId="{420806D1-A607-4355-86BE-8A2D1AC3C8C7}" srcOrd="1" destOrd="0" presId="urn:microsoft.com/office/officeart/2005/8/layout/hierarchy1"/>
    <dgm:cxn modelId="{F532DD8A-4A7E-491E-85AC-2857A86B5A49}" type="presParOf" srcId="{97AB8F1E-061F-4DA9-B133-3094485AB988}" destId="{B2F54684-ACA2-4793-84AA-18E7253869C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58186A-9BF7-48B8-B604-8CFC17C7556E}" type="doc">
      <dgm:prSet loTypeId="urn:microsoft.com/office/officeart/2005/8/layout/equation2" loCatId="process" qsTypeId="urn:microsoft.com/office/officeart/2005/8/quickstyle/simple1" qsCatId="simple" csTypeId="urn:microsoft.com/office/officeart/2005/8/colors/accent1_2" csCatId="accent1" phldr="1"/>
      <dgm:spPr/>
    </dgm:pt>
    <dgm:pt modelId="{92F1C41C-3054-4901-8C30-E28B0E882598}">
      <dgm:prSet phldrT="[טקסט]"/>
      <dgm:spPr/>
      <dgm:t>
        <a:bodyPr/>
        <a:lstStyle/>
        <a:p>
          <a:pPr rtl="1"/>
          <a:r>
            <a:rPr lang="he-IL" dirty="0"/>
            <a:t>דבר שאינו מתכוון- איסור דרבנן (</a:t>
          </a:r>
          <a:r>
            <a:rPr lang="he-IL" dirty="0" err="1"/>
            <a:t>לר"י</a:t>
          </a:r>
          <a:r>
            <a:rPr lang="he-IL" dirty="0"/>
            <a:t>)</a:t>
          </a:r>
        </a:p>
      </dgm:t>
    </dgm:pt>
    <dgm:pt modelId="{FE778682-92E6-4852-90AE-59E88687193F}" type="parTrans" cxnId="{D580B7C4-39D4-494C-AAA2-CDD71BE7AE96}">
      <dgm:prSet/>
      <dgm:spPr/>
      <dgm:t>
        <a:bodyPr/>
        <a:lstStyle/>
        <a:p>
          <a:pPr rtl="1"/>
          <a:endParaRPr lang="he-IL"/>
        </a:p>
      </dgm:t>
    </dgm:pt>
    <dgm:pt modelId="{0ABEFDDC-D234-4A5E-B56F-EB6D4BEC15E7}" type="sibTrans" cxnId="{D580B7C4-39D4-494C-AAA2-CDD71BE7AE96}">
      <dgm:prSet/>
      <dgm:spPr/>
      <dgm:t>
        <a:bodyPr/>
        <a:lstStyle/>
        <a:p>
          <a:pPr rtl="1"/>
          <a:endParaRPr lang="he-IL"/>
        </a:p>
      </dgm:t>
    </dgm:pt>
    <dgm:pt modelId="{DEC109F4-D9DC-4E34-B250-AECC45408B89}">
      <dgm:prSet phldrT="[טקסט]"/>
      <dgm:spPr/>
      <dgm:t>
        <a:bodyPr/>
        <a:lstStyle/>
        <a:p>
          <a:pPr rtl="1"/>
          <a:r>
            <a:rPr lang="he-IL" dirty="0"/>
            <a:t>איסור דרבנן</a:t>
          </a:r>
        </a:p>
      </dgm:t>
    </dgm:pt>
    <dgm:pt modelId="{F8F31E85-4714-4BEF-8EA5-38F12C9EE3BA}" type="parTrans" cxnId="{9C8CD4CA-396E-4A70-B3FD-29F878F44DD2}">
      <dgm:prSet/>
      <dgm:spPr/>
      <dgm:t>
        <a:bodyPr/>
        <a:lstStyle/>
        <a:p>
          <a:pPr rtl="1"/>
          <a:endParaRPr lang="he-IL"/>
        </a:p>
      </dgm:t>
    </dgm:pt>
    <dgm:pt modelId="{8BBA328D-84D6-49DE-90A0-2D2CF5EF0F6B}" type="sibTrans" cxnId="{9C8CD4CA-396E-4A70-B3FD-29F878F44DD2}">
      <dgm:prSet/>
      <dgm:spPr/>
      <dgm:t>
        <a:bodyPr/>
        <a:lstStyle/>
        <a:p>
          <a:pPr rtl="1"/>
          <a:endParaRPr lang="he-IL"/>
        </a:p>
      </dgm:t>
    </dgm:pt>
    <dgm:pt modelId="{AE064DC5-6449-463E-BB3B-7FACA874506F}">
      <dgm:prSet phldrT="[טקסט]"/>
      <dgm:spPr/>
      <dgm:t>
        <a:bodyPr/>
        <a:lstStyle/>
        <a:p>
          <a:pPr rtl="1"/>
          <a:r>
            <a:rPr lang="he-IL" dirty="0"/>
            <a:t>מותר</a:t>
          </a:r>
        </a:p>
      </dgm:t>
    </dgm:pt>
    <dgm:pt modelId="{88CBBDDF-143E-4240-AAA2-EA92B011D2CC}" type="parTrans" cxnId="{7BD977EB-532D-4DFD-97BB-83E5648B7C15}">
      <dgm:prSet/>
      <dgm:spPr/>
      <dgm:t>
        <a:bodyPr/>
        <a:lstStyle/>
        <a:p>
          <a:pPr rtl="1"/>
          <a:endParaRPr lang="he-IL"/>
        </a:p>
      </dgm:t>
    </dgm:pt>
    <dgm:pt modelId="{AA00EB9F-2E5D-44CC-BFBD-DB6E21BE0FF7}" type="sibTrans" cxnId="{7BD977EB-532D-4DFD-97BB-83E5648B7C15}">
      <dgm:prSet/>
      <dgm:spPr/>
      <dgm:t>
        <a:bodyPr/>
        <a:lstStyle/>
        <a:p>
          <a:pPr rtl="1"/>
          <a:endParaRPr lang="he-IL"/>
        </a:p>
      </dgm:t>
    </dgm:pt>
    <dgm:pt modelId="{35D3807D-FF95-4591-95DF-F0C8CFDED135}" type="pres">
      <dgm:prSet presAssocID="{9658186A-9BF7-48B8-B604-8CFC17C7556E}" presName="Name0" presStyleCnt="0">
        <dgm:presLayoutVars>
          <dgm:dir/>
          <dgm:resizeHandles val="exact"/>
        </dgm:presLayoutVars>
      </dgm:prSet>
      <dgm:spPr/>
    </dgm:pt>
    <dgm:pt modelId="{AEDC8551-609E-451D-9883-EEEEA60C572D}" type="pres">
      <dgm:prSet presAssocID="{9658186A-9BF7-48B8-B604-8CFC17C7556E}" presName="vNodes" presStyleCnt="0"/>
      <dgm:spPr/>
    </dgm:pt>
    <dgm:pt modelId="{826875D8-8DF2-4B4B-AA6E-AE3450038EDE}" type="pres">
      <dgm:prSet presAssocID="{92F1C41C-3054-4901-8C30-E28B0E882598}" presName="node" presStyleLbl="node1" presStyleIdx="0" presStyleCnt="3">
        <dgm:presLayoutVars>
          <dgm:bulletEnabled val="1"/>
        </dgm:presLayoutVars>
      </dgm:prSet>
      <dgm:spPr/>
    </dgm:pt>
    <dgm:pt modelId="{8287F09D-A148-491C-896D-1E9ED9311AF6}" type="pres">
      <dgm:prSet presAssocID="{0ABEFDDC-D234-4A5E-B56F-EB6D4BEC15E7}" presName="spacerT" presStyleCnt="0"/>
      <dgm:spPr/>
    </dgm:pt>
    <dgm:pt modelId="{0E9CE94B-AFDD-4B32-8A8B-A1D60F2B7192}" type="pres">
      <dgm:prSet presAssocID="{0ABEFDDC-D234-4A5E-B56F-EB6D4BEC15E7}" presName="sibTrans" presStyleLbl="sibTrans2D1" presStyleIdx="0" presStyleCnt="2"/>
      <dgm:spPr/>
    </dgm:pt>
    <dgm:pt modelId="{6E3A0B08-F034-4435-A541-FEED90F7DE04}" type="pres">
      <dgm:prSet presAssocID="{0ABEFDDC-D234-4A5E-B56F-EB6D4BEC15E7}" presName="spacerB" presStyleCnt="0"/>
      <dgm:spPr/>
    </dgm:pt>
    <dgm:pt modelId="{169254AA-F46E-4D34-91A7-ABDFB5CA986D}" type="pres">
      <dgm:prSet presAssocID="{DEC109F4-D9DC-4E34-B250-AECC45408B89}" presName="node" presStyleLbl="node1" presStyleIdx="1" presStyleCnt="3">
        <dgm:presLayoutVars>
          <dgm:bulletEnabled val="1"/>
        </dgm:presLayoutVars>
      </dgm:prSet>
      <dgm:spPr/>
    </dgm:pt>
    <dgm:pt modelId="{FCC821D2-CBBD-4409-AF56-69408290E0A6}" type="pres">
      <dgm:prSet presAssocID="{9658186A-9BF7-48B8-B604-8CFC17C7556E}" presName="sibTransLast" presStyleLbl="sibTrans2D1" presStyleIdx="1" presStyleCnt="2"/>
      <dgm:spPr/>
    </dgm:pt>
    <dgm:pt modelId="{6C55D4AD-DAD8-4D40-8D6F-D4E2007D9123}" type="pres">
      <dgm:prSet presAssocID="{9658186A-9BF7-48B8-B604-8CFC17C7556E}" presName="connectorText" presStyleLbl="sibTrans2D1" presStyleIdx="1" presStyleCnt="2"/>
      <dgm:spPr/>
    </dgm:pt>
    <dgm:pt modelId="{CBDCD938-E075-4885-AA67-B44A3CD32483}" type="pres">
      <dgm:prSet presAssocID="{9658186A-9BF7-48B8-B604-8CFC17C7556E}" presName="lastNode" presStyleLbl="node1" presStyleIdx="2" presStyleCnt="3">
        <dgm:presLayoutVars>
          <dgm:bulletEnabled val="1"/>
        </dgm:presLayoutVars>
      </dgm:prSet>
      <dgm:spPr/>
    </dgm:pt>
  </dgm:ptLst>
  <dgm:cxnLst>
    <dgm:cxn modelId="{E035C001-AA95-4552-82B2-B2C9D303DF04}" type="presOf" srcId="{0ABEFDDC-D234-4A5E-B56F-EB6D4BEC15E7}" destId="{0E9CE94B-AFDD-4B32-8A8B-A1D60F2B7192}" srcOrd="0" destOrd="0" presId="urn:microsoft.com/office/officeart/2005/8/layout/equation2"/>
    <dgm:cxn modelId="{E24CFB03-7FF0-4B00-AE7E-F449F8A1F27F}" type="presOf" srcId="{AE064DC5-6449-463E-BB3B-7FACA874506F}" destId="{CBDCD938-E075-4885-AA67-B44A3CD32483}" srcOrd="0" destOrd="0" presId="urn:microsoft.com/office/officeart/2005/8/layout/equation2"/>
    <dgm:cxn modelId="{047FB622-C757-47E7-AB9F-6D79129952ED}" type="presOf" srcId="{8BBA328D-84D6-49DE-90A0-2D2CF5EF0F6B}" destId="{6C55D4AD-DAD8-4D40-8D6F-D4E2007D9123}" srcOrd="1" destOrd="0" presId="urn:microsoft.com/office/officeart/2005/8/layout/equation2"/>
    <dgm:cxn modelId="{9F762732-0614-47B9-BD32-B02D65DA9A19}" type="presOf" srcId="{DEC109F4-D9DC-4E34-B250-AECC45408B89}" destId="{169254AA-F46E-4D34-91A7-ABDFB5CA986D}" srcOrd="0" destOrd="0" presId="urn:microsoft.com/office/officeart/2005/8/layout/equation2"/>
    <dgm:cxn modelId="{B1D83B5F-EDE3-499A-B4A5-BBDE84A62A3F}" type="presOf" srcId="{9658186A-9BF7-48B8-B604-8CFC17C7556E}" destId="{35D3807D-FF95-4591-95DF-F0C8CFDED135}" srcOrd="0" destOrd="0" presId="urn:microsoft.com/office/officeart/2005/8/layout/equation2"/>
    <dgm:cxn modelId="{592E2CB4-69E5-47A0-ACCB-B7C2024121C6}" type="presOf" srcId="{8BBA328D-84D6-49DE-90A0-2D2CF5EF0F6B}" destId="{FCC821D2-CBBD-4409-AF56-69408290E0A6}" srcOrd="0" destOrd="0" presId="urn:microsoft.com/office/officeart/2005/8/layout/equation2"/>
    <dgm:cxn modelId="{D580B7C4-39D4-494C-AAA2-CDD71BE7AE96}" srcId="{9658186A-9BF7-48B8-B604-8CFC17C7556E}" destId="{92F1C41C-3054-4901-8C30-E28B0E882598}" srcOrd="0" destOrd="0" parTransId="{FE778682-92E6-4852-90AE-59E88687193F}" sibTransId="{0ABEFDDC-D234-4A5E-B56F-EB6D4BEC15E7}"/>
    <dgm:cxn modelId="{9C8CD4CA-396E-4A70-B3FD-29F878F44DD2}" srcId="{9658186A-9BF7-48B8-B604-8CFC17C7556E}" destId="{DEC109F4-D9DC-4E34-B250-AECC45408B89}" srcOrd="1" destOrd="0" parTransId="{F8F31E85-4714-4BEF-8EA5-38F12C9EE3BA}" sibTransId="{8BBA328D-84D6-49DE-90A0-2D2CF5EF0F6B}"/>
    <dgm:cxn modelId="{7BD977EB-532D-4DFD-97BB-83E5648B7C15}" srcId="{9658186A-9BF7-48B8-B604-8CFC17C7556E}" destId="{AE064DC5-6449-463E-BB3B-7FACA874506F}" srcOrd="2" destOrd="0" parTransId="{88CBBDDF-143E-4240-AAA2-EA92B011D2CC}" sibTransId="{AA00EB9F-2E5D-44CC-BFBD-DB6E21BE0FF7}"/>
    <dgm:cxn modelId="{98C53DEE-D17B-46C1-9000-15B3A438FD81}" type="presOf" srcId="{92F1C41C-3054-4901-8C30-E28B0E882598}" destId="{826875D8-8DF2-4B4B-AA6E-AE3450038EDE}" srcOrd="0" destOrd="0" presId="urn:microsoft.com/office/officeart/2005/8/layout/equation2"/>
    <dgm:cxn modelId="{EF6A9B48-4CB1-4666-BBCD-239A865223BF}" type="presParOf" srcId="{35D3807D-FF95-4591-95DF-F0C8CFDED135}" destId="{AEDC8551-609E-451D-9883-EEEEA60C572D}" srcOrd="0" destOrd="0" presId="urn:microsoft.com/office/officeart/2005/8/layout/equation2"/>
    <dgm:cxn modelId="{B0A08D49-13B0-40C1-8D57-C022588032E0}" type="presParOf" srcId="{AEDC8551-609E-451D-9883-EEEEA60C572D}" destId="{826875D8-8DF2-4B4B-AA6E-AE3450038EDE}" srcOrd="0" destOrd="0" presId="urn:microsoft.com/office/officeart/2005/8/layout/equation2"/>
    <dgm:cxn modelId="{5949DD15-DE73-40B6-9E56-51C702D87206}" type="presParOf" srcId="{AEDC8551-609E-451D-9883-EEEEA60C572D}" destId="{8287F09D-A148-491C-896D-1E9ED9311AF6}" srcOrd="1" destOrd="0" presId="urn:microsoft.com/office/officeart/2005/8/layout/equation2"/>
    <dgm:cxn modelId="{89F2DA52-3690-4E07-835A-BCF94BA1C1A7}" type="presParOf" srcId="{AEDC8551-609E-451D-9883-EEEEA60C572D}" destId="{0E9CE94B-AFDD-4B32-8A8B-A1D60F2B7192}" srcOrd="2" destOrd="0" presId="urn:microsoft.com/office/officeart/2005/8/layout/equation2"/>
    <dgm:cxn modelId="{D953C888-4105-4F39-91C3-93F01AF1362B}" type="presParOf" srcId="{AEDC8551-609E-451D-9883-EEEEA60C572D}" destId="{6E3A0B08-F034-4435-A541-FEED90F7DE04}" srcOrd="3" destOrd="0" presId="urn:microsoft.com/office/officeart/2005/8/layout/equation2"/>
    <dgm:cxn modelId="{4CFBF5CD-352D-4E65-A56C-933488EEBF48}" type="presParOf" srcId="{AEDC8551-609E-451D-9883-EEEEA60C572D}" destId="{169254AA-F46E-4D34-91A7-ABDFB5CA986D}" srcOrd="4" destOrd="0" presId="urn:microsoft.com/office/officeart/2005/8/layout/equation2"/>
    <dgm:cxn modelId="{34364523-ED8E-4002-9BB4-B54023613713}" type="presParOf" srcId="{35D3807D-FF95-4591-95DF-F0C8CFDED135}" destId="{FCC821D2-CBBD-4409-AF56-69408290E0A6}" srcOrd="1" destOrd="0" presId="urn:microsoft.com/office/officeart/2005/8/layout/equation2"/>
    <dgm:cxn modelId="{04F4EAA3-0DA1-485F-90FC-67F198671221}" type="presParOf" srcId="{FCC821D2-CBBD-4409-AF56-69408290E0A6}" destId="{6C55D4AD-DAD8-4D40-8D6F-D4E2007D9123}" srcOrd="0" destOrd="0" presId="urn:microsoft.com/office/officeart/2005/8/layout/equation2"/>
    <dgm:cxn modelId="{5E7B3071-7EA2-408D-8216-1FBE341AA364}" type="presParOf" srcId="{35D3807D-FF95-4591-95DF-F0C8CFDED135}" destId="{CBDCD938-E075-4885-AA67-B44A3CD32483}"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58186A-9BF7-48B8-B604-8CFC17C7556E}" type="doc">
      <dgm:prSet loTypeId="urn:microsoft.com/office/officeart/2005/8/layout/equation2" loCatId="process" qsTypeId="urn:microsoft.com/office/officeart/2005/8/quickstyle/simple1" qsCatId="simple" csTypeId="urn:microsoft.com/office/officeart/2005/8/colors/accent1_2" csCatId="accent1" phldr="1"/>
      <dgm:spPr/>
    </dgm:pt>
    <dgm:pt modelId="{92F1C41C-3054-4901-8C30-E28B0E882598}">
      <dgm:prSet phldrT="[טקסט]"/>
      <dgm:spPr/>
      <dgm:t>
        <a:bodyPr/>
        <a:lstStyle/>
        <a:p>
          <a:pPr rtl="1"/>
          <a:r>
            <a:rPr lang="he-IL" dirty="0"/>
            <a:t>דבר שאינו מתכוון- אין כוונה לעשות </a:t>
          </a:r>
          <a:r>
            <a:rPr lang="en-US" dirty="0"/>
            <a:t>X</a:t>
          </a:r>
          <a:endParaRPr lang="he-IL" dirty="0"/>
        </a:p>
      </dgm:t>
    </dgm:pt>
    <dgm:pt modelId="{FE778682-92E6-4852-90AE-59E88687193F}" type="parTrans" cxnId="{D580B7C4-39D4-494C-AAA2-CDD71BE7AE96}">
      <dgm:prSet/>
      <dgm:spPr/>
      <dgm:t>
        <a:bodyPr/>
        <a:lstStyle/>
        <a:p>
          <a:pPr rtl="1"/>
          <a:endParaRPr lang="he-IL"/>
        </a:p>
      </dgm:t>
    </dgm:pt>
    <dgm:pt modelId="{0ABEFDDC-D234-4A5E-B56F-EB6D4BEC15E7}" type="sibTrans" cxnId="{D580B7C4-39D4-494C-AAA2-CDD71BE7AE96}">
      <dgm:prSet/>
      <dgm:spPr/>
      <dgm:t>
        <a:bodyPr/>
        <a:lstStyle/>
        <a:p>
          <a:pPr rtl="1"/>
          <a:endParaRPr lang="he-IL"/>
        </a:p>
      </dgm:t>
    </dgm:pt>
    <dgm:pt modelId="{DEC109F4-D9DC-4E34-B250-AECC45408B89}">
      <dgm:prSet phldrT="[טקסט]"/>
      <dgm:spPr/>
      <dgm:t>
        <a:bodyPr/>
        <a:lstStyle/>
        <a:p>
          <a:pPr rtl="1"/>
          <a:r>
            <a:rPr lang="he-IL" dirty="0"/>
            <a:t>איסור דרבנן- איסור גברה, לא לעשות </a:t>
          </a:r>
          <a:r>
            <a:rPr lang="en-US" dirty="0"/>
            <a:t>X</a:t>
          </a:r>
          <a:r>
            <a:rPr lang="he-IL" dirty="0"/>
            <a:t> </a:t>
          </a:r>
        </a:p>
      </dgm:t>
    </dgm:pt>
    <dgm:pt modelId="{F8F31E85-4714-4BEF-8EA5-38F12C9EE3BA}" type="parTrans" cxnId="{9C8CD4CA-396E-4A70-B3FD-29F878F44DD2}">
      <dgm:prSet/>
      <dgm:spPr/>
      <dgm:t>
        <a:bodyPr/>
        <a:lstStyle/>
        <a:p>
          <a:pPr rtl="1"/>
          <a:endParaRPr lang="he-IL"/>
        </a:p>
      </dgm:t>
    </dgm:pt>
    <dgm:pt modelId="{8BBA328D-84D6-49DE-90A0-2D2CF5EF0F6B}" type="sibTrans" cxnId="{9C8CD4CA-396E-4A70-B3FD-29F878F44DD2}">
      <dgm:prSet/>
      <dgm:spPr/>
      <dgm:t>
        <a:bodyPr/>
        <a:lstStyle/>
        <a:p>
          <a:pPr rtl="1"/>
          <a:endParaRPr lang="he-IL"/>
        </a:p>
      </dgm:t>
    </dgm:pt>
    <dgm:pt modelId="{AE064DC5-6449-463E-BB3B-7FACA874506F}">
      <dgm:prSet phldrT="[טקסט]"/>
      <dgm:spPr/>
      <dgm:t>
        <a:bodyPr/>
        <a:lstStyle/>
        <a:p>
          <a:pPr rtl="1"/>
          <a:r>
            <a:rPr lang="he-IL" dirty="0"/>
            <a:t>מותר- כי האיסור דרבנן הוי איסור רק על הגברה. ודבר שאינו מתכוון אסור בגלל התוצאה</a:t>
          </a:r>
        </a:p>
      </dgm:t>
    </dgm:pt>
    <dgm:pt modelId="{88CBBDDF-143E-4240-AAA2-EA92B011D2CC}" type="parTrans" cxnId="{7BD977EB-532D-4DFD-97BB-83E5648B7C15}">
      <dgm:prSet/>
      <dgm:spPr/>
      <dgm:t>
        <a:bodyPr/>
        <a:lstStyle/>
        <a:p>
          <a:pPr rtl="1"/>
          <a:endParaRPr lang="he-IL"/>
        </a:p>
      </dgm:t>
    </dgm:pt>
    <dgm:pt modelId="{AA00EB9F-2E5D-44CC-BFBD-DB6E21BE0FF7}" type="sibTrans" cxnId="{7BD977EB-532D-4DFD-97BB-83E5648B7C15}">
      <dgm:prSet/>
      <dgm:spPr/>
      <dgm:t>
        <a:bodyPr/>
        <a:lstStyle/>
        <a:p>
          <a:pPr rtl="1"/>
          <a:endParaRPr lang="he-IL"/>
        </a:p>
      </dgm:t>
    </dgm:pt>
    <dgm:pt modelId="{9E875F5A-FC57-4480-BA3E-3505D5F6B1AF}">
      <dgm:prSet phldrT="[טקסט]"/>
      <dgm:spPr/>
      <dgm:t>
        <a:bodyPr/>
        <a:lstStyle/>
        <a:p>
          <a:pPr rtl="1"/>
          <a:r>
            <a:rPr lang="he-IL" dirty="0"/>
            <a:t>אבל לא איסור בתוצאה</a:t>
          </a:r>
        </a:p>
      </dgm:t>
    </dgm:pt>
    <dgm:pt modelId="{227A1EAE-DF5F-413D-95E9-1A4092483B29}" type="parTrans" cxnId="{D32CBFAD-C77E-4B47-B177-0102C776402D}">
      <dgm:prSet/>
      <dgm:spPr/>
      <dgm:t>
        <a:bodyPr/>
        <a:lstStyle/>
        <a:p>
          <a:pPr rtl="1"/>
          <a:endParaRPr lang="he-IL"/>
        </a:p>
      </dgm:t>
    </dgm:pt>
    <dgm:pt modelId="{C0541CC2-07FE-4D2B-B621-354BA3095301}" type="sibTrans" cxnId="{D32CBFAD-C77E-4B47-B177-0102C776402D}">
      <dgm:prSet/>
      <dgm:spPr/>
      <dgm:t>
        <a:bodyPr/>
        <a:lstStyle/>
        <a:p>
          <a:pPr rtl="1"/>
          <a:endParaRPr lang="he-IL"/>
        </a:p>
      </dgm:t>
    </dgm:pt>
    <dgm:pt modelId="{74B12D0A-E3B9-4A53-830A-D4968500D36B}">
      <dgm:prSet phldrT="[טקסט]"/>
      <dgm:spPr/>
      <dgm:t>
        <a:bodyPr/>
        <a:lstStyle/>
        <a:p>
          <a:pPr rtl="1"/>
          <a:r>
            <a:rPr lang="he-IL" dirty="0"/>
            <a:t>יש את התוצאה שזה קרה</a:t>
          </a:r>
        </a:p>
      </dgm:t>
    </dgm:pt>
    <dgm:pt modelId="{E8B5C449-925D-45C3-B6D8-FB5299187D37}" type="parTrans" cxnId="{46140A67-C8B1-433B-B1D0-84CA5115ABC6}">
      <dgm:prSet/>
      <dgm:spPr/>
      <dgm:t>
        <a:bodyPr/>
        <a:lstStyle/>
        <a:p>
          <a:pPr rtl="1"/>
          <a:endParaRPr lang="he-IL"/>
        </a:p>
      </dgm:t>
    </dgm:pt>
    <dgm:pt modelId="{02F49290-BF30-4D3E-8C01-F759C9D3B42D}" type="sibTrans" cxnId="{46140A67-C8B1-433B-B1D0-84CA5115ABC6}">
      <dgm:prSet/>
      <dgm:spPr/>
      <dgm:t>
        <a:bodyPr/>
        <a:lstStyle/>
        <a:p>
          <a:pPr rtl="1"/>
          <a:endParaRPr lang="he-IL"/>
        </a:p>
      </dgm:t>
    </dgm:pt>
    <dgm:pt modelId="{35D3807D-FF95-4591-95DF-F0C8CFDED135}" type="pres">
      <dgm:prSet presAssocID="{9658186A-9BF7-48B8-B604-8CFC17C7556E}" presName="Name0" presStyleCnt="0">
        <dgm:presLayoutVars>
          <dgm:dir/>
          <dgm:resizeHandles val="exact"/>
        </dgm:presLayoutVars>
      </dgm:prSet>
      <dgm:spPr/>
    </dgm:pt>
    <dgm:pt modelId="{AEDC8551-609E-451D-9883-EEEEA60C572D}" type="pres">
      <dgm:prSet presAssocID="{9658186A-9BF7-48B8-B604-8CFC17C7556E}" presName="vNodes" presStyleCnt="0"/>
      <dgm:spPr/>
    </dgm:pt>
    <dgm:pt modelId="{826875D8-8DF2-4B4B-AA6E-AE3450038EDE}" type="pres">
      <dgm:prSet presAssocID="{92F1C41C-3054-4901-8C30-E28B0E882598}" presName="node" presStyleLbl="node1" presStyleIdx="0" presStyleCnt="3">
        <dgm:presLayoutVars>
          <dgm:bulletEnabled val="1"/>
        </dgm:presLayoutVars>
      </dgm:prSet>
      <dgm:spPr/>
    </dgm:pt>
    <dgm:pt modelId="{8287F09D-A148-491C-896D-1E9ED9311AF6}" type="pres">
      <dgm:prSet presAssocID="{0ABEFDDC-D234-4A5E-B56F-EB6D4BEC15E7}" presName="spacerT" presStyleCnt="0"/>
      <dgm:spPr/>
    </dgm:pt>
    <dgm:pt modelId="{0E9CE94B-AFDD-4B32-8A8B-A1D60F2B7192}" type="pres">
      <dgm:prSet presAssocID="{0ABEFDDC-D234-4A5E-B56F-EB6D4BEC15E7}" presName="sibTrans" presStyleLbl="sibTrans2D1" presStyleIdx="0" presStyleCnt="2"/>
      <dgm:spPr/>
    </dgm:pt>
    <dgm:pt modelId="{6E3A0B08-F034-4435-A541-FEED90F7DE04}" type="pres">
      <dgm:prSet presAssocID="{0ABEFDDC-D234-4A5E-B56F-EB6D4BEC15E7}" presName="spacerB" presStyleCnt="0"/>
      <dgm:spPr/>
    </dgm:pt>
    <dgm:pt modelId="{169254AA-F46E-4D34-91A7-ABDFB5CA986D}" type="pres">
      <dgm:prSet presAssocID="{DEC109F4-D9DC-4E34-B250-AECC45408B89}" presName="node" presStyleLbl="node1" presStyleIdx="1" presStyleCnt="3">
        <dgm:presLayoutVars>
          <dgm:bulletEnabled val="1"/>
        </dgm:presLayoutVars>
      </dgm:prSet>
      <dgm:spPr/>
    </dgm:pt>
    <dgm:pt modelId="{FCC821D2-CBBD-4409-AF56-69408290E0A6}" type="pres">
      <dgm:prSet presAssocID="{9658186A-9BF7-48B8-B604-8CFC17C7556E}" presName="sibTransLast" presStyleLbl="sibTrans2D1" presStyleIdx="1" presStyleCnt="2"/>
      <dgm:spPr/>
    </dgm:pt>
    <dgm:pt modelId="{6C55D4AD-DAD8-4D40-8D6F-D4E2007D9123}" type="pres">
      <dgm:prSet presAssocID="{9658186A-9BF7-48B8-B604-8CFC17C7556E}" presName="connectorText" presStyleLbl="sibTrans2D1" presStyleIdx="1" presStyleCnt="2"/>
      <dgm:spPr/>
    </dgm:pt>
    <dgm:pt modelId="{CBDCD938-E075-4885-AA67-B44A3CD32483}" type="pres">
      <dgm:prSet presAssocID="{9658186A-9BF7-48B8-B604-8CFC17C7556E}" presName="lastNode" presStyleLbl="node1" presStyleIdx="2" presStyleCnt="3">
        <dgm:presLayoutVars>
          <dgm:bulletEnabled val="1"/>
        </dgm:presLayoutVars>
      </dgm:prSet>
      <dgm:spPr/>
    </dgm:pt>
  </dgm:ptLst>
  <dgm:cxnLst>
    <dgm:cxn modelId="{E035C001-AA95-4552-82B2-B2C9D303DF04}" type="presOf" srcId="{0ABEFDDC-D234-4A5E-B56F-EB6D4BEC15E7}" destId="{0E9CE94B-AFDD-4B32-8A8B-A1D60F2B7192}" srcOrd="0" destOrd="0" presId="urn:microsoft.com/office/officeart/2005/8/layout/equation2"/>
    <dgm:cxn modelId="{E24CFB03-7FF0-4B00-AE7E-F449F8A1F27F}" type="presOf" srcId="{AE064DC5-6449-463E-BB3B-7FACA874506F}" destId="{CBDCD938-E075-4885-AA67-B44A3CD32483}" srcOrd="0" destOrd="0" presId="urn:microsoft.com/office/officeart/2005/8/layout/equation2"/>
    <dgm:cxn modelId="{7FCD9C22-7756-477A-AE34-BCB992E3B9D4}" type="presOf" srcId="{9E875F5A-FC57-4480-BA3E-3505D5F6B1AF}" destId="{169254AA-F46E-4D34-91A7-ABDFB5CA986D}" srcOrd="0" destOrd="1" presId="urn:microsoft.com/office/officeart/2005/8/layout/equation2"/>
    <dgm:cxn modelId="{E0D5FC2B-A495-402B-9A57-5575440A32C4}" type="presOf" srcId="{8BBA328D-84D6-49DE-90A0-2D2CF5EF0F6B}" destId="{6C55D4AD-DAD8-4D40-8D6F-D4E2007D9123}" srcOrd="1" destOrd="0" presId="urn:microsoft.com/office/officeart/2005/8/layout/equation2"/>
    <dgm:cxn modelId="{9F762732-0614-47B9-BD32-B02D65DA9A19}" type="presOf" srcId="{DEC109F4-D9DC-4E34-B250-AECC45408B89}" destId="{169254AA-F46E-4D34-91A7-ABDFB5CA986D}" srcOrd="0" destOrd="0" presId="urn:microsoft.com/office/officeart/2005/8/layout/equation2"/>
    <dgm:cxn modelId="{B1D83B5F-EDE3-499A-B4A5-BBDE84A62A3F}" type="presOf" srcId="{9658186A-9BF7-48B8-B604-8CFC17C7556E}" destId="{35D3807D-FF95-4591-95DF-F0C8CFDED135}" srcOrd="0" destOrd="0" presId="urn:microsoft.com/office/officeart/2005/8/layout/equation2"/>
    <dgm:cxn modelId="{46140A67-C8B1-433B-B1D0-84CA5115ABC6}" srcId="{92F1C41C-3054-4901-8C30-E28B0E882598}" destId="{74B12D0A-E3B9-4A53-830A-D4968500D36B}" srcOrd="0" destOrd="0" parTransId="{E8B5C449-925D-45C3-B6D8-FB5299187D37}" sibTransId="{02F49290-BF30-4D3E-8C01-F759C9D3B42D}"/>
    <dgm:cxn modelId="{D32CBFAD-C77E-4B47-B177-0102C776402D}" srcId="{DEC109F4-D9DC-4E34-B250-AECC45408B89}" destId="{9E875F5A-FC57-4480-BA3E-3505D5F6B1AF}" srcOrd="0" destOrd="0" parTransId="{227A1EAE-DF5F-413D-95E9-1A4092483B29}" sibTransId="{C0541CC2-07FE-4D2B-B621-354BA3095301}"/>
    <dgm:cxn modelId="{68B42CC2-E03B-4C1D-96B4-F4DDB5525472}" type="presOf" srcId="{8BBA328D-84D6-49DE-90A0-2D2CF5EF0F6B}" destId="{FCC821D2-CBBD-4409-AF56-69408290E0A6}" srcOrd="0" destOrd="0" presId="urn:microsoft.com/office/officeart/2005/8/layout/equation2"/>
    <dgm:cxn modelId="{D580B7C4-39D4-494C-AAA2-CDD71BE7AE96}" srcId="{9658186A-9BF7-48B8-B604-8CFC17C7556E}" destId="{92F1C41C-3054-4901-8C30-E28B0E882598}" srcOrd="0" destOrd="0" parTransId="{FE778682-92E6-4852-90AE-59E88687193F}" sibTransId="{0ABEFDDC-D234-4A5E-B56F-EB6D4BEC15E7}"/>
    <dgm:cxn modelId="{9C8CD4CA-396E-4A70-B3FD-29F878F44DD2}" srcId="{9658186A-9BF7-48B8-B604-8CFC17C7556E}" destId="{DEC109F4-D9DC-4E34-B250-AECC45408B89}" srcOrd="1" destOrd="0" parTransId="{F8F31E85-4714-4BEF-8EA5-38F12C9EE3BA}" sibTransId="{8BBA328D-84D6-49DE-90A0-2D2CF5EF0F6B}"/>
    <dgm:cxn modelId="{7BD977EB-532D-4DFD-97BB-83E5648B7C15}" srcId="{9658186A-9BF7-48B8-B604-8CFC17C7556E}" destId="{AE064DC5-6449-463E-BB3B-7FACA874506F}" srcOrd="2" destOrd="0" parTransId="{88CBBDDF-143E-4240-AAA2-EA92B011D2CC}" sibTransId="{AA00EB9F-2E5D-44CC-BFBD-DB6E21BE0FF7}"/>
    <dgm:cxn modelId="{98C53DEE-D17B-46C1-9000-15B3A438FD81}" type="presOf" srcId="{92F1C41C-3054-4901-8C30-E28B0E882598}" destId="{826875D8-8DF2-4B4B-AA6E-AE3450038EDE}" srcOrd="0" destOrd="0" presId="urn:microsoft.com/office/officeart/2005/8/layout/equation2"/>
    <dgm:cxn modelId="{FA3C5EF0-4851-4365-A21B-8256FE211340}" type="presOf" srcId="{74B12D0A-E3B9-4A53-830A-D4968500D36B}" destId="{826875D8-8DF2-4B4B-AA6E-AE3450038EDE}" srcOrd="0" destOrd="1" presId="urn:microsoft.com/office/officeart/2005/8/layout/equation2"/>
    <dgm:cxn modelId="{EF6A9B48-4CB1-4666-BBCD-239A865223BF}" type="presParOf" srcId="{35D3807D-FF95-4591-95DF-F0C8CFDED135}" destId="{AEDC8551-609E-451D-9883-EEEEA60C572D}" srcOrd="0" destOrd="0" presId="urn:microsoft.com/office/officeart/2005/8/layout/equation2"/>
    <dgm:cxn modelId="{B0A08D49-13B0-40C1-8D57-C022588032E0}" type="presParOf" srcId="{AEDC8551-609E-451D-9883-EEEEA60C572D}" destId="{826875D8-8DF2-4B4B-AA6E-AE3450038EDE}" srcOrd="0" destOrd="0" presId="urn:microsoft.com/office/officeart/2005/8/layout/equation2"/>
    <dgm:cxn modelId="{5949DD15-DE73-40B6-9E56-51C702D87206}" type="presParOf" srcId="{AEDC8551-609E-451D-9883-EEEEA60C572D}" destId="{8287F09D-A148-491C-896D-1E9ED9311AF6}" srcOrd="1" destOrd="0" presId="urn:microsoft.com/office/officeart/2005/8/layout/equation2"/>
    <dgm:cxn modelId="{89F2DA52-3690-4E07-835A-BCF94BA1C1A7}" type="presParOf" srcId="{AEDC8551-609E-451D-9883-EEEEA60C572D}" destId="{0E9CE94B-AFDD-4B32-8A8B-A1D60F2B7192}" srcOrd="2" destOrd="0" presId="urn:microsoft.com/office/officeart/2005/8/layout/equation2"/>
    <dgm:cxn modelId="{D953C888-4105-4F39-91C3-93F01AF1362B}" type="presParOf" srcId="{AEDC8551-609E-451D-9883-EEEEA60C572D}" destId="{6E3A0B08-F034-4435-A541-FEED90F7DE04}" srcOrd="3" destOrd="0" presId="urn:microsoft.com/office/officeart/2005/8/layout/equation2"/>
    <dgm:cxn modelId="{4CFBF5CD-352D-4E65-A56C-933488EEBF48}" type="presParOf" srcId="{AEDC8551-609E-451D-9883-EEEEA60C572D}" destId="{169254AA-F46E-4D34-91A7-ABDFB5CA986D}" srcOrd="4" destOrd="0" presId="urn:microsoft.com/office/officeart/2005/8/layout/equation2"/>
    <dgm:cxn modelId="{34364523-ED8E-4002-9BB4-B54023613713}" type="presParOf" srcId="{35D3807D-FF95-4591-95DF-F0C8CFDED135}" destId="{FCC821D2-CBBD-4409-AF56-69408290E0A6}" srcOrd="1" destOrd="0" presId="urn:microsoft.com/office/officeart/2005/8/layout/equation2"/>
    <dgm:cxn modelId="{04F4EAA3-0DA1-485F-90FC-67F198671221}" type="presParOf" srcId="{FCC821D2-CBBD-4409-AF56-69408290E0A6}" destId="{6C55D4AD-DAD8-4D40-8D6F-D4E2007D9123}" srcOrd="0" destOrd="0" presId="urn:microsoft.com/office/officeart/2005/8/layout/equation2"/>
    <dgm:cxn modelId="{5E7B3071-7EA2-408D-8216-1FBE341AA364}" type="presParOf" srcId="{35D3807D-FF95-4591-95DF-F0C8CFDED135}" destId="{CBDCD938-E075-4885-AA67-B44A3CD32483}"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E8F8C-DB01-4221-9624-A21F4E781153}">
      <dsp:nvSpPr>
        <dsp:cNvPr id="0" name=""/>
        <dsp:cNvSpPr/>
      </dsp:nvSpPr>
      <dsp:spPr>
        <a:xfrm>
          <a:off x="7139469" y="4110025"/>
          <a:ext cx="91440" cy="480470"/>
        </a:xfrm>
        <a:custGeom>
          <a:avLst/>
          <a:gdLst/>
          <a:ahLst/>
          <a:cxnLst/>
          <a:rect l="0" t="0" r="0" b="0"/>
          <a:pathLst>
            <a:path>
              <a:moveTo>
                <a:pt x="45720" y="0"/>
              </a:moveTo>
              <a:lnTo>
                <a:pt x="4572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98D5FC-06F2-45A0-A673-B80467EF1AE9}">
      <dsp:nvSpPr>
        <dsp:cNvPr id="0" name=""/>
        <dsp:cNvSpPr/>
      </dsp:nvSpPr>
      <dsp:spPr>
        <a:xfrm>
          <a:off x="7139469" y="2580504"/>
          <a:ext cx="91440" cy="480470"/>
        </a:xfrm>
        <a:custGeom>
          <a:avLst/>
          <a:gdLst/>
          <a:ahLst/>
          <a:cxnLst/>
          <a:rect l="0" t="0" r="0" b="0"/>
          <a:pathLst>
            <a:path>
              <a:moveTo>
                <a:pt x="45720" y="0"/>
              </a:moveTo>
              <a:lnTo>
                <a:pt x="4572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8E0813-1E65-4DB4-8BC1-10803B9C5EF0}">
      <dsp:nvSpPr>
        <dsp:cNvPr id="0" name=""/>
        <dsp:cNvSpPr/>
      </dsp:nvSpPr>
      <dsp:spPr>
        <a:xfrm>
          <a:off x="5670811" y="1050983"/>
          <a:ext cx="1514377" cy="480470"/>
        </a:xfrm>
        <a:custGeom>
          <a:avLst/>
          <a:gdLst/>
          <a:ahLst/>
          <a:cxnLst/>
          <a:rect l="0" t="0" r="0" b="0"/>
          <a:pathLst>
            <a:path>
              <a:moveTo>
                <a:pt x="0" y="0"/>
              </a:moveTo>
              <a:lnTo>
                <a:pt x="0" y="327426"/>
              </a:lnTo>
              <a:lnTo>
                <a:pt x="1514377" y="327426"/>
              </a:lnTo>
              <a:lnTo>
                <a:pt x="1514377" y="4804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E20424-DD96-4499-BFC2-133BA957DBCC}">
      <dsp:nvSpPr>
        <dsp:cNvPr id="0" name=""/>
        <dsp:cNvSpPr/>
      </dsp:nvSpPr>
      <dsp:spPr>
        <a:xfrm>
          <a:off x="4156434" y="2580504"/>
          <a:ext cx="1009584" cy="480470"/>
        </a:xfrm>
        <a:custGeom>
          <a:avLst/>
          <a:gdLst/>
          <a:ahLst/>
          <a:cxnLst/>
          <a:rect l="0" t="0" r="0" b="0"/>
          <a:pathLst>
            <a:path>
              <a:moveTo>
                <a:pt x="0" y="0"/>
              </a:moveTo>
              <a:lnTo>
                <a:pt x="0" y="327426"/>
              </a:lnTo>
              <a:lnTo>
                <a:pt x="1009584" y="327426"/>
              </a:lnTo>
              <a:lnTo>
                <a:pt x="1009584"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7372D4-E4E7-4855-877D-B2BC586A4410}">
      <dsp:nvSpPr>
        <dsp:cNvPr id="0" name=""/>
        <dsp:cNvSpPr/>
      </dsp:nvSpPr>
      <dsp:spPr>
        <a:xfrm>
          <a:off x="3146849" y="2580504"/>
          <a:ext cx="1009584" cy="480470"/>
        </a:xfrm>
        <a:custGeom>
          <a:avLst/>
          <a:gdLst/>
          <a:ahLst/>
          <a:cxnLst/>
          <a:rect l="0" t="0" r="0" b="0"/>
          <a:pathLst>
            <a:path>
              <a:moveTo>
                <a:pt x="1009584" y="0"/>
              </a:moveTo>
              <a:lnTo>
                <a:pt x="1009584" y="327426"/>
              </a:lnTo>
              <a:lnTo>
                <a:pt x="0" y="327426"/>
              </a:lnTo>
              <a:lnTo>
                <a:pt x="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B39778-B43D-4D65-86B6-E44A9D274E02}">
      <dsp:nvSpPr>
        <dsp:cNvPr id="0" name=""/>
        <dsp:cNvSpPr/>
      </dsp:nvSpPr>
      <dsp:spPr>
        <a:xfrm>
          <a:off x="4156434" y="1050983"/>
          <a:ext cx="1514377" cy="480470"/>
        </a:xfrm>
        <a:custGeom>
          <a:avLst/>
          <a:gdLst/>
          <a:ahLst/>
          <a:cxnLst/>
          <a:rect l="0" t="0" r="0" b="0"/>
          <a:pathLst>
            <a:path>
              <a:moveTo>
                <a:pt x="1514377" y="0"/>
              </a:moveTo>
              <a:lnTo>
                <a:pt x="1514377" y="327426"/>
              </a:lnTo>
              <a:lnTo>
                <a:pt x="0" y="327426"/>
              </a:lnTo>
              <a:lnTo>
                <a:pt x="0" y="4804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1CF927-CF07-4E21-B7BB-F7591B22B2FF}">
      <dsp:nvSpPr>
        <dsp:cNvPr id="0" name=""/>
        <dsp:cNvSpPr/>
      </dsp:nvSpPr>
      <dsp:spPr>
        <a:xfrm>
          <a:off x="4844788" y="1932"/>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EE7805-2F52-41CA-80A9-E8CB603ACC23}">
      <dsp:nvSpPr>
        <dsp:cNvPr id="0" name=""/>
        <dsp:cNvSpPr/>
      </dsp:nvSpPr>
      <dsp:spPr>
        <a:xfrm>
          <a:off x="5028348" y="176315"/>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he-IL" sz="1900" kern="1200" dirty="0"/>
            <a:t>מעשה</a:t>
          </a:r>
        </a:p>
      </dsp:txBody>
      <dsp:txXfrm>
        <a:off x="5059074" y="207041"/>
        <a:ext cx="1590595" cy="987598"/>
      </dsp:txXfrm>
    </dsp:sp>
    <dsp:sp modelId="{D11CB33A-9373-4150-905D-0657A295A10C}">
      <dsp:nvSpPr>
        <dsp:cNvPr id="0" name=""/>
        <dsp:cNvSpPr/>
      </dsp:nvSpPr>
      <dsp:spPr>
        <a:xfrm>
          <a:off x="3330410" y="1531453"/>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60C947-3208-4B0C-9CD8-4761D7B58E15}">
      <dsp:nvSpPr>
        <dsp:cNvPr id="0" name=""/>
        <dsp:cNvSpPr/>
      </dsp:nvSpPr>
      <dsp:spPr>
        <a:xfrm>
          <a:off x="3513971" y="1705836"/>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Action</a:t>
          </a:r>
          <a:endParaRPr lang="he-IL" sz="1900" kern="1200" dirty="0"/>
        </a:p>
      </dsp:txBody>
      <dsp:txXfrm>
        <a:off x="3544697" y="1736562"/>
        <a:ext cx="1590595" cy="987598"/>
      </dsp:txXfrm>
    </dsp:sp>
    <dsp:sp modelId="{05B35810-B734-45E5-863B-3EA9B0A8099B}">
      <dsp:nvSpPr>
        <dsp:cNvPr id="0" name=""/>
        <dsp:cNvSpPr/>
      </dsp:nvSpPr>
      <dsp:spPr>
        <a:xfrm>
          <a:off x="2320825" y="3060974"/>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8EFB86-F88F-4655-872E-EC3FAD041193}">
      <dsp:nvSpPr>
        <dsp:cNvPr id="0" name=""/>
        <dsp:cNvSpPr/>
      </dsp:nvSpPr>
      <dsp:spPr>
        <a:xfrm>
          <a:off x="2504386" y="3235357"/>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Physical motion</a:t>
          </a:r>
          <a:endParaRPr lang="he-IL" sz="1900" kern="1200" dirty="0"/>
        </a:p>
      </dsp:txBody>
      <dsp:txXfrm>
        <a:off x="2535112" y="3266083"/>
        <a:ext cx="1590595" cy="987598"/>
      </dsp:txXfrm>
    </dsp:sp>
    <dsp:sp modelId="{2F01DECA-5A9C-42FB-B27E-FE488F34D30E}">
      <dsp:nvSpPr>
        <dsp:cNvPr id="0" name=""/>
        <dsp:cNvSpPr/>
      </dsp:nvSpPr>
      <dsp:spPr>
        <a:xfrm>
          <a:off x="4339995" y="3060974"/>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CF60F2-872B-4766-BCCC-CE54FB58037C}">
      <dsp:nvSpPr>
        <dsp:cNvPr id="0" name=""/>
        <dsp:cNvSpPr/>
      </dsp:nvSpPr>
      <dsp:spPr>
        <a:xfrm>
          <a:off x="4523556" y="3235357"/>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Outcome</a:t>
          </a:r>
          <a:endParaRPr lang="he-IL" sz="1900" kern="1200" dirty="0"/>
        </a:p>
      </dsp:txBody>
      <dsp:txXfrm>
        <a:off x="4554282" y="3266083"/>
        <a:ext cx="1590595" cy="987598"/>
      </dsp:txXfrm>
    </dsp:sp>
    <dsp:sp modelId="{C9B616C2-2702-4E7B-A4A0-6EFBDDF0011F}">
      <dsp:nvSpPr>
        <dsp:cNvPr id="0" name=""/>
        <dsp:cNvSpPr/>
      </dsp:nvSpPr>
      <dsp:spPr>
        <a:xfrm>
          <a:off x="6359165" y="1531453"/>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7BC602-B511-4AB5-9D02-D8E78CDA6BE6}">
      <dsp:nvSpPr>
        <dsp:cNvPr id="0" name=""/>
        <dsp:cNvSpPr/>
      </dsp:nvSpPr>
      <dsp:spPr>
        <a:xfrm>
          <a:off x="6542726" y="1705836"/>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Intent</a:t>
          </a:r>
          <a:endParaRPr lang="he-IL" sz="1900" kern="1200" dirty="0"/>
        </a:p>
      </dsp:txBody>
      <dsp:txXfrm>
        <a:off x="6573452" y="1736562"/>
        <a:ext cx="1590595" cy="987598"/>
      </dsp:txXfrm>
    </dsp:sp>
    <dsp:sp modelId="{E764C6CF-FF5B-4E26-9734-300E9310F5B9}">
      <dsp:nvSpPr>
        <dsp:cNvPr id="0" name=""/>
        <dsp:cNvSpPr/>
      </dsp:nvSpPr>
      <dsp:spPr>
        <a:xfrm>
          <a:off x="6359165" y="3060974"/>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12BE6E-7612-4949-9A4A-0B5C6C527B6A}">
      <dsp:nvSpPr>
        <dsp:cNvPr id="0" name=""/>
        <dsp:cNvSpPr/>
      </dsp:nvSpPr>
      <dsp:spPr>
        <a:xfrm>
          <a:off x="6542726" y="3235357"/>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What’s in his head</a:t>
          </a:r>
          <a:endParaRPr lang="he-IL" sz="1900" kern="1200" dirty="0"/>
        </a:p>
      </dsp:txBody>
      <dsp:txXfrm>
        <a:off x="6573452" y="3266083"/>
        <a:ext cx="1590595" cy="987598"/>
      </dsp:txXfrm>
    </dsp:sp>
    <dsp:sp modelId="{7F82146F-1A96-4C3A-B2D6-DD9E0078B0D4}">
      <dsp:nvSpPr>
        <dsp:cNvPr id="0" name=""/>
        <dsp:cNvSpPr/>
      </dsp:nvSpPr>
      <dsp:spPr>
        <a:xfrm>
          <a:off x="6359165" y="4590495"/>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0806D1-A607-4355-86BE-8A2D1AC3C8C7}">
      <dsp:nvSpPr>
        <dsp:cNvPr id="0" name=""/>
        <dsp:cNvSpPr/>
      </dsp:nvSpPr>
      <dsp:spPr>
        <a:xfrm>
          <a:off x="6542726" y="4764878"/>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Mapping that to halakhic categories </a:t>
          </a:r>
          <a:endParaRPr lang="he-IL" sz="1900" kern="1200" dirty="0"/>
        </a:p>
      </dsp:txBody>
      <dsp:txXfrm>
        <a:off x="6573452" y="4795604"/>
        <a:ext cx="1590595" cy="9875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875D8-8DF2-4B4B-AA6E-AE3450038EDE}">
      <dsp:nvSpPr>
        <dsp:cNvPr id="0" name=""/>
        <dsp:cNvSpPr/>
      </dsp:nvSpPr>
      <dsp:spPr>
        <a:xfrm>
          <a:off x="2401951" y="147"/>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he-IL" sz="1800" kern="1200" dirty="0"/>
            <a:t>דבר שאינו מתכוון- איסור דרבנן (</a:t>
          </a:r>
          <a:r>
            <a:rPr lang="he-IL" sz="1800" kern="1200" dirty="0" err="1"/>
            <a:t>לר"י</a:t>
          </a:r>
          <a:r>
            <a:rPr lang="he-IL" sz="1800" kern="1200" dirty="0"/>
            <a:t>)</a:t>
          </a:r>
        </a:p>
      </dsp:txBody>
      <dsp:txXfrm>
        <a:off x="2634301" y="232497"/>
        <a:ext cx="1121882" cy="1121882"/>
      </dsp:txXfrm>
    </dsp:sp>
    <dsp:sp modelId="{0E9CE94B-AFDD-4B32-8A8B-A1D60F2B7192}">
      <dsp:nvSpPr>
        <dsp:cNvPr id="0" name=""/>
        <dsp:cNvSpPr/>
      </dsp:nvSpPr>
      <dsp:spPr>
        <a:xfrm>
          <a:off x="2735134" y="1715560"/>
          <a:ext cx="920217" cy="92021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he-IL" sz="1500" kern="1200"/>
        </a:p>
      </dsp:txBody>
      <dsp:txXfrm>
        <a:off x="2857109" y="2067451"/>
        <a:ext cx="676267" cy="216435"/>
      </dsp:txXfrm>
    </dsp:sp>
    <dsp:sp modelId="{169254AA-F46E-4D34-91A7-ABDFB5CA986D}">
      <dsp:nvSpPr>
        <dsp:cNvPr id="0" name=""/>
        <dsp:cNvSpPr/>
      </dsp:nvSpPr>
      <dsp:spPr>
        <a:xfrm>
          <a:off x="2401951" y="2764608"/>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he-IL" sz="1800" kern="1200" dirty="0"/>
            <a:t>איסור דרבנן</a:t>
          </a:r>
        </a:p>
      </dsp:txBody>
      <dsp:txXfrm>
        <a:off x="2634301" y="2996958"/>
        <a:ext cx="1121882" cy="1121882"/>
      </dsp:txXfrm>
    </dsp:sp>
    <dsp:sp modelId="{FCC821D2-CBBD-4409-AF56-69408290E0A6}">
      <dsp:nvSpPr>
        <dsp:cNvPr id="0" name=""/>
        <dsp:cNvSpPr/>
      </dsp:nvSpPr>
      <dsp:spPr>
        <a:xfrm>
          <a:off x="4226521" y="1880564"/>
          <a:ext cx="504533" cy="590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he-IL" sz="1500" kern="1200"/>
        </a:p>
      </dsp:txBody>
      <dsp:txXfrm>
        <a:off x="4226521" y="1998606"/>
        <a:ext cx="353173" cy="354124"/>
      </dsp:txXfrm>
    </dsp:sp>
    <dsp:sp modelId="{CBDCD938-E075-4885-AA67-B44A3CD32483}">
      <dsp:nvSpPr>
        <dsp:cNvPr id="0" name=""/>
        <dsp:cNvSpPr/>
      </dsp:nvSpPr>
      <dsp:spPr>
        <a:xfrm>
          <a:off x="4940483" y="589086"/>
          <a:ext cx="3173164" cy="31731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rtl="1">
            <a:lnSpc>
              <a:spcPct val="90000"/>
            </a:lnSpc>
            <a:spcBef>
              <a:spcPct val="0"/>
            </a:spcBef>
            <a:spcAft>
              <a:spcPct val="35000"/>
            </a:spcAft>
            <a:buNone/>
          </a:pPr>
          <a:r>
            <a:rPr lang="he-IL" sz="6500" kern="1200" dirty="0"/>
            <a:t>מותר</a:t>
          </a:r>
        </a:p>
      </dsp:txBody>
      <dsp:txXfrm>
        <a:off x="5405182" y="1053785"/>
        <a:ext cx="2243766" cy="22437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875D8-8DF2-4B4B-AA6E-AE3450038EDE}">
      <dsp:nvSpPr>
        <dsp:cNvPr id="0" name=""/>
        <dsp:cNvSpPr/>
      </dsp:nvSpPr>
      <dsp:spPr>
        <a:xfrm>
          <a:off x="2401951" y="147"/>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r" defTabSz="666750" rtl="1">
            <a:lnSpc>
              <a:spcPct val="90000"/>
            </a:lnSpc>
            <a:spcBef>
              <a:spcPct val="0"/>
            </a:spcBef>
            <a:spcAft>
              <a:spcPct val="35000"/>
            </a:spcAft>
            <a:buNone/>
          </a:pPr>
          <a:r>
            <a:rPr lang="he-IL" sz="1500" kern="1200" dirty="0"/>
            <a:t>דבר שאינו מתכוון- אין כוונה לעשות </a:t>
          </a:r>
          <a:r>
            <a:rPr lang="en-US" sz="1500" kern="1200" dirty="0"/>
            <a:t>X</a:t>
          </a:r>
          <a:endParaRPr lang="he-IL" sz="1500" kern="1200" dirty="0"/>
        </a:p>
        <a:p>
          <a:pPr marL="114300" lvl="1" indent="-114300" algn="r" defTabSz="533400" rtl="1">
            <a:lnSpc>
              <a:spcPct val="90000"/>
            </a:lnSpc>
            <a:spcBef>
              <a:spcPct val="0"/>
            </a:spcBef>
            <a:spcAft>
              <a:spcPct val="15000"/>
            </a:spcAft>
            <a:buChar char="•"/>
          </a:pPr>
          <a:r>
            <a:rPr lang="he-IL" sz="1200" kern="1200" dirty="0"/>
            <a:t>יש את התוצאה שזה קרה</a:t>
          </a:r>
        </a:p>
      </dsp:txBody>
      <dsp:txXfrm>
        <a:off x="2634301" y="232497"/>
        <a:ext cx="1121882" cy="1121882"/>
      </dsp:txXfrm>
    </dsp:sp>
    <dsp:sp modelId="{0E9CE94B-AFDD-4B32-8A8B-A1D60F2B7192}">
      <dsp:nvSpPr>
        <dsp:cNvPr id="0" name=""/>
        <dsp:cNvSpPr/>
      </dsp:nvSpPr>
      <dsp:spPr>
        <a:xfrm>
          <a:off x="2735134" y="1715560"/>
          <a:ext cx="920217" cy="92021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rtl="1">
            <a:lnSpc>
              <a:spcPct val="90000"/>
            </a:lnSpc>
            <a:spcBef>
              <a:spcPct val="0"/>
            </a:spcBef>
            <a:spcAft>
              <a:spcPct val="35000"/>
            </a:spcAft>
            <a:buNone/>
          </a:pPr>
          <a:endParaRPr lang="he-IL" sz="1200" kern="1200"/>
        </a:p>
      </dsp:txBody>
      <dsp:txXfrm>
        <a:off x="2857109" y="2067451"/>
        <a:ext cx="676267" cy="216435"/>
      </dsp:txXfrm>
    </dsp:sp>
    <dsp:sp modelId="{169254AA-F46E-4D34-91A7-ABDFB5CA986D}">
      <dsp:nvSpPr>
        <dsp:cNvPr id="0" name=""/>
        <dsp:cNvSpPr/>
      </dsp:nvSpPr>
      <dsp:spPr>
        <a:xfrm>
          <a:off x="2401951" y="2764608"/>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r" defTabSz="666750" rtl="1">
            <a:lnSpc>
              <a:spcPct val="90000"/>
            </a:lnSpc>
            <a:spcBef>
              <a:spcPct val="0"/>
            </a:spcBef>
            <a:spcAft>
              <a:spcPct val="35000"/>
            </a:spcAft>
            <a:buNone/>
          </a:pPr>
          <a:r>
            <a:rPr lang="he-IL" sz="1500" kern="1200" dirty="0"/>
            <a:t>איסור דרבנן- איסור גברה, לא לעשות </a:t>
          </a:r>
          <a:r>
            <a:rPr lang="en-US" sz="1500" kern="1200" dirty="0"/>
            <a:t>X</a:t>
          </a:r>
          <a:r>
            <a:rPr lang="he-IL" sz="1500" kern="1200" dirty="0"/>
            <a:t> </a:t>
          </a:r>
        </a:p>
        <a:p>
          <a:pPr marL="114300" lvl="1" indent="-114300" algn="r" defTabSz="533400" rtl="1">
            <a:lnSpc>
              <a:spcPct val="90000"/>
            </a:lnSpc>
            <a:spcBef>
              <a:spcPct val="0"/>
            </a:spcBef>
            <a:spcAft>
              <a:spcPct val="15000"/>
            </a:spcAft>
            <a:buChar char="•"/>
          </a:pPr>
          <a:r>
            <a:rPr lang="he-IL" sz="1200" kern="1200" dirty="0"/>
            <a:t>אבל לא איסור בתוצאה</a:t>
          </a:r>
        </a:p>
      </dsp:txBody>
      <dsp:txXfrm>
        <a:off x="2634301" y="2996958"/>
        <a:ext cx="1121882" cy="1121882"/>
      </dsp:txXfrm>
    </dsp:sp>
    <dsp:sp modelId="{FCC821D2-CBBD-4409-AF56-69408290E0A6}">
      <dsp:nvSpPr>
        <dsp:cNvPr id="0" name=""/>
        <dsp:cNvSpPr/>
      </dsp:nvSpPr>
      <dsp:spPr>
        <a:xfrm>
          <a:off x="4226521" y="1880564"/>
          <a:ext cx="504533" cy="590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rtl="1">
            <a:lnSpc>
              <a:spcPct val="90000"/>
            </a:lnSpc>
            <a:spcBef>
              <a:spcPct val="0"/>
            </a:spcBef>
            <a:spcAft>
              <a:spcPct val="35000"/>
            </a:spcAft>
            <a:buNone/>
          </a:pPr>
          <a:endParaRPr lang="he-IL" sz="1200" kern="1200"/>
        </a:p>
      </dsp:txBody>
      <dsp:txXfrm>
        <a:off x="4226521" y="1998606"/>
        <a:ext cx="353173" cy="354124"/>
      </dsp:txXfrm>
    </dsp:sp>
    <dsp:sp modelId="{CBDCD938-E075-4885-AA67-B44A3CD32483}">
      <dsp:nvSpPr>
        <dsp:cNvPr id="0" name=""/>
        <dsp:cNvSpPr/>
      </dsp:nvSpPr>
      <dsp:spPr>
        <a:xfrm>
          <a:off x="4940483" y="589086"/>
          <a:ext cx="3173164" cy="31731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rtl="1">
            <a:lnSpc>
              <a:spcPct val="90000"/>
            </a:lnSpc>
            <a:spcBef>
              <a:spcPct val="0"/>
            </a:spcBef>
            <a:spcAft>
              <a:spcPct val="35000"/>
            </a:spcAft>
            <a:buNone/>
          </a:pPr>
          <a:r>
            <a:rPr lang="he-IL" sz="2700" kern="1200" dirty="0"/>
            <a:t>מותר- כי האיסור דרבנן הוי איסור רק על הגברה. ודבר שאינו מתכוון אסור בגלל התוצאה</a:t>
          </a:r>
        </a:p>
      </dsp:txBody>
      <dsp:txXfrm>
        <a:off x="5405182" y="1053785"/>
        <a:ext cx="2243766" cy="224376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dirty="0"/>
              <a:t>דבר שאינו מתכוון</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1C5BFB7-6F33-0219-0C3A-9EF8B4938A6A}"/>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E3333197-96B2-1264-F5E5-93D057873E2B}"/>
              </a:ext>
            </a:extLst>
          </p:cNvPr>
          <p:cNvSpPr>
            <a:spLocks noGrp="1"/>
          </p:cNvSpPr>
          <p:nvPr>
            <p:ph idx="1"/>
          </p:nvPr>
        </p:nvSpPr>
        <p:spPr/>
        <p:txBody>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פני יהושע כתובות ה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בד"ה אם תמצי לומר וכו' מיהו הכא מותר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לכתחלה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משום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דאיכא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תרתי מקלקל ודבר שאינו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עכ"ל. </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נראה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שהתוספ</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לשיטתייהו</a:t>
            </a:r>
            <a:r>
              <a:rPr lang="he-IL" sz="1800"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שכתבו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ביומא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דף ל"ד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ובפ</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כירה דף מ"א ובכמה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דוכתין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דאף למ"ד דבר שאינו מתכוון אסור היינו מדרבנן</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דאע"ג</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דבכל</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התורה אסור מדאורייתא מ"מ בשבת מותר מן התורה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דמלאכת</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מחשבת בעינן וכיון דלא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מיתסר</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אלא מדרבנן שפיר כתבו כאן דכיון דהוי נמי מקלקל ואיכא תרתי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למעליותא</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כולי האי לא החמירו רבנן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משא"כ</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לפירש"י</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ביומא</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דמאן</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דאסר</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דבר שאינו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היינו מדאורייתא תו לא שייך לחלק במקלקל בין מתכוון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לשאינו</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מתכוון אלא הא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דשרינן</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הכא היינו משו'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דבמקום</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מצוה מותר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לכתחלה</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במקלקל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וכמו שאפר' לקמן לשיטתו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בההיא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דמפיס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כנ"ל</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4025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1AAC056-F38E-2A7E-61F0-2FFEBCF9C661}"/>
              </a:ext>
            </a:extLst>
          </p:cNvPr>
          <p:cNvSpPr>
            <a:spLocks noGrp="1"/>
          </p:cNvSpPr>
          <p:nvPr>
            <p:ph type="title"/>
          </p:nvPr>
        </p:nvSpPr>
        <p:spPr/>
        <p:txBody>
          <a:bodyPr/>
          <a:lstStyle/>
          <a:p>
            <a:pPr algn="r" rtl="1"/>
            <a:endParaRPr lang="he-IL" dirty="0"/>
          </a:p>
        </p:txBody>
      </p:sp>
      <p:sp>
        <p:nvSpPr>
          <p:cNvPr id="3" name="מציין מיקום תוכן 2">
            <a:extLst>
              <a:ext uri="{FF2B5EF4-FFF2-40B4-BE49-F238E27FC236}">
                <a16:creationId xmlns:a16="http://schemas.microsoft.com/office/drawing/2014/main" id="{1A04BED0-94E8-3263-18C4-AD38A862EDED}"/>
              </a:ext>
            </a:extLst>
          </p:cNvPr>
          <p:cNvSpPr>
            <a:spLocks noGrp="1"/>
          </p:cNvSpPr>
          <p:nvPr>
            <p:ph idx="1"/>
          </p:nvPr>
        </p:nvSpPr>
        <p:spPr/>
        <p:txBody>
          <a:bodyPr>
            <a:normAutofit/>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משנה למלך שבת א:ה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buNone/>
            </a:pPr>
            <a:r>
              <a:rPr lang="he-IL" sz="1800" dirty="0">
                <a:solidFill>
                  <a:srgbClr val="202122"/>
                </a:solidFill>
                <a:effectLst/>
                <a:ea typeface="Calibri" panose="020F0502020204030204" pitchFamily="34" charset="0"/>
                <a:cs typeface="Arial" panose="020B0604020202020204" pitchFamily="34" charset="0"/>
              </a:rPr>
              <a:t>דברים המותרים </a:t>
            </a:r>
            <a:r>
              <a:rPr lang="he-IL" sz="1800" dirty="0" err="1">
                <a:solidFill>
                  <a:srgbClr val="202122"/>
                </a:solidFill>
                <a:effectLst/>
                <a:ea typeface="Calibri" panose="020F0502020204030204" pitchFamily="34" charset="0"/>
                <a:cs typeface="Arial" panose="020B0604020202020204" pitchFamily="34" charset="0"/>
              </a:rPr>
              <a:t>וכו</a:t>
            </a:r>
            <a:r>
              <a:rPr lang="he-IL" sz="1800" dirty="0">
                <a:solidFill>
                  <a:srgbClr val="202122"/>
                </a:solidFill>
                <a:effectLst/>
                <a:ea typeface="Calibri" panose="020F0502020204030204" pitchFamily="34" charset="0"/>
                <a:cs typeface="Arial" panose="020B0604020202020204" pitchFamily="34" charset="0"/>
              </a:rPr>
              <a:t>'. פלוגתא דר' יהודה ור' שמעון </a:t>
            </a:r>
            <a:r>
              <a:rPr lang="he-IL" sz="1800" dirty="0" err="1">
                <a:solidFill>
                  <a:srgbClr val="202122"/>
                </a:solidFill>
                <a:effectLst/>
                <a:ea typeface="Calibri" panose="020F0502020204030204" pitchFamily="34" charset="0"/>
                <a:cs typeface="Arial" panose="020B0604020202020204" pitchFamily="34" charset="0"/>
              </a:rPr>
              <a:t>ואיפסקא</a:t>
            </a:r>
            <a:r>
              <a:rPr lang="he-IL" sz="1800" dirty="0">
                <a:solidFill>
                  <a:srgbClr val="202122"/>
                </a:solidFill>
                <a:effectLst/>
                <a:ea typeface="Calibri" panose="020F0502020204030204" pitchFamily="34" charset="0"/>
                <a:cs typeface="Arial" panose="020B0604020202020204" pitchFamily="34" charset="0"/>
              </a:rPr>
              <a:t> הלכה כר' שמעון דדבר שאינו </a:t>
            </a:r>
            <a:r>
              <a:rPr lang="he-IL" sz="1800" dirty="0" err="1">
                <a:solidFill>
                  <a:srgbClr val="202122"/>
                </a:solidFill>
                <a:effectLst/>
                <a:ea typeface="Calibri" panose="020F0502020204030204" pitchFamily="34" charset="0"/>
                <a:cs typeface="Arial" panose="020B0604020202020204" pitchFamily="34" charset="0"/>
              </a:rPr>
              <a:t>מתכוין</a:t>
            </a:r>
            <a:r>
              <a:rPr lang="he-IL" sz="1800" dirty="0">
                <a:solidFill>
                  <a:srgbClr val="202122"/>
                </a:solidFill>
                <a:effectLst/>
                <a:ea typeface="Calibri" panose="020F0502020204030204" pitchFamily="34" charset="0"/>
                <a:cs typeface="Arial" panose="020B0604020202020204" pitchFamily="34" charset="0"/>
              </a:rPr>
              <a:t> מותר כדאיתא בפרק </a:t>
            </a:r>
            <a:r>
              <a:rPr lang="he-IL" sz="1800" dirty="0" err="1">
                <a:solidFill>
                  <a:srgbClr val="202122"/>
                </a:solidFill>
                <a:effectLst/>
                <a:ea typeface="Calibri" panose="020F0502020204030204" pitchFamily="34" charset="0"/>
                <a:cs typeface="Arial" panose="020B0604020202020204" pitchFamily="34" charset="0"/>
              </a:rPr>
              <a:t>ב"מ</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ובפ</a:t>
            </a:r>
            <a:r>
              <a:rPr lang="he-IL" sz="1800" dirty="0">
                <a:solidFill>
                  <a:srgbClr val="202122"/>
                </a:solidFill>
                <a:effectLst/>
                <a:ea typeface="Calibri" panose="020F0502020204030204" pitchFamily="34" charset="0"/>
                <a:cs typeface="Arial" panose="020B0604020202020204" pitchFamily="34" charset="0"/>
              </a:rPr>
              <a:t>' המצניע.</a:t>
            </a:r>
            <a:r>
              <a:rPr lang="he-IL" sz="1800" b="1" dirty="0">
                <a:solidFill>
                  <a:srgbClr val="202122"/>
                </a:solidFill>
                <a:effectLst/>
                <a:ea typeface="Calibri" panose="020F0502020204030204" pitchFamily="34" charset="0"/>
                <a:cs typeface="Arial" panose="020B0604020202020204" pitchFamily="34" charset="0"/>
              </a:rPr>
              <a:t> ואיכא </a:t>
            </a:r>
            <a:r>
              <a:rPr lang="he-IL" sz="1800" b="1" dirty="0" err="1">
                <a:solidFill>
                  <a:srgbClr val="202122"/>
                </a:solidFill>
                <a:effectLst/>
                <a:ea typeface="Calibri" panose="020F0502020204030204" pitchFamily="34" charset="0"/>
                <a:cs typeface="Arial" panose="020B0604020202020204" pitchFamily="34" charset="0"/>
              </a:rPr>
              <a:t>לספוקי</a:t>
            </a:r>
            <a:r>
              <a:rPr lang="he-IL" sz="1800" b="1" dirty="0">
                <a:solidFill>
                  <a:srgbClr val="202122"/>
                </a:solidFill>
                <a:effectLst/>
                <a:ea typeface="Calibri" panose="020F0502020204030204" pitchFamily="34" charset="0"/>
                <a:cs typeface="Arial" panose="020B0604020202020204" pitchFamily="34" charset="0"/>
              </a:rPr>
              <a:t> אי </a:t>
            </a:r>
            <a:r>
              <a:rPr lang="he-IL" sz="1800" b="1" dirty="0" err="1">
                <a:solidFill>
                  <a:srgbClr val="202122"/>
                </a:solidFill>
                <a:effectLst/>
                <a:ea typeface="Calibri" panose="020F0502020204030204" pitchFamily="34" charset="0"/>
                <a:cs typeface="Arial" panose="020B0604020202020204" pitchFamily="34" charset="0"/>
              </a:rPr>
              <a:t>פלוגתייהו</a:t>
            </a:r>
            <a:r>
              <a:rPr lang="he-IL" sz="1800" b="1" dirty="0">
                <a:solidFill>
                  <a:srgbClr val="202122"/>
                </a:solidFill>
                <a:effectLst/>
                <a:ea typeface="Calibri" panose="020F0502020204030204" pitchFamily="34" charset="0"/>
                <a:cs typeface="Arial" panose="020B0604020202020204" pitchFamily="34" charset="0"/>
              </a:rPr>
              <a:t> באיסור תורה </a:t>
            </a:r>
            <a:r>
              <a:rPr lang="he-IL" sz="1800" b="1" dirty="0" err="1">
                <a:solidFill>
                  <a:srgbClr val="202122"/>
                </a:solidFill>
                <a:effectLst/>
                <a:ea typeface="Calibri" panose="020F0502020204030204" pitchFamily="34" charset="0"/>
                <a:cs typeface="Arial" panose="020B0604020202020204" pitchFamily="34" charset="0"/>
              </a:rPr>
              <a:t>דוקא</a:t>
            </a:r>
            <a:r>
              <a:rPr lang="he-IL" sz="1800" b="1" dirty="0">
                <a:solidFill>
                  <a:srgbClr val="202122"/>
                </a:solidFill>
                <a:effectLst/>
                <a:ea typeface="Calibri" panose="020F0502020204030204" pitchFamily="34" charset="0"/>
                <a:cs typeface="Arial" panose="020B0604020202020204" pitchFamily="34" charset="0"/>
              </a:rPr>
              <a:t> אבל באיסור דרבנן מודה ר"י </a:t>
            </a:r>
            <a:r>
              <a:rPr lang="he-IL" sz="1800" b="1" dirty="0" err="1">
                <a:solidFill>
                  <a:srgbClr val="202122"/>
                </a:solidFill>
                <a:effectLst/>
                <a:ea typeface="Calibri" panose="020F0502020204030204" pitchFamily="34" charset="0"/>
                <a:cs typeface="Arial" panose="020B0604020202020204" pitchFamily="34" charset="0"/>
              </a:rPr>
              <a:t>דשרי</a:t>
            </a:r>
            <a:r>
              <a:rPr lang="he-IL" sz="1800" b="1" dirty="0">
                <a:solidFill>
                  <a:srgbClr val="202122"/>
                </a:solidFill>
                <a:effectLst/>
                <a:ea typeface="Calibri" panose="020F0502020204030204" pitchFamily="34" charset="0"/>
                <a:cs typeface="Arial" panose="020B0604020202020204" pitchFamily="34" charset="0"/>
              </a:rPr>
              <a:t> או </a:t>
            </a:r>
            <a:r>
              <a:rPr lang="he-IL" sz="1800" b="1" dirty="0" err="1">
                <a:solidFill>
                  <a:srgbClr val="202122"/>
                </a:solidFill>
                <a:effectLst/>
                <a:ea typeface="Calibri" panose="020F0502020204030204" pitchFamily="34" charset="0"/>
                <a:cs typeface="Arial" panose="020B0604020202020204" pitchFamily="34" charset="0"/>
              </a:rPr>
              <a:t>דלמא</a:t>
            </a:r>
            <a:r>
              <a:rPr lang="he-IL" sz="1800" b="1" dirty="0">
                <a:solidFill>
                  <a:srgbClr val="202122"/>
                </a:solidFill>
                <a:effectLst/>
                <a:ea typeface="Calibri" panose="020F0502020204030204" pitchFamily="34" charset="0"/>
                <a:cs typeface="Arial" panose="020B0604020202020204" pitchFamily="34" charset="0"/>
              </a:rPr>
              <a:t> </a:t>
            </a:r>
            <a:r>
              <a:rPr lang="he-IL" sz="1800" b="1" dirty="0" err="1">
                <a:solidFill>
                  <a:srgbClr val="202122"/>
                </a:solidFill>
                <a:effectLst/>
                <a:ea typeface="Calibri" panose="020F0502020204030204" pitchFamily="34" charset="0"/>
                <a:cs typeface="Arial" panose="020B0604020202020204" pitchFamily="34" charset="0"/>
              </a:rPr>
              <a:t>דאפי</a:t>
            </a:r>
            <a:r>
              <a:rPr lang="he-IL" sz="1800" b="1" dirty="0">
                <a:solidFill>
                  <a:srgbClr val="202122"/>
                </a:solidFill>
                <a:effectLst/>
                <a:ea typeface="Calibri" panose="020F0502020204030204" pitchFamily="34" charset="0"/>
                <a:cs typeface="Arial" panose="020B0604020202020204" pitchFamily="34" charset="0"/>
              </a:rPr>
              <a:t>' </a:t>
            </a:r>
            <a:r>
              <a:rPr lang="he-IL" sz="1800" b="1" dirty="0" err="1">
                <a:solidFill>
                  <a:srgbClr val="202122"/>
                </a:solidFill>
                <a:effectLst/>
                <a:ea typeface="Calibri" panose="020F0502020204030204" pitchFamily="34" charset="0"/>
                <a:cs typeface="Arial" panose="020B0604020202020204" pitchFamily="34" charset="0"/>
              </a:rPr>
              <a:t>באיסורין</a:t>
            </a:r>
            <a:r>
              <a:rPr lang="he-IL" sz="1800" b="1" dirty="0">
                <a:solidFill>
                  <a:srgbClr val="202122"/>
                </a:solidFill>
                <a:effectLst/>
                <a:ea typeface="Calibri" panose="020F0502020204030204" pitchFamily="34" charset="0"/>
                <a:cs typeface="Arial" panose="020B0604020202020204" pitchFamily="34" charset="0"/>
              </a:rPr>
              <a:t> דרבנן אסר ר"י</a:t>
            </a:r>
            <a:r>
              <a:rPr lang="he-IL" sz="1800" dirty="0">
                <a:solidFill>
                  <a:srgbClr val="202122"/>
                </a:solidFill>
                <a:effectLst/>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9965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C73C14-AC77-F6A9-5AEF-576490557327}"/>
              </a:ext>
            </a:extLst>
          </p:cNvPr>
          <p:cNvSpPr>
            <a:spLocks noGrp="1"/>
          </p:cNvSpPr>
          <p:nvPr>
            <p:ph type="title"/>
          </p:nvPr>
        </p:nvSpPr>
        <p:spPr/>
        <p:txBody>
          <a:bodyPr/>
          <a:lstStyle/>
          <a:p>
            <a:pPr algn="r" rtl="1"/>
            <a:r>
              <a:rPr lang="he-IL" dirty="0"/>
              <a:t>למה?</a:t>
            </a:r>
          </a:p>
        </p:txBody>
      </p:sp>
      <p:graphicFrame>
        <p:nvGraphicFramePr>
          <p:cNvPr id="4" name="מציין מיקום תוכן 3">
            <a:extLst>
              <a:ext uri="{FF2B5EF4-FFF2-40B4-BE49-F238E27FC236}">
                <a16:creationId xmlns:a16="http://schemas.microsoft.com/office/drawing/2014/main" id="{CFBC2F70-17E2-48B1-3CDC-9B96E400AD50}"/>
              </a:ext>
            </a:extLst>
          </p:cNvPr>
          <p:cNvGraphicFramePr>
            <a:graphicFrameLocks noGrp="1"/>
          </p:cNvGraphicFramePr>
          <p:nvPr>
            <p:ph idx="1"/>
            <p:extLst>
              <p:ext uri="{D42A27DB-BD31-4B8C-83A1-F6EECF244321}">
                <p14:modId xmlns:p14="http://schemas.microsoft.com/office/powerpoint/2010/main" val="9222731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1296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C73C14-AC77-F6A9-5AEF-576490557327}"/>
              </a:ext>
            </a:extLst>
          </p:cNvPr>
          <p:cNvSpPr>
            <a:spLocks noGrp="1"/>
          </p:cNvSpPr>
          <p:nvPr>
            <p:ph type="title"/>
          </p:nvPr>
        </p:nvSpPr>
        <p:spPr/>
        <p:txBody>
          <a:bodyPr/>
          <a:lstStyle/>
          <a:p>
            <a:pPr algn="r" rtl="1"/>
            <a:r>
              <a:rPr lang="he-IL" dirty="0"/>
              <a:t>איסורי דרבנן איסור גברה – מדין לא תסור</a:t>
            </a:r>
          </a:p>
        </p:txBody>
      </p:sp>
      <p:graphicFrame>
        <p:nvGraphicFramePr>
          <p:cNvPr id="4" name="מציין מיקום תוכן 3">
            <a:extLst>
              <a:ext uri="{FF2B5EF4-FFF2-40B4-BE49-F238E27FC236}">
                <a16:creationId xmlns:a16="http://schemas.microsoft.com/office/drawing/2014/main" id="{CFBC2F70-17E2-48B1-3CDC-9B96E400AD50}"/>
              </a:ext>
            </a:extLst>
          </p:cNvPr>
          <p:cNvGraphicFramePr>
            <a:graphicFrameLocks noGrp="1"/>
          </p:cNvGraphicFramePr>
          <p:nvPr>
            <p:ph idx="1"/>
            <p:extLst>
              <p:ext uri="{D42A27DB-BD31-4B8C-83A1-F6EECF244321}">
                <p14:modId xmlns:p14="http://schemas.microsoft.com/office/powerpoint/2010/main" val="188309120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0771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F2340B0-F8B3-94D9-D6AF-620923AE3936}"/>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CD425BA2-A037-02B6-DAD0-768422F85C22}"/>
              </a:ext>
            </a:extLst>
          </p:cNvPr>
          <p:cNvSpPr>
            <a:spLocks noGrp="1"/>
          </p:cNvSpPr>
          <p:nvPr>
            <p:ph idx="1"/>
          </p:nvPr>
        </p:nvSpPr>
        <p:spPr/>
        <p:txBody>
          <a:bodyPr/>
          <a:lstStyle/>
          <a:p>
            <a:endParaRPr lang="he-IL"/>
          </a:p>
        </p:txBody>
      </p:sp>
    </p:spTree>
    <p:extLst>
      <p:ext uri="{BB962C8B-B14F-4D97-AF65-F5344CB8AC3E}">
        <p14:creationId xmlns:p14="http://schemas.microsoft.com/office/powerpoint/2010/main" val="3774570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966DC0D-A309-6BC7-26B4-51FDE79E3790}"/>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63728337-84B5-40FE-9FBC-3BA7D5234B51}"/>
              </a:ext>
            </a:extLst>
          </p:cNvPr>
          <p:cNvSpPr>
            <a:spLocks noGrp="1"/>
          </p:cNvSpPr>
          <p:nvPr>
            <p:ph idx="1"/>
          </p:nvPr>
        </p:nvSpPr>
        <p:spPr/>
        <p:txBody>
          <a:bodyPr>
            <a:normAutofit fontScale="55000" lnSpcReduction="20000"/>
          </a:bodyPr>
          <a:lstStyle/>
          <a:p>
            <a:pPr marL="0" indent="0" algn="r" rtl="1">
              <a:lnSpc>
                <a:spcPct val="170000"/>
              </a:lnSpc>
              <a:buNone/>
            </a:pPr>
            <a:r>
              <a:rPr lang="he-IL" dirty="0"/>
              <a:t>כתובות ה עמוד ב- ו עמוד א</a:t>
            </a:r>
          </a:p>
          <a:p>
            <a:pPr marL="0" indent="0" algn="r" rtl="1">
              <a:lnSpc>
                <a:spcPct val="170000"/>
              </a:lnSpc>
              <a:buNone/>
            </a:pPr>
            <a:r>
              <a:rPr lang="he-IL" dirty="0" err="1"/>
              <a:t>איבעיא</a:t>
            </a:r>
            <a:r>
              <a:rPr lang="he-IL" dirty="0"/>
              <a:t> להו מהו לבעול </a:t>
            </a:r>
            <a:r>
              <a:rPr lang="he-IL" dirty="0" err="1"/>
              <a:t>בתחלה</a:t>
            </a:r>
            <a:r>
              <a:rPr lang="he-IL" dirty="0"/>
              <a:t> בשבת דם </a:t>
            </a:r>
            <a:r>
              <a:rPr lang="he-IL" dirty="0" err="1"/>
              <a:t>מיפקד</a:t>
            </a:r>
            <a:r>
              <a:rPr lang="he-IL" dirty="0"/>
              <a:t> פקיד או </a:t>
            </a:r>
            <a:r>
              <a:rPr lang="he-IL" dirty="0" err="1"/>
              <a:t>חבורי</a:t>
            </a:r>
            <a:r>
              <a:rPr lang="he-IL" dirty="0"/>
              <a:t> </a:t>
            </a:r>
            <a:r>
              <a:rPr lang="he-IL" dirty="0" err="1"/>
              <a:t>מיחבר</a:t>
            </a:r>
            <a:r>
              <a:rPr lang="he-IL" dirty="0"/>
              <a:t> ואם </a:t>
            </a:r>
            <a:r>
              <a:rPr lang="he-IL" dirty="0" err="1"/>
              <a:t>תימצי</a:t>
            </a:r>
            <a:r>
              <a:rPr lang="he-IL" dirty="0"/>
              <a:t> לומר דם </a:t>
            </a:r>
            <a:r>
              <a:rPr lang="he-IL" dirty="0" err="1"/>
              <a:t>מיפקד</a:t>
            </a:r>
            <a:r>
              <a:rPr lang="he-IL" dirty="0"/>
              <a:t> פקיד לדם הוא צריך ושרי או </a:t>
            </a:r>
            <a:r>
              <a:rPr lang="he-IL" dirty="0" err="1"/>
              <a:t>דלמא</a:t>
            </a:r>
            <a:r>
              <a:rPr lang="he-IL" dirty="0"/>
              <a:t> לפתח הוא צריך ואסיר ואם </a:t>
            </a:r>
            <a:r>
              <a:rPr lang="he-IL" dirty="0" err="1"/>
              <a:t>תימצי</a:t>
            </a:r>
            <a:r>
              <a:rPr lang="he-IL" dirty="0"/>
              <a:t> לומר לדם הוא צריך ופתח ממילא </a:t>
            </a:r>
            <a:r>
              <a:rPr lang="he-IL" dirty="0" err="1"/>
              <a:t>קאתי</a:t>
            </a:r>
            <a:r>
              <a:rPr lang="he-IL" dirty="0"/>
              <a:t> הלכה </a:t>
            </a:r>
            <a:r>
              <a:rPr lang="he-IL" dirty="0" err="1"/>
              <a:t>כר"ש</a:t>
            </a:r>
            <a:r>
              <a:rPr lang="he-IL" dirty="0"/>
              <a:t> </a:t>
            </a:r>
            <a:r>
              <a:rPr lang="he-IL" dirty="0" err="1"/>
              <a:t>דאמר</a:t>
            </a:r>
            <a:r>
              <a:rPr lang="he-IL" dirty="0"/>
              <a:t> דבר שאין </a:t>
            </a:r>
            <a:r>
              <a:rPr lang="he-IL" dirty="0" err="1"/>
              <a:t>מתכוין</a:t>
            </a:r>
            <a:r>
              <a:rPr lang="he-IL" dirty="0"/>
              <a:t> מותר או הלכה כרבי יהודה </a:t>
            </a:r>
            <a:r>
              <a:rPr lang="he-IL" dirty="0" err="1"/>
              <a:t>דאמר</a:t>
            </a:r>
            <a:r>
              <a:rPr lang="he-IL" dirty="0"/>
              <a:t> דבר שאין </a:t>
            </a:r>
            <a:r>
              <a:rPr lang="he-IL" dirty="0" err="1"/>
              <a:t>מתכוין</a:t>
            </a:r>
            <a:r>
              <a:rPr lang="he-IL" dirty="0"/>
              <a:t> אסור ואם </a:t>
            </a:r>
            <a:r>
              <a:rPr lang="he-IL" dirty="0" err="1"/>
              <a:t>תימצי</a:t>
            </a:r>
            <a:r>
              <a:rPr lang="he-IL" dirty="0"/>
              <a:t> לומר הלכה כר' יהודה מקלקל הוא אצל הפתח או מתקן הוא אצל הפתח איכא </a:t>
            </a:r>
            <a:r>
              <a:rPr lang="he-IL" dirty="0" err="1"/>
              <a:t>דאמרי</a:t>
            </a:r>
            <a:r>
              <a:rPr lang="he-IL" dirty="0"/>
              <a:t> ואם </a:t>
            </a:r>
            <a:r>
              <a:rPr lang="he-IL" dirty="0" err="1"/>
              <a:t>תימצי</a:t>
            </a:r>
            <a:r>
              <a:rPr lang="he-IL" dirty="0"/>
              <a:t> לומר דם </a:t>
            </a:r>
            <a:r>
              <a:rPr lang="he-IL" dirty="0" err="1"/>
              <a:t>חבורי</a:t>
            </a:r>
            <a:r>
              <a:rPr lang="he-IL" dirty="0"/>
              <a:t> </a:t>
            </a:r>
            <a:r>
              <a:rPr lang="he-IL" dirty="0" err="1"/>
              <a:t>מיחבר</a:t>
            </a:r>
            <a:r>
              <a:rPr lang="he-IL" dirty="0"/>
              <a:t> לדם הוא צריך ואסור או </a:t>
            </a:r>
            <a:r>
              <a:rPr lang="he-IL" dirty="0" err="1"/>
              <a:t>דלמא</a:t>
            </a:r>
            <a:r>
              <a:rPr lang="he-IL" dirty="0"/>
              <a:t> להנאת עצמו הוא צריך ושרי ואם </a:t>
            </a:r>
            <a:r>
              <a:rPr lang="he-IL" dirty="0" err="1"/>
              <a:t>תימצי</a:t>
            </a:r>
            <a:r>
              <a:rPr lang="he-IL" dirty="0"/>
              <a:t> לומר להנאת עצמו הוא צריך ודם ממילא </a:t>
            </a:r>
            <a:r>
              <a:rPr lang="he-IL" dirty="0" err="1"/>
              <a:t>קאתי</a:t>
            </a:r>
            <a:r>
              <a:rPr lang="he-IL" dirty="0"/>
              <a:t> הלכה כרבי יהודה או הלכה </a:t>
            </a:r>
            <a:r>
              <a:rPr lang="he-IL" dirty="0" err="1"/>
              <a:t>כר"ש</a:t>
            </a:r>
            <a:r>
              <a:rPr lang="he-IL" dirty="0"/>
              <a:t> ואם </a:t>
            </a:r>
            <a:r>
              <a:rPr lang="he-IL" dirty="0" err="1"/>
              <a:t>תימצי</a:t>
            </a:r>
            <a:r>
              <a:rPr lang="he-IL" dirty="0"/>
              <a:t> לומר הלכה כר' יהודה מקלקל בחבורה או מתקן בחבורה הוא ואם </a:t>
            </a:r>
            <a:r>
              <a:rPr lang="he-IL" dirty="0" err="1"/>
              <a:t>תימצי</a:t>
            </a:r>
            <a:r>
              <a:rPr lang="he-IL" dirty="0"/>
              <a:t> לומר מקלקל בחבורה הוא במקלקל הלכה כרבי יהודה {ו עמוד א} או הלכה </a:t>
            </a:r>
            <a:r>
              <a:rPr lang="he-IL" dirty="0" err="1"/>
              <a:t>כר"ש</a:t>
            </a:r>
            <a:r>
              <a:rPr lang="he-IL" dirty="0"/>
              <a:t> (איתמר) בבי רב אמרי רב שרי ושמואל אסר </a:t>
            </a:r>
            <a:r>
              <a:rPr lang="he-IL" dirty="0" err="1"/>
              <a:t>בנהרדעא</a:t>
            </a:r>
            <a:r>
              <a:rPr lang="he-IL" dirty="0"/>
              <a:t> אמרי רב אסר ושמואל שרי אמר רב נחמן בר יצחק וסימניך אלו </a:t>
            </a:r>
            <a:r>
              <a:rPr lang="he-IL" dirty="0" err="1"/>
              <a:t>מקילין</a:t>
            </a:r>
            <a:r>
              <a:rPr lang="he-IL" dirty="0"/>
              <a:t> לעצמן ואלו </a:t>
            </a:r>
            <a:r>
              <a:rPr lang="he-IL" dirty="0" err="1"/>
              <a:t>מקילין</a:t>
            </a:r>
            <a:r>
              <a:rPr lang="he-IL" dirty="0"/>
              <a:t> לעצמן ורב שרי והאמר רב שימי בר חזקיה משמיה </a:t>
            </a:r>
            <a:r>
              <a:rPr lang="he-IL" dirty="0" err="1"/>
              <a:t>דרב</a:t>
            </a:r>
            <a:r>
              <a:rPr lang="he-IL" dirty="0"/>
              <a:t> האי </a:t>
            </a:r>
            <a:r>
              <a:rPr lang="he-IL" dirty="0" err="1"/>
              <a:t>מסוכריא</a:t>
            </a:r>
            <a:r>
              <a:rPr lang="he-IL" dirty="0"/>
              <a:t> </a:t>
            </a:r>
            <a:r>
              <a:rPr lang="he-IL" dirty="0" err="1"/>
              <a:t>דנזייתא</a:t>
            </a:r>
            <a:r>
              <a:rPr lang="he-IL" dirty="0"/>
              <a:t> אסור להדוקה </a:t>
            </a:r>
            <a:r>
              <a:rPr lang="he-IL" dirty="0" err="1"/>
              <a:t>ביומא</a:t>
            </a:r>
            <a:r>
              <a:rPr lang="he-IL" dirty="0"/>
              <a:t> טבא </a:t>
            </a:r>
            <a:r>
              <a:rPr lang="he-IL" dirty="0" err="1"/>
              <a:t>בההוא</a:t>
            </a:r>
            <a:r>
              <a:rPr lang="he-IL" dirty="0"/>
              <a:t> אפילו </a:t>
            </a:r>
            <a:r>
              <a:rPr lang="he-IL" dirty="0" err="1"/>
              <a:t>ר"ש</a:t>
            </a:r>
            <a:r>
              <a:rPr lang="he-IL" dirty="0"/>
              <a:t> מודה </a:t>
            </a:r>
            <a:r>
              <a:rPr lang="he-IL" dirty="0" err="1"/>
              <a:t>דאביי</a:t>
            </a:r>
            <a:r>
              <a:rPr lang="he-IL" dirty="0"/>
              <a:t> ורבא </a:t>
            </a:r>
            <a:r>
              <a:rPr lang="he-IL" dirty="0" err="1"/>
              <a:t>דאמרי</a:t>
            </a:r>
            <a:r>
              <a:rPr lang="he-IL" dirty="0"/>
              <a:t> </a:t>
            </a:r>
            <a:r>
              <a:rPr lang="he-IL" dirty="0" err="1"/>
              <a:t>תרוייהו</a:t>
            </a:r>
            <a:r>
              <a:rPr lang="he-IL" dirty="0"/>
              <a:t> מודה </a:t>
            </a:r>
            <a:r>
              <a:rPr lang="he-IL" dirty="0" err="1"/>
              <a:t>ר"ש</a:t>
            </a:r>
            <a:r>
              <a:rPr lang="he-IL" dirty="0"/>
              <a:t> בפסיק </a:t>
            </a:r>
            <a:r>
              <a:rPr lang="he-IL" dirty="0" err="1"/>
              <a:t>רישיה</a:t>
            </a:r>
            <a:r>
              <a:rPr lang="he-IL" dirty="0"/>
              <a:t> ולא ימות והא אמר רב </a:t>
            </a:r>
            <a:r>
              <a:rPr lang="he-IL" dirty="0" err="1"/>
              <a:t>חייא</a:t>
            </a:r>
            <a:r>
              <a:rPr lang="he-IL" dirty="0"/>
              <a:t> בר אשי אמר רב הלכה כרבי יהודה ורב חנן בר אמי אמר שמואל הלכה כרבי שמעון ורב </a:t>
            </a:r>
            <a:r>
              <a:rPr lang="he-IL" dirty="0" err="1"/>
              <a:t>חייא</a:t>
            </a:r>
            <a:r>
              <a:rPr lang="he-IL" dirty="0"/>
              <a:t> בר אבין מתני לה בלא גברי רב אמר הלכה כר' יהודה ושמואל אמר הלכה כרבי שמעון לעולם רב כרבי יהודה </a:t>
            </a:r>
            <a:r>
              <a:rPr lang="he-IL" dirty="0" err="1"/>
              <a:t>סבירא</a:t>
            </a:r>
            <a:r>
              <a:rPr lang="he-IL" dirty="0"/>
              <a:t> ליה </a:t>
            </a:r>
            <a:r>
              <a:rPr lang="he-IL" dirty="0" err="1"/>
              <a:t>להך</a:t>
            </a:r>
            <a:r>
              <a:rPr lang="he-IL" dirty="0"/>
              <a:t> לישנא </a:t>
            </a:r>
            <a:r>
              <a:rPr lang="he-IL" dirty="0" err="1"/>
              <a:t>דאמר</a:t>
            </a:r>
            <a:r>
              <a:rPr lang="he-IL" dirty="0"/>
              <a:t> דם </a:t>
            </a:r>
            <a:r>
              <a:rPr lang="he-IL" dirty="0" err="1"/>
              <a:t>מיפקד</a:t>
            </a:r>
            <a:r>
              <a:rPr lang="he-IL" dirty="0"/>
              <a:t> פקיד מקלקל הוא אצל הפתח </a:t>
            </a:r>
            <a:r>
              <a:rPr lang="he-IL" dirty="0" err="1"/>
              <a:t>להך</a:t>
            </a:r>
            <a:r>
              <a:rPr lang="he-IL" dirty="0"/>
              <a:t> לישנא </a:t>
            </a:r>
            <a:r>
              <a:rPr lang="he-IL" dirty="0" err="1"/>
              <a:t>דאמר</a:t>
            </a:r>
            <a:r>
              <a:rPr lang="he-IL" dirty="0"/>
              <a:t> דם </a:t>
            </a:r>
            <a:r>
              <a:rPr lang="he-IL" dirty="0" err="1"/>
              <a:t>חבורי</a:t>
            </a:r>
            <a:r>
              <a:rPr lang="he-IL" dirty="0"/>
              <a:t> </a:t>
            </a:r>
            <a:r>
              <a:rPr lang="he-IL" dirty="0" err="1"/>
              <a:t>מיחבר</a:t>
            </a:r>
            <a:r>
              <a:rPr lang="he-IL" dirty="0"/>
              <a:t> מקלקל בחבורה הוא</a:t>
            </a:r>
          </a:p>
        </p:txBody>
      </p:sp>
    </p:spTree>
    <p:extLst>
      <p:ext uri="{BB962C8B-B14F-4D97-AF65-F5344CB8AC3E}">
        <p14:creationId xmlns:p14="http://schemas.microsoft.com/office/powerpoint/2010/main" val="615345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a:extLst>
              <a:ext uri="{FF2B5EF4-FFF2-40B4-BE49-F238E27FC236}">
                <a16:creationId xmlns:a16="http://schemas.microsoft.com/office/drawing/2014/main" id="{09924214-60C5-6D2A-3062-D179B946C944}"/>
              </a:ext>
            </a:extLst>
          </p:cNvPr>
          <p:cNvGraphicFramePr>
            <a:graphicFrameLocks noGrp="1"/>
          </p:cNvGraphicFramePr>
          <p:nvPr>
            <p:ph idx="1"/>
            <p:extLst>
              <p:ext uri="{D42A27DB-BD31-4B8C-83A1-F6EECF244321}">
                <p14:modId xmlns:p14="http://schemas.microsoft.com/office/powerpoint/2010/main" val="1165523583"/>
              </p:ext>
            </p:extLst>
          </p:nvPr>
        </p:nvGraphicFramePr>
        <p:xfrm>
          <a:off x="838200" y="361101"/>
          <a:ext cx="10515600" cy="5815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1860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F697599-60C5-3976-4372-EAC1D8B68BCA}"/>
              </a:ext>
            </a:extLst>
          </p:cNvPr>
          <p:cNvSpPr>
            <a:spLocks noGrp="1"/>
          </p:cNvSpPr>
          <p:nvPr>
            <p:ph type="title"/>
          </p:nvPr>
        </p:nvSpPr>
        <p:spPr/>
        <p:txBody>
          <a:bodyPr/>
          <a:lstStyle/>
          <a:p>
            <a:pPr algn="r" rtl="1"/>
            <a:r>
              <a:rPr lang="he-IL" dirty="0"/>
              <a:t>מלאכה שאינה צריכה לגופה</a:t>
            </a:r>
          </a:p>
        </p:txBody>
      </p:sp>
      <p:sp>
        <p:nvSpPr>
          <p:cNvPr id="3" name="מציין מיקום תוכן 2">
            <a:extLst>
              <a:ext uri="{FF2B5EF4-FFF2-40B4-BE49-F238E27FC236}">
                <a16:creationId xmlns:a16="http://schemas.microsoft.com/office/drawing/2014/main" id="{D1D3B626-E22E-470D-BB4F-9F30A3C57B68}"/>
              </a:ext>
            </a:extLst>
          </p:cNvPr>
          <p:cNvSpPr>
            <a:spLocks noGrp="1"/>
          </p:cNvSpPr>
          <p:nvPr>
            <p:ph idx="1"/>
          </p:nvPr>
        </p:nvSpPr>
        <p:spPr/>
        <p:txBody>
          <a:bodyPr/>
          <a:lstStyle/>
          <a:p>
            <a:pPr marL="0" indent="0" algn="r" rtl="1">
              <a:lnSpc>
                <a:spcPct val="150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שבת צג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מתניתין</a:t>
            </a:r>
            <a:r>
              <a:rPr lang="he-IL" sz="1800" dirty="0">
                <a:effectLst/>
                <a:latin typeface="Calibri" panose="020F0502020204030204" pitchFamily="34" charset="0"/>
                <a:ea typeface="Calibri" panose="020F0502020204030204" pitchFamily="34" charset="0"/>
                <a:cs typeface="Arial" panose="020B0604020202020204" pitchFamily="34" charset="0"/>
              </a:rPr>
              <a:t>- המוציא </a:t>
            </a:r>
            <a:r>
              <a:rPr lang="he-IL" sz="1800" dirty="0" err="1">
                <a:effectLst/>
                <a:latin typeface="Calibri" panose="020F0502020204030204" pitchFamily="34" charset="0"/>
                <a:ea typeface="Calibri" panose="020F0502020204030204" pitchFamily="34" charset="0"/>
                <a:cs typeface="Arial" panose="020B0604020202020204" pitchFamily="34" charset="0"/>
              </a:rPr>
              <a:t>אוכלין</a:t>
            </a:r>
            <a:r>
              <a:rPr lang="he-IL" sz="1800" dirty="0">
                <a:effectLst/>
                <a:latin typeface="Calibri" panose="020F0502020204030204" pitchFamily="34" charset="0"/>
                <a:ea typeface="Calibri" panose="020F0502020204030204" pitchFamily="34" charset="0"/>
                <a:cs typeface="Arial" panose="020B0604020202020204" pitchFamily="34" charset="0"/>
              </a:rPr>
              <a:t> פחות </a:t>
            </a:r>
            <a:r>
              <a:rPr lang="he-IL" sz="1800" dirty="0" err="1">
                <a:effectLst/>
                <a:latin typeface="Calibri" panose="020F0502020204030204" pitchFamily="34" charset="0"/>
                <a:ea typeface="Calibri" panose="020F0502020204030204" pitchFamily="34" charset="0"/>
                <a:cs typeface="Arial" panose="020B0604020202020204" pitchFamily="34" charset="0"/>
              </a:rPr>
              <a:t>מכשיעור</a:t>
            </a:r>
            <a:r>
              <a:rPr lang="he-IL" sz="1800" dirty="0">
                <a:effectLst/>
                <a:latin typeface="Calibri" panose="020F0502020204030204" pitchFamily="34" charset="0"/>
                <a:ea typeface="Calibri" panose="020F0502020204030204" pitchFamily="34" charset="0"/>
                <a:cs typeface="Arial" panose="020B0604020202020204" pitchFamily="34" charset="0"/>
              </a:rPr>
              <a:t> בכלי פטור אף על הכלי שהכלי טפלה לו. את החי במטה פטור אף על המטה שהמטה טפלה לו את המת במטה חייב ווכן כזית מן המת וכזית מן הנבלה וכעדשה מן השרץ חייב ורבי שמעון פוטר:</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רשי שם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ור' שמעון פוטר </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אפילו במת שלם דהוי מלאכה שאינה צריכה לגופה וכל מלאכה שאינה צריכה (לגופה) </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אלא לסלקה מעליו הוי מלאכה שאינה צריכה לגופה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דברצונו</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לא באה לו ולא היה צריך לה הלכך לאו מלאכת מחשבת היא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שמעון</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56724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CAE25EB-6B35-9A3D-77A0-BC2F9FBA1891}"/>
              </a:ext>
            </a:extLst>
          </p:cNvPr>
          <p:cNvSpPr>
            <a:spLocks noGrp="1"/>
          </p:cNvSpPr>
          <p:nvPr>
            <p:ph type="title"/>
          </p:nvPr>
        </p:nvSpPr>
        <p:spPr/>
        <p:txBody>
          <a:bodyPr/>
          <a:lstStyle/>
          <a:p>
            <a:pPr algn="r" rtl="1"/>
            <a:r>
              <a:rPr lang="he-IL" dirty="0"/>
              <a:t>מלאכה שאינה צריכה לגופה</a:t>
            </a:r>
          </a:p>
        </p:txBody>
      </p:sp>
      <p:sp>
        <p:nvSpPr>
          <p:cNvPr id="3" name="מציין מיקום תוכן 2">
            <a:extLst>
              <a:ext uri="{FF2B5EF4-FFF2-40B4-BE49-F238E27FC236}">
                <a16:creationId xmlns:a16="http://schemas.microsoft.com/office/drawing/2014/main" id="{84BA157F-FAF0-3935-062A-5C7AEF5BB7D7}"/>
              </a:ext>
            </a:extLst>
          </p:cNvPr>
          <p:cNvSpPr>
            <a:spLocks noGrp="1"/>
          </p:cNvSpPr>
          <p:nvPr>
            <p:ph idx="1"/>
          </p:nvPr>
        </p:nvSpPr>
        <p:spPr/>
        <p:txBody>
          <a:bodyPr>
            <a:normAutofit fontScale="77500" lnSpcReduction="20000"/>
          </a:bodyPr>
          <a:lstStyle/>
          <a:p>
            <a:pPr marL="0" indent="0" algn="r" rtl="1">
              <a:lnSpc>
                <a:spcPct val="17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תוספות שבת צד עמוד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70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רבי שמעון פוטר- </a:t>
            </a:r>
            <a:r>
              <a:rPr lang="he-IL" sz="1800" b="1" dirty="0">
                <a:effectLst/>
                <a:latin typeface="Calibri" panose="020F0502020204030204" pitchFamily="34" charset="0"/>
                <a:ea typeface="Calibri" panose="020F0502020204030204" pitchFamily="34" charset="0"/>
                <a:cs typeface="Arial" panose="020B0604020202020204" pitchFamily="34" charset="0"/>
              </a:rPr>
              <a:t>נראה </a:t>
            </a:r>
            <a:r>
              <a:rPr lang="he-IL" sz="1800" b="1" dirty="0" err="1">
                <a:effectLst/>
                <a:latin typeface="Calibri" panose="020F0502020204030204" pitchFamily="34" charset="0"/>
                <a:ea typeface="Calibri" panose="020F0502020204030204" pitchFamily="34" charset="0"/>
                <a:cs typeface="Arial" panose="020B0604020202020204" pitchFamily="34" charset="0"/>
              </a:rPr>
              <a:t>לר"י</a:t>
            </a:r>
            <a:r>
              <a:rPr lang="he-IL" sz="1800" b="1"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דמלאכה</a:t>
            </a:r>
            <a:r>
              <a:rPr lang="he-IL" sz="1800" b="1" dirty="0">
                <a:effectLst/>
                <a:latin typeface="Calibri" panose="020F0502020204030204" pitchFamily="34" charset="0"/>
                <a:ea typeface="Calibri" panose="020F0502020204030204" pitchFamily="34" charset="0"/>
                <a:cs typeface="Arial" panose="020B0604020202020204" pitchFamily="34" charset="0"/>
              </a:rPr>
              <a:t> שאינה צריכה לגופה קרי כשעושה מלאכה ואין צריך לאותו צורך כעין שהיו </a:t>
            </a:r>
            <a:r>
              <a:rPr lang="he-IL" sz="1800" b="1"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b="1" dirty="0">
                <a:effectLst/>
                <a:latin typeface="Calibri" panose="020F0502020204030204" pitchFamily="34" charset="0"/>
                <a:ea typeface="Calibri" panose="020F0502020204030204" pitchFamily="34" charset="0"/>
                <a:cs typeface="Arial" panose="020B0604020202020204" pitchFamily="34" charset="0"/>
              </a:rPr>
              <a:t> לה במשכן אלא </a:t>
            </a:r>
            <a:r>
              <a:rPr lang="he-IL" sz="1800" b="1" dirty="0" err="1">
                <a:effectLst/>
                <a:latin typeface="Calibri" panose="020F0502020204030204" pitchFamily="34" charset="0"/>
                <a:ea typeface="Calibri" panose="020F0502020204030204" pitchFamily="34" charset="0"/>
                <a:cs typeface="Arial" panose="020B0604020202020204" pitchFamily="34" charset="0"/>
              </a:rPr>
              <a:t>לענין</a:t>
            </a:r>
            <a:r>
              <a:rPr lang="he-IL" sz="1800" b="1" dirty="0">
                <a:effectLst/>
                <a:latin typeface="Calibri" panose="020F0502020204030204" pitchFamily="34" charset="0"/>
                <a:ea typeface="Calibri" panose="020F0502020204030204" pitchFamily="34" charset="0"/>
                <a:cs typeface="Arial" panose="020B0604020202020204" pitchFamily="34" charset="0"/>
              </a:rPr>
              <a:t> אחר כי הצורך </a:t>
            </a:r>
            <a:r>
              <a:rPr lang="he-IL" sz="1800" b="1" dirty="0" err="1">
                <a:effectLst/>
                <a:latin typeface="Calibri" panose="020F0502020204030204" pitchFamily="34" charset="0"/>
                <a:ea typeface="Calibri" panose="020F0502020204030204" pitchFamily="34" charset="0"/>
                <a:cs typeface="Arial" panose="020B0604020202020204" pitchFamily="34" charset="0"/>
              </a:rPr>
              <a:t>שהיתה</a:t>
            </a:r>
            <a:r>
              <a:rPr lang="he-IL" sz="1800" b="1" dirty="0">
                <a:effectLst/>
                <a:latin typeface="Calibri" panose="020F0502020204030204" pitchFamily="34" charset="0"/>
                <a:ea typeface="Calibri" panose="020F0502020204030204" pitchFamily="34" charset="0"/>
                <a:cs typeface="Arial" panose="020B0604020202020204" pitchFamily="34" charset="0"/>
              </a:rPr>
              <a:t> מלאכה נעשית בשבילו במשכן הוא גוף (איסור) המלאכה ושורשו </a:t>
            </a:r>
            <a:r>
              <a:rPr lang="he-IL" sz="1800" dirty="0">
                <a:effectLst/>
                <a:latin typeface="Calibri" panose="020F0502020204030204" pitchFamily="34" charset="0"/>
                <a:ea typeface="Calibri" panose="020F0502020204030204" pitchFamily="34" charset="0"/>
                <a:cs typeface="Arial" panose="020B0604020202020204" pitchFamily="34" charset="0"/>
              </a:rPr>
              <a:t>ולפי זה אתי </a:t>
            </a:r>
            <a:r>
              <a:rPr lang="he-IL" sz="1800" dirty="0" err="1">
                <a:effectLst/>
                <a:latin typeface="Calibri" panose="020F0502020204030204" pitchFamily="34" charset="0"/>
                <a:ea typeface="Calibri" panose="020F0502020204030204" pitchFamily="34" charset="0"/>
                <a:cs typeface="Arial" panose="020B0604020202020204" pitchFamily="34" charset="0"/>
              </a:rPr>
              <a:t>כולהו</a:t>
            </a:r>
            <a:r>
              <a:rPr lang="he-IL" sz="1800" dirty="0">
                <a:effectLst/>
                <a:latin typeface="Calibri" panose="020F0502020204030204" pitchFamily="34" charset="0"/>
                <a:ea typeface="Calibri" panose="020F0502020204030204" pitchFamily="34" charset="0"/>
                <a:cs typeface="Arial" panose="020B0604020202020204" pitchFamily="34" charset="0"/>
              </a:rPr>
              <a:t> שפיר הוצאת המת אין צריך למת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לחפצים שהוציאו צד נחש שלא ישכנו אינו צריך לנחש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לתחש וחלזון ומפיס </a:t>
            </a:r>
            <a:r>
              <a:rPr lang="he-IL" sz="1800" dirty="0" err="1">
                <a:effectLst/>
                <a:latin typeface="Calibri" panose="020F0502020204030204" pitchFamily="34" charset="0"/>
                <a:ea typeface="Calibri" panose="020F0502020204030204" pitchFamily="34" charset="0"/>
                <a:cs typeface="Arial" panose="020B0604020202020204" pitchFamily="34" charset="0"/>
              </a:rPr>
              <a:t>מורסא</a:t>
            </a:r>
            <a:r>
              <a:rPr lang="he-IL" sz="1800" dirty="0">
                <a:effectLst/>
                <a:latin typeface="Calibri" panose="020F0502020204030204" pitchFamily="34" charset="0"/>
                <a:ea typeface="Calibri" panose="020F0502020204030204" pitchFamily="34" charset="0"/>
                <a:cs typeface="Arial" panose="020B0604020202020204" pitchFamily="34" charset="0"/>
              </a:rPr>
              <a:t> להוציא ליחה </a:t>
            </a:r>
            <a:r>
              <a:rPr lang="he-IL" sz="1800" dirty="0" err="1">
                <a:effectLst/>
                <a:latin typeface="Calibri" panose="020F0502020204030204" pitchFamily="34" charset="0"/>
                <a:ea typeface="Calibri" panose="020F0502020204030204" pitchFamily="34" charset="0"/>
                <a:cs typeface="Arial" panose="020B0604020202020204" pitchFamily="34" charset="0"/>
              </a:rPr>
              <a:t>המזיקתו</a:t>
            </a:r>
            <a:r>
              <a:rPr lang="he-IL" sz="1800" dirty="0">
                <a:effectLst/>
                <a:latin typeface="Calibri" panose="020F0502020204030204" pitchFamily="34" charset="0"/>
                <a:ea typeface="Calibri" panose="020F0502020204030204" pitchFamily="34" charset="0"/>
                <a:cs typeface="Arial" panose="020B0604020202020204" pitchFamily="34" charset="0"/>
              </a:rPr>
              <a:t> ואין עומד להכניס אויר ולהוציא ליחה תמיד אע"פ שנעשה פתח גמור שהרי ראוי (הוא) להכניס ולהוציא אם היה צריך מ"מ לא דמי לפתחים שבמשכן שהיו </a:t>
            </a:r>
            <a:r>
              <a:rPr lang="he-IL" sz="1800" dirty="0" err="1">
                <a:effectLst/>
                <a:latin typeface="Calibri" panose="020F0502020204030204" pitchFamily="34" charset="0"/>
                <a:ea typeface="Calibri" panose="020F0502020204030204" pitchFamily="34" charset="0"/>
                <a:cs typeface="Arial" panose="020B0604020202020204" pitchFamily="34" charset="0"/>
              </a:rPr>
              <a:t>עומדין</a:t>
            </a:r>
            <a:r>
              <a:rPr lang="he-IL" sz="1800" dirty="0">
                <a:effectLst/>
                <a:latin typeface="Calibri" panose="020F0502020204030204" pitchFamily="34" charset="0"/>
                <a:ea typeface="Calibri" panose="020F0502020204030204" pitchFamily="34" charset="0"/>
                <a:cs typeface="Arial" panose="020B0604020202020204" pitchFamily="34" charset="0"/>
              </a:rPr>
              <a:t> להכניס ולהוציא אבל לעשות לה פה דמיא למשכן וחייב והריגת </a:t>
            </a:r>
            <a:r>
              <a:rPr lang="he-IL" sz="1800" dirty="0" err="1">
                <a:effectLst/>
                <a:latin typeface="Calibri" panose="020F0502020204030204" pitchFamily="34" charset="0"/>
                <a:ea typeface="Calibri" panose="020F0502020204030204" pitchFamily="34" charset="0"/>
                <a:cs typeface="Arial" panose="020B0604020202020204" pitchFamily="34" charset="0"/>
              </a:rPr>
              <a:t>המזיקין</a:t>
            </a:r>
            <a:r>
              <a:rPr lang="he-IL" sz="1800" dirty="0">
                <a:effectLst/>
                <a:latin typeface="Calibri" panose="020F0502020204030204" pitchFamily="34" charset="0"/>
                <a:ea typeface="Calibri" panose="020F0502020204030204" pitchFamily="34" charset="0"/>
                <a:cs typeface="Arial" panose="020B0604020202020204" pitchFamily="34" charset="0"/>
              </a:rPr>
              <a:t> אין צריך להם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לעורות אילים הנשחטים וחופר גומא ואינו צריך אלא לעפרה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לגומא לנעוץ בה או לדבר אחר ....ורש"י </a:t>
            </a:r>
            <a:r>
              <a:rPr lang="he-IL" sz="1800" dirty="0" err="1">
                <a:effectLst/>
                <a:latin typeface="Calibri" panose="020F0502020204030204" pitchFamily="34" charset="0"/>
                <a:ea typeface="Calibri" panose="020F0502020204030204" pitchFamily="34" charset="0"/>
                <a:cs typeface="Arial" panose="020B0604020202020204" pitchFamily="34" charset="0"/>
              </a:rPr>
              <a:t>דפירש</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לא </a:t>
            </a:r>
            <a:r>
              <a:rPr lang="he-IL" sz="1800" dirty="0" err="1">
                <a:effectLst/>
                <a:latin typeface="Calibri" panose="020F0502020204030204" pitchFamily="34" charset="0"/>
                <a:ea typeface="Calibri" panose="020F0502020204030204" pitchFamily="34" charset="0"/>
                <a:cs typeface="Arial" panose="020B0604020202020204" pitchFamily="34" charset="0"/>
              </a:rPr>
              <a:t>היתה</a:t>
            </a:r>
            <a:r>
              <a:rPr lang="he-IL" sz="1800" dirty="0">
                <a:effectLst/>
                <a:latin typeface="Calibri" panose="020F0502020204030204" pitchFamily="34" charset="0"/>
                <a:ea typeface="Calibri" panose="020F0502020204030204" pitchFamily="34" charset="0"/>
                <a:cs typeface="Arial" panose="020B0604020202020204" pitchFamily="34" charset="0"/>
              </a:rPr>
              <a:t> באה לו ולא היה צריך לה שאינה אלא לסלקה מעליו כמו צד נחש שלא ישכנו או מכבה גחלת שלא </a:t>
            </a:r>
            <a:r>
              <a:rPr lang="he-IL" sz="1800" dirty="0" err="1">
                <a:effectLst/>
                <a:latin typeface="Calibri" panose="020F0502020204030204" pitchFamily="34" charset="0"/>
                <a:ea typeface="Calibri" panose="020F0502020204030204" pitchFamily="34" charset="0"/>
                <a:cs typeface="Arial" panose="020B0604020202020204" pitchFamily="34" charset="0"/>
              </a:rPr>
              <a:t>יזוקו</a:t>
            </a:r>
            <a:r>
              <a:rPr lang="he-IL" sz="1800" dirty="0">
                <a:effectLst/>
                <a:latin typeface="Calibri" panose="020F0502020204030204" pitchFamily="34" charset="0"/>
                <a:ea typeface="Calibri" panose="020F0502020204030204" pitchFamily="34" charset="0"/>
                <a:cs typeface="Arial" panose="020B0604020202020204" pitchFamily="34" charset="0"/>
              </a:rPr>
              <a:t> בו רבים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שלא היה בעולם וכן בפרק במה </a:t>
            </a:r>
            <a:r>
              <a:rPr lang="he-IL" sz="1800" dirty="0" err="1">
                <a:effectLst/>
                <a:latin typeface="Calibri" panose="020F0502020204030204" pitchFamily="34" charset="0"/>
                <a:ea typeface="Calibri" panose="020F0502020204030204" pitchFamily="34" charset="0"/>
                <a:cs typeface="Arial" panose="020B0604020202020204" pitchFamily="34" charset="0"/>
              </a:rPr>
              <a:t>מדליקין</a:t>
            </a:r>
            <a:r>
              <a:rPr lang="he-IL" sz="1800" dirty="0">
                <a:effectLst/>
                <a:latin typeface="Calibri" panose="020F0502020204030204" pitchFamily="34" charset="0"/>
                <a:ea typeface="Calibri" panose="020F0502020204030204" pitchFamily="34" charset="0"/>
                <a:cs typeface="Arial" panose="020B0604020202020204" pitchFamily="34" charset="0"/>
              </a:rPr>
              <a:t> (לעיל דף לא:) פירש כחס על הפתילה </a:t>
            </a:r>
            <a:r>
              <a:rPr lang="he-IL" sz="1800" dirty="0" err="1">
                <a:effectLst/>
                <a:latin typeface="Calibri" panose="020F0502020204030204" pitchFamily="34" charset="0"/>
                <a:ea typeface="Calibri" panose="020F0502020204030204" pitchFamily="34" charset="0"/>
                <a:cs typeface="Arial" panose="020B0604020202020204" pitchFamily="34" charset="0"/>
              </a:rPr>
              <a:t>המהובהבת</a:t>
            </a:r>
            <a:r>
              <a:rPr lang="he-IL" sz="1800" dirty="0">
                <a:effectLst/>
                <a:latin typeface="Calibri" panose="020F0502020204030204" pitchFamily="34" charset="0"/>
                <a:ea typeface="Calibri" panose="020F0502020204030204" pitchFamily="34" charset="0"/>
                <a:cs typeface="Arial" panose="020B0604020202020204" pitchFamily="34" charset="0"/>
              </a:rPr>
              <a:t> כבר דאינה צריכה לגופה משום דאין צריך לכיבוי זה ואם לא הובערה מעולם </a:t>
            </a:r>
            <a:r>
              <a:rPr lang="he-IL" sz="18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dirty="0">
                <a:effectLst/>
                <a:latin typeface="Calibri" panose="020F0502020204030204" pitchFamily="34" charset="0"/>
                <a:ea typeface="Calibri" panose="020F0502020204030204" pitchFamily="34" charset="0"/>
                <a:cs typeface="Arial" panose="020B0604020202020204" pitchFamily="34" charset="0"/>
              </a:rPr>
              <a:t> ניחא ליה </a:t>
            </a:r>
            <a:r>
              <a:rPr lang="he-IL" sz="1800" dirty="0" err="1">
                <a:effectLst/>
                <a:latin typeface="Calibri" panose="020F0502020204030204" pitchFamily="34" charset="0"/>
                <a:ea typeface="Calibri" panose="020F0502020204030204" pitchFamily="34" charset="0"/>
                <a:cs typeface="Arial" panose="020B0604020202020204" pitchFamily="34" charset="0"/>
              </a:rPr>
              <a:t>דהואיל</a:t>
            </a:r>
            <a:r>
              <a:rPr lang="he-IL" sz="1800" dirty="0">
                <a:effectLst/>
                <a:latin typeface="Calibri" panose="020F0502020204030204" pitchFamily="34" charset="0"/>
                <a:ea typeface="Calibri" panose="020F0502020204030204" pitchFamily="34" charset="0"/>
                <a:cs typeface="Arial" panose="020B0604020202020204" pitchFamily="34" charset="0"/>
              </a:rPr>
              <a:t> וחס עליה כי אית בה טפי </a:t>
            </a:r>
            <a:r>
              <a:rPr lang="he-IL" sz="18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dirty="0">
                <a:effectLst/>
                <a:latin typeface="Calibri" panose="020F0502020204030204" pitchFamily="34" charset="0"/>
                <a:ea typeface="Calibri" panose="020F0502020204030204" pitchFamily="34" charset="0"/>
                <a:cs typeface="Arial" panose="020B0604020202020204" pitchFamily="34" charset="0"/>
              </a:rPr>
              <a:t> ניחא ליה בה קשה מסותר על מנת לבנות כמו </a:t>
            </a:r>
            <a:r>
              <a:rPr lang="he-IL" sz="1800" dirty="0" err="1">
                <a:effectLst/>
                <a:latin typeface="Calibri" panose="020F0502020204030204" pitchFamily="34" charset="0"/>
                <a:ea typeface="Calibri" panose="020F0502020204030204" pitchFamily="34" charset="0"/>
                <a:cs typeface="Arial" panose="020B0604020202020204" pitchFamily="34" charset="0"/>
              </a:rPr>
              <a:t>בתחלה</a:t>
            </a:r>
            <a:r>
              <a:rPr lang="he-IL" sz="1800" dirty="0">
                <a:effectLst/>
                <a:latin typeface="Calibri" panose="020F0502020204030204" pitchFamily="34" charset="0"/>
                <a:ea typeface="Calibri" panose="020F0502020204030204" pitchFamily="34" charset="0"/>
                <a:cs typeface="Arial" panose="020B0604020202020204" pitchFamily="34" charset="0"/>
              </a:rPr>
              <a:t> וקורע בחמתו </a:t>
            </a:r>
            <a:r>
              <a:rPr lang="he-IL" sz="1800" dirty="0" err="1">
                <a:effectLst/>
                <a:latin typeface="Calibri" panose="020F0502020204030204" pitchFamily="34" charset="0"/>
                <a:ea typeface="Calibri" panose="020F0502020204030204" pitchFamily="34" charset="0"/>
                <a:cs typeface="Arial" panose="020B0604020202020204" pitchFamily="34" charset="0"/>
              </a:rPr>
              <a:t>למירמי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אימתא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אאינשי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דביתיה</a:t>
            </a:r>
            <a:r>
              <a:rPr lang="he-IL" sz="1800" dirty="0">
                <a:effectLst/>
                <a:latin typeface="Calibri" panose="020F0502020204030204" pitchFamily="34" charset="0"/>
                <a:ea typeface="Calibri" panose="020F0502020204030204" pitchFamily="34" charset="0"/>
                <a:cs typeface="Arial" panose="020B0604020202020204" pitchFamily="34" charset="0"/>
              </a:rPr>
              <a:t> דהתם צריך למלאכה ורוצה הוא שיהא בעולם ואין לומר דלא ניחא ליה שיצטרך </a:t>
            </a:r>
            <a:r>
              <a:rPr lang="he-IL" sz="1800" dirty="0" err="1">
                <a:effectLst/>
                <a:latin typeface="Calibri" panose="020F0502020204030204" pitchFamily="34" charset="0"/>
                <a:ea typeface="Calibri" panose="020F0502020204030204" pitchFamily="34" charset="0"/>
                <a:cs typeface="Arial" panose="020B0604020202020204" pitchFamily="34" charset="0"/>
              </a:rPr>
              <a:t>למירמי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אימתא</a:t>
            </a:r>
            <a:r>
              <a:rPr lang="he-IL" sz="1800" dirty="0">
                <a:effectLst/>
                <a:latin typeface="Calibri" panose="020F0502020204030204" pitchFamily="34" charset="0"/>
                <a:ea typeface="Calibri" panose="020F0502020204030204" pitchFamily="34" charset="0"/>
                <a:cs typeface="Arial" panose="020B0604020202020204" pitchFamily="34" charset="0"/>
              </a:rPr>
              <a:t> אם כן מפיס </a:t>
            </a:r>
            <a:r>
              <a:rPr lang="he-IL" sz="1800" dirty="0" err="1">
                <a:effectLst/>
                <a:latin typeface="Calibri" panose="020F0502020204030204" pitchFamily="34" charset="0"/>
                <a:ea typeface="Calibri" panose="020F0502020204030204" pitchFamily="34" charset="0"/>
                <a:cs typeface="Arial" panose="020B0604020202020204" pitchFamily="34" charset="0"/>
              </a:rPr>
              <a:t>מורסא</a:t>
            </a:r>
            <a:r>
              <a:rPr lang="he-IL" sz="1800" dirty="0">
                <a:effectLst/>
                <a:latin typeface="Calibri" panose="020F0502020204030204" pitchFamily="34" charset="0"/>
                <a:ea typeface="Calibri" panose="020F0502020204030204" pitchFamily="34" charset="0"/>
                <a:cs typeface="Arial" panose="020B0604020202020204" pitchFamily="34" charset="0"/>
              </a:rPr>
              <a:t> לעשות לה פה יהא פטור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היה שלא היה </a:t>
            </a:r>
            <a:r>
              <a:rPr lang="he-IL" sz="1800" dirty="0" err="1">
                <a:effectLst/>
                <a:latin typeface="Calibri" panose="020F0502020204030204" pitchFamily="34" charset="0"/>
                <a:ea typeface="Calibri" panose="020F0502020204030204" pitchFamily="34" charset="0"/>
                <a:cs typeface="Arial" panose="020B0604020202020204" pitchFamily="34" charset="0"/>
              </a:rPr>
              <a:t>מורסא</a:t>
            </a:r>
            <a:r>
              <a:rPr lang="he-IL" sz="1800" dirty="0">
                <a:effectLst/>
                <a:latin typeface="Calibri" panose="020F0502020204030204" pitchFamily="34" charset="0"/>
                <a:ea typeface="Calibri" panose="020F0502020204030204" pitchFamily="34" charset="0"/>
                <a:cs typeface="Arial" panose="020B0604020202020204" pitchFamily="34" charset="0"/>
              </a:rPr>
              <a:t> מעולם וכן קורע יריעה שנפל בה </a:t>
            </a:r>
            <a:r>
              <a:rPr lang="he-IL" sz="1800" dirty="0" err="1">
                <a:effectLst/>
                <a:latin typeface="Calibri" panose="020F0502020204030204" pitchFamily="34" charset="0"/>
                <a:ea typeface="Calibri" panose="020F0502020204030204" pitchFamily="34" charset="0"/>
                <a:cs typeface="Arial" panose="020B0604020202020204" pitchFamily="34" charset="0"/>
              </a:rPr>
              <a:t>דרנא</a:t>
            </a:r>
            <a:r>
              <a:rPr lang="he-IL" sz="1800" dirty="0">
                <a:effectLst/>
                <a:latin typeface="Calibri" panose="020F0502020204030204" pitchFamily="34" charset="0"/>
                <a:ea typeface="Calibri" panose="020F0502020204030204" pitchFamily="34" charset="0"/>
                <a:cs typeface="Arial" panose="020B0604020202020204" pitchFamily="34" charset="0"/>
              </a:rPr>
              <a:t> על מנת לתפור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לא היה נופל בה וכן תופר בגד קרוע ברצונו שלא היה קרוע אלא צריך לפרש </a:t>
            </a:r>
            <a:r>
              <a:rPr lang="he-IL" sz="1800" dirty="0" err="1">
                <a:effectLst/>
                <a:latin typeface="Calibri" panose="020F0502020204030204" pitchFamily="34" charset="0"/>
                <a:ea typeface="Calibri" panose="020F0502020204030204" pitchFamily="34" charset="0"/>
                <a:cs typeface="Arial" panose="020B0604020202020204" pitchFamily="34" charset="0"/>
              </a:rPr>
              <a:t>כדפירשתי</a:t>
            </a:r>
            <a:r>
              <a:rPr lang="he-IL"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70000"/>
              </a:lnSpc>
              <a:buNone/>
            </a:pPr>
            <a:endParaRPr lang="he-IL" dirty="0"/>
          </a:p>
        </p:txBody>
      </p:sp>
    </p:spTree>
    <p:extLst>
      <p:ext uri="{BB962C8B-B14F-4D97-AF65-F5344CB8AC3E}">
        <p14:creationId xmlns:p14="http://schemas.microsoft.com/office/powerpoint/2010/main" val="268057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13C3E8A-A71F-0763-5FA5-2ED2845E1C66}"/>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2748B579-A0E3-48CF-2E64-A35060F779ED}"/>
              </a:ext>
            </a:extLst>
          </p:cNvPr>
          <p:cNvSpPr>
            <a:spLocks noGrp="1"/>
          </p:cNvSpPr>
          <p:nvPr>
            <p:ph idx="1"/>
          </p:nvPr>
        </p:nvSpPr>
        <p:spPr/>
        <p:txBody>
          <a:bodyPr/>
          <a:lstStyle/>
          <a:p>
            <a:pPr marL="0" indent="0" algn="r" rtl="1">
              <a:lnSpc>
                <a:spcPct val="150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תוספות כתובות ה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לדם הוא צריך ושרי. וא"ת והא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הוא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לענין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הפתח וצ"ל שיכול להוציא הדם בלא עשיית הפתח פי' ר"ת שצריך להוציא הדם שלא יתלכלך פעם אחרת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כשיבעול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ולפירושו לקמן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דקאמר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חבורי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מיחבר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אי לדם הוא צריך ואסור אף על גב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דהויא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מלאכה שאינה צריכה לגופה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דשריא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במקום צערא גבי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הכא גבי מצוה אסור ולקמן נפרש הא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דפריך</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ממפיס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לפירושו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מפרש לדם הוא צריך שצריך לראות אם היא בתולה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52979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CC0235B-7D3A-EBBC-7E44-83661BBE64AD}"/>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93D98FB2-34C7-D038-F38C-F53C57B2B9EC}"/>
              </a:ext>
            </a:extLst>
          </p:cNvPr>
          <p:cNvSpPr>
            <a:spLocks noGrp="1"/>
          </p:cNvSpPr>
          <p:nvPr>
            <p:ph idx="1"/>
          </p:nvPr>
        </p:nvSpPr>
        <p:spPr/>
        <p:txBody>
          <a:bodyPr>
            <a:normAutofit fontScale="85000" lnSpcReduction="10000"/>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שיטה מקובצת כתובות ה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ובשיטה ישנה פירש: לדם הוא צריך — דכל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אשה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שדמיה מרובין בניה מרובין, עד כאן.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והשתא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להאי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פירושא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ניחא קושיית התוספות, דאינו צריך להוציא הדם ולא חפץ בהוצאת דמיה, אלא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דניחא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ליה בריבוי בניה מפני שבניה הם מרובים.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מפרש: לדם הוא צריך, שצריך לראות אם היא בתולה. וגם לזה הפירוש אפשר לתרץ קושיית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שאינו חפץ שיצאו, אלא חפץ לידע שהיא בתולה לבד, ואם היה אפשר לידע שהיא בתולה בלא הוצאת דם ניחא ליה נמי. ומיהו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הרא"ש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כתב לשון ר"י: וכתב שצריך להראות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וכיון דבעי הדם להראות לעולם שהיא בתולה, מעתה הוא צריך להוצאת הדם,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והדרא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קושיית התוספות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לדוכתיה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ובעינן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לתרוצה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כדתירצו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וגם רבינו תם פירש שצריך להוציא הדם, שלא יתלכלך פעם אחרת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כשיבעול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והשתא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להאי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פירושא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ודאי קשיא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דפסיק</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ונצטרך לתירוץ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ועוד קשיא לפירוש רבינו תם, דלקמן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דקאמר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חבורי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מחבר, אי לדם הוא צריך ואסור, והא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הויא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להו מלאכה שאינה צריכה לגופה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במקום צערא גבי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נמי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האיכא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מצוה,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ואמאי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פסיק ותני: אי לדם הוא צריך ואסור?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ובשלמא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לפירוש ר"י, כיון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דצריך</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לדם להראות שהיא בתולה, מלאכה הצריכה לגופה היא. אבל לפירוש רבינו תם, אדרבה לא ניחא ליה בדם, ובעי שיצא כדי שלא ילכלך ביה פעם אחרת,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והויא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 מלאכה שאינה צריכה לגופה דלא ניחא ליה בדם, ואם כן קשיא,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דבמקום</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צערא התירו. ותירצו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דגבי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מצוה אסור טפי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מלגבי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צערא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16903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FF0B992-0A96-12E8-43E1-631C72EC970B}"/>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7AE87D96-297A-B0D9-5C74-1C03D81D5118}"/>
              </a:ext>
            </a:extLst>
          </p:cNvPr>
          <p:cNvSpPr>
            <a:spLocks noGrp="1"/>
          </p:cNvSpPr>
          <p:nvPr>
            <p:ph idx="1"/>
          </p:nvPr>
        </p:nvSpPr>
        <p:spPr/>
        <p:txBody>
          <a:bodyPr/>
          <a:lstStyle/>
          <a:p>
            <a:pPr algn="l" rtl="0">
              <a:lnSpc>
                <a:spcPct val="107000"/>
              </a:lnSpc>
              <a:spcAft>
                <a:spcPts val="800"/>
              </a:spcAft>
            </a:pP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Another concept that the </a:t>
            </a:r>
            <a:r>
              <a:rPr lang="he-IL" sz="1800" dirty="0" err="1">
                <a:solidFill>
                  <a:srgbClr val="202122"/>
                </a:solidFill>
                <a:effectLst/>
                <a:latin typeface="Arial" panose="020B0604020202020204" pitchFamily="34" charset="0"/>
                <a:ea typeface="Calibri" panose="020F0502020204030204" pitchFamily="34" charset="0"/>
                <a:cs typeface="Arial" panose="020B0604020202020204" pitchFamily="34" charset="0"/>
              </a:rPr>
              <a:t>גמ</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brings in is that of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מקלקל</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as well as the idea that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רבי שמעון</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is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מחייב</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in cases of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מקלקל בחבורה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(making a wound is a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מלאכה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in spite of its lack of genuine objective constructive purpose)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sz="1800" dirty="0" err="1">
                <a:solidFill>
                  <a:srgbClr val="202122"/>
                </a:solidFill>
                <a:effectLst/>
                <a:latin typeface="Arial" panose="020B0604020202020204" pitchFamily="34" charset="0"/>
                <a:ea typeface="Calibri" panose="020F0502020204030204" pitchFamily="34" charset="0"/>
                <a:cs typeface="Arial" panose="020B0604020202020204" pitchFamily="34" charset="0"/>
              </a:rPr>
              <a:t>Tosfot</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asks why we don't further expand that logic, and says that even if our case is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אינה צריכה לגופה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why shouldn't it still be a problem?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תוספות שבת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עה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עמוד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ותימה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דבספ"ק</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דחגיגה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(דף י:) משמע דהא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דפטר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מלאכה שאינה צריכה לגופה היינו משום דבעי מלאכת מחשבת וא"כ בחבורה דלא בעי מלאכת מחשבת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ליחייב</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בה מלאכה שאינה צריכה לגופה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1165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1DFD0-4C97-007A-C3CF-8B8BADBFB3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65FC26-492B-F873-A881-D6A9DCF7B008}"/>
              </a:ext>
            </a:extLst>
          </p:cNvPr>
          <p:cNvSpPr>
            <a:spLocks noGrp="1"/>
          </p:cNvSpPr>
          <p:nvPr>
            <p:ph idx="1"/>
          </p:nvPr>
        </p:nvSpPr>
        <p:spPr/>
        <p:txBody>
          <a:bodyPr vert="horz" lIns="91440" tIns="45720" rIns="91440" bIns="45720" rtlCol="0" anchor="t">
            <a:normAutofit fontScale="70000" lnSpcReduction="20000"/>
          </a:bodyPr>
          <a:lstStyle/>
          <a:p>
            <a:pPr marL="0" indent="0" algn="r" rtl="1">
              <a:lnSpc>
                <a:spcPct val="170000"/>
              </a:lnSpc>
              <a:buNone/>
            </a:pPr>
            <a:r>
              <a:rPr lang="he-IL" dirty="0"/>
              <a:t>תוספות כתובות ה ב </a:t>
            </a:r>
          </a:p>
          <a:p>
            <a:pPr marL="0" indent="0" algn="r" rtl="1">
              <a:lnSpc>
                <a:spcPct val="170000"/>
              </a:lnSpc>
              <a:buNone/>
            </a:pPr>
            <a:r>
              <a:rPr lang="he-IL" dirty="0"/>
              <a:t>אם </a:t>
            </a:r>
            <a:r>
              <a:rPr lang="he-IL" dirty="0" err="1"/>
              <a:t>תימצי</a:t>
            </a:r>
            <a:r>
              <a:rPr lang="he-IL" dirty="0"/>
              <a:t> לומר הלכה כרבי יהודה מקלקל הוא אצל הפתח ושרי. פי' דרבי יהודה אית ליה </a:t>
            </a:r>
            <a:r>
              <a:rPr lang="he-IL" dirty="0" err="1"/>
              <a:t>דמקלקל</a:t>
            </a:r>
            <a:r>
              <a:rPr lang="he-IL" dirty="0"/>
              <a:t> בחבורה פטור אף על גב </a:t>
            </a:r>
            <a:r>
              <a:rPr lang="he-IL" dirty="0" err="1"/>
              <a:t>דפטור</a:t>
            </a:r>
            <a:r>
              <a:rPr lang="he-IL" dirty="0"/>
              <a:t> אבל אסור </a:t>
            </a:r>
            <a:r>
              <a:rPr lang="he-IL" b="1" u="sng" dirty="0"/>
              <a:t>מיהו הכא מותר </a:t>
            </a:r>
            <a:r>
              <a:rPr lang="he-IL" b="1" u="sng" dirty="0" err="1"/>
              <a:t>לכתחלה</a:t>
            </a:r>
            <a:r>
              <a:rPr lang="he-IL" b="1" u="sng" dirty="0"/>
              <a:t> משום </a:t>
            </a:r>
            <a:r>
              <a:rPr lang="he-IL" b="1" u="sng" dirty="0" err="1"/>
              <a:t>דאיכא</a:t>
            </a:r>
            <a:r>
              <a:rPr lang="he-IL" b="1" u="sng" dirty="0"/>
              <a:t> תרתי מקלקל בחבורה ודבר שאינו </a:t>
            </a:r>
            <a:r>
              <a:rPr lang="he-IL" b="1" u="sng" dirty="0" err="1"/>
              <a:t>מתכוין</a:t>
            </a:r>
            <a:r>
              <a:rPr lang="he-IL" dirty="0"/>
              <a:t> וקשה </a:t>
            </a:r>
            <a:r>
              <a:rPr lang="he-IL" dirty="0" err="1"/>
              <a:t>דבגרירה</a:t>
            </a:r>
            <a:r>
              <a:rPr lang="he-IL" dirty="0"/>
              <a:t> אסר ר' יהודה אע"ג </a:t>
            </a:r>
            <a:r>
              <a:rPr lang="he-IL" dirty="0" err="1"/>
              <a:t>דאיכא</a:t>
            </a:r>
            <a:r>
              <a:rPr lang="he-IL" dirty="0"/>
              <a:t> תרתי דאין </a:t>
            </a:r>
            <a:r>
              <a:rPr lang="he-IL" dirty="0" err="1"/>
              <a:t>מתכוין</a:t>
            </a:r>
            <a:r>
              <a:rPr lang="he-IL" dirty="0"/>
              <a:t> ומקלקל נמי הוי </a:t>
            </a:r>
            <a:r>
              <a:rPr lang="he-IL" dirty="0" err="1"/>
              <a:t>כדאמרינן</a:t>
            </a:r>
            <a:r>
              <a:rPr lang="he-IL" dirty="0"/>
              <a:t> </a:t>
            </a:r>
            <a:r>
              <a:rPr lang="he-IL" dirty="0" err="1"/>
              <a:t>בשילהי</a:t>
            </a:r>
            <a:r>
              <a:rPr lang="he-IL" dirty="0"/>
              <a:t> </a:t>
            </a:r>
            <a:r>
              <a:rPr lang="he-IL" dirty="0" err="1"/>
              <a:t>פ"ק</a:t>
            </a:r>
            <a:r>
              <a:rPr lang="he-IL" dirty="0"/>
              <a:t> </a:t>
            </a:r>
            <a:r>
              <a:rPr lang="he-IL" dirty="0" err="1"/>
              <a:t>דחגיגה</a:t>
            </a:r>
            <a:r>
              <a:rPr lang="he-IL" dirty="0"/>
              <a:t> (דף י.) </a:t>
            </a:r>
            <a:r>
              <a:rPr lang="he-IL" dirty="0" err="1"/>
              <a:t>דמוקי</a:t>
            </a:r>
            <a:r>
              <a:rPr lang="he-IL" dirty="0"/>
              <a:t> הך </a:t>
            </a:r>
            <a:r>
              <a:rPr lang="he-IL" dirty="0" err="1"/>
              <a:t>דחופר</a:t>
            </a:r>
            <a:r>
              <a:rPr lang="he-IL" dirty="0"/>
              <a:t> גומא ואין צריך אלא לעפרה </a:t>
            </a:r>
            <a:r>
              <a:rPr lang="he-IL" dirty="0" err="1"/>
              <a:t>דפטור</a:t>
            </a:r>
            <a:r>
              <a:rPr lang="he-IL" dirty="0"/>
              <a:t> אפי' כר' יהודה </a:t>
            </a:r>
            <a:r>
              <a:rPr lang="he-IL" dirty="0" err="1"/>
              <a:t>דמחייב</a:t>
            </a:r>
            <a:r>
              <a:rPr lang="he-IL" dirty="0"/>
              <a:t> מלאכה שאינה צריכה לגופה וטעמא </a:t>
            </a:r>
            <a:r>
              <a:rPr lang="he-IL" dirty="0" err="1"/>
              <a:t>דפטור</a:t>
            </a:r>
            <a:r>
              <a:rPr lang="he-IL" dirty="0"/>
              <a:t> משום </a:t>
            </a:r>
            <a:r>
              <a:rPr lang="he-IL" dirty="0" err="1"/>
              <a:t>דמקלקל</a:t>
            </a:r>
            <a:r>
              <a:rPr lang="he-IL" dirty="0"/>
              <a:t> הוי ובפרק י"ט (ביצה </a:t>
            </a:r>
            <a:r>
              <a:rPr lang="he-IL" dirty="0" err="1"/>
              <a:t>כג</a:t>
            </a:r>
            <a:r>
              <a:rPr lang="he-IL" dirty="0"/>
              <a:t>. ושם) אסר רבי יהודה </a:t>
            </a:r>
            <a:r>
              <a:rPr lang="he-IL" dirty="0" err="1"/>
              <a:t>קירוד</a:t>
            </a:r>
            <a:r>
              <a:rPr lang="he-IL" dirty="0"/>
              <a:t> אף על גב דאין </a:t>
            </a:r>
            <a:r>
              <a:rPr lang="he-IL" dirty="0" err="1"/>
              <a:t>מתכוין</a:t>
            </a:r>
            <a:r>
              <a:rPr lang="he-IL" dirty="0"/>
              <a:t> ומקלקל ויש לומר </a:t>
            </a:r>
            <a:r>
              <a:rPr lang="he-IL" dirty="0" err="1"/>
              <a:t>דהכא</a:t>
            </a:r>
            <a:r>
              <a:rPr lang="he-IL" dirty="0"/>
              <a:t> שרי טפי משום </a:t>
            </a:r>
            <a:r>
              <a:rPr lang="he-IL" dirty="0" err="1"/>
              <a:t>דאיכא</a:t>
            </a:r>
            <a:r>
              <a:rPr lang="he-IL" dirty="0"/>
              <a:t> נמי מצוה א"נ שלא במקום מצוה נמי </a:t>
            </a:r>
            <a:r>
              <a:rPr lang="he-IL" b="1" dirty="0" err="1"/>
              <a:t>היכא</a:t>
            </a:r>
            <a:r>
              <a:rPr lang="he-IL" b="1" dirty="0"/>
              <a:t> </a:t>
            </a:r>
            <a:r>
              <a:rPr lang="he-IL" b="1" dirty="0" err="1"/>
              <a:t>דאיכא</a:t>
            </a:r>
            <a:r>
              <a:rPr lang="he-IL" b="1" dirty="0"/>
              <a:t> תרתי שרי</a:t>
            </a:r>
            <a:r>
              <a:rPr lang="he-IL" dirty="0"/>
              <a:t> וגבי חריץ יש להעמיד כגון שאינו מקלקל לגמרי אלא מתקן קצת </a:t>
            </a:r>
            <a:r>
              <a:rPr lang="he-IL" dirty="0" err="1"/>
              <a:t>דמשוי</a:t>
            </a:r>
            <a:r>
              <a:rPr lang="he-IL" dirty="0"/>
              <a:t> גומות מצד אחד וגבי </a:t>
            </a:r>
            <a:r>
              <a:rPr lang="he-IL" dirty="0" err="1"/>
              <a:t>קירוד</a:t>
            </a:r>
            <a:r>
              <a:rPr lang="he-IL" dirty="0"/>
              <a:t> נמי במה שמוציא דם </a:t>
            </a:r>
            <a:r>
              <a:rPr lang="he-IL" dirty="0" err="1"/>
              <a:t>מיקל</a:t>
            </a:r>
            <a:r>
              <a:rPr lang="he-IL" dirty="0"/>
              <a:t> לבהמה קצת כמו דם הקזה.</a:t>
            </a:r>
          </a:p>
        </p:txBody>
      </p:sp>
    </p:spTree>
    <p:extLst>
      <p:ext uri="{BB962C8B-B14F-4D97-AF65-F5344CB8AC3E}">
        <p14:creationId xmlns:p14="http://schemas.microsoft.com/office/powerpoint/2010/main" val="25713458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TotalTime>
  <Words>1514</Words>
  <Application>Microsoft Office PowerPoint</Application>
  <PresentationFormat>מסך רחב</PresentationFormat>
  <Paragraphs>43</Paragraphs>
  <Slides>14</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14</vt:i4>
      </vt:variant>
    </vt:vector>
  </HeadingPairs>
  <TitlesOfParts>
    <vt:vector size="18" baseType="lpstr">
      <vt:lpstr>Arial</vt:lpstr>
      <vt:lpstr>Calibri</vt:lpstr>
      <vt:lpstr>Calibri Light</vt:lpstr>
      <vt:lpstr>office theme</vt:lpstr>
      <vt:lpstr>דבר שאינו מתכוון</vt:lpstr>
      <vt:lpstr>מצגת של PowerPoint‏</vt:lpstr>
      <vt:lpstr>מצגת של PowerPoint‏</vt:lpstr>
      <vt:lpstr>מלאכה שאינה צריכה לגופה</vt:lpstr>
      <vt:lpstr>מלאכה שאינה צריכה לגופה</vt:lpstr>
      <vt:lpstr>מצגת של PowerPoint‏</vt:lpstr>
      <vt:lpstr>מצגת של PowerPoint‏</vt:lpstr>
      <vt:lpstr>מצגת של PowerPoint‏</vt:lpstr>
      <vt:lpstr>מצגת של PowerPoint‏</vt:lpstr>
      <vt:lpstr>מצגת של PowerPoint‏</vt:lpstr>
      <vt:lpstr>מצגת של PowerPoint‏</vt:lpstr>
      <vt:lpstr>למה?</vt:lpstr>
      <vt:lpstr>איסורי דרבנן איסור גברה – מדין לא תסור</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Avigdor Rosensweig</cp:lastModifiedBy>
  <cp:revision>7</cp:revision>
  <dcterms:created xsi:type="dcterms:W3CDTF">2013-07-15T20:26:40Z</dcterms:created>
  <dcterms:modified xsi:type="dcterms:W3CDTF">2023-01-21T19:53:49Z</dcterms:modified>
</cp:coreProperties>
</file>