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58" r:id="rId5"/>
    <p:sldId id="262" r:id="rId6"/>
    <p:sldId id="259" r:id="rId7"/>
    <p:sldId id="273" r:id="rId8"/>
    <p:sldId id="274" r:id="rId9"/>
    <p:sldId id="292" r:id="rId10"/>
    <p:sldId id="291" r:id="rId11"/>
    <p:sldId id="275" r:id="rId12"/>
    <p:sldId id="277" r:id="rId13"/>
    <p:sldId id="278" r:id="rId14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3" autoAdjust="0"/>
    <p:restoredTop sz="94660"/>
  </p:normalViewPr>
  <p:slideViewPr>
    <p:cSldViewPr snapToGrid="0">
      <p:cViewPr varScale="1">
        <p:scale>
          <a:sx n="84" d="100"/>
          <a:sy n="84" d="100"/>
        </p:scale>
        <p:origin x="39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72A41B-5534-4E56-9357-2656E4D57F3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28267E89-2399-423E-A09A-F58BCE4EDEF9}">
      <dgm:prSet phldrT="[Text]"/>
      <dgm:spPr/>
      <dgm:t>
        <a:bodyPr/>
        <a:lstStyle/>
        <a:p>
          <a:pPr rtl="1"/>
          <a:r>
            <a:rPr lang="he-IL" dirty="0" err="1"/>
            <a:t>רבית</a:t>
          </a:r>
          <a:endParaRPr lang="he-IL" dirty="0"/>
        </a:p>
      </dgm:t>
    </dgm:pt>
    <dgm:pt modelId="{04620D11-1919-4FE7-A677-365CDDF3A3AC}" type="parTrans" cxnId="{74A87DD0-1F32-460D-AF67-218DC047AE4A}">
      <dgm:prSet/>
      <dgm:spPr/>
      <dgm:t>
        <a:bodyPr/>
        <a:lstStyle/>
        <a:p>
          <a:pPr rtl="1"/>
          <a:endParaRPr lang="he-IL"/>
        </a:p>
      </dgm:t>
    </dgm:pt>
    <dgm:pt modelId="{B1E7BA78-EA5E-40E5-9FBF-094CBBA3A782}" type="sibTrans" cxnId="{74A87DD0-1F32-460D-AF67-218DC047AE4A}">
      <dgm:prSet/>
      <dgm:spPr/>
      <dgm:t>
        <a:bodyPr/>
        <a:lstStyle/>
        <a:p>
          <a:pPr rtl="1"/>
          <a:endParaRPr lang="he-IL"/>
        </a:p>
      </dgm:t>
    </dgm:pt>
    <dgm:pt modelId="{545F898C-5EBE-4096-9C63-DEA40C38F993}">
      <dgm:prSet phldrT="[Text]"/>
      <dgm:spPr/>
      <dgm:t>
        <a:bodyPr/>
        <a:lstStyle/>
        <a:p>
          <a:pPr rtl="1"/>
          <a:r>
            <a:rPr lang="he-IL" dirty="0"/>
            <a:t>איסור גזל</a:t>
          </a:r>
        </a:p>
      </dgm:t>
    </dgm:pt>
    <dgm:pt modelId="{954233B2-80C0-4521-B578-F5845C184D65}" type="parTrans" cxnId="{2803C014-8B26-457A-AB64-E2CCF37B5F8B}">
      <dgm:prSet/>
      <dgm:spPr/>
      <dgm:t>
        <a:bodyPr/>
        <a:lstStyle/>
        <a:p>
          <a:pPr rtl="1"/>
          <a:endParaRPr lang="he-IL"/>
        </a:p>
      </dgm:t>
    </dgm:pt>
    <dgm:pt modelId="{5ABE0917-2BC0-4557-85BE-AD84E4BFAB29}" type="sibTrans" cxnId="{2803C014-8B26-457A-AB64-E2CCF37B5F8B}">
      <dgm:prSet/>
      <dgm:spPr/>
      <dgm:t>
        <a:bodyPr/>
        <a:lstStyle/>
        <a:p>
          <a:pPr rtl="1"/>
          <a:endParaRPr lang="he-IL"/>
        </a:p>
      </dgm:t>
    </dgm:pt>
    <dgm:pt modelId="{091B6A9B-F862-4D8A-A136-247E5FEA7F79}">
      <dgm:prSet phldrT="[Text]"/>
      <dgm:spPr/>
      <dgm:t>
        <a:bodyPr/>
        <a:lstStyle/>
        <a:p>
          <a:pPr rtl="1"/>
          <a:r>
            <a:rPr lang="he-IL" dirty="0"/>
            <a:t>חיוב צדקה</a:t>
          </a:r>
        </a:p>
      </dgm:t>
    </dgm:pt>
    <dgm:pt modelId="{1032DACC-C8FE-461E-8383-E0C72168C024}" type="parTrans" cxnId="{F7F8D51B-607B-44DE-B9BD-DE845CBAD4D5}">
      <dgm:prSet/>
      <dgm:spPr/>
      <dgm:t>
        <a:bodyPr/>
        <a:lstStyle/>
        <a:p>
          <a:pPr rtl="1"/>
          <a:endParaRPr lang="he-IL"/>
        </a:p>
      </dgm:t>
    </dgm:pt>
    <dgm:pt modelId="{D0C66C2D-33FE-40FF-87D5-3568D061C8B0}" type="sibTrans" cxnId="{F7F8D51B-607B-44DE-B9BD-DE845CBAD4D5}">
      <dgm:prSet/>
      <dgm:spPr/>
      <dgm:t>
        <a:bodyPr/>
        <a:lstStyle/>
        <a:p>
          <a:pPr rtl="1"/>
          <a:endParaRPr lang="he-IL"/>
        </a:p>
      </dgm:t>
    </dgm:pt>
    <dgm:pt modelId="{D4740A56-4E19-4444-876E-1E29A4ECCFD4}">
      <dgm:prSet phldrT="[Text]"/>
      <dgm:spPr/>
      <dgm:t>
        <a:bodyPr/>
        <a:lstStyle/>
        <a:p>
          <a:pPr rtl="1"/>
          <a:r>
            <a:rPr lang="he-IL" dirty="0" err="1"/>
            <a:t>גמ</a:t>
          </a:r>
          <a:r>
            <a:rPr lang="he-IL" dirty="0"/>
            <a:t> </a:t>
          </a:r>
          <a:r>
            <a:rPr lang="he-IL" dirty="0" err="1"/>
            <a:t>ב"מ</a:t>
          </a:r>
          <a:r>
            <a:rPr lang="he-IL" dirty="0"/>
            <a:t> </a:t>
          </a:r>
          <a:r>
            <a:rPr lang="he-IL" dirty="0" err="1"/>
            <a:t>סא</a:t>
          </a:r>
          <a:r>
            <a:rPr lang="he-IL" dirty="0"/>
            <a:t>. </a:t>
          </a:r>
        </a:p>
      </dgm:t>
    </dgm:pt>
    <dgm:pt modelId="{EBAC995B-D87F-475E-88BF-FA2D02877799}" type="parTrans" cxnId="{A69AF265-1E0E-4100-AE58-DE7C88E3BCA7}">
      <dgm:prSet/>
      <dgm:spPr/>
      <dgm:t>
        <a:bodyPr/>
        <a:lstStyle/>
        <a:p>
          <a:pPr rtl="1"/>
          <a:endParaRPr lang="he-IL"/>
        </a:p>
      </dgm:t>
    </dgm:pt>
    <dgm:pt modelId="{48CDD02D-3F43-4ECC-9F9C-2E54F980E0DE}" type="sibTrans" cxnId="{A69AF265-1E0E-4100-AE58-DE7C88E3BCA7}">
      <dgm:prSet/>
      <dgm:spPr/>
      <dgm:t>
        <a:bodyPr/>
        <a:lstStyle/>
        <a:p>
          <a:pPr rtl="1"/>
          <a:endParaRPr lang="he-IL"/>
        </a:p>
      </dgm:t>
    </dgm:pt>
    <dgm:pt modelId="{76CF40F9-A7DA-4A81-B774-2BB7CD33E883}">
      <dgm:prSet phldrT="[Text]"/>
      <dgm:spPr/>
      <dgm:t>
        <a:bodyPr/>
        <a:lstStyle/>
        <a:p>
          <a:pPr rtl="1"/>
          <a:r>
            <a:rPr lang="he-IL" dirty="0"/>
            <a:t>משמעות הפסוקים</a:t>
          </a:r>
        </a:p>
      </dgm:t>
    </dgm:pt>
    <dgm:pt modelId="{E4CC01D0-8159-4D9C-A8E3-D4A932F6353A}" type="parTrans" cxnId="{057517DC-2D98-4082-8133-859073E4A0DB}">
      <dgm:prSet/>
      <dgm:spPr/>
      <dgm:t>
        <a:bodyPr/>
        <a:lstStyle/>
        <a:p>
          <a:pPr rtl="1"/>
          <a:endParaRPr lang="he-IL"/>
        </a:p>
      </dgm:t>
    </dgm:pt>
    <dgm:pt modelId="{30C2697C-BFBF-43D6-A456-D78F2F206EE0}" type="sibTrans" cxnId="{057517DC-2D98-4082-8133-859073E4A0DB}">
      <dgm:prSet/>
      <dgm:spPr/>
      <dgm:t>
        <a:bodyPr/>
        <a:lstStyle/>
        <a:p>
          <a:pPr rtl="1"/>
          <a:endParaRPr lang="he-IL"/>
        </a:p>
      </dgm:t>
    </dgm:pt>
    <dgm:pt modelId="{22572750-5930-4D3C-9931-0B48B08077C9}" type="pres">
      <dgm:prSet presAssocID="{6972A41B-5534-4E56-9357-2656E4D57F37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2029B7C2-4BA0-4FAF-91A1-DFC504DC4292}" type="pres">
      <dgm:prSet presAssocID="{28267E89-2399-423E-A09A-F58BCE4EDEF9}" presName="hierRoot1" presStyleCnt="0"/>
      <dgm:spPr/>
    </dgm:pt>
    <dgm:pt modelId="{76C95B74-8C72-4E60-98D8-37B6FB61CA12}" type="pres">
      <dgm:prSet presAssocID="{28267E89-2399-423E-A09A-F58BCE4EDEF9}" presName="composite" presStyleCnt="0"/>
      <dgm:spPr/>
    </dgm:pt>
    <dgm:pt modelId="{8B4715C8-FA17-42E3-A985-F5573CB539C1}" type="pres">
      <dgm:prSet presAssocID="{28267E89-2399-423E-A09A-F58BCE4EDEF9}" presName="background" presStyleLbl="node0" presStyleIdx="0" presStyleCnt="1"/>
      <dgm:spPr/>
    </dgm:pt>
    <dgm:pt modelId="{EE9811CC-C3D4-4676-8832-B754711A1921}" type="pres">
      <dgm:prSet presAssocID="{28267E89-2399-423E-A09A-F58BCE4EDEF9}" presName="text" presStyleLbl="fgAcc0" presStyleIdx="0" presStyleCnt="1">
        <dgm:presLayoutVars>
          <dgm:chPref val="3"/>
        </dgm:presLayoutVars>
      </dgm:prSet>
      <dgm:spPr/>
    </dgm:pt>
    <dgm:pt modelId="{509B51CF-EACC-48D9-97C5-91EDBB356B57}" type="pres">
      <dgm:prSet presAssocID="{28267E89-2399-423E-A09A-F58BCE4EDEF9}" presName="hierChild2" presStyleCnt="0"/>
      <dgm:spPr/>
    </dgm:pt>
    <dgm:pt modelId="{4007AAA3-78B9-4406-A3F2-B6D0189425F6}" type="pres">
      <dgm:prSet presAssocID="{954233B2-80C0-4521-B578-F5845C184D65}" presName="Name10" presStyleLbl="parChTrans1D2" presStyleIdx="0" presStyleCnt="2"/>
      <dgm:spPr/>
    </dgm:pt>
    <dgm:pt modelId="{F82DB214-17E8-442C-9B95-19039B056471}" type="pres">
      <dgm:prSet presAssocID="{545F898C-5EBE-4096-9C63-DEA40C38F993}" presName="hierRoot2" presStyleCnt="0"/>
      <dgm:spPr/>
    </dgm:pt>
    <dgm:pt modelId="{1FD42CC5-5C76-4D7F-8017-469ABF1893D3}" type="pres">
      <dgm:prSet presAssocID="{545F898C-5EBE-4096-9C63-DEA40C38F993}" presName="composite2" presStyleCnt="0"/>
      <dgm:spPr/>
    </dgm:pt>
    <dgm:pt modelId="{21A32BCC-F707-4227-84C3-28601D30B746}" type="pres">
      <dgm:prSet presAssocID="{545F898C-5EBE-4096-9C63-DEA40C38F993}" presName="background2" presStyleLbl="node2" presStyleIdx="0" presStyleCnt="2"/>
      <dgm:spPr/>
    </dgm:pt>
    <dgm:pt modelId="{D4731F71-260F-4A49-B2A8-B648EA3301D5}" type="pres">
      <dgm:prSet presAssocID="{545F898C-5EBE-4096-9C63-DEA40C38F993}" presName="text2" presStyleLbl="fgAcc2" presStyleIdx="0" presStyleCnt="2">
        <dgm:presLayoutVars>
          <dgm:chPref val="3"/>
        </dgm:presLayoutVars>
      </dgm:prSet>
      <dgm:spPr/>
    </dgm:pt>
    <dgm:pt modelId="{CEB47FA0-DA1B-4EC2-BEA4-E5DB8ED5EB8F}" type="pres">
      <dgm:prSet presAssocID="{545F898C-5EBE-4096-9C63-DEA40C38F993}" presName="hierChild3" presStyleCnt="0"/>
      <dgm:spPr/>
    </dgm:pt>
    <dgm:pt modelId="{2651B020-6878-4C23-817C-195C4CEEB752}" type="pres">
      <dgm:prSet presAssocID="{EBAC995B-D87F-475E-88BF-FA2D02877799}" presName="Name17" presStyleLbl="parChTrans1D3" presStyleIdx="0" presStyleCnt="2"/>
      <dgm:spPr/>
    </dgm:pt>
    <dgm:pt modelId="{01B4541F-05D7-40AB-AE20-53A2588AB559}" type="pres">
      <dgm:prSet presAssocID="{D4740A56-4E19-4444-876E-1E29A4ECCFD4}" presName="hierRoot3" presStyleCnt="0"/>
      <dgm:spPr/>
    </dgm:pt>
    <dgm:pt modelId="{0850CFFB-A13A-4D58-B795-A7434685B910}" type="pres">
      <dgm:prSet presAssocID="{D4740A56-4E19-4444-876E-1E29A4ECCFD4}" presName="composite3" presStyleCnt="0"/>
      <dgm:spPr/>
    </dgm:pt>
    <dgm:pt modelId="{59A54813-BAC4-4CA8-BD14-47DD8065BC4D}" type="pres">
      <dgm:prSet presAssocID="{D4740A56-4E19-4444-876E-1E29A4ECCFD4}" presName="background3" presStyleLbl="node3" presStyleIdx="0" presStyleCnt="2"/>
      <dgm:spPr/>
    </dgm:pt>
    <dgm:pt modelId="{4DA7F2DE-6C69-430B-8D38-BE9B1E27920E}" type="pres">
      <dgm:prSet presAssocID="{D4740A56-4E19-4444-876E-1E29A4ECCFD4}" presName="text3" presStyleLbl="fgAcc3" presStyleIdx="0" presStyleCnt="2">
        <dgm:presLayoutVars>
          <dgm:chPref val="3"/>
        </dgm:presLayoutVars>
      </dgm:prSet>
      <dgm:spPr/>
    </dgm:pt>
    <dgm:pt modelId="{5DD0E2EA-9B10-4AA7-9825-7D6130254077}" type="pres">
      <dgm:prSet presAssocID="{D4740A56-4E19-4444-876E-1E29A4ECCFD4}" presName="hierChild4" presStyleCnt="0"/>
      <dgm:spPr/>
    </dgm:pt>
    <dgm:pt modelId="{9DA52598-3BF2-4AE5-A617-7928CD922911}" type="pres">
      <dgm:prSet presAssocID="{1032DACC-C8FE-461E-8383-E0C72168C024}" presName="Name10" presStyleLbl="parChTrans1D2" presStyleIdx="1" presStyleCnt="2"/>
      <dgm:spPr/>
    </dgm:pt>
    <dgm:pt modelId="{DE9B2D03-76EF-4781-B2CA-5A930895C314}" type="pres">
      <dgm:prSet presAssocID="{091B6A9B-F862-4D8A-A136-247E5FEA7F79}" presName="hierRoot2" presStyleCnt="0"/>
      <dgm:spPr/>
    </dgm:pt>
    <dgm:pt modelId="{C3065770-A8DB-4555-8F91-4CEE59335DD1}" type="pres">
      <dgm:prSet presAssocID="{091B6A9B-F862-4D8A-A136-247E5FEA7F79}" presName="composite2" presStyleCnt="0"/>
      <dgm:spPr/>
    </dgm:pt>
    <dgm:pt modelId="{18487800-1539-4DC1-9E43-94FE4E4DC354}" type="pres">
      <dgm:prSet presAssocID="{091B6A9B-F862-4D8A-A136-247E5FEA7F79}" presName="background2" presStyleLbl="node2" presStyleIdx="1" presStyleCnt="2"/>
      <dgm:spPr/>
    </dgm:pt>
    <dgm:pt modelId="{E4CDC59A-230E-46C0-9D75-D3929CBDB09E}" type="pres">
      <dgm:prSet presAssocID="{091B6A9B-F862-4D8A-A136-247E5FEA7F79}" presName="text2" presStyleLbl="fgAcc2" presStyleIdx="1" presStyleCnt="2">
        <dgm:presLayoutVars>
          <dgm:chPref val="3"/>
        </dgm:presLayoutVars>
      </dgm:prSet>
      <dgm:spPr/>
    </dgm:pt>
    <dgm:pt modelId="{B866F101-3DD0-443C-BFDF-0118DEC26924}" type="pres">
      <dgm:prSet presAssocID="{091B6A9B-F862-4D8A-A136-247E5FEA7F79}" presName="hierChild3" presStyleCnt="0"/>
      <dgm:spPr/>
    </dgm:pt>
    <dgm:pt modelId="{4AA4E252-9B2A-4039-AA1E-E10DE5DFB350}" type="pres">
      <dgm:prSet presAssocID="{E4CC01D0-8159-4D9C-A8E3-D4A932F6353A}" presName="Name17" presStyleLbl="parChTrans1D3" presStyleIdx="1" presStyleCnt="2"/>
      <dgm:spPr/>
    </dgm:pt>
    <dgm:pt modelId="{896A4BE6-94EF-4972-986F-8FCEDFCD1E5D}" type="pres">
      <dgm:prSet presAssocID="{76CF40F9-A7DA-4A81-B774-2BB7CD33E883}" presName="hierRoot3" presStyleCnt="0"/>
      <dgm:spPr/>
    </dgm:pt>
    <dgm:pt modelId="{F124446B-03D7-4CFB-851D-49759E2C46C4}" type="pres">
      <dgm:prSet presAssocID="{76CF40F9-A7DA-4A81-B774-2BB7CD33E883}" presName="composite3" presStyleCnt="0"/>
      <dgm:spPr/>
    </dgm:pt>
    <dgm:pt modelId="{403EFEAD-A53B-43A3-AC02-42592B873627}" type="pres">
      <dgm:prSet presAssocID="{76CF40F9-A7DA-4A81-B774-2BB7CD33E883}" presName="background3" presStyleLbl="node3" presStyleIdx="1" presStyleCnt="2"/>
      <dgm:spPr/>
    </dgm:pt>
    <dgm:pt modelId="{CDAFAD58-0142-407F-8D7A-F4DD4A6F9122}" type="pres">
      <dgm:prSet presAssocID="{76CF40F9-A7DA-4A81-B774-2BB7CD33E883}" presName="text3" presStyleLbl="fgAcc3" presStyleIdx="1" presStyleCnt="2">
        <dgm:presLayoutVars>
          <dgm:chPref val="3"/>
        </dgm:presLayoutVars>
      </dgm:prSet>
      <dgm:spPr/>
    </dgm:pt>
    <dgm:pt modelId="{B6B4704A-B1AA-4A52-A6C0-2C406AAB576C}" type="pres">
      <dgm:prSet presAssocID="{76CF40F9-A7DA-4A81-B774-2BB7CD33E883}" presName="hierChild4" presStyleCnt="0"/>
      <dgm:spPr/>
    </dgm:pt>
  </dgm:ptLst>
  <dgm:cxnLst>
    <dgm:cxn modelId="{722C6707-5652-4B52-BE5C-FD6EB6909396}" type="presOf" srcId="{6972A41B-5534-4E56-9357-2656E4D57F37}" destId="{22572750-5930-4D3C-9931-0B48B08077C9}" srcOrd="0" destOrd="0" presId="urn:microsoft.com/office/officeart/2005/8/layout/hierarchy1"/>
    <dgm:cxn modelId="{442D950F-91B8-478C-9911-B78B4A644C67}" type="presOf" srcId="{1032DACC-C8FE-461E-8383-E0C72168C024}" destId="{9DA52598-3BF2-4AE5-A617-7928CD922911}" srcOrd="0" destOrd="0" presId="urn:microsoft.com/office/officeart/2005/8/layout/hierarchy1"/>
    <dgm:cxn modelId="{2803C014-8B26-457A-AB64-E2CCF37B5F8B}" srcId="{28267E89-2399-423E-A09A-F58BCE4EDEF9}" destId="{545F898C-5EBE-4096-9C63-DEA40C38F993}" srcOrd="0" destOrd="0" parTransId="{954233B2-80C0-4521-B578-F5845C184D65}" sibTransId="{5ABE0917-2BC0-4557-85BE-AD84E4BFAB29}"/>
    <dgm:cxn modelId="{389FD318-C6CE-4889-9E6C-57D781E69E76}" type="presOf" srcId="{091B6A9B-F862-4D8A-A136-247E5FEA7F79}" destId="{E4CDC59A-230E-46C0-9D75-D3929CBDB09E}" srcOrd="0" destOrd="0" presId="urn:microsoft.com/office/officeart/2005/8/layout/hierarchy1"/>
    <dgm:cxn modelId="{F7F8D51B-607B-44DE-B9BD-DE845CBAD4D5}" srcId="{28267E89-2399-423E-A09A-F58BCE4EDEF9}" destId="{091B6A9B-F862-4D8A-A136-247E5FEA7F79}" srcOrd="1" destOrd="0" parTransId="{1032DACC-C8FE-461E-8383-E0C72168C024}" sibTransId="{D0C66C2D-33FE-40FF-87D5-3568D061C8B0}"/>
    <dgm:cxn modelId="{2A770532-EC88-4F3B-90B4-3AB9C127A33A}" type="presOf" srcId="{E4CC01D0-8159-4D9C-A8E3-D4A932F6353A}" destId="{4AA4E252-9B2A-4039-AA1E-E10DE5DFB350}" srcOrd="0" destOrd="0" presId="urn:microsoft.com/office/officeart/2005/8/layout/hierarchy1"/>
    <dgm:cxn modelId="{63103161-F2FD-41C2-B5CF-C87E81274099}" type="presOf" srcId="{954233B2-80C0-4521-B578-F5845C184D65}" destId="{4007AAA3-78B9-4406-A3F2-B6D0189425F6}" srcOrd="0" destOrd="0" presId="urn:microsoft.com/office/officeart/2005/8/layout/hierarchy1"/>
    <dgm:cxn modelId="{C854EC45-F9F2-4043-911F-32647ED0A230}" type="presOf" srcId="{EBAC995B-D87F-475E-88BF-FA2D02877799}" destId="{2651B020-6878-4C23-817C-195C4CEEB752}" srcOrd="0" destOrd="0" presId="urn:microsoft.com/office/officeart/2005/8/layout/hierarchy1"/>
    <dgm:cxn modelId="{A69AF265-1E0E-4100-AE58-DE7C88E3BCA7}" srcId="{545F898C-5EBE-4096-9C63-DEA40C38F993}" destId="{D4740A56-4E19-4444-876E-1E29A4ECCFD4}" srcOrd="0" destOrd="0" parTransId="{EBAC995B-D87F-475E-88BF-FA2D02877799}" sibTransId="{48CDD02D-3F43-4ECC-9F9C-2E54F980E0DE}"/>
    <dgm:cxn modelId="{C782526F-F121-4267-A186-191D59D6BAFC}" type="presOf" srcId="{76CF40F9-A7DA-4A81-B774-2BB7CD33E883}" destId="{CDAFAD58-0142-407F-8D7A-F4DD4A6F9122}" srcOrd="0" destOrd="0" presId="urn:microsoft.com/office/officeart/2005/8/layout/hierarchy1"/>
    <dgm:cxn modelId="{DB104A8D-7174-491A-AE80-0B8F2AA29ABF}" type="presOf" srcId="{545F898C-5EBE-4096-9C63-DEA40C38F993}" destId="{D4731F71-260F-4A49-B2A8-B648EA3301D5}" srcOrd="0" destOrd="0" presId="urn:microsoft.com/office/officeart/2005/8/layout/hierarchy1"/>
    <dgm:cxn modelId="{74A87DD0-1F32-460D-AF67-218DC047AE4A}" srcId="{6972A41B-5534-4E56-9357-2656E4D57F37}" destId="{28267E89-2399-423E-A09A-F58BCE4EDEF9}" srcOrd="0" destOrd="0" parTransId="{04620D11-1919-4FE7-A677-365CDDF3A3AC}" sibTransId="{B1E7BA78-EA5E-40E5-9FBF-094CBBA3A782}"/>
    <dgm:cxn modelId="{FE91F8D4-AA69-4909-A373-96EC99935082}" type="presOf" srcId="{28267E89-2399-423E-A09A-F58BCE4EDEF9}" destId="{EE9811CC-C3D4-4676-8832-B754711A1921}" srcOrd="0" destOrd="0" presId="urn:microsoft.com/office/officeart/2005/8/layout/hierarchy1"/>
    <dgm:cxn modelId="{090EA2DB-05CA-4A24-9789-A0B053B067AD}" type="presOf" srcId="{D4740A56-4E19-4444-876E-1E29A4ECCFD4}" destId="{4DA7F2DE-6C69-430B-8D38-BE9B1E27920E}" srcOrd="0" destOrd="0" presId="urn:microsoft.com/office/officeart/2005/8/layout/hierarchy1"/>
    <dgm:cxn modelId="{057517DC-2D98-4082-8133-859073E4A0DB}" srcId="{091B6A9B-F862-4D8A-A136-247E5FEA7F79}" destId="{76CF40F9-A7DA-4A81-B774-2BB7CD33E883}" srcOrd="0" destOrd="0" parTransId="{E4CC01D0-8159-4D9C-A8E3-D4A932F6353A}" sibTransId="{30C2697C-BFBF-43D6-A456-D78F2F206EE0}"/>
    <dgm:cxn modelId="{0BF090BC-BEB4-4D23-B5FD-11E83F6789F6}" type="presParOf" srcId="{22572750-5930-4D3C-9931-0B48B08077C9}" destId="{2029B7C2-4BA0-4FAF-91A1-DFC504DC4292}" srcOrd="0" destOrd="0" presId="urn:microsoft.com/office/officeart/2005/8/layout/hierarchy1"/>
    <dgm:cxn modelId="{640AEFC0-8852-402D-B0AF-FB50704F4F97}" type="presParOf" srcId="{2029B7C2-4BA0-4FAF-91A1-DFC504DC4292}" destId="{76C95B74-8C72-4E60-98D8-37B6FB61CA12}" srcOrd="0" destOrd="0" presId="urn:microsoft.com/office/officeart/2005/8/layout/hierarchy1"/>
    <dgm:cxn modelId="{97971E83-3638-4512-8413-955ACC57089D}" type="presParOf" srcId="{76C95B74-8C72-4E60-98D8-37B6FB61CA12}" destId="{8B4715C8-FA17-42E3-A985-F5573CB539C1}" srcOrd="0" destOrd="0" presId="urn:microsoft.com/office/officeart/2005/8/layout/hierarchy1"/>
    <dgm:cxn modelId="{4F656618-E5EC-4B0B-A334-22394C49935E}" type="presParOf" srcId="{76C95B74-8C72-4E60-98D8-37B6FB61CA12}" destId="{EE9811CC-C3D4-4676-8832-B754711A1921}" srcOrd="1" destOrd="0" presId="urn:microsoft.com/office/officeart/2005/8/layout/hierarchy1"/>
    <dgm:cxn modelId="{9104280B-B234-4A66-93EB-375901DDFE3D}" type="presParOf" srcId="{2029B7C2-4BA0-4FAF-91A1-DFC504DC4292}" destId="{509B51CF-EACC-48D9-97C5-91EDBB356B57}" srcOrd="1" destOrd="0" presId="urn:microsoft.com/office/officeart/2005/8/layout/hierarchy1"/>
    <dgm:cxn modelId="{C9C797A3-C897-4B11-9A27-5BD01B8ED8A4}" type="presParOf" srcId="{509B51CF-EACC-48D9-97C5-91EDBB356B57}" destId="{4007AAA3-78B9-4406-A3F2-B6D0189425F6}" srcOrd="0" destOrd="0" presId="urn:microsoft.com/office/officeart/2005/8/layout/hierarchy1"/>
    <dgm:cxn modelId="{FBB88389-09E4-4251-B243-8981A4804527}" type="presParOf" srcId="{509B51CF-EACC-48D9-97C5-91EDBB356B57}" destId="{F82DB214-17E8-442C-9B95-19039B056471}" srcOrd="1" destOrd="0" presId="urn:microsoft.com/office/officeart/2005/8/layout/hierarchy1"/>
    <dgm:cxn modelId="{A56A4A5B-69C5-4C4C-B70F-63D5E23E98F8}" type="presParOf" srcId="{F82DB214-17E8-442C-9B95-19039B056471}" destId="{1FD42CC5-5C76-4D7F-8017-469ABF1893D3}" srcOrd="0" destOrd="0" presId="urn:microsoft.com/office/officeart/2005/8/layout/hierarchy1"/>
    <dgm:cxn modelId="{7CBAAF3E-4B83-4252-B983-0E0C6707FD3E}" type="presParOf" srcId="{1FD42CC5-5C76-4D7F-8017-469ABF1893D3}" destId="{21A32BCC-F707-4227-84C3-28601D30B746}" srcOrd="0" destOrd="0" presId="urn:microsoft.com/office/officeart/2005/8/layout/hierarchy1"/>
    <dgm:cxn modelId="{BD42A8F9-2759-42AD-95C2-F49B3132911A}" type="presParOf" srcId="{1FD42CC5-5C76-4D7F-8017-469ABF1893D3}" destId="{D4731F71-260F-4A49-B2A8-B648EA3301D5}" srcOrd="1" destOrd="0" presId="urn:microsoft.com/office/officeart/2005/8/layout/hierarchy1"/>
    <dgm:cxn modelId="{5EAA7418-01EA-4CC0-BEA9-E498F280EE46}" type="presParOf" srcId="{F82DB214-17E8-442C-9B95-19039B056471}" destId="{CEB47FA0-DA1B-4EC2-BEA4-E5DB8ED5EB8F}" srcOrd="1" destOrd="0" presId="urn:microsoft.com/office/officeart/2005/8/layout/hierarchy1"/>
    <dgm:cxn modelId="{6F5E926A-8BD9-4812-B974-78D1C8C0826C}" type="presParOf" srcId="{CEB47FA0-DA1B-4EC2-BEA4-E5DB8ED5EB8F}" destId="{2651B020-6878-4C23-817C-195C4CEEB752}" srcOrd="0" destOrd="0" presId="urn:microsoft.com/office/officeart/2005/8/layout/hierarchy1"/>
    <dgm:cxn modelId="{B60D9124-DA59-4104-A8B5-DC5DFA697BF6}" type="presParOf" srcId="{CEB47FA0-DA1B-4EC2-BEA4-E5DB8ED5EB8F}" destId="{01B4541F-05D7-40AB-AE20-53A2588AB559}" srcOrd="1" destOrd="0" presId="urn:microsoft.com/office/officeart/2005/8/layout/hierarchy1"/>
    <dgm:cxn modelId="{87390C68-924A-423D-9942-4D1161F6C745}" type="presParOf" srcId="{01B4541F-05D7-40AB-AE20-53A2588AB559}" destId="{0850CFFB-A13A-4D58-B795-A7434685B910}" srcOrd="0" destOrd="0" presId="urn:microsoft.com/office/officeart/2005/8/layout/hierarchy1"/>
    <dgm:cxn modelId="{158E2D63-C73A-4121-AD48-F06A15692CB4}" type="presParOf" srcId="{0850CFFB-A13A-4D58-B795-A7434685B910}" destId="{59A54813-BAC4-4CA8-BD14-47DD8065BC4D}" srcOrd="0" destOrd="0" presId="urn:microsoft.com/office/officeart/2005/8/layout/hierarchy1"/>
    <dgm:cxn modelId="{63DF6844-BA55-48F4-8BA8-6D49AA7C91BD}" type="presParOf" srcId="{0850CFFB-A13A-4D58-B795-A7434685B910}" destId="{4DA7F2DE-6C69-430B-8D38-BE9B1E27920E}" srcOrd="1" destOrd="0" presId="urn:microsoft.com/office/officeart/2005/8/layout/hierarchy1"/>
    <dgm:cxn modelId="{1744CCEF-5A05-4281-98B5-7D03DEA2AB4C}" type="presParOf" srcId="{01B4541F-05D7-40AB-AE20-53A2588AB559}" destId="{5DD0E2EA-9B10-4AA7-9825-7D6130254077}" srcOrd="1" destOrd="0" presId="urn:microsoft.com/office/officeart/2005/8/layout/hierarchy1"/>
    <dgm:cxn modelId="{FDB622B5-BD6A-4802-B4FA-FCCE9CE4EB2E}" type="presParOf" srcId="{509B51CF-EACC-48D9-97C5-91EDBB356B57}" destId="{9DA52598-3BF2-4AE5-A617-7928CD922911}" srcOrd="2" destOrd="0" presId="urn:microsoft.com/office/officeart/2005/8/layout/hierarchy1"/>
    <dgm:cxn modelId="{340D071E-B24B-4FBC-BF1E-94472D145E00}" type="presParOf" srcId="{509B51CF-EACC-48D9-97C5-91EDBB356B57}" destId="{DE9B2D03-76EF-4781-B2CA-5A930895C314}" srcOrd="3" destOrd="0" presId="urn:microsoft.com/office/officeart/2005/8/layout/hierarchy1"/>
    <dgm:cxn modelId="{1D2048A0-3412-4AC7-A898-C04F41ACF49D}" type="presParOf" srcId="{DE9B2D03-76EF-4781-B2CA-5A930895C314}" destId="{C3065770-A8DB-4555-8F91-4CEE59335DD1}" srcOrd="0" destOrd="0" presId="urn:microsoft.com/office/officeart/2005/8/layout/hierarchy1"/>
    <dgm:cxn modelId="{500FF5A5-9660-4695-A5DA-DE7321BB5AC1}" type="presParOf" srcId="{C3065770-A8DB-4555-8F91-4CEE59335DD1}" destId="{18487800-1539-4DC1-9E43-94FE4E4DC354}" srcOrd="0" destOrd="0" presId="urn:microsoft.com/office/officeart/2005/8/layout/hierarchy1"/>
    <dgm:cxn modelId="{EF1A3991-8170-4D7E-84F9-BD0EF0AE8208}" type="presParOf" srcId="{C3065770-A8DB-4555-8F91-4CEE59335DD1}" destId="{E4CDC59A-230E-46C0-9D75-D3929CBDB09E}" srcOrd="1" destOrd="0" presId="urn:microsoft.com/office/officeart/2005/8/layout/hierarchy1"/>
    <dgm:cxn modelId="{C161F625-60BE-4470-ABB5-C24FB1166CA4}" type="presParOf" srcId="{DE9B2D03-76EF-4781-B2CA-5A930895C314}" destId="{B866F101-3DD0-443C-BFDF-0118DEC26924}" srcOrd="1" destOrd="0" presId="urn:microsoft.com/office/officeart/2005/8/layout/hierarchy1"/>
    <dgm:cxn modelId="{06CB0858-B3F7-4B59-BC4A-091497BBA1F1}" type="presParOf" srcId="{B866F101-3DD0-443C-BFDF-0118DEC26924}" destId="{4AA4E252-9B2A-4039-AA1E-E10DE5DFB350}" srcOrd="0" destOrd="0" presId="urn:microsoft.com/office/officeart/2005/8/layout/hierarchy1"/>
    <dgm:cxn modelId="{39157205-DF5E-4B91-9879-0B12F37CF8CB}" type="presParOf" srcId="{B866F101-3DD0-443C-BFDF-0118DEC26924}" destId="{896A4BE6-94EF-4972-986F-8FCEDFCD1E5D}" srcOrd="1" destOrd="0" presId="urn:microsoft.com/office/officeart/2005/8/layout/hierarchy1"/>
    <dgm:cxn modelId="{81D1FF10-2DF7-483B-AE70-2452FA6399B4}" type="presParOf" srcId="{896A4BE6-94EF-4972-986F-8FCEDFCD1E5D}" destId="{F124446B-03D7-4CFB-851D-49759E2C46C4}" srcOrd="0" destOrd="0" presId="urn:microsoft.com/office/officeart/2005/8/layout/hierarchy1"/>
    <dgm:cxn modelId="{C74087E8-C506-4C17-9595-8ECCD625E895}" type="presParOf" srcId="{F124446B-03D7-4CFB-851D-49759E2C46C4}" destId="{403EFEAD-A53B-43A3-AC02-42592B873627}" srcOrd="0" destOrd="0" presId="urn:microsoft.com/office/officeart/2005/8/layout/hierarchy1"/>
    <dgm:cxn modelId="{5D7879DE-924E-4E1F-B709-E939239B68F1}" type="presParOf" srcId="{F124446B-03D7-4CFB-851D-49759E2C46C4}" destId="{CDAFAD58-0142-407F-8D7A-F4DD4A6F9122}" srcOrd="1" destOrd="0" presId="urn:microsoft.com/office/officeart/2005/8/layout/hierarchy1"/>
    <dgm:cxn modelId="{3BF6B2A8-0712-4625-9764-082EDAC15529}" type="presParOf" srcId="{896A4BE6-94EF-4972-986F-8FCEDFCD1E5D}" destId="{B6B4704A-B1AA-4A52-A6C0-2C406AAB576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72A41B-5534-4E56-9357-2656E4D57F3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28267E89-2399-423E-A09A-F58BCE4EDEF9}">
      <dgm:prSet phldrT="[Text]"/>
      <dgm:spPr/>
      <dgm:t>
        <a:bodyPr/>
        <a:lstStyle/>
        <a:p>
          <a:pPr rtl="1"/>
          <a:r>
            <a:rPr lang="he-IL" dirty="0" err="1"/>
            <a:t>רבית</a:t>
          </a:r>
          <a:r>
            <a:rPr lang="he-IL" dirty="0"/>
            <a:t>- לגוי</a:t>
          </a:r>
        </a:p>
      </dgm:t>
    </dgm:pt>
    <dgm:pt modelId="{04620D11-1919-4FE7-A677-365CDDF3A3AC}" type="parTrans" cxnId="{74A87DD0-1F32-460D-AF67-218DC047AE4A}">
      <dgm:prSet/>
      <dgm:spPr/>
      <dgm:t>
        <a:bodyPr/>
        <a:lstStyle/>
        <a:p>
          <a:pPr rtl="1"/>
          <a:endParaRPr lang="he-IL"/>
        </a:p>
      </dgm:t>
    </dgm:pt>
    <dgm:pt modelId="{B1E7BA78-EA5E-40E5-9FBF-094CBBA3A782}" type="sibTrans" cxnId="{74A87DD0-1F32-460D-AF67-218DC047AE4A}">
      <dgm:prSet/>
      <dgm:spPr/>
      <dgm:t>
        <a:bodyPr/>
        <a:lstStyle/>
        <a:p>
          <a:pPr rtl="1"/>
          <a:endParaRPr lang="he-IL"/>
        </a:p>
      </dgm:t>
    </dgm:pt>
    <dgm:pt modelId="{545F898C-5EBE-4096-9C63-DEA40C38F993}">
      <dgm:prSet phldrT="[Text]"/>
      <dgm:spPr/>
      <dgm:t>
        <a:bodyPr/>
        <a:lstStyle/>
        <a:p>
          <a:pPr rtl="1"/>
          <a:r>
            <a:rPr lang="he-IL" dirty="0"/>
            <a:t>איסור גזל</a:t>
          </a:r>
        </a:p>
      </dgm:t>
    </dgm:pt>
    <dgm:pt modelId="{954233B2-80C0-4521-B578-F5845C184D65}" type="parTrans" cxnId="{2803C014-8B26-457A-AB64-E2CCF37B5F8B}">
      <dgm:prSet/>
      <dgm:spPr/>
      <dgm:t>
        <a:bodyPr/>
        <a:lstStyle/>
        <a:p>
          <a:pPr rtl="1"/>
          <a:endParaRPr lang="he-IL"/>
        </a:p>
      </dgm:t>
    </dgm:pt>
    <dgm:pt modelId="{5ABE0917-2BC0-4557-85BE-AD84E4BFAB29}" type="sibTrans" cxnId="{2803C014-8B26-457A-AB64-E2CCF37B5F8B}">
      <dgm:prSet/>
      <dgm:spPr/>
      <dgm:t>
        <a:bodyPr/>
        <a:lstStyle/>
        <a:p>
          <a:pPr rtl="1"/>
          <a:endParaRPr lang="he-IL"/>
        </a:p>
      </dgm:t>
    </dgm:pt>
    <dgm:pt modelId="{091B6A9B-F862-4D8A-A136-247E5FEA7F79}">
      <dgm:prSet phldrT="[Text]"/>
      <dgm:spPr/>
      <dgm:t>
        <a:bodyPr/>
        <a:lstStyle/>
        <a:p>
          <a:pPr rtl="1"/>
          <a:r>
            <a:rPr lang="he-IL" dirty="0"/>
            <a:t>חיוב צדקה</a:t>
          </a:r>
        </a:p>
      </dgm:t>
    </dgm:pt>
    <dgm:pt modelId="{1032DACC-C8FE-461E-8383-E0C72168C024}" type="parTrans" cxnId="{F7F8D51B-607B-44DE-B9BD-DE845CBAD4D5}">
      <dgm:prSet/>
      <dgm:spPr/>
      <dgm:t>
        <a:bodyPr/>
        <a:lstStyle/>
        <a:p>
          <a:pPr rtl="1"/>
          <a:endParaRPr lang="he-IL"/>
        </a:p>
      </dgm:t>
    </dgm:pt>
    <dgm:pt modelId="{D0C66C2D-33FE-40FF-87D5-3568D061C8B0}" type="sibTrans" cxnId="{F7F8D51B-607B-44DE-B9BD-DE845CBAD4D5}">
      <dgm:prSet/>
      <dgm:spPr/>
      <dgm:t>
        <a:bodyPr/>
        <a:lstStyle/>
        <a:p>
          <a:pPr rtl="1"/>
          <a:endParaRPr lang="he-IL"/>
        </a:p>
      </dgm:t>
    </dgm:pt>
    <dgm:pt modelId="{D4740A56-4E19-4444-876E-1E29A4ECCFD4}">
      <dgm:prSet phldrT="[Text]"/>
      <dgm:spPr/>
      <dgm:t>
        <a:bodyPr/>
        <a:lstStyle/>
        <a:p>
          <a:pPr rtl="1"/>
          <a:r>
            <a:rPr lang="he-IL" dirty="0"/>
            <a:t>למה מותר לקחת גזל מן הגוי?</a:t>
          </a:r>
        </a:p>
      </dgm:t>
    </dgm:pt>
    <dgm:pt modelId="{EBAC995B-D87F-475E-88BF-FA2D02877799}" type="parTrans" cxnId="{A69AF265-1E0E-4100-AE58-DE7C88E3BCA7}">
      <dgm:prSet/>
      <dgm:spPr/>
      <dgm:t>
        <a:bodyPr/>
        <a:lstStyle/>
        <a:p>
          <a:pPr rtl="1"/>
          <a:endParaRPr lang="he-IL"/>
        </a:p>
      </dgm:t>
    </dgm:pt>
    <dgm:pt modelId="{48CDD02D-3F43-4ECC-9F9C-2E54F980E0DE}" type="sibTrans" cxnId="{A69AF265-1E0E-4100-AE58-DE7C88E3BCA7}">
      <dgm:prSet/>
      <dgm:spPr/>
      <dgm:t>
        <a:bodyPr/>
        <a:lstStyle/>
        <a:p>
          <a:pPr rtl="1"/>
          <a:endParaRPr lang="he-IL"/>
        </a:p>
      </dgm:t>
    </dgm:pt>
    <dgm:pt modelId="{76CF40F9-A7DA-4A81-B774-2BB7CD33E883}">
      <dgm:prSet phldrT="[Text]"/>
      <dgm:spPr/>
      <dgm:t>
        <a:bodyPr/>
        <a:lstStyle/>
        <a:p>
          <a:pPr rtl="1"/>
          <a:r>
            <a:rPr lang="he-IL" dirty="0"/>
            <a:t>רמב"ן- ולכן מותר לקחת ריבית מגוי</a:t>
          </a:r>
        </a:p>
      </dgm:t>
    </dgm:pt>
    <dgm:pt modelId="{E4CC01D0-8159-4D9C-A8E3-D4A932F6353A}" type="parTrans" cxnId="{057517DC-2D98-4082-8133-859073E4A0DB}">
      <dgm:prSet/>
      <dgm:spPr/>
      <dgm:t>
        <a:bodyPr/>
        <a:lstStyle/>
        <a:p>
          <a:pPr rtl="1"/>
          <a:endParaRPr lang="he-IL"/>
        </a:p>
      </dgm:t>
    </dgm:pt>
    <dgm:pt modelId="{30C2697C-BFBF-43D6-A456-D78F2F206EE0}" type="sibTrans" cxnId="{057517DC-2D98-4082-8133-859073E4A0DB}">
      <dgm:prSet/>
      <dgm:spPr/>
      <dgm:t>
        <a:bodyPr/>
        <a:lstStyle/>
        <a:p>
          <a:pPr rtl="1"/>
          <a:endParaRPr lang="he-IL"/>
        </a:p>
      </dgm:t>
    </dgm:pt>
    <dgm:pt modelId="{22572750-5930-4D3C-9931-0B48B08077C9}" type="pres">
      <dgm:prSet presAssocID="{6972A41B-5534-4E56-9357-2656E4D57F37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2029B7C2-4BA0-4FAF-91A1-DFC504DC4292}" type="pres">
      <dgm:prSet presAssocID="{28267E89-2399-423E-A09A-F58BCE4EDEF9}" presName="hierRoot1" presStyleCnt="0"/>
      <dgm:spPr/>
    </dgm:pt>
    <dgm:pt modelId="{76C95B74-8C72-4E60-98D8-37B6FB61CA12}" type="pres">
      <dgm:prSet presAssocID="{28267E89-2399-423E-A09A-F58BCE4EDEF9}" presName="composite" presStyleCnt="0"/>
      <dgm:spPr/>
    </dgm:pt>
    <dgm:pt modelId="{8B4715C8-FA17-42E3-A985-F5573CB539C1}" type="pres">
      <dgm:prSet presAssocID="{28267E89-2399-423E-A09A-F58BCE4EDEF9}" presName="background" presStyleLbl="node0" presStyleIdx="0" presStyleCnt="1"/>
      <dgm:spPr/>
    </dgm:pt>
    <dgm:pt modelId="{EE9811CC-C3D4-4676-8832-B754711A1921}" type="pres">
      <dgm:prSet presAssocID="{28267E89-2399-423E-A09A-F58BCE4EDEF9}" presName="text" presStyleLbl="fgAcc0" presStyleIdx="0" presStyleCnt="1">
        <dgm:presLayoutVars>
          <dgm:chPref val="3"/>
        </dgm:presLayoutVars>
      </dgm:prSet>
      <dgm:spPr/>
    </dgm:pt>
    <dgm:pt modelId="{509B51CF-EACC-48D9-97C5-91EDBB356B57}" type="pres">
      <dgm:prSet presAssocID="{28267E89-2399-423E-A09A-F58BCE4EDEF9}" presName="hierChild2" presStyleCnt="0"/>
      <dgm:spPr/>
    </dgm:pt>
    <dgm:pt modelId="{4007AAA3-78B9-4406-A3F2-B6D0189425F6}" type="pres">
      <dgm:prSet presAssocID="{954233B2-80C0-4521-B578-F5845C184D65}" presName="Name10" presStyleLbl="parChTrans1D2" presStyleIdx="0" presStyleCnt="2"/>
      <dgm:spPr/>
    </dgm:pt>
    <dgm:pt modelId="{F82DB214-17E8-442C-9B95-19039B056471}" type="pres">
      <dgm:prSet presAssocID="{545F898C-5EBE-4096-9C63-DEA40C38F993}" presName="hierRoot2" presStyleCnt="0"/>
      <dgm:spPr/>
    </dgm:pt>
    <dgm:pt modelId="{1FD42CC5-5C76-4D7F-8017-469ABF1893D3}" type="pres">
      <dgm:prSet presAssocID="{545F898C-5EBE-4096-9C63-DEA40C38F993}" presName="composite2" presStyleCnt="0"/>
      <dgm:spPr/>
    </dgm:pt>
    <dgm:pt modelId="{21A32BCC-F707-4227-84C3-28601D30B746}" type="pres">
      <dgm:prSet presAssocID="{545F898C-5EBE-4096-9C63-DEA40C38F993}" presName="background2" presStyleLbl="node2" presStyleIdx="0" presStyleCnt="2"/>
      <dgm:spPr/>
    </dgm:pt>
    <dgm:pt modelId="{D4731F71-260F-4A49-B2A8-B648EA3301D5}" type="pres">
      <dgm:prSet presAssocID="{545F898C-5EBE-4096-9C63-DEA40C38F993}" presName="text2" presStyleLbl="fgAcc2" presStyleIdx="0" presStyleCnt="2">
        <dgm:presLayoutVars>
          <dgm:chPref val="3"/>
        </dgm:presLayoutVars>
      </dgm:prSet>
      <dgm:spPr/>
    </dgm:pt>
    <dgm:pt modelId="{CEB47FA0-DA1B-4EC2-BEA4-E5DB8ED5EB8F}" type="pres">
      <dgm:prSet presAssocID="{545F898C-5EBE-4096-9C63-DEA40C38F993}" presName="hierChild3" presStyleCnt="0"/>
      <dgm:spPr/>
    </dgm:pt>
    <dgm:pt modelId="{2651B020-6878-4C23-817C-195C4CEEB752}" type="pres">
      <dgm:prSet presAssocID="{EBAC995B-D87F-475E-88BF-FA2D02877799}" presName="Name17" presStyleLbl="parChTrans1D3" presStyleIdx="0" presStyleCnt="2"/>
      <dgm:spPr/>
    </dgm:pt>
    <dgm:pt modelId="{01B4541F-05D7-40AB-AE20-53A2588AB559}" type="pres">
      <dgm:prSet presAssocID="{D4740A56-4E19-4444-876E-1E29A4ECCFD4}" presName="hierRoot3" presStyleCnt="0"/>
      <dgm:spPr/>
    </dgm:pt>
    <dgm:pt modelId="{0850CFFB-A13A-4D58-B795-A7434685B910}" type="pres">
      <dgm:prSet presAssocID="{D4740A56-4E19-4444-876E-1E29A4ECCFD4}" presName="composite3" presStyleCnt="0"/>
      <dgm:spPr/>
    </dgm:pt>
    <dgm:pt modelId="{59A54813-BAC4-4CA8-BD14-47DD8065BC4D}" type="pres">
      <dgm:prSet presAssocID="{D4740A56-4E19-4444-876E-1E29A4ECCFD4}" presName="background3" presStyleLbl="node3" presStyleIdx="0" presStyleCnt="2"/>
      <dgm:spPr>
        <a:solidFill>
          <a:srgbClr val="FF0000"/>
        </a:solidFill>
      </dgm:spPr>
    </dgm:pt>
    <dgm:pt modelId="{4DA7F2DE-6C69-430B-8D38-BE9B1E27920E}" type="pres">
      <dgm:prSet presAssocID="{D4740A56-4E19-4444-876E-1E29A4ECCFD4}" presName="text3" presStyleLbl="fgAcc3" presStyleIdx="0" presStyleCnt="2">
        <dgm:presLayoutVars>
          <dgm:chPref val="3"/>
        </dgm:presLayoutVars>
      </dgm:prSet>
      <dgm:spPr/>
    </dgm:pt>
    <dgm:pt modelId="{5DD0E2EA-9B10-4AA7-9825-7D6130254077}" type="pres">
      <dgm:prSet presAssocID="{D4740A56-4E19-4444-876E-1E29A4ECCFD4}" presName="hierChild4" presStyleCnt="0"/>
      <dgm:spPr/>
    </dgm:pt>
    <dgm:pt modelId="{9DA52598-3BF2-4AE5-A617-7928CD922911}" type="pres">
      <dgm:prSet presAssocID="{1032DACC-C8FE-461E-8383-E0C72168C024}" presName="Name10" presStyleLbl="parChTrans1D2" presStyleIdx="1" presStyleCnt="2"/>
      <dgm:spPr/>
    </dgm:pt>
    <dgm:pt modelId="{DE9B2D03-76EF-4781-B2CA-5A930895C314}" type="pres">
      <dgm:prSet presAssocID="{091B6A9B-F862-4D8A-A136-247E5FEA7F79}" presName="hierRoot2" presStyleCnt="0"/>
      <dgm:spPr/>
    </dgm:pt>
    <dgm:pt modelId="{C3065770-A8DB-4555-8F91-4CEE59335DD1}" type="pres">
      <dgm:prSet presAssocID="{091B6A9B-F862-4D8A-A136-247E5FEA7F79}" presName="composite2" presStyleCnt="0"/>
      <dgm:spPr/>
    </dgm:pt>
    <dgm:pt modelId="{18487800-1539-4DC1-9E43-94FE4E4DC354}" type="pres">
      <dgm:prSet presAssocID="{091B6A9B-F862-4D8A-A136-247E5FEA7F79}" presName="background2" presStyleLbl="node2" presStyleIdx="1" presStyleCnt="2"/>
      <dgm:spPr/>
    </dgm:pt>
    <dgm:pt modelId="{E4CDC59A-230E-46C0-9D75-D3929CBDB09E}" type="pres">
      <dgm:prSet presAssocID="{091B6A9B-F862-4D8A-A136-247E5FEA7F79}" presName="text2" presStyleLbl="fgAcc2" presStyleIdx="1" presStyleCnt="2">
        <dgm:presLayoutVars>
          <dgm:chPref val="3"/>
        </dgm:presLayoutVars>
      </dgm:prSet>
      <dgm:spPr/>
    </dgm:pt>
    <dgm:pt modelId="{B866F101-3DD0-443C-BFDF-0118DEC26924}" type="pres">
      <dgm:prSet presAssocID="{091B6A9B-F862-4D8A-A136-247E5FEA7F79}" presName="hierChild3" presStyleCnt="0"/>
      <dgm:spPr/>
    </dgm:pt>
    <dgm:pt modelId="{4AA4E252-9B2A-4039-AA1E-E10DE5DFB350}" type="pres">
      <dgm:prSet presAssocID="{E4CC01D0-8159-4D9C-A8E3-D4A932F6353A}" presName="Name17" presStyleLbl="parChTrans1D3" presStyleIdx="1" presStyleCnt="2"/>
      <dgm:spPr/>
    </dgm:pt>
    <dgm:pt modelId="{896A4BE6-94EF-4972-986F-8FCEDFCD1E5D}" type="pres">
      <dgm:prSet presAssocID="{76CF40F9-A7DA-4A81-B774-2BB7CD33E883}" presName="hierRoot3" presStyleCnt="0"/>
      <dgm:spPr/>
    </dgm:pt>
    <dgm:pt modelId="{F124446B-03D7-4CFB-851D-49759E2C46C4}" type="pres">
      <dgm:prSet presAssocID="{76CF40F9-A7DA-4A81-B774-2BB7CD33E883}" presName="composite3" presStyleCnt="0"/>
      <dgm:spPr/>
    </dgm:pt>
    <dgm:pt modelId="{403EFEAD-A53B-43A3-AC02-42592B873627}" type="pres">
      <dgm:prSet presAssocID="{76CF40F9-A7DA-4A81-B774-2BB7CD33E883}" presName="background3" presStyleLbl="node3" presStyleIdx="1" presStyleCnt="2"/>
      <dgm:spPr/>
    </dgm:pt>
    <dgm:pt modelId="{CDAFAD58-0142-407F-8D7A-F4DD4A6F9122}" type="pres">
      <dgm:prSet presAssocID="{76CF40F9-A7DA-4A81-B774-2BB7CD33E883}" presName="text3" presStyleLbl="fgAcc3" presStyleIdx="1" presStyleCnt="2">
        <dgm:presLayoutVars>
          <dgm:chPref val="3"/>
        </dgm:presLayoutVars>
      </dgm:prSet>
      <dgm:spPr/>
    </dgm:pt>
    <dgm:pt modelId="{B6B4704A-B1AA-4A52-A6C0-2C406AAB576C}" type="pres">
      <dgm:prSet presAssocID="{76CF40F9-A7DA-4A81-B774-2BB7CD33E883}" presName="hierChild4" presStyleCnt="0"/>
      <dgm:spPr/>
    </dgm:pt>
  </dgm:ptLst>
  <dgm:cxnLst>
    <dgm:cxn modelId="{722C6707-5652-4B52-BE5C-FD6EB6909396}" type="presOf" srcId="{6972A41B-5534-4E56-9357-2656E4D57F37}" destId="{22572750-5930-4D3C-9931-0B48B08077C9}" srcOrd="0" destOrd="0" presId="urn:microsoft.com/office/officeart/2005/8/layout/hierarchy1"/>
    <dgm:cxn modelId="{442D950F-91B8-478C-9911-B78B4A644C67}" type="presOf" srcId="{1032DACC-C8FE-461E-8383-E0C72168C024}" destId="{9DA52598-3BF2-4AE5-A617-7928CD922911}" srcOrd="0" destOrd="0" presId="urn:microsoft.com/office/officeart/2005/8/layout/hierarchy1"/>
    <dgm:cxn modelId="{2803C014-8B26-457A-AB64-E2CCF37B5F8B}" srcId="{28267E89-2399-423E-A09A-F58BCE4EDEF9}" destId="{545F898C-5EBE-4096-9C63-DEA40C38F993}" srcOrd="0" destOrd="0" parTransId="{954233B2-80C0-4521-B578-F5845C184D65}" sibTransId="{5ABE0917-2BC0-4557-85BE-AD84E4BFAB29}"/>
    <dgm:cxn modelId="{389FD318-C6CE-4889-9E6C-57D781E69E76}" type="presOf" srcId="{091B6A9B-F862-4D8A-A136-247E5FEA7F79}" destId="{E4CDC59A-230E-46C0-9D75-D3929CBDB09E}" srcOrd="0" destOrd="0" presId="urn:microsoft.com/office/officeart/2005/8/layout/hierarchy1"/>
    <dgm:cxn modelId="{F7F8D51B-607B-44DE-B9BD-DE845CBAD4D5}" srcId="{28267E89-2399-423E-A09A-F58BCE4EDEF9}" destId="{091B6A9B-F862-4D8A-A136-247E5FEA7F79}" srcOrd="1" destOrd="0" parTransId="{1032DACC-C8FE-461E-8383-E0C72168C024}" sibTransId="{D0C66C2D-33FE-40FF-87D5-3568D061C8B0}"/>
    <dgm:cxn modelId="{2A770532-EC88-4F3B-90B4-3AB9C127A33A}" type="presOf" srcId="{E4CC01D0-8159-4D9C-A8E3-D4A932F6353A}" destId="{4AA4E252-9B2A-4039-AA1E-E10DE5DFB350}" srcOrd="0" destOrd="0" presId="urn:microsoft.com/office/officeart/2005/8/layout/hierarchy1"/>
    <dgm:cxn modelId="{63103161-F2FD-41C2-B5CF-C87E81274099}" type="presOf" srcId="{954233B2-80C0-4521-B578-F5845C184D65}" destId="{4007AAA3-78B9-4406-A3F2-B6D0189425F6}" srcOrd="0" destOrd="0" presId="urn:microsoft.com/office/officeart/2005/8/layout/hierarchy1"/>
    <dgm:cxn modelId="{C854EC45-F9F2-4043-911F-32647ED0A230}" type="presOf" srcId="{EBAC995B-D87F-475E-88BF-FA2D02877799}" destId="{2651B020-6878-4C23-817C-195C4CEEB752}" srcOrd="0" destOrd="0" presId="urn:microsoft.com/office/officeart/2005/8/layout/hierarchy1"/>
    <dgm:cxn modelId="{A69AF265-1E0E-4100-AE58-DE7C88E3BCA7}" srcId="{545F898C-5EBE-4096-9C63-DEA40C38F993}" destId="{D4740A56-4E19-4444-876E-1E29A4ECCFD4}" srcOrd="0" destOrd="0" parTransId="{EBAC995B-D87F-475E-88BF-FA2D02877799}" sibTransId="{48CDD02D-3F43-4ECC-9F9C-2E54F980E0DE}"/>
    <dgm:cxn modelId="{C782526F-F121-4267-A186-191D59D6BAFC}" type="presOf" srcId="{76CF40F9-A7DA-4A81-B774-2BB7CD33E883}" destId="{CDAFAD58-0142-407F-8D7A-F4DD4A6F9122}" srcOrd="0" destOrd="0" presId="urn:microsoft.com/office/officeart/2005/8/layout/hierarchy1"/>
    <dgm:cxn modelId="{DB104A8D-7174-491A-AE80-0B8F2AA29ABF}" type="presOf" srcId="{545F898C-5EBE-4096-9C63-DEA40C38F993}" destId="{D4731F71-260F-4A49-B2A8-B648EA3301D5}" srcOrd="0" destOrd="0" presId="urn:microsoft.com/office/officeart/2005/8/layout/hierarchy1"/>
    <dgm:cxn modelId="{74A87DD0-1F32-460D-AF67-218DC047AE4A}" srcId="{6972A41B-5534-4E56-9357-2656E4D57F37}" destId="{28267E89-2399-423E-A09A-F58BCE4EDEF9}" srcOrd="0" destOrd="0" parTransId="{04620D11-1919-4FE7-A677-365CDDF3A3AC}" sibTransId="{B1E7BA78-EA5E-40E5-9FBF-094CBBA3A782}"/>
    <dgm:cxn modelId="{FE91F8D4-AA69-4909-A373-96EC99935082}" type="presOf" srcId="{28267E89-2399-423E-A09A-F58BCE4EDEF9}" destId="{EE9811CC-C3D4-4676-8832-B754711A1921}" srcOrd="0" destOrd="0" presId="urn:microsoft.com/office/officeart/2005/8/layout/hierarchy1"/>
    <dgm:cxn modelId="{090EA2DB-05CA-4A24-9789-A0B053B067AD}" type="presOf" srcId="{D4740A56-4E19-4444-876E-1E29A4ECCFD4}" destId="{4DA7F2DE-6C69-430B-8D38-BE9B1E27920E}" srcOrd="0" destOrd="0" presId="urn:microsoft.com/office/officeart/2005/8/layout/hierarchy1"/>
    <dgm:cxn modelId="{057517DC-2D98-4082-8133-859073E4A0DB}" srcId="{091B6A9B-F862-4D8A-A136-247E5FEA7F79}" destId="{76CF40F9-A7DA-4A81-B774-2BB7CD33E883}" srcOrd="0" destOrd="0" parTransId="{E4CC01D0-8159-4D9C-A8E3-D4A932F6353A}" sibTransId="{30C2697C-BFBF-43D6-A456-D78F2F206EE0}"/>
    <dgm:cxn modelId="{0BF090BC-BEB4-4D23-B5FD-11E83F6789F6}" type="presParOf" srcId="{22572750-5930-4D3C-9931-0B48B08077C9}" destId="{2029B7C2-4BA0-4FAF-91A1-DFC504DC4292}" srcOrd="0" destOrd="0" presId="urn:microsoft.com/office/officeart/2005/8/layout/hierarchy1"/>
    <dgm:cxn modelId="{640AEFC0-8852-402D-B0AF-FB50704F4F97}" type="presParOf" srcId="{2029B7C2-4BA0-4FAF-91A1-DFC504DC4292}" destId="{76C95B74-8C72-4E60-98D8-37B6FB61CA12}" srcOrd="0" destOrd="0" presId="urn:microsoft.com/office/officeart/2005/8/layout/hierarchy1"/>
    <dgm:cxn modelId="{97971E83-3638-4512-8413-955ACC57089D}" type="presParOf" srcId="{76C95B74-8C72-4E60-98D8-37B6FB61CA12}" destId="{8B4715C8-FA17-42E3-A985-F5573CB539C1}" srcOrd="0" destOrd="0" presId="urn:microsoft.com/office/officeart/2005/8/layout/hierarchy1"/>
    <dgm:cxn modelId="{4F656618-E5EC-4B0B-A334-22394C49935E}" type="presParOf" srcId="{76C95B74-8C72-4E60-98D8-37B6FB61CA12}" destId="{EE9811CC-C3D4-4676-8832-B754711A1921}" srcOrd="1" destOrd="0" presId="urn:microsoft.com/office/officeart/2005/8/layout/hierarchy1"/>
    <dgm:cxn modelId="{9104280B-B234-4A66-93EB-375901DDFE3D}" type="presParOf" srcId="{2029B7C2-4BA0-4FAF-91A1-DFC504DC4292}" destId="{509B51CF-EACC-48D9-97C5-91EDBB356B57}" srcOrd="1" destOrd="0" presId="urn:microsoft.com/office/officeart/2005/8/layout/hierarchy1"/>
    <dgm:cxn modelId="{C9C797A3-C897-4B11-9A27-5BD01B8ED8A4}" type="presParOf" srcId="{509B51CF-EACC-48D9-97C5-91EDBB356B57}" destId="{4007AAA3-78B9-4406-A3F2-B6D0189425F6}" srcOrd="0" destOrd="0" presId="urn:microsoft.com/office/officeart/2005/8/layout/hierarchy1"/>
    <dgm:cxn modelId="{FBB88389-09E4-4251-B243-8981A4804527}" type="presParOf" srcId="{509B51CF-EACC-48D9-97C5-91EDBB356B57}" destId="{F82DB214-17E8-442C-9B95-19039B056471}" srcOrd="1" destOrd="0" presId="urn:microsoft.com/office/officeart/2005/8/layout/hierarchy1"/>
    <dgm:cxn modelId="{A56A4A5B-69C5-4C4C-B70F-63D5E23E98F8}" type="presParOf" srcId="{F82DB214-17E8-442C-9B95-19039B056471}" destId="{1FD42CC5-5C76-4D7F-8017-469ABF1893D3}" srcOrd="0" destOrd="0" presId="urn:microsoft.com/office/officeart/2005/8/layout/hierarchy1"/>
    <dgm:cxn modelId="{7CBAAF3E-4B83-4252-B983-0E0C6707FD3E}" type="presParOf" srcId="{1FD42CC5-5C76-4D7F-8017-469ABF1893D3}" destId="{21A32BCC-F707-4227-84C3-28601D30B746}" srcOrd="0" destOrd="0" presId="urn:microsoft.com/office/officeart/2005/8/layout/hierarchy1"/>
    <dgm:cxn modelId="{BD42A8F9-2759-42AD-95C2-F49B3132911A}" type="presParOf" srcId="{1FD42CC5-5C76-4D7F-8017-469ABF1893D3}" destId="{D4731F71-260F-4A49-B2A8-B648EA3301D5}" srcOrd="1" destOrd="0" presId="urn:microsoft.com/office/officeart/2005/8/layout/hierarchy1"/>
    <dgm:cxn modelId="{5EAA7418-01EA-4CC0-BEA9-E498F280EE46}" type="presParOf" srcId="{F82DB214-17E8-442C-9B95-19039B056471}" destId="{CEB47FA0-DA1B-4EC2-BEA4-E5DB8ED5EB8F}" srcOrd="1" destOrd="0" presId="urn:microsoft.com/office/officeart/2005/8/layout/hierarchy1"/>
    <dgm:cxn modelId="{6F5E926A-8BD9-4812-B974-78D1C8C0826C}" type="presParOf" srcId="{CEB47FA0-DA1B-4EC2-BEA4-E5DB8ED5EB8F}" destId="{2651B020-6878-4C23-817C-195C4CEEB752}" srcOrd="0" destOrd="0" presId="urn:microsoft.com/office/officeart/2005/8/layout/hierarchy1"/>
    <dgm:cxn modelId="{B60D9124-DA59-4104-A8B5-DC5DFA697BF6}" type="presParOf" srcId="{CEB47FA0-DA1B-4EC2-BEA4-E5DB8ED5EB8F}" destId="{01B4541F-05D7-40AB-AE20-53A2588AB559}" srcOrd="1" destOrd="0" presId="urn:microsoft.com/office/officeart/2005/8/layout/hierarchy1"/>
    <dgm:cxn modelId="{87390C68-924A-423D-9942-4D1161F6C745}" type="presParOf" srcId="{01B4541F-05D7-40AB-AE20-53A2588AB559}" destId="{0850CFFB-A13A-4D58-B795-A7434685B910}" srcOrd="0" destOrd="0" presId="urn:microsoft.com/office/officeart/2005/8/layout/hierarchy1"/>
    <dgm:cxn modelId="{158E2D63-C73A-4121-AD48-F06A15692CB4}" type="presParOf" srcId="{0850CFFB-A13A-4D58-B795-A7434685B910}" destId="{59A54813-BAC4-4CA8-BD14-47DD8065BC4D}" srcOrd="0" destOrd="0" presId="urn:microsoft.com/office/officeart/2005/8/layout/hierarchy1"/>
    <dgm:cxn modelId="{63DF6844-BA55-48F4-8BA8-6D49AA7C91BD}" type="presParOf" srcId="{0850CFFB-A13A-4D58-B795-A7434685B910}" destId="{4DA7F2DE-6C69-430B-8D38-BE9B1E27920E}" srcOrd="1" destOrd="0" presId="urn:microsoft.com/office/officeart/2005/8/layout/hierarchy1"/>
    <dgm:cxn modelId="{1744CCEF-5A05-4281-98B5-7D03DEA2AB4C}" type="presParOf" srcId="{01B4541F-05D7-40AB-AE20-53A2588AB559}" destId="{5DD0E2EA-9B10-4AA7-9825-7D6130254077}" srcOrd="1" destOrd="0" presId="urn:microsoft.com/office/officeart/2005/8/layout/hierarchy1"/>
    <dgm:cxn modelId="{FDB622B5-BD6A-4802-B4FA-FCCE9CE4EB2E}" type="presParOf" srcId="{509B51CF-EACC-48D9-97C5-91EDBB356B57}" destId="{9DA52598-3BF2-4AE5-A617-7928CD922911}" srcOrd="2" destOrd="0" presId="urn:microsoft.com/office/officeart/2005/8/layout/hierarchy1"/>
    <dgm:cxn modelId="{340D071E-B24B-4FBC-BF1E-94472D145E00}" type="presParOf" srcId="{509B51CF-EACC-48D9-97C5-91EDBB356B57}" destId="{DE9B2D03-76EF-4781-B2CA-5A930895C314}" srcOrd="3" destOrd="0" presId="urn:microsoft.com/office/officeart/2005/8/layout/hierarchy1"/>
    <dgm:cxn modelId="{1D2048A0-3412-4AC7-A898-C04F41ACF49D}" type="presParOf" srcId="{DE9B2D03-76EF-4781-B2CA-5A930895C314}" destId="{C3065770-A8DB-4555-8F91-4CEE59335DD1}" srcOrd="0" destOrd="0" presId="urn:microsoft.com/office/officeart/2005/8/layout/hierarchy1"/>
    <dgm:cxn modelId="{500FF5A5-9660-4695-A5DA-DE7321BB5AC1}" type="presParOf" srcId="{C3065770-A8DB-4555-8F91-4CEE59335DD1}" destId="{18487800-1539-4DC1-9E43-94FE4E4DC354}" srcOrd="0" destOrd="0" presId="urn:microsoft.com/office/officeart/2005/8/layout/hierarchy1"/>
    <dgm:cxn modelId="{EF1A3991-8170-4D7E-84F9-BD0EF0AE8208}" type="presParOf" srcId="{C3065770-A8DB-4555-8F91-4CEE59335DD1}" destId="{E4CDC59A-230E-46C0-9D75-D3929CBDB09E}" srcOrd="1" destOrd="0" presId="urn:microsoft.com/office/officeart/2005/8/layout/hierarchy1"/>
    <dgm:cxn modelId="{C161F625-60BE-4470-ABB5-C24FB1166CA4}" type="presParOf" srcId="{DE9B2D03-76EF-4781-B2CA-5A930895C314}" destId="{B866F101-3DD0-443C-BFDF-0118DEC26924}" srcOrd="1" destOrd="0" presId="urn:microsoft.com/office/officeart/2005/8/layout/hierarchy1"/>
    <dgm:cxn modelId="{06CB0858-B3F7-4B59-BC4A-091497BBA1F1}" type="presParOf" srcId="{B866F101-3DD0-443C-BFDF-0118DEC26924}" destId="{4AA4E252-9B2A-4039-AA1E-E10DE5DFB350}" srcOrd="0" destOrd="0" presId="urn:microsoft.com/office/officeart/2005/8/layout/hierarchy1"/>
    <dgm:cxn modelId="{39157205-DF5E-4B91-9879-0B12F37CF8CB}" type="presParOf" srcId="{B866F101-3DD0-443C-BFDF-0118DEC26924}" destId="{896A4BE6-94EF-4972-986F-8FCEDFCD1E5D}" srcOrd="1" destOrd="0" presId="urn:microsoft.com/office/officeart/2005/8/layout/hierarchy1"/>
    <dgm:cxn modelId="{81D1FF10-2DF7-483B-AE70-2452FA6399B4}" type="presParOf" srcId="{896A4BE6-94EF-4972-986F-8FCEDFCD1E5D}" destId="{F124446B-03D7-4CFB-851D-49759E2C46C4}" srcOrd="0" destOrd="0" presId="urn:microsoft.com/office/officeart/2005/8/layout/hierarchy1"/>
    <dgm:cxn modelId="{C74087E8-C506-4C17-9595-8ECCD625E895}" type="presParOf" srcId="{F124446B-03D7-4CFB-851D-49759E2C46C4}" destId="{403EFEAD-A53B-43A3-AC02-42592B873627}" srcOrd="0" destOrd="0" presId="urn:microsoft.com/office/officeart/2005/8/layout/hierarchy1"/>
    <dgm:cxn modelId="{5D7879DE-924E-4E1F-B709-E939239B68F1}" type="presParOf" srcId="{F124446B-03D7-4CFB-851D-49759E2C46C4}" destId="{CDAFAD58-0142-407F-8D7A-F4DD4A6F9122}" srcOrd="1" destOrd="0" presId="urn:microsoft.com/office/officeart/2005/8/layout/hierarchy1"/>
    <dgm:cxn modelId="{3BF6B2A8-0712-4625-9764-082EDAC15529}" type="presParOf" srcId="{896A4BE6-94EF-4972-986F-8FCEDFCD1E5D}" destId="{B6B4704A-B1AA-4A52-A6C0-2C406AAB576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72A41B-5534-4E56-9357-2656E4D57F3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28267E89-2399-423E-A09A-F58BCE4EDEF9}">
      <dgm:prSet phldrT="[Text]"/>
      <dgm:spPr/>
      <dgm:t>
        <a:bodyPr/>
        <a:lstStyle/>
        <a:p>
          <a:pPr rtl="1"/>
          <a:r>
            <a:rPr lang="he-IL" dirty="0" err="1"/>
            <a:t>רבית</a:t>
          </a:r>
          <a:r>
            <a:rPr lang="he-IL" dirty="0"/>
            <a:t>- למומר</a:t>
          </a:r>
        </a:p>
      </dgm:t>
    </dgm:pt>
    <dgm:pt modelId="{04620D11-1919-4FE7-A677-365CDDF3A3AC}" type="parTrans" cxnId="{74A87DD0-1F32-460D-AF67-218DC047AE4A}">
      <dgm:prSet/>
      <dgm:spPr/>
      <dgm:t>
        <a:bodyPr/>
        <a:lstStyle/>
        <a:p>
          <a:pPr rtl="1"/>
          <a:endParaRPr lang="he-IL"/>
        </a:p>
      </dgm:t>
    </dgm:pt>
    <dgm:pt modelId="{B1E7BA78-EA5E-40E5-9FBF-094CBBA3A782}" type="sibTrans" cxnId="{74A87DD0-1F32-460D-AF67-218DC047AE4A}">
      <dgm:prSet/>
      <dgm:spPr/>
      <dgm:t>
        <a:bodyPr/>
        <a:lstStyle/>
        <a:p>
          <a:pPr rtl="1"/>
          <a:endParaRPr lang="he-IL"/>
        </a:p>
      </dgm:t>
    </dgm:pt>
    <dgm:pt modelId="{545F898C-5EBE-4096-9C63-DEA40C38F993}">
      <dgm:prSet phldrT="[Text]"/>
      <dgm:spPr/>
      <dgm:t>
        <a:bodyPr/>
        <a:lstStyle/>
        <a:p>
          <a:pPr rtl="1"/>
          <a:r>
            <a:rPr lang="he-IL" dirty="0"/>
            <a:t>איסור גזל</a:t>
          </a:r>
        </a:p>
      </dgm:t>
    </dgm:pt>
    <dgm:pt modelId="{954233B2-80C0-4521-B578-F5845C184D65}" type="parTrans" cxnId="{2803C014-8B26-457A-AB64-E2CCF37B5F8B}">
      <dgm:prSet/>
      <dgm:spPr/>
      <dgm:t>
        <a:bodyPr/>
        <a:lstStyle/>
        <a:p>
          <a:pPr rtl="1"/>
          <a:endParaRPr lang="he-IL"/>
        </a:p>
      </dgm:t>
    </dgm:pt>
    <dgm:pt modelId="{5ABE0917-2BC0-4557-85BE-AD84E4BFAB29}" type="sibTrans" cxnId="{2803C014-8B26-457A-AB64-E2CCF37B5F8B}">
      <dgm:prSet/>
      <dgm:spPr/>
      <dgm:t>
        <a:bodyPr/>
        <a:lstStyle/>
        <a:p>
          <a:pPr rtl="1"/>
          <a:endParaRPr lang="he-IL"/>
        </a:p>
      </dgm:t>
    </dgm:pt>
    <dgm:pt modelId="{091B6A9B-F862-4D8A-A136-247E5FEA7F79}">
      <dgm:prSet phldrT="[Text]"/>
      <dgm:spPr/>
      <dgm:t>
        <a:bodyPr/>
        <a:lstStyle/>
        <a:p>
          <a:pPr rtl="1"/>
          <a:r>
            <a:rPr lang="he-IL" dirty="0"/>
            <a:t>חיוב צדקה</a:t>
          </a:r>
        </a:p>
      </dgm:t>
    </dgm:pt>
    <dgm:pt modelId="{1032DACC-C8FE-461E-8383-E0C72168C024}" type="parTrans" cxnId="{F7F8D51B-607B-44DE-B9BD-DE845CBAD4D5}">
      <dgm:prSet/>
      <dgm:spPr/>
      <dgm:t>
        <a:bodyPr/>
        <a:lstStyle/>
        <a:p>
          <a:pPr rtl="1"/>
          <a:endParaRPr lang="he-IL"/>
        </a:p>
      </dgm:t>
    </dgm:pt>
    <dgm:pt modelId="{D0C66C2D-33FE-40FF-87D5-3568D061C8B0}" type="sibTrans" cxnId="{F7F8D51B-607B-44DE-B9BD-DE845CBAD4D5}">
      <dgm:prSet/>
      <dgm:spPr/>
      <dgm:t>
        <a:bodyPr/>
        <a:lstStyle/>
        <a:p>
          <a:pPr rtl="1"/>
          <a:endParaRPr lang="he-IL"/>
        </a:p>
      </dgm:t>
    </dgm:pt>
    <dgm:pt modelId="{D4740A56-4E19-4444-876E-1E29A4ECCFD4}">
      <dgm:prSet phldrT="[Text]"/>
      <dgm:spPr/>
      <dgm:t>
        <a:bodyPr/>
        <a:lstStyle/>
        <a:p>
          <a:pPr rtl="1"/>
          <a:r>
            <a:rPr lang="he-IL" dirty="0"/>
            <a:t>יראים- ואסור להלוות למומר בריבית. (כי עדיין אסור לגנוב ממנו) </a:t>
          </a:r>
        </a:p>
      </dgm:t>
    </dgm:pt>
    <dgm:pt modelId="{EBAC995B-D87F-475E-88BF-FA2D02877799}" type="parTrans" cxnId="{A69AF265-1E0E-4100-AE58-DE7C88E3BCA7}">
      <dgm:prSet/>
      <dgm:spPr/>
      <dgm:t>
        <a:bodyPr/>
        <a:lstStyle/>
        <a:p>
          <a:pPr rtl="1"/>
          <a:endParaRPr lang="he-IL"/>
        </a:p>
      </dgm:t>
    </dgm:pt>
    <dgm:pt modelId="{48CDD02D-3F43-4ECC-9F9C-2E54F980E0DE}" type="sibTrans" cxnId="{A69AF265-1E0E-4100-AE58-DE7C88E3BCA7}">
      <dgm:prSet/>
      <dgm:spPr/>
      <dgm:t>
        <a:bodyPr/>
        <a:lstStyle/>
        <a:p>
          <a:pPr rtl="1"/>
          <a:endParaRPr lang="he-IL"/>
        </a:p>
      </dgm:t>
    </dgm:pt>
    <dgm:pt modelId="{76CF40F9-A7DA-4A81-B774-2BB7CD33E883}">
      <dgm:prSet phldrT="[Text]"/>
      <dgm:spPr/>
      <dgm:t>
        <a:bodyPr/>
        <a:lstStyle/>
        <a:p>
          <a:pPr rtl="1"/>
          <a:r>
            <a:rPr lang="he-IL" dirty="0"/>
            <a:t>טור- ומותר להלוות בריבית למומר</a:t>
          </a:r>
        </a:p>
      </dgm:t>
    </dgm:pt>
    <dgm:pt modelId="{E4CC01D0-8159-4D9C-A8E3-D4A932F6353A}" type="parTrans" cxnId="{057517DC-2D98-4082-8133-859073E4A0DB}">
      <dgm:prSet/>
      <dgm:spPr/>
      <dgm:t>
        <a:bodyPr/>
        <a:lstStyle/>
        <a:p>
          <a:pPr rtl="1"/>
          <a:endParaRPr lang="he-IL"/>
        </a:p>
      </dgm:t>
    </dgm:pt>
    <dgm:pt modelId="{30C2697C-BFBF-43D6-A456-D78F2F206EE0}" type="sibTrans" cxnId="{057517DC-2D98-4082-8133-859073E4A0DB}">
      <dgm:prSet/>
      <dgm:spPr/>
      <dgm:t>
        <a:bodyPr/>
        <a:lstStyle/>
        <a:p>
          <a:pPr rtl="1"/>
          <a:endParaRPr lang="he-IL"/>
        </a:p>
      </dgm:t>
    </dgm:pt>
    <dgm:pt modelId="{22572750-5930-4D3C-9931-0B48B08077C9}" type="pres">
      <dgm:prSet presAssocID="{6972A41B-5534-4E56-9357-2656E4D57F37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2029B7C2-4BA0-4FAF-91A1-DFC504DC4292}" type="pres">
      <dgm:prSet presAssocID="{28267E89-2399-423E-A09A-F58BCE4EDEF9}" presName="hierRoot1" presStyleCnt="0"/>
      <dgm:spPr/>
    </dgm:pt>
    <dgm:pt modelId="{76C95B74-8C72-4E60-98D8-37B6FB61CA12}" type="pres">
      <dgm:prSet presAssocID="{28267E89-2399-423E-A09A-F58BCE4EDEF9}" presName="composite" presStyleCnt="0"/>
      <dgm:spPr/>
    </dgm:pt>
    <dgm:pt modelId="{8B4715C8-FA17-42E3-A985-F5573CB539C1}" type="pres">
      <dgm:prSet presAssocID="{28267E89-2399-423E-A09A-F58BCE4EDEF9}" presName="background" presStyleLbl="node0" presStyleIdx="0" presStyleCnt="1"/>
      <dgm:spPr/>
    </dgm:pt>
    <dgm:pt modelId="{EE9811CC-C3D4-4676-8832-B754711A1921}" type="pres">
      <dgm:prSet presAssocID="{28267E89-2399-423E-A09A-F58BCE4EDEF9}" presName="text" presStyleLbl="fgAcc0" presStyleIdx="0" presStyleCnt="1">
        <dgm:presLayoutVars>
          <dgm:chPref val="3"/>
        </dgm:presLayoutVars>
      </dgm:prSet>
      <dgm:spPr/>
    </dgm:pt>
    <dgm:pt modelId="{509B51CF-EACC-48D9-97C5-91EDBB356B57}" type="pres">
      <dgm:prSet presAssocID="{28267E89-2399-423E-A09A-F58BCE4EDEF9}" presName="hierChild2" presStyleCnt="0"/>
      <dgm:spPr/>
    </dgm:pt>
    <dgm:pt modelId="{4007AAA3-78B9-4406-A3F2-B6D0189425F6}" type="pres">
      <dgm:prSet presAssocID="{954233B2-80C0-4521-B578-F5845C184D65}" presName="Name10" presStyleLbl="parChTrans1D2" presStyleIdx="0" presStyleCnt="2"/>
      <dgm:spPr/>
    </dgm:pt>
    <dgm:pt modelId="{F82DB214-17E8-442C-9B95-19039B056471}" type="pres">
      <dgm:prSet presAssocID="{545F898C-5EBE-4096-9C63-DEA40C38F993}" presName="hierRoot2" presStyleCnt="0"/>
      <dgm:spPr/>
    </dgm:pt>
    <dgm:pt modelId="{1FD42CC5-5C76-4D7F-8017-469ABF1893D3}" type="pres">
      <dgm:prSet presAssocID="{545F898C-5EBE-4096-9C63-DEA40C38F993}" presName="composite2" presStyleCnt="0"/>
      <dgm:spPr/>
    </dgm:pt>
    <dgm:pt modelId="{21A32BCC-F707-4227-84C3-28601D30B746}" type="pres">
      <dgm:prSet presAssocID="{545F898C-5EBE-4096-9C63-DEA40C38F993}" presName="background2" presStyleLbl="node2" presStyleIdx="0" presStyleCnt="2"/>
      <dgm:spPr/>
    </dgm:pt>
    <dgm:pt modelId="{D4731F71-260F-4A49-B2A8-B648EA3301D5}" type="pres">
      <dgm:prSet presAssocID="{545F898C-5EBE-4096-9C63-DEA40C38F993}" presName="text2" presStyleLbl="fgAcc2" presStyleIdx="0" presStyleCnt="2">
        <dgm:presLayoutVars>
          <dgm:chPref val="3"/>
        </dgm:presLayoutVars>
      </dgm:prSet>
      <dgm:spPr/>
    </dgm:pt>
    <dgm:pt modelId="{CEB47FA0-DA1B-4EC2-BEA4-E5DB8ED5EB8F}" type="pres">
      <dgm:prSet presAssocID="{545F898C-5EBE-4096-9C63-DEA40C38F993}" presName="hierChild3" presStyleCnt="0"/>
      <dgm:spPr/>
    </dgm:pt>
    <dgm:pt modelId="{2651B020-6878-4C23-817C-195C4CEEB752}" type="pres">
      <dgm:prSet presAssocID="{EBAC995B-D87F-475E-88BF-FA2D02877799}" presName="Name17" presStyleLbl="parChTrans1D3" presStyleIdx="0" presStyleCnt="2"/>
      <dgm:spPr/>
    </dgm:pt>
    <dgm:pt modelId="{01B4541F-05D7-40AB-AE20-53A2588AB559}" type="pres">
      <dgm:prSet presAssocID="{D4740A56-4E19-4444-876E-1E29A4ECCFD4}" presName="hierRoot3" presStyleCnt="0"/>
      <dgm:spPr/>
    </dgm:pt>
    <dgm:pt modelId="{0850CFFB-A13A-4D58-B795-A7434685B910}" type="pres">
      <dgm:prSet presAssocID="{D4740A56-4E19-4444-876E-1E29A4ECCFD4}" presName="composite3" presStyleCnt="0"/>
      <dgm:spPr/>
    </dgm:pt>
    <dgm:pt modelId="{59A54813-BAC4-4CA8-BD14-47DD8065BC4D}" type="pres">
      <dgm:prSet presAssocID="{D4740A56-4E19-4444-876E-1E29A4ECCFD4}" presName="background3" presStyleLbl="node3" presStyleIdx="0" presStyleCnt="2"/>
      <dgm:spPr>
        <a:solidFill>
          <a:srgbClr val="FFFF00"/>
        </a:solidFill>
      </dgm:spPr>
    </dgm:pt>
    <dgm:pt modelId="{4DA7F2DE-6C69-430B-8D38-BE9B1E27920E}" type="pres">
      <dgm:prSet presAssocID="{D4740A56-4E19-4444-876E-1E29A4ECCFD4}" presName="text3" presStyleLbl="fgAcc3" presStyleIdx="0" presStyleCnt="2">
        <dgm:presLayoutVars>
          <dgm:chPref val="3"/>
        </dgm:presLayoutVars>
      </dgm:prSet>
      <dgm:spPr/>
    </dgm:pt>
    <dgm:pt modelId="{5DD0E2EA-9B10-4AA7-9825-7D6130254077}" type="pres">
      <dgm:prSet presAssocID="{D4740A56-4E19-4444-876E-1E29A4ECCFD4}" presName="hierChild4" presStyleCnt="0"/>
      <dgm:spPr/>
    </dgm:pt>
    <dgm:pt modelId="{9DA52598-3BF2-4AE5-A617-7928CD922911}" type="pres">
      <dgm:prSet presAssocID="{1032DACC-C8FE-461E-8383-E0C72168C024}" presName="Name10" presStyleLbl="parChTrans1D2" presStyleIdx="1" presStyleCnt="2"/>
      <dgm:spPr/>
    </dgm:pt>
    <dgm:pt modelId="{DE9B2D03-76EF-4781-B2CA-5A930895C314}" type="pres">
      <dgm:prSet presAssocID="{091B6A9B-F862-4D8A-A136-247E5FEA7F79}" presName="hierRoot2" presStyleCnt="0"/>
      <dgm:spPr/>
    </dgm:pt>
    <dgm:pt modelId="{C3065770-A8DB-4555-8F91-4CEE59335DD1}" type="pres">
      <dgm:prSet presAssocID="{091B6A9B-F862-4D8A-A136-247E5FEA7F79}" presName="composite2" presStyleCnt="0"/>
      <dgm:spPr/>
    </dgm:pt>
    <dgm:pt modelId="{18487800-1539-4DC1-9E43-94FE4E4DC354}" type="pres">
      <dgm:prSet presAssocID="{091B6A9B-F862-4D8A-A136-247E5FEA7F79}" presName="background2" presStyleLbl="node2" presStyleIdx="1" presStyleCnt="2"/>
      <dgm:spPr/>
    </dgm:pt>
    <dgm:pt modelId="{E4CDC59A-230E-46C0-9D75-D3929CBDB09E}" type="pres">
      <dgm:prSet presAssocID="{091B6A9B-F862-4D8A-A136-247E5FEA7F79}" presName="text2" presStyleLbl="fgAcc2" presStyleIdx="1" presStyleCnt="2">
        <dgm:presLayoutVars>
          <dgm:chPref val="3"/>
        </dgm:presLayoutVars>
      </dgm:prSet>
      <dgm:spPr/>
    </dgm:pt>
    <dgm:pt modelId="{B866F101-3DD0-443C-BFDF-0118DEC26924}" type="pres">
      <dgm:prSet presAssocID="{091B6A9B-F862-4D8A-A136-247E5FEA7F79}" presName="hierChild3" presStyleCnt="0"/>
      <dgm:spPr/>
    </dgm:pt>
    <dgm:pt modelId="{4AA4E252-9B2A-4039-AA1E-E10DE5DFB350}" type="pres">
      <dgm:prSet presAssocID="{E4CC01D0-8159-4D9C-A8E3-D4A932F6353A}" presName="Name17" presStyleLbl="parChTrans1D3" presStyleIdx="1" presStyleCnt="2"/>
      <dgm:spPr/>
    </dgm:pt>
    <dgm:pt modelId="{896A4BE6-94EF-4972-986F-8FCEDFCD1E5D}" type="pres">
      <dgm:prSet presAssocID="{76CF40F9-A7DA-4A81-B774-2BB7CD33E883}" presName="hierRoot3" presStyleCnt="0"/>
      <dgm:spPr/>
    </dgm:pt>
    <dgm:pt modelId="{F124446B-03D7-4CFB-851D-49759E2C46C4}" type="pres">
      <dgm:prSet presAssocID="{76CF40F9-A7DA-4A81-B774-2BB7CD33E883}" presName="composite3" presStyleCnt="0"/>
      <dgm:spPr/>
    </dgm:pt>
    <dgm:pt modelId="{403EFEAD-A53B-43A3-AC02-42592B873627}" type="pres">
      <dgm:prSet presAssocID="{76CF40F9-A7DA-4A81-B774-2BB7CD33E883}" presName="background3" presStyleLbl="node3" presStyleIdx="1" presStyleCnt="2"/>
      <dgm:spPr>
        <a:solidFill>
          <a:srgbClr val="FFFF00"/>
        </a:solidFill>
      </dgm:spPr>
    </dgm:pt>
    <dgm:pt modelId="{CDAFAD58-0142-407F-8D7A-F4DD4A6F9122}" type="pres">
      <dgm:prSet presAssocID="{76CF40F9-A7DA-4A81-B774-2BB7CD33E883}" presName="text3" presStyleLbl="fgAcc3" presStyleIdx="1" presStyleCnt="2">
        <dgm:presLayoutVars>
          <dgm:chPref val="3"/>
        </dgm:presLayoutVars>
      </dgm:prSet>
      <dgm:spPr/>
    </dgm:pt>
    <dgm:pt modelId="{B6B4704A-B1AA-4A52-A6C0-2C406AAB576C}" type="pres">
      <dgm:prSet presAssocID="{76CF40F9-A7DA-4A81-B774-2BB7CD33E883}" presName="hierChild4" presStyleCnt="0"/>
      <dgm:spPr/>
    </dgm:pt>
  </dgm:ptLst>
  <dgm:cxnLst>
    <dgm:cxn modelId="{722C6707-5652-4B52-BE5C-FD6EB6909396}" type="presOf" srcId="{6972A41B-5534-4E56-9357-2656E4D57F37}" destId="{22572750-5930-4D3C-9931-0B48B08077C9}" srcOrd="0" destOrd="0" presId="urn:microsoft.com/office/officeart/2005/8/layout/hierarchy1"/>
    <dgm:cxn modelId="{442D950F-91B8-478C-9911-B78B4A644C67}" type="presOf" srcId="{1032DACC-C8FE-461E-8383-E0C72168C024}" destId="{9DA52598-3BF2-4AE5-A617-7928CD922911}" srcOrd="0" destOrd="0" presId="urn:microsoft.com/office/officeart/2005/8/layout/hierarchy1"/>
    <dgm:cxn modelId="{2803C014-8B26-457A-AB64-E2CCF37B5F8B}" srcId="{28267E89-2399-423E-A09A-F58BCE4EDEF9}" destId="{545F898C-5EBE-4096-9C63-DEA40C38F993}" srcOrd="0" destOrd="0" parTransId="{954233B2-80C0-4521-B578-F5845C184D65}" sibTransId="{5ABE0917-2BC0-4557-85BE-AD84E4BFAB29}"/>
    <dgm:cxn modelId="{389FD318-C6CE-4889-9E6C-57D781E69E76}" type="presOf" srcId="{091B6A9B-F862-4D8A-A136-247E5FEA7F79}" destId="{E4CDC59A-230E-46C0-9D75-D3929CBDB09E}" srcOrd="0" destOrd="0" presId="urn:microsoft.com/office/officeart/2005/8/layout/hierarchy1"/>
    <dgm:cxn modelId="{F7F8D51B-607B-44DE-B9BD-DE845CBAD4D5}" srcId="{28267E89-2399-423E-A09A-F58BCE4EDEF9}" destId="{091B6A9B-F862-4D8A-A136-247E5FEA7F79}" srcOrd="1" destOrd="0" parTransId="{1032DACC-C8FE-461E-8383-E0C72168C024}" sibTransId="{D0C66C2D-33FE-40FF-87D5-3568D061C8B0}"/>
    <dgm:cxn modelId="{2A770532-EC88-4F3B-90B4-3AB9C127A33A}" type="presOf" srcId="{E4CC01D0-8159-4D9C-A8E3-D4A932F6353A}" destId="{4AA4E252-9B2A-4039-AA1E-E10DE5DFB350}" srcOrd="0" destOrd="0" presId="urn:microsoft.com/office/officeart/2005/8/layout/hierarchy1"/>
    <dgm:cxn modelId="{63103161-F2FD-41C2-B5CF-C87E81274099}" type="presOf" srcId="{954233B2-80C0-4521-B578-F5845C184D65}" destId="{4007AAA3-78B9-4406-A3F2-B6D0189425F6}" srcOrd="0" destOrd="0" presId="urn:microsoft.com/office/officeart/2005/8/layout/hierarchy1"/>
    <dgm:cxn modelId="{C854EC45-F9F2-4043-911F-32647ED0A230}" type="presOf" srcId="{EBAC995B-D87F-475E-88BF-FA2D02877799}" destId="{2651B020-6878-4C23-817C-195C4CEEB752}" srcOrd="0" destOrd="0" presId="urn:microsoft.com/office/officeart/2005/8/layout/hierarchy1"/>
    <dgm:cxn modelId="{A69AF265-1E0E-4100-AE58-DE7C88E3BCA7}" srcId="{545F898C-5EBE-4096-9C63-DEA40C38F993}" destId="{D4740A56-4E19-4444-876E-1E29A4ECCFD4}" srcOrd="0" destOrd="0" parTransId="{EBAC995B-D87F-475E-88BF-FA2D02877799}" sibTransId="{48CDD02D-3F43-4ECC-9F9C-2E54F980E0DE}"/>
    <dgm:cxn modelId="{C782526F-F121-4267-A186-191D59D6BAFC}" type="presOf" srcId="{76CF40F9-A7DA-4A81-B774-2BB7CD33E883}" destId="{CDAFAD58-0142-407F-8D7A-F4DD4A6F9122}" srcOrd="0" destOrd="0" presId="urn:microsoft.com/office/officeart/2005/8/layout/hierarchy1"/>
    <dgm:cxn modelId="{DB104A8D-7174-491A-AE80-0B8F2AA29ABF}" type="presOf" srcId="{545F898C-5EBE-4096-9C63-DEA40C38F993}" destId="{D4731F71-260F-4A49-B2A8-B648EA3301D5}" srcOrd="0" destOrd="0" presId="urn:microsoft.com/office/officeart/2005/8/layout/hierarchy1"/>
    <dgm:cxn modelId="{74A87DD0-1F32-460D-AF67-218DC047AE4A}" srcId="{6972A41B-5534-4E56-9357-2656E4D57F37}" destId="{28267E89-2399-423E-A09A-F58BCE4EDEF9}" srcOrd="0" destOrd="0" parTransId="{04620D11-1919-4FE7-A677-365CDDF3A3AC}" sibTransId="{B1E7BA78-EA5E-40E5-9FBF-094CBBA3A782}"/>
    <dgm:cxn modelId="{FE91F8D4-AA69-4909-A373-96EC99935082}" type="presOf" srcId="{28267E89-2399-423E-A09A-F58BCE4EDEF9}" destId="{EE9811CC-C3D4-4676-8832-B754711A1921}" srcOrd="0" destOrd="0" presId="urn:microsoft.com/office/officeart/2005/8/layout/hierarchy1"/>
    <dgm:cxn modelId="{090EA2DB-05CA-4A24-9789-A0B053B067AD}" type="presOf" srcId="{D4740A56-4E19-4444-876E-1E29A4ECCFD4}" destId="{4DA7F2DE-6C69-430B-8D38-BE9B1E27920E}" srcOrd="0" destOrd="0" presId="urn:microsoft.com/office/officeart/2005/8/layout/hierarchy1"/>
    <dgm:cxn modelId="{057517DC-2D98-4082-8133-859073E4A0DB}" srcId="{091B6A9B-F862-4D8A-A136-247E5FEA7F79}" destId="{76CF40F9-A7DA-4A81-B774-2BB7CD33E883}" srcOrd="0" destOrd="0" parTransId="{E4CC01D0-8159-4D9C-A8E3-D4A932F6353A}" sibTransId="{30C2697C-BFBF-43D6-A456-D78F2F206EE0}"/>
    <dgm:cxn modelId="{0BF090BC-BEB4-4D23-B5FD-11E83F6789F6}" type="presParOf" srcId="{22572750-5930-4D3C-9931-0B48B08077C9}" destId="{2029B7C2-4BA0-4FAF-91A1-DFC504DC4292}" srcOrd="0" destOrd="0" presId="urn:microsoft.com/office/officeart/2005/8/layout/hierarchy1"/>
    <dgm:cxn modelId="{640AEFC0-8852-402D-B0AF-FB50704F4F97}" type="presParOf" srcId="{2029B7C2-4BA0-4FAF-91A1-DFC504DC4292}" destId="{76C95B74-8C72-4E60-98D8-37B6FB61CA12}" srcOrd="0" destOrd="0" presId="urn:microsoft.com/office/officeart/2005/8/layout/hierarchy1"/>
    <dgm:cxn modelId="{97971E83-3638-4512-8413-955ACC57089D}" type="presParOf" srcId="{76C95B74-8C72-4E60-98D8-37B6FB61CA12}" destId="{8B4715C8-FA17-42E3-A985-F5573CB539C1}" srcOrd="0" destOrd="0" presId="urn:microsoft.com/office/officeart/2005/8/layout/hierarchy1"/>
    <dgm:cxn modelId="{4F656618-E5EC-4B0B-A334-22394C49935E}" type="presParOf" srcId="{76C95B74-8C72-4E60-98D8-37B6FB61CA12}" destId="{EE9811CC-C3D4-4676-8832-B754711A1921}" srcOrd="1" destOrd="0" presId="urn:microsoft.com/office/officeart/2005/8/layout/hierarchy1"/>
    <dgm:cxn modelId="{9104280B-B234-4A66-93EB-375901DDFE3D}" type="presParOf" srcId="{2029B7C2-4BA0-4FAF-91A1-DFC504DC4292}" destId="{509B51CF-EACC-48D9-97C5-91EDBB356B57}" srcOrd="1" destOrd="0" presId="urn:microsoft.com/office/officeart/2005/8/layout/hierarchy1"/>
    <dgm:cxn modelId="{C9C797A3-C897-4B11-9A27-5BD01B8ED8A4}" type="presParOf" srcId="{509B51CF-EACC-48D9-97C5-91EDBB356B57}" destId="{4007AAA3-78B9-4406-A3F2-B6D0189425F6}" srcOrd="0" destOrd="0" presId="urn:microsoft.com/office/officeart/2005/8/layout/hierarchy1"/>
    <dgm:cxn modelId="{FBB88389-09E4-4251-B243-8981A4804527}" type="presParOf" srcId="{509B51CF-EACC-48D9-97C5-91EDBB356B57}" destId="{F82DB214-17E8-442C-9B95-19039B056471}" srcOrd="1" destOrd="0" presId="urn:microsoft.com/office/officeart/2005/8/layout/hierarchy1"/>
    <dgm:cxn modelId="{A56A4A5B-69C5-4C4C-B70F-63D5E23E98F8}" type="presParOf" srcId="{F82DB214-17E8-442C-9B95-19039B056471}" destId="{1FD42CC5-5C76-4D7F-8017-469ABF1893D3}" srcOrd="0" destOrd="0" presId="urn:microsoft.com/office/officeart/2005/8/layout/hierarchy1"/>
    <dgm:cxn modelId="{7CBAAF3E-4B83-4252-B983-0E0C6707FD3E}" type="presParOf" srcId="{1FD42CC5-5C76-4D7F-8017-469ABF1893D3}" destId="{21A32BCC-F707-4227-84C3-28601D30B746}" srcOrd="0" destOrd="0" presId="urn:microsoft.com/office/officeart/2005/8/layout/hierarchy1"/>
    <dgm:cxn modelId="{BD42A8F9-2759-42AD-95C2-F49B3132911A}" type="presParOf" srcId="{1FD42CC5-5C76-4D7F-8017-469ABF1893D3}" destId="{D4731F71-260F-4A49-B2A8-B648EA3301D5}" srcOrd="1" destOrd="0" presId="urn:microsoft.com/office/officeart/2005/8/layout/hierarchy1"/>
    <dgm:cxn modelId="{5EAA7418-01EA-4CC0-BEA9-E498F280EE46}" type="presParOf" srcId="{F82DB214-17E8-442C-9B95-19039B056471}" destId="{CEB47FA0-DA1B-4EC2-BEA4-E5DB8ED5EB8F}" srcOrd="1" destOrd="0" presId="urn:microsoft.com/office/officeart/2005/8/layout/hierarchy1"/>
    <dgm:cxn modelId="{6F5E926A-8BD9-4812-B974-78D1C8C0826C}" type="presParOf" srcId="{CEB47FA0-DA1B-4EC2-BEA4-E5DB8ED5EB8F}" destId="{2651B020-6878-4C23-817C-195C4CEEB752}" srcOrd="0" destOrd="0" presId="urn:microsoft.com/office/officeart/2005/8/layout/hierarchy1"/>
    <dgm:cxn modelId="{B60D9124-DA59-4104-A8B5-DC5DFA697BF6}" type="presParOf" srcId="{CEB47FA0-DA1B-4EC2-BEA4-E5DB8ED5EB8F}" destId="{01B4541F-05D7-40AB-AE20-53A2588AB559}" srcOrd="1" destOrd="0" presId="urn:microsoft.com/office/officeart/2005/8/layout/hierarchy1"/>
    <dgm:cxn modelId="{87390C68-924A-423D-9942-4D1161F6C745}" type="presParOf" srcId="{01B4541F-05D7-40AB-AE20-53A2588AB559}" destId="{0850CFFB-A13A-4D58-B795-A7434685B910}" srcOrd="0" destOrd="0" presId="urn:microsoft.com/office/officeart/2005/8/layout/hierarchy1"/>
    <dgm:cxn modelId="{158E2D63-C73A-4121-AD48-F06A15692CB4}" type="presParOf" srcId="{0850CFFB-A13A-4D58-B795-A7434685B910}" destId="{59A54813-BAC4-4CA8-BD14-47DD8065BC4D}" srcOrd="0" destOrd="0" presId="urn:microsoft.com/office/officeart/2005/8/layout/hierarchy1"/>
    <dgm:cxn modelId="{63DF6844-BA55-48F4-8BA8-6D49AA7C91BD}" type="presParOf" srcId="{0850CFFB-A13A-4D58-B795-A7434685B910}" destId="{4DA7F2DE-6C69-430B-8D38-BE9B1E27920E}" srcOrd="1" destOrd="0" presId="urn:microsoft.com/office/officeart/2005/8/layout/hierarchy1"/>
    <dgm:cxn modelId="{1744CCEF-5A05-4281-98B5-7D03DEA2AB4C}" type="presParOf" srcId="{01B4541F-05D7-40AB-AE20-53A2588AB559}" destId="{5DD0E2EA-9B10-4AA7-9825-7D6130254077}" srcOrd="1" destOrd="0" presId="urn:microsoft.com/office/officeart/2005/8/layout/hierarchy1"/>
    <dgm:cxn modelId="{FDB622B5-BD6A-4802-B4FA-FCCE9CE4EB2E}" type="presParOf" srcId="{509B51CF-EACC-48D9-97C5-91EDBB356B57}" destId="{9DA52598-3BF2-4AE5-A617-7928CD922911}" srcOrd="2" destOrd="0" presId="urn:microsoft.com/office/officeart/2005/8/layout/hierarchy1"/>
    <dgm:cxn modelId="{340D071E-B24B-4FBC-BF1E-94472D145E00}" type="presParOf" srcId="{509B51CF-EACC-48D9-97C5-91EDBB356B57}" destId="{DE9B2D03-76EF-4781-B2CA-5A930895C314}" srcOrd="3" destOrd="0" presId="urn:microsoft.com/office/officeart/2005/8/layout/hierarchy1"/>
    <dgm:cxn modelId="{1D2048A0-3412-4AC7-A898-C04F41ACF49D}" type="presParOf" srcId="{DE9B2D03-76EF-4781-B2CA-5A930895C314}" destId="{C3065770-A8DB-4555-8F91-4CEE59335DD1}" srcOrd="0" destOrd="0" presId="urn:microsoft.com/office/officeart/2005/8/layout/hierarchy1"/>
    <dgm:cxn modelId="{500FF5A5-9660-4695-A5DA-DE7321BB5AC1}" type="presParOf" srcId="{C3065770-A8DB-4555-8F91-4CEE59335DD1}" destId="{18487800-1539-4DC1-9E43-94FE4E4DC354}" srcOrd="0" destOrd="0" presId="urn:microsoft.com/office/officeart/2005/8/layout/hierarchy1"/>
    <dgm:cxn modelId="{EF1A3991-8170-4D7E-84F9-BD0EF0AE8208}" type="presParOf" srcId="{C3065770-A8DB-4555-8F91-4CEE59335DD1}" destId="{E4CDC59A-230E-46C0-9D75-D3929CBDB09E}" srcOrd="1" destOrd="0" presId="urn:microsoft.com/office/officeart/2005/8/layout/hierarchy1"/>
    <dgm:cxn modelId="{C161F625-60BE-4470-ABB5-C24FB1166CA4}" type="presParOf" srcId="{DE9B2D03-76EF-4781-B2CA-5A930895C314}" destId="{B866F101-3DD0-443C-BFDF-0118DEC26924}" srcOrd="1" destOrd="0" presId="urn:microsoft.com/office/officeart/2005/8/layout/hierarchy1"/>
    <dgm:cxn modelId="{06CB0858-B3F7-4B59-BC4A-091497BBA1F1}" type="presParOf" srcId="{B866F101-3DD0-443C-BFDF-0118DEC26924}" destId="{4AA4E252-9B2A-4039-AA1E-E10DE5DFB350}" srcOrd="0" destOrd="0" presId="urn:microsoft.com/office/officeart/2005/8/layout/hierarchy1"/>
    <dgm:cxn modelId="{39157205-DF5E-4B91-9879-0B12F37CF8CB}" type="presParOf" srcId="{B866F101-3DD0-443C-BFDF-0118DEC26924}" destId="{896A4BE6-94EF-4972-986F-8FCEDFCD1E5D}" srcOrd="1" destOrd="0" presId="urn:microsoft.com/office/officeart/2005/8/layout/hierarchy1"/>
    <dgm:cxn modelId="{81D1FF10-2DF7-483B-AE70-2452FA6399B4}" type="presParOf" srcId="{896A4BE6-94EF-4972-986F-8FCEDFCD1E5D}" destId="{F124446B-03D7-4CFB-851D-49759E2C46C4}" srcOrd="0" destOrd="0" presId="urn:microsoft.com/office/officeart/2005/8/layout/hierarchy1"/>
    <dgm:cxn modelId="{C74087E8-C506-4C17-9595-8ECCD625E895}" type="presParOf" srcId="{F124446B-03D7-4CFB-851D-49759E2C46C4}" destId="{403EFEAD-A53B-43A3-AC02-42592B873627}" srcOrd="0" destOrd="0" presId="urn:microsoft.com/office/officeart/2005/8/layout/hierarchy1"/>
    <dgm:cxn modelId="{5D7879DE-924E-4E1F-B709-E939239B68F1}" type="presParOf" srcId="{F124446B-03D7-4CFB-851D-49759E2C46C4}" destId="{CDAFAD58-0142-407F-8D7A-F4DD4A6F9122}" srcOrd="1" destOrd="0" presId="urn:microsoft.com/office/officeart/2005/8/layout/hierarchy1"/>
    <dgm:cxn modelId="{3BF6B2A8-0712-4625-9764-082EDAC15529}" type="presParOf" srcId="{896A4BE6-94EF-4972-986F-8FCEDFCD1E5D}" destId="{B6B4704A-B1AA-4A52-A6C0-2C406AAB576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A4E252-9B2A-4039-AA1E-E10DE5DFB350}">
      <dsp:nvSpPr>
        <dsp:cNvPr id="0" name=""/>
        <dsp:cNvSpPr/>
      </dsp:nvSpPr>
      <dsp:spPr>
        <a:xfrm>
          <a:off x="4029744" y="3709798"/>
          <a:ext cx="91440" cy="6906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06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A52598-3BF2-4AE5-A617-7928CD922911}">
      <dsp:nvSpPr>
        <dsp:cNvPr id="0" name=""/>
        <dsp:cNvSpPr/>
      </dsp:nvSpPr>
      <dsp:spPr>
        <a:xfrm>
          <a:off x="4075464" y="1511109"/>
          <a:ext cx="1451279" cy="690677"/>
        </a:xfrm>
        <a:custGeom>
          <a:avLst/>
          <a:gdLst/>
          <a:ahLst/>
          <a:cxnLst/>
          <a:rect l="0" t="0" r="0" b="0"/>
          <a:pathLst>
            <a:path>
              <a:moveTo>
                <a:pt x="1451279" y="0"/>
              </a:moveTo>
              <a:lnTo>
                <a:pt x="1451279" y="470676"/>
              </a:lnTo>
              <a:lnTo>
                <a:pt x="0" y="470676"/>
              </a:lnTo>
              <a:lnTo>
                <a:pt x="0" y="6906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51B020-6878-4C23-817C-195C4CEEB752}">
      <dsp:nvSpPr>
        <dsp:cNvPr id="0" name=""/>
        <dsp:cNvSpPr/>
      </dsp:nvSpPr>
      <dsp:spPr>
        <a:xfrm>
          <a:off x="6932303" y="3709798"/>
          <a:ext cx="91440" cy="6906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06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07AAA3-78B9-4406-A3F2-B6D0189425F6}">
      <dsp:nvSpPr>
        <dsp:cNvPr id="0" name=""/>
        <dsp:cNvSpPr/>
      </dsp:nvSpPr>
      <dsp:spPr>
        <a:xfrm>
          <a:off x="5526743" y="1511109"/>
          <a:ext cx="1451279" cy="6906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0676"/>
              </a:lnTo>
              <a:lnTo>
                <a:pt x="1451279" y="470676"/>
              </a:lnTo>
              <a:lnTo>
                <a:pt x="1451279" y="6906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4715C8-FA17-42E3-A985-F5573CB539C1}">
      <dsp:nvSpPr>
        <dsp:cNvPr id="0" name=""/>
        <dsp:cNvSpPr/>
      </dsp:nvSpPr>
      <dsp:spPr>
        <a:xfrm>
          <a:off x="4339333" y="3098"/>
          <a:ext cx="2374821" cy="15080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9811CC-C3D4-4676-8832-B754711A1921}">
      <dsp:nvSpPr>
        <dsp:cNvPr id="0" name=""/>
        <dsp:cNvSpPr/>
      </dsp:nvSpPr>
      <dsp:spPr>
        <a:xfrm>
          <a:off x="4603202" y="253773"/>
          <a:ext cx="2374821" cy="15080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4100" kern="1200" dirty="0" err="1"/>
            <a:t>רבית</a:t>
          </a:r>
          <a:endParaRPr lang="he-IL" sz="4100" kern="1200" dirty="0"/>
        </a:p>
      </dsp:txBody>
      <dsp:txXfrm>
        <a:off x="4647370" y="297941"/>
        <a:ext cx="2286485" cy="1419675"/>
      </dsp:txXfrm>
    </dsp:sp>
    <dsp:sp modelId="{21A32BCC-F707-4227-84C3-28601D30B746}">
      <dsp:nvSpPr>
        <dsp:cNvPr id="0" name=""/>
        <dsp:cNvSpPr/>
      </dsp:nvSpPr>
      <dsp:spPr>
        <a:xfrm>
          <a:off x="5790613" y="2201786"/>
          <a:ext cx="2374821" cy="15080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731F71-260F-4A49-B2A8-B648EA3301D5}">
      <dsp:nvSpPr>
        <dsp:cNvPr id="0" name=""/>
        <dsp:cNvSpPr/>
      </dsp:nvSpPr>
      <dsp:spPr>
        <a:xfrm>
          <a:off x="6054482" y="2452462"/>
          <a:ext cx="2374821" cy="15080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4100" kern="1200" dirty="0"/>
            <a:t>איסור גזל</a:t>
          </a:r>
        </a:p>
      </dsp:txBody>
      <dsp:txXfrm>
        <a:off x="6098650" y="2496630"/>
        <a:ext cx="2286485" cy="1419675"/>
      </dsp:txXfrm>
    </dsp:sp>
    <dsp:sp modelId="{59A54813-BAC4-4CA8-BD14-47DD8065BC4D}">
      <dsp:nvSpPr>
        <dsp:cNvPr id="0" name=""/>
        <dsp:cNvSpPr/>
      </dsp:nvSpPr>
      <dsp:spPr>
        <a:xfrm>
          <a:off x="5790613" y="4400475"/>
          <a:ext cx="2374821" cy="15080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A7F2DE-6C69-430B-8D38-BE9B1E27920E}">
      <dsp:nvSpPr>
        <dsp:cNvPr id="0" name=""/>
        <dsp:cNvSpPr/>
      </dsp:nvSpPr>
      <dsp:spPr>
        <a:xfrm>
          <a:off x="6054482" y="4651151"/>
          <a:ext cx="2374821" cy="15080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4100" kern="1200" dirty="0" err="1"/>
            <a:t>גמ</a:t>
          </a:r>
          <a:r>
            <a:rPr lang="he-IL" sz="4100" kern="1200" dirty="0"/>
            <a:t> </a:t>
          </a:r>
          <a:r>
            <a:rPr lang="he-IL" sz="4100" kern="1200" dirty="0" err="1"/>
            <a:t>ב"מ</a:t>
          </a:r>
          <a:r>
            <a:rPr lang="he-IL" sz="4100" kern="1200" dirty="0"/>
            <a:t> </a:t>
          </a:r>
          <a:r>
            <a:rPr lang="he-IL" sz="4100" kern="1200" dirty="0" err="1"/>
            <a:t>סא</a:t>
          </a:r>
          <a:r>
            <a:rPr lang="he-IL" sz="4100" kern="1200" dirty="0"/>
            <a:t>. </a:t>
          </a:r>
        </a:p>
      </dsp:txBody>
      <dsp:txXfrm>
        <a:off x="6098650" y="4695319"/>
        <a:ext cx="2286485" cy="1419675"/>
      </dsp:txXfrm>
    </dsp:sp>
    <dsp:sp modelId="{18487800-1539-4DC1-9E43-94FE4E4DC354}">
      <dsp:nvSpPr>
        <dsp:cNvPr id="0" name=""/>
        <dsp:cNvSpPr/>
      </dsp:nvSpPr>
      <dsp:spPr>
        <a:xfrm>
          <a:off x="2888053" y="2201786"/>
          <a:ext cx="2374821" cy="15080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CDC59A-230E-46C0-9D75-D3929CBDB09E}">
      <dsp:nvSpPr>
        <dsp:cNvPr id="0" name=""/>
        <dsp:cNvSpPr/>
      </dsp:nvSpPr>
      <dsp:spPr>
        <a:xfrm>
          <a:off x="3151922" y="2452462"/>
          <a:ext cx="2374821" cy="15080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4100" kern="1200" dirty="0"/>
            <a:t>חיוב צדקה</a:t>
          </a:r>
        </a:p>
      </dsp:txBody>
      <dsp:txXfrm>
        <a:off x="3196090" y="2496630"/>
        <a:ext cx="2286485" cy="1419675"/>
      </dsp:txXfrm>
    </dsp:sp>
    <dsp:sp modelId="{403EFEAD-A53B-43A3-AC02-42592B873627}">
      <dsp:nvSpPr>
        <dsp:cNvPr id="0" name=""/>
        <dsp:cNvSpPr/>
      </dsp:nvSpPr>
      <dsp:spPr>
        <a:xfrm>
          <a:off x="2888053" y="4400475"/>
          <a:ext cx="2374821" cy="15080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AFAD58-0142-407F-8D7A-F4DD4A6F9122}">
      <dsp:nvSpPr>
        <dsp:cNvPr id="0" name=""/>
        <dsp:cNvSpPr/>
      </dsp:nvSpPr>
      <dsp:spPr>
        <a:xfrm>
          <a:off x="3151922" y="4651151"/>
          <a:ext cx="2374821" cy="15080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4100" kern="1200" dirty="0"/>
            <a:t>משמעות הפסוקים</a:t>
          </a:r>
        </a:p>
      </dsp:txBody>
      <dsp:txXfrm>
        <a:off x="3196090" y="4695319"/>
        <a:ext cx="2286485" cy="14196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A4E252-9B2A-4039-AA1E-E10DE5DFB350}">
      <dsp:nvSpPr>
        <dsp:cNvPr id="0" name=""/>
        <dsp:cNvSpPr/>
      </dsp:nvSpPr>
      <dsp:spPr>
        <a:xfrm>
          <a:off x="3682491" y="3581555"/>
          <a:ext cx="91440" cy="6672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6728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A52598-3BF2-4AE5-A617-7928CD922911}">
      <dsp:nvSpPr>
        <dsp:cNvPr id="0" name=""/>
        <dsp:cNvSpPr/>
      </dsp:nvSpPr>
      <dsp:spPr>
        <a:xfrm>
          <a:off x="3728211" y="1457339"/>
          <a:ext cx="1402122" cy="667282"/>
        </a:xfrm>
        <a:custGeom>
          <a:avLst/>
          <a:gdLst/>
          <a:ahLst/>
          <a:cxnLst/>
          <a:rect l="0" t="0" r="0" b="0"/>
          <a:pathLst>
            <a:path>
              <a:moveTo>
                <a:pt x="1402122" y="0"/>
              </a:moveTo>
              <a:lnTo>
                <a:pt x="1402122" y="454733"/>
              </a:lnTo>
              <a:lnTo>
                <a:pt x="0" y="454733"/>
              </a:lnTo>
              <a:lnTo>
                <a:pt x="0" y="66728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51B020-6878-4C23-817C-195C4CEEB752}">
      <dsp:nvSpPr>
        <dsp:cNvPr id="0" name=""/>
        <dsp:cNvSpPr/>
      </dsp:nvSpPr>
      <dsp:spPr>
        <a:xfrm>
          <a:off x="6486737" y="3581555"/>
          <a:ext cx="91440" cy="6672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6728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07AAA3-78B9-4406-A3F2-B6D0189425F6}">
      <dsp:nvSpPr>
        <dsp:cNvPr id="0" name=""/>
        <dsp:cNvSpPr/>
      </dsp:nvSpPr>
      <dsp:spPr>
        <a:xfrm>
          <a:off x="5130334" y="1457339"/>
          <a:ext cx="1402122" cy="6672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4733"/>
              </a:lnTo>
              <a:lnTo>
                <a:pt x="1402122" y="454733"/>
              </a:lnTo>
              <a:lnTo>
                <a:pt x="1402122" y="66728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4715C8-FA17-42E3-A985-F5573CB539C1}">
      <dsp:nvSpPr>
        <dsp:cNvPr id="0" name=""/>
        <dsp:cNvSpPr/>
      </dsp:nvSpPr>
      <dsp:spPr>
        <a:xfrm>
          <a:off x="3983142" y="406"/>
          <a:ext cx="2294382" cy="145693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9811CC-C3D4-4676-8832-B754711A1921}">
      <dsp:nvSpPr>
        <dsp:cNvPr id="0" name=""/>
        <dsp:cNvSpPr/>
      </dsp:nvSpPr>
      <dsp:spPr>
        <a:xfrm>
          <a:off x="4238074" y="242591"/>
          <a:ext cx="2294382" cy="14569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900" kern="1200" dirty="0" err="1"/>
            <a:t>רבית</a:t>
          </a:r>
          <a:r>
            <a:rPr lang="he-IL" sz="2900" kern="1200" dirty="0"/>
            <a:t>- לגוי</a:t>
          </a:r>
        </a:p>
      </dsp:txBody>
      <dsp:txXfrm>
        <a:off x="4280746" y="285263"/>
        <a:ext cx="2209038" cy="1371589"/>
      </dsp:txXfrm>
    </dsp:sp>
    <dsp:sp modelId="{21A32BCC-F707-4227-84C3-28601D30B746}">
      <dsp:nvSpPr>
        <dsp:cNvPr id="0" name=""/>
        <dsp:cNvSpPr/>
      </dsp:nvSpPr>
      <dsp:spPr>
        <a:xfrm>
          <a:off x="5385265" y="2124622"/>
          <a:ext cx="2294382" cy="145693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731F71-260F-4A49-B2A8-B648EA3301D5}">
      <dsp:nvSpPr>
        <dsp:cNvPr id="0" name=""/>
        <dsp:cNvSpPr/>
      </dsp:nvSpPr>
      <dsp:spPr>
        <a:xfrm>
          <a:off x="5640197" y="2366807"/>
          <a:ext cx="2294382" cy="14569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900" kern="1200" dirty="0"/>
            <a:t>איסור גזל</a:t>
          </a:r>
        </a:p>
      </dsp:txBody>
      <dsp:txXfrm>
        <a:off x="5682869" y="2409479"/>
        <a:ext cx="2209038" cy="1371589"/>
      </dsp:txXfrm>
    </dsp:sp>
    <dsp:sp modelId="{59A54813-BAC4-4CA8-BD14-47DD8065BC4D}">
      <dsp:nvSpPr>
        <dsp:cNvPr id="0" name=""/>
        <dsp:cNvSpPr/>
      </dsp:nvSpPr>
      <dsp:spPr>
        <a:xfrm>
          <a:off x="5385265" y="4248838"/>
          <a:ext cx="2294382" cy="1456933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A7F2DE-6C69-430B-8D38-BE9B1E27920E}">
      <dsp:nvSpPr>
        <dsp:cNvPr id="0" name=""/>
        <dsp:cNvSpPr/>
      </dsp:nvSpPr>
      <dsp:spPr>
        <a:xfrm>
          <a:off x="5640197" y="4491023"/>
          <a:ext cx="2294382" cy="14569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900" kern="1200" dirty="0"/>
            <a:t>למה מותר לקחת גזל מן הגוי?</a:t>
          </a:r>
        </a:p>
      </dsp:txBody>
      <dsp:txXfrm>
        <a:off x="5682869" y="4533695"/>
        <a:ext cx="2209038" cy="1371589"/>
      </dsp:txXfrm>
    </dsp:sp>
    <dsp:sp modelId="{18487800-1539-4DC1-9E43-94FE4E4DC354}">
      <dsp:nvSpPr>
        <dsp:cNvPr id="0" name=""/>
        <dsp:cNvSpPr/>
      </dsp:nvSpPr>
      <dsp:spPr>
        <a:xfrm>
          <a:off x="2581020" y="2124622"/>
          <a:ext cx="2294382" cy="145693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CDC59A-230E-46C0-9D75-D3929CBDB09E}">
      <dsp:nvSpPr>
        <dsp:cNvPr id="0" name=""/>
        <dsp:cNvSpPr/>
      </dsp:nvSpPr>
      <dsp:spPr>
        <a:xfrm>
          <a:off x="2835951" y="2366807"/>
          <a:ext cx="2294382" cy="14569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900" kern="1200" dirty="0"/>
            <a:t>חיוב צדקה</a:t>
          </a:r>
        </a:p>
      </dsp:txBody>
      <dsp:txXfrm>
        <a:off x="2878623" y="2409479"/>
        <a:ext cx="2209038" cy="1371589"/>
      </dsp:txXfrm>
    </dsp:sp>
    <dsp:sp modelId="{403EFEAD-A53B-43A3-AC02-42592B873627}">
      <dsp:nvSpPr>
        <dsp:cNvPr id="0" name=""/>
        <dsp:cNvSpPr/>
      </dsp:nvSpPr>
      <dsp:spPr>
        <a:xfrm>
          <a:off x="2581020" y="4248838"/>
          <a:ext cx="2294382" cy="145693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AFAD58-0142-407F-8D7A-F4DD4A6F9122}">
      <dsp:nvSpPr>
        <dsp:cNvPr id="0" name=""/>
        <dsp:cNvSpPr/>
      </dsp:nvSpPr>
      <dsp:spPr>
        <a:xfrm>
          <a:off x="2835951" y="4491023"/>
          <a:ext cx="2294382" cy="14569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900" kern="1200" dirty="0"/>
            <a:t>רמב"ן- ולכן מותר לקחת ריבית מגוי</a:t>
          </a:r>
        </a:p>
      </dsp:txBody>
      <dsp:txXfrm>
        <a:off x="2878623" y="4533695"/>
        <a:ext cx="2209038" cy="13715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A4E252-9B2A-4039-AA1E-E10DE5DFB350}">
      <dsp:nvSpPr>
        <dsp:cNvPr id="0" name=""/>
        <dsp:cNvSpPr/>
      </dsp:nvSpPr>
      <dsp:spPr>
        <a:xfrm>
          <a:off x="3682491" y="3581555"/>
          <a:ext cx="91440" cy="6672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6728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A52598-3BF2-4AE5-A617-7928CD922911}">
      <dsp:nvSpPr>
        <dsp:cNvPr id="0" name=""/>
        <dsp:cNvSpPr/>
      </dsp:nvSpPr>
      <dsp:spPr>
        <a:xfrm>
          <a:off x="3728211" y="1457339"/>
          <a:ext cx="1402122" cy="667282"/>
        </a:xfrm>
        <a:custGeom>
          <a:avLst/>
          <a:gdLst/>
          <a:ahLst/>
          <a:cxnLst/>
          <a:rect l="0" t="0" r="0" b="0"/>
          <a:pathLst>
            <a:path>
              <a:moveTo>
                <a:pt x="1402122" y="0"/>
              </a:moveTo>
              <a:lnTo>
                <a:pt x="1402122" y="454733"/>
              </a:lnTo>
              <a:lnTo>
                <a:pt x="0" y="454733"/>
              </a:lnTo>
              <a:lnTo>
                <a:pt x="0" y="66728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51B020-6878-4C23-817C-195C4CEEB752}">
      <dsp:nvSpPr>
        <dsp:cNvPr id="0" name=""/>
        <dsp:cNvSpPr/>
      </dsp:nvSpPr>
      <dsp:spPr>
        <a:xfrm>
          <a:off x="6486737" y="3581555"/>
          <a:ext cx="91440" cy="6672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6728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07AAA3-78B9-4406-A3F2-B6D0189425F6}">
      <dsp:nvSpPr>
        <dsp:cNvPr id="0" name=""/>
        <dsp:cNvSpPr/>
      </dsp:nvSpPr>
      <dsp:spPr>
        <a:xfrm>
          <a:off x="5130334" y="1457339"/>
          <a:ext cx="1402122" cy="6672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4733"/>
              </a:lnTo>
              <a:lnTo>
                <a:pt x="1402122" y="454733"/>
              </a:lnTo>
              <a:lnTo>
                <a:pt x="1402122" y="66728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4715C8-FA17-42E3-A985-F5573CB539C1}">
      <dsp:nvSpPr>
        <dsp:cNvPr id="0" name=""/>
        <dsp:cNvSpPr/>
      </dsp:nvSpPr>
      <dsp:spPr>
        <a:xfrm>
          <a:off x="3983142" y="406"/>
          <a:ext cx="2294382" cy="145693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9811CC-C3D4-4676-8832-B754711A1921}">
      <dsp:nvSpPr>
        <dsp:cNvPr id="0" name=""/>
        <dsp:cNvSpPr/>
      </dsp:nvSpPr>
      <dsp:spPr>
        <a:xfrm>
          <a:off x="4238074" y="242591"/>
          <a:ext cx="2294382" cy="14569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 err="1"/>
            <a:t>רבית</a:t>
          </a:r>
          <a:r>
            <a:rPr lang="he-IL" sz="2200" kern="1200" dirty="0"/>
            <a:t>- למומר</a:t>
          </a:r>
        </a:p>
      </dsp:txBody>
      <dsp:txXfrm>
        <a:off x="4280746" y="285263"/>
        <a:ext cx="2209038" cy="1371589"/>
      </dsp:txXfrm>
    </dsp:sp>
    <dsp:sp modelId="{21A32BCC-F707-4227-84C3-28601D30B746}">
      <dsp:nvSpPr>
        <dsp:cNvPr id="0" name=""/>
        <dsp:cNvSpPr/>
      </dsp:nvSpPr>
      <dsp:spPr>
        <a:xfrm>
          <a:off x="5385265" y="2124622"/>
          <a:ext cx="2294382" cy="145693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731F71-260F-4A49-B2A8-B648EA3301D5}">
      <dsp:nvSpPr>
        <dsp:cNvPr id="0" name=""/>
        <dsp:cNvSpPr/>
      </dsp:nvSpPr>
      <dsp:spPr>
        <a:xfrm>
          <a:off x="5640197" y="2366807"/>
          <a:ext cx="2294382" cy="14569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/>
            <a:t>איסור גזל</a:t>
          </a:r>
        </a:p>
      </dsp:txBody>
      <dsp:txXfrm>
        <a:off x="5682869" y="2409479"/>
        <a:ext cx="2209038" cy="1371589"/>
      </dsp:txXfrm>
    </dsp:sp>
    <dsp:sp modelId="{59A54813-BAC4-4CA8-BD14-47DD8065BC4D}">
      <dsp:nvSpPr>
        <dsp:cNvPr id="0" name=""/>
        <dsp:cNvSpPr/>
      </dsp:nvSpPr>
      <dsp:spPr>
        <a:xfrm>
          <a:off x="5385265" y="4248838"/>
          <a:ext cx="2294382" cy="1456933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A7F2DE-6C69-430B-8D38-BE9B1E27920E}">
      <dsp:nvSpPr>
        <dsp:cNvPr id="0" name=""/>
        <dsp:cNvSpPr/>
      </dsp:nvSpPr>
      <dsp:spPr>
        <a:xfrm>
          <a:off x="5640197" y="4491023"/>
          <a:ext cx="2294382" cy="14569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/>
            <a:t>יראים- ואסור להלוות למומר בריבית. (כי עדיין אסור לגנוב ממנו) </a:t>
          </a:r>
        </a:p>
      </dsp:txBody>
      <dsp:txXfrm>
        <a:off x="5682869" y="4533695"/>
        <a:ext cx="2209038" cy="1371589"/>
      </dsp:txXfrm>
    </dsp:sp>
    <dsp:sp modelId="{18487800-1539-4DC1-9E43-94FE4E4DC354}">
      <dsp:nvSpPr>
        <dsp:cNvPr id="0" name=""/>
        <dsp:cNvSpPr/>
      </dsp:nvSpPr>
      <dsp:spPr>
        <a:xfrm>
          <a:off x="2581020" y="2124622"/>
          <a:ext cx="2294382" cy="145693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CDC59A-230E-46C0-9D75-D3929CBDB09E}">
      <dsp:nvSpPr>
        <dsp:cNvPr id="0" name=""/>
        <dsp:cNvSpPr/>
      </dsp:nvSpPr>
      <dsp:spPr>
        <a:xfrm>
          <a:off x="2835951" y="2366807"/>
          <a:ext cx="2294382" cy="14569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/>
            <a:t>חיוב צדקה</a:t>
          </a:r>
        </a:p>
      </dsp:txBody>
      <dsp:txXfrm>
        <a:off x="2878623" y="2409479"/>
        <a:ext cx="2209038" cy="1371589"/>
      </dsp:txXfrm>
    </dsp:sp>
    <dsp:sp modelId="{403EFEAD-A53B-43A3-AC02-42592B873627}">
      <dsp:nvSpPr>
        <dsp:cNvPr id="0" name=""/>
        <dsp:cNvSpPr/>
      </dsp:nvSpPr>
      <dsp:spPr>
        <a:xfrm>
          <a:off x="2581020" y="4248838"/>
          <a:ext cx="2294382" cy="1456933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AFAD58-0142-407F-8D7A-F4DD4A6F9122}">
      <dsp:nvSpPr>
        <dsp:cNvPr id="0" name=""/>
        <dsp:cNvSpPr/>
      </dsp:nvSpPr>
      <dsp:spPr>
        <a:xfrm>
          <a:off x="2835951" y="4491023"/>
          <a:ext cx="2294382" cy="14569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/>
            <a:t>טור- ומותר להלוות בריבית למומר</a:t>
          </a:r>
        </a:p>
      </dsp:txBody>
      <dsp:txXfrm>
        <a:off x="2878623" y="4533695"/>
        <a:ext cx="2209038" cy="13715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4E152-A864-4951-B039-913ADF0A40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25C17F-A2FF-48ED-BF3E-D06AB61071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D6463-B0AF-4891-A811-11C2189EC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6A20-6B89-4722-9376-75E2CD59C656}" type="datetimeFigureOut">
              <a:rPr lang="he-IL" smtClean="0"/>
              <a:t>ה'/ניסן/תשפ"ב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D7D5A-85F5-49F7-ADB6-D3552ADDC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D14A7-3A74-400E-A5A6-9BA1FD47E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030C7-DC4C-4327-801C-2BA7C42CFA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778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565E2-20F5-47E2-AC39-DE79025DF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8847CB-9CB1-46B5-A5FC-EEF6C8AAD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E8A86-EC1B-4E7F-8B11-7C977BFF3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6A20-6B89-4722-9376-75E2CD59C656}" type="datetimeFigureOut">
              <a:rPr lang="he-IL" smtClean="0"/>
              <a:t>ה'/ניסן/תשפ"ב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53978-0E64-4B14-A7BB-E35952C5F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EACDC-8155-4299-824A-69B68DCD9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030C7-DC4C-4327-801C-2BA7C42CFA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8171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A10199-30F7-49F1-A199-1BEB3E1866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CE5FCF-1484-4BCE-A62E-1614A2C1D9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5124D-B513-4047-81AC-0CD79B450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6A20-6B89-4722-9376-75E2CD59C656}" type="datetimeFigureOut">
              <a:rPr lang="he-IL" smtClean="0"/>
              <a:t>ה'/ניסן/תשפ"ב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131B7-BA95-48DC-BDB2-40334E7E2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F78C2-F869-48B1-82BE-29CE19687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030C7-DC4C-4327-801C-2BA7C42CFA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5641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35621-15DB-4653-8104-195F61B37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C80CD-7556-4989-B929-3339537E3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7B391-EEC6-4A03-A383-10AE796ED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6A20-6B89-4722-9376-75E2CD59C656}" type="datetimeFigureOut">
              <a:rPr lang="he-IL" smtClean="0"/>
              <a:t>ה'/ניסן/תשפ"ב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1A785-1284-483F-BA76-24080583E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7BEE7-C638-49D9-B273-6FFDF10F3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030C7-DC4C-4327-801C-2BA7C42CFA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15511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A4B4F-4D8D-4A0F-A1AE-B929B146B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6FA1CD-DA48-442B-901D-AF791EA965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A59FB5-CF45-4EC5-B5FF-5DCEBEF92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6A20-6B89-4722-9376-75E2CD59C656}" type="datetimeFigureOut">
              <a:rPr lang="he-IL" smtClean="0"/>
              <a:t>ה'/ניסן/תשפ"ב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5C41C-8CDB-4B54-9AA5-499F0500A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A0738-C818-42F4-8EEE-322FE9DF5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030C7-DC4C-4327-801C-2BA7C42CFA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1304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40897-B2CD-41E9-BB71-27B1C6B42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E1828-BB18-4915-8DA5-B9951CD297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329122-B359-4F55-B977-EFDC7E031C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2D5192-8BFF-48A4-B316-FFC75D724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6A20-6B89-4722-9376-75E2CD59C656}" type="datetimeFigureOut">
              <a:rPr lang="he-IL" smtClean="0"/>
              <a:t>ה'/ניסן/תשפ"ב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42AD69-7116-4152-8F60-38CAE081F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8091AE-CC76-49BE-900A-3466D08A7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030C7-DC4C-4327-801C-2BA7C42CFA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3608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300A9-5C82-4789-8213-40A7C3701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10A282-A79F-4908-A55B-E066237A4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96E30F-DB03-4C15-8F33-3AC33357E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2FA5D5-558C-480A-B0B1-056716320D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3FD4CA-A816-49D6-84D9-71BE4E9303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267035-76FE-45AA-92D7-E7D88F765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6A20-6B89-4722-9376-75E2CD59C656}" type="datetimeFigureOut">
              <a:rPr lang="he-IL" smtClean="0"/>
              <a:t>ה'/ניסן/תשפ"ב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057BF5-2700-4547-AF6D-D0FDED211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5FE2D4-94FB-4DF2-9E52-E14F9660C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030C7-DC4C-4327-801C-2BA7C42CFA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9239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1F6CB-05D8-4856-8714-0BBC9C4E4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E1FFEC-455A-4E08-AFE2-DFC9E007C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6A20-6B89-4722-9376-75E2CD59C656}" type="datetimeFigureOut">
              <a:rPr lang="he-IL" smtClean="0"/>
              <a:t>ה'/ניסן/תשפ"ב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6830F-C595-4301-8DA1-B90174323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97F363-33C1-40F7-9E49-20FAFF781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030C7-DC4C-4327-801C-2BA7C42CFA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58534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61C6C9-7045-4B3D-8507-B0073CF5B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6A20-6B89-4722-9376-75E2CD59C656}" type="datetimeFigureOut">
              <a:rPr lang="he-IL" smtClean="0"/>
              <a:t>ה'/ניסן/תשפ"ב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681F12-FF22-49CC-8C46-7B3C68A68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ACFE3B-E81E-40DE-BDBB-25F1CDD4C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030C7-DC4C-4327-801C-2BA7C42CFA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8204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12D58-5598-4E52-AC11-48D509848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AB639-8A11-42E4-A808-EE347863C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75E179-33B2-4BF3-B48F-5233BF5D27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C41080-9FF2-499F-9182-2397F7962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6A20-6B89-4722-9376-75E2CD59C656}" type="datetimeFigureOut">
              <a:rPr lang="he-IL" smtClean="0"/>
              <a:t>ה'/ניסן/תשפ"ב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3C7CEB-20E9-464D-B042-23AB3C85A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94356D-F12B-47D7-9A9B-04A9A119F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030C7-DC4C-4327-801C-2BA7C42CFA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439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AFF52-9BC4-41FA-AA58-3A0B01BA5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2E88C0-5711-4CA8-9318-3AEB71E1FB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808A3F-5D7B-4B87-AB0D-74EEB727FE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46901D-0047-436F-B835-48B160CB8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6A20-6B89-4722-9376-75E2CD59C656}" type="datetimeFigureOut">
              <a:rPr lang="he-IL" smtClean="0"/>
              <a:t>ה'/ניסן/תשפ"ב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5A804F-A03B-42A4-A60C-FE724FD57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398502-26D7-4510-9424-3BE4FDCED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030C7-DC4C-4327-801C-2BA7C42CFA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9963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A3B81F-F4B4-4B4E-884B-AFD9B4539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C75D82-4C1C-466E-BDFB-8ED23D7207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75EE4-B7AD-4310-AB4F-C77766CC5E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66A20-6B89-4722-9376-75E2CD59C656}" type="datetimeFigureOut">
              <a:rPr lang="he-IL" smtClean="0"/>
              <a:t>ה'/ניסן/תשפ"ב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B5946C-CD3A-4E0E-BB09-1BA51DA1AE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E76111-6F8E-40A7-9246-588B152747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030C7-DC4C-4327-801C-2BA7C42CFA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3443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D5832-2E4A-4A49-99C0-5F182E72E7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ריבית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62FAE3-00D0-4278-802E-9A0E762F68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97465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6ADCF-412F-476C-9BFC-5227A7A7B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רף שונה </a:t>
            </a:r>
            <a:r>
              <a:rPr lang="he-IL" dirty="0" err="1"/>
              <a:t>בנכרי</a:t>
            </a:r>
            <a:r>
              <a:rPr lang="he-IL" dirty="0"/>
              <a:t>, כמו שאבדת גוי, או אונאת הגוי מותר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2A2B7-6413-4571-9A71-29644A58B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השגות הרמב"ן לספר המצוות שורש ו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כלומר שאם נאמר </a:t>
            </a:r>
            <a:r>
              <a:rPr lang="he-IL" dirty="0" err="1"/>
              <a:t>דתשוך</a:t>
            </a:r>
            <a:r>
              <a:rPr lang="he-IL" dirty="0"/>
              <a:t> </a:t>
            </a:r>
            <a:r>
              <a:rPr lang="he-IL" dirty="0" err="1"/>
              <a:t>קאמר</a:t>
            </a:r>
            <a:r>
              <a:rPr lang="he-IL" dirty="0"/>
              <a:t> אפשר שבא הכתוב להתיר </a:t>
            </a:r>
            <a:r>
              <a:rPr lang="he-IL" dirty="0" err="1"/>
              <a:t>רבית</a:t>
            </a:r>
            <a:r>
              <a:rPr lang="he-IL" dirty="0"/>
              <a:t> מן הגוי </a:t>
            </a:r>
            <a:r>
              <a:rPr lang="he-IL" b="1" dirty="0"/>
              <a:t>כדרך שהתיר </a:t>
            </a:r>
            <a:r>
              <a:rPr lang="he-IL" b="1" dirty="0" err="1"/>
              <a:t>אבידתו</a:t>
            </a:r>
            <a:r>
              <a:rPr lang="he-IL" dirty="0"/>
              <a:t> (תצא </a:t>
            </a:r>
            <a:r>
              <a:rPr lang="he-IL" dirty="0" err="1"/>
              <a:t>כב</a:t>
            </a:r>
            <a:r>
              <a:rPr lang="he-IL" dirty="0"/>
              <a:t>, </a:t>
            </a:r>
            <a:r>
              <a:rPr lang="he-IL" dirty="0" err="1"/>
              <a:t>ב"ק</a:t>
            </a:r>
            <a:r>
              <a:rPr lang="he-IL" dirty="0"/>
              <a:t> </a:t>
            </a:r>
            <a:r>
              <a:rPr lang="he-IL" dirty="0" err="1"/>
              <a:t>קיג</a:t>
            </a:r>
            <a:r>
              <a:rPr lang="he-IL" dirty="0"/>
              <a:t> ב, הל' אבדה </a:t>
            </a:r>
            <a:r>
              <a:rPr lang="he-IL" dirty="0" err="1"/>
              <a:t>פי"א</a:t>
            </a:r>
            <a:r>
              <a:rPr lang="he-IL" dirty="0"/>
              <a:t> </a:t>
            </a:r>
            <a:r>
              <a:rPr lang="he-IL" dirty="0" err="1"/>
              <a:t>ה"ג</a:t>
            </a:r>
            <a:r>
              <a:rPr lang="he-IL" dirty="0"/>
              <a:t>) וגזלתו (</a:t>
            </a:r>
            <a:r>
              <a:rPr lang="he-IL" dirty="0" err="1"/>
              <a:t>ב"מ</a:t>
            </a:r>
            <a:r>
              <a:rPr lang="he-IL" dirty="0"/>
              <a:t> קיא ב, </a:t>
            </a:r>
            <a:r>
              <a:rPr lang="he-IL" dirty="0" err="1"/>
              <a:t>לת"ק</a:t>
            </a:r>
            <a:r>
              <a:rPr lang="he-IL" dirty="0"/>
              <a:t>) </a:t>
            </a:r>
          </a:p>
          <a:p>
            <a:pPr marL="0" indent="0" algn="r" rtl="1">
              <a:lnSpc>
                <a:spcPct val="150000"/>
              </a:lnSpc>
              <a:buNone/>
            </a:pPr>
            <a:endParaRPr lang="he-IL" dirty="0"/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חידושי הרשב"א מסכת בבא מציעא דף ע עמוד ב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מאי לאו </a:t>
            </a:r>
            <a:r>
              <a:rPr lang="he-IL" dirty="0" err="1"/>
              <a:t>תשוך</a:t>
            </a:r>
            <a:r>
              <a:rPr lang="he-IL" dirty="0"/>
              <a:t>. </a:t>
            </a:r>
            <a:r>
              <a:rPr lang="he-IL" dirty="0" err="1"/>
              <a:t>פרש"י</a:t>
            </a:r>
            <a:r>
              <a:rPr lang="he-IL" dirty="0"/>
              <a:t> ז"ל מותר אתה </a:t>
            </a:r>
            <a:r>
              <a:rPr lang="he-IL" dirty="0" err="1"/>
              <a:t>ליקח</a:t>
            </a:r>
            <a:r>
              <a:rPr lang="he-IL" dirty="0"/>
              <a:t> ממנו נשך, פי' לפירושו שהוצרך הכתוב להתיר הרבית </a:t>
            </a:r>
            <a:r>
              <a:rPr lang="he-IL" dirty="0" err="1"/>
              <a:t>דנכרי</a:t>
            </a:r>
            <a:r>
              <a:rPr lang="he-IL" dirty="0"/>
              <a:t> אע"פ שגזלו אסור למאן </a:t>
            </a:r>
            <a:r>
              <a:rPr lang="he-IL" dirty="0" err="1"/>
              <a:t>דאסר</a:t>
            </a:r>
            <a:r>
              <a:rPr lang="he-IL" dirty="0"/>
              <a:t>, או שהוצרך הכתוב להתיר כדרך שהוצרך הכתוב להתיר באונאה </a:t>
            </a:r>
          </a:p>
        </p:txBody>
      </p:sp>
    </p:spTree>
    <p:extLst>
      <p:ext uri="{BB962C8B-B14F-4D97-AF65-F5344CB8AC3E}">
        <p14:creationId xmlns:p14="http://schemas.microsoft.com/office/powerpoint/2010/main" val="921194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BA818-F492-48CC-A863-E37117375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נ"מ- מומר מותר להלוותו בריבית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48164-7273-4D59-B551-3821C82AC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טור יורה דעה הלכות </a:t>
            </a:r>
            <a:r>
              <a:rPr lang="he-IL" dirty="0" err="1"/>
              <a:t>רבית</a:t>
            </a:r>
            <a:r>
              <a:rPr lang="he-IL" dirty="0"/>
              <a:t> סימן קנט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דבר תורה מותר להלוות לעובד כוכבים </a:t>
            </a:r>
            <a:r>
              <a:rPr lang="he-IL" dirty="0" err="1"/>
              <a:t>ברבית</a:t>
            </a:r>
            <a:r>
              <a:rPr lang="he-IL" dirty="0"/>
              <a:t> </a:t>
            </a:r>
            <a:r>
              <a:rPr lang="he-IL" b="1" dirty="0" err="1"/>
              <a:t>דטעמא</a:t>
            </a:r>
            <a:r>
              <a:rPr lang="he-IL" b="1" dirty="0"/>
              <a:t> </a:t>
            </a:r>
            <a:r>
              <a:rPr lang="he-IL" b="1" dirty="0" err="1"/>
              <a:t>דרבית</a:t>
            </a:r>
            <a:r>
              <a:rPr lang="he-IL" b="1" dirty="0"/>
              <a:t> </a:t>
            </a:r>
            <a:r>
              <a:rPr lang="he-IL" b="1" dirty="0" err="1"/>
              <a:t>דכתיב</a:t>
            </a:r>
            <a:r>
              <a:rPr lang="he-IL" b="1" dirty="0"/>
              <a:t> וחי אחיך עמך ועובד כוכבים לא היו </a:t>
            </a:r>
            <a:r>
              <a:rPr lang="he-IL" b="1" dirty="0" err="1"/>
              <a:t>מצווין</a:t>
            </a:r>
            <a:r>
              <a:rPr lang="he-IL" b="1" dirty="0"/>
              <a:t> </a:t>
            </a:r>
            <a:r>
              <a:rPr lang="he-IL" b="1" dirty="0" err="1"/>
              <a:t>להחיותו</a:t>
            </a:r>
            <a:r>
              <a:rPr lang="he-IL" dirty="0"/>
              <a:t> ...</a:t>
            </a:r>
            <a:br>
              <a:rPr lang="en-US" dirty="0"/>
            </a:br>
            <a:r>
              <a:rPr lang="he-IL" b="1" dirty="0"/>
              <a:t>מומר שכפר בעיקר מותר להלוותו </a:t>
            </a:r>
            <a:r>
              <a:rPr lang="he-IL" b="1" dirty="0" err="1"/>
              <a:t>ברבית</a:t>
            </a:r>
            <a:r>
              <a:rPr lang="he-IL" b="1" dirty="0"/>
              <a:t> כיון שאין אנו </a:t>
            </a:r>
            <a:r>
              <a:rPr lang="he-IL" b="1" dirty="0" err="1"/>
              <a:t>מצווין</a:t>
            </a:r>
            <a:r>
              <a:rPr lang="he-IL" b="1" dirty="0"/>
              <a:t> </a:t>
            </a:r>
            <a:r>
              <a:rPr lang="he-IL" b="1" dirty="0" err="1"/>
              <a:t>להחיותו</a:t>
            </a:r>
            <a:r>
              <a:rPr lang="he-IL" dirty="0"/>
              <a:t> ואסור ללוות ממנו </a:t>
            </a:r>
            <a:r>
              <a:rPr lang="he-IL" dirty="0" err="1"/>
              <a:t>ברבית</a:t>
            </a:r>
            <a:r>
              <a:rPr lang="he-IL" dirty="0"/>
              <a:t> </a:t>
            </a:r>
            <a:r>
              <a:rPr lang="he-IL" dirty="0" err="1"/>
              <a:t>דאע"פ</a:t>
            </a:r>
            <a:r>
              <a:rPr lang="he-IL" dirty="0"/>
              <a:t> שחטא ישראל הוא והנותנו לו עובר משום ולפני עור לא </a:t>
            </a:r>
            <a:r>
              <a:rPr lang="he-IL" dirty="0" err="1"/>
              <a:t>תתן</a:t>
            </a:r>
            <a:r>
              <a:rPr lang="he-IL" dirty="0"/>
              <a:t> מכשול: </a:t>
            </a:r>
          </a:p>
        </p:txBody>
      </p:sp>
    </p:spTree>
    <p:extLst>
      <p:ext uri="{BB962C8B-B14F-4D97-AF65-F5344CB8AC3E}">
        <p14:creationId xmlns:p14="http://schemas.microsoft.com/office/powerpoint/2010/main" val="329674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7C273-18C5-4065-AE68-91C3A9800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נ"מ- מומר אסור להלוותו בריבית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5AD15-5A8A-4B96-9A27-FC883B2D2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2400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יראים קנו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ולהלוות לעבריין במזיד </a:t>
            </a:r>
            <a:r>
              <a:rPr lang="he-IL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ברבית</a:t>
            </a:r>
            <a:r>
              <a:rPr lang="he-IL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שמעתי מרבותי שאסור</a:t>
            </a:r>
            <a:r>
              <a:rPr lang="he-IL" sz="2400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אם אינו משומד אבל אם הוא משומד </a:t>
            </a:r>
            <a:r>
              <a:rPr lang="he-IL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דשביק</a:t>
            </a:r>
            <a:r>
              <a:rPr lang="he-IL" sz="2400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</a:t>
            </a:r>
            <a:r>
              <a:rPr lang="he-IL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היתירא</a:t>
            </a:r>
            <a:r>
              <a:rPr lang="he-IL" sz="2400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ואכיל </a:t>
            </a:r>
            <a:r>
              <a:rPr lang="he-IL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איסורא</a:t>
            </a:r>
            <a:r>
              <a:rPr lang="he-IL" sz="2400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מין הוא </a:t>
            </a:r>
            <a:r>
              <a:rPr lang="he-IL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ורבית</a:t>
            </a:r>
            <a:r>
              <a:rPr lang="he-IL" sz="2400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שלו מותר. והא </a:t>
            </a:r>
            <a:r>
              <a:rPr lang="he-IL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דאמרינן</a:t>
            </a:r>
            <a:r>
              <a:rPr lang="he-IL" sz="2400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בסנהדרין [מ"ד א'] חטא ישראל אף על פי שחטא ישראל (אחיך) הוא </a:t>
            </a:r>
            <a:r>
              <a:rPr lang="he-IL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דוקא</a:t>
            </a:r>
            <a:r>
              <a:rPr lang="he-IL" sz="2400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</a:t>
            </a:r>
            <a:r>
              <a:rPr lang="he-IL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לענין</a:t>
            </a:r>
            <a:r>
              <a:rPr lang="he-IL" sz="2400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</a:t>
            </a:r>
            <a:r>
              <a:rPr lang="he-IL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קדושין</a:t>
            </a:r>
            <a:r>
              <a:rPr lang="he-IL" sz="2400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...</a:t>
            </a:r>
            <a:r>
              <a:rPr lang="he-IL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אבל </a:t>
            </a:r>
            <a:r>
              <a:rPr lang="he-IL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לענין</a:t>
            </a:r>
            <a:r>
              <a:rPr lang="he-IL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</a:t>
            </a:r>
            <a:r>
              <a:rPr lang="he-IL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רבית</a:t>
            </a:r>
            <a:r>
              <a:rPr lang="he-IL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אחוה כתיב ביה. </a:t>
            </a:r>
            <a:r>
              <a:rPr lang="he-IL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ונראין</a:t>
            </a:r>
            <a:r>
              <a:rPr lang="he-IL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דברי רבותי לאיסור </a:t>
            </a:r>
            <a:r>
              <a:rPr lang="he-IL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רבית</a:t>
            </a:r>
            <a:r>
              <a:rPr lang="he-IL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במשומד לתיאבון</a:t>
            </a:r>
            <a:r>
              <a:rPr lang="he-IL" sz="2400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</a:t>
            </a:r>
            <a:r>
              <a:rPr lang="he-IL" sz="2400" b="1" u="sng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וראיה אני מביא לדבריהם </a:t>
            </a:r>
            <a:r>
              <a:rPr lang="he-IL" sz="2400" b="1" u="sng" dirty="0" err="1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דרבית</a:t>
            </a:r>
            <a:r>
              <a:rPr lang="he-IL" sz="2400" b="1" u="sng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הוי כעין גזל</a:t>
            </a:r>
            <a:r>
              <a:rPr lang="he-IL" sz="2400" u="sng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</a:t>
            </a:r>
            <a:r>
              <a:rPr lang="he-IL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כדאמרינן</a:t>
            </a:r>
            <a:r>
              <a:rPr lang="he-IL" sz="2400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</a:t>
            </a:r>
            <a:r>
              <a:rPr lang="he-IL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באיזהו</a:t>
            </a:r>
            <a:r>
              <a:rPr lang="he-IL" sz="2400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נשך [ס"א א'] למה לי למכתב לאו בגזל לאו </a:t>
            </a:r>
            <a:r>
              <a:rPr lang="he-IL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ברבית</a:t>
            </a:r>
            <a:r>
              <a:rPr lang="he-IL" sz="2400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</a:t>
            </a:r>
            <a:r>
              <a:rPr lang="he-IL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הלכך יש לומר כאשר ריבתה התורה לכל </a:t>
            </a:r>
            <a:r>
              <a:rPr lang="he-IL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אבידת</a:t>
            </a:r>
            <a:r>
              <a:rPr lang="he-IL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אחיך לרבות את המשומד </a:t>
            </a:r>
            <a:r>
              <a:rPr lang="he-IL" sz="2400" b="1" u="sng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הזהירה תורה על ממון חברך המשומד </a:t>
            </a:r>
            <a:r>
              <a:rPr lang="he-IL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רבית</a:t>
            </a:r>
            <a:r>
              <a:rPr lang="he-IL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נמי כיוצא בו דהא ממון חברך משומד הוא </a:t>
            </a:r>
            <a:r>
              <a:rPr lang="he-IL" sz="2400" b="1" dirty="0" err="1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דהזהירה</a:t>
            </a:r>
            <a:r>
              <a:rPr lang="he-IL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תורה שלא לקחתו</a:t>
            </a:r>
            <a:r>
              <a:rPr lang="he-IL" sz="2400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.</a:t>
            </a:r>
            <a:endParaRPr lang="en-US" sz="2400" dirty="0">
              <a:effectLst/>
              <a:latin typeface="Cambria" panose="020405030504060302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973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BB9CDE2-59A8-4029-9FAC-17A9C46583E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228600"/>
          <a:ext cx="10515600" cy="5948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3502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79AA1-AA2C-42BC-BA45-94CE00E72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792A4-2DE7-481D-8853-DBDA29ABF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תלמוד בבלי מסכת בבא מציעא דף </a:t>
            </a:r>
            <a:r>
              <a:rPr lang="he-IL" dirty="0" err="1"/>
              <a:t>סא</a:t>
            </a:r>
            <a:r>
              <a:rPr lang="he-IL" dirty="0"/>
              <a:t> עמוד א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אמר רבא: למה לי </a:t>
            </a:r>
            <a:r>
              <a:rPr lang="he-IL" dirty="0" err="1"/>
              <a:t>דכתב</a:t>
            </a:r>
            <a:r>
              <a:rPr lang="he-IL" dirty="0"/>
              <a:t> רחמנא לאו </a:t>
            </a:r>
            <a:r>
              <a:rPr lang="he-IL" dirty="0" err="1"/>
              <a:t>ברבית</a:t>
            </a:r>
            <a:r>
              <a:rPr lang="he-IL" dirty="0"/>
              <a:t>, לאו בגזל, לאו באונאה? </a:t>
            </a:r>
            <a:r>
              <a:rPr lang="he-IL" dirty="0" err="1"/>
              <a:t>צריכי</a:t>
            </a:r>
            <a:r>
              <a:rPr lang="he-IL" dirty="0"/>
              <a:t>. דאי כתב רחמנא לאו </a:t>
            </a:r>
            <a:r>
              <a:rPr lang="he-IL" dirty="0" err="1"/>
              <a:t>ברבית</a:t>
            </a:r>
            <a:r>
              <a:rPr lang="he-IL" dirty="0"/>
              <a:t> - משום </a:t>
            </a:r>
            <a:r>
              <a:rPr lang="he-IL" dirty="0" err="1"/>
              <a:t>דחידוש</a:t>
            </a:r>
            <a:r>
              <a:rPr lang="he-IL" dirty="0"/>
              <a:t> הוא, </a:t>
            </a:r>
            <a:r>
              <a:rPr lang="he-IL" dirty="0" err="1"/>
              <a:t>דאפילו</a:t>
            </a:r>
            <a:r>
              <a:rPr lang="he-IL" dirty="0"/>
              <a:t> בלוה אסרה רחמנא. ואי כתב רחמנא לאו בגזל - משום </a:t>
            </a:r>
            <a:r>
              <a:rPr lang="he-IL" dirty="0" err="1"/>
              <a:t>דבעל</a:t>
            </a:r>
            <a:r>
              <a:rPr lang="he-IL" dirty="0"/>
              <a:t> כרחיה, אבל אונאה - אימא לא. ואי כתב רחמנא לאו באונאה - משום דלא ידע </a:t>
            </a:r>
            <a:r>
              <a:rPr lang="he-IL" dirty="0" err="1"/>
              <a:t>דמחיל</a:t>
            </a:r>
            <a:r>
              <a:rPr lang="he-IL" dirty="0"/>
              <a:t>. </a:t>
            </a:r>
            <a:r>
              <a:rPr lang="he-IL" dirty="0" err="1"/>
              <a:t>חדא</a:t>
            </a:r>
            <a:r>
              <a:rPr lang="he-IL" dirty="0"/>
              <a:t> </a:t>
            </a:r>
            <a:r>
              <a:rPr lang="he-IL" dirty="0" err="1"/>
              <a:t>מחדא</a:t>
            </a:r>
            <a:r>
              <a:rPr lang="he-IL" dirty="0"/>
              <a:t> לא </a:t>
            </a:r>
            <a:r>
              <a:rPr lang="he-IL" dirty="0" err="1"/>
              <a:t>אתיא</a:t>
            </a:r>
            <a:r>
              <a:rPr lang="he-IL" dirty="0"/>
              <a:t>, תיתי </a:t>
            </a:r>
            <a:r>
              <a:rPr lang="he-IL" dirty="0" err="1"/>
              <a:t>חדא</a:t>
            </a:r>
            <a:r>
              <a:rPr lang="he-IL" dirty="0"/>
              <a:t> </a:t>
            </a:r>
            <a:r>
              <a:rPr lang="he-IL" dirty="0" err="1"/>
              <a:t>מתרתי</a:t>
            </a:r>
            <a:r>
              <a:rPr lang="he-IL" dirty="0"/>
              <a:t>. הי תיתי? לא לכתוב רחמנא לאו </a:t>
            </a:r>
            <a:r>
              <a:rPr lang="he-IL" dirty="0" err="1"/>
              <a:t>ברבית</a:t>
            </a:r>
            <a:r>
              <a:rPr lang="he-IL" dirty="0"/>
              <a:t>, </a:t>
            </a:r>
            <a:r>
              <a:rPr lang="he-IL" dirty="0" err="1"/>
              <a:t>ותיתי</a:t>
            </a:r>
            <a:r>
              <a:rPr lang="he-IL" dirty="0"/>
              <a:t> </a:t>
            </a:r>
            <a:r>
              <a:rPr lang="he-IL" dirty="0" err="1"/>
              <a:t>מהנך</a:t>
            </a:r>
            <a:r>
              <a:rPr lang="he-IL" dirty="0"/>
              <a:t> - </a:t>
            </a:r>
            <a:r>
              <a:rPr lang="he-IL" b="1" dirty="0"/>
              <a:t>מה </a:t>
            </a:r>
            <a:r>
              <a:rPr lang="he-IL" b="1" dirty="0" err="1"/>
              <a:t>להנך</a:t>
            </a:r>
            <a:r>
              <a:rPr lang="he-IL" b="1" dirty="0"/>
              <a:t> שכן שלא מדעת, תאמר </a:t>
            </a:r>
            <a:r>
              <a:rPr lang="he-IL" b="1" dirty="0" err="1"/>
              <a:t>ברבית</a:t>
            </a:r>
            <a:r>
              <a:rPr lang="he-IL" b="1" dirty="0"/>
              <a:t> </a:t>
            </a:r>
            <a:r>
              <a:rPr lang="he-IL" b="1" dirty="0" err="1"/>
              <a:t>דמדעתיה</a:t>
            </a:r>
            <a:r>
              <a:rPr lang="he-IL" dirty="0"/>
              <a:t>....</a:t>
            </a:r>
            <a:r>
              <a:rPr lang="he-IL" b="1" dirty="0"/>
              <a:t>הצד </a:t>
            </a:r>
            <a:r>
              <a:rPr lang="he-IL" b="1" dirty="0" err="1"/>
              <a:t>השוה</a:t>
            </a:r>
            <a:r>
              <a:rPr lang="he-IL" b="1" dirty="0"/>
              <a:t> שבהן שכן גוזלו </a:t>
            </a:r>
            <a:r>
              <a:rPr lang="he-IL" dirty="0"/>
              <a:t>- אף אני אביא גזל!...לעבור עליו בשני לאוין.</a:t>
            </a:r>
          </a:p>
        </p:txBody>
      </p:sp>
    </p:spTree>
    <p:extLst>
      <p:ext uri="{BB962C8B-B14F-4D97-AF65-F5344CB8AC3E}">
        <p14:creationId xmlns:p14="http://schemas.microsoft.com/office/powerpoint/2010/main" val="2035814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9C9AF-3D34-4788-871A-C72B9DC4B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EFFBB-6DB1-4EA9-BC27-89BF7B441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lnSpc>
                <a:spcPct val="160000"/>
              </a:lnSpc>
              <a:buNone/>
            </a:pPr>
            <a:r>
              <a:rPr lang="he-IL" sz="2400" dirty="0"/>
              <a:t>שמות פרק </a:t>
            </a:r>
            <a:r>
              <a:rPr lang="he-IL" sz="2400" dirty="0" err="1"/>
              <a:t>כב</a:t>
            </a:r>
            <a:r>
              <a:rPr lang="he-IL" sz="2400" dirty="0"/>
              <a:t>, כד-</a:t>
            </a:r>
            <a:r>
              <a:rPr lang="he-IL" sz="2400" dirty="0" err="1"/>
              <a:t>כו</a:t>
            </a:r>
            <a:r>
              <a:rPr lang="he-IL" sz="2400" dirty="0"/>
              <a:t> </a:t>
            </a:r>
          </a:p>
          <a:p>
            <a:pPr marL="0" indent="0" algn="r" rtl="1">
              <a:lnSpc>
                <a:spcPct val="160000"/>
              </a:lnSpc>
              <a:buNone/>
            </a:pPr>
            <a:r>
              <a:rPr lang="he-IL" sz="2400" dirty="0"/>
              <a:t> אִם כֶּסֶף תַּלְוֶה אֶת עַמִּי אֶת הֶעָנִי עִמָּךְ לֹא תִהְיֶה לוֹ </a:t>
            </a:r>
            <a:r>
              <a:rPr lang="he-IL" sz="2400" dirty="0" err="1"/>
              <a:t>כְּנֹשֶׁה</a:t>
            </a:r>
            <a:r>
              <a:rPr lang="he-IL" sz="2400" dirty="0"/>
              <a:t> לֹא תְשִׂימוּן עָלָיו נֶשֶׁךְ:  אִם חָבֹל תַּחְבֹּל שַׂלְמַת רֵעֶךָ עַד בֹּא הַשֶּׁמֶשׁ תְּשִׁיבֶנּוּ לוֹ:  כִּי הִוא כסותה כְסוּתוֹ לְבַדָּהּ הִוא שִׂמְלָתוֹ </a:t>
            </a:r>
            <a:r>
              <a:rPr lang="he-IL" sz="2400" dirty="0" err="1"/>
              <a:t>לְעֹרו</a:t>
            </a:r>
            <a:r>
              <a:rPr lang="he-IL" sz="2400" dirty="0"/>
              <a:t>ֹ בַּמֶּה יִשְׁכָּב וְהָיָה כִּי יִצְעַק אֵלַי וְשָׁמַעְתִּי כִּי חַנּוּן אָנִי: ס </a:t>
            </a:r>
          </a:p>
          <a:p>
            <a:pPr marL="0" indent="0" algn="r" rtl="1">
              <a:lnSpc>
                <a:spcPct val="160000"/>
              </a:lnSpc>
              <a:buNone/>
            </a:pPr>
            <a:r>
              <a:rPr lang="he-IL" sz="2400" dirty="0"/>
              <a:t>רש"י שמות פרק </a:t>
            </a:r>
            <a:r>
              <a:rPr lang="he-IL" sz="2400" dirty="0" err="1"/>
              <a:t>כב</a:t>
            </a:r>
            <a:r>
              <a:rPr lang="he-IL" sz="2400" dirty="0"/>
              <a:t> פסוק כד </a:t>
            </a:r>
          </a:p>
          <a:p>
            <a:pPr marL="0" indent="0" algn="r" rtl="1">
              <a:lnSpc>
                <a:spcPct val="160000"/>
              </a:lnSpc>
              <a:buNone/>
            </a:pPr>
            <a:r>
              <a:rPr lang="he-IL" sz="2400" dirty="0"/>
              <a:t>(כד) אם כסף תלוה את עמי - רבי ישמעאל אומר כל אם ואם שבתורה רשות, חוץ משלושה וזה אחד מהן:</a:t>
            </a:r>
          </a:p>
        </p:txBody>
      </p:sp>
    </p:spTree>
    <p:extLst>
      <p:ext uri="{BB962C8B-B14F-4D97-AF65-F5344CB8AC3E}">
        <p14:creationId xmlns:p14="http://schemas.microsoft.com/office/powerpoint/2010/main" val="1339512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036CA-8225-4F13-AFE5-0AEA7104D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92C76-37A3-45A3-A92C-73DF444CF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ויקרא פרק כה, לה-לח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 ו</a:t>
            </a:r>
            <a:r>
              <a:rPr lang="he-IL" b="1" dirty="0"/>
              <a:t>ְכִי </a:t>
            </a:r>
            <a:r>
              <a:rPr lang="he-IL" b="1" dirty="0" err="1"/>
              <a:t>יָמוּך</a:t>
            </a:r>
            <a:r>
              <a:rPr lang="he-IL" b="1" dirty="0"/>
              <a:t>ְ אָחִיךָ וּמָטָה יָדוֹ עִמָּךְ וְהֶחֱזַקְתָּ בּוֹ</a:t>
            </a:r>
            <a:r>
              <a:rPr lang="he-IL" dirty="0"/>
              <a:t> גֵּר וְתוֹשָׁב </a:t>
            </a:r>
            <a:r>
              <a:rPr lang="he-IL" b="1" dirty="0"/>
              <a:t>וָחַי עִמָּךְ</a:t>
            </a:r>
            <a:r>
              <a:rPr lang="he-IL" dirty="0"/>
              <a:t>:  </a:t>
            </a:r>
            <a:r>
              <a:rPr lang="he-IL" b="1" dirty="0"/>
              <a:t>אַל </a:t>
            </a:r>
            <a:r>
              <a:rPr lang="he-IL" b="1" dirty="0" err="1"/>
              <a:t>תִּקַּח</a:t>
            </a:r>
            <a:r>
              <a:rPr lang="he-IL" b="1" dirty="0"/>
              <a:t> מֵאִתּוֹ נֶשֶׁךְ וְתַרְבִּית</a:t>
            </a:r>
            <a:r>
              <a:rPr lang="he-IL" dirty="0"/>
              <a:t> וְיָרֵאתָ </a:t>
            </a:r>
            <a:r>
              <a:rPr lang="he-IL" dirty="0" err="1"/>
              <a:t>מֵאֱלֹהֶיך</a:t>
            </a:r>
            <a:r>
              <a:rPr lang="he-IL" dirty="0"/>
              <a:t>ָ וְחֵי אָחִיךָ עִמָּךְ:  אֶת כַּסְפְּךָ לֹא </a:t>
            </a:r>
            <a:r>
              <a:rPr lang="he-IL" dirty="0" err="1"/>
              <a:t>תִתֵּן</a:t>
            </a:r>
            <a:r>
              <a:rPr lang="he-IL" dirty="0"/>
              <a:t> לוֹ בְּנֶשֶׁךְ וּבְמַרְבִּית לֹא </a:t>
            </a:r>
            <a:r>
              <a:rPr lang="he-IL" dirty="0" err="1"/>
              <a:t>תִתֵּן</a:t>
            </a:r>
            <a:r>
              <a:rPr lang="he-IL" dirty="0"/>
              <a:t> אָכְלֶךָ:  אֲנִי </a:t>
            </a:r>
            <a:r>
              <a:rPr lang="he-IL" dirty="0" err="1"/>
              <a:t>יְקֹוָק</a:t>
            </a:r>
            <a:r>
              <a:rPr lang="he-IL" dirty="0"/>
              <a:t> </a:t>
            </a:r>
            <a:r>
              <a:rPr lang="he-IL" dirty="0" err="1"/>
              <a:t>אֱלֹהֵיכֶם</a:t>
            </a:r>
            <a:r>
              <a:rPr lang="he-IL" dirty="0"/>
              <a:t> אֲשֶׁר הוֹצֵאתִי אֶתְכֶם מֵאֶרֶץ מִצְרָיִם לָתֵת לָכֶם אֶת אֶרֶץ כְּנַעַן לִהְיוֹת לָכֶם </a:t>
            </a:r>
            <a:r>
              <a:rPr lang="he-IL" dirty="0" err="1"/>
              <a:t>לֵאלֹהִים</a:t>
            </a:r>
            <a:r>
              <a:rPr lang="he-IL" dirty="0"/>
              <a:t>: ס </a:t>
            </a:r>
          </a:p>
        </p:txBody>
      </p:sp>
    </p:spTree>
    <p:extLst>
      <p:ext uri="{BB962C8B-B14F-4D97-AF65-F5344CB8AC3E}">
        <p14:creationId xmlns:p14="http://schemas.microsoft.com/office/powerpoint/2010/main" val="1953013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BB9CDE2-59A8-4029-9FAC-17A9C46583E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77077" y="318052"/>
          <a:ext cx="11317357" cy="61622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0828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120B1-A8C6-400B-A245-AFDC35F87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D5A1-2950-4C62-8BEA-2CD1AC5D2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דברים פרק </a:t>
            </a:r>
            <a:r>
              <a:rPr lang="he-IL" dirty="0" err="1"/>
              <a:t>כג</a:t>
            </a:r>
            <a:r>
              <a:rPr lang="he-IL" dirty="0"/>
              <a:t>, כ-</a:t>
            </a:r>
            <a:r>
              <a:rPr lang="he-IL" dirty="0" err="1"/>
              <a:t>כא</a:t>
            </a:r>
            <a:r>
              <a:rPr lang="he-IL" dirty="0"/>
              <a:t>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לֹא </a:t>
            </a:r>
            <a:r>
              <a:rPr lang="he-IL" dirty="0" err="1"/>
              <a:t>תַשִּׁיך</a:t>
            </a:r>
            <a:r>
              <a:rPr lang="he-IL" dirty="0"/>
              <a:t>ְ לְאָחִיךָ נֶשֶׁךְ כֶּסֶף נֶשֶׁךְ אֹכֶל נֶשֶׁךְ כָּל דָּבָר אֲשֶׁר </a:t>
            </a:r>
            <a:r>
              <a:rPr lang="he-IL" dirty="0" err="1"/>
              <a:t>יִשָּׁך</a:t>
            </a:r>
            <a:r>
              <a:rPr lang="he-IL" dirty="0"/>
              <a:t>ְ:  </a:t>
            </a:r>
            <a:r>
              <a:rPr lang="he-IL" b="1" dirty="0" err="1"/>
              <a:t>לַנָּכְרִי</a:t>
            </a:r>
            <a:r>
              <a:rPr lang="he-IL" b="1" dirty="0"/>
              <a:t> </a:t>
            </a:r>
            <a:r>
              <a:rPr lang="he-IL" b="1" dirty="0" err="1"/>
              <a:t>תַשִּׁיך</a:t>
            </a:r>
            <a:r>
              <a:rPr lang="he-IL" b="1" dirty="0"/>
              <a:t>ְ וּלְאָחִיךָ לֹא </a:t>
            </a:r>
            <a:r>
              <a:rPr lang="he-IL" b="1" dirty="0" err="1"/>
              <a:t>תַשִּׁיך</a:t>
            </a:r>
            <a:r>
              <a:rPr lang="he-IL" b="1" dirty="0"/>
              <a:t>ְ לְמַעַן יְבָרֶכְךָ </a:t>
            </a:r>
            <a:r>
              <a:rPr lang="he-IL" b="1" dirty="0" err="1"/>
              <a:t>יְקֹוָק</a:t>
            </a:r>
            <a:r>
              <a:rPr lang="he-IL" b="1" dirty="0"/>
              <a:t> </a:t>
            </a:r>
            <a:r>
              <a:rPr lang="he-IL" b="1" dirty="0" err="1"/>
              <a:t>אֱלֹהֶיך</a:t>
            </a:r>
            <a:r>
              <a:rPr lang="he-IL" b="1" dirty="0"/>
              <a:t>ָ בְּכֹל מִשְׁלַח יָדֶךָ </a:t>
            </a:r>
            <a:r>
              <a:rPr lang="he-IL" dirty="0"/>
              <a:t>עַל הָאָרֶץ אֲשֶׁר אַתָּה בָא שָׁמָּה לְרִשְׁתָּהּ: ס </a:t>
            </a:r>
          </a:p>
        </p:txBody>
      </p:sp>
    </p:spTree>
    <p:extLst>
      <p:ext uri="{BB962C8B-B14F-4D97-AF65-F5344CB8AC3E}">
        <p14:creationId xmlns:p14="http://schemas.microsoft.com/office/powerpoint/2010/main" val="1459218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33305-654D-45FB-AE65-27395D5FD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58D8D-48B6-49A8-9EBC-CDA452C0A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רמב"ן דברים פרק </a:t>
            </a:r>
            <a:r>
              <a:rPr lang="he-IL" dirty="0" err="1"/>
              <a:t>כג</a:t>
            </a:r>
            <a:r>
              <a:rPr lang="he-IL" dirty="0"/>
              <a:t>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b="1" dirty="0"/>
              <a:t>וביאר </a:t>
            </a:r>
            <a:r>
              <a:rPr lang="he-IL" b="1" dirty="0" err="1"/>
              <a:t>בכאן</a:t>
            </a:r>
            <a:r>
              <a:rPr lang="he-IL" b="1" dirty="0"/>
              <a:t> שיהיה </a:t>
            </a:r>
            <a:r>
              <a:rPr lang="he-IL" b="1" dirty="0" err="1"/>
              <a:t>רבית</a:t>
            </a:r>
            <a:r>
              <a:rPr lang="he-IL" b="1" dirty="0"/>
              <a:t> </a:t>
            </a:r>
            <a:r>
              <a:rPr lang="he-IL" b="1" dirty="0" err="1"/>
              <a:t>הנכרי</a:t>
            </a:r>
            <a:r>
              <a:rPr lang="he-IL" b="1" dirty="0"/>
              <a:t> מותר</a:t>
            </a:r>
            <a:r>
              <a:rPr lang="he-IL" dirty="0"/>
              <a:t>, ולא הזכיר כן בגזל ובגנבה כמו שאמרו (</a:t>
            </a:r>
            <a:r>
              <a:rPr lang="he-IL" dirty="0" err="1"/>
              <a:t>ב"ק</a:t>
            </a:r>
            <a:r>
              <a:rPr lang="he-IL" dirty="0"/>
              <a:t> </a:t>
            </a:r>
            <a:r>
              <a:rPr lang="he-IL" dirty="0" err="1"/>
              <a:t>קיג</a:t>
            </a:r>
            <a:r>
              <a:rPr lang="he-IL" dirty="0"/>
              <a:t> ב) גזל גוי אסור. </a:t>
            </a:r>
            <a:r>
              <a:rPr lang="he-IL" b="1" dirty="0"/>
              <a:t>אבל הרבית שהוא נעשה לדעת שניהם וברצונם לא נאסר </a:t>
            </a:r>
            <a:r>
              <a:rPr lang="he-IL" b="1" u="sng" dirty="0"/>
              <a:t>אלא מצד </a:t>
            </a:r>
            <a:r>
              <a:rPr lang="he-IL" b="1" u="sng" dirty="0" err="1"/>
              <a:t>האחוה</a:t>
            </a:r>
            <a:r>
              <a:rPr lang="he-IL" b="1" u="sng" dirty="0"/>
              <a:t> והחסד</a:t>
            </a:r>
            <a:r>
              <a:rPr lang="he-IL" dirty="0"/>
              <a:t>, כמו </a:t>
            </a:r>
            <a:r>
              <a:rPr lang="he-IL" dirty="0" err="1"/>
              <a:t>שצוה</a:t>
            </a:r>
            <a:r>
              <a:rPr lang="he-IL" dirty="0"/>
              <a:t> ואהבת לרעך כמוך, וכמו שאמר השמר לך פן יהיה דבר עם לבבך </a:t>
            </a:r>
            <a:r>
              <a:rPr lang="he-IL" dirty="0" err="1"/>
              <a:t>בליעל</a:t>
            </a:r>
            <a:r>
              <a:rPr lang="he-IL" dirty="0"/>
              <a:t> וגו', ועל כן אמר למען יברכך ה' </a:t>
            </a:r>
            <a:r>
              <a:rPr lang="he-IL" dirty="0" err="1"/>
              <a:t>אלהיך</a:t>
            </a:r>
            <a:r>
              <a:rPr lang="he-IL" dirty="0"/>
              <a:t> - </a:t>
            </a:r>
            <a:r>
              <a:rPr lang="he-IL" b="1" dirty="0"/>
              <a:t>כי חסד ורחמים יעשה עם אחיו כאשר ילונו בלא </a:t>
            </a:r>
            <a:r>
              <a:rPr lang="he-IL" b="1" dirty="0" err="1"/>
              <a:t>רבית</a:t>
            </a:r>
            <a:r>
              <a:rPr lang="he-IL" b="1" dirty="0"/>
              <a:t> ותחשב לו לצדקה</a:t>
            </a:r>
            <a:r>
              <a:rPr lang="he-IL" dirty="0"/>
              <a:t>. וכן השמיטה חסד באחים, לכך אמר את </a:t>
            </a:r>
            <a:r>
              <a:rPr lang="he-IL" dirty="0" err="1"/>
              <a:t>הנכרי</a:t>
            </a:r>
            <a:r>
              <a:rPr lang="he-IL" dirty="0"/>
              <a:t> </a:t>
            </a:r>
            <a:r>
              <a:rPr lang="he-IL" dirty="0" err="1"/>
              <a:t>תגוש</a:t>
            </a:r>
            <a:r>
              <a:rPr lang="he-IL" dirty="0"/>
              <a:t>, וקבע לו ברכה, כי הכתוב לא יזכיר הברכה רק בצדקה ובחסדים, לא בגזל ובגנבה ובאונאה:</a:t>
            </a:r>
          </a:p>
        </p:txBody>
      </p:sp>
    </p:spTree>
    <p:extLst>
      <p:ext uri="{BB962C8B-B14F-4D97-AF65-F5344CB8AC3E}">
        <p14:creationId xmlns:p14="http://schemas.microsoft.com/office/powerpoint/2010/main" val="2043001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BB9CDE2-59A8-4029-9FAC-17A9C46583E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228600"/>
          <a:ext cx="10515600" cy="5948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629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DD354-8F7A-4149-8D0A-52256525F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אולי אין הכי נמי- אסור להלוות לגוי בריבית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5A55E-B248-4012-A623-F457566BE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2000" dirty="0"/>
              <a:t>תלמוד בבלי מסכת בבא מציעא דף ע עמוד ב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000" dirty="0"/>
              <a:t>אמר רב נחמן: אמר לי </a:t>
            </a:r>
            <a:r>
              <a:rPr lang="he-IL" sz="2000" dirty="0" err="1"/>
              <a:t>הונא</a:t>
            </a:r>
            <a:r>
              <a:rPr lang="he-IL" sz="2000" dirty="0"/>
              <a:t>: לא </a:t>
            </a:r>
            <a:r>
              <a:rPr lang="he-IL" sz="2000" dirty="0" err="1"/>
              <a:t>נצרכא</a:t>
            </a:r>
            <a:r>
              <a:rPr lang="he-IL" sz="2000" dirty="0"/>
              <a:t>, אלא </a:t>
            </a:r>
            <a:r>
              <a:rPr lang="he-IL" sz="2000" dirty="0" err="1"/>
              <a:t>דאפילו</a:t>
            </a:r>
            <a:r>
              <a:rPr lang="he-IL" sz="2000" dirty="0"/>
              <a:t> </a:t>
            </a:r>
            <a:r>
              <a:rPr lang="he-IL" sz="2000" dirty="0" err="1"/>
              <a:t>רבית</a:t>
            </a:r>
            <a:r>
              <a:rPr lang="he-IL" sz="2000" dirty="0"/>
              <a:t> </a:t>
            </a:r>
            <a:r>
              <a:rPr lang="he-IL" sz="2000" dirty="0" err="1"/>
              <a:t>דנכרי</a:t>
            </a:r>
            <a:r>
              <a:rPr lang="he-IL" sz="2000" dirty="0"/>
              <a:t>. </a:t>
            </a:r>
            <a:r>
              <a:rPr lang="he-IL" sz="2000" dirty="0" err="1"/>
              <a:t>איתיביה</a:t>
            </a:r>
            <a:r>
              <a:rPr lang="he-IL" sz="2000" dirty="0"/>
              <a:t> רבא לרב נחמן: +דברים כ"ג+ </a:t>
            </a:r>
            <a:r>
              <a:rPr lang="he-IL" sz="2000" dirty="0" err="1"/>
              <a:t>לנכרי</a:t>
            </a:r>
            <a:r>
              <a:rPr lang="he-IL" sz="2000" dirty="0"/>
              <a:t> </a:t>
            </a:r>
            <a:r>
              <a:rPr lang="he-IL" sz="2000" dirty="0" err="1"/>
              <a:t>תשיך</a:t>
            </a:r>
            <a:r>
              <a:rPr lang="he-IL" sz="2000" dirty="0"/>
              <a:t>, מאי </a:t>
            </a:r>
            <a:r>
              <a:rPr lang="he-IL" sz="2000" dirty="0" err="1"/>
              <a:t>תשיך</a:t>
            </a:r>
            <a:r>
              <a:rPr lang="he-IL" sz="2000" dirty="0"/>
              <a:t> - לאו </a:t>
            </a:r>
            <a:r>
              <a:rPr lang="he-IL" sz="2000" dirty="0" err="1"/>
              <a:t>תשוך</a:t>
            </a:r>
            <a:r>
              <a:rPr lang="he-IL" sz="2000" dirty="0"/>
              <a:t>? - לא, </a:t>
            </a:r>
            <a:r>
              <a:rPr lang="he-IL" sz="2000" dirty="0" err="1"/>
              <a:t>תשיך</a:t>
            </a:r>
            <a:r>
              <a:rPr lang="he-IL" sz="2000" dirty="0"/>
              <a:t> {מותר </a:t>
            </a:r>
            <a:r>
              <a:rPr lang="he-IL" sz="2000" dirty="0" err="1"/>
              <a:t>ללות</a:t>
            </a:r>
            <a:r>
              <a:rPr lang="he-IL" sz="2000" dirty="0"/>
              <a:t> מגוי בריבית, אבל אסור </a:t>
            </a:r>
            <a:r>
              <a:rPr lang="he-IL" sz="2000" dirty="0" err="1"/>
              <a:t>להלות</a:t>
            </a:r>
            <a:r>
              <a:rPr lang="he-IL" sz="2000" dirty="0"/>
              <a:t> לו בריבית}. </a:t>
            </a:r>
          </a:p>
          <a:p>
            <a:pPr marL="0" indent="0" algn="r" rtl="1">
              <a:lnSpc>
                <a:spcPct val="150000"/>
              </a:lnSpc>
              <a:buNone/>
            </a:pPr>
            <a:endParaRPr lang="he-IL" sz="2000" dirty="0"/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000" dirty="0"/>
              <a:t>חידושי הרשב"א מסכת בבא מציעא דף ע עמוד ב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000" dirty="0" err="1"/>
              <a:t>מדאותביה</a:t>
            </a:r>
            <a:r>
              <a:rPr lang="he-IL" sz="2000" dirty="0"/>
              <a:t> רבא לרב נחמן </a:t>
            </a:r>
            <a:r>
              <a:rPr lang="he-IL" sz="2000" dirty="0" err="1"/>
              <a:t>לנכרי</a:t>
            </a:r>
            <a:r>
              <a:rPr lang="he-IL" sz="2000" dirty="0"/>
              <a:t> </a:t>
            </a:r>
            <a:r>
              <a:rPr lang="he-IL" sz="2000" dirty="0" err="1"/>
              <a:t>תשיך</a:t>
            </a:r>
            <a:r>
              <a:rPr lang="he-IL" sz="2000" dirty="0"/>
              <a:t> מאי לאו </a:t>
            </a:r>
            <a:r>
              <a:rPr lang="he-IL" sz="2000" dirty="0" err="1"/>
              <a:t>תשוך</a:t>
            </a:r>
            <a:r>
              <a:rPr lang="he-IL" sz="2000" dirty="0"/>
              <a:t> משמע </a:t>
            </a:r>
            <a:r>
              <a:rPr lang="he-IL" sz="2000" dirty="0" err="1"/>
              <a:t>דלרב</a:t>
            </a:r>
            <a:r>
              <a:rPr lang="he-IL" sz="2000" dirty="0"/>
              <a:t> נחמן אסור להלוות </a:t>
            </a:r>
            <a:r>
              <a:rPr lang="he-IL" sz="2000" dirty="0" err="1"/>
              <a:t>לנכרי</a:t>
            </a:r>
            <a:r>
              <a:rPr lang="he-IL" sz="2000" dirty="0"/>
              <a:t> </a:t>
            </a:r>
            <a:r>
              <a:rPr lang="he-IL" sz="2000" dirty="0" err="1"/>
              <a:t>ברבית</a:t>
            </a:r>
            <a:r>
              <a:rPr lang="he-IL" sz="2000" dirty="0"/>
              <a:t> דבר תורה והלכה למשה מסיני הוא, דאי לא מאי קא מותביה </a:t>
            </a:r>
            <a:r>
              <a:rPr lang="he-IL" sz="2000" dirty="0" err="1"/>
              <a:t>מלנכרי</a:t>
            </a:r>
            <a:r>
              <a:rPr lang="he-IL" sz="2000" dirty="0"/>
              <a:t> </a:t>
            </a:r>
            <a:r>
              <a:rPr lang="he-IL" sz="2000" dirty="0" err="1"/>
              <a:t>תשיך</a:t>
            </a:r>
            <a:r>
              <a:rPr lang="he-IL" sz="2000" dirty="0"/>
              <a:t>, ואי נמי </a:t>
            </a:r>
            <a:r>
              <a:rPr lang="he-IL" sz="2000" dirty="0" err="1"/>
              <a:t>דרבא</a:t>
            </a:r>
            <a:r>
              <a:rPr lang="he-IL" sz="2000" dirty="0"/>
              <a:t> טעי </a:t>
            </a:r>
            <a:r>
              <a:rPr lang="he-IL" sz="2000" dirty="0" err="1"/>
              <a:t>בדר"נ</a:t>
            </a:r>
            <a:r>
              <a:rPr lang="he-IL" sz="2000" dirty="0"/>
              <a:t> וסבר דדבר תורה </a:t>
            </a:r>
            <a:r>
              <a:rPr lang="he-IL" sz="2000" dirty="0" err="1"/>
              <a:t>קאמר</a:t>
            </a:r>
            <a:r>
              <a:rPr lang="he-IL" sz="2000" dirty="0"/>
              <a:t> ומאי </a:t>
            </a:r>
            <a:r>
              <a:rPr lang="he-IL" sz="2000" dirty="0" err="1"/>
              <a:t>דמתרץ</a:t>
            </a:r>
            <a:r>
              <a:rPr lang="he-IL" sz="2000" dirty="0"/>
              <a:t> ליה רב נחמן לטעמיה קא משני ליה, </a:t>
            </a:r>
          </a:p>
        </p:txBody>
      </p:sp>
    </p:spTree>
    <p:extLst>
      <p:ext uri="{BB962C8B-B14F-4D97-AF65-F5344CB8AC3E}">
        <p14:creationId xmlns:p14="http://schemas.microsoft.com/office/powerpoint/2010/main" val="2585910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873</Words>
  <Application>Microsoft Office PowerPoint</Application>
  <PresentationFormat>Widescreen</PresentationFormat>
  <Paragraphs>46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</vt:lpstr>
      <vt:lpstr>Office Theme</vt:lpstr>
      <vt:lpstr>ריבית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אולי אין הכי נמי- אסור להלוות לגוי בריבית</vt:lpstr>
      <vt:lpstr>רף שונה בנכרי, כמו שאבדת גוי, או אונאת הגוי מותר</vt:lpstr>
      <vt:lpstr>נ"מ- מומר מותר להלוותו בריבית</vt:lpstr>
      <vt:lpstr>נ"מ- מומר אסור להלוותו בריבית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ריבית</dc:title>
  <dc:creator>Avigdor Rosensweig</dc:creator>
  <cp:lastModifiedBy>Avigdor Rosensweig</cp:lastModifiedBy>
  <cp:revision>1</cp:revision>
  <dcterms:created xsi:type="dcterms:W3CDTF">2022-04-06T14:19:11Z</dcterms:created>
  <dcterms:modified xsi:type="dcterms:W3CDTF">2022-04-06T14:20:07Z</dcterms:modified>
</cp:coreProperties>
</file>