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2" r:id="rId8"/>
    <p:sldId id="265" r:id="rId9"/>
    <p:sldId id="263" r:id="rId10"/>
    <p:sldId id="264" r:id="rId11"/>
    <p:sldId id="266" r:id="rId12"/>
    <p:sldId id="267" r:id="rId13"/>
    <p:sldId id="268" r:id="rId1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21" autoAdjust="0"/>
    <p:restoredTop sz="94660"/>
  </p:normalViewPr>
  <p:slideViewPr>
    <p:cSldViewPr snapToGrid="0">
      <p:cViewPr>
        <p:scale>
          <a:sx n="66" d="100"/>
          <a:sy n="66" d="100"/>
        </p:scale>
        <p:origin x="45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B5516-3B5C-4B14-A25E-31EDB6E6FDE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6C2EB98-0D18-4DE2-B0B4-F9A227BBBE33}">
      <dgm:prSet phldrT="[טקסט]"/>
      <dgm:spPr/>
      <dgm:t>
        <a:bodyPr/>
        <a:lstStyle/>
        <a:p>
          <a:pPr rtl="1"/>
          <a:r>
            <a:rPr lang="he-IL" dirty="0"/>
            <a:t>מתוך</a:t>
          </a:r>
        </a:p>
      </dgm:t>
    </dgm:pt>
    <dgm:pt modelId="{F685B0AF-0DDF-454C-B040-016BE3953DC4}" type="parTrans" cxnId="{F9D6E49A-1B88-45ED-AD8C-FABD61272045}">
      <dgm:prSet/>
      <dgm:spPr/>
      <dgm:t>
        <a:bodyPr/>
        <a:lstStyle/>
        <a:p>
          <a:pPr rtl="1"/>
          <a:endParaRPr lang="he-IL"/>
        </a:p>
      </dgm:t>
    </dgm:pt>
    <dgm:pt modelId="{26460669-FF84-48ED-9D8E-2FF070507170}" type="sibTrans" cxnId="{F9D6E49A-1B88-45ED-AD8C-FABD61272045}">
      <dgm:prSet/>
      <dgm:spPr/>
      <dgm:t>
        <a:bodyPr/>
        <a:lstStyle/>
        <a:p>
          <a:pPr rtl="1"/>
          <a:endParaRPr lang="he-IL"/>
        </a:p>
      </dgm:t>
    </dgm:pt>
    <dgm:pt modelId="{DEA76DDB-66B7-42E3-A27B-3B6A802077F1}">
      <dgm:prSet phldrT="[טקסט]"/>
      <dgm:spPr/>
      <dgm:t>
        <a:bodyPr/>
        <a:lstStyle/>
        <a:p>
          <a:pPr rtl="1"/>
          <a:r>
            <a:rPr lang="he-IL" dirty="0"/>
            <a:t>הותרה- אין מלאכות אוכל נפש בכלל איסור מלאכה</a:t>
          </a:r>
        </a:p>
      </dgm:t>
    </dgm:pt>
    <dgm:pt modelId="{6BD7669C-B29E-47FF-90F7-7097DC7FEF45}" type="parTrans" cxnId="{F69136C7-B6E4-4CA8-AA3B-8642F56CB2FF}">
      <dgm:prSet/>
      <dgm:spPr/>
      <dgm:t>
        <a:bodyPr/>
        <a:lstStyle/>
        <a:p>
          <a:pPr rtl="1"/>
          <a:endParaRPr lang="he-IL"/>
        </a:p>
      </dgm:t>
    </dgm:pt>
    <dgm:pt modelId="{15DA6582-6903-4BCE-9BB4-F2F09F17C078}" type="sibTrans" cxnId="{F69136C7-B6E4-4CA8-AA3B-8642F56CB2FF}">
      <dgm:prSet/>
      <dgm:spPr/>
      <dgm:t>
        <a:bodyPr/>
        <a:lstStyle/>
        <a:p>
          <a:pPr rtl="1"/>
          <a:endParaRPr lang="he-IL"/>
        </a:p>
      </dgm:t>
    </dgm:pt>
    <dgm:pt modelId="{C7DDA3DF-485B-45BB-8D68-ADD129C341BF}">
      <dgm:prSet phldrT="[טקסט]"/>
      <dgm:spPr/>
      <dgm:t>
        <a:bodyPr/>
        <a:lstStyle/>
        <a:p>
          <a:pPr rtl="1"/>
          <a:r>
            <a:rPr lang="he-IL" dirty="0"/>
            <a:t>"כל מלאכת עבודה לא תעשו"</a:t>
          </a:r>
        </a:p>
      </dgm:t>
    </dgm:pt>
    <dgm:pt modelId="{D48E01C9-6EC1-4374-B7BC-3C412EF42E1E}" type="parTrans" cxnId="{E5DC6F57-9072-4AD4-BD51-0CD3666EF207}">
      <dgm:prSet/>
      <dgm:spPr/>
      <dgm:t>
        <a:bodyPr/>
        <a:lstStyle/>
        <a:p>
          <a:pPr rtl="1"/>
          <a:endParaRPr lang="he-IL"/>
        </a:p>
      </dgm:t>
    </dgm:pt>
    <dgm:pt modelId="{ED5BADE8-CA6D-4A36-A092-CA489C9EA26F}" type="sibTrans" cxnId="{E5DC6F57-9072-4AD4-BD51-0CD3666EF207}">
      <dgm:prSet/>
      <dgm:spPr/>
      <dgm:t>
        <a:bodyPr/>
        <a:lstStyle/>
        <a:p>
          <a:pPr rtl="1"/>
          <a:endParaRPr lang="he-IL"/>
        </a:p>
      </dgm:t>
    </dgm:pt>
    <dgm:pt modelId="{064EA0F9-2C7B-4B2D-BA45-3FE6CEDE1886}">
      <dgm:prSet phldrT="[טקסט]"/>
      <dgm:spPr/>
      <dgm:t>
        <a:bodyPr/>
        <a:lstStyle/>
        <a:p>
          <a:pPr rtl="1"/>
          <a:r>
            <a:rPr lang="he-IL" dirty="0"/>
            <a:t>דחויה- אכן כלולים המלאכות באיסור, אלא שיש היתר אוכל נפש</a:t>
          </a:r>
        </a:p>
      </dgm:t>
    </dgm:pt>
    <dgm:pt modelId="{FC793A08-D123-4AFB-B6F1-46DD49CA4AAF}" type="parTrans" cxnId="{6E934171-494B-44E6-926A-247D43E2CAD2}">
      <dgm:prSet/>
      <dgm:spPr/>
      <dgm:t>
        <a:bodyPr/>
        <a:lstStyle/>
        <a:p>
          <a:pPr rtl="1"/>
          <a:endParaRPr lang="he-IL"/>
        </a:p>
      </dgm:t>
    </dgm:pt>
    <dgm:pt modelId="{53745254-00AE-40D3-8CFD-29B13BF2E6F0}" type="sibTrans" cxnId="{6E934171-494B-44E6-926A-247D43E2CAD2}">
      <dgm:prSet/>
      <dgm:spPr/>
      <dgm:t>
        <a:bodyPr/>
        <a:lstStyle/>
        <a:p>
          <a:pPr rtl="1"/>
          <a:endParaRPr lang="he-IL"/>
        </a:p>
      </dgm:t>
    </dgm:pt>
    <dgm:pt modelId="{19AB18B9-4A20-4CA2-B53F-9650CD651946}">
      <dgm:prSet phldrT="[טקסט]"/>
      <dgm:spPr/>
      <dgm:t>
        <a:bodyPr/>
        <a:lstStyle/>
        <a:p>
          <a:pPr rtl="1"/>
          <a:r>
            <a:rPr lang="he-IL"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dirty="0"/>
        </a:p>
      </dgm:t>
    </dgm:pt>
    <dgm:pt modelId="{80602013-C9D0-4FF3-BC83-FCDF35646273}" type="parTrans" cxnId="{DC1F5BEE-F9C8-45CC-9708-C10DFEDFEB18}">
      <dgm:prSet/>
      <dgm:spPr/>
      <dgm:t>
        <a:bodyPr/>
        <a:lstStyle/>
        <a:p>
          <a:pPr rtl="1"/>
          <a:endParaRPr lang="he-IL"/>
        </a:p>
      </dgm:t>
    </dgm:pt>
    <dgm:pt modelId="{1E815E81-8CDC-4447-AC5F-E7CED4846A7A}" type="sibTrans" cxnId="{DC1F5BEE-F9C8-45CC-9708-C10DFEDFEB18}">
      <dgm:prSet/>
      <dgm:spPr/>
      <dgm:t>
        <a:bodyPr/>
        <a:lstStyle/>
        <a:p>
          <a:pPr rtl="1"/>
          <a:endParaRPr lang="he-IL"/>
        </a:p>
      </dgm:t>
    </dgm:pt>
    <dgm:pt modelId="{EF0F43F9-6DCE-4805-A9C3-3F219BE9D5CF}" type="pres">
      <dgm:prSet presAssocID="{B6FB5516-3B5C-4B14-A25E-31EDB6E6FDEA}" presName="hierChild1" presStyleCnt="0">
        <dgm:presLayoutVars>
          <dgm:chPref val="1"/>
          <dgm:dir val="rev"/>
          <dgm:animOne val="branch"/>
          <dgm:animLvl val="lvl"/>
          <dgm:resizeHandles/>
        </dgm:presLayoutVars>
      </dgm:prSet>
      <dgm:spPr/>
    </dgm:pt>
    <dgm:pt modelId="{D12D1FE2-5A1A-4E54-9A66-0AA2338DDD60}" type="pres">
      <dgm:prSet presAssocID="{86C2EB98-0D18-4DE2-B0B4-F9A227BBBE33}" presName="hierRoot1" presStyleCnt="0"/>
      <dgm:spPr/>
    </dgm:pt>
    <dgm:pt modelId="{D196B185-A977-4FC7-89D1-0B40EE7870E7}" type="pres">
      <dgm:prSet presAssocID="{86C2EB98-0D18-4DE2-B0B4-F9A227BBBE33}" presName="composite" presStyleCnt="0"/>
      <dgm:spPr/>
    </dgm:pt>
    <dgm:pt modelId="{0BD4DA26-F8A4-4FDF-AF6E-D9DB3970F192}" type="pres">
      <dgm:prSet presAssocID="{86C2EB98-0D18-4DE2-B0B4-F9A227BBBE33}" presName="background" presStyleLbl="node0" presStyleIdx="0" presStyleCnt="1"/>
      <dgm:spPr/>
    </dgm:pt>
    <dgm:pt modelId="{B048D3E5-FC5C-47C4-BBDB-8543B3A2750B}" type="pres">
      <dgm:prSet presAssocID="{86C2EB98-0D18-4DE2-B0B4-F9A227BBBE33}" presName="text" presStyleLbl="fgAcc0" presStyleIdx="0" presStyleCnt="1">
        <dgm:presLayoutVars>
          <dgm:chPref val="3"/>
        </dgm:presLayoutVars>
      </dgm:prSet>
      <dgm:spPr/>
    </dgm:pt>
    <dgm:pt modelId="{DA160F85-2E58-4AA5-9AAC-FF3CCA5B0903}" type="pres">
      <dgm:prSet presAssocID="{86C2EB98-0D18-4DE2-B0B4-F9A227BBBE33}" presName="hierChild2" presStyleCnt="0"/>
      <dgm:spPr/>
    </dgm:pt>
    <dgm:pt modelId="{8EF6D231-A77E-4C0B-B9DE-FC9CA46443F7}" type="pres">
      <dgm:prSet presAssocID="{6BD7669C-B29E-47FF-90F7-7097DC7FEF45}" presName="Name10" presStyleLbl="parChTrans1D2" presStyleIdx="0" presStyleCnt="2"/>
      <dgm:spPr/>
    </dgm:pt>
    <dgm:pt modelId="{E9497192-FE69-4C6F-8ED8-3E786B5A9881}" type="pres">
      <dgm:prSet presAssocID="{DEA76DDB-66B7-42E3-A27B-3B6A802077F1}" presName="hierRoot2" presStyleCnt="0"/>
      <dgm:spPr/>
    </dgm:pt>
    <dgm:pt modelId="{D329878E-3024-4535-9470-B98D890391EE}" type="pres">
      <dgm:prSet presAssocID="{DEA76DDB-66B7-42E3-A27B-3B6A802077F1}" presName="composite2" presStyleCnt="0"/>
      <dgm:spPr/>
    </dgm:pt>
    <dgm:pt modelId="{FCEA65F4-3F87-4D50-B8F7-909371F82CA5}" type="pres">
      <dgm:prSet presAssocID="{DEA76DDB-66B7-42E3-A27B-3B6A802077F1}" presName="background2" presStyleLbl="node2" presStyleIdx="0" presStyleCnt="2"/>
      <dgm:spPr/>
    </dgm:pt>
    <dgm:pt modelId="{2E7FAAC9-5BE6-4B5D-B802-A9FC6ED714D9}" type="pres">
      <dgm:prSet presAssocID="{DEA76DDB-66B7-42E3-A27B-3B6A802077F1}" presName="text2" presStyleLbl="fgAcc2" presStyleIdx="0" presStyleCnt="2">
        <dgm:presLayoutVars>
          <dgm:chPref val="3"/>
        </dgm:presLayoutVars>
      </dgm:prSet>
      <dgm:spPr/>
    </dgm:pt>
    <dgm:pt modelId="{6CBCD70A-126D-4EA6-80D3-F4FF22AF5306}" type="pres">
      <dgm:prSet presAssocID="{DEA76DDB-66B7-42E3-A27B-3B6A802077F1}" presName="hierChild3" presStyleCnt="0"/>
      <dgm:spPr/>
    </dgm:pt>
    <dgm:pt modelId="{536F856B-10FB-47A9-AF90-95D064FB9C12}" type="pres">
      <dgm:prSet presAssocID="{D48E01C9-6EC1-4374-B7BC-3C412EF42E1E}" presName="Name17" presStyleLbl="parChTrans1D3" presStyleIdx="0" presStyleCnt="2"/>
      <dgm:spPr/>
    </dgm:pt>
    <dgm:pt modelId="{990D3C9E-B44D-4920-9124-E5DA94D15AA4}" type="pres">
      <dgm:prSet presAssocID="{C7DDA3DF-485B-45BB-8D68-ADD129C341BF}" presName="hierRoot3" presStyleCnt="0"/>
      <dgm:spPr/>
    </dgm:pt>
    <dgm:pt modelId="{900C740B-2190-4B70-B2F7-0B0B43F9EF08}" type="pres">
      <dgm:prSet presAssocID="{C7DDA3DF-485B-45BB-8D68-ADD129C341BF}" presName="composite3" presStyleCnt="0"/>
      <dgm:spPr/>
    </dgm:pt>
    <dgm:pt modelId="{1898E6B8-8B4D-431E-BF51-1D11E90FF0B9}" type="pres">
      <dgm:prSet presAssocID="{C7DDA3DF-485B-45BB-8D68-ADD129C341BF}" presName="background3" presStyleLbl="node3" presStyleIdx="0" presStyleCnt="2"/>
      <dgm:spPr/>
    </dgm:pt>
    <dgm:pt modelId="{D43410FD-20E7-49F9-A5B5-1349DE7E2204}" type="pres">
      <dgm:prSet presAssocID="{C7DDA3DF-485B-45BB-8D68-ADD129C341BF}" presName="text3" presStyleLbl="fgAcc3" presStyleIdx="0" presStyleCnt="2">
        <dgm:presLayoutVars>
          <dgm:chPref val="3"/>
        </dgm:presLayoutVars>
      </dgm:prSet>
      <dgm:spPr/>
    </dgm:pt>
    <dgm:pt modelId="{F8DBB175-A7D1-4B65-982F-8750F3C190EB}" type="pres">
      <dgm:prSet presAssocID="{C7DDA3DF-485B-45BB-8D68-ADD129C341BF}" presName="hierChild4" presStyleCnt="0"/>
      <dgm:spPr/>
    </dgm:pt>
    <dgm:pt modelId="{19618D44-1208-494D-8C3C-D61C683EDC62}" type="pres">
      <dgm:prSet presAssocID="{FC793A08-D123-4AFB-B6F1-46DD49CA4AAF}" presName="Name10" presStyleLbl="parChTrans1D2" presStyleIdx="1" presStyleCnt="2"/>
      <dgm:spPr/>
    </dgm:pt>
    <dgm:pt modelId="{22A98ED2-93EF-43CB-B589-2D2587D190FE}" type="pres">
      <dgm:prSet presAssocID="{064EA0F9-2C7B-4B2D-BA45-3FE6CEDE1886}" presName="hierRoot2" presStyleCnt="0"/>
      <dgm:spPr/>
    </dgm:pt>
    <dgm:pt modelId="{1CBB6ED8-42AB-4D26-9797-112E7B97D515}" type="pres">
      <dgm:prSet presAssocID="{064EA0F9-2C7B-4B2D-BA45-3FE6CEDE1886}" presName="composite2" presStyleCnt="0"/>
      <dgm:spPr/>
    </dgm:pt>
    <dgm:pt modelId="{DC97E2E8-7E22-49CF-B6AC-BE24F3235200}" type="pres">
      <dgm:prSet presAssocID="{064EA0F9-2C7B-4B2D-BA45-3FE6CEDE1886}" presName="background2" presStyleLbl="node2" presStyleIdx="1" presStyleCnt="2"/>
      <dgm:spPr/>
    </dgm:pt>
    <dgm:pt modelId="{1E27FC24-FD93-464F-BDDC-2E0D8CF03BCC}" type="pres">
      <dgm:prSet presAssocID="{064EA0F9-2C7B-4B2D-BA45-3FE6CEDE1886}" presName="text2" presStyleLbl="fgAcc2" presStyleIdx="1" presStyleCnt="2">
        <dgm:presLayoutVars>
          <dgm:chPref val="3"/>
        </dgm:presLayoutVars>
      </dgm:prSet>
      <dgm:spPr/>
    </dgm:pt>
    <dgm:pt modelId="{AB195CCF-89BA-420A-84A3-37CFDDE0D497}" type="pres">
      <dgm:prSet presAssocID="{064EA0F9-2C7B-4B2D-BA45-3FE6CEDE1886}" presName="hierChild3" presStyleCnt="0"/>
      <dgm:spPr/>
    </dgm:pt>
    <dgm:pt modelId="{E93F5233-4E8E-42B2-853D-EA3DD7AB95FD}" type="pres">
      <dgm:prSet presAssocID="{80602013-C9D0-4FF3-BC83-FCDF35646273}" presName="Name17" presStyleLbl="parChTrans1D3" presStyleIdx="1" presStyleCnt="2"/>
      <dgm:spPr/>
    </dgm:pt>
    <dgm:pt modelId="{45DE5518-3FCA-4D24-A6D4-3BD99ADF5E11}" type="pres">
      <dgm:prSet presAssocID="{19AB18B9-4A20-4CA2-B53F-9650CD651946}" presName="hierRoot3" presStyleCnt="0"/>
      <dgm:spPr/>
    </dgm:pt>
    <dgm:pt modelId="{73AE0CD8-06C6-4CC1-8CEE-86C135EBFA0C}" type="pres">
      <dgm:prSet presAssocID="{19AB18B9-4A20-4CA2-B53F-9650CD651946}" presName="composite3" presStyleCnt="0"/>
      <dgm:spPr/>
    </dgm:pt>
    <dgm:pt modelId="{A7A72343-8F26-4040-A4CB-B4879448A24D}" type="pres">
      <dgm:prSet presAssocID="{19AB18B9-4A20-4CA2-B53F-9650CD651946}" presName="background3" presStyleLbl="node3" presStyleIdx="1" presStyleCnt="2"/>
      <dgm:spPr/>
    </dgm:pt>
    <dgm:pt modelId="{2725B1F8-5E01-4AF1-8183-6B63A3F515CC}" type="pres">
      <dgm:prSet presAssocID="{19AB18B9-4A20-4CA2-B53F-9650CD651946}" presName="text3" presStyleLbl="fgAcc3" presStyleIdx="1" presStyleCnt="2">
        <dgm:presLayoutVars>
          <dgm:chPref val="3"/>
        </dgm:presLayoutVars>
      </dgm:prSet>
      <dgm:spPr/>
    </dgm:pt>
    <dgm:pt modelId="{7ECAAB11-33ED-4CF4-BE55-CB4039D409F5}" type="pres">
      <dgm:prSet presAssocID="{19AB18B9-4A20-4CA2-B53F-9650CD651946}" presName="hierChild4" presStyleCnt="0"/>
      <dgm:spPr/>
    </dgm:pt>
  </dgm:ptLst>
  <dgm:cxnLst>
    <dgm:cxn modelId="{0A421004-279A-4D3F-8B92-2EE8D7419F6A}" type="presOf" srcId="{80602013-C9D0-4FF3-BC83-FCDF35646273}" destId="{E93F5233-4E8E-42B2-853D-EA3DD7AB95FD}" srcOrd="0" destOrd="0" presId="urn:microsoft.com/office/officeart/2005/8/layout/hierarchy1"/>
    <dgm:cxn modelId="{317A4127-572B-47F1-96E9-4709CFBE3BFF}" type="presOf" srcId="{C7DDA3DF-485B-45BB-8D68-ADD129C341BF}" destId="{D43410FD-20E7-49F9-A5B5-1349DE7E2204}" srcOrd="0" destOrd="0" presId="urn:microsoft.com/office/officeart/2005/8/layout/hierarchy1"/>
    <dgm:cxn modelId="{11BC0166-B596-4F4A-A801-BC870DB0E98D}" type="presOf" srcId="{6BD7669C-B29E-47FF-90F7-7097DC7FEF45}" destId="{8EF6D231-A77E-4C0B-B9DE-FC9CA46443F7}" srcOrd="0" destOrd="0" presId="urn:microsoft.com/office/officeart/2005/8/layout/hierarchy1"/>
    <dgm:cxn modelId="{F522764A-15BD-4CFD-9F53-29767B748AA0}" type="presOf" srcId="{D48E01C9-6EC1-4374-B7BC-3C412EF42E1E}" destId="{536F856B-10FB-47A9-AF90-95D064FB9C12}" srcOrd="0" destOrd="0" presId="urn:microsoft.com/office/officeart/2005/8/layout/hierarchy1"/>
    <dgm:cxn modelId="{6E934171-494B-44E6-926A-247D43E2CAD2}" srcId="{86C2EB98-0D18-4DE2-B0B4-F9A227BBBE33}" destId="{064EA0F9-2C7B-4B2D-BA45-3FE6CEDE1886}" srcOrd="1" destOrd="0" parTransId="{FC793A08-D123-4AFB-B6F1-46DD49CA4AAF}" sibTransId="{53745254-00AE-40D3-8CFD-29B13BF2E6F0}"/>
    <dgm:cxn modelId="{E5DC6F57-9072-4AD4-BD51-0CD3666EF207}" srcId="{DEA76DDB-66B7-42E3-A27B-3B6A802077F1}" destId="{C7DDA3DF-485B-45BB-8D68-ADD129C341BF}" srcOrd="0" destOrd="0" parTransId="{D48E01C9-6EC1-4374-B7BC-3C412EF42E1E}" sibTransId="{ED5BADE8-CA6D-4A36-A092-CA489C9EA26F}"/>
    <dgm:cxn modelId="{B330B379-A55A-4209-92FE-E1EFBE9A924D}" type="presOf" srcId="{B6FB5516-3B5C-4B14-A25E-31EDB6E6FDEA}" destId="{EF0F43F9-6DCE-4805-A9C3-3F219BE9D5CF}" srcOrd="0" destOrd="0" presId="urn:microsoft.com/office/officeart/2005/8/layout/hierarchy1"/>
    <dgm:cxn modelId="{F9D6E49A-1B88-45ED-AD8C-FABD61272045}" srcId="{B6FB5516-3B5C-4B14-A25E-31EDB6E6FDEA}" destId="{86C2EB98-0D18-4DE2-B0B4-F9A227BBBE33}" srcOrd="0" destOrd="0" parTransId="{F685B0AF-0DDF-454C-B040-016BE3953DC4}" sibTransId="{26460669-FF84-48ED-9D8E-2FF070507170}"/>
    <dgm:cxn modelId="{B54EC3A2-0BF8-4D41-ADA5-38876D465FCA}" type="presOf" srcId="{19AB18B9-4A20-4CA2-B53F-9650CD651946}" destId="{2725B1F8-5E01-4AF1-8183-6B63A3F515CC}" srcOrd="0" destOrd="0" presId="urn:microsoft.com/office/officeart/2005/8/layout/hierarchy1"/>
    <dgm:cxn modelId="{E67802C7-C365-46E5-8B9D-612A0ADBCFA9}" type="presOf" srcId="{86C2EB98-0D18-4DE2-B0B4-F9A227BBBE33}" destId="{B048D3E5-FC5C-47C4-BBDB-8543B3A2750B}" srcOrd="0" destOrd="0" presId="urn:microsoft.com/office/officeart/2005/8/layout/hierarchy1"/>
    <dgm:cxn modelId="{F69136C7-B6E4-4CA8-AA3B-8642F56CB2FF}" srcId="{86C2EB98-0D18-4DE2-B0B4-F9A227BBBE33}" destId="{DEA76DDB-66B7-42E3-A27B-3B6A802077F1}" srcOrd="0" destOrd="0" parTransId="{6BD7669C-B29E-47FF-90F7-7097DC7FEF45}" sibTransId="{15DA6582-6903-4BCE-9BB4-F2F09F17C078}"/>
    <dgm:cxn modelId="{1C26ECD9-3122-4A7B-9EB0-B676B2EA4582}" type="presOf" srcId="{FC793A08-D123-4AFB-B6F1-46DD49CA4AAF}" destId="{19618D44-1208-494D-8C3C-D61C683EDC62}" srcOrd="0" destOrd="0" presId="urn:microsoft.com/office/officeart/2005/8/layout/hierarchy1"/>
    <dgm:cxn modelId="{260888E3-8B28-4986-BC9C-52E182B54C85}" type="presOf" srcId="{DEA76DDB-66B7-42E3-A27B-3B6A802077F1}" destId="{2E7FAAC9-5BE6-4B5D-B802-A9FC6ED714D9}" srcOrd="0" destOrd="0" presId="urn:microsoft.com/office/officeart/2005/8/layout/hierarchy1"/>
    <dgm:cxn modelId="{5683A1E5-16B3-4411-B410-34E5521AD49A}" type="presOf" srcId="{064EA0F9-2C7B-4B2D-BA45-3FE6CEDE1886}" destId="{1E27FC24-FD93-464F-BDDC-2E0D8CF03BCC}" srcOrd="0" destOrd="0" presId="urn:microsoft.com/office/officeart/2005/8/layout/hierarchy1"/>
    <dgm:cxn modelId="{DC1F5BEE-F9C8-45CC-9708-C10DFEDFEB18}" srcId="{064EA0F9-2C7B-4B2D-BA45-3FE6CEDE1886}" destId="{19AB18B9-4A20-4CA2-B53F-9650CD651946}" srcOrd="0" destOrd="0" parTransId="{80602013-C9D0-4FF3-BC83-FCDF35646273}" sibTransId="{1E815E81-8CDC-4447-AC5F-E7CED4846A7A}"/>
    <dgm:cxn modelId="{227302F3-D525-4A71-B8BD-380DB6855033}" type="presParOf" srcId="{EF0F43F9-6DCE-4805-A9C3-3F219BE9D5CF}" destId="{D12D1FE2-5A1A-4E54-9A66-0AA2338DDD60}" srcOrd="0" destOrd="0" presId="urn:microsoft.com/office/officeart/2005/8/layout/hierarchy1"/>
    <dgm:cxn modelId="{9F1CF548-7C54-4BAA-8A86-05FD89D4C939}" type="presParOf" srcId="{D12D1FE2-5A1A-4E54-9A66-0AA2338DDD60}" destId="{D196B185-A977-4FC7-89D1-0B40EE7870E7}" srcOrd="0" destOrd="0" presId="urn:microsoft.com/office/officeart/2005/8/layout/hierarchy1"/>
    <dgm:cxn modelId="{28729D5F-B011-4703-A142-B1156ED050A1}" type="presParOf" srcId="{D196B185-A977-4FC7-89D1-0B40EE7870E7}" destId="{0BD4DA26-F8A4-4FDF-AF6E-D9DB3970F192}" srcOrd="0" destOrd="0" presId="urn:microsoft.com/office/officeart/2005/8/layout/hierarchy1"/>
    <dgm:cxn modelId="{6F4BB2F0-604E-48A1-8E2E-7108D65AE726}" type="presParOf" srcId="{D196B185-A977-4FC7-89D1-0B40EE7870E7}" destId="{B048D3E5-FC5C-47C4-BBDB-8543B3A2750B}" srcOrd="1" destOrd="0" presId="urn:microsoft.com/office/officeart/2005/8/layout/hierarchy1"/>
    <dgm:cxn modelId="{F1AE1E8E-6D4A-4ACD-931D-3F3E89DA8E8C}" type="presParOf" srcId="{D12D1FE2-5A1A-4E54-9A66-0AA2338DDD60}" destId="{DA160F85-2E58-4AA5-9AAC-FF3CCA5B0903}" srcOrd="1" destOrd="0" presId="urn:microsoft.com/office/officeart/2005/8/layout/hierarchy1"/>
    <dgm:cxn modelId="{9820889F-C4DA-4844-B8AA-438BD6BF8A07}" type="presParOf" srcId="{DA160F85-2E58-4AA5-9AAC-FF3CCA5B0903}" destId="{8EF6D231-A77E-4C0B-B9DE-FC9CA46443F7}" srcOrd="0" destOrd="0" presId="urn:microsoft.com/office/officeart/2005/8/layout/hierarchy1"/>
    <dgm:cxn modelId="{1AF66424-FAE9-4146-95F1-5C891158AEEF}" type="presParOf" srcId="{DA160F85-2E58-4AA5-9AAC-FF3CCA5B0903}" destId="{E9497192-FE69-4C6F-8ED8-3E786B5A9881}" srcOrd="1" destOrd="0" presId="urn:microsoft.com/office/officeart/2005/8/layout/hierarchy1"/>
    <dgm:cxn modelId="{4CB9D68E-639B-47C7-81B0-B442195851C3}" type="presParOf" srcId="{E9497192-FE69-4C6F-8ED8-3E786B5A9881}" destId="{D329878E-3024-4535-9470-B98D890391EE}" srcOrd="0" destOrd="0" presId="urn:microsoft.com/office/officeart/2005/8/layout/hierarchy1"/>
    <dgm:cxn modelId="{736CA485-4545-4CDB-A98D-C5601D6BA738}" type="presParOf" srcId="{D329878E-3024-4535-9470-B98D890391EE}" destId="{FCEA65F4-3F87-4D50-B8F7-909371F82CA5}" srcOrd="0" destOrd="0" presId="urn:microsoft.com/office/officeart/2005/8/layout/hierarchy1"/>
    <dgm:cxn modelId="{62A30D5E-C6ED-43AB-A106-ACA00D933B2E}" type="presParOf" srcId="{D329878E-3024-4535-9470-B98D890391EE}" destId="{2E7FAAC9-5BE6-4B5D-B802-A9FC6ED714D9}" srcOrd="1" destOrd="0" presId="urn:microsoft.com/office/officeart/2005/8/layout/hierarchy1"/>
    <dgm:cxn modelId="{DE84B65D-C6EF-40C3-A06A-770264525632}" type="presParOf" srcId="{E9497192-FE69-4C6F-8ED8-3E786B5A9881}" destId="{6CBCD70A-126D-4EA6-80D3-F4FF22AF5306}" srcOrd="1" destOrd="0" presId="urn:microsoft.com/office/officeart/2005/8/layout/hierarchy1"/>
    <dgm:cxn modelId="{E33F0CF0-5973-4AD3-AD88-EEB1338B19FF}" type="presParOf" srcId="{6CBCD70A-126D-4EA6-80D3-F4FF22AF5306}" destId="{536F856B-10FB-47A9-AF90-95D064FB9C12}" srcOrd="0" destOrd="0" presId="urn:microsoft.com/office/officeart/2005/8/layout/hierarchy1"/>
    <dgm:cxn modelId="{28D8B679-01AB-4EFE-85A2-30A741F2168B}" type="presParOf" srcId="{6CBCD70A-126D-4EA6-80D3-F4FF22AF5306}" destId="{990D3C9E-B44D-4920-9124-E5DA94D15AA4}" srcOrd="1" destOrd="0" presId="urn:microsoft.com/office/officeart/2005/8/layout/hierarchy1"/>
    <dgm:cxn modelId="{1C7953FF-2836-42FA-9A63-6D530D1D6B81}" type="presParOf" srcId="{990D3C9E-B44D-4920-9124-E5DA94D15AA4}" destId="{900C740B-2190-4B70-B2F7-0B0B43F9EF08}" srcOrd="0" destOrd="0" presId="urn:microsoft.com/office/officeart/2005/8/layout/hierarchy1"/>
    <dgm:cxn modelId="{FF6D0CBE-9D8A-41C0-A581-17C4B8AFCD06}" type="presParOf" srcId="{900C740B-2190-4B70-B2F7-0B0B43F9EF08}" destId="{1898E6B8-8B4D-431E-BF51-1D11E90FF0B9}" srcOrd="0" destOrd="0" presId="urn:microsoft.com/office/officeart/2005/8/layout/hierarchy1"/>
    <dgm:cxn modelId="{B802B2B5-D839-49BA-AFAD-3FAA7D0986CE}" type="presParOf" srcId="{900C740B-2190-4B70-B2F7-0B0B43F9EF08}" destId="{D43410FD-20E7-49F9-A5B5-1349DE7E2204}" srcOrd="1" destOrd="0" presId="urn:microsoft.com/office/officeart/2005/8/layout/hierarchy1"/>
    <dgm:cxn modelId="{CC1E94C3-4D7B-4835-8BA7-B00444377216}" type="presParOf" srcId="{990D3C9E-B44D-4920-9124-E5DA94D15AA4}" destId="{F8DBB175-A7D1-4B65-982F-8750F3C190EB}" srcOrd="1" destOrd="0" presId="urn:microsoft.com/office/officeart/2005/8/layout/hierarchy1"/>
    <dgm:cxn modelId="{E963AB0E-F92E-425B-BBCE-79CD493CF7F0}" type="presParOf" srcId="{DA160F85-2E58-4AA5-9AAC-FF3CCA5B0903}" destId="{19618D44-1208-494D-8C3C-D61C683EDC62}" srcOrd="2" destOrd="0" presId="urn:microsoft.com/office/officeart/2005/8/layout/hierarchy1"/>
    <dgm:cxn modelId="{047D32E7-056A-43B4-962C-88C3F86080EA}" type="presParOf" srcId="{DA160F85-2E58-4AA5-9AAC-FF3CCA5B0903}" destId="{22A98ED2-93EF-43CB-B589-2D2587D190FE}" srcOrd="3" destOrd="0" presId="urn:microsoft.com/office/officeart/2005/8/layout/hierarchy1"/>
    <dgm:cxn modelId="{7B026533-75F1-4594-99F2-B8C41345F022}" type="presParOf" srcId="{22A98ED2-93EF-43CB-B589-2D2587D190FE}" destId="{1CBB6ED8-42AB-4D26-9797-112E7B97D515}" srcOrd="0" destOrd="0" presId="urn:microsoft.com/office/officeart/2005/8/layout/hierarchy1"/>
    <dgm:cxn modelId="{22EE1B07-C791-487D-9DF7-B08BFE0F7EF8}" type="presParOf" srcId="{1CBB6ED8-42AB-4D26-9797-112E7B97D515}" destId="{DC97E2E8-7E22-49CF-B6AC-BE24F3235200}" srcOrd="0" destOrd="0" presId="urn:microsoft.com/office/officeart/2005/8/layout/hierarchy1"/>
    <dgm:cxn modelId="{BF29150F-55DC-48BF-88FB-3239A602FBAC}" type="presParOf" srcId="{1CBB6ED8-42AB-4D26-9797-112E7B97D515}" destId="{1E27FC24-FD93-464F-BDDC-2E0D8CF03BCC}" srcOrd="1" destOrd="0" presId="urn:microsoft.com/office/officeart/2005/8/layout/hierarchy1"/>
    <dgm:cxn modelId="{E1DD5910-515E-43CE-BD82-E8A0B71BDBB0}" type="presParOf" srcId="{22A98ED2-93EF-43CB-B589-2D2587D190FE}" destId="{AB195CCF-89BA-420A-84A3-37CFDDE0D497}" srcOrd="1" destOrd="0" presId="urn:microsoft.com/office/officeart/2005/8/layout/hierarchy1"/>
    <dgm:cxn modelId="{26431A72-36B6-40B6-9799-5450B1A79951}" type="presParOf" srcId="{AB195CCF-89BA-420A-84A3-37CFDDE0D497}" destId="{E93F5233-4E8E-42B2-853D-EA3DD7AB95FD}" srcOrd="0" destOrd="0" presId="urn:microsoft.com/office/officeart/2005/8/layout/hierarchy1"/>
    <dgm:cxn modelId="{0332300F-EAE3-4A59-BAC2-99C552478E47}" type="presParOf" srcId="{AB195CCF-89BA-420A-84A3-37CFDDE0D497}" destId="{45DE5518-3FCA-4D24-A6D4-3BD99ADF5E11}" srcOrd="1" destOrd="0" presId="urn:microsoft.com/office/officeart/2005/8/layout/hierarchy1"/>
    <dgm:cxn modelId="{ED940691-713D-426B-833B-17F16836A1E9}" type="presParOf" srcId="{45DE5518-3FCA-4D24-A6D4-3BD99ADF5E11}" destId="{73AE0CD8-06C6-4CC1-8CEE-86C135EBFA0C}" srcOrd="0" destOrd="0" presId="urn:microsoft.com/office/officeart/2005/8/layout/hierarchy1"/>
    <dgm:cxn modelId="{FE4F8681-C08F-4F02-B1EB-B6E509901423}" type="presParOf" srcId="{73AE0CD8-06C6-4CC1-8CEE-86C135EBFA0C}" destId="{A7A72343-8F26-4040-A4CB-B4879448A24D}" srcOrd="0" destOrd="0" presId="urn:microsoft.com/office/officeart/2005/8/layout/hierarchy1"/>
    <dgm:cxn modelId="{426188EF-28F5-4200-938D-8794AEB127E1}" type="presParOf" srcId="{73AE0CD8-06C6-4CC1-8CEE-86C135EBFA0C}" destId="{2725B1F8-5E01-4AF1-8183-6B63A3F515CC}" srcOrd="1" destOrd="0" presId="urn:microsoft.com/office/officeart/2005/8/layout/hierarchy1"/>
    <dgm:cxn modelId="{8B117FB0-C701-4D78-8700-8767C33E5082}" type="presParOf" srcId="{45DE5518-3FCA-4D24-A6D4-3BD99ADF5E11}" destId="{7ECAAB11-33ED-4CF4-BE55-CB4039D409F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FB5516-3B5C-4B14-A25E-31EDB6E6FDE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6C2EB98-0D18-4DE2-B0B4-F9A227BBBE33}">
      <dgm:prSet phldrT="[טקסט]"/>
      <dgm:spPr/>
      <dgm:t>
        <a:bodyPr/>
        <a:lstStyle/>
        <a:p>
          <a:pPr rtl="1"/>
          <a:r>
            <a:rPr lang="he-IL" dirty="0"/>
            <a:t>מתוך</a:t>
          </a:r>
        </a:p>
      </dgm:t>
    </dgm:pt>
    <dgm:pt modelId="{F685B0AF-0DDF-454C-B040-016BE3953DC4}" type="parTrans" cxnId="{F9D6E49A-1B88-45ED-AD8C-FABD61272045}">
      <dgm:prSet/>
      <dgm:spPr/>
      <dgm:t>
        <a:bodyPr/>
        <a:lstStyle/>
        <a:p>
          <a:pPr rtl="1"/>
          <a:endParaRPr lang="he-IL"/>
        </a:p>
      </dgm:t>
    </dgm:pt>
    <dgm:pt modelId="{26460669-FF84-48ED-9D8E-2FF070507170}" type="sibTrans" cxnId="{F9D6E49A-1B88-45ED-AD8C-FABD61272045}">
      <dgm:prSet/>
      <dgm:spPr/>
      <dgm:t>
        <a:bodyPr/>
        <a:lstStyle/>
        <a:p>
          <a:pPr rtl="1"/>
          <a:endParaRPr lang="he-IL"/>
        </a:p>
      </dgm:t>
    </dgm:pt>
    <dgm:pt modelId="{DEA76DDB-66B7-42E3-A27B-3B6A802077F1}">
      <dgm:prSet phldrT="[טקסט]"/>
      <dgm:spPr/>
      <dgm:t>
        <a:bodyPr/>
        <a:lstStyle/>
        <a:p>
          <a:pPr rtl="1"/>
          <a:r>
            <a:rPr lang="he-IL" dirty="0"/>
            <a:t>הותרה- אין מלאכות אוכל נפש בכלל איסור מלאכה</a:t>
          </a:r>
        </a:p>
      </dgm:t>
    </dgm:pt>
    <dgm:pt modelId="{6BD7669C-B29E-47FF-90F7-7097DC7FEF45}" type="parTrans" cxnId="{F69136C7-B6E4-4CA8-AA3B-8642F56CB2FF}">
      <dgm:prSet/>
      <dgm:spPr/>
      <dgm:t>
        <a:bodyPr/>
        <a:lstStyle/>
        <a:p>
          <a:pPr rtl="1"/>
          <a:endParaRPr lang="he-IL"/>
        </a:p>
      </dgm:t>
    </dgm:pt>
    <dgm:pt modelId="{15DA6582-6903-4BCE-9BB4-F2F09F17C078}" type="sibTrans" cxnId="{F69136C7-B6E4-4CA8-AA3B-8642F56CB2FF}">
      <dgm:prSet/>
      <dgm:spPr/>
      <dgm:t>
        <a:bodyPr/>
        <a:lstStyle/>
        <a:p>
          <a:pPr rtl="1"/>
          <a:endParaRPr lang="he-IL"/>
        </a:p>
      </dgm:t>
    </dgm:pt>
    <dgm:pt modelId="{C7DDA3DF-485B-45BB-8D68-ADD129C341BF}">
      <dgm:prSet phldrT="[טקסט]"/>
      <dgm:spPr/>
      <dgm:t>
        <a:bodyPr/>
        <a:lstStyle/>
        <a:p>
          <a:pPr rtl="1"/>
          <a:r>
            <a:rPr lang="he-IL" dirty="0"/>
            <a:t>"כל מלאכת עבודה לא תעשו"</a:t>
          </a:r>
        </a:p>
      </dgm:t>
    </dgm:pt>
    <dgm:pt modelId="{D48E01C9-6EC1-4374-B7BC-3C412EF42E1E}" type="parTrans" cxnId="{E5DC6F57-9072-4AD4-BD51-0CD3666EF207}">
      <dgm:prSet/>
      <dgm:spPr/>
      <dgm:t>
        <a:bodyPr/>
        <a:lstStyle/>
        <a:p>
          <a:pPr rtl="1"/>
          <a:endParaRPr lang="he-IL"/>
        </a:p>
      </dgm:t>
    </dgm:pt>
    <dgm:pt modelId="{ED5BADE8-CA6D-4A36-A092-CA489C9EA26F}" type="sibTrans" cxnId="{E5DC6F57-9072-4AD4-BD51-0CD3666EF207}">
      <dgm:prSet/>
      <dgm:spPr/>
      <dgm:t>
        <a:bodyPr/>
        <a:lstStyle/>
        <a:p>
          <a:pPr rtl="1"/>
          <a:endParaRPr lang="he-IL"/>
        </a:p>
      </dgm:t>
    </dgm:pt>
    <dgm:pt modelId="{064EA0F9-2C7B-4B2D-BA45-3FE6CEDE1886}">
      <dgm:prSet phldrT="[טקסט]"/>
      <dgm:spPr/>
      <dgm:t>
        <a:bodyPr/>
        <a:lstStyle/>
        <a:p>
          <a:pPr rtl="1"/>
          <a:r>
            <a:rPr lang="he-IL" dirty="0"/>
            <a:t>דחויה- אכן כלולים המלאכות באיסור, אלא שיש היתר אוכל נפש</a:t>
          </a:r>
        </a:p>
      </dgm:t>
    </dgm:pt>
    <dgm:pt modelId="{FC793A08-D123-4AFB-B6F1-46DD49CA4AAF}" type="parTrans" cxnId="{6E934171-494B-44E6-926A-247D43E2CAD2}">
      <dgm:prSet/>
      <dgm:spPr/>
      <dgm:t>
        <a:bodyPr/>
        <a:lstStyle/>
        <a:p>
          <a:pPr rtl="1"/>
          <a:endParaRPr lang="he-IL"/>
        </a:p>
      </dgm:t>
    </dgm:pt>
    <dgm:pt modelId="{53745254-00AE-40D3-8CFD-29B13BF2E6F0}" type="sibTrans" cxnId="{6E934171-494B-44E6-926A-247D43E2CAD2}">
      <dgm:prSet/>
      <dgm:spPr/>
      <dgm:t>
        <a:bodyPr/>
        <a:lstStyle/>
        <a:p>
          <a:pPr rtl="1"/>
          <a:endParaRPr lang="he-IL"/>
        </a:p>
      </dgm:t>
    </dgm:pt>
    <dgm:pt modelId="{19AB18B9-4A20-4CA2-B53F-9650CD651946}">
      <dgm:prSet phldrT="[טקסט]"/>
      <dgm:spPr/>
      <dgm:t>
        <a:bodyPr/>
        <a:lstStyle/>
        <a:p>
          <a:pPr rtl="1"/>
          <a:r>
            <a:rPr lang="he-IL"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dirty="0"/>
        </a:p>
      </dgm:t>
    </dgm:pt>
    <dgm:pt modelId="{80602013-C9D0-4FF3-BC83-FCDF35646273}" type="parTrans" cxnId="{DC1F5BEE-F9C8-45CC-9708-C10DFEDFEB18}">
      <dgm:prSet/>
      <dgm:spPr/>
      <dgm:t>
        <a:bodyPr/>
        <a:lstStyle/>
        <a:p>
          <a:pPr rtl="1"/>
          <a:endParaRPr lang="he-IL"/>
        </a:p>
      </dgm:t>
    </dgm:pt>
    <dgm:pt modelId="{1E815E81-8CDC-4447-AC5F-E7CED4846A7A}" type="sibTrans" cxnId="{DC1F5BEE-F9C8-45CC-9708-C10DFEDFEB18}">
      <dgm:prSet/>
      <dgm:spPr/>
      <dgm:t>
        <a:bodyPr/>
        <a:lstStyle/>
        <a:p>
          <a:pPr rtl="1"/>
          <a:endParaRPr lang="he-IL"/>
        </a:p>
      </dgm:t>
    </dgm:pt>
    <dgm:pt modelId="{CF9C5B65-8BE9-4834-80BB-57516972F216}">
      <dgm:prSet phldrT="[טקסט]"/>
      <dgm:spPr/>
      <dgm:t>
        <a:bodyPr/>
        <a:lstStyle/>
        <a:p>
          <a:pPr rtl="1"/>
          <a:r>
            <a:rPr lang="he-IL" dirty="0"/>
            <a:t>ב"ה- מתוך שהותרה לצורך הותרה נמי שלא לצורך</a:t>
          </a:r>
        </a:p>
      </dgm:t>
    </dgm:pt>
    <dgm:pt modelId="{7D4DA354-9FF6-487E-8BEE-83CC1BFFBDEE}" type="parTrans" cxnId="{F136F5A9-CD45-4A54-B2E5-1F29C2F7424D}">
      <dgm:prSet/>
      <dgm:spPr/>
      <dgm:t>
        <a:bodyPr/>
        <a:lstStyle/>
        <a:p>
          <a:pPr rtl="1"/>
          <a:endParaRPr lang="he-IL"/>
        </a:p>
      </dgm:t>
    </dgm:pt>
    <dgm:pt modelId="{836686BB-3BFD-46D5-ADFA-20F2FBB7D215}" type="sibTrans" cxnId="{F136F5A9-CD45-4A54-B2E5-1F29C2F7424D}">
      <dgm:prSet/>
      <dgm:spPr/>
      <dgm:t>
        <a:bodyPr/>
        <a:lstStyle/>
        <a:p>
          <a:pPr rtl="1"/>
          <a:endParaRPr lang="he-IL"/>
        </a:p>
      </dgm:t>
    </dgm:pt>
    <dgm:pt modelId="{9D33C346-F539-471D-8003-64CD195BC17E}">
      <dgm:prSet phldrT="[טקסט]"/>
      <dgm:spPr/>
      <dgm:t>
        <a:bodyPr/>
        <a:lstStyle/>
        <a:p>
          <a:pPr rtl="1"/>
          <a:r>
            <a:rPr lang="he-IL" dirty="0"/>
            <a:t>ב"ש- אין דין "מתוך"</a:t>
          </a:r>
        </a:p>
      </dgm:t>
    </dgm:pt>
    <dgm:pt modelId="{5317E579-7A4C-4163-B417-F5195B1EA417}" type="parTrans" cxnId="{CF0C1F59-D7ED-4749-9453-27154DB7A5A4}">
      <dgm:prSet/>
      <dgm:spPr/>
      <dgm:t>
        <a:bodyPr/>
        <a:lstStyle/>
        <a:p>
          <a:pPr rtl="1"/>
          <a:endParaRPr lang="he-IL"/>
        </a:p>
      </dgm:t>
    </dgm:pt>
    <dgm:pt modelId="{97DEEF8A-0EAB-4E0B-8054-FF5429B03202}" type="sibTrans" cxnId="{CF0C1F59-D7ED-4749-9453-27154DB7A5A4}">
      <dgm:prSet/>
      <dgm:spPr/>
      <dgm:t>
        <a:bodyPr/>
        <a:lstStyle/>
        <a:p>
          <a:pPr rtl="1"/>
          <a:endParaRPr lang="he-IL"/>
        </a:p>
      </dgm:t>
    </dgm:pt>
    <dgm:pt modelId="{EF0F43F9-6DCE-4805-A9C3-3F219BE9D5CF}" type="pres">
      <dgm:prSet presAssocID="{B6FB5516-3B5C-4B14-A25E-31EDB6E6FDEA}" presName="hierChild1" presStyleCnt="0">
        <dgm:presLayoutVars>
          <dgm:chPref val="1"/>
          <dgm:dir val="rev"/>
          <dgm:animOne val="branch"/>
          <dgm:animLvl val="lvl"/>
          <dgm:resizeHandles/>
        </dgm:presLayoutVars>
      </dgm:prSet>
      <dgm:spPr/>
    </dgm:pt>
    <dgm:pt modelId="{D12D1FE2-5A1A-4E54-9A66-0AA2338DDD60}" type="pres">
      <dgm:prSet presAssocID="{86C2EB98-0D18-4DE2-B0B4-F9A227BBBE33}" presName="hierRoot1" presStyleCnt="0"/>
      <dgm:spPr/>
    </dgm:pt>
    <dgm:pt modelId="{D196B185-A977-4FC7-89D1-0B40EE7870E7}" type="pres">
      <dgm:prSet presAssocID="{86C2EB98-0D18-4DE2-B0B4-F9A227BBBE33}" presName="composite" presStyleCnt="0"/>
      <dgm:spPr/>
    </dgm:pt>
    <dgm:pt modelId="{0BD4DA26-F8A4-4FDF-AF6E-D9DB3970F192}" type="pres">
      <dgm:prSet presAssocID="{86C2EB98-0D18-4DE2-B0B4-F9A227BBBE33}" presName="background" presStyleLbl="node0" presStyleIdx="0" presStyleCnt="1"/>
      <dgm:spPr/>
    </dgm:pt>
    <dgm:pt modelId="{B048D3E5-FC5C-47C4-BBDB-8543B3A2750B}" type="pres">
      <dgm:prSet presAssocID="{86C2EB98-0D18-4DE2-B0B4-F9A227BBBE33}" presName="text" presStyleLbl="fgAcc0" presStyleIdx="0" presStyleCnt="1">
        <dgm:presLayoutVars>
          <dgm:chPref val="3"/>
        </dgm:presLayoutVars>
      </dgm:prSet>
      <dgm:spPr/>
    </dgm:pt>
    <dgm:pt modelId="{DA160F85-2E58-4AA5-9AAC-FF3CCA5B0903}" type="pres">
      <dgm:prSet presAssocID="{86C2EB98-0D18-4DE2-B0B4-F9A227BBBE33}" presName="hierChild2" presStyleCnt="0"/>
      <dgm:spPr/>
    </dgm:pt>
    <dgm:pt modelId="{8EF6D231-A77E-4C0B-B9DE-FC9CA46443F7}" type="pres">
      <dgm:prSet presAssocID="{6BD7669C-B29E-47FF-90F7-7097DC7FEF45}" presName="Name10" presStyleLbl="parChTrans1D2" presStyleIdx="0" presStyleCnt="2"/>
      <dgm:spPr/>
    </dgm:pt>
    <dgm:pt modelId="{E9497192-FE69-4C6F-8ED8-3E786B5A9881}" type="pres">
      <dgm:prSet presAssocID="{DEA76DDB-66B7-42E3-A27B-3B6A802077F1}" presName="hierRoot2" presStyleCnt="0"/>
      <dgm:spPr/>
    </dgm:pt>
    <dgm:pt modelId="{D329878E-3024-4535-9470-B98D890391EE}" type="pres">
      <dgm:prSet presAssocID="{DEA76DDB-66B7-42E3-A27B-3B6A802077F1}" presName="composite2" presStyleCnt="0"/>
      <dgm:spPr/>
    </dgm:pt>
    <dgm:pt modelId="{FCEA65F4-3F87-4D50-B8F7-909371F82CA5}" type="pres">
      <dgm:prSet presAssocID="{DEA76DDB-66B7-42E3-A27B-3B6A802077F1}" presName="background2" presStyleLbl="node2" presStyleIdx="0" presStyleCnt="2"/>
      <dgm:spPr/>
    </dgm:pt>
    <dgm:pt modelId="{2E7FAAC9-5BE6-4B5D-B802-A9FC6ED714D9}" type="pres">
      <dgm:prSet presAssocID="{DEA76DDB-66B7-42E3-A27B-3B6A802077F1}" presName="text2" presStyleLbl="fgAcc2" presStyleIdx="0" presStyleCnt="2">
        <dgm:presLayoutVars>
          <dgm:chPref val="3"/>
        </dgm:presLayoutVars>
      </dgm:prSet>
      <dgm:spPr/>
    </dgm:pt>
    <dgm:pt modelId="{6CBCD70A-126D-4EA6-80D3-F4FF22AF5306}" type="pres">
      <dgm:prSet presAssocID="{DEA76DDB-66B7-42E3-A27B-3B6A802077F1}" presName="hierChild3" presStyleCnt="0"/>
      <dgm:spPr/>
    </dgm:pt>
    <dgm:pt modelId="{536F856B-10FB-47A9-AF90-95D064FB9C12}" type="pres">
      <dgm:prSet presAssocID="{D48E01C9-6EC1-4374-B7BC-3C412EF42E1E}" presName="Name17" presStyleLbl="parChTrans1D3" presStyleIdx="0" presStyleCnt="4"/>
      <dgm:spPr/>
    </dgm:pt>
    <dgm:pt modelId="{990D3C9E-B44D-4920-9124-E5DA94D15AA4}" type="pres">
      <dgm:prSet presAssocID="{C7DDA3DF-485B-45BB-8D68-ADD129C341BF}" presName="hierRoot3" presStyleCnt="0"/>
      <dgm:spPr/>
    </dgm:pt>
    <dgm:pt modelId="{900C740B-2190-4B70-B2F7-0B0B43F9EF08}" type="pres">
      <dgm:prSet presAssocID="{C7DDA3DF-485B-45BB-8D68-ADD129C341BF}" presName="composite3" presStyleCnt="0"/>
      <dgm:spPr/>
    </dgm:pt>
    <dgm:pt modelId="{1898E6B8-8B4D-431E-BF51-1D11E90FF0B9}" type="pres">
      <dgm:prSet presAssocID="{C7DDA3DF-485B-45BB-8D68-ADD129C341BF}" presName="background3" presStyleLbl="node3" presStyleIdx="0" presStyleCnt="4"/>
      <dgm:spPr/>
    </dgm:pt>
    <dgm:pt modelId="{D43410FD-20E7-49F9-A5B5-1349DE7E2204}" type="pres">
      <dgm:prSet presAssocID="{C7DDA3DF-485B-45BB-8D68-ADD129C341BF}" presName="text3" presStyleLbl="fgAcc3" presStyleIdx="0" presStyleCnt="4">
        <dgm:presLayoutVars>
          <dgm:chPref val="3"/>
        </dgm:presLayoutVars>
      </dgm:prSet>
      <dgm:spPr/>
    </dgm:pt>
    <dgm:pt modelId="{F8DBB175-A7D1-4B65-982F-8750F3C190EB}" type="pres">
      <dgm:prSet presAssocID="{C7DDA3DF-485B-45BB-8D68-ADD129C341BF}" presName="hierChild4" presStyleCnt="0"/>
      <dgm:spPr/>
    </dgm:pt>
    <dgm:pt modelId="{7EBD623B-B364-41E0-901F-58216DA7062F}" type="pres">
      <dgm:prSet presAssocID="{7D4DA354-9FF6-487E-8BEE-83CC1BFFBDEE}" presName="Name17" presStyleLbl="parChTrans1D3" presStyleIdx="1" presStyleCnt="4"/>
      <dgm:spPr/>
    </dgm:pt>
    <dgm:pt modelId="{829CC22C-265C-437B-881E-7F0C2B415A1C}" type="pres">
      <dgm:prSet presAssocID="{CF9C5B65-8BE9-4834-80BB-57516972F216}" presName="hierRoot3" presStyleCnt="0"/>
      <dgm:spPr/>
    </dgm:pt>
    <dgm:pt modelId="{70F61A06-A8DD-42B8-A66F-47B42F80E12C}" type="pres">
      <dgm:prSet presAssocID="{CF9C5B65-8BE9-4834-80BB-57516972F216}" presName="composite3" presStyleCnt="0"/>
      <dgm:spPr/>
    </dgm:pt>
    <dgm:pt modelId="{5FD4A26C-0009-4F79-AC4E-35721875883B}" type="pres">
      <dgm:prSet presAssocID="{CF9C5B65-8BE9-4834-80BB-57516972F216}" presName="background3" presStyleLbl="node3" presStyleIdx="1" presStyleCnt="4"/>
      <dgm:spPr/>
    </dgm:pt>
    <dgm:pt modelId="{40160B12-7CEC-4B60-BBBC-41B8E1DDCA42}" type="pres">
      <dgm:prSet presAssocID="{CF9C5B65-8BE9-4834-80BB-57516972F216}" presName="text3" presStyleLbl="fgAcc3" presStyleIdx="1" presStyleCnt="4">
        <dgm:presLayoutVars>
          <dgm:chPref val="3"/>
        </dgm:presLayoutVars>
      </dgm:prSet>
      <dgm:spPr/>
    </dgm:pt>
    <dgm:pt modelId="{00B117DA-D687-4651-B90A-2C060D4B74F6}" type="pres">
      <dgm:prSet presAssocID="{CF9C5B65-8BE9-4834-80BB-57516972F216}" presName="hierChild4" presStyleCnt="0"/>
      <dgm:spPr/>
    </dgm:pt>
    <dgm:pt modelId="{19618D44-1208-494D-8C3C-D61C683EDC62}" type="pres">
      <dgm:prSet presAssocID="{FC793A08-D123-4AFB-B6F1-46DD49CA4AAF}" presName="Name10" presStyleLbl="parChTrans1D2" presStyleIdx="1" presStyleCnt="2"/>
      <dgm:spPr/>
    </dgm:pt>
    <dgm:pt modelId="{22A98ED2-93EF-43CB-B589-2D2587D190FE}" type="pres">
      <dgm:prSet presAssocID="{064EA0F9-2C7B-4B2D-BA45-3FE6CEDE1886}" presName="hierRoot2" presStyleCnt="0"/>
      <dgm:spPr/>
    </dgm:pt>
    <dgm:pt modelId="{1CBB6ED8-42AB-4D26-9797-112E7B97D515}" type="pres">
      <dgm:prSet presAssocID="{064EA0F9-2C7B-4B2D-BA45-3FE6CEDE1886}" presName="composite2" presStyleCnt="0"/>
      <dgm:spPr/>
    </dgm:pt>
    <dgm:pt modelId="{DC97E2E8-7E22-49CF-B6AC-BE24F3235200}" type="pres">
      <dgm:prSet presAssocID="{064EA0F9-2C7B-4B2D-BA45-3FE6CEDE1886}" presName="background2" presStyleLbl="node2" presStyleIdx="1" presStyleCnt="2"/>
      <dgm:spPr/>
    </dgm:pt>
    <dgm:pt modelId="{1E27FC24-FD93-464F-BDDC-2E0D8CF03BCC}" type="pres">
      <dgm:prSet presAssocID="{064EA0F9-2C7B-4B2D-BA45-3FE6CEDE1886}" presName="text2" presStyleLbl="fgAcc2" presStyleIdx="1" presStyleCnt="2">
        <dgm:presLayoutVars>
          <dgm:chPref val="3"/>
        </dgm:presLayoutVars>
      </dgm:prSet>
      <dgm:spPr/>
    </dgm:pt>
    <dgm:pt modelId="{AB195CCF-89BA-420A-84A3-37CFDDE0D497}" type="pres">
      <dgm:prSet presAssocID="{064EA0F9-2C7B-4B2D-BA45-3FE6CEDE1886}" presName="hierChild3" presStyleCnt="0"/>
      <dgm:spPr/>
    </dgm:pt>
    <dgm:pt modelId="{E93F5233-4E8E-42B2-853D-EA3DD7AB95FD}" type="pres">
      <dgm:prSet presAssocID="{80602013-C9D0-4FF3-BC83-FCDF35646273}" presName="Name17" presStyleLbl="parChTrans1D3" presStyleIdx="2" presStyleCnt="4"/>
      <dgm:spPr/>
    </dgm:pt>
    <dgm:pt modelId="{45DE5518-3FCA-4D24-A6D4-3BD99ADF5E11}" type="pres">
      <dgm:prSet presAssocID="{19AB18B9-4A20-4CA2-B53F-9650CD651946}" presName="hierRoot3" presStyleCnt="0"/>
      <dgm:spPr/>
    </dgm:pt>
    <dgm:pt modelId="{73AE0CD8-06C6-4CC1-8CEE-86C135EBFA0C}" type="pres">
      <dgm:prSet presAssocID="{19AB18B9-4A20-4CA2-B53F-9650CD651946}" presName="composite3" presStyleCnt="0"/>
      <dgm:spPr/>
    </dgm:pt>
    <dgm:pt modelId="{A7A72343-8F26-4040-A4CB-B4879448A24D}" type="pres">
      <dgm:prSet presAssocID="{19AB18B9-4A20-4CA2-B53F-9650CD651946}" presName="background3" presStyleLbl="node3" presStyleIdx="2" presStyleCnt="4"/>
      <dgm:spPr/>
    </dgm:pt>
    <dgm:pt modelId="{2725B1F8-5E01-4AF1-8183-6B63A3F515CC}" type="pres">
      <dgm:prSet presAssocID="{19AB18B9-4A20-4CA2-B53F-9650CD651946}" presName="text3" presStyleLbl="fgAcc3" presStyleIdx="2" presStyleCnt="4">
        <dgm:presLayoutVars>
          <dgm:chPref val="3"/>
        </dgm:presLayoutVars>
      </dgm:prSet>
      <dgm:spPr/>
    </dgm:pt>
    <dgm:pt modelId="{7ECAAB11-33ED-4CF4-BE55-CB4039D409F5}" type="pres">
      <dgm:prSet presAssocID="{19AB18B9-4A20-4CA2-B53F-9650CD651946}" presName="hierChild4" presStyleCnt="0"/>
      <dgm:spPr/>
    </dgm:pt>
    <dgm:pt modelId="{2C05B4E0-CEED-4005-A6D0-6863DA273CF3}" type="pres">
      <dgm:prSet presAssocID="{5317E579-7A4C-4163-B417-F5195B1EA417}" presName="Name17" presStyleLbl="parChTrans1D3" presStyleIdx="3" presStyleCnt="4"/>
      <dgm:spPr/>
    </dgm:pt>
    <dgm:pt modelId="{E77C7556-CE0A-4095-9FE5-DE9F80CC0641}" type="pres">
      <dgm:prSet presAssocID="{9D33C346-F539-471D-8003-64CD195BC17E}" presName="hierRoot3" presStyleCnt="0"/>
      <dgm:spPr/>
    </dgm:pt>
    <dgm:pt modelId="{F635C7D1-8206-4C3A-8B4E-D05E975A85C2}" type="pres">
      <dgm:prSet presAssocID="{9D33C346-F539-471D-8003-64CD195BC17E}" presName="composite3" presStyleCnt="0"/>
      <dgm:spPr/>
    </dgm:pt>
    <dgm:pt modelId="{3D0CF0C8-2AD7-4F58-8D26-815CCF170C2D}" type="pres">
      <dgm:prSet presAssocID="{9D33C346-F539-471D-8003-64CD195BC17E}" presName="background3" presStyleLbl="node3" presStyleIdx="3" presStyleCnt="4"/>
      <dgm:spPr/>
    </dgm:pt>
    <dgm:pt modelId="{A65CB1C8-E352-4626-B8F9-A6C17E26EAEE}" type="pres">
      <dgm:prSet presAssocID="{9D33C346-F539-471D-8003-64CD195BC17E}" presName="text3" presStyleLbl="fgAcc3" presStyleIdx="3" presStyleCnt="4">
        <dgm:presLayoutVars>
          <dgm:chPref val="3"/>
        </dgm:presLayoutVars>
      </dgm:prSet>
      <dgm:spPr/>
    </dgm:pt>
    <dgm:pt modelId="{063D2A40-F61C-408C-AC71-1FC1751A7778}" type="pres">
      <dgm:prSet presAssocID="{9D33C346-F539-471D-8003-64CD195BC17E}" presName="hierChild4" presStyleCnt="0"/>
      <dgm:spPr/>
    </dgm:pt>
  </dgm:ptLst>
  <dgm:cxnLst>
    <dgm:cxn modelId="{0A421004-279A-4D3F-8B92-2EE8D7419F6A}" type="presOf" srcId="{80602013-C9D0-4FF3-BC83-FCDF35646273}" destId="{E93F5233-4E8E-42B2-853D-EA3DD7AB95FD}" srcOrd="0" destOrd="0" presId="urn:microsoft.com/office/officeart/2005/8/layout/hierarchy1"/>
    <dgm:cxn modelId="{317A4127-572B-47F1-96E9-4709CFBE3BFF}" type="presOf" srcId="{C7DDA3DF-485B-45BB-8D68-ADD129C341BF}" destId="{D43410FD-20E7-49F9-A5B5-1349DE7E2204}" srcOrd="0" destOrd="0" presId="urn:microsoft.com/office/officeart/2005/8/layout/hierarchy1"/>
    <dgm:cxn modelId="{11BC0166-B596-4F4A-A801-BC870DB0E98D}" type="presOf" srcId="{6BD7669C-B29E-47FF-90F7-7097DC7FEF45}" destId="{8EF6D231-A77E-4C0B-B9DE-FC9CA46443F7}" srcOrd="0" destOrd="0" presId="urn:microsoft.com/office/officeart/2005/8/layout/hierarchy1"/>
    <dgm:cxn modelId="{F522764A-15BD-4CFD-9F53-29767B748AA0}" type="presOf" srcId="{D48E01C9-6EC1-4374-B7BC-3C412EF42E1E}" destId="{536F856B-10FB-47A9-AF90-95D064FB9C12}" srcOrd="0" destOrd="0" presId="urn:microsoft.com/office/officeart/2005/8/layout/hierarchy1"/>
    <dgm:cxn modelId="{D754A04E-5456-4532-B3D2-BD56F821BA2D}" type="presOf" srcId="{5317E579-7A4C-4163-B417-F5195B1EA417}" destId="{2C05B4E0-CEED-4005-A6D0-6863DA273CF3}" srcOrd="0" destOrd="0" presId="urn:microsoft.com/office/officeart/2005/8/layout/hierarchy1"/>
    <dgm:cxn modelId="{6A3DCD70-6C07-4E99-84FB-1CFDCD7FCBB3}" type="presOf" srcId="{CF9C5B65-8BE9-4834-80BB-57516972F216}" destId="{40160B12-7CEC-4B60-BBBC-41B8E1DDCA42}" srcOrd="0" destOrd="0" presId="urn:microsoft.com/office/officeart/2005/8/layout/hierarchy1"/>
    <dgm:cxn modelId="{6E934171-494B-44E6-926A-247D43E2CAD2}" srcId="{86C2EB98-0D18-4DE2-B0B4-F9A227BBBE33}" destId="{064EA0F9-2C7B-4B2D-BA45-3FE6CEDE1886}" srcOrd="1" destOrd="0" parTransId="{FC793A08-D123-4AFB-B6F1-46DD49CA4AAF}" sibTransId="{53745254-00AE-40D3-8CFD-29B13BF2E6F0}"/>
    <dgm:cxn modelId="{E5DC6F57-9072-4AD4-BD51-0CD3666EF207}" srcId="{DEA76DDB-66B7-42E3-A27B-3B6A802077F1}" destId="{C7DDA3DF-485B-45BB-8D68-ADD129C341BF}" srcOrd="0" destOrd="0" parTransId="{D48E01C9-6EC1-4374-B7BC-3C412EF42E1E}" sibTransId="{ED5BADE8-CA6D-4A36-A092-CA489C9EA26F}"/>
    <dgm:cxn modelId="{CF0C1F59-D7ED-4749-9453-27154DB7A5A4}" srcId="{064EA0F9-2C7B-4B2D-BA45-3FE6CEDE1886}" destId="{9D33C346-F539-471D-8003-64CD195BC17E}" srcOrd="1" destOrd="0" parTransId="{5317E579-7A4C-4163-B417-F5195B1EA417}" sibTransId="{97DEEF8A-0EAB-4E0B-8054-FF5429B03202}"/>
    <dgm:cxn modelId="{B330B379-A55A-4209-92FE-E1EFBE9A924D}" type="presOf" srcId="{B6FB5516-3B5C-4B14-A25E-31EDB6E6FDEA}" destId="{EF0F43F9-6DCE-4805-A9C3-3F219BE9D5CF}" srcOrd="0" destOrd="0" presId="urn:microsoft.com/office/officeart/2005/8/layout/hierarchy1"/>
    <dgm:cxn modelId="{F9D6E49A-1B88-45ED-AD8C-FABD61272045}" srcId="{B6FB5516-3B5C-4B14-A25E-31EDB6E6FDEA}" destId="{86C2EB98-0D18-4DE2-B0B4-F9A227BBBE33}" srcOrd="0" destOrd="0" parTransId="{F685B0AF-0DDF-454C-B040-016BE3953DC4}" sibTransId="{26460669-FF84-48ED-9D8E-2FF070507170}"/>
    <dgm:cxn modelId="{B54EC3A2-0BF8-4D41-ADA5-38876D465FCA}" type="presOf" srcId="{19AB18B9-4A20-4CA2-B53F-9650CD651946}" destId="{2725B1F8-5E01-4AF1-8183-6B63A3F515CC}" srcOrd="0" destOrd="0" presId="urn:microsoft.com/office/officeart/2005/8/layout/hierarchy1"/>
    <dgm:cxn modelId="{F136F5A9-CD45-4A54-B2E5-1F29C2F7424D}" srcId="{DEA76DDB-66B7-42E3-A27B-3B6A802077F1}" destId="{CF9C5B65-8BE9-4834-80BB-57516972F216}" srcOrd="1" destOrd="0" parTransId="{7D4DA354-9FF6-487E-8BEE-83CC1BFFBDEE}" sibTransId="{836686BB-3BFD-46D5-ADFA-20F2FBB7D215}"/>
    <dgm:cxn modelId="{A0CB45B7-BF48-405C-83BB-AD5FECED59C0}" type="presOf" srcId="{9D33C346-F539-471D-8003-64CD195BC17E}" destId="{A65CB1C8-E352-4626-B8F9-A6C17E26EAEE}" srcOrd="0" destOrd="0" presId="urn:microsoft.com/office/officeart/2005/8/layout/hierarchy1"/>
    <dgm:cxn modelId="{E67802C7-C365-46E5-8B9D-612A0ADBCFA9}" type="presOf" srcId="{86C2EB98-0D18-4DE2-B0B4-F9A227BBBE33}" destId="{B048D3E5-FC5C-47C4-BBDB-8543B3A2750B}" srcOrd="0" destOrd="0" presId="urn:microsoft.com/office/officeart/2005/8/layout/hierarchy1"/>
    <dgm:cxn modelId="{F69136C7-B6E4-4CA8-AA3B-8642F56CB2FF}" srcId="{86C2EB98-0D18-4DE2-B0B4-F9A227BBBE33}" destId="{DEA76DDB-66B7-42E3-A27B-3B6A802077F1}" srcOrd="0" destOrd="0" parTransId="{6BD7669C-B29E-47FF-90F7-7097DC7FEF45}" sibTransId="{15DA6582-6903-4BCE-9BB4-F2F09F17C078}"/>
    <dgm:cxn modelId="{EA3E3DCE-4CC0-4983-BBA5-B117A17FD723}" type="presOf" srcId="{7D4DA354-9FF6-487E-8BEE-83CC1BFFBDEE}" destId="{7EBD623B-B364-41E0-901F-58216DA7062F}" srcOrd="0" destOrd="0" presId="urn:microsoft.com/office/officeart/2005/8/layout/hierarchy1"/>
    <dgm:cxn modelId="{1C26ECD9-3122-4A7B-9EB0-B676B2EA4582}" type="presOf" srcId="{FC793A08-D123-4AFB-B6F1-46DD49CA4AAF}" destId="{19618D44-1208-494D-8C3C-D61C683EDC62}" srcOrd="0" destOrd="0" presId="urn:microsoft.com/office/officeart/2005/8/layout/hierarchy1"/>
    <dgm:cxn modelId="{260888E3-8B28-4986-BC9C-52E182B54C85}" type="presOf" srcId="{DEA76DDB-66B7-42E3-A27B-3B6A802077F1}" destId="{2E7FAAC9-5BE6-4B5D-B802-A9FC6ED714D9}" srcOrd="0" destOrd="0" presId="urn:microsoft.com/office/officeart/2005/8/layout/hierarchy1"/>
    <dgm:cxn modelId="{5683A1E5-16B3-4411-B410-34E5521AD49A}" type="presOf" srcId="{064EA0F9-2C7B-4B2D-BA45-3FE6CEDE1886}" destId="{1E27FC24-FD93-464F-BDDC-2E0D8CF03BCC}" srcOrd="0" destOrd="0" presId="urn:microsoft.com/office/officeart/2005/8/layout/hierarchy1"/>
    <dgm:cxn modelId="{DC1F5BEE-F9C8-45CC-9708-C10DFEDFEB18}" srcId="{064EA0F9-2C7B-4B2D-BA45-3FE6CEDE1886}" destId="{19AB18B9-4A20-4CA2-B53F-9650CD651946}" srcOrd="0" destOrd="0" parTransId="{80602013-C9D0-4FF3-BC83-FCDF35646273}" sibTransId="{1E815E81-8CDC-4447-AC5F-E7CED4846A7A}"/>
    <dgm:cxn modelId="{227302F3-D525-4A71-B8BD-380DB6855033}" type="presParOf" srcId="{EF0F43F9-6DCE-4805-A9C3-3F219BE9D5CF}" destId="{D12D1FE2-5A1A-4E54-9A66-0AA2338DDD60}" srcOrd="0" destOrd="0" presId="urn:microsoft.com/office/officeart/2005/8/layout/hierarchy1"/>
    <dgm:cxn modelId="{9F1CF548-7C54-4BAA-8A86-05FD89D4C939}" type="presParOf" srcId="{D12D1FE2-5A1A-4E54-9A66-0AA2338DDD60}" destId="{D196B185-A977-4FC7-89D1-0B40EE7870E7}" srcOrd="0" destOrd="0" presId="urn:microsoft.com/office/officeart/2005/8/layout/hierarchy1"/>
    <dgm:cxn modelId="{28729D5F-B011-4703-A142-B1156ED050A1}" type="presParOf" srcId="{D196B185-A977-4FC7-89D1-0B40EE7870E7}" destId="{0BD4DA26-F8A4-4FDF-AF6E-D9DB3970F192}" srcOrd="0" destOrd="0" presId="urn:microsoft.com/office/officeart/2005/8/layout/hierarchy1"/>
    <dgm:cxn modelId="{6F4BB2F0-604E-48A1-8E2E-7108D65AE726}" type="presParOf" srcId="{D196B185-A977-4FC7-89D1-0B40EE7870E7}" destId="{B048D3E5-FC5C-47C4-BBDB-8543B3A2750B}" srcOrd="1" destOrd="0" presId="urn:microsoft.com/office/officeart/2005/8/layout/hierarchy1"/>
    <dgm:cxn modelId="{F1AE1E8E-6D4A-4ACD-931D-3F3E89DA8E8C}" type="presParOf" srcId="{D12D1FE2-5A1A-4E54-9A66-0AA2338DDD60}" destId="{DA160F85-2E58-4AA5-9AAC-FF3CCA5B0903}" srcOrd="1" destOrd="0" presId="urn:microsoft.com/office/officeart/2005/8/layout/hierarchy1"/>
    <dgm:cxn modelId="{9820889F-C4DA-4844-B8AA-438BD6BF8A07}" type="presParOf" srcId="{DA160F85-2E58-4AA5-9AAC-FF3CCA5B0903}" destId="{8EF6D231-A77E-4C0B-B9DE-FC9CA46443F7}" srcOrd="0" destOrd="0" presId="urn:microsoft.com/office/officeart/2005/8/layout/hierarchy1"/>
    <dgm:cxn modelId="{1AF66424-FAE9-4146-95F1-5C891158AEEF}" type="presParOf" srcId="{DA160F85-2E58-4AA5-9AAC-FF3CCA5B0903}" destId="{E9497192-FE69-4C6F-8ED8-3E786B5A9881}" srcOrd="1" destOrd="0" presId="urn:microsoft.com/office/officeart/2005/8/layout/hierarchy1"/>
    <dgm:cxn modelId="{4CB9D68E-639B-47C7-81B0-B442195851C3}" type="presParOf" srcId="{E9497192-FE69-4C6F-8ED8-3E786B5A9881}" destId="{D329878E-3024-4535-9470-B98D890391EE}" srcOrd="0" destOrd="0" presId="urn:microsoft.com/office/officeart/2005/8/layout/hierarchy1"/>
    <dgm:cxn modelId="{736CA485-4545-4CDB-A98D-C5601D6BA738}" type="presParOf" srcId="{D329878E-3024-4535-9470-B98D890391EE}" destId="{FCEA65F4-3F87-4D50-B8F7-909371F82CA5}" srcOrd="0" destOrd="0" presId="urn:microsoft.com/office/officeart/2005/8/layout/hierarchy1"/>
    <dgm:cxn modelId="{62A30D5E-C6ED-43AB-A106-ACA00D933B2E}" type="presParOf" srcId="{D329878E-3024-4535-9470-B98D890391EE}" destId="{2E7FAAC9-5BE6-4B5D-B802-A9FC6ED714D9}" srcOrd="1" destOrd="0" presId="urn:microsoft.com/office/officeart/2005/8/layout/hierarchy1"/>
    <dgm:cxn modelId="{DE84B65D-C6EF-40C3-A06A-770264525632}" type="presParOf" srcId="{E9497192-FE69-4C6F-8ED8-3E786B5A9881}" destId="{6CBCD70A-126D-4EA6-80D3-F4FF22AF5306}" srcOrd="1" destOrd="0" presId="urn:microsoft.com/office/officeart/2005/8/layout/hierarchy1"/>
    <dgm:cxn modelId="{E33F0CF0-5973-4AD3-AD88-EEB1338B19FF}" type="presParOf" srcId="{6CBCD70A-126D-4EA6-80D3-F4FF22AF5306}" destId="{536F856B-10FB-47A9-AF90-95D064FB9C12}" srcOrd="0" destOrd="0" presId="urn:microsoft.com/office/officeart/2005/8/layout/hierarchy1"/>
    <dgm:cxn modelId="{28D8B679-01AB-4EFE-85A2-30A741F2168B}" type="presParOf" srcId="{6CBCD70A-126D-4EA6-80D3-F4FF22AF5306}" destId="{990D3C9E-B44D-4920-9124-E5DA94D15AA4}" srcOrd="1" destOrd="0" presId="urn:microsoft.com/office/officeart/2005/8/layout/hierarchy1"/>
    <dgm:cxn modelId="{1C7953FF-2836-42FA-9A63-6D530D1D6B81}" type="presParOf" srcId="{990D3C9E-B44D-4920-9124-E5DA94D15AA4}" destId="{900C740B-2190-4B70-B2F7-0B0B43F9EF08}" srcOrd="0" destOrd="0" presId="urn:microsoft.com/office/officeart/2005/8/layout/hierarchy1"/>
    <dgm:cxn modelId="{FF6D0CBE-9D8A-41C0-A581-17C4B8AFCD06}" type="presParOf" srcId="{900C740B-2190-4B70-B2F7-0B0B43F9EF08}" destId="{1898E6B8-8B4D-431E-BF51-1D11E90FF0B9}" srcOrd="0" destOrd="0" presId="urn:microsoft.com/office/officeart/2005/8/layout/hierarchy1"/>
    <dgm:cxn modelId="{B802B2B5-D839-49BA-AFAD-3FAA7D0986CE}" type="presParOf" srcId="{900C740B-2190-4B70-B2F7-0B0B43F9EF08}" destId="{D43410FD-20E7-49F9-A5B5-1349DE7E2204}" srcOrd="1" destOrd="0" presId="urn:microsoft.com/office/officeart/2005/8/layout/hierarchy1"/>
    <dgm:cxn modelId="{CC1E94C3-4D7B-4835-8BA7-B00444377216}" type="presParOf" srcId="{990D3C9E-B44D-4920-9124-E5DA94D15AA4}" destId="{F8DBB175-A7D1-4B65-982F-8750F3C190EB}" srcOrd="1" destOrd="0" presId="urn:microsoft.com/office/officeart/2005/8/layout/hierarchy1"/>
    <dgm:cxn modelId="{82A29BA5-12C6-4763-A790-094730625820}" type="presParOf" srcId="{6CBCD70A-126D-4EA6-80D3-F4FF22AF5306}" destId="{7EBD623B-B364-41E0-901F-58216DA7062F}" srcOrd="2" destOrd="0" presId="urn:microsoft.com/office/officeart/2005/8/layout/hierarchy1"/>
    <dgm:cxn modelId="{2590379C-D31E-44D1-8A44-1AFA9B328879}" type="presParOf" srcId="{6CBCD70A-126D-4EA6-80D3-F4FF22AF5306}" destId="{829CC22C-265C-437B-881E-7F0C2B415A1C}" srcOrd="3" destOrd="0" presId="urn:microsoft.com/office/officeart/2005/8/layout/hierarchy1"/>
    <dgm:cxn modelId="{FCA2064F-DFD9-4833-B156-A002D01E13D8}" type="presParOf" srcId="{829CC22C-265C-437B-881E-7F0C2B415A1C}" destId="{70F61A06-A8DD-42B8-A66F-47B42F80E12C}" srcOrd="0" destOrd="0" presId="urn:microsoft.com/office/officeart/2005/8/layout/hierarchy1"/>
    <dgm:cxn modelId="{6E12FA30-E5AA-44C9-B79B-34B55F5082B8}" type="presParOf" srcId="{70F61A06-A8DD-42B8-A66F-47B42F80E12C}" destId="{5FD4A26C-0009-4F79-AC4E-35721875883B}" srcOrd="0" destOrd="0" presId="urn:microsoft.com/office/officeart/2005/8/layout/hierarchy1"/>
    <dgm:cxn modelId="{9A13EE83-FC6E-4E9F-AC92-EA82F0AE579D}" type="presParOf" srcId="{70F61A06-A8DD-42B8-A66F-47B42F80E12C}" destId="{40160B12-7CEC-4B60-BBBC-41B8E1DDCA42}" srcOrd="1" destOrd="0" presId="urn:microsoft.com/office/officeart/2005/8/layout/hierarchy1"/>
    <dgm:cxn modelId="{6D31FEA7-EDC3-44A8-BAB5-838E853A638A}" type="presParOf" srcId="{829CC22C-265C-437B-881E-7F0C2B415A1C}" destId="{00B117DA-D687-4651-B90A-2C060D4B74F6}" srcOrd="1" destOrd="0" presId="urn:microsoft.com/office/officeart/2005/8/layout/hierarchy1"/>
    <dgm:cxn modelId="{E963AB0E-F92E-425B-BBCE-79CD493CF7F0}" type="presParOf" srcId="{DA160F85-2E58-4AA5-9AAC-FF3CCA5B0903}" destId="{19618D44-1208-494D-8C3C-D61C683EDC62}" srcOrd="2" destOrd="0" presId="urn:microsoft.com/office/officeart/2005/8/layout/hierarchy1"/>
    <dgm:cxn modelId="{047D32E7-056A-43B4-962C-88C3F86080EA}" type="presParOf" srcId="{DA160F85-2E58-4AA5-9AAC-FF3CCA5B0903}" destId="{22A98ED2-93EF-43CB-B589-2D2587D190FE}" srcOrd="3" destOrd="0" presId="urn:microsoft.com/office/officeart/2005/8/layout/hierarchy1"/>
    <dgm:cxn modelId="{7B026533-75F1-4594-99F2-B8C41345F022}" type="presParOf" srcId="{22A98ED2-93EF-43CB-B589-2D2587D190FE}" destId="{1CBB6ED8-42AB-4D26-9797-112E7B97D515}" srcOrd="0" destOrd="0" presId="urn:microsoft.com/office/officeart/2005/8/layout/hierarchy1"/>
    <dgm:cxn modelId="{22EE1B07-C791-487D-9DF7-B08BFE0F7EF8}" type="presParOf" srcId="{1CBB6ED8-42AB-4D26-9797-112E7B97D515}" destId="{DC97E2E8-7E22-49CF-B6AC-BE24F3235200}" srcOrd="0" destOrd="0" presId="urn:microsoft.com/office/officeart/2005/8/layout/hierarchy1"/>
    <dgm:cxn modelId="{BF29150F-55DC-48BF-88FB-3239A602FBAC}" type="presParOf" srcId="{1CBB6ED8-42AB-4D26-9797-112E7B97D515}" destId="{1E27FC24-FD93-464F-BDDC-2E0D8CF03BCC}" srcOrd="1" destOrd="0" presId="urn:microsoft.com/office/officeart/2005/8/layout/hierarchy1"/>
    <dgm:cxn modelId="{E1DD5910-515E-43CE-BD82-E8A0B71BDBB0}" type="presParOf" srcId="{22A98ED2-93EF-43CB-B589-2D2587D190FE}" destId="{AB195CCF-89BA-420A-84A3-37CFDDE0D497}" srcOrd="1" destOrd="0" presId="urn:microsoft.com/office/officeart/2005/8/layout/hierarchy1"/>
    <dgm:cxn modelId="{26431A72-36B6-40B6-9799-5450B1A79951}" type="presParOf" srcId="{AB195CCF-89BA-420A-84A3-37CFDDE0D497}" destId="{E93F5233-4E8E-42B2-853D-EA3DD7AB95FD}" srcOrd="0" destOrd="0" presId="urn:microsoft.com/office/officeart/2005/8/layout/hierarchy1"/>
    <dgm:cxn modelId="{0332300F-EAE3-4A59-BAC2-99C552478E47}" type="presParOf" srcId="{AB195CCF-89BA-420A-84A3-37CFDDE0D497}" destId="{45DE5518-3FCA-4D24-A6D4-3BD99ADF5E11}" srcOrd="1" destOrd="0" presId="urn:microsoft.com/office/officeart/2005/8/layout/hierarchy1"/>
    <dgm:cxn modelId="{ED940691-713D-426B-833B-17F16836A1E9}" type="presParOf" srcId="{45DE5518-3FCA-4D24-A6D4-3BD99ADF5E11}" destId="{73AE0CD8-06C6-4CC1-8CEE-86C135EBFA0C}" srcOrd="0" destOrd="0" presId="urn:microsoft.com/office/officeart/2005/8/layout/hierarchy1"/>
    <dgm:cxn modelId="{FE4F8681-C08F-4F02-B1EB-B6E509901423}" type="presParOf" srcId="{73AE0CD8-06C6-4CC1-8CEE-86C135EBFA0C}" destId="{A7A72343-8F26-4040-A4CB-B4879448A24D}" srcOrd="0" destOrd="0" presId="urn:microsoft.com/office/officeart/2005/8/layout/hierarchy1"/>
    <dgm:cxn modelId="{426188EF-28F5-4200-938D-8794AEB127E1}" type="presParOf" srcId="{73AE0CD8-06C6-4CC1-8CEE-86C135EBFA0C}" destId="{2725B1F8-5E01-4AF1-8183-6B63A3F515CC}" srcOrd="1" destOrd="0" presId="urn:microsoft.com/office/officeart/2005/8/layout/hierarchy1"/>
    <dgm:cxn modelId="{8B117FB0-C701-4D78-8700-8767C33E5082}" type="presParOf" srcId="{45DE5518-3FCA-4D24-A6D4-3BD99ADF5E11}" destId="{7ECAAB11-33ED-4CF4-BE55-CB4039D409F5}" srcOrd="1" destOrd="0" presId="urn:microsoft.com/office/officeart/2005/8/layout/hierarchy1"/>
    <dgm:cxn modelId="{71025E87-28DD-4E8C-82DB-1E02EEB5EEAE}" type="presParOf" srcId="{AB195CCF-89BA-420A-84A3-37CFDDE0D497}" destId="{2C05B4E0-CEED-4005-A6D0-6863DA273CF3}" srcOrd="2" destOrd="0" presId="urn:microsoft.com/office/officeart/2005/8/layout/hierarchy1"/>
    <dgm:cxn modelId="{4B78CEC4-700B-45AA-AAF8-8DCC1D8D4747}" type="presParOf" srcId="{AB195CCF-89BA-420A-84A3-37CFDDE0D497}" destId="{E77C7556-CE0A-4095-9FE5-DE9F80CC0641}" srcOrd="3" destOrd="0" presId="urn:microsoft.com/office/officeart/2005/8/layout/hierarchy1"/>
    <dgm:cxn modelId="{7041CBF0-E718-4670-B07C-926AB93DF1DF}" type="presParOf" srcId="{E77C7556-CE0A-4095-9FE5-DE9F80CC0641}" destId="{F635C7D1-8206-4C3A-8B4E-D05E975A85C2}" srcOrd="0" destOrd="0" presId="urn:microsoft.com/office/officeart/2005/8/layout/hierarchy1"/>
    <dgm:cxn modelId="{9C9052C1-6D52-4EB6-91A0-AF857BE5A600}" type="presParOf" srcId="{F635C7D1-8206-4C3A-8B4E-D05E975A85C2}" destId="{3D0CF0C8-2AD7-4F58-8D26-815CCF170C2D}" srcOrd="0" destOrd="0" presId="urn:microsoft.com/office/officeart/2005/8/layout/hierarchy1"/>
    <dgm:cxn modelId="{C2EB0D97-B7D3-4948-B374-93B2BDFDF882}" type="presParOf" srcId="{F635C7D1-8206-4C3A-8B4E-D05E975A85C2}" destId="{A65CB1C8-E352-4626-B8F9-A6C17E26EAEE}" srcOrd="1" destOrd="0" presId="urn:microsoft.com/office/officeart/2005/8/layout/hierarchy1"/>
    <dgm:cxn modelId="{16A9E312-B7F3-4EB7-8838-C660CDC92C6A}" type="presParOf" srcId="{E77C7556-CE0A-4095-9FE5-DE9F80CC0641}" destId="{063D2A40-F61C-408C-AC71-1FC1751A777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F5233-4E8E-42B2-853D-EA3DD7AB95FD}">
      <dsp:nvSpPr>
        <dsp:cNvPr id="0" name=""/>
        <dsp:cNvSpPr/>
      </dsp:nvSpPr>
      <dsp:spPr>
        <a:xfrm>
          <a:off x="3744106" y="3439160"/>
          <a:ext cx="91440" cy="640403"/>
        </a:xfrm>
        <a:custGeom>
          <a:avLst/>
          <a:gdLst/>
          <a:ahLst/>
          <a:cxnLst/>
          <a:rect l="0" t="0" r="0" b="0"/>
          <a:pathLst>
            <a:path>
              <a:moveTo>
                <a:pt x="45720" y="0"/>
              </a:moveTo>
              <a:lnTo>
                <a:pt x="45720" y="6404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18D44-1208-494D-8C3C-D61C683EDC62}">
      <dsp:nvSpPr>
        <dsp:cNvPr id="0" name=""/>
        <dsp:cNvSpPr/>
      </dsp:nvSpPr>
      <dsp:spPr>
        <a:xfrm>
          <a:off x="3789826" y="1400512"/>
          <a:ext cx="1345642" cy="640403"/>
        </a:xfrm>
        <a:custGeom>
          <a:avLst/>
          <a:gdLst/>
          <a:ahLst/>
          <a:cxnLst/>
          <a:rect l="0" t="0" r="0" b="0"/>
          <a:pathLst>
            <a:path>
              <a:moveTo>
                <a:pt x="1345642" y="0"/>
              </a:moveTo>
              <a:lnTo>
                <a:pt x="1345642" y="436416"/>
              </a:lnTo>
              <a:lnTo>
                <a:pt x="0" y="436416"/>
              </a:lnTo>
              <a:lnTo>
                <a:pt x="0" y="6404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6F856B-10FB-47A9-AF90-95D064FB9C12}">
      <dsp:nvSpPr>
        <dsp:cNvPr id="0" name=""/>
        <dsp:cNvSpPr/>
      </dsp:nvSpPr>
      <dsp:spPr>
        <a:xfrm>
          <a:off x="6435391" y="3439160"/>
          <a:ext cx="91440" cy="640403"/>
        </a:xfrm>
        <a:custGeom>
          <a:avLst/>
          <a:gdLst/>
          <a:ahLst/>
          <a:cxnLst/>
          <a:rect l="0" t="0" r="0" b="0"/>
          <a:pathLst>
            <a:path>
              <a:moveTo>
                <a:pt x="45720" y="0"/>
              </a:moveTo>
              <a:lnTo>
                <a:pt x="45720" y="6404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F6D231-A77E-4C0B-B9DE-FC9CA46443F7}">
      <dsp:nvSpPr>
        <dsp:cNvPr id="0" name=""/>
        <dsp:cNvSpPr/>
      </dsp:nvSpPr>
      <dsp:spPr>
        <a:xfrm>
          <a:off x="5135468" y="1400512"/>
          <a:ext cx="1345642" cy="640403"/>
        </a:xfrm>
        <a:custGeom>
          <a:avLst/>
          <a:gdLst/>
          <a:ahLst/>
          <a:cxnLst/>
          <a:rect l="0" t="0" r="0" b="0"/>
          <a:pathLst>
            <a:path>
              <a:moveTo>
                <a:pt x="0" y="0"/>
              </a:moveTo>
              <a:lnTo>
                <a:pt x="0" y="436416"/>
              </a:lnTo>
              <a:lnTo>
                <a:pt x="1345642" y="436416"/>
              </a:lnTo>
              <a:lnTo>
                <a:pt x="1345642" y="6404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D4DA26-F8A4-4FDF-AF6E-D9DB3970F192}">
      <dsp:nvSpPr>
        <dsp:cNvPr id="0" name=""/>
        <dsp:cNvSpPr/>
      </dsp:nvSpPr>
      <dsp:spPr>
        <a:xfrm>
          <a:off x="4034488" y="2267"/>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8D3E5-FC5C-47C4-BBDB-8543B3A2750B}">
      <dsp:nvSpPr>
        <dsp:cNvPr id="0" name=""/>
        <dsp:cNvSpPr/>
      </dsp:nvSpPr>
      <dsp:spPr>
        <a:xfrm>
          <a:off x="4279150" y="234696"/>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מתוך</a:t>
          </a:r>
        </a:p>
      </dsp:txBody>
      <dsp:txXfrm>
        <a:off x="4320103" y="275649"/>
        <a:ext cx="2120054" cy="1316338"/>
      </dsp:txXfrm>
    </dsp:sp>
    <dsp:sp modelId="{FCEA65F4-3F87-4D50-B8F7-909371F82CA5}">
      <dsp:nvSpPr>
        <dsp:cNvPr id="0" name=""/>
        <dsp:cNvSpPr/>
      </dsp:nvSpPr>
      <dsp:spPr>
        <a:xfrm>
          <a:off x="5380131" y="2040915"/>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7FAAC9-5BE6-4B5D-B802-A9FC6ED714D9}">
      <dsp:nvSpPr>
        <dsp:cNvPr id="0" name=""/>
        <dsp:cNvSpPr/>
      </dsp:nvSpPr>
      <dsp:spPr>
        <a:xfrm>
          <a:off x="5624793" y="2273345"/>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הותרה- אין מלאכות אוכל נפש בכלל איסור מלאכה</a:t>
          </a:r>
        </a:p>
      </dsp:txBody>
      <dsp:txXfrm>
        <a:off x="5665746" y="2314298"/>
        <a:ext cx="2120054" cy="1316338"/>
      </dsp:txXfrm>
    </dsp:sp>
    <dsp:sp modelId="{1898E6B8-8B4D-431E-BF51-1D11E90FF0B9}">
      <dsp:nvSpPr>
        <dsp:cNvPr id="0" name=""/>
        <dsp:cNvSpPr/>
      </dsp:nvSpPr>
      <dsp:spPr>
        <a:xfrm>
          <a:off x="5380131" y="4079564"/>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3410FD-20E7-49F9-A5B5-1349DE7E2204}">
      <dsp:nvSpPr>
        <dsp:cNvPr id="0" name=""/>
        <dsp:cNvSpPr/>
      </dsp:nvSpPr>
      <dsp:spPr>
        <a:xfrm>
          <a:off x="5624793" y="4311993"/>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"כל מלאכת עבודה לא תעשו"</a:t>
          </a:r>
        </a:p>
      </dsp:txBody>
      <dsp:txXfrm>
        <a:off x="5665746" y="4352946"/>
        <a:ext cx="2120054" cy="1316338"/>
      </dsp:txXfrm>
    </dsp:sp>
    <dsp:sp modelId="{DC97E2E8-7E22-49CF-B6AC-BE24F3235200}">
      <dsp:nvSpPr>
        <dsp:cNvPr id="0" name=""/>
        <dsp:cNvSpPr/>
      </dsp:nvSpPr>
      <dsp:spPr>
        <a:xfrm>
          <a:off x="2688846" y="2040915"/>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27FC24-FD93-464F-BDDC-2E0D8CF03BCC}">
      <dsp:nvSpPr>
        <dsp:cNvPr id="0" name=""/>
        <dsp:cNvSpPr/>
      </dsp:nvSpPr>
      <dsp:spPr>
        <a:xfrm>
          <a:off x="2933508" y="2273345"/>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דחויה- אכן כלולים המלאכות באיסור, אלא שיש היתר אוכל נפש</a:t>
          </a:r>
        </a:p>
      </dsp:txBody>
      <dsp:txXfrm>
        <a:off x="2974461" y="2314298"/>
        <a:ext cx="2120054" cy="1316338"/>
      </dsp:txXfrm>
    </dsp:sp>
    <dsp:sp modelId="{A7A72343-8F26-4040-A4CB-B4879448A24D}">
      <dsp:nvSpPr>
        <dsp:cNvPr id="0" name=""/>
        <dsp:cNvSpPr/>
      </dsp:nvSpPr>
      <dsp:spPr>
        <a:xfrm>
          <a:off x="2688846" y="4079564"/>
          <a:ext cx="2201960" cy="13982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5B1F8-5E01-4AF1-8183-6B63A3F515CC}">
      <dsp:nvSpPr>
        <dsp:cNvPr id="0" name=""/>
        <dsp:cNvSpPr/>
      </dsp:nvSpPr>
      <dsp:spPr>
        <a:xfrm>
          <a:off x="2933508" y="4311993"/>
          <a:ext cx="2201960" cy="13982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sz="2000" kern="1200" dirty="0"/>
        </a:p>
      </dsp:txBody>
      <dsp:txXfrm>
        <a:off x="2974461" y="4352946"/>
        <a:ext cx="2120054" cy="1316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5B4E0-CEED-4005-A6D0-6863DA273CF3}">
      <dsp:nvSpPr>
        <dsp:cNvPr id="0" name=""/>
        <dsp:cNvSpPr/>
      </dsp:nvSpPr>
      <dsp:spPr>
        <a:xfrm>
          <a:off x="1146549" y="3399775"/>
          <a:ext cx="1330110" cy="633011"/>
        </a:xfrm>
        <a:custGeom>
          <a:avLst/>
          <a:gdLst/>
          <a:ahLst/>
          <a:cxnLst/>
          <a:rect l="0" t="0" r="0" b="0"/>
          <a:pathLst>
            <a:path>
              <a:moveTo>
                <a:pt x="1330110" y="0"/>
              </a:moveTo>
              <a:lnTo>
                <a:pt x="1330110" y="431378"/>
              </a:lnTo>
              <a:lnTo>
                <a:pt x="0" y="431378"/>
              </a:lnTo>
              <a:lnTo>
                <a:pt x="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3F5233-4E8E-42B2-853D-EA3DD7AB95FD}">
      <dsp:nvSpPr>
        <dsp:cNvPr id="0" name=""/>
        <dsp:cNvSpPr/>
      </dsp:nvSpPr>
      <dsp:spPr>
        <a:xfrm>
          <a:off x="2476659" y="3399775"/>
          <a:ext cx="1330110" cy="633011"/>
        </a:xfrm>
        <a:custGeom>
          <a:avLst/>
          <a:gdLst/>
          <a:ahLst/>
          <a:cxnLst/>
          <a:rect l="0" t="0" r="0" b="0"/>
          <a:pathLst>
            <a:path>
              <a:moveTo>
                <a:pt x="0" y="0"/>
              </a:moveTo>
              <a:lnTo>
                <a:pt x="0" y="431378"/>
              </a:lnTo>
              <a:lnTo>
                <a:pt x="1330110" y="431378"/>
              </a:lnTo>
              <a:lnTo>
                <a:pt x="133011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618D44-1208-494D-8C3C-D61C683EDC62}">
      <dsp:nvSpPr>
        <dsp:cNvPr id="0" name=""/>
        <dsp:cNvSpPr/>
      </dsp:nvSpPr>
      <dsp:spPr>
        <a:xfrm>
          <a:off x="2476659" y="1384658"/>
          <a:ext cx="2660220" cy="633011"/>
        </a:xfrm>
        <a:custGeom>
          <a:avLst/>
          <a:gdLst/>
          <a:ahLst/>
          <a:cxnLst/>
          <a:rect l="0" t="0" r="0" b="0"/>
          <a:pathLst>
            <a:path>
              <a:moveTo>
                <a:pt x="2660220" y="0"/>
              </a:moveTo>
              <a:lnTo>
                <a:pt x="2660220" y="431378"/>
              </a:lnTo>
              <a:lnTo>
                <a:pt x="0" y="431378"/>
              </a:lnTo>
              <a:lnTo>
                <a:pt x="0" y="6330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BD623B-B364-41E0-901F-58216DA7062F}">
      <dsp:nvSpPr>
        <dsp:cNvPr id="0" name=""/>
        <dsp:cNvSpPr/>
      </dsp:nvSpPr>
      <dsp:spPr>
        <a:xfrm>
          <a:off x="6466991" y="3399775"/>
          <a:ext cx="1330110" cy="633011"/>
        </a:xfrm>
        <a:custGeom>
          <a:avLst/>
          <a:gdLst/>
          <a:ahLst/>
          <a:cxnLst/>
          <a:rect l="0" t="0" r="0" b="0"/>
          <a:pathLst>
            <a:path>
              <a:moveTo>
                <a:pt x="1330110" y="0"/>
              </a:moveTo>
              <a:lnTo>
                <a:pt x="1330110" y="431378"/>
              </a:lnTo>
              <a:lnTo>
                <a:pt x="0" y="431378"/>
              </a:lnTo>
              <a:lnTo>
                <a:pt x="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6F856B-10FB-47A9-AF90-95D064FB9C12}">
      <dsp:nvSpPr>
        <dsp:cNvPr id="0" name=""/>
        <dsp:cNvSpPr/>
      </dsp:nvSpPr>
      <dsp:spPr>
        <a:xfrm>
          <a:off x="7797101" y="3399775"/>
          <a:ext cx="1330110" cy="633011"/>
        </a:xfrm>
        <a:custGeom>
          <a:avLst/>
          <a:gdLst/>
          <a:ahLst/>
          <a:cxnLst/>
          <a:rect l="0" t="0" r="0" b="0"/>
          <a:pathLst>
            <a:path>
              <a:moveTo>
                <a:pt x="0" y="0"/>
              </a:moveTo>
              <a:lnTo>
                <a:pt x="0" y="431378"/>
              </a:lnTo>
              <a:lnTo>
                <a:pt x="1330110" y="431378"/>
              </a:lnTo>
              <a:lnTo>
                <a:pt x="1330110" y="633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F6D231-A77E-4C0B-B9DE-FC9CA46443F7}">
      <dsp:nvSpPr>
        <dsp:cNvPr id="0" name=""/>
        <dsp:cNvSpPr/>
      </dsp:nvSpPr>
      <dsp:spPr>
        <a:xfrm>
          <a:off x="5136880" y="1384658"/>
          <a:ext cx="2660220" cy="633011"/>
        </a:xfrm>
        <a:custGeom>
          <a:avLst/>
          <a:gdLst/>
          <a:ahLst/>
          <a:cxnLst/>
          <a:rect l="0" t="0" r="0" b="0"/>
          <a:pathLst>
            <a:path>
              <a:moveTo>
                <a:pt x="0" y="0"/>
              </a:moveTo>
              <a:lnTo>
                <a:pt x="0" y="431378"/>
              </a:lnTo>
              <a:lnTo>
                <a:pt x="2660220" y="431378"/>
              </a:lnTo>
              <a:lnTo>
                <a:pt x="2660220" y="6330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D4DA26-F8A4-4FDF-AF6E-D9DB3970F192}">
      <dsp:nvSpPr>
        <dsp:cNvPr id="0" name=""/>
        <dsp:cNvSpPr/>
      </dsp:nvSpPr>
      <dsp:spPr>
        <a:xfrm>
          <a:off x="4048608" y="2552"/>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48D3E5-FC5C-47C4-BBDB-8543B3A2750B}">
      <dsp:nvSpPr>
        <dsp:cNvPr id="0" name=""/>
        <dsp:cNvSpPr/>
      </dsp:nvSpPr>
      <dsp:spPr>
        <a:xfrm>
          <a:off x="4290446" y="232299"/>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מתוך</a:t>
          </a:r>
        </a:p>
      </dsp:txBody>
      <dsp:txXfrm>
        <a:off x="4330926" y="272779"/>
        <a:ext cx="2095584" cy="1301145"/>
      </dsp:txXfrm>
    </dsp:sp>
    <dsp:sp modelId="{FCEA65F4-3F87-4D50-B8F7-909371F82CA5}">
      <dsp:nvSpPr>
        <dsp:cNvPr id="0" name=""/>
        <dsp:cNvSpPr/>
      </dsp:nvSpPr>
      <dsp:spPr>
        <a:xfrm>
          <a:off x="6708829" y="2017669"/>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7FAAC9-5BE6-4B5D-B802-A9FC6ED714D9}">
      <dsp:nvSpPr>
        <dsp:cNvPr id="0" name=""/>
        <dsp:cNvSpPr/>
      </dsp:nvSpPr>
      <dsp:spPr>
        <a:xfrm>
          <a:off x="6950667" y="2247416"/>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הותרה- אין מלאכות אוכל נפש בכלל איסור מלאכה</a:t>
          </a:r>
        </a:p>
      </dsp:txBody>
      <dsp:txXfrm>
        <a:off x="6991147" y="2287896"/>
        <a:ext cx="2095584" cy="1301145"/>
      </dsp:txXfrm>
    </dsp:sp>
    <dsp:sp modelId="{1898E6B8-8B4D-431E-BF51-1D11E90FF0B9}">
      <dsp:nvSpPr>
        <dsp:cNvPr id="0" name=""/>
        <dsp:cNvSpPr/>
      </dsp:nvSpPr>
      <dsp:spPr>
        <a:xfrm>
          <a:off x="8038940"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3410FD-20E7-49F9-A5B5-1349DE7E2204}">
      <dsp:nvSpPr>
        <dsp:cNvPr id="0" name=""/>
        <dsp:cNvSpPr/>
      </dsp:nvSpPr>
      <dsp:spPr>
        <a:xfrm>
          <a:off x="8280778"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"כל מלאכת עבודה לא תעשו"</a:t>
          </a:r>
        </a:p>
      </dsp:txBody>
      <dsp:txXfrm>
        <a:off x="8321258" y="4303013"/>
        <a:ext cx="2095584" cy="1301145"/>
      </dsp:txXfrm>
    </dsp:sp>
    <dsp:sp modelId="{5FD4A26C-0009-4F79-AC4E-35721875883B}">
      <dsp:nvSpPr>
        <dsp:cNvPr id="0" name=""/>
        <dsp:cNvSpPr/>
      </dsp:nvSpPr>
      <dsp:spPr>
        <a:xfrm>
          <a:off x="5378719"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60B12-7CEC-4B60-BBBC-41B8E1DDCA42}">
      <dsp:nvSpPr>
        <dsp:cNvPr id="0" name=""/>
        <dsp:cNvSpPr/>
      </dsp:nvSpPr>
      <dsp:spPr>
        <a:xfrm>
          <a:off x="5620557"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ב"ה- מתוך שהותרה לצורך הותרה נמי שלא לצורך</a:t>
          </a:r>
        </a:p>
      </dsp:txBody>
      <dsp:txXfrm>
        <a:off x="5661037" y="4303013"/>
        <a:ext cx="2095584" cy="1301145"/>
      </dsp:txXfrm>
    </dsp:sp>
    <dsp:sp modelId="{DC97E2E8-7E22-49CF-B6AC-BE24F3235200}">
      <dsp:nvSpPr>
        <dsp:cNvPr id="0" name=""/>
        <dsp:cNvSpPr/>
      </dsp:nvSpPr>
      <dsp:spPr>
        <a:xfrm>
          <a:off x="1388387" y="2017669"/>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27FC24-FD93-464F-BDDC-2E0D8CF03BCC}">
      <dsp:nvSpPr>
        <dsp:cNvPr id="0" name=""/>
        <dsp:cNvSpPr/>
      </dsp:nvSpPr>
      <dsp:spPr>
        <a:xfrm>
          <a:off x="1630226" y="2247416"/>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דחויה- אכן כלולים המלאכות באיסור, אלא שיש היתר אוכל נפש</a:t>
          </a:r>
        </a:p>
      </dsp:txBody>
      <dsp:txXfrm>
        <a:off x="1670706" y="2287896"/>
        <a:ext cx="2095584" cy="1301145"/>
      </dsp:txXfrm>
    </dsp:sp>
    <dsp:sp modelId="{A7A72343-8F26-4040-A4CB-B4879448A24D}">
      <dsp:nvSpPr>
        <dsp:cNvPr id="0" name=""/>
        <dsp:cNvSpPr/>
      </dsp:nvSpPr>
      <dsp:spPr>
        <a:xfrm>
          <a:off x="2718498"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25B1F8-5E01-4AF1-8183-6B63A3F515CC}">
      <dsp:nvSpPr>
        <dsp:cNvPr id="0" name=""/>
        <dsp:cNvSpPr/>
      </dsp:nvSpPr>
      <dsp:spPr>
        <a:xfrm>
          <a:off x="2960336"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effectLst/>
              <a:latin typeface="Calibri" panose="020F0502020204030204" pitchFamily="34" charset="0"/>
              <a:ea typeface="Calibri" panose="020F0502020204030204" pitchFamily="34" charset="0"/>
              <a:cs typeface="Arial" panose="020B0604020202020204" pitchFamily="34" charset="0"/>
            </a:rPr>
            <a:t>"כל מלאכה לא יעשה בהם אך אשר יאכל לכל נפש הוא לבדו יעשה לכם."</a:t>
          </a:r>
          <a:endParaRPr lang="he-IL" sz="2000" kern="1200" dirty="0"/>
        </a:p>
      </dsp:txBody>
      <dsp:txXfrm>
        <a:off x="3000816" y="4303013"/>
        <a:ext cx="2095584" cy="1301145"/>
      </dsp:txXfrm>
    </dsp:sp>
    <dsp:sp modelId="{3D0CF0C8-2AD7-4F58-8D26-815CCF170C2D}">
      <dsp:nvSpPr>
        <dsp:cNvPr id="0" name=""/>
        <dsp:cNvSpPr/>
      </dsp:nvSpPr>
      <dsp:spPr>
        <a:xfrm>
          <a:off x="58277" y="4032787"/>
          <a:ext cx="2176544" cy="138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5CB1C8-E352-4626-B8F9-A6C17E26EAEE}">
      <dsp:nvSpPr>
        <dsp:cNvPr id="0" name=""/>
        <dsp:cNvSpPr/>
      </dsp:nvSpPr>
      <dsp:spPr>
        <a:xfrm>
          <a:off x="300115" y="4262533"/>
          <a:ext cx="2176544" cy="13821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ב"ש- אין דין "מתוך"</a:t>
          </a:r>
        </a:p>
      </dsp:txBody>
      <dsp:txXfrm>
        <a:off x="340595" y="4303013"/>
        <a:ext cx="2095584" cy="13011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2E74B7-CB73-F241-2CE3-AE332138209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3684278F-FD4E-1E0C-7252-89461277E6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7EA4293C-BA74-3730-DD5A-B0DC7ED5AB74}"/>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5" name="מציין מיקום של כותרת תחתונה 4">
            <a:extLst>
              <a:ext uri="{FF2B5EF4-FFF2-40B4-BE49-F238E27FC236}">
                <a16:creationId xmlns:a16="http://schemas.microsoft.com/office/drawing/2014/main" id="{E5D943C8-F13B-6B71-B41C-3F31440ED1A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6E00337-EE88-B539-BCCA-F2A2E195702C}"/>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394844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5A877D3-6B6B-E370-9439-FE66BD1DD84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A67790C-7D3E-82EF-BA4B-FC24582FA9C8}"/>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44C537D-BDBD-58E7-8586-81A95617A7C4}"/>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5" name="מציין מיקום של כותרת תחתונה 4">
            <a:extLst>
              <a:ext uri="{FF2B5EF4-FFF2-40B4-BE49-F238E27FC236}">
                <a16:creationId xmlns:a16="http://schemas.microsoft.com/office/drawing/2014/main" id="{D3DE814A-B312-144C-78F3-74E12130827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6DEDD56-8A10-25E9-F2AB-225DF76AAAB3}"/>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55127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2D4F6B9F-4A4B-AC20-ECB3-3C80C0AC522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8E75079-E002-AD2B-9F6D-3AE32A9160B6}"/>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5328324-7715-8E24-9C44-D68FE3631E68}"/>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5" name="מציין מיקום של כותרת תחתונה 4">
            <a:extLst>
              <a:ext uri="{FF2B5EF4-FFF2-40B4-BE49-F238E27FC236}">
                <a16:creationId xmlns:a16="http://schemas.microsoft.com/office/drawing/2014/main" id="{94B371A6-3564-E88A-B372-EDDCD8B1665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9184F6F-DA79-E905-CFD9-63C74587BB9B}"/>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417769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FE476D-DFFA-BC07-670E-863DE4122B3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0695F97-3F86-DCCC-71DA-4E9D21BD0C01}"/>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86EC559-0980-83C4-BBEC-8E2344E8C383}"/>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5" name="מציין מיקום של כותרת תחתונה 4">
            <a:extLst>
              <a:ext uri="{FF2B5EF4-FFF2-40B4-BE49-F238E27FC236}">
                <a16:creationId xmlns:a16="http://schemas.microsoft.com/office/drawing/2014/main" id="{F94D51BF-7719-B619-4191-21C772205C5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8A3F01B-5989-240D-3111-9963FF48DA32}"/>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220629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0257411-D493-3720-6B76-C1A39A6357E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60C424C-21CA-0B00-893A-DBF8A7C41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BA001060-D21B-A49A-3B65-D1C98AC05120}"/>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5" name="מציין מיקום של כותרת תחתונה 4">
            <a:extLst>
              <a:ext uri="{FF2B5EF4-FFF2-40B4-BE49-F238E27FC236}">
                <a16:creationId xmlns:a16="http://schemas.microsoft.com/office/drawing/2014/main" id="{ACC5BAE6-4C7F-0F00-3732-9894E3089DB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CB34FD2-E50C-FC59-7D68-754AE0E68A09}"/>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379512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43E8CD-E07E-B4C9-1488-8DBCC1D7545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0284758-0C9E-7EE2-96DB-6B47A6987D8F}"/>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607C608-9C5A-BD1B-4470-32EDBFA6980B}"/>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14668368-4121-F1BA-AEFD-332EBC2DB0F4}"/>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6" name="מציין מיקום של כותרת תחתונה 5">
            <a:extLst>
              <a:ext uri="{FF2B5EF4-FFF2-40B4-BE49-F238E27FC236}">
                <a16:creationId xmlns:a16="http://schemas.microsoft.com/office/drawing/2014/main" id="{9A046C47-AC81-6C3D-D59C-C1717BFEA2F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4A8278F-BB26-6CF0-138E-F2CC0C1430A6}"/>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24563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FA68ED4-3048-529F-82A5-CB5627C9EFA8}"/>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E1063FE-423B-24DB-BA37-4B73A1B0A8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1037B4DE-9A5E-299F-B55D-164DF18FB481}"/>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4D421017-0638-AD67-C08C-23DC0C735A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FA4CEB4-6705-965E-CDD6-3F1451F49DC1}"/>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DE7081E-52DE-0121-F4A6-A92C49815CD5}"/>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8" name="מציין מיקום של כותרת תחתונה 7">
            <a:extLst>
              <a:ext uri="{FF2B5EF4-FFF2-40B4-BE49-F238E27FC236}">
                <a16:creationId xmlns:a16="http://schemas.microsoft.com/office/drawing/2014/main" id="{E067EC0C-F725-E51A-5B82-8A7B42F7DF78}"/>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ECE89A92-723A-2BD0-4B2F-BB57D9B3F4D7}"/>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428103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FFEB858-3B8B-C697-13B1-AD66985968A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7BAE11A0-7C3F-D60F-3F69-AB767F9F756F}"/>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4" name="מציין מיקום של כותרת תחתונה 3">
            <a:extLst>
              <a:ext uri="{FF2B5EF4-FFF2-40B4-BE49-F238E27FC236}">
                <a16:creationId xmlns:a16="http://schemas.microsoft.com/office/drawing/2014/main" id="{07E9175F-C3CC-98F5-D460-E5359E9173A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B86E18C-8A2A-E5A8-BBF4-3E8D7AE7FD9F}"/>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297591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27A6F903-F8BA-D559-CBA5-67F048AE14F8}"/>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3" name="מציין מיקום של כותרת תחתונה 2">
            <a:extLst>
              <a:ext uri="{FF2B5EF4-FFF2-40B4-BE49-F238E27FC236}">
                <a16:creationId xmlns:a16="http://schemas.microsoft.com/office/drawing/2014/main" id="{E6161B78-983F-9B46-F8E6-8572F0230F10}"/>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2BA6499A-01C7-7972-0A69-4EB53E03F375}"/>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351316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C078AF-2B02-6014-E101-B545C195EDA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F20A1B9-152F-8017-190E-423BF48C08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87BE0B9-E6D4-24D1-7CFC-3C0F0B225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E1046D6-EA09-9D67-8CED-92610B6E6510}"/>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6" name="מציין מיקום של כותרת תחתונה 5">
            <a:extLst>
              <a:ext uri="{FF2B5EF4-FFF2-40B4-BE49-F238E27FC236}">
                <a16:creationId xmlns:a16="http://schemas.microsoft.com/office/drawing/2014/main" id="{8E4353D2-FD00-800A-1B0D-E3CA3A4686A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93C7546-D8E0-C7D1-CB0B-BC0BE601AB4E}"/>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421704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2C36DD3-7922-5E43-3EBE-7200C9ABEF0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1EA11EF-075B-C388-8245-3384A2DD14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7B6CC1AB-95C3-2D15-202B-E74A4D2E0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563AD49-6750-B55E-6CF8-30E05B14E2CC}"/>
              </a:ext>
            </a:extLst>
          </p:cNvPr>
          <p:cNvSpPr>
            <a:spLocks noGrp="1"/>
          </p:cNvSpPr>
          <p:nvPr>
            <p:ph type="dt" sz="half" idx="10"/>
          </p:nvPr>
        </p:nvSpPr>
        <p:spPr/>
        <p:txBody>
          <a:bodyPr/>
          <a:lstStyle/>
          <a:p>
            <a:fld id="{5DEA1064-6D19-4F2B-922E-C51DDBB572E2}" type="datetimeFigureOut">
              <a:rPr lang="he-IL" smtClean="0"/>
              <a:t>כ"ו/אדר/תשפ"ג</a:t>
            </a:fld>
            <a:endParaRPr lang="he-IL"/>
          </a:p>
        </p:txBody>
      </p:sp>
      <p:sp>
        <p:nvSpPr>
          <p:cNvPr id="6" name="מציין מיקום של כותרת תחתונה 5">
            <a:extLst>
              <a:ext uri="{FF2B5EF4-FFF2-40B4-BE49-F238E27FC236}">
                <a16:creationId xmlns:a16="http://schemas.microsoft.com/office/drawing/2014/main" id="{421B8BA6-8DFA-4A03-FE38-9CA28689894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DFEA15D-BE5D-3220-53EF-3CAC9713B8C7}"/>
              </a:ext>
            </a:extLst>
          </p:cNvPr>
          <p:cNvSpPr>
            <a:spLocks noGrp="1"/>
          </p:cNvSpPr>
          <p:nvPr>
            <p:ph type="sldNum" sz="quarter" idx="12"/>
          </p:nvPr>
        </p:nvSpPr>
        <p:spPr/>
        <p:txBody>
          <a:bodyPr/>
          <a:lstStyle/>
          <a:p>
            <a:fld id="{0EBF0BAF-71B0-4562-B236-DF67F5111F40}" type="slidenum">
              <a:rPr lang="he-IL" smtClean="0"/>
              <a:t>‹#›</a:t>
            </a:fld>
            <a:endParaRPr lang="he-IL"/>
          </a:p>
        </p:txBody>
      </p:sp>
    </p:spTree>
    <p:extLst>
      <p:ext uri="{BB962C8B-B14F-4D97-AF65-F5344CB8AC3E}">
        <p14:creationId xmlns:p14="http://schemas.microsoft.com/office/powerpoint/2010/main" val="199206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E44D530B-8E7D-AB71-C796-E72FD031EF5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878F879-C6B8-FD1D-D110-33C1A90F989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A922542-2023-8D86-5067-8926D8A565B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EA1064-6D19-4F2B-922E-C51DDBB572E2}" type="datetimeFigureOut">
              <a:rPr lang="he-IL" smtClean="0"/>
              <a:t>כ"ו/אדר/תשפ"ג</a:t>
            </a:fld>
            <a:endParaRPr lang="he-IL"/>
          </a:p>
        </p:txBody>
      </p:sp>
      <p:sp>
        <p:nvSpPr>
          <p:cNvPr id="5" name="מציין מיקום של כותרת תחתונה 4">
            <a:extLst>
              <a:ext uri="{FF2B5EF4-FFF2-40B4-BE49-F238E27FC236}">
                <a16:creationId xmlns:a16="http://schemas.microsoft.com/office/drawing/2014/main" id="{9F7828A6-2E61-BCFB-FB52-738358EAD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3735EB-994E-1133-8CDE-B97598CF749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BF0BAF-71B0-4562-B236-DF67F5111F40}" type="slidenum">
              <a:rPr lang="he-IL" smtClean="0"/>
              <a:t>‹#›</a:t>
            </a:fld>
            <a:endParaRPr lang="he-IL"/>
          </a:p>
        </p:txBody>
      </p:sp>
    </p:spTree>
    <p:extLst>
      <p:ext uri="{BB962C8B-B14F-4D97-AF65-F5344CB8AC3E}">
        <p14:creationId xmlns:p14="http://schemas.microsoft.com/office/powerpoint/2010/main" val="339336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74DDC3-9DEE-17D0-870F-5E8104866D12}"/>
              </a:ext>
            </a:extLst>
          </p:cNvPr>
          <p:cNvSpPr>
            <a:spLocks noGrp="1"/>
          </p:cNvSpPr>
          <p:nvPr>
            <p:ph type="ctrTitle"/>
          </p:nvPr>
        </p:nvSpPr>
        <p:spPr/>
        <p:txBody>
          <a:bodyPr/>
          <a:lstStyle/>
          <a:p>
            <a:r>
              <a:rPr lang="he-IL" dirty="0"/>
              <a:t>היתר אוכל נפש</a:t>
            </a:r>
          </a:p>
        </p:txBody>
      </p:sp>
      <p:sp>
        <p:nvSpPr>
          <p:cNvPr id="3" name="כותרת משנה 2">
            <a:extLst>
              <a:ext uri="{FF2B5EF4-FFF2-40B4-BE49-F238E27FC236}">
                <a16:creationId xmlns:a16="http://schemas.microsoft.com/office/drawing/2014/main" id="{2C5B5243-E34B-62E4-5F8A-4DAA234D3841}"/>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12876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631D77-8588-C3D9-0E87-7CE385823AF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2D7C230-4770-56C8-0FD7-A07B34DDD83F}"/>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העמק דבר ויקרא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כג:כט</a:t>
            </a:r>
            <a:r>
              <a:rPr lang="he-IL" sz="1800" kern="100" dirty="0">
                <a:effectLst/>
                <a:latin typeface="Calibri" panose="020F0502020204030204" pitchFamily="34" charset="0"/>
                <a:ea typeface="Arial" panose="020B0604020202020204" pitchFamily="34" charset="0"/>
                <a:cs typeface="Arial" panose="020B0604020202020204" pitchFamily="34" charset="0"/>
              </a:rPr>
              <a:t> {איסור אכילה ומלאכה ביום הכיפורים</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כי כל הנפש וגו׳. הוא טעם על איסור מלאכת א״נ משום שאסור לאכול. מבואר הא אי היה מצוה לאכול ביוה״כ כמו בשאר מועדות היו </a:t>
            </a:r>
            <a:r>
              <a:rPr lang="he-IL" sz="1800" kern="100" dirty="0" err="1">
                <a:effectLst/>
                <a:latin typeface="Calibri" panose="020F0502020204030204" pitchFamily="34" charset="0"/>
                <a:ea typeface="Arial" panose="020B0604020202020204" pitchFamily="34" charset="0"/>
                <a:cs typeface="Arial" panose="020B0604020202020204" pitchFamily="34" charset="0"/>
              </a:rPr>
              <a:t>רשאין</a:t>
            </a:r>
            <a:r>
              <a:rPr lang="he-IL" sz="1800" kern="100" dirty="0">
                <a:effectLst/>
                <a:latin typeface="Calibri" panose="020F0502020204030204" pitchFamily="34" charset="0"/>
                <a:ea typeface="Arial" panose="020B0604020202020204" pitchFamily="34" charset="0"/>
                <a:cs typeface="Arial" panose="020B0604020202020204" pitchFamily="34" charset="0"/>
              </a:rPr>
              <a:t> אע״ג שעונש מלאכה בכרת.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וכמש״כ</a:t>
            </a:r>
            <a:r>
              <a:rPr lang="he-IL" sz="1800" kern="100" dirty="0">
                <a:effectLst/>
                <a:latin typeface="Calibri" panose="020F0502020204030204" pitchFamily="34" charset="0"/>
                <a:ea typeface="Arial" panose="020B0604020202020204" pitchFamily="34" charset="0"/>
                <a:cs typeface="Arial" panose="020B0604020202020204" pitchFamily="34" charset="0"/>
              </a:rPr>
              <a:t> לעיל ג׳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דראוי</a:t>
            </a:r>
            <a:r>
              <a:rPr lang="he-IL" sz="1800" kern="100" dirty="0">
                <a:effectLst/>
                <a:latin typeface="Calibri" panose="020F0502020204030204" pitchFamily="34" charset="0"/>
                <a:ea typeface="Arial" panose="020B0604020202020204" pitchFamily="34" charset="0"/>
                <a:cs typeface="Arial" panose="020B0604020202020204" pitchFamily="34" charset="0"/>
              </a:rPr>
              <a:t> היה שידחה מצוה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די״ט</a:t>
            </a:r>
            <a:r>
              <a:rPr lang="he-IL" sz="1800" kern="100" dirty="0">
                <a:effectLst/>
                <a:latin typeface="Calibri" panose="020F0502020204030204" pitchFamily="34" charset="0"/>
                <a:ea typeface="Arial" panose="020B0604020202020204" pitchFamily="34" charset="0"/>
                <a:cs typeface="Arial" panose="020B0604020202020204" pitchFamily="34" charset="0"/>
              </a:rPr>
              <a:t> את איסור שבת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דבכרת</a:t>
            </a:r>
            <a:r>
              <a:rPr lang="he-IL" sz="1800" kern="100" dirty="0">
                <a:effectLst/>
                <a:latin typeface="Calibri" panose="020F0502020204030204" pitchFamily="34" charset="0"/>
                <a:ea typeface="Arial" panose="020B0604020202020204" pitchFamily="34" charset="0"/>
                <a:cs typeface="Arial" panose="020B0604020202020204" pitchFamily="34" charset="0"/>
              </a:rPr>
              <a:t> לולי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דשבת</a:t>
            </a:r>
            <a:r>
              <a:rPr lang="he-IL" sz="1800" kern="100" dirty="0">
                <a:effectLst/>
                <a:latin typeface="Calibri" panose="020F0502020204030204" pitchFamily="34" charset="0"/>
                <a:ea typeface="Arial" panose="020B0604020202020204" pitchFamily="34" charset="0"/>
                <a:cs typeface="Arial" panose="020B0604020202020204" pitchFamily="34" charset="0"/>
              </a:rPr>
              <a:t> </a:t>
            </a:r>
            <a:r>
              <a:rPr lang="he-IL" sz="1800" kern="100" dirty="0" err="1">
                <a:effectLst/>
                <a:latin typeface="Calibri" panose="020F0502020204030204" pitchFamily="34" charset="0"/>
                <a:ea typeface="Arial" panose="020B0604020202020204" pitchFamily="34" charset="0"/>
                <a:cs typeface="Arial" panose="020B0604020202020204" pitchFamily="34" charset="0"/>
              </a:rPr>
              <a:t>קביעא</a:t>
            </a:r>
            <a:r>
              <a:rPr lang="he-IL" sz="1800" kern="100" dirty="0">
                <a:effectLst/>
                <a:latin typeface="Calibri" panose="020F0502020204030204" pitchFamily="34" charset="0"/>
                <a:ea typeface="Arial" panose="020B0604020202020204" pitchFamily="34" charset="0"/>
                <a:cs typeface="Arial" panose="020B0604020202020204" pitchFamily="34" charset="0"/>
              </a:rPr>
              <a:t> ויו״ט אינו קבוע יומו כ״כ בכל ישראל</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415800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0F859A-CFDE-9170-E87B-5B3886794062}"/>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2AC8A60-8A2B-7E83-7C86-D8E5A89FE079}"/>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שו"ת רי"ד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שכל מלאכות שהותרו לצורך אוכל נפש הותרו נמי שלא לצורך אוכל נפש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ומדאורייתא</a:t>
            </a:r>
            <a:r>
              <a:rPr lang="he-IL" sz="1800" kern="100" dirty="0">
                <a:effectLst/>
                <a:latin typeface="Calibri" panose="020F0502020204030204" pitchFamily="34" charset="0"/>
                <a:ea typeface="Arial" panose="020B0604020202020204" pitchFamily="34" charset="0"/>
                <a:cs typeface="Arial" panose="020B0604020202020204" pitchFamily="34" charset="0"/>
              </a:rPr>
              <a:t> אע"פ שאין לו צורך באותן המלאכות כלל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כלל</a:t>
            </a:r>
            <a:r>
              <a:rPr lang="he-IL" sz="1800" kern="100" dirty="0">
                <a:effectLst/>
                <a:latin typeface="Calibri" panose="020F0502020204030204" pitchFamily="34" charset="0"/>
                <a:ea typeface="Arial" panose="020B0604020202020204" pitchFamily="34" charset="0"/>
                <a:cs typeface="Arial" panose="020B0604020202020204" pitchFamily="34" charset="0"/>
              </a:rPr>
              <a:t> הותרו לו כאילו היה חול גמור ורבנן הוא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דגזור</a:t>
            </a:r>
            <a:r>
              <a:rPr lang="he-IL" sz="1800" kern="100" dirty="0">
                <a:effectLst/>
                <a:latin typeface="Calibri" panose="020F0502020204030204" pitchFamily="34" charset="0"/>
                <a:ea typeface="Arial" panose="020B0604020202020204" pitchFamily="34" charset="0"/>
                <a:cs typeface="Arial" panose="020B0604020202020204" pitchFamily="34" charset="0"/>
              </a:rPr>
              <a:t> בכל מידי שאינו צריך להם כלל כגון אבנים וכיוצא בהן</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43677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079034-1B35-8D99-6BC0-6ECE56CFAEA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693EB62-58AA-E355-89ED-0FE5A5797324}"/>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שיטה ישנה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שטמ"ק</a:t>
            </a:r>
            <a:r>
              <a:rPr lang="he-IL" sz="1800" kern="100" dirty="0">
                <a:effectLst/>
                <a:latin typeface="Calibri" panose="020F0502020204030204" pitchFamily="34" charset="0"/>
                <a:ea typeface="Arial" panose="020B0604020202020204" pitchFamily="34" charset="0"/>
                <a:cs typeface="Arial" panose="020B0604020202020204" pitchFamily="34" charset="0"/>
              </a:rPr>
              <a:t> כתובות ז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כלומר כל אותן מלאכות שהותרו לצורך אכילה לא היו בכלל לא תעשה כל מלאכה...והאי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דכתב</a:t>
            </a:r>
            <a:r>
              <a:rPr lang="he-IL" sz="1800" kern="100" dirty="0">
                <a:effectLst/>
                <a:latin typeface="Calibri" panose="020F0502020204030204" pitchFamily="34" charset="0"/>
                <a:ea typeface="Arial" panose="020B0604020202020204" pitchFamily="34" charset="0"/>
                <a:cs typeface="Arial" panose="020B0604020202020204" pitchFamily="34" charset="0"/>
              </a:rPr>
              <a:t> רחמנא אשר יאכל לכל נפש </a:t>
            </a:r>
            <a:r>
              <a:rPr lang="he-IL" sz="1800" kern="100" dirty="0" err="1">
                <a:effectLst/>
                <a:latin typeface="Calibri" panose="020F0502020204030204" pitchFamily="34" charset="0"/>
                <a:ea typeface="Arial" panose="020B0604020202020204" pitchFamily="34" charset="0"/>
                <a:cs typeface="Arial" panose="020B0604020202020204" pitchFamily="34" charset="0"/>
              </a:rPr>
              <a:t>לסימנא</a:t>
            </a:r>
            <a:r>
              <a:rPr lang="he-IL" sz="1800" kern="100" dirty="0">
                <a:effectLst/>
                <a:latin typeface="Calibri" panose="020F0502020204030204" pitchFamily="34" charset="0"/>
                <a:ea typeface="Arial" panose="020B0604020202020204" pitchFamily="34" charset="0"/>
                <a:cs typeface="Arial" panose="020B0604020202020204" pitchFamily="34" charset="0"/>
              </a:rPr>
              <a:t> בעלמא הוא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דכתבוה</a:t>
            </a:r>
            <a:r>
              <a:rPr lang="he-IL" sz="1800" kern="100" dirty="0">
                <a:effectLst/>
                <a:latin typeface="Calibri" panose="020F0502020204030204" pitchFamily="34" charset="0"/>
                <a:ea typeface="Arial" panose="020B0604020202020204" pitchFamily="34" charset="0"/>
                <a:cs typeface="Arial" panose="020B0604020202020204" pitchFamily="34" charset="0"/>
              </a:rPr>
              <a:t> שכל המלאכות הצריכות לאכילה יהיו מותרות בי"ט ובלבד לצורכי ישראל אבל לא לצורכי עובדי כוכבים</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572772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81E1F6-81B6-A8BC-D38A-0EC2B07D672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AA606B6-C7E9-52AE-66B8-C2956AED37D9}"/>
              </a:ext>
            </a:extLst>
          </p:cNvPr>
          <p:cNvSpPr>
            <a:spLocks noGrp="1"/>
          </p:cNvSpPr>
          <p:nvPr>
            <p:ph idx="1"/>
          </p:nvPr>
        </p:nvSpPr>
        <p:spPr/>
        <p:txBody>
          <a:bodyPr>
            <a:normAutofit fontScale="92500" lnSpcReduction="10000"/>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רמב״ן על התורה ויקרא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כג</a:t>
            </a:r>
            <a:r>
              <a:rPr lang="he-IL" sz="1800" kern="100" dirty="0">
                <a:effectLst/>
                <a:latin typeface="Calibri" panose="020F0502020204030204" pitchFamily="34" charset="0"/>
                <a:ea typeface="Arial" panose="020B0604020202020204" pitchFamily="34" charset="0"/>
                <a:cs typeface="Arial" panose="020B0604020202020204" pitchFamily="34" charset="0"/>
              </a:rPr>
              <a:t> פסוק ז</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800" kern="100" dirty="0">
                <a:effectLst/>
                <a:latin typeface="Arial" panose="020B0604020202020204" pitchFamily="34" charset="0"/>
                <a:ea typeface="Arial" panose="020B0604020202020204" pitchFamily="34" charset="0"/>
                <a:cs typeface="Arial" panose="020B0604020202020204" pitchFamily="34" charset="0"/>
              </a:rPr>
              <a:t>"</a:t>
            </a:r>
            <a:r>
              <a:rPr lang="he-IL" sz="1800" kern="100" dirty="0">
                <a:effectLst/>
                <a:latin typeface="Calibri" panose="020F0502020204030204" pitchFamily="34" charset="0"/>
                <a:ea typeface="Arial" panose="020B0604020202020204" pitchFamily="34" charset="0"/>
                <a:cs typeface="Arial" panose="020B0604020202020204" pitchFamily="34" charset="0"/>
              </a:rPr>
              <a:t>כל מלאכת עבודה" - "אפילו המלאכות החשובות לכם, עבודה וצורך שיש חסרון כיס בבטלה שלהן, כגון דבר האבד; כך הבנתי מתורת כהנים (פרשה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יב</a:t>
            </a:r>
            <a:r>
              <a:rPr lang="he-IL" sz="1800" kern="100" dirty="0">
                <a:effectLst/>
                <a:latin typeface="Calibri" panose="020F0502020204030204" pitchFamily="34" charset="0"/>
                <a:ea typeface="Arial" panose="020B0604020202020204" pitchFamily="34" charset="0"/>
                <a:cs typeface="Arial" panose="020B0604020202020204" pitchFamily="34" charset="0"/>
              </a:rPr>
              <a:t> ח), </a:t>
            </a:r>
            <a:r>
              <a:rPr lang="he-IL" sz="1800" kern="100" dirty="0" err="1">
                <a:effectLst/>
                <a:latin typeface="Calibri" panose="020F0502020204030204" pitchFamily="34" charset="0"/>
                <a:ea typeface="Arial" panose="020B0604020202020204" pitchFamily="34" charset="0"/>
                <a:cs typeface="Arial" panose="020B0604020202020204" pitchFamily="34" charset="0"/>
              </a:rPr>
              <a:t>דקתני</a:t>
            </a:r>
            <a:r>
              <a:rPr lang="he-IL" sz="1800" kern="100" dirty="0">
                <a:effectLst/>
                <a:latin typeface="Calibri" panose="020F0502020204030204" pitchFamily="34" charset="0"/>
                <a:ea typeface="Arial" panose="020B0604020202020204" pitchFamily="34" charset="0"/>
                <a:cs typeface="Arial" panose="020B0604020202020204" pitchFamily="34" charset="0"/>
              </a:rPr>
              <a:t> "יכול אף חולו של מועד יהא אסור במלאכת עבודה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וכו</a:t>
            </a:r>
            <a:r>
              <a:rPr lang="he-IL" sz="1800" kern="100" dirty="0">
                <a:effectLst/>
                <a:latin typeface="Calibri" panose="020F0502020204030204" pitchFamily="34" charset="0"/>
                <a:ea typeface="Arial" panose="020B0604020202020204" pitchFamily="34" charset="0"/>
                <a:cs typeface="Arial" panose="020B0604020202020204" pitchFamily="34" charset="0"/>
              </a:rPr>
              <a:t>'"", לשון רש"י</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ואיננו נכון כלל, כי</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מה טעם שיאמר הכתוב "לא תעשה מלאכת דבר האבד" ויבאו שאר המלאכות מקל וחומר? ואם כן ראוי שיאמר אף בשבת כן</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ועוד, שאם כן הרי חולו של מועד רמוז בתורה שמותר בדבר האבד, והם אמרו (חגיגה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יח</a:t>
            </a:r>
            <a:r>
              <a:rPr lang="he-IL" sz="1800" kern="100" dirty="0">
                <a:effectLst/>
                <a:latin typeface="Calibri" panose="020F0502020204030204" pitchFamily="34" charset="0"/>
                <a:ea typeface="Arial" panose="020B0604020202020204" pitchFamily="34" charset="0"/>
                <a:cs typeface="Arial" panose="020B0604020202020204" pitchFamily="34" charset="0"/>
              </a:rPr>
              <a:t>) לא מסרה הכתוב אלא לחכמים, שאין בתורה רמז איזו מלאכה מותרת ואיזו מלאכה אסורה</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ולשון "עבודה" כולל הוא כל המלאכות </a:t>
            </a:r>
            <a:r>
              <a:rPr lang="he-IL" sz="1800" kern="100" dirty="0" err="1">
                <a:effectLst/>
                <a:latin typeface="Calibri" panose="020F0502020204030204" pitchFamily="34" charset="0"/>
                <a:ea typeface="Arial" panose="020B0604020202020204" pitchFamily="34" charset="0"/>
                <a:cs typeface="Arial" panose="020B0604020202020204" pitchFamily="34" charset="0"/>
              </a:rPr>
              <a:t>והשמושים</a:t>
            </a:r>
            <a:r>
              <a:rPr lang="he-IL" sz="1800" kern="100" dirty="0">
                <a:effectLst/>
                <a:latin typeface="Calibri" panose="020F0502020204030204" pitchFamily="34" charset="0"/>
                <a:ea typeface="Arial" panose="020B0604020202020204" pitchFamily="34" charset="0"/>
                <a:cs typeface="Arial" panose="020B0604020202020204" pitchFamily="34" charset="0"/>
              </a:rPr>
              <a:t>: (משלי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יב</a:t>
            </a:r>
            <a:r>
              <a:rPr lang="he-IL" sz="1800" kern="100" dirty="0">
                <a:effectLst/>
                <a:latin typeface="Calibri" panose="020F0502020204030204" pitchFamily="34" charset="0"/>
                <a:ea typeface="Arial" panose="020B0604020202020204" pitchFamily="34" charset="0"/>
                <a:cs typeface="Arial" panose="020B0604020202020204" pitchFamily="34" charset="0"/>
              </a:rPr>
              <a:t> יא): "עובד אדמתו ישבע לחם", (דברים טו </a:t>
            </a:r>
            <a:r>
              <a:rPr lang="he-IL" sz="1800" kern="100" dirty="0" err="1">
                <a:effectLst/>
                <a:latin typeface="Calibri" panose="020F0502020204030204" pitchFamily="34" charset="0"/>
                <a:ea typeface="Arial" panose="020B0604020202020204" pitchFamily="34" charset="0"/>
                <a:cs typeface="Arial" panose="020B0604020202020204" pitchFamily="34" charset="0"/>
              </a:rPr>
              <a:t>יח</a:t>
            </a:r>
            <a:r>
              <a:rPr lang="he-IL" sz="1800" kern="100" dirty="0">
                <a:effectLst/>
                <a:latin typeface="Calibri" panose="020F0502020204030204" pitchFamily="34" charset="0"/>
                <a:ea typeface="Arial" panose="020B0604020202020204" pitchFamily="34" charset="0"/>
                <a:cs typeface="Arial" panose="020B0604020202020204" pitchFamily="34" charset="0"/>
              </a:rPr>
              <a:t>): "ועבדך שש שנים", (דברים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כח</a:t>
            </a:r>
            <a:r>
              <a:rPr lang="he-IL" sz="1800" kern="100" dirty="0">
                <a:effectLst/>
                <a:latin typeface="Calibri" panose="020F0502020204030204" pitchFamily="34" charset="0"/>
                <a:ea typeface="Arial" panose="020B0604020202020204" pitchFamily="34" charset="0"/>
                <a:cs typeface="Arial" panose="020B0604020202020204" pitchFamily="34" charset="0"/>
              </a:rPr>
              <a:t> מח): "ועבדת את אויביך", ואינו משמש בשום מקום בדבר האבד בלבד, שאם לא תעשה היום לא תעשה למחר</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r>
              <a:rPr lang="he-IL" sz="1800" dirty="0">
                <a:effectLst/>
                <a:ea typeface="Arial" panose="020B0604020202020204" pitchFamily="34" charset="0"/>
                <a:cs typeface="Arial" panose="020B0604020202020204" pitchFamily="34" charset="0"/>
              </a:rPr>
              <a:t>אבל פירוש "מלאכת עבודה", כל מלאכה שאינה לצורך אוכל נפש</a:t>
            </a:r>
            <a:endParaRPr lang="he-IL" dirty="0"/>
          </a:p>
        </p:txBody>
      </p:sp>
    </p:spTree>
    <p:extLst>
      <p:ext uri="{BB962C8B-B14F-4D97-AF65-F5344CB8AC3E}">
        <p14:creationId xmlns:p14="http://schemas.microsoft.com/office/powerpoint/2010/main" val="29544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034744B-6F8C-36B2-0C58-3440D2BC056E}"/>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D23D7835-9730-8870-3DF3-7EA10F9C864E}"/>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כתובות דף ז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זביד</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למיבעל</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איכא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זביד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גופיה בעל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רב יהודה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למיבעל</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דשרי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הא בשבת אסור דהוא הדין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דאפילו</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נמי שרי ומעשה שהיה כך היה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שרי בשבת אסור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א''ל</a:t>
            </a:r>
            <a:r>
              <a:rPr lang="he-IL" sz="1800" kern="100" dirty="0">
                <a:effectLst/>
                <a:latin typeface="Calibri" panose="020F0502020204030204" pitchFamily="34" charset="0"/>
                <a:ea typeface="Calibri" panose="020F0502020204030204" pitchFamily="34" charset="0"/>
                <a:cs typeface="Arial" panose="020B0604020202020204" pitchFamily="34" charset="0"/>
              </a:rPr>
              <a:t>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פפא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דעתיך</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חבורה לצורך הותרה נמי שלא לצורך אלא מעתה מותר לעשות מוגמר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דמתוך</a:t>
            </a:r>
            <a:r>
              <a:rPr lang="he-IL" sz="1800" kern="100" dirty="0">
                <a:effectLst/>
                <a:latin typeface="Calibri" panose="020F0502020204030204" pitchFamily="34" charset="0"/>
                <a:ea typeface="Calibri" panose="020F0502020204030204" pitchFamily="34" charset="0"/>
                <a:cs typeface="Arial" panose="020B0604020202020204" pitchFamily="34" charset="0"/>
              </a:rPr>
              <a:t> שהותרה הבערה לצורך הותרה נמי שלא לצורך אמר ליה עליך אמר קרא {שמות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יב-טז</a:t>
            </a:r>
            <a:r>
              <a:rPr lang="he-IL" sz="1800" kern="100" dirty="0">
                <a:effectLst/>
                <a:latin typeface="Calibri" panose="020F0502020204030204" pitchFamily="34" charset="0"/>
                <a:ea typeface="Calibri" panose="020F0502020204030204" pitchFamily="34" charset="0"/>
                <a:cs typeface="Arial" panose="020B0604020202020204" pitchFamily="34" charset="0"/>
              </a:rPr>
              <a:t>} אך אשר יאכל לכל נפש דבר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השוה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לכל נפש אמר ליה רב אחא בריה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לרב אשי אלא מעתה נזדמן לו צבי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ביו''ט</a:t>
            </a:r>
            <a:r>
              <a:rPr lang="he-IL" sz="1800" kern="100" dirty="0">
                <a:effectLst/>
                <a:latin typeface="Calibri" panose="020F0502020204030204" pitchFamily="34" charset="0"/>
                <a:ea typeface="Calibri" panose="020F0502020204030204" pitchFamily="34" charset="0"/>
                <a:cs typeface="Arial" panose="020B0604020202020204" pitchFamily="34" charset="0"/>
              </a:rPr>
              <a:t> הואיל ואינו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לכל נפש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דאסור</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למשחטיה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אמר ליה אנא דבר הצורך לכל נפש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קאמינא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צבי צריך לכל נפש הוא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65693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15E8CE3-6E32-C876-45CF-AFF1F66F8198}"/>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6251CA6-96B9-9E96-EDA0-C12B6DD3599F}"/>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שמות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יב:טז</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וּבַיּוֹם הָרִאשׁוֹן מִקְרָא קֹדֶשׁ וּבַיּוֹם הַשְּׁבִיעִי מִקְרָא קֹדֶשׁ יִהְיֶה לָכֶם כָּל מְלָאכָה לֹא יֵעָשֶׂה בָהֶם אַךְ אֲשֶׁר יֵאָכֵל לְכָל נֶפֶשׁ הוּא לְבַדּוֹ יֵעָשֶׂה לָכֶם</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marL="0" indent="0">
              <a:buNone/>
            </a:pPr>
            <a:endParaRPr lang="he-IL" dirty="0"/>
          </a:p>
        </p:txBody>
      </p:sp>
    </p:spTree>
    <p:extLst>
      <p:ext uri="{BB962C8B-B14F-4D97-AF65-F5344CB8AC3E}">
        <p14:creationId xmlns:p14="http://schemas.microsoft.com/office/powerpoint/2010/main" val="45471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932C999-BDEE-1397-7BD5-79A3B12B8FF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1CE0D9A-5118-79EC-AC21-FF66B7088DF5}"/>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ויקרא פרק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כג</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א וַיְדַבֵּר יְהוָה אֶל מֹשֶׁה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ב דַּבֵּר אֶל בְּנֵי יִשְׂרָאֵל וְאָמַרְתָּ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אֲלֵהֶם</a:t>
            </a:r>
            <a:r>
              <a:rPr lang="he-IL" sz="1800" kern="100" dirty="0">
                <a:effectLst/>
                <a:latin typeface="Calibri" panose="020F0502020204030204" pitchFamily="34" charset="0"/>
                <a:ea typeface="Calibri" panose="020F0502020204030204" pitchFamily="34" charset="0"/>
                <a:cs typeface="Arial" panose="020B0604020202020204" pitchFamily="34" charset="0"/>
              </a:rPr>
              <a:t> מוֹעֲדֵי יְהוָה אֲשֶׁר תִּקְרְאוּ אֹתָם מִקְרָאֵי קֹדֶשׁ אֵלֶּה הֵם מוֹעֲדָי. ג שֵׁשֶׁת יָמִים תֵּעָשֶׂה מְלָאכָה וּבַיּוֹם הַשְּׁבִיעִי שַׁבַּת שַׁבָּתוֹן מִקְרָא קֹדֶשׁ כָּל מְלָאכָה לֹא תַעֲשׂוּ שַׁבָּת הִוא לַיהוָה בְּכֹל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מוֹשְׁבֹתֵיכֶם</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r>
              <a:rPr lang="he-IL" sz="1800" dirty="0">
                <a:effectLst/>
                <a:latin typeface="Calibri" panose="020F0502020204030204" pitchFamily="34" charset="0"/>
                <a:ea typeface="Calibri" panose="020F0502020204030204" pitchFamily="34" charset="0"/>
                <a:cs typeface="Arial" panose="020B0604020202020204" pitchFamily="34" charset="0"/>
              </a:rPr>
              <a:t>ד אֵלֶּה מוֹעֲדֵי יְהוָה מִקְרָאֵי קֹדֶשׁ אֲשֶׁר תִּקְרְאוּ אֹתָם בְּמוֹעֲדָם. ה בַּחֹדֶשׁ הָרִאשׁוֹן בְּאַרְבָּעָה עָשָׂר לַחֹדֶשׁ בֵּין הָעַרְבָּיִם פֶּסַח לַיהוָה. ו וּבַחֲמִשָּׁה עָשָׂר יוֹם לַחֹדֶשׁ הַזֶּה חַג הַמַּצּוֹת לַיהוָה שִׁבְעַת יָמִים מַצּוֹת תֹּאכֵלוּ. ז בַּיּוֹם הָרִאשׁוֹן מִקְרָא קֹדֶשׁ יִהְיֶה לָכֶם כָּל מְלֶאכֶת עֲבֹדָה לֹא תַעֲשׂוּ. ח וְהִקְרַבְתֶּם </a:t>
            </a:r>
            <a:r>
              <a:rPr lang="he-IL" sz="1800" dirty="0" err="1">
                <a:effectLst/>
                <a:latin typeface="Calibri" panose="020F0502020204030204" pitchFamily="34" charset="0"/>
                <a:ea typeface="Calibri" panose="020F0502020204030204" pitchFamily="34" charset="0"/>
                <a:cs typeface="Arial" panose="020B0604020202020204" pitchFamily="34" charset="0"/>
              </a:rPr>
              <a:t>אִשֶּׁה</a:t>
            </a:r>
            <a:r>
              <a:rPr lang="he-IL" sz="1800" dirty="0">
                <a:effectLst/>
                <a:latin typeface="Calibri" panose="020F0502020204030204" pitchFamily="34" charset="0"/>
                <a:ea typeface="Calibri" panose="020F0502020204030204" pitchFamily="34" charset="0"/>
                <a:cs typeface="Arial" panose="020B0604020202020204" pitchFamily="34" charset="0"/>
              </a:rPr>
              <a:t> לַיהוָה שִׁבְעַת יָמִים בַּיּוֹם הַשְּׁבִיעִי מִקְרָא קֹדֶשׁ כָּל מְלֶאכֶת עֲבֹדָה לֹא תַעֲשׂו</a:t>
            </a:r>
            <a:endParaRPr lang="he-IL" dirty="0"/>
          </a:p>
        </p:txBody>
      </p:sp>
    </p:spTree>
    <p:extLst>
      <p:ext uri="{BB962C8B-B14F-4D97-AF65-F5344CB8AC3E}">
        <p14:creationId xmlns:p14="http://schemas.microsoft.com/office/powerpoint/2010/main" val="40469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38B416EE-44E2-D503-F48E-CEF6E2AFF468}"/>
              </a:ext>
            </a:extLst>
          </p:cNvPr>
          <p:cNvGraphicFramePr>
            <a:graphicFrameLocks noGrp="1"/>
          </p:cNvGraphicFramePr>
          <p:nvPr>
            <p:ph idx="1"/>
            <p:extLst>
              <p:ext uri="{D42A27DB-BD31-4B8C-83A1-F6EECF244321}">
                <p14:modId xmlns:p14="http://schemas.microsoft.com/office/powerpoint/2010/main" val="3492787575"/>
              </p:ext>
            </p:extLst>
          </p:nvPr>
        </p:nvGraphicFramePr>
        <p:xfrm>
          <a:off x="838200" y="464457"/>
          <a:ext cx="10515600" cy="5712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81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32288D0-6515-A12E-C2DE-4B855FAC3B43}"/>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19D8D43-2EC6-FD66-77E7-81F69B9D1CAB}"/>
              </a:ext>
            </a:extLst>
          </p:cNvPr>
          <p:cNvSpPr>
            <a:spLocks noGrp="1"/>
          </p:cNvSpPr>
          <p:nvPr>
            <p:ph idx="1"/>
          </p:nvPr>
        </p:nvSpPr>
        <p:spPr/>
        <p:txBody>
          <a:bodyPr>
            <a:normAutofit fontScale="92500" lnSpcReduction="10000"/>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ביצה דף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בית שמאי אומרים: 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מוציאין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את הקטן ולא את הלולב ולא את ספר תורה לרשות הרבים. ובית הלל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אמתירין</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גמרא- תני תנא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קמיה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דרבי יצחק 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אבדימי</a:t>
            </a:r>
            <a:r>
              <a:rPr lang="he-IL" sz="1800" kern="100" dirty="0">
                <a:effectLst/>
                <a:latin typeface="Calibri" panose="020F0502020204030204" pitchFamily="34" charset="0"/>
                <a:ea typeface="Calibri" panose="020F0502020204030204" pitchFamily="34" charset="0"/>
                <a:cs typeface="Arial" panose="020B0604020202020204" pitchFamily="34" charset="0"/>
              </a:rPr>
              <a:t> השוחט עולת נדבה ביום טוב לוקה אמר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לך מני בית שמאי היא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דאי בית הלל בהא אמרי מתוך שהותרה הוצאה לצורך הותרה נמי שלא לצורך הכא נמי מתוך שהותרה שחיטה לצורך הותרה נמי שלא לצורך מתקיף לה רבה ממאי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דבית</a:t>
            </a:r>
            <a:r>
              <a:rPr lang="he-IL" sz="1800" kern="100" dirty="0">
                <a:effectLst/>
                <a:latin typeface="Calibri" panose="020F0502020204030204" pitchFamily="34" charset="0"/>
                <a:ea typeface="Calibri" panose="020F0502020204030204" pitchFamily="34" charset="0"/>
                <a:cs typeface="Arial" panose="020B0604020202020204" pitchFamily="34" charset="0"/>
              </a:rPr>
              <a:t> שמאי ובית הלל בהא פליגי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דלמא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בערוב והוצאה לשבת ואין ערוב והוצאה ליום טוב קא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מיפלגי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מר סבר ערוב הוצאה לשבת וערוב הוצאה ליום טוב ומר סבר ערוב הוצאה לשבת ואין ערוב הוצאה ליום טוב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כדכתיב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(ירמיהו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יז</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תוֹצִיאוּ מַשָּׂא מִבָּתֵּיכֶם בְּיוֹם הַשַּׁבָּת בשבת אין ביום טוב לא מתקיף לה רב יוסף אלא מעתה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ליפלגו</a:t>
            </a:r>
            <a:r>
              <a:rPr lang="he-IL" sz="1800" kern="100" dirty="0">
                <a:effectLst/>
                <a:latin typeface="Calibri" panose="020F0502020204030204" pitchFamily="34" charset="0"/>
                <a:ea typeface="Calibri" panose="020F0502020204030204" pitchFamily="34" charset="0"/>
                <a:cs typeface="Arial" panose="020B0604020202020204" pitchFamily="34" charset="0"/>
              </a:rPr>
              <a:t> באבנים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מדלא</a:t>
            </a:r>
            <a:r>
              <a:rPr lang="he-IL" sz="1800" kern="100" dirty="0">
                <a:effectLst/>
                <a:latin typeface="Calibri" panose="020F0502020204030204" pitchFamily="34" charset="0"/>
                <a:ea typeface="Calibri" panose="020F0502020204030204" pitchFamily="34" charset="0"/>
                <a:cs typeface="Arial" panose="020B0604020202020204" pitchFamily="34" charset="0"/>
              </a:rPr>
              <a:t> מפלגי באבנים ש"מ בהוצאה שלא לצורך פליגי ואף ר' יוחנן סבר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במתוך</a:t>
            </a:r>
            <a:r>
              <a:rPr lang="he-IL" sz="1800" kern="100" dirty="0">
                <a:effectLst/>
                <a:latin typeface="Calibri" panose="020F0502020204030204" pitchFamily="34" charset="0"/>
                <a:ea typeface="Calibri" panose="020F0502020204030204" pitchFamily="34" charset="0"/>
                <a:cs typeface="Arial" panose="020B0604020202020204" pitchFamily="34" charset="0"/>
              </a:rPr>
              <a:t> שהותרה הוצאה לצורך הותרה נמי שלא לצורך פליגי דתני תנא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קמיה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דר' יוחנן המבשל גיד הנשה בחלב ביום טוב ואכלו לוקה חמש לוקה משום מבשל גיד ולוקה משום אוכל גיד ולוקה משום מבשל בשר בחלב ולוקה משום אוכל בשר בחלב ולוקה {עמוד ב} משום הבערה א"ל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פוק</a:t>
            </a:r>
            <a:r>
              <a:rPr lang="he-IL" sz="1800" kern="100" dirty="0">
                <a:effectLst/>
                <a:latin typeface="Calibri" panose="020F0502020204030204" pitchFamily="34" charset="0"/>
                <a:ea typeface="Calibri" panose="020F0502020204030204" pitchFamily="34" charset="0"/>
                <a:cs typeface="Arial" panose="020B0604020202020204" pitchFamily="34" charset="0"/>
              </a:rPr>
              <a:t> תני לברא הבערה ובשול אינה משנה ואם תמצא לומר משנה בית שמאי היא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הבערה לצורך הותרה נמי שלא לצורך דאי בית הלל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דאמרי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מתוך שהותרה הוצאה לצורך הותרה נמי שלא לצורך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מתוך שהותרה הבערה לצורך הותרה נמי שלא לצורך</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endParaRPr lang="he-IL" dirty="0"/>
          </a:p>
        </p:txBody>
      </p:sp>
    </p:spTree>
    <p:extLst>
      <p:ext uri="{BB962C8B-B14F-4D97-AF65-F5344CB8AC3E}">
        <p14:creationId xmlns:p14="http://schemas.microsoft.com/office/powerpoint/2010/main" val="368683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38B416EE-44E2-D503-F48E-CEF6E2AFF468}"/>
              </a:ext>
            </a:extLst>
          </p:cNvPr>
          <p:cNvGraphicFramePr>
            <a:graphicFrameLocks noGrp="1"/>
          </p:cNvGraphicFramePr>
          <p:nvPr>
            <p:ph idx="1"/>
            <p:extLst>
              <p:ext uri="{D42A27DB-BD31-4B8C-83A1-F6EECF244321}">
                <p14:modId xmlns:p14="http://schemas.microsoft.com/office/powerpoint/2010/main" val="2196337461"/>
              </p:ext>
            </p:extLst>
          </p:nvPr>
        </p:nvGraphicFramePr>
        <p:xfrm>
          <a:off x="838200" y="529771"/>
          <a:ext cx="10515600" cy="564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456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23155C8-9BAD-CC9D-4903-9A6675B6803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81B070A-2A52-6442-5182-94FED1EECB65}"/>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שו"ת שאגת אריה ס' קב</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וא"ת כבר כתבתי לעיל סי' ס"ח דאינו נוהג מצות שמחה בליל י"ט ראשון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ואפ"ה</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אוכל נפש היתר בו אף על גב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דה"ל</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שלא במקום מצוה ומ"ק ר"י י"ט יוכיח תירוץ לדבר זה תמצא לקמן בדיני ח' של חג בסי' בס"ד.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וענ"ל</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לה"ר לזה שהרי היתר מלאכת אוכל נפש לא נאמרה אלא בי"ט של חג המצות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וילפינן</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לכל י"ט מיניה ואפי' ר"ה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ולהאי</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סברא</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דשמחת</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שאר י"ט מצוה ושל ר"ה רשות היאך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ילפינן</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לר"ה מחג המצות שנא' בו היתר אוכל נפש בפ' בא </a:t>
            </a:r>
            <a:r>
              <a:rPr lang="he-IL" sz="1800"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דשאני</a:t>
            </a:r>
            <a:r>
              <a:rPr lang="he-IL" sz="1800"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חג המצות שהותר בו אוכל נפש שהוא משום מצוה נתיר בר"ה שהוא משום רשות. </a:t>
            </a:r>
            <a:r>
              <a:rPr lang="he-IL" sz="1800"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אלא וודאי שמחת י"ט של ר"ה נמי מצוה הוא כשאר י"ט לפיכך שפיר איכא </a:t>
            </a:r>
            <a:r>
              <a:rPr lang="he-IL" sz="1800"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למילף</a:t>
            </a:r>
            <a:r>
              <a:rPr lang="he-IL" sz="1800"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היתר אוכל נפש בר"ה מחג המצות דגלי ביה קרא היתר אוכל נפש </a:t>
            </a:r>
            <a:r>
              <a:rPr lang="he-IL" sz="1800"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בהדיא</a:t>
            </a:r>
            <a:r>
              <a:rPr lang="he-IL" sz="1800"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he-IL" sz="1800" b="1"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כיון </a:t>
            </a:r>
            <a:r>
              <a:rPr lang="he-IL" sz="1800" b="1"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דדמי</a:t>
            </a:r>
            <a:r>
              <a:rPr lang="he-IL" sz="1800" b="1"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ליה בהא </a:t>
            </a:r>
            <a:r>
              <a:rPr lang="he-IL" sz="1800" b="1" u="sng" kern="100" dirty="0" err="1">
                <a:solidFill>
                  <a:srgbClr val="000000"/>
                </a:solidFill>
                <a:effectLst/>
                <a:latin typeface="Calibri" panose="020F0502020204030204" pitchFamily="34" charset="0"/>
                <a:ea typeface="Arial" panose="020B0604020202020204" pitchFamily="34" charset="0"/>
                <a:cs typeface="Arial" panose="020B0604020202020204" pitchFamily="34" charset="0"/>
              </a:rPr>
              <a:t>דשמחתו</a:t>
            </a:r>
            <a:r>
              <a:rPr lang="he-IL" sz="1800" b="1" u="sng" kern="100" dirty="0">
                <a:solidFill>
                  <a:srgbClr val="000000"/>
                </a:solidFill>
                <a:effectLst/>
                <a:latin typeface="Calibri" panose="020F0502020204030204" pitchFamily="34" charset="0"/>
                <a:ea typeface="Arial" panose="020B0604020202020204" pitchFamily="34" charset="0"/>
                <a:cs typeface="Arial" panose="020B0604020202020204" pitchFamily="34" charset="0"/>
              </a:rPr>
              <a:t> נמי של מצוה הוא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16520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5B29D0-163D-6623-F9A0-D7C528EFA2E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FAFD8C6-0B4E-0925-648F-4B1EFB2A57F9}"/>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Arial" panose="020B0604020202020204" pitchFamily="34" charset="0"/>
                <a:cs typeface="Arial" panose="020B0604020202020204" pitchFamily="34" charset="0"/>
              </a:rPr>
              <a:t>רמב״ן ויקרא </a:t>
            </a:r>
            <a:r>
              <a:rPr lang="he-IL" sz="1800" kern="100" dirty="0" err="1">
                <a:effectLst/>
                <a:latin typeface="Calibri" panose="020F0502020204030204" pitchFamily="34" charset="0"/>
                <a:ea typeface="Arial" panose="020B0604020202020204" pitchFamily="34" charset="0"/>
                <a:cs typeface="Arial" panose="020B0604020202020204" pitchFamily="34" charset="0"/>
              </a:rPr>
              <a:t>כג:ב</a:t>
            </a:r>
            <a:r>
              <a:rPr lang="he-IL" sz="1800" kern="100" dirty="0">
                <a:effectLst/>
                <a:latin typeface="Calibri" panose="020F0502020204030204" pitchFamily="34" charset="0"/>
                <a:ea typeface="Arial" panose="020B060402020202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800" kern="100" dirty="0">
                <a:effectLst/>
                <a:latin typeface="Arial" panose="020B0604020202020204" pitchFamily="34" charset="0"/>
                <a:ea typeface="Arial" panose="020B0604020202020204" pitchFamily="34" charset="0"/>
                <a:cs typeface="Arial" panose="020B0604020202020204" pitchFamily="34" charset="0"/>
              </a:rPr>
              <a:t>...</a:t>
            </a:r>
            <a:r>
              <a:rPr lang="he-IL" sz="1800" kern="100" dirty="0">
                <a:effectLst/>
                <a:latin typeface="Calibri" panose="020F0502020204030204" pitchFamily="34" charset="0"/>
                <a:ea typeface="Arial" panose="020B0604020202020204" pitchFamily="34" charset="0"/>
                <a:cs typeface="Arial" panose="020B0604020202020204" pitchFamily="34" charset="0"/>
              </a:rPr>
              <a:t>והנה אמר מועדי ה' אשר תקראו אותם מקראי קדש אלה הם מועדי במלאכת עבודה אבל השבת תשמרו לעשות אותה שבת שבתון מכל מלאכה שבעולם כי יזהיר בשבת פעמים רבות וירמוז עוד </a:t>
            </a:r>
            <a:r>
              <a:rPr lang="he-IL" sz="1800" kern="100" dirty="0" err="1">
                <a:effectLst/>
                <a:latin typeface="Calibri" panose="020F0502020204030204" pitchFamily="34" charset="0"/>
                <a:ea typeface="Arial" panose="020B0604020202020204" pitchFamily="34" charset="0"/>
                <a:cs typeface="Arial" panose="020B0604020202020204" pitchFamily="34" charset="0"/>
              </a:rPr>
              <a:t>בכאן</a:t>
            </a:r>
            <a:r>
              <a:rPr lang="he-IL" sz="1800" kern="100" dirty="0">
                <a:effectLst/>
                <a:latin typeface="Calibri" panose="020F0502020204030204" pitchFamily="34" charset="0"/>
                <a:ea typeface="Arial" panose="020B0604020202020204" pitchFamily="34" charset="0"/>
                <a:cs typeface="Arial" panose="020B0604020202020204" pitchFamily="34" charset="0"/>
              </a:rPr>
              <a:t> כי גם בבואו באחד מן המועדים לא תדחה לעשות בה אוכל נפש</a:t>
            </a:r>
            <a:r>
              <a:rPr lang="en-US" sz="1800" kern="100" dirty="0">
                <a:effectLst/>
                <a:latin typeface="Arial" panose="020B0604020202020204" pitchFamily="34" charset="0"/>
                <a:ea typeface="Arial" panose="020B060402020202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43256754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1243</Words>
  <Application>Microsoft Office PowerPoint</Application>
  <PresentationFormat>מסך רחב</PresentationFormat>
  <Paragraphs>40</Paragraphs>
  <Slides>13</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13</vt:i4>
      </vt:variant>
    </vt:vector>
  </HeadingPairs>
  <TitlesOfParts>
    <vt:vector size="17" baseType="lpstr">
      <vt:lpstr>Arial</vt:lpstr>
      <vt:lpstr>Calibri</vt:lpstr>
      <vt:lpstr>Calibri Light</vt:lpstr>
      <vt:lpstr>ערכת נושא Office</vt:lpstr>
      <vt:lpstr>היתר אוכל נפש</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היתר אוכל נפש</dc:title>
  <dc:creator>Avigdor Rosensweig</dc:creator>
  <cp:lastModifiedBy>Avigdor Rosensweig</cp:lastModifiedBy>
  <cp:revision>1</cp:revision>
  <dcterms:created xsi:type="dcterms:W3CDTF">2023-03-19T17:01:19Z</dcterms:created>
  <dcterms:modified xsi:type="dcterms:W3CDTF">2023-03-19T18:42:00Z</dcterms:modified>
</cp:coreProperties>
</file>