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B6B6CC-EA20-49BB-AB63-381D3BD52B93}" v="273" dt="2022-12-07T06:53:14.0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7" d="100"/>
          <a:sy n="87" d="100"/>
        </p:scale>
        <p:origin x="45"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E54298FB-768F-4761-B100-44346A01BA5B}"/>
    <pc:docChg chg="undo custSel addSld delSld modSld">
      <pc:chgData name="Avigdor Rosensweig" userId="2c23bf757acee734" providerId="LiveId" clId="{E54298FB-768F-4761-B100-44346A01BA5B}" dt="2022-12-07T14:58:21.704" v="15" actId="47"/>
      <pc:docMkLst>
        <pc:docMk/>
      </pc:docMkLst>
      <pc:sldChg chg="modSp mod">
        <pc:chgData name="Avigdor Rosensweig" userId="2c23bf757acee734" providerId="LiveId" clId="{E54298FB-768F-4761-B100-44346A01BA5B}" dt="2022-12-07T14:03:29.975" v="9" actId="20577"/>
        <pc:sldMkLst>
          <pc:docMk/>
          <pc:sldMk cId="1440000635" sldId="280"/>
        </pc:sldMkLst>
        <pc:spChg chg="mod">
          <ac:chgData name="Avigdor Rosensweig" userId="2c23bf757acee734" providerId="LiveId" clId="{E54298FB-768F-4761-B100-44346A01BA5B}" dt="2022-12-07T14:03:29.975" v="9" actId="20577"/>
          <ac:spMkLst>
            <pc:docMk/>
            <pc:sldMk cId="1440000635" sldId="280"/>
            <ac:spMk id="3" creationId="{3BA844BB-597D-C84F-4A95-02B73FF43015}"/>
          </ac:spMkLst>
        </pc:spChg>
      </pc:sldChg>
      <pc:sldChg chg="modSp mod">
        <pc:chgData name="Avigdor Rosensweig" userId="2c23bf757acee734" providerId="LiveId" clId="{E54298FB-768F-4761-B100-44346A01BA5B}" dt="2022-12-07T14:03:50.939" v="13" actId="27636"/>
        <pc:sldMkLst>
          <pc:docMk/>
          <pc:sldMk cId="3985401222" sldId="281"/>
        </pc:sldMkLst>
        <pc:spChg chg="mod">
          <ac:chgData name="Avigdor Rosensweig" userId="2c23bf757acee734" providerId="LiveId" clId="{E54298FB-768F-4761-B100-44346A01BA5B}" dt="2022-12-07T14:03:50.939" v="13" actId="27636"/>
          <ac:spMkLst>
            <pc:docMk/>
            <pc:sldMk cId="3985401222" sldId="281"/>
            <ac:spMk id="3" creationId="{A672FBBC-D59A-0443-22A4-DB51FB9AC14B}"/>
          </ac:spMkLst>
        </pc:spChg>
      </pc:sldChg>
      <pc:sldChg chg="add del">
        <pc:chgData name="Avigdor Rosensweig" userId="2c23bf757acee734" providerId="LiveId" clId="{E54298FB-768F-4761-B100-44346A01BA5B}" dt="2022-12-07T14:58:21.704" v="15" actId="47"/>
        <pc:sldMkLst>
          <pc:docMk/>
          <pc:sldMk cId="1776243593" sldId="287"/>
        </pc:sldMkLst>
      </pc:sldChg>
      <pc:sldChg chg="add del">
        <pc:chgData name="Avigdor Rosensweig" userId="2c23bf757acee734" providerId="LiveId" clId="{E54298FB-768F-4761-B100-44346A01BA5B}" dt="2022-12-07T14:58:21.704" v="15" actId="47"/>
        <pc:sldMkLst>
          <pc:docMk/>
          <pc:sldMk cId="3551221358" sldId="288"/>
        </pc:sldMkLst>
      </pc:sldChg>
      <pc:sldChg chg="add del">
        <pc:chgData name="Avigdor Rosensweig" userId="2c23bf757acee734" providerId="LiveId" clId="{E54298FB-768F-4761-B100-44346A01BA5B}" dt="2022-12-07T14:58:21.704" v="15" actId="47"/>
        <pc:sldMkLst>
          <pc:docMk/>
          <pc:sldMk cId="656612706" sldId="289"/>
        </pc:sldMkLst>
      </pc:sldChg>
      <pc:sldChg chg="add del">
        <pc:chgData name="Avigdor Rosensweig" userId="2c23bf757acee734" providerId="LiveId" clId="{E54298FB-768F-4761-B100-44346A01BA5B}" dt="2022-12-07T14:58:21.704" v="15" actId="47"/>
        <pc:sldMkLst>
          <pc:docMk/>
          <pc:sldMk cId="2571242097" sldId="290"/>
        </pc:sldMkLst>
      </pc:sldChg>
      <pc:sldChg chg="add del">
        <pc:chgData name="Avigdor Rosensweig" userId="2c23bf757acee734" providerId="LiveId" clId="{E54298FB-768F-4761-B100-44346A01BA5B}" dt="2022-12-07T14:58:21.704" v="15" actId="47"/>
        <pc:sldMkLst>
          <pc:docMk/>
          <pc:sldMk cId="1874624558" sldId="291"/>
        </pc:sldMkLst>
      </pc:sldChg>
      <pc:sldChg chg="add del">
        <pc:chgData name="Avigdor Rosensweig" userId="2c23bf757acee734" providerId="LiveId" clId="{E54298FB-768F-4761-B100-44346A01BA5B}" dt="2022-12-07T14:58:21.704" v="15" actId="47"/>
        <pc:sldMkLst>
          <pc:docMk/>
          <pc:sldMk cId="4093114290" sldId="292"/>
        </pc:sldMkLst>
      </pc:sldChg>
      <pc:sldChg chg="add del">
        <pc:chgData name="Avigdor Rosensweig" userId="2c23bf757acee734" providerId="LiveId" clId="{E54298FB-768F-4761-B100-44346A01BA5B}" dt="2022-12-07T14:58:21.704" v="15" actId="47"/>
        <pc:sldMkLst>
          <pc:docMk/>
          <pc:sldMk cId="3499089517" sldId="293"/>
        </pc:sldMkLst>
      </pc:sldChg>
      <pc:sldChg chg="add del">
        <pc:chgData name="Avigdor Rosensweig" userId="2c23bf757acee734" providerId="LiveId" clId="{E54298FB-768F-4761-B100-44346A01BA5B}" dt="2022-12-07T14:58:21.704" v="15" actId="47"/>
        <pc:sldMkLst>
          <pc:docMk/>
          <pc:sldMk cId="1440393684" sldId="294"/>
        </pc:sldMkLst>
      </pc:sldChg>
      <pc:sldChg chg="add del">
        <pc:chgData name="Avigdor Rosensweig" userId="2c23bf757acee734" providerId="LiveId" clId="{E54298FB-768F-4761-B100-44346A01BA5B}" dt="2022-12-07T14:58:21.704" v="15" actId="47"/>
        <pc:sldMkLst>
          <pc:docMk/>
          <pc:sldMk cId="410182812" sldId="295"/>
        </pc:sldMkLst>
      </pc:sldChg>
    </pc:docChg>
  </pc:docChgLst>
  <pc:docChgLst>
    <pc:chgData name="Avigdor Rosensweig" userId="2c23bf757acee734" providerId="LiveId" clId="{0A27F949-69B1-43A8-B0AD-D4DA7690B25F}"/>
    <pc:docChg chg="custSel addSld modSld">
      <pc:chgData name="Avigdor Rosensweig" userId="2c23bf757acee734" providerId="LiveId" clId="{0A27F949-69B1-43A8-B0AD-D4DA7690B25F}" dt="2022-12-04T18:02:02.583" v="406"/>
      <pc:docMkLst>
        <pc:docMk/>
      </pc:docMkLst>
      <pc:sldChg chg="modSp new mod">
        <pc:chgData name="Avigdor Rosensweig" userId="2c23bf757acee734" providerId="LiveId" clId="{0A27F949-69B1-43A8-B0AD-D4DA7690B25F}" dt="2022-12-04T18:00:03.490" v="389" actId="27636"/>
        <pc:sldMkLst>
          <pc:docMk/>
          <pc:sldMk cId="2880493997" sldId="270"/>
        </pc:sldMkLst>
        <pc:spChg chg="mod">
          <ac:chgData name="Avigdor Rosensweig" userId="2c23bf757acee734" providerId="LiveId" clId="{0A27F949-69B1-43A8-B0AD-D4DA7690B25F}" dt="2022-12-04T18:00:03.490" v="389" actId="27636"/>
          <ac:spMkLst>
            <pc:docMk/>
            <pc:sldMk cId="2880493997" sldId="270"/>
            <ac:spMk id="3" creationId="{CF07C769-B5BC-717A-FD63-0737EDE8F873}"/>
          </ac:spMkLst>
        </pc:spChg>
      </pc:sldChg>
      <pc:sldChg chg="addSp delSp modSp new mod">
        <pc:chgData name="Avigdor Rosensweig" userId="2c23bf757acee734" providerId="LiveId" clId="{0A27F949-69B1-43A8-B0AD-D4DA7690B25F}" dt="2022-12-04T17:57:47.793" v="204" actId="20577"/>
        <pc:sldMkLst>
          <pc:docMk/>
          <pc:sldMk cId="1799876840" sldId="271"/>
        </pc:sldMkLst>
        <pc:spChg chg="del">
          <ac:chgData name="Avigdor Rosensweig" userId="2c23bf757acee734" providerId="LiveId" clId="{0A27F949-69B1-43A8-B0AD-D4DA7690B25F}" dt="2022-12-04T17:55:57.288" v="2" actId="1032"/>
          <ac:spMkLst>
            <pc:docMk/>
            <pc:sldMk cId="1799876840" sldId="271"/>
            <ac:spMk id="3" creationId="{A0CDB37A-C902-E436-0348-DAD674E05376}"/>
          </ac:spMkLst>
        </pc:spChg>
        <pc:graphicFrameChg chg="add mod modGraphic">
          <ac:chgData name="Avigdor Rosensweig" userId="2c23bf757acee734" providerId="LiveId" clId="{0A27F949-69B1-43A8-B0AD-D4DA7690B25F}" dt="2022-12-04T17:57:47.793" v="204" actId="20577"/>
          <ac:graphicFrameMkLst>
            <pc:docMk/>
            <pc:sldMk cId="1799876840" sldId="271"/>
            <ac:graphicFrameMk id="4" creationId="{C4DC43C7-719E-63BD-23CB-F3C9A260772A}"/>
          </ac:graphicFrameMkLst>
        </pc:graphicFrameChg>
      </pc:sldChg>
      <pc:sldChg chg="modSp add">
        <pc:chgData name="Avigdor Rosensweig" userId="2c23bf757acee734" providerId="LiveId" clId="{0A27F949-69B1-43A8-B0AD-D4DA7690B25F}" dt="2022-12-04T17:59:38.910" v="385" actId="20577"/>
        <pc:sldMkLst>
          <pc:docMk/>
          <pc:sldMk cId="1176026322" sldId="272"/>
        </pc:sldMkLst>
        <pc:graphicFrameChg chg="mod">
          <ac:chgData name="Avigdor Rosensweig" userId="2c23bf757acee734" providerId="LiveId" clId="{0A27F949-69B1-43A8-B0AD-D4DA7690B25F}" dt="2022-12-04T17:59:38.910" v="385" actId="20577"/>
          <ac:graphicFrameMkLst>
            <pc:docMk/>
            <pc:sldMk cId="1176026322" sldId="272"/>
            <ac:graphicFrameMk id="4" creationId="{C4DC43C7-719E-63BD-23CB-F3C9A260772A}"/>
          </ac:graphicFrameMkLst>
        </pc:graphicFrameChg>
      </pc:sldChg>
      <pc:sldChg chg="modSp new mod">
        <pc:chgData name="Avigdor Rosensweig" userId="2c23bf757acee734" providerId="LiveId" clId="{0A27F949-69B1-43A8-B0AD-D4DA7690B25F}" dt="2022-12-04T18:00:13.195" v="393" actId="27636"/>
        <pc:sldMkLst>
          <pc:docMk/>
          <pc:sldMk cId="1333027997" sldId="273"/>
        </pc:sldMkLst>
        <pc:spChg chg="mod">
          <ac:chgData name="Avigdor Rosensweig" userId="2c23bf757acee734" providerId="LiveId" clId="{0A27F949-69B1-43A8-B0AD-D4DA7690B25F}" dt="2022-12-04T18:00:13.195" v="393" actId="27636"/>
          <ac:spMkLst>
            <pc:docMk/>
            <pc:sldMk cId="1333027997" sldId="273"/>
            <ac:spMk id="3" creationId="{3E6AC9FF-E5BD-321A-0196-025D10F77303}"/>
          </ac:spMkLst>
        </pc:spChg>
      </pc:sldChg>
      <pc:sldChg chg="modSp new mod">
        <pc:chgData name="Avigdor Rosensweig" userId="2c23bf757acee734" providerId="LiveId" clId="{0A27F949-69B1-43A8-B0AD-D4DA7690B25F}" dt="2022-12-04T18:00:42.825" v="395"/>
        <pc:sldMkLst>
          <pc:docMk/>
          <pc:sldMk cId="60547026" sldId="274"/>
        </pc:sldMkLst>
        <pc:spChg chg="mod">
          <ac:chgData name="Avigdor Rosensweig" userId="2c23bf757acee734" providerId="LiveId" clId="{0A27F949-69B1-43A8-B0AD-D4DA7690B25F}" dt="2022-12-04T18:00:42.825" v="395"/>
          <ac:spMkLst>
            <pc:docMk/>
            <pc:sldMk cId="60547026" sldId="274"/>
            <ac:spMk id="3" creationId="{BD544545-A5C5-3489-1251-108754FF763A}"/>
          </ac:spMkLst>
        </pc:spChg>
      </pc:sldChg>
      <pc:sldChg chg="modSp new mod">
        <pc:chgData name="Avigdor Rosensweig" userId="2c23bf757acee734" providerId="LiveId" clId="{0A27F949-69B1-43A8-B0AD-D4DA7690B25F}" dt="2022-12-04T18:01:06.710" v="397"/>
        <pc:sldMkLst>
          <pc:docMk/>
          <pc:sldMk cId="4135978299" sldId="275"/>
        </pc:sldMkLst>
        <pc:spChg chg="mod">
          <ac:chgData name="Avigdor Rosensweig" userId="2c23bf757acee734" providerId="LiveId" clId="{0A27F949-69B1-43A8-B0AD-D4DA7690B25F}" dt="2022-12-04T18:01:06.710" v="397"/>
          <ac:spMkLst>
            <pc:docMk/>
            <pc:sldMk cId="4135978299" sldId="275"/>
            <ac:spMk id="3" creationId="{E9E21E1C-D9F6-EAA3-5661-11A3125A68BD}"/>
          </ac:spMkLst>
        </pc:spChg>
      </pc:sldChg>
      <pc:sldChg chg="modSp new mod">
        <pc:chgData name="Avigdor Rosensweig" userId="2c23bf757acee734" providerId="LiveId" clId="{0A27F949-69B1-43A8-B0AD-D4DA7690B25F}" dt="2022-12-04T18:01:39.945" v="400" actId="27636"/>
        <pc:sldMkLst>
          <pc:docMk/>
          <pc:sldMk cId="2630639855" sldId="276"/>
        </pc:sldMkLst>
        <pc:spChg chg="mod">
          <ac:chgData name="Avigdor Rosensweig" userId="2c23bf757acee734" providerId="LiveId" clId="{0A27F949-69B1-43A8-B0AD-D4DA7690B25F}" dt="2022-12-04T18:01:39.945" v="400" actId="27636"/>
          <ac:spMkLst>
            <pc:docMk/>
            <pc:sldMk cId="2630639855" sldId="276"/>
            <ac:spMk id="3" creationId="{473C11FB-EC0B-EC14-5B5C-9396FEBF9239}"/>
          </ac:spMkLst>
        </pc:spChg>
      </pc:sldChg>
      <pc:sldChg chg="modSp new mod">
        <pc:chgData name="Avigdor Rosensweig" userId="2c23bf757acee734" providerId="LiveId" clId="{0A27F949-69B1-43A8-B0AD-D4DA7690B25F}" dt="2022-12-04T18:01:48.879" v="402"/>
        <pc:sldMkLst>
          <pc:docMk/>
          <pc:sldMk cId="4241471617" sldId="277"/>
        </pc:sldMkLst>
        <pc:spChg chg="mod">
          <ac:chgData name="Avigdor Rosensweig" userId="2c23bf757acee734" providerId="LiveId" clId="{0A27F949-69B1-43A8-B0AD-D4DA7690B25F}" dt="2022-12-04T18:01:48.879" v="402"/>
          <ac:spMkLst>
            <pc:docMk/>
            <pc:sldMk cId="4241471617" sldId="277"/>
            <ac:spMk id="3" creationId="{379AF8CE-0D04-C2A9-D87E-B9EC3C20111B}"/>
          </ac:spMkLst>
        </pc:spChg>
      </pc:sldChg>
      <pc:sldChg chg="modSp new mod">
        <pc:chgData name="Avigdor Rosensweig" userId="2c23bf757acee734" providerId="LiveId" clId="{0A27F949-69B1-43A8-B0AD-D4DA7690B25F}" dt="2022-12-04T18:01:56.470" v="404"/>
        <pc:sldMkLst>
          <pc:docMk/>
          <pc:sldMk cId="917656035" sldId="278"/>
        </pc:sldMkLst>
        <pc:spChg chg="mod">
          <ac:chgData name="Avigdor Rosensweig" userId="2c23bf757acee734" providerId="LiveId" clId="{0A27F949-69B1-43A8-B0AD-D4DA7690B25F}" dt="2022-12-04T18:01:56.470" v="404"/>
          <ac:spMkLst>
            <pc:docMk/>
            <pc:sldMk cId="917656035" sldId="278"/>
            <ac:spMk id="3" creationId="{FD6F2A6B-BB27-D582-205C-D2C38BA0D74E}"/>
          </ac:spMkLst>
        </pc:spChg>
      </pc:sldChg>
      <pc:sldChg chg="modSp new mod">
        <pc:chgData name="Avigdor Rosensweig" userId="2c23bf757acee734" providerId="LiveId" clId="{0A27F949-69B1-43A8-B0AD-D4DA7690B25F}" dt="2022-12-04T18:02:02.583" v="406"/>
        <pc:sldMkLst>
          <pc:docMk/>
          <pc:sldMk cId="252201419" sldId="279"/>
        </pc:sldMkLst>
        <pc:spChg chg="mod">
          <ac:chgData name="Avigdor Rosensweig" userId="2c23bf757acee734" providerId="LiveId" clId="{0A27F949-69B1-43A8-B0AD-D4DA7690B25F}" dt="2022-12-04T18:02:02.583" v="406"/>
          <ac:spMkLst>
            <pc:docMk/>
            <pc:sldMk cId="252201419" sldId="279"/>
            <ac:spMk id="3" creationId="{19229AC8-03FE-91E2-A6C0-1F67D8EFB0CE}"/>
          </ac:spMkLst>
        </pc:spChg>
      </pc:sldChg>
    </pc:docChg>
  </pc:docChgLst>
  <pc:docChgLst>
    <pc:chgData name="Avigdor Rosensweig" userId="2c23bf757acee734" providerId="Windows Live" clId="Web-{4EEF8BEE-E27F-426B-A7F0-74058EF47AFA}"/>
    <pc:docChg chg="addSld modSld">
      <pc:chgData name="Avigdor Rosensweig" userId="2c23bf757acee734" providerId="Windows Live" clId="Web-{4EEF8BEE-E27F-426B-A7F0-74058EF47AFA}" dt="2022-12-01T06:51:39.183" v="28" actId="20577"/>
      <pc:docMkLst>
        <pc:docMk/>
      </pc:docMkLst>
      <pc:sldChg chg="modSp new">
        <pc:chgData name="Avigdor Rosensweig" userId="2c23bf757acee734" providerId="Windows Live" clId="Web-{4EEF8BEE-E27F-426B-A7F0-74058EF47AFA}" dt="2022-12-01T06:48:17.803" v="14" actId="20577"/>
        <pc:sldMkLst>
          <pc:docMk/>
          <pc:sldMk cId="373677828" sldId="267"/>
        </pc:sldMkLst>
        <pc:spChg chg="mod">
          <ac:chgData name="Avigdor Rosensweig" userId="2c23bf757acee734" providerId="Windows Live" clId="Web-{4EEF8BEE-E27F-426B-A7F0-74058EF47AFA}" dt="2022-12-01T06:48:17.803" v="14" actId="20577"/>
          <ac:spMkLst>
            <pc:docMk/>
            <pc:sldMk cId="373677828" sldId="267"/>
            <ac:spMk id="2" creationId="{07ED1781-71C5-1288-C86F-0E84089D63AC}"/>
          </ac:spMkLst>
        </pc:spChg>
        <pc:spChg chg="mod">
          <ac:chgData name="Avigdor Rosensweig" userId="2c23bf757acee734" providerId="Windows Live" clId="Web-{4EEF8BEE-E27F-426B-A7F0-74058EF47AFA}" dt="2022-12-01T06:47:22.911" v="3" actId="20577"/>
          <ac:spMkLst>
            <pc:docMk/>
            <pc:sldMk cId="373677828" sldId="267"/>
            <ac:spMk id="3" creationId="{A7B8A0B5-2901-8384-A0E2-B45C49FA8E00}"/>
          </ac:spMkLst>
        </pc:spChg>
      </pc:sldChg>
      <pc:sldChg chg="modSp new">
        <pc:chgData name="Avigdor Rosensweig" userId="2c23bf757acee734" providerId="Windows Live" clId="Web-{4EEF8BEE-E27F-426B-A7F0-74058EF47AFA}" dt="2022-12-01T06:48:51.288" v="18" actId="20577"/>
        <pc:sldMkLst>
          <pc:docMk/>
          <pc:sldMk cId="2366318528" sldId="268"/>
        </pc:sldMkLst>
        <pc:spChg chg="mod">
          <ac:chgData name="Avigdor Rosensweig" userId="2c23bf757acee734" providerId="Windows Live" clId="Web-{4EEF8BEE-E27F-426B-A7F0-74058EF47AFA}" dt="2022-12-01T06:48:51.288" v="18" actId="20577"/>
          <ac:spMkLst>
            <pc:docMk/>
            <pc:sldMk cId="2366318528" sldId="268"/>
            <ac:spMk id="2" creationId="{1DB68763-B270-4C81-E626-AFEC1F0D5A65}"/>
          </ac:spMkLst>
        </pc:spChg>
        <pc:spChg chg="mod">
          <ac:chgData name="Avigdor Rosensweig" userId="2c23bf757acee734" providerId="Windows Live" clId="Web-{4EEF8BEE-E27F-426B-A7F0-74058EF47AFA}" dt="2022-12-01T06:48:13.616" v="9" actId="20577"/>
          <ac:spMkLst>
            <pc:docMk/>
            <pc:sldMk cId="2366318528" sldId="268"/>
            <ac:spMk id="3" creationId="{31265E6C-188A-E5EF-32BC-F5398684B3DB}"/>
          </ac:spMkLst>
        </pc:spChg>
      </pc:sldChg>
      <pc:sldChg chg="modSp new">
        <pc:chgData name="Avigdor Rosensweig" userId="2c23bf757acee734" providerId="Windows Live" clId="Web-{4EEF8BEE-E27F-426B-A7F0-74058EF47AFA}" dt="2022-12-01T06:51:39.183" v="28" actId="20577"/>
        <pc:sldMkLst>
          <pc:docMk/>
          <pc:sldMk cId="1004241381" sldId="269"/>
        </pc:sldMkLst>
        <pc:spChg chg="mod">
          <ac:chgData name="Avigdor Rosensweig" userId="2c23bf757acee734" providerId="Windows Live" clId="Web-{4EEF8BEE-E27F-426B-A7F0-74058EF47AFA}" dt="2022-12-01T06:51:36.621" v="27" actId="20577"/>
          <ac:spMkLst>
            <pc:docMk/>
            <pc:sldMk cId="1004241381" sldId="269"/>
            <ac:spMk id="2" creationId="{BEDC6F05-FB91-6F0D-094E-8F404386740B}"/>
          </ac:spMkLst>
        </pc:spChg>
        <pc:spChg chg="mod">
          <ac:chgData name="Avigdor Rosensweig" userId="2c23bf757acee734" providerId="Windows Live" clId="Web-{4EEF8BEE-E27F-426B-A7F0-74058EF47AFA}" dt="2022-12-01T06:51:39.183" v="28" actId="20577"/>
          <ac:spMkLst>
            <pc:docMk/>
            <pc:sldMk cId="1004241381" sldId="269"/>
            <ac:spMk id="3" creationId="{00B6CADA-D0FB-913D-EE60-49E71BA0E11D}"/>
          </ac:spMkLst>
        </pc:spChg>
      </pc:sldChg>
    </pc:docChg>
  </pc:docChgLst>
  <pc:docChgLst>
    <pc:chgData name="Avigdor Rosensweig" userId="2c23bf757acee734" providerId="LiveId" clId="{80FA69F4-8993-4807-B0E7-504FD03F1592}"/>
    <pc:docChg chg="custSel addSld modSld">
      <pc:chgData name="Avigdor Rosensweig" userId="2c23bf757acee734" providerId="LiveId" clId="{80FA69F4-8993-4807-B0E7-504FD03F1592}" dt="2022-11-27T18:58:25.547" v="132" actId="2710"/>
      <pc:docMkLst>
        <pc:docMk/>
      </pc:docMkLst>
      <pc:sldChg chg="modSp new mod">
        <pc:chgData name="Avigdor Rosensweig" userId="2c23bf757acee734" providerId="LiveId" clId="{80FA69F4-8993-4807-B0E7-504FD03F1592}" dt="2022-11-27T17:53:22.201" v="16" actId="20577"/>
        <pc:sldMkLst>
          <pc:docMk/>
          <pc:sldMk cId="1574171992" sldId="256"/>
        </pc:sldMkLst>
        <pc:spChg chg="mod">
          <ac:chgData name="Avigdor Rosensweig" userId="2c23bf757acee734" providerId="LiveId" clId="{80FA69F4-8993-4807-B0E7-504FD03F1592}" dt="2022-11-27T17:53:22.201" v="16" actId="20577"/>
          <ac:spMkLst>
            <pc:docMk/>
            <pc:sldMk cId="1574171992" sldId="256"/>
            <ac:spMk id="2" creationId="{7D74E3F5-D4CF-D22D-76FA-D180C06217B1}"/>
          </ac:spMkLst>
        </pc:spChg>
      </pc:sldChg>
      <pc:sldChg chg="modSp new mod">
        <pc:chgData name="Avigdor Rosensweig" userId="2c23bf757acee734" providerId="LiveId" clId="{80FA69F4-8993-4807-B0E7-504FD03F1592}" dt="2022-11-27T17:54:44.325" v="28" actId="113"/>
        <pc:sldMkLst>
          <pc:docMk/>
          <pc:sldMk cId="1804493190" sldId="257"/>
        </pc:sldMkLst>
        <pc:spChg chg="mod">
          <ac:chgData name="Avigdor Rosensweig" userId="2c23bf757acee734" providerId="LiveId" clId="{80FA69F4-8993-4807-B0E7-504FD03F1592}" dt="2022-11-27T17:54:44.325" v="28" actId="113"/>
          <ac:spMkLst>
            <pc:docMk/>
            <pc:sldMk cId="1804493190" sldId="257"/>
            <ac:spMk id="3" creationId="{124E0D53-6586-DF5E-7934-DA0DF1EF3F13}"/>
          </ac:spMkLst>
        </pc:spChg>
      </pc:sldChg>
      <pc:sldChg chg="modSp new mod">
        <pc:chgData name="Avigdor Rosensweig" userId="2c23bf757acee734" providerId="LiveId" clId="{80FA69F4-8993-4807-B0E7-504FD03F1592}" dt="2022-11-27T17:56:12.441" v="37" actId="27636"/>
        <pc:sldMkLst>
          <pc:docMk/>
          <pc:sldMk cId="4125706493" sldId="258"/>
        </pc:sldMkLst>
        <pc:spChg chg="mod">
          <ac:chgData name="Avigdor Rosensweig" userId="2c23bf757acee734" providerId="LiveId" clId="{80FA69F4-8993-4807-B0E7-504FD03F1592}" dt="2022-11-27T17:56:12.441" v="37" actId="27636"/>
          <ac:spMkLst>
            <pc:docMk/>
            <pc:sldMk cId="4125706493" sldId="258"/>
            <ac:spMk id="3" creationId="{6CECD4DE-0727-86B5-58F6-95731AAEB448}"/>
          </ac:spMkLst>
        </pc:spChg>
      </pc:sldChg>
      <pc:sldChg chg="modSp new mod">
        <pc:chgData name="Avigdor Rosensweig" userId="2c23bf757acee734" providerId="LiveId" clId="{80FA69F4-8993-4807-B0E7-504FD03F1592}" dt="2022-11-27T17:57:23.146" v="45" actId="27636"/>
        <pc:sldMkLst>
          <pc:docMk/>
          <pc:sldMk cId="2383930942" sldId="259"/>
        </pc:sldMkLst>
        <pc:spChg chg="mod">
          <ac:chgData name="Avigdor Rosensweig" userId="2c23bf757acee734" providerId="LiveId" clId="{80FA69F4-8993-4807-B0E7-504FD03F1592}" dt="2022-11-27T17:57:23.146" v="45" actId="27636"/>
          <ac:spMkLst>
            <pc:docMk/>
            <pc:sldMk cId="2383930942" sldId="259"/>
            <ac:spMk id="3" creationId="{5A160379-7D43-C5DF-7A5B-A9BA4C5C1ABB}"/>
          </ac:spMkLst>
        </pc:spChg>
      </pc:sldChg>
      <pc:sldChg chg="modSp new mod">
        <pc:chgData name="Avigdor Rosensweig" userId="2c23bf757acee734" providerId="LiveId" clId="{80FA69F4-8993-4807-B0E7-504FD03F1592}" dt="2022-11-27T17:57:34.978" v="62" actId="27636"/>
        <pc:sldMkLst>
          <pc:docMk/>
          <pc:sldMk cId="2725938556" sldId="260"/>
        </pc:sldMkLst>
        <pc:spChg chg="mod">
          <ac:chgData name="Avigdor Rosensweig" userId="2c23bf757acee734" providerId="LiveId" clId="{80FA69F4-8993-4807-B0E7-504FD03F1592}" dt="2022-11-27T17:57:34.978" v="62" actId="27636"/>
          <ac:spMkLst>
            <pc:docMk/>
            <pc:sldMk cId="2725938556" sldId="260"/>
            <ac:spMk id="3" creationId="{F1180CAA-4A36-14FC-88B3-E07E25D34E0A}"/>
          </ac:spMkLst>
        </pc:spChg>
      </pc:sldChg>
      <pc:sldChg chg="modSp new mod">
        <pc:chgData name="Avigdor Rosensweig" userId="2c23bf757acee734" providerId="LiveId" clId="{80FA69F4-8993-4807-B0E7-504FD03F1592}" dt="2022-11-27T17:59:30.094" v="89" actId="27636"/>
        <pc:sldMkLst>
          <pc:docMk/>
          <pc:sldMk cId="4171180219" sldId="261"/>
        </pc:sldMkLst>
        <pc:spChg chg="mod">
          <ac:chgData name="Avigdor Rosensweig" userId="2c23bf757acee734" providerId="LiveId" clId="{80FA69F4-8993-4807-B0E7-504FD03F1592}" dt="2022-11-27T17:59:30.094" v="89" actId="27636"/>
          <ac:spMkLst>
            <pc:docMk/>
            <pc:sldMk cId="4171180219" sldId="261"/>
            <ac:spMk id="3" creationId="{FE2DD52D-EA22-C702-0B05-CEC1661AAFD8}"/>
          </ac:spMkLst>
        </pc:spChg>
      </pc:sldChg>
      <pc:sldChg chg="modSp new mod">
        <pc:chgData name="Avigdor Rosensweig" userId="2c23bf757acee734" providerId="LiveId" clId="{80FA69F4-8993-4807-B0E7-504FD03F1592}" dt="2022-11-27T18:00:09.627" v="95" actId="2710"/>
        <pc:sldMkLst>
          <pc:docMk/>
          <pc:sldMk cId="1471829253" sldId="262"/>
        </pc:sldMkLst>
        <pc:spChg chg="mod">
          <ac:chgData name="Avigdor Rosensweig" userId="2c23bf757acee734" providerId="LiveId" clId="{80FA69F4-8993-4807-B0E7-504FD03F1592}" dt="2022-11-27T18:00:09.627" v="95" actId="2710"/>
          <ac:spMkLst>
            <pc:docMk/>
            <pc:sldMk cId="1471829253" sldId="262"/>
            <ac:spMk id="3" creationId="{6DB70B0A-A101-F5BC-3561-046D917BA7A0}"/>
          </ac:spMkLst>
        </pc:spChg>
      </pc:sldChg>
      <pc:sldChg chg="modSp new mod">
        <pc:chgData name="Avigdor Rosensweig" userId="2c23bf757acee734" providerId="LiveId" clId="{80FA69F4-8993-4807-B0E7-504FD03F1592}" dt="2022-11-27T18:00:30.007" v="103" actId="403"/>
        <pc:sldMkLst>
          <pc:docMk/>
          <pc:sldMk cId="3224314992" sldId="263"/>
        </pc:sldMkLst>
        <pc:spChg chg="mod">
          <ac:chgData name="Avigdor Rosensweig" userId="2c23bf757acee734" providerId="LiveId" clId="{80FA69F4-8993-4807-B0E7-504FD03F1592}" dt="2022-11-27T18:00:30.007" v="103" actId="403"/>
          <ac:spMkLst>
            <pc:docMk/>
            <pc:sldMk cId="3224314992" sldId="263"/>
            <ac:spMk id="3" creationId="{3B9774A9-9A4E-4C97-4E2A-225E7B81E0B1}"/>
          </ac:spMkLst>
        </pc:spChg>
      </pc:sldChg>
      <pc:sldChg chg="modSp new mod">
        <pc:chgData name="Avigdor Rosensweig" userId="2c23bf757acee734" providerId="LiveId" clId="{80FA69F4-8993-4807-B0E7-504FD03F1592}" dt="2022-11-27T18:00:48.477" v="111" actId="12"/>
        <pc:sldMkLst>
          <pc:docMk/>
          <pc:sldMk cId="1566909359" sldId="264"/>
        </pc:sldMkLst>
        <pc:spChg chg="mod">
          <ac:chgData name="Avigdor Rosensweig" userId="2c23bf757acee734" providerId="LiveId" clId="{80FA69F4-8993-4807-B0E7-504FD03F1592}" dt="2022-11-27T18:00:48.477" v="111" actId="12"/>
          <ac:spMkLst>
            <pc:docMk/>
            <pc:sldMk cId="1566909359" sldId="264"/>
            <ac:spMk id="3" creationId="{E2368CC3-052F-34E4-C975-25CFFBF43E38}"/>
          </ac:spMkLst>
        </pc:spChg>
      </pc:sldChg>
      <pc:sldChg chg="new">
        <pc:chgData name="Avigdor Rosensweig" userId="2c23bf757acee734" providerId="LiveId" clId="{80FA69F4-8993-4807-B0E7-504FD03F1592}" dt="2022-11-27T18:00:50.697" v="112" actId="680"/>
        <pc:sldMkLst>
          <pc:docMk/>
          <pc:sldMk cId="2871269902" sldId="265"/>
        </pc:sldMkLst>
      </pc:sldChg>
      <pc:sldChg chg="modSp new mod">
        <pc:chgData name="Avigdor Rosensweig" userId="2c23bf757acee734" providerId="LiveId" clId="{80FA69F4-8993-4807-B0E7-504FD03F1592}" dt="2022-11-27T18:58:25.547" v="132" actId="2710"/>
        <pc:sldMkLst>
          <pc:docMk/>
          <pc:sldMk cId="2616239683" sldId="266"/>
        </pc:sldMkLst>
        <pc:spChg chg="mod">
          <ac:chgData name="Avigdor Rosensweig" userId="2c23bf757acee734" providerId="LiveId" clId="{80FA69F4-8993-4807-B0E7-504FD03F1592}" dt="2022-11-27T18:58:25.547" v="132" actId="2710"/>
          <ac:spMkLst>
            <pc:docMk/>
            <pc:sldMk cId="2616239683" sldId="266"/>
            <ac:spMk id="3" creationId="{25AF04C8-127E-FE71-F337-3EA405DBE9F5}"/>
          </ac:spMkLst>
        </pc:spChg>
      </pc:sldChg>
    </pc:docChg>
  </pc:docChgLst>
  <pc:docChgLst>
    <pc:chgData name="Avigdor Rosensweig" userId="2c23bf757acee734" providerId="Windows Live" clId="Web-{90B6B6CC-EA20-49BB-AB63-381D3BD52B93}"/>
    <pc:docChg chg="addSld delSld modSld sldOrd">
      <pc:chgData name="Avigdor Rosensweig" userId="2c23bf757acee734" providerId="Windows Live" clId="Web-{90B6B6CC-EA20-49BB-AB63-381D3BD52B93}" dt="2022-12-07T06:53:14.097" v="343" actId="20577"/>
      <pc:docMkLst>
        <pc:docMk/>
      </pc:docMkLst>
      <pc:sldChg chg="modSp">
        <pc:chgData name="Avigdor Rosensweig" userId="2c23bf757acee734" providerId="Windows Live" clId="Web-{90B6B6CC-EA20-49BB-AB63-381D3BD52B93}" dt="2022-12-07T06:14:51.035" v="9" actId="20577"/>
        <pc:sldMkLst>
          <pc:docMk/>
          <pc:sldMk cId="1574171992" sldId="256"/>
        </pc:sldMkLst>
        <pc:spChg chg="mod">
          <ac:chgData name="Avigdor Rosensweig" userId="2c23bf757acee734" providerId="Windows Live" clId="Web-{90B6B6CC-EA20-49BB-AB63-381D3BD52B93}" dt="2022-12-07T06:14:51.035" v="9" actId="20577"/>
          <ac:spMkLst>
            <pc:docMk/>
            <pc:sldMk cId="1574171992" sldId="256"/>
            <ac:spMk id="2" creationId="{7D74E3F5-D4CF-D22D-76FA-D180C06217B1}"/>
          </ac:spMkLst>
        </pc:spChg>
      </pc:sldChg>
      <pc:sldChg chg="del">
        <pc:chgData name="Avigdor Rosensweig" userId="2c23bf757acee734" providerId="Windows Live" clId="Web-{90B6B6CC-EA20-49BB-AB63-381D3BD52B93}" dt="2022-12-07T06:15:06.614" v="36"/>
        <pc:sldMkLst>
          <pc:docMk/>
          <pc:sldMk cId="1804493190" sldId="257"/>
        </pc:sldMkLst>
      </pc:sldChg>
      <pc:sldChg chg="del">
        <pc:chgData name="Avigdor Rosensweig" userId="2c23bf757acee734" providerId="Windows Live" clId="Web-{90B6B6CC-EA20-49BB-AB63-381D3BD52B93}" dt="2022-12-07T06:15:06.614" v="35"/>
        <pc:sldMkLst>
          <pc:docMk/>
          <pc:sldMk cId="4125706493" sldId="258"/>
        </pc:sldMkLst>
      </pc:sldChg>
      <pc:sldChg chg="del">
        <pc:chgData name="Avigdor Rosensweig" userId="2c23bf757acee734" providerId="Windows Live" clId="Web-{90B6B6CC-EA20-49BB-AB63-381D3BD52B93}" dt="2022-12-07T06:15:06.614" v="34"/>
        <pc:sldMkLst>
          <pc:docMk/>
          <pc:sldMk cId="2383930942" sldId="259"/>
        </pc:sldMkLst>
      </pc:sldChg>
      <pc:sldChg chg="del">
        <pc:chgData name="Avigdor Rosensweig" userId="2c23bf757acee734" providerId="Windows Live" clId="Web-{90B6B6CC-EA20-49BB-AB63-381D3BD52B93}" dt="2022-12-07T06:15:06.614" v="33"/>
        <pc:sldMkLst>
          <pc:docMk/>
          <pc:sldMk cId="2725938556" sldId="260"/>
        </pc:sldMkLst>
      </pc:sldChg>
      <pc:sldChg chg="del">
        <pc:chgData name="Avigdor Rosensweig" userId="2c23bf757acee734" providerId="Windows Live" clId="Web-{90B6B6CC-EA20-49BB-AB63-381D3BD52B93}" dt="2022-12-07T06:15:06.614" v="32"/>
        <pc:sldMkLst>
          <pc:docMk/>
          <pc:sldMk cId="4171180219" sldId="261"/>
        </pc:sldMkLst>
      </pc:sldChg>
      <pc:sldChg chg="del">
        <pc:chgData name="Avigdor Rosensweig" userId="2c23bf757acee734" providerId="Windows Live" clId="Web-{90B6B6CC-EA20-49BB-AB63-381D3BD52B93}" dt="2022-12-07T06:15:06.614" v="30"/>
        <pc:sldMkLst>
          <pc:docMk/>
          <pc:sldMk cId="1471829253" sldId="262"/>
        </pc:sldMkLst>
      </pc:sldChg>
      <pc:sldChg chg="del">
        <pc:chgData name="Avigdor Rosensweig" userId="2c23bf757acee734" providerId="Windows Live" clId="Web-{90B6B6CC-EA20-49BB-AB63-381D3BD52B93}" dt="2022-12-07T06:15:06.614" v="29"/>
        <pc:sldMkLst>
          <pc:docMk/>
          <pc:sldMk cId="3224314992" sldId="263"/>
        </pc:sldMkLst>
      </pc:sldChg>
      <pc:sldChg chg="del">
        <pc:chgData name="Avigdor Rosensweig" userId="2c23bf757acee734" providerId="Windows Live" clId="Web-{90B6B6CC-EA20-49BB-AB63-381D3BD52B93}" dt="2022-12-07T06:15:06.614" v="28"/>
        <pc:sldMkLst>
          <pc:docMk/>
          <pc:sldMk cId="1566909359" sldId="264"/>
        </pc:sldMkLst>
      </pc:sldChg>
      <pc:sldChg chg="del">
        <pc:chgData name="Avigdor Rosensweig" userId="2c23bf757acee734" providerId="Windows Live" clId="Web-{90B6B6CC-EA20-49BB-AB63-381D3BD52B93}" dt="2022-12-07T06:15:06.614" v="27"/>
        <pc:sldMkLst>
          <pc:docMk/>
          <pc:sldMk cId="2871269902" sldId="265"/>
        </pc:sldMkLst>
      </pc:sldChg>
      <pc:sldChg chg="del">
        <pc:chgData name="Avigdor Rosensweig" userId="2c23bf757acee734" providerId="Windows Live" clId="Web-{90B6B6CC-EA20-49BB-AB63-381D3BD52B93}" dt="2022-12-07T06:15:06.614" v="31"/>
        <pc:sldMkLst>
          <pc:docMk/>
          <pc:sldMk cId="2616239683" sldId="266"/>
        </pc:sldMkLst>
      </pc:sldChg>
      <pc:sldChg chg="del">
        <pc:chgData name="Avigdor Rosensweig" userId="2c23bf757acee734" providerId="Windows Live" clId="Web-{90B6B6CC-EA20-49BB-AB63-381D3BD52B93}" dt="2022-12-07T06:15:06.614" v="26"/>
        <pc:sldMkLst>
          <pc:docMk/>
          <pc:sldMk cId="373677828" sldId="267"/>
        </pc:sldMkLst>
      </pc:sldChg>
      <pc:sldChg chg="del">
        <pc:chgData name="Avigdor Rosensweig" userId="2c23bf757acee734" providerId="Windows Live" clId="Web-{90B6B6CC-EA20-49BB-AB63-381D3BD52B93}" dt="2022-12-07T06:15:06.598" v="24"/>
        <pc:sldMkLst>
          <pc:docMk/>
          <pc:sldMk cId="2366318528" sldId="268"/>
        </pc:sldMkLst>
      </pc:sldChg>
      <pc:sldChg chg="del">
        <pc:chgData name="Avigdor Rosensweig" userId="2c23bf757acee734" providerId="Windows Live" clId="Web-{90B6B6CC-EA20-49BB-AB63-381D3BD52B93}" dt="2022-12-07T06:15:06.598" v="22"/>
        <pc:sldMkLst>
          <pc:docMk/>
          <pc:sldMk cId="1004241381" sldId="269"/>
        </pc:sldMkLst>
      </pc:sldChg>
      <pc:sldChg chg="del">
        <pc:chgData name="Avigdor Rosensweig" userId="2c23bf757acee734" providerId="Windows Live" clId="Web-{90B6B6CC-EA20-49BB-AB63-381D3BD52B93}" dt="2022-12-07T06:15:06.598" v="21"/>
        <pc:sldMkLst>
          <pc:docMk/>
          <pc:sldMk cId="2880493997" sldId="270"/>
        </pc:sldMkLst>
      </pc:sldChg>
      <pc:sldChg chg="del">
        <pc:chgData name="Avigdor Rosensweig" userId="2c23bf757acee734" providerId="Windows Live" clId="Web-{90B6B6CC-EA20-49BB-AB63-381D3BD52B93}" dt="2022-12-07T06:15:06.614" v="25"/>
        <pc:sldMkLst>
          <pc:docMk/>
          <pc:sldMk cId="1799876840" sldId="271"/>
        </pc:sldMkLst>
      </pc:sldChg>
      <pc:sldChg chg="del">
        <pc:chgData name="Avigdor Rosensweig" userId="2c23bf757acee734" providerId="Windows Live" clId="Web-{90B6B6CC-EA20-49BB-AB63-381D3BD52B93}" dt="2022-12-07T06:15:06.598" v="23"/>
        <pc:sldMkLst>
          <pc:docMk/>
          <pc:sldMk cId="1176026322" sldId="272"/>
        </pc:sldMkLst>
      </pc:sldChg>
      <pc:sldChg chg="del">
        <pc:chgData name="Avigdor Rosensweig" userId="2c23bf757acee734" providerId="Windows Live" clId="Web-{90B6B6CC-EA20-49BB-AB63-381D3BD52B93}" dt="2022-12-07T06:15:06.598" v="20"/>
        <pc:sldMkLst>
          <pc:docMk/>
          <pc:sldMk cId="1333027997" sldId="273"/>
        </pc:sldMkLst>
      </pc:sldChg>
      <pc:sldChg chg="del">
        <pc:chgData name="Avigdor Rosensweig" userId="2c23bf757acee734" providerId="Windows Live" clId="Web-{90B6B6CC-EA20-49BB-AB63-381D3BD52B93}" dt="2022-12-07T06:15:06.598" v="19"/>
        <pc:sldMkLst>
          <pc:docMk/>
          <pc:sldMk cId="60547026" sldId="274"/>
        </pc:sldMkLst>
      </pc:sldChg>
      <pc:sldChg chg="del">
        <pc:chgData name="Avigdor Rosensweig" userId="2c23bf757acee734" providerId="Windows Live" clId="Web-{90B6B6CC-EA20-49BB-AB63-381D3BD52B93}" dt="2022-12-07T06:15:06.598" v="18"/>
        <pc:sldMkLst>
          <pc:docMk/>
          <pc:sldMk cId="4135978299" sldId="275"/>
        </pc:sldMkLst>
      </pc:sldChg>
      <pc:sldChg chg="del">
        <pc:chgData name="Avigdor Rosensweig" userId="2c23bf757acee734" providerId="Windows Live" clId="Web-{90B6B6CC-EA20-49BB-AB63-381D3BD52B93}" dt="2022-12-07T06:15:06.583" v="17"/>
        <pc:sldMkLst>
          <pc:docMk/>
          <pc:sldMk cId="2630639855" sldId="276"/>
        </pc:sldMkLst>
      </pc:sldChg>
      <pc:sldChg chg="del">
        <pc:chgData name="Avigdor Rosensweig" userId="2c23bf757acee734" providerId="Windows Live" clId="Web-{90B6B6CC-EA20-49BB-AB63-381D3BD52B93}" dt="2022-12-07T06:15:06.583" v="16"/>
        <pc:sldMkLst>
          <pc:docMk/>
          <pc:sldMk cId="4241471617" sldId="277"/>
        </pc:sldMkLst>
      </pc:sldChg>
      <pc:sldChg chg="del">
        <pc:chgData name="Avigdor Rosensweig" userId="2c23bf757acee734" providerId="Windows Live" clId="Web-{90B6B6CC-EA20-49BB-AB63-381D3BD52B93}" dt="2022-12-07T06:15:06.583" v="15"/>
        <pc:sldMkLst>
          <pc:docMk/>
          <pc:sldMk cId="917656035" sldId="278"/>
        </pc:sldMkLst>
      </pc:sldChg>
      <pc:sldChg chg="del">
        <pc:chgData name="Avigdor Rosensweig" userId="2c23bf757acee734" providerId="Windows Live" clId="Web-{90B6B6CC-EA20-49BB-AB63-381D3BD52B93}" dt="2022-12-07T06:15:06.583" v="14"/>
        <pc:sldMkLst>
          <pc:docMk/>
          <pc:sldMk cId="252201419" sldId="279"/>
        </pc:sldMkLst>
      </pc:sldChg>
      <pc:sldChg chg="modSp new ord">
        <pc:chgData name="Avigdor Rosensweig" userId="2c23bf757acee734" providerId="Windows Live" clId="Web-{90B6B6CC-EA20-49BB-AB63-381D3BD52B93}" dt="2022-12-07T06:20:01.435" v="44" actId="20577"/>
        <pc:sldMkLst>
          <pc:docMk/>
          <pc:sldMk cId="1440000635" sldId="280"/>
        </pc:sldMkLst>
        <pc:spChg chg="mod">
          <ac:chgData name="Avigdor Rosensweig" userId="2c23bf757acee734" providerId="Windows Live" clId="Web-{90B6B6CC-EA20-49BB-AB63-381D3BD52B93}" dt="2022-12-07T06:20:01.435" v="44" actId="20577"/>
          <ac:spMkLst>
            <pc:docMk/>
            <pc:sldMk cId="1440000635" sldId="280"/>
            <ac:spMk id="3" creationId="{3BA844BB-597D-C84F-4A95-02B73FF43015}"/>
          </ac:spMkLst>
        </pc:spChg>
      </pc:sldChg>
      <pc:sldChg chg="modSp new">
        <pc:chgData name="Avigdor Rosensweig" userId="2c23bf757acee734" providerId="Windows Live" clId="Web-{90B6B6CC-EA20-49BB-AB63-381D3BD52B93}" dt="2022-12-07T06:23:01.385" v="139" actId="20577"/>
        <pc:sldMkLst>
          <pc:docMk/>
          <pc:sldMk cId="3985401222" sldId="281"/>
        </pc:sldMkLst>
        <pc:spChg chg="mod">
          <ac:chgData name="Avigdor Rosensweig" userId="2c23bf757acee734" providerId="Windows Live" clId="Web-{90B6B6CC-EA20-49BB-AB63-381D3BD52B93}" dt="2022-12-07T06:23:01.385" v="139" actId="20577"/>
          <ac:spMkLst>
            <pc:docMk/>
            <pc:sldMk cId="3985401222" sldId="281"/>
            <ac:spMk id="2" creationId="{828800BC-6649-5C3E-186B-4376F3B51A4E}"/>
          </ac:spMkLst>
        </pc:spChg>
        <pc:spChg chg="mod">
          <ac:chgData name="Avigdor Rosensweig" userId="2c23bf757acee734" providerId="Windows Live" clId="Web-{90B6B6CC-EA20-49BB-AB63-381D3BD52B93}" dt="2022-12-07T06:22:18.757" v="90" actId="20577"/>
          <ac:spMkLst>
            <pc:docMk/>
            <pc:sldMk cId="3985401222" sldId="281"/>
            <ac:spMk id="3" creationId="{A672FBBC-D59A-0443-22A4-DB51FB9AC14B}"/>
          </ac:spMkLst>
        </pc:spChg>
      </pc:sldChg>
      <pc:sldChg chg="modSp new">
        <pc:chgData name="Avigdor Rosensweig" userId="2c23bf757acee734" providerId="Windows Live" clId="Web-{90B6B6CC-EA20-49BB-AB63-381D3BD52B93}" dt="2022-12-07T06:25:10.098" v="172" actId="20577"/>
        <pc:sldMkLst>
          <pc:docMk/>
          <pc:sldMk cId="4079975334" sldId="282"/>
        </pc:sldMkLst>
        <pc:spChg chg="mod">
          <ac:chgData name="Avigdor Rosensweig" userId="2c23bf757acee734" providerId="Windows Live" clId="Web-{90B6B6CC-EA20-49BB-AB63-381D3BD52B93}" dt="2022-12-07T06:25:10.098" v="172" actId="20577"/>
          <ac:spMkLst>
            <pc:docMk/>
            <pc:sldMk cId="4079975334" sldId="282"/>
            <ac:spMk id="2" creationId="{38A7FEBB-35B6-D8CE-CFE2-217F5742A461}"/>
          </ac:spMkLst>
        </pc:spChg>
        <pc:spChg chg="mod">
          <ac:chgData name="Avigdor Rosensweig" userId="2c23bf757acee734" providerId="Windows Live" clId="Web-{90B6B6CC-EA20-49BB-AB63-381D3BD52B93}" dt="2022-12-07T06:24:52.581" v="153" actId="20577"/>
          <ac:spMkLst>
            <pc:docMk/>
            <pc:sldMk cId="4079975334" sldId="282"/>
            <ac:spMk id="3" creationId="{05FC4604-7C58-7EAD-B053-EB331360363C}"/>
          </ac:spMkLst>
        </pc:spChg>
      </pc:sldChg>
      <pc:sldChg chg="modSp new">
        <pc:chgData name="Avigdor Rosensweig" userId="2c23bf757acee734" providerId="Windows Live" clId="Web-{90B6B6CC-EA20-49BB-AB63-381D3BD52B93}" dt="2022-12-07T06:28:38.018" v="227" actId="20577"/>
        <pc:sldMkLst>
          <pc:docMk/>
          <pc:sldMk cId="4178753708" sldId="283"/>
        </pc:sldMkLst>
        <pc:spChg chg="mod">
          <ac:chgData name="Avigdor Rosensweig" userId="2c23bf757acee734" providerId="Windows Live" clId="Web-{90B6B6CC-EA20-49BB-AB63-381D3BD52B93}" dt="2022-12-07T06:28:38.018" v="227" actId="20577"/>
          <ac:spMkLst>
            <pc:docMk/>
            <pc:sldMk cId="4178753708" sldId="283"/>
            <ac:spMk id="3" creationId="{8151DBE3-C02B-C08E-373F-5294B3AD8133}"/>
          </ac:spMkLst>
        </pc:spChg>
      </pc:sldChg>
      <pc:sldChg chg="modSp new">
        <pc:chgData name="Avigdor Rosensweig" userId="2c23bf757acee734" providerId="Windows Live" clId="Web-{90B6B6CC-EA20-49BB-AB63-381D3BD52B93}" dt="2022-12-07T06:32:09.852" v="256" actId="20577"/>
        <pc:sldMkLst>
          <pc:docMk/>
          <pc:sldMk cId="1891055049" sldId="284"/>
        </pc:sldMkLst>
        <pc:spChg chg="mod">
          <ac:chgData name="Avigdor Rosensweig" userId="2c23bf757acee734" providerId="Windows Live" clId="Web-{90B6B6CC-EA20-49BB-AB63-381D3BD52B93}" dt="2022-12-07T06:32:09.852" v="256" actId="20577"/>
          <ac:spMkLst>
            <pc:docMk/>
            <pc:sldMk cId="1891055049" sldId="284"/>
            <ac:spMk id="2" creationId="{FE3D818B-B809-CF47-5CAA-E45DBE06370E}"/>
          </ac:spMkLst>
        </pc:spChg>
        <pc:spChg chg="mod">
          <ac:chgData name="Avigdor Rosensweig" userId="2c23bf757acee734" providerId="Windows Live" clId="Web-{90B6B6CC-EA20-49BB-AB63-381D3BD52B93}" dt="2022-12-07T06:29:03.786" v="233" actId="20577"/>
          <ac:spMkLst>
            <pc:docMk/>
            <pc:sldMk cId="1891055049" sldId="284"/>
            <ac:spMk id="3" creationId="{9883A724-0CBF-7B46-3273-47F8DD50BD19}"/>
          </ac:spMkLst>
        </pc:spChg>
      </pc:sldChg>
      <pc:sldChg chg="modSp new">
        <pc:chgData name="Avigdor Rosensweig" userId="2c23bf757acee734" providerId="Windows Live" clId="Web-{90B6B6CC-EA20-49BB-AB63-381D3BD52B93}" dt="2022-12-07T06:32:13.696" v="259" actId="20577"/>
        <pc:sldMkLst>
          <pc:docMk/>
          <pc:sldMk cId="2560110361" sldId="285"/>
        </pc:sldMkLst>
        <pc:spChg chg="mod">
          <ac:chgData name="Avigdor Rosensweig" userId="2c23bf757acee734" providerId="Windows Live" clId="Web-{90B6B6CC-EA20-49BB-AB63-381D3BD52B93}" dt="2022-12-07T06:32:13.696" v="259" actId="20577"/>
          <ac:spMkLst>
            <pc:docMk/>
            <pc:sldMk cId="2560110361" sldId="285"/>
            <ac:spMk id="2" creationId="{698476CB-A5AC-FD19-46CC-6D9033E9DD24}"/>
          </ac:spMkLst>
        </pc:spChg>
        <pc:spChg chg="mod">
          <ac:chgData name="Avigdor Rosensweig" userId="2c23bf757acee734" providerId="Windows Live" clId="Web-{90B6B6CC-EA20-49BB-AB63-381D3BD52B93}" dt="2022-12-07T06:32:03.226" v="243" actId="20577"/>
          <ac:spMkLst>
            <pc:docMk/>
            <pc:sldMk cId="2560110361" sldId="285"/>
            <ac:spMk id="3" creationId="{9089E665-B728-BE7D-085A-07153333FB6A}"/>
          </ac:spMkLst>
        </pc:spChg>
      </pc:sldChg>
      <pc:sldChg chg="modSp new">
        <pc:chgData name="Avigdor Rosensweig" userId="2c23bf757acee734" providerId="Windows Live" clId="Web-{90B6B6CC-EA20-49BB-AB63-381D3BD52B93}" dt="2022-12-07T06:40:13.214" v="268" actId="20577"/>
        <pc:sldMkLst>
          <pc:docMk/>
          <pc:sldMk cId="3864746697" sldId="286"/>
        </pc:sldMkLst>
        <pc:spChg chg="mod">
          <ac:chgData name="Avigdor Rosensweig" userId="2c23bf757acee734" providerId="Windows Live" clId="Web-{90B6B6CC-EA20-49BB-AB63-381D3BD52B93}" dt="2022-12-07T06:40:13.214" v="268" actId="20577"/>
          <ac:spMkLst>
            <pc:docMk/>
            <pc:sldMk cId="3864746697" sldId="286"/>
            <ac:spMk id="3" creationId="{3D1D6C2C-9034-009B-332B-165AB510B4C1}"/>
          </ac:spMkLst>
        </pc:spChg>
      </pc:sldChg>
      <pc:sldChg chg="modSp new">
        <pc:chgData name="Avigdor Rosensweig" userId="2c23bf757acee734" providerId="Windows Live" clId="Web-{90B6B6CC-EA20-49BB-AB63-381D3BD52B93}" dt="2022-12-07T06:41:05.843" v="271" actId="20577"/>
        <pc:sldMkLst>
          <pc:docMk/>
          <pc:sldMk cId="1776243593" sldId="287"/>
        </pc:sldMkLst>
        <pc:spChg chg="mod">
          <ac:chgData name="Avigdor Rosensweig" userId="2c23bf757acee734" providerId="Windows Live" clId="Web-{90B6B6CC-EA20-49BB-AB63-381D3BD52B93}" dt="2022-12-07T06:41:05.843" v="271" actId="20577"/>
          <ac:spMkLst>
            <pc:docMk/>
            <pc:sldMk cId="1776243593" sldId="287"/>
            <ac:spMk id="3" creationId="{286E3C05-DA9B-492D-5583-E8A7B2DF34DE}"/>
          </ac:spMkLst>
        </pc:spChg>
      </pc:sldChg>
      <pc:sldChg chg="modSp new">
        <pc:chgData name="Avigdor Rosensweig" userId="2c23bf757acee734" providerId="Windows Live" clId="Web-{90B6B6CC-EA20-49BB-AB63-381D3BD52B93}" dt="2022-12-07T06:41:26.266" v="277" actId="20577"/>
        <pc:sldMkLst>
          <pc:docMk/>
          <pc:sldMk cId="3551221358" sldId="288"/>
        </pc:sldMkLst>
        <pc:spChg chg="mod">
          <ac:chgData name="Avigdor Rosensweig" userId="2c23bf757acee734" providerId="Windows Live" clId="Web-{90B6B6CC-EA20-49BB-AB63-381D3BD52B93}" dt="2022-12-07T06:41:26.266" v="277" actId="20577"/>
          <ac:spMkLst>
            <pc:docMk/>
            <pc:sldMk cId="3551221358" sldId="288"/>
            <ac:spMk id="3" creationId="{FB25AC25-3EAF-E6E1-88D1-2F9E9359F98D}"/>
          </ac:spMkLst>
        </pc:spChg>
      </pc:sldChg>
      <pc:sldChg chg="modSp new">
        <pc:chgData name="Avigdor Rosensweig" userId="2c23bf757acee734" providerId="Windows Live" clId="Web-{90B6B6CC-EA20-49BB-AB63-381D3BD52B93}" dt="2022-12-07T06:41:44.955" v="286" actId="20577"/>
        <pc:sldMkLst>
          <pc:docMk/>
          <pc:sldMk cId="656612706" sldId="289"/>
        </pc:sldMkLst>
        <pc:spChg chg="mod">
          <ac:chgData name="Avigdor Rosensweig" userId="2c23bf757acee734" providerId="Windows Live" clId="Web-{90B6B6CC-EA20-49BB-AB63-381D3BD52B93}" dt="2022-12-07T06:41:44.955" v="286" actId="20577"/>
          <ac:spMkLst>
            <pc:docMk/>
            <pc:sldMk cId="656612706" sldId="289"/>
            <ac:spMk id="3" creationId="{46376DF8-D0CE-3C87-C8F2-5FF47244C5A9}"/>
          </ac:spMkLst>
        </pc:spChg>
      </pc:sldChg>
      <pc:sldChg chg="modSp new">
        <pc:chgData name="Avigdor Rosensweig" userId="2c23bf757acee734" providerId="Windows Live" clId="Web-{90B6B6CC-EA20-49BB-AB63-381D3BD52B93}" dt="2022-12-07T06:42:04.863" v="293" actId="20577"/>
        <pc:sldMkLst>
          <pc:docMk/>
          <pc:sldMk cId="2571242097" sldId="290"/>
        </pc:sldMkLst>
        <pc:spChg chg="mod">
          <ac:chgData name="Avigdor Rosensweig" userId="2c23bf757acee734" providerId="Windows Live" clId="Web-{90B6B6CC-EA20-49BB-AB63-381D3BD52B93}" dt="2022-12-07T06:42:04.863" v="293" actId="20577"/>
          <ac:spMkLst>
            <pc:docMk/>
            <pc:sldMk cId="2571242097" sldId="290"/>
            <ac:spMk id="3" creationId="{150578D5-E7E8-9264-A05F-C501D3BCD146}"/>
          </ac:spMkLst>
        </pc:spChg>
      </pc:sldChg>
      <pc:sldChg chg="modSp new">
        <pc:chgData name="Avigdor Rosensweig" userId="2c23bf757acee734" providerId="Windows Live" clId="Web-{90B6B6CC-EA20-49BB-AB63-381D3BD52B93}" dt="2022-12-07T06:42:11.676" v="300" actId="20577"/>
        <pc:sldMkLst>
          <pc:docMk/>
          <pc:sldMk cId="1874624558" sldId="291"/>
        </pc:sldMkLst>
        <pc:spChg chg="mod">
          <ac:chgData name="Avigdor Rosensweig" userId="2c23bf757acee734" providerId="Windows Live" clId="Web-{90B6B6CC-EA20-49BB-AB63-381D3BD52B93}" dt="2022-12-07T06:42:11.676" v="300" actId="20577"/>
          <ac:spMkLst>
            <pc:docMk/>
            <pc:sldMk cId="1874624558" sldId="291"/>
            <ac:spMk id="3" creationId="{3384EFEC-3C75-FCC0-8C16-B470E2ABA371}"/>
          </ac:spMkLst>
        </pc:spChg>
      </pc:sldChg>
      <pc:sldChg chg="modSp new">
        <pc:chgData name="Avigdor Rosensweig" userId="2c23bf757acee734" providerId="Windows Live" clId="Web-{90B6B6CC-EA20-49BB-AB63-381D3BD52B93}" dt="2022-12-07T06:42:31.677" v="303" actId="20577"/>
        <pc:sldMkLst>
          <pc:docMk/>
          <pc:sldMk cId="4093114290" sldId="292"/>
        </pc:sldMkLst>
        <pc:spChg chg="mod">
          <ac:chgData name="Avigdor Rosensweig" userId="2c23bf757acee734" providerId="Windows Live" clId="Web-{90B6B6CC-EA20-49BB-AB63-381D3BD52B93}" dt="2022-12-07T06:42:31.677" v="303" actId="20577"/>
          <ac:spMkLst>
            <pc:docMk/>
            <pc:sldMk cId="4093114290" sldId="292"/>
            <ac:spMk id="3" creationId="{B344AC43-D317-E7CC-6238-2264F8E2FBC9}"/>
          </ac:spMkLst>
        </pc:spChg>
      </pc:sldChg>
      <pc:sldChg chg="modSp new">
        <pc:chgData name="Avigdor Rosensweig" userId="2c23bf757acee734" providerId="Windows Live" clId="Web-{90B6B6CC-EA20-49BB-AB63-381D3BD52B93}" dt="2022-12-07T06:42:45.959" v="310" actId="20577"/>
        <pc:sldMkLst>
          <pc:docMk/>
          <pc:sldMk cId="3499089517" sldId="293"/>
        </pc:sldMkLst>
        <pc:spChg chg="mod">
          <ac:chgData name="Avigdor Rosensweig" userId="2c23bf757acee734" providerId="Windows Live" clId="Web-{90B6B6CC-EA20-49BB-AB63-381D3BD52B93}" dt="2022-12-07T06:42:45.959" v="310" actId="20577"/>
          <ac:spMkLst>
            <pc:docMk/>
            <pc:sldMk cId="3499089517" sldId="293"/>
            <ac:spMk id="3" creationId="{57508626-7AE9-0CDD-38B2-E45549685AA5}"/>
          </ac:spMkLst>
        </pc:spChg>
      </pc:sldChg>
      <pc:sldChg chg="modSp new">
        <pc:chgData name="Avigdor Rosensweig" userId="2c23bf757acee734" providerId="Windows Live" clId="Web-{90B6B6CC-EA20-49BB-AB63-381D3BD52B93}" dt="2022-12-07T06:43:06.633" v="318" actId="20577"/>
        <pc:sldMkLst>
          <pc:docMk/>
          <pc:sldMk cId="1440393684" sldId="294"/>
        </pc:sldMkLst>
        <pc:spChg chg="mod">
          <ac:chgData name="Avigdor Rosensweig" userId="2c23bf757acee734" providerId="Windows Live" clId="Web-{90B6B6CC-EA20-49BB-AB63-381D3BD52B93}" dt="2022-12-07T06:43:06.633" v="318" actId="20577"/>
          <ac:spMkLst>
            <pc:docMk/>
            <pc:sldMk cId="1440393684" sldId="294"/>
            <ac:spMk id="3" creationId="{A26CFDEC-3BE3-F148-8428-EC7256A32111}"/>
          </ac:spMkLst>
        </pc:spChg>
      </pc:sldChg>
      <pc:sldChg chg="modSp new">
        <pc:chgData name="Avigdor Rosensweig" userId="2c23bf757acee734" providerId="Windows Live" clId="Web-{90B6B6CC-EA20-49BB-AB63-381D3BD52B93}" dt="2022-12-07T06:53:14.097" v="343" actId="20577"/>
        <pc:sldMkLst>
          <pc:docMk/>
          <pc:sldMk cId="410182812" sldId="295"/>
        </pc:sldMkLst>
        <pc:spChg chg="mod">
          <ac:chgData name="Avigdor Rosensweig" userId="2c23bf757acee734" providerId="Windows Live" clId="Web-{90B6B6CC-EA20-49BB-AB63-381D3BD52B93}" dt="2022-12-07T06:53:14.097" v="343" actId="20577"/>
          <ac:spMkLst>
            <pc:docMk/>
            <pc:sldMk cId="410182812" sldId="295"/>
            <ac:spMk id="3" creationId="{AFC7660A-A1A5-0A91-EC77-514895C836E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119C1BA1-D72F-47ED-9C20-01F50C05B6B7}" type="datetimeFigureOut">
              <a:rPr lang="he-IL" smtClean="0"/>
              <a:t>י"ג/כסלו/תשפ"ג</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F98383B-20A0-4C37-A648-F2759E7D5920}" type="slidenum">
              <a:rPr lang="he-IL" smtClean="0"/>
              <a:t>‹#›</a:t>
            </a:fld>
            <a:endParaRPr lang="he-IL"/>
          </a:p>
        </p:txBody>
      </p:sp>
    </p:spTree>
    <p:extLst>
      <p:ext uri="{BB962C8B-B14F-4D97-AF65-F5344CB8AC3E}">
        <p14:creationId xmlns:p14="http://schemas.microsoft.com/office/powerpoint/2010/main" val="19823236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AF98383B-20A0-4C37-A648-F2759E7D5920}" type="slidenum">
              <a:rPr lang="he-IL" smtClean="0"/>
              <a:t>2</a:t>
            </a:fld>
            <a:endParaRPr lang="he-IL"/>
          </a:p>
        </p:txBody>
      </p:sp>
    </p:spTree>
    <p:extLst>
      <p:ext uri="{BB962C8B-B14F-4D97-AF65-F5344CB8AC3E}">
        <p14:creationId xmlns:p14="http://schemas.microsoft.com/office/powerpoint/2010/main" val="1090639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94ADB79-74B6-71BF-5588-77B77E00A24A}"/>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5A5FBB24-A10A-76A8-6DDE-89978EA2AF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8D9F4072-6201-7256-E194-B7F91E315032}"/>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5" name="מציין מיקום של כותרת תחתונה 4">
            <a:extLst>
              <a:ext uri="{FF2B5EF4-FFF2-40B4-BE49-F238E27FC236}">
                <a16:creationId xmlns:a16="http://schemas.microsoft.com/office/drawing/2014/main" id="{3F8CE75F-9440-4A55-2274-77823643698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25FEC33-D3C6-41CC-DF84-64921AAB2654}"/>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752576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C81AB4-50E8-E47F-DF22-84E5E34DD08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4B3B5E0-F364-211E-FB32-E622F388D662}"/>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FEE5B2D-9672-DBFB-9F2A-55392C76AD4C}"/>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5" name="מציין מיקום של כותרת תחתונה 4">
            <a:extLst>
              <a:ext uri="{FF2B5EF4-FFF2-40B4-BE49-F238E27FC236}">
                <a16:creationId xmlns:a16="http://schemas.microsoft.com/office/drawing/2014/main" id="{FF810DBA-3DEC-E0E0-4588-8E56B6F18D5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BCAAAA6-00B9-A8DA-3A9F-A42C77AE1F84}"/>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429109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9041E74B-919C-181C-F7D6-D394E85963DF}"/>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AE1405E-35E2-FDFE-A3FB-F06E0039D27F}"/>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01F695F-8D47-82AE-F471-69859B28DF68}"/>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5" name="מציין מיקום של כותרת תחתונה 4">
            <a:extLst>
              <a:ext uri="{FF2B5EF4-FFF2-40B4-BE49-F238E27FC236}">
                <a16:creationId xmlns:a16="http://schemas.microsoft.com/office/drawing/2014/main" id="{C3C563FA-3B2A-F899-B7BA-77612A1F2E6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1CAEE07-650B-D801-4933-9AFE6D88A2DA}"/>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95509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21D4E43-3828-F0A7-4994-EF68490E5CA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7EB4882-ECEE-18E3-7D42-2AAED31F0C99}"/>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F860874-0992-5EA4-3BFC-E7B76AD46F2D}"/>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5" name="מציין מיקום של כותרת תחתונה 4">
            <a:extLst>
              <a:ext uri="{FF2B5EF4-FFF2-40B4-BE49-F238E27FC236}">
                <a16:creationId xmlns:a16="http://schemas.microsoft.com/office/drawing/2014/main" id="{E0DA08E7-FEB7-61FB-BB70-25E782C092F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0126BFB-662F-CB1B-A695-69C17C64F232}"/>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15907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D37E90E-22BF-C263-84C0-0D02F1A524BC}"/>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4CE48EF-C783-B062-F052-73EDE6807C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AFC7CBE4-DF02-7FCE-F3C1-7BB440221B17}"/>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5" name="מציין מיקום של כותרת תחתונה 4">
            <a:extLst>
              <a:ext uri="{FF2B5EF4-FFF2-40B4-BE49-F238E27FC236}">
                <a16:creationId xmlns:a16="http://schemas.microsoft.com/office/drawing/2014/main" id="{49E59178-D9B2-ED60-CB9F-F1F832B09ED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05A9418-AB7F-01C7-2FD4-C6C0261B2796}"/>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209315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7E0492F-A33E-CAE0-1D14-B6F891F56A8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172C9FF-FEC6-5680-8BC7-0D2D9766C8FA}"/>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0055DF3E-8548-489C-569C-6759685F8148}"/>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93EFD1EF-221A-CAEF-75D2-E070EA493429}"/>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6" name="מציין מיקום של כותרת תחתונה 5">
            <a:extLst>
              <a:ext uri="{FF2B5EF4-FFF2-40B4-BE49-F238E27FC236}">
                <a16:creationId xmlns:a16="http://schemas.microsoft.com/office/drawing/2014/main" id="{09B5CEF6-641B-A2C4-2E1D-116DAEBE888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6BA021F-6642-B580-2CDF-2CE839EDE8BA}"/>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31735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7666476-1F86-35F5-7B9E-3364884DF2C4}"/>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5BB13451-C260-68DF-BF1E-654DF6261F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4C8A9EE2-706A-AD60-1D08-3E0A5F148F4B}"/>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C8ECB0CE-FECA-7F82-600F-72D1B0A3D4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C0E75098-EF62-021B-4664-8CE753114359}"/>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C6F7CE87-F58A-769C-7E83-B71B09EA4CE9}"/>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8" name="מציין מיקום של כותרת תחתונה 7">
            <a:extLst>
              <a:ext uri="{FF2B5EF4-FFF2-40B4-BE49-F238E27FC236}">
                <a16:creationId xmlns:a16="http://schemas.microsoft.com/office/drawing/2014/main" id="{C1835DFE-7823-4BA8-FCAC-40EB98ED0C76}"/>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80490C3E-4B57-EEC3-154A-9FCE38DD272D}"/>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018571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60C2179-4DB1-32FE-55EA-4F8584F109D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6E09820F-147A-8815-B027-2605FBD97E99}"/>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4" name="מציין מיקום של כותרת תחתונה 3">
            <a:extLst>
              <a:ext uri="{FF2B5EF4-FFF2-40B4-BE49-F238E27FC236}">
                <a16:creationId xmlns:a16="http://schemas.microsoft.com/office/drawing/2014/main" id="{8602EB6C-F457-835D-8DF4-A22ACF8C4E74}"/>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47A8CB7E-5034-94F3-6BC3-416781268380}"/>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41285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DF3FC543-CD2F-740D-D5B8-0C3779782278}"/>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3" name="מציין מיקום של כותרת תחתונה 2">
            <a:extLst>
              <a:ext uri="{FF2B5EF4-FFF2-40B4-BE49-F238E27FC236}">
                <a16:creationId xmlns:a16="http://schemas.microsoft.com/office/drawing/2014/main" id="{6D56B507-1449-575C-F576-AAD91D95910B}"/>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4A7D0DBC-167B-843F-4EE2-64C188EC003F}"/>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22726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0E7FDC1-F150-5236-93A8-96432753CACC}"/>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CC8B4C6-6A1C-2E72-FDF6-DF2A49D073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CF37D08A-CB54-7344-5D37-B091558C3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C2695AE7-3E01-64A6-6E73-5938D9CF0745}"/>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6" name="מציין מיקום של כותרת תחתונה 5">
            <a:extLst>
              <a:ext uri="{FF2B5EF4-FFF2-40B4-BE49-F238E27FC236}">
                <a16:creationId xmlns:a16="http://schemas.microsoft.com/office/drawing/2014/main" id="{C48E0E56-465E-A220-56F2-86FCCA8A085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4DDEAF8E-D24C-E9B1-18DC-39A1B671F99B}"/>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302112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3BE112D-1410-C82E-7310-E2105829D0F2}"/>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6F933920-57A8-9CF9-96DF-904B9545AE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7B457410-AB4F-3C2F-1303-FCF6C8A938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EE1F9417-7CB7-EA39-5CD0-6DC87C1DD578}"/>
              </a:ext>
            </a:extLst>
          </p:cNvPr>
          <p:cNvSpPr>
            <a:spLocks noGrp="1"/>
          </p:cNvSpPr>
          <p:nvPr>
            <p:ph type="dt" sz="half" idx="10"/>
          </p:nvPr>
        </p:nvSpPr>
        <p:spPr/>
        <p:txBody>
          <a:bodyPr/>
          <a:lstStyle/>
          <a:p>
            <a:fld id="{C9A9D584-F547-43C0-BE8F-5D2FA0CB28E4}" type="datetimeFigureOut">
              <a:rPr lang="he-IL" smtClean="0"/>
              <a:t>י"ג/כסלו/תשפ"ג</a:t>
            </a:fld>
            <a:endParaRPr lang="he-IL"/>
          </a:p>
        </p:txBody>
      </p:sp>
      <p:sp>
        <p:nvSpPr>
          <p:cNvPr id="6" name="מציין מיקום של כותרת תחתונה 5">
            <a:extLst>
              <a:ext uri="{FF2B5EF4-FFF2-40B4-BE49-F238E27FC236}">
                <a16:creationId xmlns:a16="http://schemas.microsoft.com/office/drawing/2014/main" id="{A821D9C7-85C2-4AAD-E512-697B66F769CB}"/>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5F7C937-E4BD-B2F5-7E3E-C71F25BCD951}"/>
              </a:ext>
            </a:extLst>
          </p:cNvPr>
          <p:cNvSpPr>
            <a:spLocks noGrp="1"/>
          </p:cNvSpPr>
          <p:nvPr>
            <p:ph type="sldNum" sz="quarter" idx="12"/>
          </p:nvPr>
        </p:nvSpPr>
        <p:spPr/>
        <p:txBody>
          <a:bodyPr/>
          <a:lstStyle/>
          <a:p>
            <a:fld id="{13910932-54DA-44B3-9119-AE88901EF941}" type="slidenum">
              <a:rPr lang="he-IL" smtClean="0"/>
              <a:t>‹#›</a:t>
            </a:fld>
            <a:endParaRPr lang="he-IL"/>
          </a:p>
        </p:txBody>
      </p:sp>
    </p:spTree>
    <p:extLst>
      <p:ext uri="{BB962C8B-B14F-4D97-AF65-F5344CB8AC3E}">
        <p14:creationId xmlns:p14="http://schemas.microsoft.com/office/powerpoint/2010/main" val="50017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2355BEB1-2719-216D-2EA6-F6403291E18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0D42374-6D60-8CE8-22FC-D82E56C60B3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1F4CF7B-F5B7-41E9-7AA2-0DB61641205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A9D584-F547-43C0-BE8F-5D2FA0CB28E4}" type="datetimeFigureOut">
              <a:rPr lang="he-IL" smtClean="0"/>
              <a:t>י"ג/כסלו/תשפ"ג</a:t>
            </a:fld>
            <a:endParaRPr lang="he-IL"/>
          </a:p>
        </p:txBody>
      </p:sp>
      <p:sp>
        <p:nvSpPr>
          <p:cNvPr id="5" name="מציין מיקום של כותרת תחתונה 4">
            <a:extLst>
              <a:ext uri="{FF2B5EF4-FFF2-40B4-BE49-F238E27FC236}">
                <a16:creationId xmlns:a16="http://schemas.microsoft.com/office/drawing/2014/main" id="{2E78722B-FEAD-0B31-1930-BE3AEA3911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59034549-2EBD-C3EB-23AE-E85DE2E21E36}"/>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3910932-54DA-44B3-9119-AE88901EF941}" type="slidenum">
              <a:rPr lang="he-IL" smtClean="0"/>
              <a:t>‹#›</a:t>
            </a:fld>
            <a:endParaRPr lang="he-IL"/>
          </a:p>
        </p:txBody>
      </p:sp>
    </p:spTree>
    <p:extLst>
      <p:ext uri="{BB962C8B-B14F-4D97-AF65-F5344CB8AC3E}">
        <p14:creationId xmlns:p14="http://schemas.microsoft.com/office/powerpoint/2010/main" val="2042514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D74E3F5-D4CF-D22D-76FA-D180C06217B1}"/>
              </a:ext>
            </a:extLst>
          </p:cNvPr>
          <p:cNvSpPr>
            <a:spLocks noGrp="1"/>
          </p:cNvSpPr>
          <p:nvPr>
            <p:ph type="ctrTitle"/>
          </p:nvPr>
        </p:nvSpPr>
        <p:spPr/>
        <p:txBody>
          <a:bodyPr/>
          <a:lstStyle/>
          <a:p>
            <a:r>
              <a:rPr lang="he-IL" dirty="0">
                <a:cs typeface="Times New Roman"/>
              </a:rPr>
              <a:t>חתן אבל</a:t>
            </a:r>
          </a:p>
        </p:txBody>
      </p:sp>
      <p:sp>
        <p:nvSpPr>
          <p:cNvPr id="3" name="כותרת משנה 2">
            <a:extLst>
              <a:ext uri="{FF2B5EF4-FFF2-40B4-BE49-F238E27FC236}">
                <a16:creationId xmlns:a16="http://schemas.microsoft.com/office/drawing/2014/main" id="{E55E1367-F5AA-74C8-3E26-4BFC5B949F1A}"/>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574171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23C2-9AA3-9BC6-2153-3B1B837F73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25AC25-3EAF-E6E1-88D1-2F9E9359F98D}"/>
              </a:ext>
            </a:extLst>
          </p:cNvPr>
          <p:cNvSpPr>
            <a:spLocks noGrp="1"/>
          </p:cNvSpPr>
          <p:nvPr>
            <p:ph idx="1"/>
          </p:nvPr>
        </p:nvSpPr>
        <p:spPr/>
        <p:txBody>
          <a:bodyPr vert="horz" lIns="91440" tIns="45720" rIns="91440" bIns="45720" rtlCol="1" anchor="t">
            <a:normAutofit/>
          </a:bodyPr>
          <a:lstStyle/>
          <a:p>
            <a:pPr>
              <a:lnSpc>
                <a:spcPct val="150000"/>
              </a:lnSpc>
              <a:buNone/>
            </a:pPr>
            <a:r>
              <a:rPr lang="en-US" dirty="0" err="1">
                <a:ea typeface="+mn-lt"/>
                <a:cs typeface="+mn-lt"/>
              </a:rPr>
              <a:t>רש"י</a:t>
            </a:r>
            <a:r>
              <a:rPr lang="en-US" dirty="0">
                <a:ea typeface="+mn-lt"/>
                <a:cs typeface="+mn-lt"/>
              </a:rPr>
              <a:t> </a:t>
            </a:r>
            <a:r>
              <a:rPr lang="en-US" dirty="0" err="1">
                <a:ea typeface="+mn-lt"/>
                <a:cs typeface="+mn-lt"/>
              </a:rPr>
              <a:t>מסכת</a:t>
            </a:r>
            <a:r>
              <a:rPr lang="en-US" dirty="0">
                <a:ea typeface="+mn-lt"/>
                <a:cs typeface="+mn-lt"/>
              </a:rPr>
              <a:t> </a:t>
            </a:r>
            <a:r>
              <a:rPr lang="en-US" dirty="0" err="1">
                <a:ea typeface="+mn-lt"/>
                <a:cs typeface="+mn-lt"/>
              </a:rPr>
              <a:t>כתובות</a:t>
            </a:r>
            <a:r>
              <a:rPr lang="en-US" dirty="0">
                <a:ea typeface="+mn-lt"/>
                <a:cs typeface="+mn-lt"/>
              </a:rPr>
              <a:t> </a:t>
            </a:r>
            <a:r>
              <a:rPr lang="en-US" dirty="0" err="1">
                <a:ea typeface="+mn-lt"/>
                <a:cs typeface="+mn-lt"/>
              </a:rPr>
              <a:t>דף</a:t>
            </a:r>
            <a:r>
              <a:rPr lang="en-US" dirty="0">
                <a:ea typeface="+mn-lt"/>
                <a:cs typeface="+mn-lt"/>
              </a:rPr>
              <a:t> ג </a:t>
            </a:r>
            <a:r>
              <a:rPr lang="en-US" dirty="0" err="1">
                <a:ea typeface="+mn-lt"/>
                <a:cs typeface="+mn-lt"/>
              </a:rPr>
              <a:t>עמוד</a:t>
            </a:r>
            <a:r>
              <a:rPr lang="en-US" dirty="0">
                <a:ea typeface="+mn-lt"/>
                <a:cs typeface="+mn-lt"/>
              </a:rPr>
              <a:t> ב </a:t>
            </a:r>
            <a:endParaRPr lang="en-US" dirty="0">
              <a:cs typeface="Calibri" panose="020F0502020204030204"/>
            </a:endParaRPr>
          </a:p>
          <a:p>
            <a:pPr marL="0" indent="0">
              <a:lnSpc>
                <a:spcPct val="150000"/>
              </a:lnSpc>
              <a:buNone/>
            </a:pPr>
            <a:r>
              <a:rPr lang="en-US" dirty="0" err="1">
                <a:ea typeface="+mn-lt"/>
                <a:cs typeface="+mn-lt"/>
              </a:rPr>
              <a:t>אביו</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חתן</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אמה</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כלה</a:t>
            </a:r>
            <a:r>
              <a:rPr lang="en-US" dirty="0">
                <a:ea typeface="+mn-lt"/>
                <a:cs typeface="+mn-lt"/>
              </a:rPr>
              <a:t> - </a:t>
            </a:r>
            <a:r>
              <a:rPr lang="en-US" dirty="0" err="1">
                <a:ea typeface="+mn-lt"/>
                <a:cs typeface="+mn-lt"/>
              </a:rPr>
              <a:t>דוקא</a:t>
            </a:r>
            <a:r>
              <a:rPr lang="en-US" dirty="0">
                <a:ea typeface="+mn-lt"/>
                <a:cs typeface="+mn-lt"/>
              </a:rPr>
              <a:t> </a:t>
            </a:r>
            <a:r>
              <a:rPr lang="en-US" dirty="0" err="1">
                <a:ea typeface="+mn-lt"/>
                <a:cs typeface="+mn-lt"/>
              </a:rPr>
              <a:t>נקט</a:t>
            </a:r>
            <a:r>
              <a:rPr lang="en-US" dirty="0">
                <a:ea typeface="+mn-lt"/>
                <a:cs typeface="+mn-lt"/>
              </a:rPr>
              <a:t> </a:t>
            </a:r>
            <a:r>
              <a:rPr lang="en-US" dirty="0" err="1">
                <a:ea typeface="+mn-lt"/>
                <a:cs typeface="+mn-lt"/>
              </a:rPr>
              <a:t>אביו</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חתן</a:t>
            </a:r>
            <a:r>
              <a:rPr lang="en-US" dirty="0">
                <a:ea typeface="+mn-lt"/>
                <a:cs typeface="+mn-lt"/>
              </a:rPr>
              <a:t> </a:t>
            </a:r>
            <a:r>
              <a:rPr lang="en-US" dirty="0" err="1">
                <a:ea typeface="+mn-lt"/>
                <a:cs typeface="+mn-lt"/>
              </a:rPr>
              <a:t>שהוא</a:t>
            </a:r>
            <a:r>
              <a:rPr lang="en-US" dirty="0">
                <a:ea typeface="+mn-lt"/>
                <a:cs typeface="+mn-lt"/>
              </a:rPr>
              <a:t> </a:t>
            </a:r>
            <a:r>
              <a:rPr lang="en-US" dirty="0" err="1">
                <a:ea typeface="+mn-lt"/>
                <a:cs typeface="+mn-lt"/>
              </a:rPr>
              <a:t>הטורח</a:t>
            </a:r>
            <a:r>
              <a:rPr lang="en-US" dirty="0">
                <a:ea typeface="+mn-lt"/>
                <a:cs typeface="+mn-lt"/>
              </a:rPr>
              <a:t> </a:t>
            </a:r>
            <a:r>
              <a:rPr lang="en-US" dirty="0" err="1">
                <a:ea typeface="+mn-lt"/>
                <a:cs typeface="+mn-lt"/>
              </a:rPr>
              <a:t>בצורכי</a:t>
            </a:r>
            <a:r>
              <a:rPr lang="en-US" dirty="0">
                <a:ea typeface="+mn-lt"/>
                <a:cs typeface="+mn-lt"/>
              </a:rPr>
              <a:t> </a:t>
            </a:r>
            <a:r>
              <a:rPr lang="en-US" dirty="0" err="1">
                <a:ea typeface="+mn-lt"/>
                <a:cs typeface="+mn-lt"/>
              </a:rPr>
              <a:t>סעודה</a:t>
            </a:r>
            <a:r>
              <a:rPr lang="en-US" dirty="0">
                <a:ea typeface="+mn-lt"/>
                <a:cs typeface="+mn-lt"/>
              </a:rPr>
              <a:t> </a:t>
            </a:r>
            <a:r>
              <a:rPr lang="en-US" dirty="0" err="1">
                <a:ea typeface="+mn-lt"/>
                <a:cs typeface="+mn-lt"/>
              </a:rPr>
              <a:t>ואמה</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כלה</a:t>
            </a:r>
            <a:r>
              <a:rPr lang="en-US" dirty="0">
                <a:ea typeface="+mn-lt"/>
                <a:cs typeface="+mn-lt"/>
              </a:rPr>
              <a:t> </a:t>
            </a:r>
            <a:r>
              <a:rPr lang="en-US" dirty="0" err="1">
                <a:ea typeface="+mn-lt"/>
                <a:cs typeface="+mn-lt"/>
              </a:rPr>
              <a:t>היא</a:t>
            </a:r>
            <a:r>
              <a:rPr lang="en-US" dirty="0">
                <a:ea typeface="+mn-lt"/>
                <a:cs typeface="+mn-lt"/>
              </a:rPr>
              <a:t> </a:t>
            </a:r>
            <a:r>
              <a:rPr lang="en-US" dirty="0" err="1">
                <a:ea typeface="+mn-lt"/>
                <a:cs typeface="+mn-lt"/>
              </a:rPr>
              <a:t>המכינה</a:t>
            </a:r>
            <a:r>
              <a:rPr lang="en-US" dirty="0">
                <a:ea typeface="+mn-lt"/>
                <a:cs typeface="+mn-lt"/>
              </a:rPr>
              <a:t> </a:t>
            </a:r>
            <a:r>
              <a:rPr lang="en-US" dirty="0" err="1">
                <a:ea typeface="+mn-lt"/>
                <a:cs typeface="+mn-lt"/>
              </a:rPr>
              <a:t>לה</a:t>
            </a:r>
            <a:r>
              <a:rPr lang="en-US" dirty="0">
                <a:ea typeface="+mn-lt"/>
                <a:cs typeface="+mn-lt"/>
              </a:rPr>
              <a:t> </a:t>
            </a:r>
            <a:r>
              <a:rPr lang="en-US" dirty="0" err="1">
                <a:ea typeface="+mn-lt"/>
                <a:cs typeface="+mn-lt"/>
              </a:rPr>
              <a:t>תכשיטין</a:t>
            </a:r>
            <a:r>
              <a:rPr lang="en-US" dirty="0">
                <a:ea typeface="+mn-lt"/>
                <a:cs typeface="+mn-lt"/>
              </a:rPr>
              <a:t> </a:t>
            </a:r>
            <a:r>
              <a:rPr lang="en-US" dirty="0" err="1">
                <a:ea typeface="+mn-lt"/>
                <a:cs typeface="+mn-lt"/>
              </a:rPr>
              <a:t>לפיכך</a:t>
            </a:r>
            <a:r>
              <a:rPr lang="en-US" dirty="0">
                <a:ea typeface="+mn-lt"/>
                <a:cs typeface="+mn-lt"/>
              </a:rPr>
              <a:t> </a:t>
            </a:r>
            <a:r>
              <a:rPr lang="en-US" dirty="0" err="1">
                <a:ea typeface="+mn-lt"/>
                <a:cs typeface="+mn-lt"/>
              </a:rPr>
              <a:t>אם</a:t>
            </a:r>
            <a:r>
              <a:rPr lang="en-US" dirty="0">
                <a:ea typeface="+mn-lt"/>
                <a:cs typeface="+mn-lt"/>
              </a:rPr>
              <a:t> </a:t>
            </a:r>
            <a:r>
              <a:rPr lang="en-US" dirty="0" err="1">
                <a:ea typeface="+mn-lt"/>
                <a:cs typeface="+mn-lt"/>
              </a:rPr>
              <a:t>יעבור</a:t>
            </a:r>
            <a:r>
              <a:rPr lang="en-US" dirty="0">
                <a:ea typeface="+mn-lt"/>
                <a:cs typeface="+mn-lt"/>
              </a:rPr>
              <a:t> </a:t>
            </a:r>
            <a:r>
              <a:rPr lang="en-US" dirty="0" err="1">
                <a:ea typeface="+mn-lt"/>
                <a:cs typeface="+mn-lt"/>
              </a:rPr>
              <a:t>המועד</a:t>
            </a:r>
            <a:r>
              <a:rPr lang="en-US" dirty="0">
                <a:ea typeface="+mn-lt"/>
                <a:cs typeface="+mn-lt"/>
              </a:rPr>
              <a:t> </a:t>
            </a:r>
            <a:r>
              <a:rPr lang="en-US" dirty="0" err="1">
                <a:ea typeface="+mn-lt"/>
                <a:cs typeface="+mn-lt"/>
              </a:rPr>
              <a:t>שוב</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מכין</a:t>
            </a:r>
            <a:r>
              <a:rPr lang="en-US" dirty="0">
                <a:ea typeface="+mn-lt"/>
                <a:cs typeface="+mn-lt"/>
              </a:rPr>
              <a:t> </a:t>
            </a:r>
            <a:r>
              <a:rPr lang="en-US" dirty="0" err="1">
                <a:ea typeface="+mn-lt"/>
                <a:cs typeface="+mn-lt"/>
              </a:rPr>
              <a:t>להם</a:t>
            </a:r>
            <a:r>
              <a:rPr lang="en-US" dirty="0">
                <a:ea typeface="+mn-lt"/>
                <a:cs typeface="+mn-lt"/>
              </a:rPr>
              <a:t> </a:t>
            </a:r>
            <a:r>
              <a:rPr lang="en-US" dirty="0" err="1">
                <a:ea typeface="+mn-lt"/>
                <a:cs typeface="+mn-lt"/>
              </a:rPr>
              <a:t>והתירו</a:t>
            </a:r>
            <a:r>
              <a:rPr lang="en-US" dirty="0">
                <a:ea typeface="+mn-lt"/>
                <a:cs typeface="+mn-lt"/>
              </a:rPr>
              <a:t> </a:t>
            </a:r>
            <a:r>
              <a:rPr lang="en-US" dirty="0" err="1">
                <a:ea typeface="+mn-lt"/>
                <a:cs typeface="+mn-lt"/>
              </a:rPr>
              <a:t>להם</a:t>
            </a:r>
            <a:r>
              <a:rPr lang="en-US" dirty="0">
                <a:ea typeface="+mn-lt"/>
                <a:cs typeface="+mn-lt"/>
              </a:rPr>
              <a:t> </a:t>
            </a:r>
            <a:r>
              <a:rPr lang="en-US" dirty="0" err="1">
                <a:ea typeface="+mn-lt"/>
                <a:cs typeface="+mn-lt"/>
              </a:rPr>
              <a:t>להכניס</a:t>
            </a:r>
            <a:r>
              <a:rPr lang="en-US" dirty="0">
                <a:ea typeface="+mn-lt"/>
                <a:cs typeface="+mn-lt"/>
              </a:rPr>
              <a:t> </a:t>
            </a:r>
            <a:r>
              <a:rPr lang="en-US" dirty="0" err="1">
                <a:ea typeface="+mn-lt"/>
                <a:cs typeface="+mn-lt"/>
              </a:rPr>
              <a:t>את</a:t>
            </a:r>
            <a:r>
              <a:rPr lang="en-US" dirty="0">
                <a:ea typeface="+mn-lt"/>
                <a:cs typeface="+mn-lt"/>
              </a:rPr>
              <a:t> </a:t>
            </a:r>
            <a:r>
              <a:rPr lang="en-US" dirty="0" err="1">
                <a:ea typeface="+mn-lt"/>
                <a:cs typeface="+mn-lt"/>
              </a:rPr>
              <a:t>המת</a:t>
            </a:r>
            <a:r>
              <a:rPr lang="en-US" dirty="0">
                <a:ea typeface="+mn-lt"/>
                <a:cs typeface="+mn-lt"/>
              </a:rPr>
              <a:t> </a:t>
            </a:r>
            <a:r>
              <a:rPr lang="en-US" dirty="0" err="1">
                <a:ea typeface="+mn-lt"/>
                <a:cs typeface="+mn-lt"/>
              </a:rPr>
              <a:t>לחדר</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יקברוהו</a:t>
            </a:r>
            <a:r>
              <a:rPr lang="en-US" dirty="0">
                <a:ea typeface="+mn-lt"/>
                <a:cs typeface="+mn-lt"/>
              </a:rPr>
              <a:t> </a:t>
            </a:r>
            <a:r>
              <a:rPr lang="en-US" dirty="0" err="1">
                <a:ea typeface="+mn-lt"/>
                <a:cs typeface="+mn-lt"/>
              </a:rPr>
              <a:t>דאם</a:t>
            </a:r>
            <a:r>
              <a:rPr lang="en-US" dirty="0">
                <a:ea typeface="+mn-lt"/>
                <a:cs typeface="+mn-lt"/>
              </a:rPr>
              <a:t> </a:t>
            </a:r>
            <a:r>
              <a:rPr lang="en-US" dirty="0" err="1">
                <a:ea typeface="+mn-lt"/>
                <a:cs typeface="+mn-lt"/>
              </a:rPr>
              <a:t>כן</a:t>
            </a:r>
            <a:r>
              <a:rPr lang="en-US" dirty="0">
                <a:ea typeface="+mn-lt"/>
                <a:cs typeface="+mn-lt"/>
              </a:rPr>
              <a:t> </a:t>
            </a:r>
            <a:r>
              <a:rPr lang="en-US" dirty="0" err="1">
                <a:ea typeface="+mn-lt"/>
                <a:cs typeface="+mn-lt"/>
              </a:rPr>
              <a:t>חלה</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האבל</a:t>
            </a:r>
            <a:r>
              <a:rPr lang="en-US" dirty="0">
                <a:ea typeface="+mn-lt"/>
                <a:cs typeface="+mn-lt"/>
              </a:rPr>
              <a:t> </a:t>
            </a:r>
            <a:r>
              <a:rPr lang="en-US" dirty="0" err="1">
                <a:ea typeface="+mn-lt"/>
                <a:cs typeface="+mn-lt"/>
              </a:rPr>
              <a:t>בסתימת</a:t>
            </a:r>
            <a:r>
              <a:rPr lang="en-US" dirty="0">
                <a:ea typeface="+mn-lt"/>
                <a:cs typeface="+mn-lt"/>
              </a:rPr>
              <a:t> </a:t>
            </a:r>
            <a:r>
              <a:rPr lang="en-US" dirty="0" err="1">
                <a:ea typeface="+mn-lt"/>
                <a:cs typeface="+mn-lt"/>
              </a:rPr>
              <a:t>הגולל</a:t>
            </a:r>
            <a:r>
              <a:rPr lang="en-US" dirty="0">
                <a:ea typeface="+mn-lt"/>
                <a:cs typeface="+mn-lt"/>
              </a:rPr>
              <a:t> </a:t>
            </a:r>
            <a:r>
              <a:rPr lang="en-US" dirty="0" err="1">
                <a:ea typeface="+mn-lt"/>
                <a:cs typeface="+mn-lt"/>
              </a:rPr>
              <a:t>כדלקמן</a:t>
            </a:r>
            <a:r>
              <a:rPr lang="en-US" dirty="0">
                <a:ea typeface="+mn-lt"/>
                <a:cs typeface="+mn-lt"/>
              </a:rPr>
              <a:t> </a:t>
            </a:r>
            <a:r>
              <a:rPr lang="en-US" dirty="0" err="1">
                <a:ea typeface="+mn-lt"/>
                <a:cs typeface="+mn-lt"/>
              </a:rPr>
              <a:t>ושוב</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יוכל</a:t>
            </a:r>
            <a:r>
              <a:rPr lang="en-US" dirty="0">
                <a:ea typeface="+mn-lt"/>
                <a:cs typeface="+mn-lt"/>
              </a:rPr>
              <a:t> </a:t>
            </a:r>
            <a:r>
              <a:rPr lang="en-US" dirty="0" err="1">
                <a:ea typeface="+mn-lt"/>
                <a:cs typeface="+mn-lt"/>
              </a:rPr>
              <a:t>לכנוס</a:t>
            </a:r>
            <a:r>
              <a:rPr lang="en-US" dirty="0">
                <a:ea typeface="+mn-lt"/>
                <a:cs typeface="+mn-lt"/>
              </a:rPr>
              <a:t> </a:t>
            </a:r>
            <a:r>
              <a:rPr lang="en-US" dirty="0" err="1">
                <a:ea typeface="+mn-lt"/>
                <a:cs typeface="+mn-lt"/>
              </a:rPr>
              <a:t>עד</a:t>
            </a:r>
            <a:r>
              <a:rPr lang="en-US" dirty="0">
                <a:ea typeface="+mn-lt"/>
                <a:cs typeface="+mn-lt"/>
              </a:rPr>
              <a:t> </a:t>
            </a:r>
            <a:r>
              <a:rPr lang="en-US" dirty="0" err="1">
                <a:ea typeface="+mn-lt"/>
                <a:cs typeface="+mn-lt"/>
              </a:rPr>
              <a:t>שיעבור</a:t>
            </a:r>
            <a:r>
              <a:rPr lang="en-US" dirty="0">
                <a:ea typeface="+mn-lt"/>
                <a:cs typeface="+mn-lt"/>
              </a:rPr>
              <a:t> </a:t>
            </a:r>
            <a:r>
              <a:rPr lang="en-US" dirty="0" err="1">
                <a:ea typeface="+mn-lt"/>
                <a:cs typeface="+mn-lt"/>
              </a:rPr>
              <a:t>האבילות</a:t>
            </a:r>
            <a:r>
              <a:rPr lang="en-US" dirty="0">
                <a:ea typeface="+mn-lt"/>
                <a:cs typeface="+mn-lt"/>
              </a:rPr>
              <a:t>. </a:t>
            </a:r>
            <a:endParaRPr lang="en-US">
              <a:cs typeface="Calibri" panose="020F0502020204030204"/>
            </a:endParaRPr>
          </a:p>
        </p:txBody>
      </p:sp>
    </p:spTree>
    <p:extLst>
      <p:ext uri="{BB962C8B-B14F-4D97-AF65-F5344CB8AC3E}">
        <p14:creationId xmlns:p14="http://schemas.microsoft.com/office/powerpoint/2010/main" val="3551221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C1308-54F8-3CCE-D151-9B6D20E62A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376DF8-D0CE-3C87-C8F2-5FF47244C5A9}"/>
              </a:ext>
            </a:extLst>
          </p:cNvPr>
          <p:cNvSpPr>
            <a:spLocks noGrp="1"/>
          </p:cNvSpPr>
          <p:nvPr>
            <p:ph idx="1"/>
          </p:nvPr>
        </p:nvSpPr>
        <p:spPr/>
        <p:txBody>
          <a:bodyPr vert="horz" lIns="91440" tIns="45720" rIns="91440" bIns="45720" rtlCol="1" anchor="t">
            <a:normAutofit fontScale="70000" lnSpcReduction="20000"/>
          </a:bodyPr>
          <a:lstStyle/>
          <a:p>
            <a:pPr>
              <a:lnSpc>
                <a:spcPct val="160000"/>
              </a:lnSpc>
              <a:buNone/>
            </a:pPr>
            <a:r>
              <a:rPr lang="en-US" dirty="0" err="1">
                <a:ea typeface="+mn-lt"/>
                <a:cs typeface="+mn-lt"/>
              </a:rPr>
              <a:t>תוספות</a:t>
            </a:r>
            <a:r>
              <a:rPr lang="en-US" dirty="0">
                <a:ea typeface="+mn-lt"/>
                <a:cs typeface="+mn-lt"/>
              </a:rPr>
              <a:t> </a:t>
            </a:r>
            <a:r>
              <a:rPr lang="en-US" dirty="0" err="1">
                <a:ea typeface="+mn-lt"/>
                <a:cs typeface="+mn-lt"/>
              </a:rPr>
              <a:t>מסכת</a:t>
            </a:r>
            <a:r>
              <a:rPr lang="en-US" dirty="0">
                <a:ea typeface="+mn-lt"/>
                <a:cs typeface="+mn-lt"/>
              </a:rPr>
              <a:t> </a:t>
            </a:r>
            <a:r>
              <a:rPr lang="en-US" dirty="0" err="1">
                <a:ea typeface="+mn-lt"/>
                <a:cs typeface="+mn-lt"/>
              </a:rPr>
              <a:t>כתובות</a:t>
            </a:r>
            <a:r>
              <a:rPr lang="en-US" dirty="0">
                <a:ea typeface="+mn-lt"/>
                <a:cs typeface="+mn-lt"/>
              </a:rPr>
              <a:t> </a:t>
            </a:r>
            <a:r>
              <a:rPr lang="en-US" dirty="0" err="1">
                <a:ea typeface="+mn-lt"/>
                <a:cs typeface="+mn-lt"/>
              </a:rPr>
              <a:t>דף</a:t>
            </a:r>
            <a:r>
              <a:rPr lang="en-US" dirty="0">
                <a:ea typeface="+mn-lt"/>
                <a:cs typeface="+mn-lt"/>
              </a:rPr>
              <a:t> ד </a:t>
            </a:r>
            <a:r>
              <a:rPr lang="en-US" dirty="0" err="1">
                <a:ea typeface="+mn-lt"/>
                <a:cs typeface="+mn-lt"/>
              </a:rPr>
              <a:t>עמוד</a:t>
            </a:r>
            <a:r>
              <a:rPr lang="en-US" dirty="0">
                <a:ea typeface="+mn-lt"/>
                <a:cs typeface="+mn-lt"/>
              </a:rPr>
              <a:t> א </a:t>
            </a:r>
            <a:endParaRPr lang="en-US" dirty="0">
              <a:cs typeface="Calibri" panose="020F0502020204030204"/>
            </a:endParaRPr>
          </a:p>
          <a:p>
            <a:pPr marL="0" indent="0">
              <a:lnSpc>
                <a:spcPct val="160000"/>
              </a:lnSpc>
              <a:buNone/>
            </a:pPr>
            <a:r>
              <a:rPr lang="en-US" dirty="0" err="1">
                <a:ea typeface="+mn-lt"/>
                <a:cs typeface="+mn-lt"/>
              </a:rPr>
              <a:t>בועל</a:t>
            </a:r>
            <a:r>
              <a:rPr lang="en-US" dirty="0">
                <a:ea typeface="+mn-lt"/>
                <a:cs typeface="+mn-lt"/>
              </a:rPr>
              <a:t> </a:t>
            </a:r>
            <a:r>
              <a:rPr lang="en-US" dirty="0" err="1">
                <a:ea typeface="+mn-lt"/>
                <a:cs typeface="+mn-lt"/>
              </a:rPr>
              <a:t>בעילת</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ופורש</a:t>
            </a:r>
            <a:r>
              <a:rPr lang="en-US" dirty="0">
                <a:ea typeface="+mn-lt"/>
                <a:cs typeface="+mn-lt"/>
              </a:rPr>
              <a:t> - </a:t>
            </a:r>
            <a:r>
              <a:rPr lang="en-US" dirty="0" err="1">
                <a:ea typeface="+mn-lt"/>
                <a:cs typeface="+mn-lt"/>
              </a:rPr>
              <a:t>קודם</a:t>
            </a:r>
            <a:r>
              <a:rPr lang="en-US" dirty="0">
                <a:ea typeface="+mn-lt"/>
                <a:cs typeface="+mn-lt"/>
              </a:rPr>
              <a:t> </a:t>
            </a:r>
            <a:r>
              <a:rPr lang="en-US" dirty="0" err="1">
                <a:ea typeface="+mn-lt"/>
                <a:cs typeface="+mn-lt"/>
              </a:rPr>
              <a:t>שיקבר</a:t>
            </a:r>
            <a:r>
              <a:rPr lang="en-US" dirty="0">
                <a:ea typeface="+mn-lt"/>
                <a:cs typeface="+mn-lt"/>
              </a:rPr>
              <a:t> </a:t>
            </a:r>
            <a:r>
              <a:rPr lang="en-US" dirty="0" err="1">
                <a:ea typeface="+mn-lt"/>
                <a:cs typeface="+mn-lt"/>
              </a:rPr>
              <a:t>המת</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לאחר</a:t>
            </a:r>
            <a:r>
              <a:rPr lang="en-US" dirty="0">
                <a:ea typeface="+mn-lt"/>
                <a:cs typeface="+mn-lt"/>
              </a:rPr>
              <a:t> </a:t>
            </a:r>
            <a:r>
              <a:rPr lang="en-US" dirty="0" err="1">
                <a:ea typeface="+mn-lt"/>
                <a:cs typeface="+mn-lt"/>
              </a:rPr>
              <a:t>שנקבר</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כדאמרינן</a:t>
            </a:r>
            <a:r>
              <a:rPr lang="en-US" dirty="0">
                <a:ea typeface="+mn-lt"/>
                <a:cs typeface="+mn-lt"/>
              </a:rPr>
              <a:t> </a:t>
            </a:r>
            <a:r>
              <a:rPr lang="en-US" dirty="0" err="1">
                <a:ea typeface="+mn-lt"/>
                <a:cs typeface="+mn-lt"/>
              </a:rPr>
              <a:t>בסמוך</a:t>
            </a:r>
            <a:r>
              <a:rPr lang="en-US" dirty="0">
                <a:ea typeface="+mn-lt"/>
                <a:cs typeface="+mn-lt"/>
              </a:rPr>
              <a:t> </a:t>
            </a:r>
            <a:r>
              <a:rPr lang="en-US" dirty="0" err="1">
                <a:ea typeface="+mn-lt"/>
                <a:cs typeface="+mn-lt"/>
              </a:rPr>
              <a:t>דברים</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צינעא</a:t>
            </a:r>
            <a:r>
              <a:rPr lang="en-US" dirty="0">
                <a:ea typeface="+mn-lt"/>
                <a:cs typeface="+mn-lt"/>
              </a:rPr>
              <a:t> </a:t>
            </a:r>
            <a:r>
              <a:rPr lang="en-US" dirty="0" err="1">
                <a:ea typeface="+mn-lt"/>
                <a:cs typeface="+mn-lt"/>
              </a:rPr>
              <a:t>נוהג</a:t>
            </a:r>
            <a:r>
              <a:rPr lang="en-US" dirty="0">
                <a:ea typeface="+mn-lt"/>
                <a:cs typeface="+mn-lt"/>
              </a:rPr>
              <a:t> </a:t>
            </a:r>
            <a:r>
              <a:rPr lang="en-US" dirty="0" err="1">
                <a:ea typeface="+mn-lt"/>
                <a:cs typeface="+mn-lt"/>
              </a:rPr>
              <a:t>ודייק</a:t>
            </a:r>
            <a:r>
              <a:rPr lang="en-US" dirty="0">
                <a:ea typeface="+mn-lt"/>
                <a:cs typeface="+mn-lt"/>
              </a:rPr>
              <a:t> </a:t>
            </a:r>
            <a:r>
              <a:rPr lang="en-US" dirty="0" err="1">
                <a:ea typeface="+mn-lt"/>
                <a:cs typeface="+mn-lt"/>
              </a:rPr>
              <a:t>לה</a:t>
            </a:r>
            <a:r>
              <a:rPr lang="en-US" dirty="0">
                <a:ea typeface="+mn-lt"/>
                <a:cs typeface="+mn-lt"/>
              </a:rPr>
              <a:t> </a:t>
            </a:r>
            <a:r>
              <a:rPr lang="en-US" dirty="0" err="1">
                <a:ea typeface="+mn-lt"/>
                <a:cs typeface="+mn-lt"/>
              </a:rPr>
              <a:t>מדקתני</a:t>
            </a:r>
            <a:r>
              <a:rPr lang="en-US" dirty="0">
                <a:ea typeface="+mn-lt"/>
                <a:cs typeface="+mn-lt"/>
              </a:rPr>
              <a:t> </a:t>
            </a:r>
            <a:r>
              <a:rPr lang="en-US" dirty="0" err="1">
                <a:ea typeface="+mn-lt"/>
                <a:cs typeface="+mn-lt"/>
              </a:rPr>
              <a:t>כל</a:t>
            </a:r>
            <a:r>
              <a:rPr lang="en-US" dirty="0">
                <a:ea typeface="+mn-lt"/>
                <a:cs typeface="+mn-lt"/>
              </a:rPr>
              <a:t> </a:t>
            </a:r>
            <a:r>
              <a:rPr lang="en-US" dirty="0" err="1">
                <a:ea typeface="+mn-lt"/>
                <a:cs typeface="+mn-lt"/>
              </a:rPr>
              <a:t>אותן</a:t>
            </a:r>
            <a:r>
              <a:rPr lang="en-US" dirty="0">
                <a:ea typeface="+mn-lt"/>
                <a:cs typeface="+mn-lt"/>
              </a:rPr>
              <a:t> </a:t>
            </a:r>
            <a:r>
              <a:rPr lang="en-US" dirty="0" err="1">
                <a:ea typeface="+mn-lt"/>
                <a:cs typeface="+mn-lt"/>
              </a:rPr>
              <a:t>הימים</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ישן</a:t>
            </a:r>
            <a:r>
              <a:rPr lang="en-US" dirty="0">
                <a:ea typeface="+mn-lt"/>
                <a:cs typeface="+mn-lt"/>
              </a:rPr>
              <a:t> </a:t>
            </a:r>
            <a:r>
              <a:rPr lang="en-US" dirty="0" err="1">
                <a:ea typeface="+mn-lt"/>
                <a:cs typeface="+mn-lt"/>
              </a:rPr>
              <a:t>בין</a:t>
            </a:r>
            <a:r>
              <a:rPr lang="en-US" dirty="0">
                <a:ea typeface="+mn-lt"/>
                <a:cs typeface="+mn-lt"/>
              </a:rPr>
              <a:t> </a:t>
            </a:r>
            <a:r>
              <a:rPr lang="en-US" dirty="0" err="1">
                <a:ea typeface="+mn-lt"/>
                <a:cs typeface="+mn-lt"/>
              </a:rPr>
              <a:t>האנשים</a:t>
            </a:r>
            <a:r>
              <a:rPr lang="en-US" dirty="0">
                <a:ea typeface="+mn-lt"/>
                <a:cs typeface="+mn-lt"/>
              </a:rPr>
              <a:t> </a:t>
            </a:r>
            <a:r>
              <a:rPr lang="en-US" dirty="0" err="1">
                <a:ea typeface="+mn-lt"/>
                <a:cs typeface="+mn-lt"/>
              </a:rPr>
              <a:t>כו</a:t>
            </a:r>
            <a:r>
              <a:rPr lang="en-US" dirty="0">
                <a:ea typeface="+mn-lt"/>
                <a:cs typeface="+mn-lt"/>
              </a:rPr>
              <a:t>' </a:t>
            </a:r>
            <a:r>
              <a:rPr lang="en-US" dirty="0" err="1">
                <a:ea typeface="+mn-lt"/>
                <a:cs typeface="+mn-lt"/>
              </a:rPr>
              <a:t>מיהו</a:t>
            </a:r>
            <a:r>
              <a:rPr lang="en-US" dirty="0">
                <a:ea typeface="+mn-lt"/>
                <a:cs typeface="+mn-lt"/>
              </a:rPr>
              <a:t> </a:t>
            </a:r>
            <a:r>
              <a:rPr lang="en-US" dirty="0" err="1">
                <a:ea typeface="+mn-lt"/>
                <a:cs typeface="+mn-lt"/>
              </a:rPr>
              <a:t>מרישא</a:t>
            </a:r>
            <a:r>
              <a:rPr lang="en-US" dirty="0">
                <a:ea typeface="+mn-lt"/>
                <a:cs typeface="+mn-lt"/>
              </a:rPr>
              <a:t> </a:t>
            </a:r>
            <a:r>
              <a:rPr lang="en-US" dirty="0" err="1">
                <a:ea typeface="+mn-lt"/>
                <a:cs typeface="+mn-lt"/>
              </a:rPr>
              <a:t>דהכא</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ה"מ</a:t>
            </a:r>
            <a:r>
              <a:rPr lang="en-US" dirty="0">
                <a:ea typeface="+mn-lt"/>
                <a:cs typeface="+mn-lt"/>
              </a:rPr>
              <a:t> </a:t>
            </a:r>
            <a:r>
              <a:rPr lang="en-US" dirty="0" err="1">
                <a:ea typeface="+mn-lt"/>
                <a:cs typeface="+mn-lt"/>
              </a:rPr>
              <a:t>למידק</a:t>
            </a:r>
            <a:r>
              <a:rPr lang="en-US" dirty="0">
                <a:ea typeface="+mn-lt"/>
                <a:cs typeface="+mn-lt"/>
              </a:rPr>
              <a:t> </a:t>
            </a:r>
            <a:r>
              <a:rPr lang="en-US" dirty="0" err="1">
                <a:ea typeface="+mn-lt"/>
                <a:cs typeface="+mn-lt"/>
              </a:rPr>
              <a:t>דדוקא</a:t>
            </a:r>
            <a:r>
              <a:rPr lang="en-US" dirty="0">
                <a:ea typeface="+mn-lt"/>
                <a:cs typeface="+mn-lt"/>
              </a:rPr>
              <a:t> </a:t>
            </a:r>
            <a:r>
              <a:rPr lang="en-US" dirty="0" err="1">
                <a:ea typeface="+mn-lt"/>
                <a:cs typeface="+mn-lt"/>
              </a:rPr>
              <a:t>כשהמת</a:t>
            </a:r>
            <a:r>
              <a:rPr lang="en-US" dirty="0">
                <a:ea typeface="+mn-lt"/>
                <a:cs typeface="+mn-lt"/>
              </a:rPr>
              <a:t> </a:t>
            </a:r>
            <a:r>
              <a:rPr lang="en-US" dirty="0" err="1">
                <a:ea typeface="+mn-lt"/>
                <a:cs typeface="+mn-lt"/>
              </a:rPr>
              <a:t>בחדר</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דשרי</a:t>
            </a:r>
            <a:r>
              <a:rPr lang="en-US" dirty="0">
                <a:ea typeface="+mn-lt"/>
                <a:cs typeface="+mn-lt"/>
              </a:rPr>
              <a:t> </a:t>
            </a:r>
            <a:r>
              <a:rPr lang="en-US" dirty="0" err="1">
                <a:ea typeface="+mn-lt"/>
                <a:cs typeface="+mn-lt"/>
              </a:rPr>
              <a:t>בעילת</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דמצי</a:t>
            </a:r>
            <a:r>
              <a:rPr lang="en-US" dirty="0">
                <a:ea typeface="+mn-lt"/>
                <a:cs typeface="+mn-lt"/>
              </a:rPr>
              <a:t> </a:t>
            </a:r>
            <a:r>
              <a:rPr lang="en-US" dirty="0" err="1">
                <a:ea typeface="+mn-lt"/>
                <a:cs typeface="+mn-lt"/>
              </a:rPr>
              <a:t>לדחויי</a:t>
            </a:r>
            <a:r>
              <a:rPr lang="en-US" dirty="0">
                <a:ea typeface="+mn-lt"/>
                <a:cs typeface="+mn-lt"/>
              </a:rPr>
              <a:t> </a:t>
            </a:r>
            <a:r>
              <a:rPr lang="en-US" dirty="0" err="1">
                <a:ea typeface="+mn-lt"/>
                <a:cs typeface="+mn-lt"/>
              </a:rPr>
              <a:t>דבועל</a:t>
            </a:r>
            <a:r>
              <a:rPr lang="en-US" dirty="0">
                <a:ea typeface="+mn-lt"/>
                <a:cs typeface="+mn-lt"/>
              </a:rPr>
              <a:t> </a:t>
            </a:r>
            <a:r>
              <a:rPr lang="en-US" dirty="0" err="1">
                <a:ea typeface="+mn-lt"/>
                <a:cs typeface="+mn-lt"/>
              </a:rPr>
              <a:t>בעילת</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היינו</a:t>
            </a:r>
            <a:r>
              <a:rPr lang="en-US" dirty="0">
                <a:ea typeface="+mn-lt"/>
                <a:cs typeface="+mn-lt"/>
              </a:rPr>
              <a:t> </a:t>
            </a:r>
            <a:r>
              <a:rPr lang="en-US" dirty="0" err="1">
                <a:ea typeface="+mn-lt"/>
                <a:cs typeface="+mn-lt"/>
              </a:rPr>
              <a:t>אפי</a:t>
            </a:r>
            <a:r>
              <a:rPr lang="en-US" dirty="0">
                <a:ea typeface="+mn-lt"/>
                <a:cs typeface="+mn-lt"/>
              </a:rPr>
              <a:t>' </a:t>
            </a:r>
            <a:r>
              <a:rPr lang="en-US" dirty="0" err="1">
                <a:ea typeface="+mn-lt"/>
                <a:cs typeface="+mn-lt"/>
              </a:rPr>
              <a:t>לאחר</a:t>
            </a:r>
            <a:r>
              <a:rPr lang="en-US" dirty="0">
                <a:ea typeface="+mn-lt"/>
                <a:cs typeface="+mn-lt"/>
              </a:rPr>
              <a:t> </a:t>
            </a:r>
            <a:r>
              <a:rPr lang="en-US" dirty="0" err="1">
                <a:ea typeface="+mn-lt"/>
                <a:cs typeface="+mn-lt"/>
              </a:rPr>
              <a:t>שחל</a:t>
            </a:r>
            <a:r>
              <a:rPr lang="en-US" dirty="0">
                <a:ea typeface="+mn-lt"/>
                <a:cs typeface="+mn-lt"/>
              </a:rPr>
              <a:t> </a:t>
            </a:r>
            <a:r>
              <a:rPr lang="en-US" dirty="0" err="1">
                <a:ea typeface="+mn-lt"/>
                <a:cs typeface="+mn-lt"/>
              </a:rPr>
              <a:t>עליו</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קשה</a:t>
            </a:r>
            <a:r>
              <a:rPr lang="en-US" dirty="0">
                <a:ea typeface="+mn-lt"/>
                <a:cs typeface="+mn-lt"/>
              </a:rPr>
              <a:t> </a:t>
            </a:r>
            <a:r>
              <a:rPr lang="en-US" dirty="0" err="1">
                <a:ea typeface="+mn-lt"/>
                <a:cs typeface="+mn-lt"/>
              </a:rPr>
              <a:t>לרשב"א</a:t>
            </a:r>
            <a:r>
              <a:rPr lang="en-US" dirty="0">
                <a:ea typeface="+mn-lt"/>
                <a:cs typeface="+mn-lt"/>
              </a:rPr>
              <a:t> </a:t>
            </a:r>
            <a:r>
              <a:rPr lang="en-US" dirty="0" err="1">
                <a:ea typeface="+mn-lt"/>
                <a:cs typeface="+mn-lt"/>
              </a:rPr>
              <a:t>אמאי</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דייק</a:t>
            </a:r>
            <a:r>
              <a:rPr lang="en-US" dirty="0">
                <a:ea typeface="+mn-lt"/>
                <a:cs typeface="+mn-lt"/>
              </a:rPr>
              <a:t> </a:t>
            </a:r>
            <a:r>
              <a:rPr lang="en-US" dirty="0" err="1">
                <a:ea typeface="+mn-lt"/>
                <a:cs typeface="+mn-lt"/>
              </a:rPr>
              <a:t>מדקתני</a:t>
            </a:r>
            <a:r>
              <a:rPr lang="en-US" dirty="0">
                <a:ea typeface="+mn-lt"/>
                <a:cs typeface="+mn-lt"/>
              </a:rPr>
              <a:t> </a:t>
            </a:r>
            <a:r>
              <a:rPr lang="en-US" dirty="0" err="1">
                <a:ea typeface="+mn-lt"/>
                <a:cs typeface="+mn-lt"/>
              </a:rPr>
              <a:t>ופורש</a:t>
            </a:r>
            <a:r>
              <a:rPr lang="en-US" dirty="0">
                <a:ea typeface="+mn-lt"/>
                <a:cs typeface="+mn-lt"/>
              </a:rPr>
              <a:t> </a:t>
            </a:r>
            <a:r>
              <a:rPr lang="en-US" dirty="0" err="1">
                <a:ea typeface="+mn-lt"/>
                <a:cs typeface="+mn-lt"/>
              </a:rPr>
              <a:t>מכלל</a:t>
            </a:r>
            <a:r>
              <a:rPr lang="en-US" dirty="0">
                <a:ea typeface="+mn-lt"/>
                <a:cs typeface="+mn-lt"/>
              </a:rPr>
              <a:t> </a:t>
            </a:r>
            <a:r>
              <a:rPr lang="en-US" dirty="0" err="1">
                <a:ea typeface="+mn-lt"/>
                <a:cs typeface="+mn-lt"/>
              </a:rPr>
              <a:t>דנוהג</a:t>
            </a:r>
            <a:r>
              <a:rPr lang="en-US" dirty="0">
                <a:ea typeface="+mn-lt"/>
                <a:cs typeface="+mn-lt"/>
              </a:rPr>
              <a:t> </a:t>
            </a:r>
            <a:r>
              <a:rPr lang="en-US" dirty="0" err="1">
                <a:ea typeface="+mn-lt"/>
                <a:cs typeface="+mn-lt"/>
              </a:rPr>
              <a:t>דברים</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צינעא</a:t>
            </a:r>
            <a:r>
              <a:rPr lang="en-US" dirty="0">
                <a:ea typeface="+mn-lt"/>
                <a:cs typeface="+mn-lt"/>
              </a:rPr>
              <a:t> </a:t>
            </a:r>
            <a:r>
              <a:rPr lang="en-US" dirty="0" err="1">
                <a:ea typeface="+mn-lt"/>
                <a:cs typeface="+mn-lt"/>
              </a:rPr>
              <a:t>מדלא</a:t>
            </a:r>
            <a:r>
              <a:rPr lang="en-US" dirty="0">
                <a:ea typeface="+mn-lt"/>
                <a:cs typeface="+mn-lt"/>
              </a:rPr>
              <a:t> </a:t>
            </a:r>
            <a:r>
              <a:rPr lang="en-US" dirty="0" err="1">
                <a:ea typeface="+mn-lt"/>
                <a:cs typeface="+mn-lt"/>
              </a:rPr>
              <a:t>התיר</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בעילת</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דוקא</a:t>
            </a:r>
            <a:r>
              <a:rPr lang="en-US" dirty="0">
                <a:ea typeface="+mn-lt"/>
                <a:cs typeface="+mn-lt"/>
              </a:rPr>
              <a:t> </a:t>
            </a:r>
            <a:r>
              <a:rPr lang="en-US" dirty="0" err="1">
                <a:ea typeface="+mn-lt"/>
                <a:cs typeface="+mn-lt"/>
              </a:rPr>
              <a:t>ואור"י</a:t>
            </a:r>
            <a:r>
              <a:rPr lang="en-US" dirty="0">
                <a:ea typeface="+mn-lt"/>
                <a:cs typeface="+mn-lt"/>
              </a:rPr>
              <a:t> </a:t>
            </a:r>
            <a:r>
              <a:rPr lang="en-US" dirty="0" err="1">
                <a:ea typeface="+mn-lt"/>
                <a:cs typeface="+mn-lt"/>
              </a:rPr>
              <a:t>דהמ"ל</a:t>
            </a:r>
            <a:r>
              <a:rPr lang="en-US" dirty="0">
                <a:ea typeface="+mn-lt"/>
                <a:cs typeface="+mn-lt"/>
              </a:rPr>
              <a:t> </a:t>
            </a:r>
            <a:r>
              <a:rPr lang="en-US" dirty="0" err="1">
                <a:ea typeface="+mn-lt"/>
                <a:cs typeface="+mn-lt"/>
              </a:rPr>
              <a:t>פורש</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דם</a:t>
            </a:r>
            <a:r>
              <a:rPr lang="en-US" dirty="0">
                <a:ea typeface="+mn-lt"/>
                <a:cs typeface="+mn-lt"/>
              </a:rPr>
              <a:t> </a:t>
            </a:r>
            <a:r>
              <a:rPr lang="en-US" dirty="0" err="1">
                <a:ea typeface="+mn-lt"/>
                <a:cs typeface="+mn-lt"/>
              </a:rPr>
              <a:t>בתולים</a:t>
            </a:r>
            <a:r>
              <a:rPr lang="en-US" dirty="0">
                <a:ea typeface="+mn-lt"/>
                <a:cs typeface="+mn-lt"/>
              </a:rPr>
              <a:t> </a:t>
            </a:r>
            <a:r>
              <a:rPr lang="en-US" dirty="0" err="1">
                <a:ea typeface="+mn-lt"/>
                <a:cs typeface="+mn-lt"/>
              </a:rPr>
              <a:t>כדאמרינן</a:t>
            </a:r>
            <a:r>
              <a:rPr lang="en-US" dirty="0">
                <a:ea typeface="+mn-lt"/>
                <a:cs typeface="+mn-lt"/>
              </a:rPr>
              <a:t> </a:t>
            </a:r>
            <a:r>
              <a:rPr lang="en-US" dirty="0" err="1">
                <a:ea typeface="+mn-lt"/>
                <a:cs typeface="+mn-lt"/>
              </a:rPr>
              <a:t>בפ</a:t>
            </a:r>
            <a:r>
              <a:rPr lang="en-US" dirty="0">
                <a:ea typeface="+mn-lt"/>
                <a:cs typeface="+mn-lt"/>
              </a:rPr>
              <a:t>' </a:t>
            </a:r>
            <a:r>
              <a:rPr lang="en-US" dirty="0" err="1">
                <a:ea typeface="+mn-lt"/>
                <a:cs typeface="+mn-lt"/>
              </a:rPr>
              <a:t>תינוקת</a:t>
            </a:r>
            <a:r>
              <a:rPr lang="en-US" dirty="0">
                <a:ea typeface="+mn-lt"/>
                <a:cs typeface="+mn-lt"/>
              </a:rPr>
              <a:t> (</a:t>
            </a:r>
            <a:r>
              <a:rPr lang="en-US" dirty="0" err="1">
                <a:ea typeface="+mn-lt"/>
                <a:cs typeface="+mn-lt"/>
              </a:rPr>
              <a:t>נדה</a:t>
            </a:r>
            <a:r>
              <a:rPr lang="en-US" dirty="0">
                <a:ea typeface="+mn-lt"/>
                <a:cs typeface="+mn-lt"/>
              </a:rPr>
              <a:t> </a:t>
            </a:r>
            <a:r>
              <a:rPr lang="en-US" dirty="0" err="1">
                <a:ea typeface="+mn-lt"/>
                <a:cs typeface="+mn-lt"/>
              </a:rPr>
              <a:t>דף</a:t>
            </a:r>
            <a:r>
              <a:rPr lang="en-US" dirty="0">
                <a:ea typeface="+mn-lt"/>
                <a:cs typeface="+mn-lt"/>
              </a:rPr>
              <a:t> </a:t>
            </a:r>
            <a:r>
              <a:rPr lang="en-US" dirty="0" err="1">
                <a:ea typeface="+mn-lt"/>
                <a:cs typeface="+mn-lt"/>
              </a:rPr>
              <a:t>סה</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מהוא</a:t>
            </a:r>
            <a:r>
              <a:rPr lang="en-US" dirty="0">
                <a:ea typeface="+mn-lt"/>
                <a:cs typeface="+mn-lt"/>
              </a:rPr>
              <a:t> </a:t>
            </a:r>
            <a:r>
              <a:rPr lang="en-US" dirty="0" err="1">
                <a:ea typeface="+mn-lt"/>
                <a:cs typeface="+mn-lt"/>
              </a:rPr>
              <a:t>ישן</a:t>
            </a:r>
            <a:r>
              <a:rPr lang="en-US" dirty="0">
                <a:ea typeface="+mn-lt"/>
                <a:cs typeface="+mn-lt"/>
              </a:rPr>
              <a:t> </a:t>
            </a:r>
            <a:r>
              <a:rPr lang="en-US" dirty="0" err="1">
                <a:ea typeface="+mn-lt"/>
                <a:cs typeface="+mn-lt"/>
              </a:rPr>
              <a:t>בין</a:t>
            </a:r>
            <a:r>
              <a:rPr lang="en-US" dirty="0">
                <a:ea typeface="+mn-lt"/>
                <a:cs typeface="+mn-lt"/>
              </a:rPr>
              <a:t> </a:t>
            </a:r>
            <a:r>
              <a:rPr lang="en-US" dirty="0" err="1">
                <a:ea typeface="+mn-lt"/>
                <a:cs typeface="+mn-lt"/>
              </a:rPr>
              <a:t>האנשים</a:t>
            </a:r>
            <a:r>
              <a:rPr lang="en-US" dirty="0">
                <a:ea typeface="+mn-lt"/>
                <a:cs typeface="+mn-lt"/>
              </a:rPr>
              <a:t> </a:t>
            </a:r>
            <a:r>
              <a:rPr lang="en-US" dirty="0" err="1">
                <a:ea typeface="+mn-lt"/>
                <a:cs typeface="+mn-lt"/>
              </a:rPr>
              <a:t>דייק</a:t>
            </a:r>
            <a:r>
              <a:rPr lang="en-US" dirty="0">
                <a:ea typeface="+mn-lt"/>
                <a:cs typeface="+mn-lt"/>
              </a:rPr>
              <a:t> </a:t>
            </a:r>
            <a:r>
              <a:rPr lang="en-US" dirty="0" err="1">
                <a:ea typeface="+mn-lt"/>
                <a:cs typeface="+mn-lt"/>
              </a:rPr>
              <a:t>שפיר</a:t>
            </a:r>
            <a:r>
              <a:rPr lang="en-US" dirty="0">
                <a:ea typeface="+mn-lt"/>
                <a:cs typeface="+mn-lt"/>
              </a:rPr>
              <a:t> </a:t>
            </a:r>
            <a:r>
              <a:rPr lang="en-US" dirty="0" err="1">
                <a:ea typeface="+mn-lt"/>
                <a:cs typeface="+mn-lt"/>
              </a:rPr>
              <a:t>דהוי</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דאי</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נדות</a:t>
            </a:r>
            <a:r>
              <a:rPr lang="en-US" dirty="0">
                <a:ea typeface="+mn-lt"/>
                <a:cs typeface="+mn-lt"/>
              </a:rPr>
              <a:t> </a:t>
            </a:r>
            <a:r>
              <a:rPr lang="en-US" dirty="0" err="1">
                <a:ea typeface="+mn-lt"/>
                <a:cs typeface="+mn-lt"/>
              </a:rPr>
              <a:t>כיון</a:t>
            </a:r>
            <a:r>
              <a:rPr lang="en-US" dirty="0">
                <a:ea typeface="+mn-lt"/>
                <a:cs typeface="+mn-lt"/>
              </a:rPr>
              <a:t> </a:t>
            </a:r>
            <a:r>
              <a:rPr lang="en-US" dirty="0" err="1">
                <a:ea typeface="+mn-lt"/>
                <a:cs typeface="+mn-lt"/>
              </a:rPr>
              <a:t>דבעיל</a:t>
            </a:r>
            <a:r>
              <a:rPr lang="en-US" dirty="0">
                <a:ea typeface="+mn-lt"/>
                <a:cs typeface="+mn-lt"/>
              </a:rPr>
              <a:t> </a:t>
            </a:r>
            <a:r>
              <a:rPr lang="en-US" dirty="0" err="1">
                <a:ea typeface="+mn-lt"/>
                <a:cs typeface="+mn-lt"/>
              </a:rPr>
              <a:t>אשתו</a:t>
            </a:r>
            <a:r>
              <a:rPr lang="en-US" dirty="0">
                <a:ea typeface="+mn-lt"/>
                <a:cs typeface="+mn-lt"/>
              </a:rPr>
              <a:t> </a:t>
            </a:r>
            <a:r>
              <a:rPr lang="en-US" dirty="0" err="1">
                <a:ea typeface="+mn-lt"/>
                <a:cs typeface="+mn-lt"/>
              </a:rPr>
              <a:t>ישנה</a:t>
            </a:r>
            <a:r>
              <a:rPr lang="en-US" dirty="0">
                <a:ea typeface="+mn-lt"/>
                <a:cs typeface="+mn-lt"/>
              </a:rPr>
              <a:t> </a:t>
            </a:r>
            <a:r>
              <a:rPr lang="en-US" dirty="0" err="1">
                <a:ea typeface="+mn-lt"/>
                <a:cs typeface="+mn-lt"/>
              </a:rPr>
              <a:t>עמו</a:t>
            </a:r>
            <a:r>
              <a:rPr lang="en-US" dirty="0">
                <a:ea typeface="+mn-lt"/>
                <a:cs typeface="+mn-lt"/>
              </a:rPr>
              <a:t> </a:t>
            </a:r>
            <a:r>
              <a:rPr lang="en-US" dirty="0" err="1">
                <a:ea typeface="+mn-lt"/>
                <a:cs typeface="+mn-lt"/>
              </a:rPr>
              <a:t>כדאמר</a:t>
            </a:r>
            <a:r>
              <a:rPr lang="en-US" dirty="0">
                <a:ea typeface="+mn-lt"/>
                <a:cs typeface="+mn-lt"/>
              </a:rPr>
              <a:t> </a:t>
            </a:r>
            <a:r>
              <a:rPr lang="en-US" dirty="0" err="1">
                <a:ea typeface="+mn-lt"/>
                <a:cs typeface="+mn-lt"/>
              </a:rPr>
              <a:t>רב</a:t>
            </a:r>
            <a:r>
              <a:rPr lang="en-US" dirty="0">
                <a:ea typeface="+mn-lt"/>
                <a:cs typeface="+mn-lt"/>
              </a:rPr>
              <a:t> </a:t>
            </a:r>
            <a:r>
              <a:rPr lang="en-US" dirty="0" err="1">
                <a:ea typeface="+mn-lt"/>
                <a:cs typeface="+mn-lt"/>
              </a:rPr>
              <a:t>יוסף</a:t>
            </a:r>
            <a:r>
              <a:rPr lang="en-US" dirty="0">
                <a:ea typeface="+mn-lt"/>
                <a:cs typeface="+mn-lt"/>
              </a:rPr>
              <a:t> </a:t>
            </a:r>
            <a:r>
              <a:rPr lang="en-US" dirty="0" err="1">
                <a:ea typeface="+mn-lt"/>
                <a:cs typeface="+mn-lt"/>
              </a:rPr>
              <a:t>בסמוך</a:t>
            </a:r>
            <a:r>
              <a:rPr lang="en-US" dirty="0">
                <a:ea typeface="+mn-lt"/>
                <a:cs typeface="+mn-lt"/>
              </a:rPr>
              <a:t> </a:t>
            </a:r>
            <a:r>
              <a:rPr lang="en-US" dirty="0" err="1">
                <a:ea typeface="+mn-lt"/>
                <a:cs typeface="+mn-lt"/>
              </a:rPr>
              <a:t>ועוד</a:t>
            </a:r>
            <a:r>
              <a:rPr lang="en-US" dirty="0">
                <a:ea typeface="+mn-lt"/>
                <a:cs typeface="+mn-lt"/>
              </a:rPr>
              <a:t> </a:t>
            </a:r>
            <a:r>
              <a:rPr lang="en-US" dirty="0" err="1">
                <a:ea typeface="+mn-lt"/>
                <a:cs typeface="+mn-lt"/>
              </a:rPr>
              <a:t>דכל</a:t>
            </a:r>
            <a:r>
              <a:rPr lang="en-US" dirty="0">
                <a:ea typeface="+mn-lt"/>
                <a:cs typeface="+mn-lt"/>
              </a:rPr>
              <a:t> </a:t>
            </a:r>
            <a:r>
              <a:rPr lang="en-US" dirty="0" err="1">
                <a:ea typeface="+mn-lt"/>
                <a:cs typeface="+mn-lt"/>
              </a:rPr>
              <a:t>אותן</a:t>
            </a:r>
            <a:r>
              <a:rPr lang="en-US" dirty="0">
                <a:ea typeface="+mn-lt"/>
                <a:cs typeface="+mn-lt"/>
              </a:rPr>
              <a:t> </a:t>
            </a:r>
            <a:r>
              <a:rPr lang="en-US" dirty="0" err="1">
                <a:ea typeface="+mn-lt"/>
                <a:cs typeface="+mn-lt"/>
              </a:rPr>
              <a:t>הימים</a:t>
            </a:r>
            <a:r>
              <a:rPr lang="en-US" dirty="0">
                <a:ea typeface="+mn-lt"/>
                <a:cs typeface="+mn-lt"/>
              </a:rPr>
              <a:t> </a:t>
            </a:r>
            <a:r>
              <a:rPr lang="en-US" dirty="0" err="1">
                <a:ea typeface="+mn-lt"/>
                <a:cs typeface="+mn-lt"/>
              </a:rPr>
              <a:t>משמע</a:t>
            </a:r>
            <a:r>
              <a:rPr lang="en-US" dirty="0">
                <a:ea typeface="+mn-lt"/>
                <a:cs typeface="+mn-lt"/>
              </a:rPr>
              <a:t> </a:t>
            </a:r>
            <a:r>
              <a:rPr lang="en-US" dirty="0" err="1">
                <a:ea typeface="+mn-lt"/>
                <a:cs typeface="+mn-lt"/>
              </a:rPr>
              <a:t>דבכולהו</a:t>
            </a:r>
            <a:r>
              <a:rPr lang="en-US" dirty="0">
                <a:ea typeface="+mn-lt"/>
                <a:cs typeface="+mn-lt"/>
              </a:rPr>
              <a:t> </a:t>
            </a:r>
            <a:r>
              <a:rPr lang="en-US" dirty="0" err="1">
                <a:ea typeface="+mn-lt"/>
                <a:cs typeface="+mn-lt"/>
              </a:rPr>
              <a:t>הוי</a:t>
            </a:r>
            <a:r>
              <a:rPr lang="en-US" dirty="0">
                <a:ea typeface="+mn-lt"/>
                <a:cs typeface="+mn-lt"/>
              </a:rPr>
              <a:t> </a:t>
            </a:r>
            <a:r>
              <a:rPr lang="en-US" dirty="0" err="1">
                <a:ea typeface="+mn-lt"/>
                <a:cs typeface="+mn-lt"/>
              </a:rPr>
              <a:t>חד</a:t>
            </a:r>
            <a:r>
              <a:rPr lang="en-US" dirty="0">
                <a:ea typeface="+mn-lt"/>
                <a:cs typeface="+mn-lt"/>
              </a:rPr>
              <a:t> </a:t>
            </a:r>
            <a:r>
              <a:rPr lang="en-US" dirty="0" err="1">
                <a:ea typeface="+mn-lt"/>
                <a:cs typeface="+mn-lt"/>
              </a:rPr>
              <a:t>טעמא</a:t>
            </a:r>
            <a:r>
              <a:rPr lang="en-US" dirty="0">
                <a:ea typeface="+mn-lt"/>
                <a:cs typeface="+mn-lt"/>
              </a:rPr>
              <a:t> </a:t>
            </a:r>
            <a:r>
              <a:rPr lang="en-US" dirty="0" err="1">
                <a:ea typeface="+mn-lt"/>
                <a:cs typeface="+mn-lt"/>
              </a:rPr>
              <a:t>דהיינו</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והשתא</a:t>
            </a:r>
            <a:r>
              <a:rPr lang="en-US" dirty="0">
                <a:ea typeface="+mn-lt"/>
                <a:cs typeface="+mn-lt"/>
              </a:rPr>
              <a:t> </a:t>
            </a:r>
            <a:r>
              <a:rPr lang="en-US" dirty="0" err="1">
                <a:ea typeface="+mn-lt"/>
                <a:cs typeface="+mn-lt"/>
              </a:rPr>
              <a:t>מקילינן</a:t>
            </a:r>
            <a:r>
              <a:rPr lang="en-US" dirty="0">
                <a:ea typeface="+mn-lt"/>
                <a:cs typeface="+mn-lt"/>
              </a:rPr>
              <a:t> </a:t>
            </a:r>
            <a:r>
              <a:rPr lang="en-US" dirty="0" err="1">
                <a:ea typeface="+mn-lt"/>
                <a:cs typeface="+mn-lt"/>
              </a:rPr>
              <a:t>טפי</a:t>
            </a:r>
            <a:r>
              <a:rPr lang="en-US" dirty="0">
                <a:ea typeface="+mn-lt"/>
                <a:cs typeface="+mn-lt"/>
              </a:rPr>
              <a:t> </a:t>
            </a:r>
            <a:r>
              <a:rPr lang="en-US" dirty="0" err="1">
                <a:ea typeface="+mn-lt"/>
                <a:cs typeface="+mn-lt"/>
              </a:rPr>
              <a:t>באנינות</a:t>
            </a:r>
            <a:r>
              <a:rPr lang="en-US" dirty="0">
                <a:ea typeface="+mn-lt"/>
                <a:cs typeface="+mn-lt"/>
              </a:rPr>
              <a:t> </a:t>
            </a:r>
            <a:r>
              <a:rPr lang="en-US" dirty="0" err="1">
                <a:ea typeface="+mn-lt"/>
                <a:cs typeface="+mn-lt"/>
              </a:rPr>
              <a:t>דאורייתא</a:t>
            </a:r>
            <a:r>
              <a:rPr lang="en-US" dirty="0">
                <a:ea typeface="+mn-lt"/>
                <a:cs typeface="+mn-lt"/>
              </a:rPr>
              <a:t> </a:t>
            </a:r>
            <a:r>
              <a:rPr lang="en-US" dirty="0" err="1">
                <a:ea typeface="+mn-lt"/>
                <a:cs typeface="+mn-lt"/>
              </a:rPr>
              <a:t>מבאבילות</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מידי</a:t>
            </a:r>
            <a:r>
              <a:rPr lang="en-US" dirty="0">
                <a:ea typeface="+mn-lt"/>
                <a:cs typeface="+mn-lt"/>
              </a:rPr>
              <a:t> </a:t>
            </a:r>
            <a:r>
              <a:rPr lang="en-US" dirty="0" err="1">
                <a:ea typeface="+mn-lt"/>
                <a:cs typeface="+mn-lt"/>
              </a:rPr>
              <a:t>דהוה</a:t>
            </a:r>
            <a:r>
              <a:rPr lang="en-US" dirty="0">
                <a:ea typeface="+mn-lt"/>
                <a:cs typeface="+mn-lt"/>
              </a:rPr>
              <a:t> </a:t>
            </a:r>
            <a:r>
              <a:rPr lang="en-US" dirty="0" err="1">
                <a:ea typeface="+mn-lt"/>
                <a:cs typeface="+mn-lt"/>
              </a:rPr>
              <a:t>אנעילת</a:t>
            </a:r>
            <a:r>
              <a:rPr lang="en-US" dirty="0">
                <a:ea typeface="+mn-lt"/>
                <a:cs typeface="+mn-lt"/>
              </a:rPr>
              <a:t> </a:t>
            </a:r>
            <a:r>
              <a:rPr lang="en-US" dirty="0" err="1">
                <a:ea typeface="+mn-lt"/>
                <a:cs typeface="+mn-lt"/>
              </a:rPr>
              <a:t>סנדל</a:t>
            </a:r>
            <a:r>
              <a:rPr lang="en-US" dirty="0">
                <a:ea typeface="+mn-lt"/>
                <a:cs typeface="+mn-lt"/>
              </a:rPr>
              <a:t> </a:t>
            </a:r>
            <a:r>
              <a:rPr lang="en-US" dirty="0" err="1">
                <a:ea typeface="+mn-lt"/>
                <a:cs typeface="+mn-lt"/>
              </a:rPr>
              <a:t>ועטיפת</a:t>
            </a:r>
            <a:r>
              <a:rPr lang="en-US" dirty="0">
                <a:ea typeface="+mn-lt"/>
                <a:cs typeface="+mn-lt"/>
              </a:rPr>
              <a:t> </a:t>
            </a:r>
            <a:r>
              <a:rPr lang="en-US" dirty="0" err="1">
                <a:ea typeface="+mn-lt"/>
                <a:cs typeface="+mn-lt"/>
              </a:rPr>
              <a:t>הראש</a:t>
            </a:r>
            <a:r>
              <a:rPr lang="en-US" dirty="0">
                <a:ea typeface="+mn-lt"/>
                <a:cs typeface="+mn-lt"/>
              </a:rPr>
              <a:t> </a:t>
            </a:r>
            <a:r>
              <a:rPr lang="en-US" dirty="0" err="1">
                <a:ea typeface="+mn-lt"/>
                <a:cs typeface="+mn-lt"/>
              </a:rPr>
              <a:t>וכפיית</a:t>
            </a:r>
            <a:r>
              <a:rPr lang="en-US" dirty="0">
                <a:ea typeface="+mn-lt"/>
                <a:cs typeface="+mn-lt"/>
              </a:rPr>
              <a:t> </a:t>
            </a:r>
            <a:r>
              <a:rPr lang="en-US" dirty="0" err="1">
                <a:ea typeface="+mn-lt"/>
                <a:cs typeface="+mn-lt"/>
              </a:rPr>
              <a:t>המטה</a:t>
            </a:r>
            <a:r>
              <a:rPr lang="en-US" dirty="0">
                <a:ea typeface="+mn-lt"/>
                <a:cs typeface="+mn-lt"/>
              </a:rPr>
              <a:t>. </a:t>
            </a:r>
            <a:endParaRPr lang="en-US">
              <a:cs typeface="Calibri" panose="020F0502020204030204"/>
            </a:endParaRPr>
          </a:p>
        </p:txBody>
      </p:sp>
    </p:spTree>
    <p:extLst>
      <p:ext uri="{BB962C8B-B14F-4D97-AF65-F5344CB8AC3E}">
        <p14:creationId xmlns:p14="http://schemas.microsoft.com/office/powerpoint/2010/main" val="656612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75062-6BE4-696A-7FFB-A086FCD520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0578D5-E7E8-9264-A05F-C501D3BCD146}"/>
              </a:ext>
            </a:extLst>
          </p:cNvPr>
          <p:cNvSpPr>
            <a:spLocks noGrp="1"/>
          </p:cNvSpPr>
          <p:nvPr>
            <p:ph idx="1"/>
          </p:nvPr>
        </p:nvSpPr>
        <p:spPr/>
        <p:txBody>
          <a:bodyPr vert="horz" lIns="91440" tIns="45720" rIns="91440" bIns="45720" rtlCol="1" anchor="t">
            <a:normAutofit fontScale="55000" lnSpcReduction="20000"/>
          </a:bodyPr>
          <a:lstStyle/>
          <a:p>
            <a:pPr>
              <a:lnSpc>
                <a:spcPct val="170000"/>
              </a:lnSpc>
              <a:buNone/>
            </a:pPr>
            <a:r>
              <a:rPr lang="en-US" dirty="0" err="1">
                <a:ea typeface="+mn-lt"/>
                <a:cs typeface="+mn-lt"/>
              </a:rPr>
              <a:t>חידושי</a:t>
            </a:r>
            <a:r>
              <a:rPr lang="en-US" dirty="0">
                <a:ea typeface="+mn-lt"/>
                <a:cs typeface="+mn-lt"/>
              </a:rPr>
              <a:t> </a:t>
            </a:r>
            <a:r>
              <a:rPr lang="en-US" dirty="0" err="1">
                <a:ea typeface="+mn-lt"/>
                <a:cs typeface="+mn-lt"/>
              </a:rPr>
              <a:t>הרשב"א</a:t>
            </a:r>
            <a:r>
              <a:rPr lang="en-US" dirty="0">
                <a:ea typeface="+mn-lt"/>
                <a:cs typeface="+mn-lt"/>
              </a:rPr>
              <a:t> </a:t>
            </a:r>
            <a:r>
              <a:rPr lang="en-US" dirty="0" err="1">
                <a:ea typeface="+mn-lt"/>
                <a:cs typeface="+mn-lt"/>
              </a:rPr>
              <a:t>מסכת</a:t>
            </a:r>
            <a:r>
              <a:rPr lang="en-US" dirty="0">
                <a:ea typeface="+mn-lt"/>
                <a:cs typeface="+mn-lt"/>
              </a:rPr>
              <a:t> </a:t>
            </a:r>
            <a:r>
              <a:rPr lang="en-US" dirty="0" err="1">
                <a:ea typeface="+mn-lt"/>
                <a:cs typeface="+mn-lt"/>
              </a:rPr>
              <a:t>כתובות</a:t>
            </a:r>
            <a:r>
              <a:rPr lang="en-US" dirty="0">
                <a:ea typeface="+mn-lt"/>
                <a:cs typeface="+mn-lt"/>
              </a:rPr>
              <a:t> </a:t>
            </a:r>
            <a:r>
              <a:rPr lang="en-US" dirty="0" err="1">
                <a:ea typeface="+mn-lt"/>
                <a:cs typeface="+mn-lt"/>
              </a:rPr>
              <a:t>דף</a:t>
            </a:r>
            <a:r>
              <a:rPr lang="en-US" dirty="0">
                <a:ea typeface="+mn-lt"/>
                <a:cs typeface="+mn-lt"/>
              </a:rPr>
              <a:t> ד </a:t>
            </a:r>
            <a:r>
              <a:rPr lang="en-US" dirty="0" err="1">
                <a:ea typeface="+mn-lt"/>
                <a:cs typeface="+mn-lt"/>
              </a:rPr>
              <a:t>עמוד</a:t>
            </a:r>
            <a:r>
              <a:rPr lang="en-US" dirty="0">
                <a:ea typeface="+mn-lt"/>
                <a:cs typeface="+mn-lt"/>
              </a:rPr>
              <a:t> א </a:t>
            </a:r>
            <a:endParaRPr lang="en-US">
              <a:cs typeface="Calibri" panose="020F0502020204030204"/>
            </a:endParaRPr>
          </a:p>
          <a:p>
            <a:pPr>
              <a:lnSpc>
                <a:spcPct val="170000"/>
              </a:lnSpc>
              <a:buNone/>
            </a:pPr>
            <a:endParaRPr lang="en-US">
              <a:cs typeface="Calibri" panose="020F0502020204030204"/>
            </a:endParaRPr>
          </a:p>
          <a:p>
            <a:pPr marL="0" indent="0">
              <a:lnSpc>
                <a:spcPct val="170000"/>
              </a:lnSpc>
              <a:buNone/>
            </a:pPr>
            <a:r>
              <a:rPr lang="en-US" dirty="0" err="1">
                <a:ea typeface="+mn-lt"/>
                <a:cs typeface="+mn-lt"/>
              </a:rPr>
              <a:t>ובועל</a:t>
            </a:r>
            <a:r>
              <a:rPr lang="en-US" dirty="0">
                <a:ea typeface="+mn-lt"/>
                <a:cs typeface="+mn-lt"/>
              </a:rPr>
              <a:t> </a:t>
            </a:r>
            <a:r>
              <a:rPr lang="en-US" dirty="0" err="1">
                <a:ea typeface="+mn-lt"/>
                <a:cs typeface="+mn-lt"/>
              </a:rPr>
              <a:t>בעילת</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ופורש</a:t>
            </a:r>
            <a:r>
              <a:rPr lang="en-US" dirty="0">
                <a:ea typeface="+mn-lt"/>
                <a:cs typeface="+mn-lt"/>
              </a:rPr>
              <a:t>. </a:t>
            </a:r>
            <a:r>
              <a:rPr lang="en-US" dirty="0" err="1">
                <a:ea typeface="+mn-lt"/>
                <a:cs typeface="+mn-lt"/>
              </a:rPr>
              <a:t>פירש"י</a:t>
            </a:r>
            <a:r>
              <a:rPr lang="en-US" dirty="0">
                <a:ea typeface="+mn-lt"/>
                <a:cs typeface="+mn-lt"/>
              </a:rPr>
              <a:t> </a:t>
            </a:r>
            <a:r>
              <a:rPr lang="en-US" dirty="0" err="1">
                <a:ea typeface="+mn-lt"/>
                <a:cs typeface="+mn-lt"/>
              </a:rPr>
              <a:t>ז"ל</a:t>
            </a:r>
            <a:r>
              <a:rPr lang="en-US" dirty="0">
                <a:ea typeface="+mn-lt"/>
                <a:cs typeface="+mn-lt"/>
              </a:rPr>
              <a:t> </a:t>
            </a:r>
            <a:r>
              <a:rPr lang="en-US" dirty="0" err="1">
                <a:ea typeface="+mn-lt"/>
                <a:cs typeface="+mn-lt"/>
              </a:rPr>
              <a:t>ואח"כ</a:t>
            </a:r>
            <a:r>
              <a:rPr lang="en-US" dirty="0">
                <a:ea typeface="+mn-lt"/>
                <a:cs typeface="+mn-lt"/>
              </a:rPr>
              <a:t> </a:t>
            </a:r>
            <a:r>
              <a:rPr lang="en-US" dirty="0" err="1">
                <a:ea typeface="+mn-lt"/>
                <a:cs typeface="+mn-lt"/>
              </a:rPr>
              <a:t>קוברין</a:t>
            </a:r>
            <a:r>
              <a:rPr lang="en-US" dirty="0">
                <a:ea typeface="+mn-lt"/>
                <a:cs typeface="+mn-lt"/>
              </a:rPr>
              <a:t> </a:t>
            </a:r>
            <a:r>
              <a:rPr lang="en-US" dirty="0" err="1">
                <a:ea typeface="+mn-lt"/>
                <a:cs typeface="+mn-lt"/>
              </a:rPr>
              <a:t>את</a:t>
            </a:r>
            <a:r>
              <a:rPr lang="en-US" dirty="0">
                <a:ea typeface="+mn-lt"/>
                <a:cs typeface="+mn-lt"/>
              </a:rPr>
              <a:t> </a:t>
            </a:r>
            <a:r>
              <a:rPr lang="en-US" dirty="0" err="1">
                <a:ea typeface="+mn-lt"/>
                <a:cs typeface="+mn-lt"/>
              </a:rPr>
              <a:t>המת</a:t>
            </a:r>
            <a:r>
              <a:rPr lang="en-US" dirty="0">
                <a:ea typeface="+mn-lt"/>
                <a:cs typeface="+mn-lt"/>
              </a:rPr>
              <a:t>, </a:t>
            </a:r>
            <a:r>
              <a:rPr lang="en-US" dirty="0" err="1">
                <a:ea typeface="+mn-lt"/>
                <a:cs typeface="+mn-lt"/>
              </a:rPr>
              <a:t>משמע</a:t>
            </a:r>
            <a:r>
              <a:rPr lang="en-US" dirty="0">
                <a:ea typeface="+mn-lt"/>
                <a:cs typeface="+mn-lt"/>
              </a:rPr>
              <a:t> </a:t>
            </a:r>
            <a:r>
              <a:rPr lang="en-US" dirty="0" err="1">
                <a:ea typeface="+mn-lt"/>
                <a:cs typeface="+mn-lt"/>
              </a:rPr>
              <a:t>דס"ל</a:t>
            </a:r>
            <a:r>
              <a:rPr lang="en-US" dirty="0">
                <a:ea typeface="+mn-lt"/>
                <a:cs typeface="+mn-lt"/>
              </a:rPr>
              <a:t> </a:t>
            </a:r>
            <a:r>
              <a:rPr lang="en-US" dirty="0" err="1">
                <a:ea typeface="+mn-lt"/>
                <a:cs typeface="+mn-lt"/>
              </a:rPr>
              <a:t>דאין</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דאורייתא</a:t>
            </a:r>
            <a:r>
              <a:rPr lang="en-US" dirty="0">
                <a:ea typeface="+mn-lt"/>
                <a:cs typeface="+mn-lt"/>
              </a:rPr>
              <a:t> </a:t>
            </a:r>
            <a:r>
              <a:rPr lang="en-US" dirty="0" err="1">
                <a:ea typeface="+mn-lt"/>
                <a:cs typeface="+mn-lt"/>
              </a:rPr>
              <a:t>כל</a:t>
            </a:r>
            <a:r>
              <a:rPr lang="en-US" dirty="0">
                <a:ea typeface="+mn-lt"/>
                <a:cs typeface="+mn-lt"/>
              </a:rPr>
              <a:t> </a:t>
            </a:r>
            <a:r>
              <a:rPr lang="en-US" dirty="0" err="1">
                <a:ea typeface="+mn-lt"/>
                <a:cs typeface="+mn-lt"/>
              </a:rPr>
              <a:t>עיקר</a:t>
            </a:r>
            <a:r>
              <a:rPr lang="en-US" dirty="0">
                <a:ea typeface="+mn-lt"/>
                <a:cs typeface="+mn-lt"/>
              </a:rPr>
              <a:t> </a:t>
            </a:r>
            <a:r>
              <a:rPr lang="en-US" dirty="0" err="1">
                <a:ea typeface="+mn-lt"/>
                <a:cs typeface="+mn-lt"/>
              </a:rPr>
              <a:t>ואפילו</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מיתה</a:t>
            </a:r>
            <a:r>
              <a:rPr lang="en-US" dirty="0">
                <a:ea typeface="+mn-lt"/>
                <a:cs typeface="+mn-lt"/>
              </a:rPr>
              <a:t> </a:t>
            </a:r>
            <a:r>
              <a:rPr lang="en-US" dirty="0" err="1">
                <a:ea typeface="+mn-lt"/>
                <a:cs typeface="+mn-lt"/>
              </a:rPr>
              <a:t>ויום</a:t>
            </a:r>
            <a:r>
              <a:rPr lang="en-US" dirty="0">
                <a:ea typeface="+mn-lt"/>
                <a:cs typeface="+mn-lt"/>
              </a:rPr>
              <a:t> </a:t>
            </a:r>
            <a:r>
              <a:rPr lang="en-US" dirty="0" err="1">
                <a:ea typeface="+mn-lt"/>
                <a:cs typeface="+mn-lt"/>
              </a:rPr>
              <a:t>קבורה</a:t>
            </a:r>
            <a:r>
              <a:rPr lang="en-US" dirty="0">
                <a:ea typeface="+mn-lt"/>
                <a:cs typeface="+mn-lt"/>
              </a:rPr>
              <a:t>, </a:t>
            </a:r>
            <a:r>
              <a:rPr lang="en-US" dirty="0" err="1">
                <a:ea typeface="+mn-lt"/>
                <a:cs typeface="+mn-lt"/>
              </a:rPr>
              <a:t>דאי</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תימא</a:t>
            </a:r>
            <a:r>
              <a:rPr lang="en-US" dirty="0">
                <a:ea typeface="+mn-lt"/>
                <a:cs typeface="+mn-lt"/>
              </a:rPr>
              <a:t> </a:t>
            </a:r>
            <a:r>
              <a:rPr lang="en-US" dirty="0" err="1">
                <a:ea typeface="+mn-lt"/>
                <a:cs typeface="+mn-lt"/>
              </a:rPr>
              <a:t>הכי</a:t>
            </a:r>
            <a:r>
              <a:rPr lang="en-US" dirty="0">
                <a:ea typeface="+mn-lt"/>
                <a:cs typeface="+mn-lt"/>
              </a:rPr>
              <a:t> </a:t>
            </a:r>
            <a:r>
              <a:rPr lang="en-US" dirty="0" err="1">
                <a:ea typeface="+mn-lt"/>
                <a:cs typeface="+mn-lt"/>
              </a:rPr>
              <a:t>אתי</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דאורייתא</a:t>
            </a:r>
            <a:r>
              <a:rPr lang="en-US" dirty="0">
                <a:ea typeface="+mn-lt"/>
                <a:cs typeface="+mn-lt"/>
              </a:rPr>
              <a:t> </a:t>
            </a:r>
            <a:r>
              <a:rPr lang="en-US" dirty="0" err="1">
                <a:ea typeface="+mn-lt"/>
                <a:cs typeface="+mn-lt"/>
              </a:rPr>
              <a:t>ודחי</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כמו</a:t>
            </a:r>
            <a:r>
              <a:rPr lang="en-US" dirty="0">
                <a:ea typeface="+mn-lt"/>
                <a:cs typeface="+mn-lt"/>
              </a:rPr>
              <a:t> </a:t>
            </a:r>
            <a:r>
              <a:rPr lang="en-US" dirty="0" err="1">
                <a:ea typeface="+mn-lt"/>
                <a:cs typeface="+mn-lt"/>
              </a:rPr>
              <a:t>שהסכימו</a:t>
            </a:r>
            <a:r>
              <a:rPr lang="en-US" dirty="0">
                <a:ea typeface="+mn-lt"/>
                <a:cs typeface="+mn-lt"/>
              </a:rPr>
              <a:t> </a:t>
            </a:r>
            <a:r>
              <a:rPr lang="en-US" dirty="0" err="1">
                <a:ea typeface="+mn-lt"/>
                <a:cs typeface="+mn-lt"/>
              </a:rPr>
              <a:t>הגאונים</a:t>
            </a:r>
            <a:r>
              <a:rPr lang="en-US" dirty="0">
                <a:ea typeface="+mn-lt"/>
                <a:cs typeface="+mn-lt"/>
              </a:rPr>
              <a:t> </a:t>
            </a:r>
            <a:r>
              <a:rPr lang="en-US" dirty="0" err="1">
                <a:ea typeface="+mn-lt"/>
                <a:cs typeface="+mn-lt"/>
              </a:rPr>
              <a:t>ז"ל</a:t>
            </a:r>
            <a:r>
              <a:rPr lang="en-US" dirty="0">
                <a:ea typeface="+mn-lt"/>
                <a:cs typeface="+mn-lt"/>
              </a:rPr>
              <a:t> </a:t>
            </a:r>
            <a:r>
              <a:rPr lang="en-US" dirty="0" err="1">
                <a:ea typeface="+mn-lt"/>
                <a:cs typeface="+mn-lt"/>
              </a:rPr>
              <a:t>דמי</a:t>
            </a:r>
            <a:r>
              <a:rPr lang="en-US" dirty="0">
                <a:ea typeface="+mn-lt"/>
                <a:cs typeface="+mn-lt"/>
              </a:rPr>
              <a:t> </a:t>
            </a:r>
            <a:r>
              <a:rPr lang="en-US" dirty="0" err="1">
                <a:ea typeface="+mn-lt"/>
                <a:cs typeface="+mn-lt"/>
              </a:rPr>
              <a:t>שמת</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מת</a:t>
            </a:r>
            <a:r>
              <a:rPr lang="en-US" dirty="0">
                <a:ea typeface="+mn-lt"/>
                <a:cs typeface="+mn-lt"/>
              </a:rPr>
              <a:t> </a:t>
            </a:r>
            <a:r>
              <a:rPr lang="en-US" dirty="0" err="1">
                <a:ea typeface="+mn-lt"/>
                <a:cs typeface="+mn-lt"/>
              </a:rPr>
              <a:t>בי"ט</a:t>
            </a:r>
            <a:r>
              <a:rPr lang="en-US" dirty="0">
                <a:ea typeface="+mn-lt"/>
                <a:cs typeface="+mn-lt"/>
              </a:rPr>
              <a:t> </a:t>
            </a:r>
            <a:r>
              <a:rPr lang="en-US" dirty="0" err="1">
                <a:ea typeface="+mn-lt"/>
                <a:cs typeface="+mn-lt"/>
              </a:rPr>
              <a:t>שני</a:t>
            </a:r>
            <a:r>
              <a:rPr lang="en-US" dirty="0">
                <a:ea typeface="+mn-lt"/>
                <a:cs typeface="+mn-lt"/>
              </a:rPr>
              <a:t> </a:t>
            </a:r>
            <a:r>
              <a:rPr lang="en-US" dirty="0" err="1">
                <a:ea typeface="+mn-lt"/>
                <a:cs typeface="+mn-lt"/>
              </a:rPr>
              <a:t>דעצרת</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בי"ט</a:t>
            </a:r>
            <a:r>
              <a:rPr lang="en-US" dirty="0">
                <a:ea typeface="+mn-lt"/>
                <a:cs typeface="+mn-lt"/>
              </a:rPr>
              <a:t> </a:t>
            </a:r>
            <a:r>
              <a:rPr lang="en-US" dirty="0" err="1">
                <a:ea typeface="+mn-lt"/>
                <a:cs typeface="+mn-lt"/>
              </a:rPr>
              <a:t>אחרון</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חג</a:t>
            </a:r>
            <a:r>
              <a:rPr lang="en-US" dirty="0">
                <a:ea typeface="+mn-lt"/>
                <a:cs typeface="+mn-lt"/>
              </a:rPr>
              <a:t> </a:t>
            </a:r>
            <a:r>
              <a:rPr lang="en-US" dirty="0" err="1">
                <a:ea typeface="+mn-lt"/>
                <a:cs typeface="+mn-lt"/>
              </a:rPr>
              <a:t>ושל</a:t>
            </a:r>
            <a:r>
              <a:rPr lang="en-US" dirty="0">
                <a:ea typeface="+mn-lt"/>
                <a:cs typeface="+mn-lt"/>
              </a:rPr>
              <a:t> </a:t>
            </a:r>
            <a:r>
              <a:rPr lang="en-US" dirty="0" err="1">
                <a:ea typeface="+mn-lt"/>
                <a:cs typeface="+mn-lt"/>
              </a:rPr>
              <a:t>פסח</a:t>
            </a:r>
            <a:r>
              <a:rPr lang="en-US" dirty="0">
                <a:ea typeface="+mn-lt"/>
                <a:cs typeface="+mn-lt"/>
              </a:rPr>
              <a:t> </a:t>
            </a:r>
            <a:r>
              <a:rPr lang="en-US" dirty="0" err="1">
                <a:ea typeface="+mn-lt"/>
                <a:cs typeface="+mn-lt"/>
              </a:rPr>
              <a:t>ונקבר</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נוהג</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דסבירא</a:t>
            </a:r>
            <a:r>
              <a:rPr lang="en-US" dirty="0">
                <a:ea typeface="+mn-lt"/>
                <a:cs typeface="+mn-lt"/>
              </a:rPr>
              <a:t> </a:t>
            </a:r>
            <a:r>
              <a:rPr lang="en-US" dirty="0" err="1">
                <a:ea typeface="+mn-lt"/>
                <a:cs typeface="+mn-lt"/>
              </a:rPr>
              <a:t>להו</a:t>
            </a:r>
            <a:r>
              <a:rPr lang="en-US" dirty="0">
                <a:ea typeface="+mn-lt"/>
                <a:cs typeface="+mn-lt"/>
              </a:rPr>
              <a:t> </a:t>
            </a:r>
            <a:r>
              <a:rPr lang="en-US" dirty="0" err="1">
                <a:ea typeface="+mn-lt"/>
                <a:cs typeface="+mn-lt"/>
              </a:rPr>
              <a:t>דיום</a:t>
            </a:r>
            <a:r>
              <a:rPr lang="en-US" dirty="0">
                <a:ea typeface="+mn-lt"/>
                <a:cs typeface="+mn-lt"/>
              </a:rPr>
              <a:t> </a:t>
            </a:r>
            <a:r>
              <a:rPr lang="en-US" dirty="0" err="1">
                <a:ea typeface="+mn-lt"/>
                <a:cs typeface="+mn-lt"/>
              </a:rPr>
              <a:t>מיתה</a:t>
            </a:r>
            <a:r>
              <a:rPr lang="en-US" dirty="0">
                <a:ea typeface="+mn-lt"/>
                <a:cs typeface="+mn-lt"/>
              </a:rPr>
              <a:t> </a:t>
            </a:r>
            <a:r>
              <a:rPr lang="en-US" dirty="0" err="1">
                <a:ea typeface="+mn-lt"/>
                <a:cs typeface="+mn-lt"/>
              </a:rPr>
              <a:t>ויום</a:t>
            </a:r>
            <a:r>
              <a:rPr lang="en-US" dirty="0">
                <a:ea typeface="+mn-lt"/>
                <a:cs typeface="+mn-lt"/>
              </a:rPr>
              <a:t> </a:t>
            </a:r>
            <a:r>
              <a:rPr lang="en-US" dirty="0" err="1">
                <a:ea typeface="+mn-lt"/>
                <a:cs typeface="+mn-lt"/>
              </a:rPr>
              <a:t>קבורה</a:t>
            </a:r>
            <a:r>
              <a:rPr lang="en-US" dirty="0">
                <a:ea typeface="+mn-lt"/>
                <a:cs typeface="+mn-lt"/>
              </a:rPr>
              <a:t> </a:t>
            </a:r>
            <a:r>
              <a:rPr lang="en-US" dirty="0" err="1">
                <a:ea typeface="+mn-lt"/>
                <a:cs typeface="+mn-lt"/>
              </a:rPr>
              <a:t>דאורייתא</a:t>
            </a:r>
            <a:r>
              <a:rPr lang="en-US" dirty="0">
                <a:ea typeface="+mn-lt"/>
                <a:cs typeface="+mn-lt"/>
              </a:rPr>
              <a:t> </a:t>
            </a:r>
            <a:r>
              <a:rPr lang="en-US" dirty="0" err="1">
                <a:ea typeface="+mn-lt"/>
                <a:cs typeface="+mn-lt"/>
              </a:rPr>
              <a:t>ואתי</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ודחי</a:t>
            </a:r>
            <a:r>
              <a:rPr lang="en-US" dirty="0">
                <a:ea typeface="+mn-lt"/>
                <a:cs typeface="+mn-lt"/>
              </a:rPr>
              <a:t> </a:t>
            </a:r>
            <a:r>
              <a:rPr lang="en-US" dirty="0" err="1">
                <a:ea typeface="+mn-lt"/>
                <a:cs typeface="+mn-lt"/>
              </a:rPr>
              <a:t>יום</a:t>
            </a:r>
            <a:r>
              <a:rPr lang="en-US" dirty="0">
                <a:ea typeface="+mn-lt"/>
                <a:cs typeface="+mn-lt"/>
              </a:rPr>
              <a:t> </a:t>
            </a:r>
            <a:r>
              <a:rPr lang="en-US" dirty="0" err="1">
                <a:ea typeface="+mn-lt"/>
                <a:cs typeface="+mn-lt"/>
              </a:rPr>
              <a:t>טוב</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וכן</a:t>
            </a:r>
            <a:r>
              <a:rPr lang="en-US" dirty="0">
                <a:ea typeface="+mn-lt"/>
                <a:cs typeface="+mn-lt"/>
              </a:rPr>
              <a:t> </a:t>
            </a:r>
            <a:r>
              <a:rPr lang="en-US" dirty="0" err="1">
                <a:ea typeface="+mn-lt"/>
                <a:cs typeface="+mn-lt"/>
              </a:rPr>
              <a:t>דקדק</a:t>
            </a:r>
            <a:r>
              <a:rPr lang="en-US" dirty="0">
                <a:ea typeface="+mn-lt"/>
                <a:cs typeface="+mn-lt"/>
              </a:rPr>
              <a:t> </a:t>
            </a:r>
            <a:r>
              <a:rPr lang="en-US" dirty="0" err="1">
                <a:ea typeface="+mn-lt"/>
                <a:cs typeface="+mn-lt"/>
              </a:rPr>
              <a:t>מכאן</a:t>
            </a:r>
            <a:r>
              <a:rPr lang="en-US" dirty="0">
                <a:ea typeface="+mn-lt"/>
                <a:cs typeface="+mn-lt"/>
              </a:rPr>
              <a:t> </a:t>
            </a:r>
            <a:r>
              <a:rPr lang="en-US" dirty="0" err="1">
                <a:ea typeface="+mn-lt"/>
                <a:cs typeface="+mn-lt"/>
              </a:rPr>
              <a:t>רבינו</a:t>
            </a:r>
            <a:r>
              <a:rPr lang="en-US" dirty="0">
                <a:ea typeface="+mn-lt"/>
                <a:cs typeface="+mn-lt"/>
              </a:rPr>
              <a:t> </a:t>
            </a:r>
            <a:r>
              <a:rPr lang="en-US" dirty="0" err="1">
                <a:ea typeface="+mn-lt"/>
                <a:cs typeface="+mn-lt"/>
              </a:rPr>
              <a:t>שמשון</a:t>
            </a:r>
            <a:r>
              <a:rPr lang="en-US" dirty="0">
                <a:ea typeface="+mn-lt"/>
                <a:cs typeface="+mn-lt"/>
              </a:rPr>
              <a:t> </a:t>
            </a:r>
            <a:r>
              <a:rPr lang="en-US" dirty="0" err="1">
                <a:ea typeface="+mn-lt"/>
                <a:cs typeface="+mn-lt"/>
              </a:rPr>
              <a:t>ז"ל</a:t>
            </a:r>
            <a:r>
              <a:rPr lang="en-US" dirty="0">
                <a:ea typeface="+mn-lt"/>
                <a:cs typeface="+mn-lt"/>
              </a:rPr>
              <a:t> </a:t>
            </a:r>
            <a:r>
              <a:rPr lang="en-US" dirty="0" err="1">
                <a:ea typeface="+mn-lt"/>
                <a:cs typeface="+mn-lt"/>
              </a:rPr>
              <a:t>דאין</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כל</a:t>
            </a:r>
            <a:r>
              <a:rPr lang="en-US" dirty="0">
                <a:ea typeface="+mn-lt"/>
                <a:cs typeface="+mn-lt"/>
              </a:rPr>
              <a:t> </a:t>
            </a:r>
            <a:r>
              <a:rPr lang="en-US" dirty="0" err="1">
                <a:ea typeface="+mn-lt"/>
                <a:cs typeface="+mn-lt"/>
              </a:rPr>
              <a:t>עיקר</a:t>
            </a:r>
            <a:r>
              <a:rPr lang="en-US" dirty="0">
                <a:ea typeface="+mn-lt"/>
                <a:cs typeface="+mn-lt"/>
              </a:rPr>
              <a:t> </a:t>
            </a:r>
            <a:r>
              <a:rPr lang="en-US" dirty="0" err="1">
                <a:ea typeface="+mn-lt"/>
                <a:cs typeface="+mn-lt"/>
              </a:rPr>
              <a:t>דאורייתא</a:t>
            </a:r>
            <a:r>
              <a:rPr lang="en-US" dirty="0">
                <a:ea typeface="+mn-lt"/>
                <a:cs typeface="+mn-lt"/>
              </a:rPr>
              <a:t>, </a:t>
            </a:r>
            <a:r>
              <a:rPr lang="en-US" dirty="0" err="1">
                <a:ea typeface="+mn-lt"/>
                <a:cs typeface="+mn-lt"/>
              </a:rPr>
              <a:t>ועוד</a:t>
            </a:r>
            <a:r>
              <a:rPr lang="en-US" dirty="0">
                <a:ea typeface="+mn-lt"/>
                <a:cs typeface="+mn-lt"/>
              </a:rPr>
              <a:t> </a:t>
            </a:r>
            <a:r>
              <a:rPr lang="en-US" dirty="0" err="1">
                <a:ea typeface="+mn-lt"/>
                <a:cs typeface="+mn-lt"/>
              </a:rPr>
              <a:t>הביא</a:t>
            </a:r>
            <a:r>
              <a:rPr lang="en-US" dirty="0">
                <a:ea typeface="+mn-lt"/>
                <a:cs typeface="+mn-lt"/>
              </a:rPr>
              <a:t> </a:t>
            </a:r>
            <a:r>
              <a:rPr lang="en-US" dirty="0" err="1">
                <a:ea typeface="+mn-lt"/>
                <a:cs typeface="+mn-lt"/>
              </a:rPr>
              <a:t>ראיה</a:t>
            </a:r>
            <a:r>
              <a:rPr lang="en-US" dirty="0">
                <a:ea typeface="+mn-lt"/>
                <a:cs typeface="+mn-lt"/>
              </a:rPr>
              <a:t> </a:t>
            </a:r>
            <a:r>
              <a:rPr lang="en-US" dirty="0" err="1">
                <a:ea typeface="+mn-lt"/>
                <a:cs typeface="+mn-lt"/>
              </a:rPr>
              <a:t>מדגרסי</a:t>
            </a:r>
            <a:r>
              <a:rPr lang="en-US" dirty="0">
                <a:ea typeface="+mn-lt"/>
                <a:cs typeface="+mn-lt"/>
              </a:rPr>
              <a:t>' </a:t>
            </a:r>
            <a:r>
              <a:rPr lang="en-US" dirty="0" err="1">
                <a:ea typeface="+mn-lt"/>
                <a:cs typeface="+mn-lt"/>
              </a:rPr>
              <a:t>בבכורות</a:t>
            </a:r>
            <a:r>
              <a:rPr lang="en-US" dirty="0">
                <a:ea typeface="+mn-lt"/>
                <a:cs typeface="+mn-lt"/>
              </a:rPr>
              <a:t> פ' </a:t>
            </a:r>
            <a:r>
              <a:rPr lang="en-US" dirty="0" err="1">
                <a:ea typeface="+mn-lt"/>
                <a:cs typeface="+mn-lt"/>
              </a:rPr>
              <a:t>יש</a:t>
            </a:r>
            <a:r>
              <a:rPr lang="en-US" dirty="0">
                <a:ea typeface="+mn-lt"/>
                <a:cs typeface="+mn-lt"/>
              </a:rPr>
              <a:t> </a:t>
            </a:r>
            <a:r>
              <a:rPr lang="en-US" dirty="0" err="1">
                <a:ea typeface="+mn-lt"/>
                <a:cs typeface="+mn-lt"/>
              </a:rPr>
              <a:t>בכור</a:t>
            </a:r>
            <a:r>
              <a:rPr lang="en-US" dirty="0">
                <a:ea typeface="+mn-lt"/>
                <a:cs typeface="+mn-lt"/>
              </a:rPr>
              <a:t> </a:t>
            </a:r>
            <a:r>
              <a:rPr lang="en-US" dirty="0" err="1">
                <a:ea typeface="+mn-lt"/>
                <a:cs typeface="+mn-lt"/>
              </a:rPr>
              <a:t>לנחלה</a:t>
            </a:r>
            <a:r>
              <a:rPr lang="en-US" dirty="0">
                <a:ea typeface="+mn-lt"/>
                <a:cs typeface="+mn-lt"/>
              </a:rPr>
              <a:t> (</a:t>
            </a:r>
            <a:r>
              <a:rPr lang="en-US" dirty="0" err="1">
                <a:ea typeface="+mn-lt"/>
                <a:cs typeface="+mn-lt"/>
              </a:rPr>
              <a:t>מ"ט</a:t>
            </a:r>
            <a:r>
              <a:rPr lang="en-US" dirty="0">
                <a:ea typeface="+mn-lt"/>
                <a:cs typeface="+mn-lt"/>
              </a:rPr>
              <a:t> א') </a:t>
            </a:r>
            <a:r>
              <a:rPr lang="en-US" dirty="0" err="1">
                <a:ea typeface="+mn-lt"/>
                <a:cs typeface="+mn-lt"/>
              </a:rPr>
              <a:t>הכל</a:t>
            </a:r>
            <a:r>
              <a:rPr lang="en-US" dirty="0">
                <a:ea typeface="+mn-lt"/>
                <a:cs typeface="+mn-lt"/>
              </a:rPr>
              <a:t> </a:t>
            </a:r>
            <a:r>
              <a:rPr lang="en-US" dirty="0" err="1">
                <a:ea typeface="+mn-lt"/>
                <a:cs typeface="+mn-lt"/>
              </a:rPr>
              <a:t>מודים</a:t>
            </a:r>
            <a:r>
              <a:rPr lang="en-US" dirty="0">
                <a:ea typeface="+mn-lt"/>
                <a:cs typeface="+mn-lt"/>
              </a:rPr>
              <a:t> </a:t>
            </a:r>
            <a:r>
              <a:rPr lang="en-US" dirty="0" err="1">
                <a:ea typeface="+mn-lt"/>
                <a:cs typeface="+mn-lt"/>
              </a:rPr>
              <a:t>לענין</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דיום</a:t>
            </a:r>
            <a:r>
              <a:rPr lang="en-US" dirty="0">
                <a:ea typeface="+mn-lt"/>
                <a:cs typeface="+mn-lt"/>
              </a:rPr>
              <a:t> </a:t>
            </a:r>
            <a:r>
              <a:rPr lang="en-US" dirty="0" err="1">
                <a:ea typeface="+mn-lt"/>
                <a:cs typeface="+mn-lt"/>
              </a:rPr>
              <a:t>שלשים</a:t>
            </a:r>
            <a:r>
              <a:rPr lang="en-US" dirty="0">
                <a:ea typeface="+mn-lt"/>
                <a:cs typeface="+mn-lt"/>
              </a:rPr>
              <a:t> </a:t>
            </a:r>
            <a:r>
              <a:rPr lang="en-US" dirty="0" err="1">
                <a:ea typeface="+mn-lt"/>
                <a:cs typeface="+mn-lt"/>
              </a:rPr>
              <a:t>כלפני</a:t>
            </a:r>
            <a:r>
              <a:rPr lang="en-US" dirty="0">
                <a:ea typeface="+mn-lt"/>
                <a:cs typeface="+mn-lt"/>
              </a:rPr>
              <a:t> </a:t>
            </a:r>
            <a:r>
              <a:rPr lang="en-US" dirty="0" err="1">
                <a:ea typeface="+mn-lt"/>
                <a:cs typeface="+mn-lt"/>
              </a:rPr>
              <a:t>שלשים</a:t>
            </a:r>
            <a:r>
              <a:rPr lang="en-US" dirty="0">
                <a:ea typeface="+mn-lt"/>
                <a:cs typeface="+mn-lt"/>
              </a:rPr>
              <a:t> </a:t>
            </a:r>
            <a:r>
              <a:rPr lang="en-US" dirty="0" err="1">
                <a:ea typeface="+mn-lt"/>
                <a:cs typeface="+mn-lt"/>
              </a:rPr>
              <a:t>דמי</a:t>
            </a:r>
            <a:r>
              <a:rPr lang="en-US" dirty="0">
                <a:ea typeface="+mn-lt"/>
                <a:cs typeface="+mn-lt"/>
              </a:rPr>
              <a:t> </a:t>
            </a:r>
            <a:r>
              <a:rPr lang="en-US" dirty="0" err="1">
                <a:ea typeface="+mn-lt"/>
                <a:cs typeface="+mn-lt"/>
              </a:rPr>
              <a:t>דאמר</a:t>
            </a:r>
            <a:r>
              <a:rPr lang="en-US" dirty="0">
                <a:ea typeface="+mn-lt"/>
                <a:cs typeface="+mn-lt"/>
              </a:rPr>
              <a:t> </a:t>
            </a:r>
            <a:r>
              <a:rPr lang="en-US" dirty="0" err="1">
                <a:ea typeface="+mn-lt"/>
                <a:cs typeface="+mn-lt"/>
              </a:rPr>
              <a:t>שמואל</a:t>
            </a:r>
            <a:r>
              <a:rPr lang="en-US" dirty="0">
                <a:ea typeface="+mn-lt"/>
                <a:cs typeface="+mn-lt"/>
              </a:rPr>
              <a:t> </a:t>
            </a:r>
            <a:r>
              <a:rPr lang="en-US" dirty="0" err="1">
                <a:ea typeface="+mn-lt"/>
                <a:cs typeface="+mn-lt"/>
              </a:rPr>
              <a:t>הלכה</a:t>
            </a:r>
            <a:r>
              <a:rPr lang="en-US" dirty="0">
                <a:ea typeface="+mn-lt"/>
                <a:cs typeface="+mn-lt"/>
              </a:rPr>
              <a:t> </a:t>
            </a:r>
            <a:r>
              <a:rPr lang="en-US" dirty="0" err="1">
                <a:ea typeface="+mn-lt"/>
                <a:cs typeface="+mn-lt"/>
              </a:rPr>
              <a:t>כדברי</a:t>
            </a:r>
            <a:r>
              <a:rPr lang="en-US" dirty="0">
                <a:ea typeface="+mn-lt"/>
                <a:cs typeface="+mn-lt"/>
              </a:rPr>
              <a:t> </a:t>
            </a:r>
            <a:r>
              <a:rPr lang="en-US" dirty="0" err="1">
                <a:ea typeface="+mn-lt"/>
                <a:cs typeface="+mn-lt"/>
              </a:rPr>
              <a:t>המקל</a:t>
            </a:r>
            <a:r>
              <a:rPr lang="en-US" dirty="0">
                <a:ea typeface="+mn-lt"/>
                <a:cs typeface="+mn-lt"/>
              </a:rPr>
              <a:t> </a:t>
            </a:r>
            <a:r>
              <a:rPr lang="en-US" dirty="0" err="1">
                <a:ea typeface="+mn-lt"/>
                <a:cs typeface="+mn-lt"/>
              </a:rPr>
              <a:t>באבל</a:t>
            </a:r>
            <a:r>
              <a:rPr lang="en-US" dirty="0">
                <a:ea typeface="+mn-lt"/>
                <a:cs typeface="+mn-lt"/>
              </a:rPr>
              <a:t> </a:t>
            </a:r>
            <a:r>
              <a:rPr lang="en-US" dirty="0" err="1">
                <a:ea typeface="+mn-lt"/>
                <a:cs typeface="+mn-lt"/>
              </a:rPr>
              <a:t>ש"מ</a:t>
            </a:r>
            <a:r>
              <a:rPr lang="en-US" dirty="0">
                <a:ea typeface="+mn-lt"/>
                <a:cs typeface="+mn-lt"/>
              </a:rPr>
              <a:t> </a:t>
            </a:r>
            <a:r>
              <a:rPr lang="en-US" dirty="0" err="1">
                <a:ea typeface="+mn-lt"/>
                <a:cs typeface="+mn-lt"/>
              </a:rPr>
              <a:t>דאבילות</a:t>
            </a:r>
            <a:r>
              <a:rPr lang="en-US" dirty="0">
                <a:ea typeface="+mn-lt"/>
                <a:cs typeface="+mn-lt"/>
              </a:rPr>
              <a:t> </a:t>
            </a:r>
            <a:r>
              <a:rPr lang="en-US" dirty="0" err="1">
                <a:ea typeface="+mn-lt"/>
                <a:cs typeface="+mn-lt"/>
              </a:rPr>
              <a:t>דיום</a:t>
            </a:r>
            <a:r>
              <a:rPr lang="en-US" dirty="0">
                <a:ea typeface="+mn-lt"/>
                <a:cs typeface="+mn-lt"/>
              </a:rPr>
              <a:t> </a:t>
            </a:r>
            <a:r>
              <a:rPr lang="en-US" dirty="0" err="1">
                <a:ea typeface="+mn-lt"/>
                <a:cs typeface="+mn-lt"/>
              </a:rPr>
              <a:t>ראשון</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דמקילין</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להתאבל</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כל</a:t>
            </a:r>
            <a:r>
              <a:rPr lang="en-US" dirty="0">
                <a:ea typeface="+mn-lt"/>
                <a:cs typeface="+mn-lt"/>
              </a:rPr>
              <a:t> </a:t>
            </a:r>
            <a:r>
              <a:rPr lang="en-US" dirty="0" err="1">
                <a:ea typeface="+mn-lt"/>
                <a:cs typeface="+mn-lt"/>
              </a:rPr>
              <a:t>עיקר</a:t>
            </a:r>
            <a:r>
              <a:rPr lang="en-US" dirty="0">
                <a:ea typeface="+mn-lt"/>
                <a:cs typeface="+mn-lt"/>
              </a:rPr>
              <a:t> </a:t>
            </a:r>
            <a:r>
              <a:rPr lang="en-US" dirty="0" err="1">
                <a:ea typeface="+mn-lt"/>
                <a:cs typeface="+mn-lt"/>
              </a:rPr>
              <a:t>דאי</a:t>
            </a:r>
            <a:r>
              <a:rPr lang="en-US" dirty="0">
                <a:ea typeface="+mn-lt"/>
                <a:cs typeface="+mn-lt"/>
              </a:rPr>
              <a:t> </a:t>
            </a:r>
            <a:r>
              <a:rPr lang="en-US" dirty="0" err="1">
                <a:ea typeface="+mn-lt"/>
                <a:cs typeface="+mn-lt"/>
              </a:rPr>
              <a:t>דאורייתא</a:t>
            </a:r>
            <a:r>
              <a:rPr lang="en-US" dirty="0">
                <a:ea typeface="+mn-lt"/>
                <a:cs typeface="+mn-lt"/>
              </a:rPr>
              <a:t> </a:t>
            </a:r>
            <a:r>
              <a:rPr lang="en-US" dirty="0" err="1">
                <a:ea typeface="+mn-lt"/>
                <a:cs typeface="+mn-lt"/>
              </a:rPr>
              <a:t>הו"ל</a:t>
            </a:r>
            <a:r>
              <a:rPr lang="en-US" dirty="0">
                <a:ea typeface="+mn-lt"/>
                <a:cs typeface="+mn-lt"/>
              </a:rPr>
              <a:t> </a:t>
            </a:r>
            <a:r>
              <a:rPr lang="en-US" dirty="0" err="1">
                <a:ea typeface="+mn-lt"/>
                <a:cs typeface="+mn-lt"/>
              </a:rPr>
              <a:t>ספיקא</a:t>
            </a:r>
            <a:r>
              <a:rPr lang="en-US" dirty="0">
                <a:ea typeface="+mn-lt"/>
                <a:cs typeface="+mn-lt"/>
              </a:rPr>
              <a:t> </a:t>
            </a:r>
            <a:r>
              <a:rPr lang="en-US" dirty="0" err="1">
                <a:ea typeface="+mn-lt"/>
                <a:cs typeface="+mn-lt"/>
              </a:rPr>
              <a:t>דאורייתא</a:t>
            </a:r>
            <a:r>
              <a:rPr lang="en-US" dirty="0">
                <a:ea typeface="+mn-lt"/>
                <a:cs typeface="+mn-lt"/>
              </a:rPr>
              <a:t> </a:t>
            </a:r>
            <a:r>
              <a:rPr lang="en-US" dirty="0" err="1">
                <a:ea typeface="+mn-lt"/>
                <a:cs typeface="+mn-lt"/>
              </a:rPr>
              <a:t>ולחומרא</a:t>
            </a:r>
            <a:r>
              <a:rPr lang="en-US" dirty="0">
                <a:ea typeface="+mn-lt"/>
                <a:cs typeface="+mn-lt"/>
              </a:rPr>
              <a:t>, </a:t>
            </a:r>
            <a:r>
              <a:rPr lang="en-US" dirty="0" err="1">
                <a:ea typeface="+mn-lt"/>
                <a:cs typeface="+mn-lt"/>
              </a:rPr>
              <a:t>ולדברי</a:t>
            </a:r>
            <a:r>
              <a:rPr lang="en-US" dirty="0">
                <a:ea typeface="+mn-lt"/>
                <a:cs typeface="+mn-lt"/>
              </a:rPr>
              <a:t> </a:t>
            </a:r>
            <a:r>
              <a:rPr lang="en-US" dirty="0" err="1">
                <a:ea typeface="+mn-lt"/>
                <a:cs typeface="+mn-lt"/>
              </a:rPr>
              <a:t>הגאונים</a:t>
            </a:r>
            <a:r>
              <a:rPr lang="en-US" dirty="0">
                <a:ea typeface="+mn-lt"/>
                <a:cs typeface="+mn-lt"/>
              </a:rPr>
              <a:t> </a:t>
            </a:r>
            <a:r>
              <a:rPr lang="en-US" dirty="0" err="1">
                <a:ea typeface="+mn-lt"/>
                <a:cs typeface="+mn-lt"/>
              </a:rPr>
              <a:t>ז"ל</a:t>
            </a:r>
            <a:r>
              <a:rPr lang="en-US" dirty="0">
                <a:ea typeface="+mn-lt"/>
                <a:cs typeface="+mn-lt"/>
              </a:rPr>
              <a:t> </a:t>
            </a:r>
            <a:r>
              <a:rPr lang="en-US" dirty="0" err="1">
                <a:ea typeface="+mn-lt"/>
                <a:cs typeface="+mn-lt"/>
              </a:rPr>
              <a:t>שהסכימו</a:t>
            </a:r>
            <a:r>
              <a:rPr lang="en-US" dirty="0">
                <a:ea typeface="+mn-lt"/>
                <a:cs typeface="+mn-lt"/>
              </a:rPr>
              <a:t> </a:t>
            </a:r>
            <a:r>
              <a:rPr lang="en-US" dirty="0" err="1">
                <a:ea typeface="+mn-lt"/>
                <a:cs typeface="+mn-lt"/>
              </a:rPr>
              <a:t>דיום</a:t>
            </a:r>
            <a:r>
              <a:rPr lang="en-US" dirty="0">
                <a:ea typeface="+mn-lt"/>
                <a:cs typeface="+mn-lt"/>
              </a:rPr>
              <a:t> </a:t>
            </a:r>
            <a:r>
              <a:rPr lang="en-US" dirty="0" err="1">
                <a:ea typeface="+mn-lt"/>
                <a:cs typeface="+mn-lt"/>
              </a:rPr>
              <a:t>ראשון</a:t>
            </a:r>
            <a:r>
              <a:rPr lang="en-US" dirty="0">
                <a:ea typeface="+mn-lt"/>
                <a:cs typeface="+mn-lt"/>
              </a:rPr>
              <a:t> </a:t>
            </a:r>
            <a:r>
              <a:rPr lang="en-US" dirty="0" err="1">
                <a:ea typeface="+mn-lt"/>
                <a:cs typeface="+mn-lt"/>
              </a:rPr>
              <a:t>דאורייתא</a:t>
            </a:r>
            <a:r>
              <a:rPr lang="en-US" dirty="0">
                <a:ea typeface="+mn-lt"/>
                <a:cs typeface="+mn-lt"/>
              </a:rPr>
              <a:t> </a:t>
            </a:r>
            <a:r>
              <a:rPr lang="en-US" dirty="0" err="1">
                <a:ea typeface="+mn-lt"/>
                <a:cs typeface="+mn-lt"/>
              </a:rPr>
              <a:t>וגמרי</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מואכלתי</a:t>
            </a:r>
            <a:r>
              <a:rPr lang="en-US" dirty="0">
                <a:ea typeface="+mn-lt"/>
                <a:cs typeface="+mn-lt"/>
              </a:rPr>
              <a:t> </a:t>
            </a:r>
            <a:r>
              <a:rPr lang="en-US" dirty="0" err="1">
                <a:ea typeface="+mn-lt"/>
                <a:cs typeface="+mn-lt"/>
              </a:rPr>
              <a:t>חטאת</a:t>
            </a:r>
            <a:r>
              <a:rPr lang="en-US" dirty="0">
                <a:ea typeface="+mn-lt"/>
                <a:cs typeface="+mn-lt"/>
              </a:rPr>
              <a:t> </a:t>
            </a:r>
            <a:r>
              <a:rPr lang="en-US" dirty="0" err="1">
                <a:ea typeface="+mn-lt"/>
                <a:cs typeface="+mn-lt"/>
              </a:rPr>
              <a:t>היום</a:t>
            </a:r>
            <a:r>
              <a:rPr lang="en-US" dirty="0">
                <a:ea typeface="+mn-lt"/>
                <a:cs typeface="+mn-lt"/>
              </a:rPr>
              <a:t> </a:t>
            </a:r>
            <a:r>
              <a:rPr lang="en-US" dirty="0" err="1">
                <a:ea typeface="+mn-lt"/>
                <a:cs typeface="+mn-lt"/>
              </a:rPr>
              <a:t>כדכתיב</a:t>
            </a:r>
            <a:r>
              <a:rPr lang="en-US" dirty="0">
                <a:ea typeface="+mn-lt"/>
                <a:cs typeface="+mn-lt"/>
              </a:rPr>
              <a:t> </a:t>
            </a:r>
            <a:r>
              <a:rPr lang="en-US" dirty="0" err="1">
                <a:ea typeface="+mn-lt"/>
                <a:cs typeface="+mn-lt"/>
              </a:rPr>
              <a:t>בהלכות</a:t>
            </a:r>
            <a:r>
              <a:rPr lang="en-US" dirty="0">
                <a:ea typeface="+mn-lt"/>
                <a:cs typeface="+mn-lt"/>
              </a:rPr>
              <a:t> </a:t>
            </a:r>
            <a:r>
              <a:rPr lang="en-US" dirty="0" err="1">
                <a:ea typeface="+mn-lt"/>
                <a:cs typeface="+mn-lt"/>
              </a:rPr>
              <a:t>רבינו</a:t>
            </a:r>
            <a:r>
              <a:rPr lang="en-US" dirty="0">
                <a:ea typeface="+mn-lt"/>
                <a:cs typeface="+mn-lt"/>
              </a:rPr>
              <a:t> </a:t>
            </a:r>
            <a:r>
              <a:rPr lang="en-US" dirty="0" err="1">
                <a:ea typeface="+mn-lt"/>
                <a:cs typeface="+mn-lt"/>
              </a:rPr>
              <a:t>אלפסי</a:t>
            </a:r>
            <a:r>
              <a:rPr lang="en-US" dirty="0">
                <a:ea typeface="+mn-lt"/>
                <a:cs typeface="+mn-lt"/>
              </a:rPr>
              <a:t> </a:t>
            </a:r>
            <a:r>
              <a:rPr lang="en-US" dirty="0" err="1">
                <a:ea typeface="+mn-lt"/>
                <a:cs typeface="+mn-lt"/>
              </a:rPr>
              <a:t>ז"ל</a:t>
            </a:r>
            <a:r>
              <a:rPr lang="en-US" dirty="0">
                <a:ea typeface="+mn-lt"/>
                <a:cs typeface="+mn-lt"/>
              </a:rPr>
              <a:t> [</a:t>
            </a:r>
            <a:r>
              <a:rPr lang="en-US" dirty="0" err="1">
                <a:ea typeface="+mn-lt"/>
                <a:cs typeface="+mn-lt"/>
              </a:rPr>
              <a:t>צ"ל</a:t>
            </a:r>
            <a:r>
              <a:rPr lang="en-US" dirty="0">
                <a:ea typeface="+mn-lt"/>
                <a:cs typeface="+mn-lt"/>
              </a:rPr>
              <a:t>] </a:t>
            </a:r>
            <a:r>
              <a:rPr lang="en-US" dirty="0" err="1">
                <a:ea typeface="+mn-lt"/>
                <a:cs typeface="+mn-lt"/>
              </a:rPr>
              <a:t>דהכא</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קברי</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למת</a:t>
            </a:r>
            <a:r>
              <a:rPr lang="en-US" dirty="0">
                <a:ea typeface="+mn-lt"/>
                <a:cs typeface="+mn-lt"/>
              </a:rPr>
              <a:t> </a:t>
            </a:r>
            <a:r>
              <a:rPr lang="en-US" dirty="0" err="1">
                <a:ea typeface="+mn-lt"/>
                <a:cs typeface="+mn-lt"/>
              </a:rPr>
              <a:t>עד</a:t>
            </a:r>
            <a:r>
              <a:rPr lang="en-US" dirty="0">
                <a:ea typeface="+mn-lt"/>
                <a:cs typeface="+mn-lt"/>
              </a:rPr>
              <a:t> </a:t>
            </a:r>
            <a:r>
              <a:rPr lang="en-US" dirty="0" err="1">
                <a:ea typeface="+mn-lt"/>
                <a:cs typeface="+mn-lt"/>
              </a:rPr>
              <a:t>למחר</a:t>
            </a:r>
            <a:r>
              <a:rPr lang="en-US" dirty="0">
                <a:ea typeface="+mn-lt"/>
                <a:cs typeface="+mn-lt"/>
              </a:rPr>
              <a:t> </a:t>
            </a:r>
            <a:r>
              <a:rPr lang="en-US" dirty="0" err="1">
                <a:ea typeface="+mn-lt"/>
                <a:cs typeface="+mn-lt"/>
              </a:rPr>
              <a:t>כי</a:t>
            </a:r>
            <a:r>
              <a:rPr lang="en-US" dirty="0">
                <a:ea typeface="+mn-lt"/>
                <a:cs typeface="+mn-lt"/>
              </a:rPr>
              <a:t> </a:t>
            </a:r>
            <a:r>
              <a:rPr lang="en-US" dirty="0" err="1">
                <a:ea typeface="+mn-lt"/>
                <a:cs typeface="+mn-lt"/>
              </a:rPr>
              <a:t>היכי</a:t>
            </a:r>
            <a:r>
              <a:rPr lang="en-US" dirty="0">
                <a:ea typeface="+mn-lt"/>
                <a:cs typeface="+mn-lt"/>
              </a:rPr>
              <a:t> </a:t>
            </a:r>
            <a:r>
              <a:rPr lang="en-US" dirty="0" err="1">
                <a:ea typeface="+mn-lt"/>
                <a:cs typeface="+mn-lt"/>
              </a:rPr>
              <a:t>דליהוי</a:t>
            </a:r>
            <a:r>
              <a:rPr lang="en-US" dirty="0">
                <a:ea typeface="+mn-lt"/>
                <a:cs typeface="+mn-lt"/>
              </a:rPr>
              <a:t> </a:t>
            </a:r>
            <a:r>
              <a:rPr lang="en-US" dirty="0" err="1">
                <a:ea typeface="+mn-lt"/>
                <a:cs typeface="+mn-lt"/>
              </a:rPr>
              <a:t>אבילותו</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ולא</a:t>
            </a:r>
            <a:r>
              <a:rPr lang="en-US" dirty="0">
                <a:ea typeface="+mn-lt"/>
                <a:cs typeface="+mn-lt"/>
              </a:rPr>
              <a:t> </a:t>
            </a:r>
            <a:r>
              <a:rPr lang="en-US" dirty="0" err="1">
                <a:ea typeface="+mn-lt"/>
                <a:cs typeface="+mn-lt"/>
              </a:rPr>
              <a:t>אתי</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ודחי</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ואע"ג</a:t>
            </a:r>
            <a:r>
              <a:rPr lang="en-US" dirty="0">
                <a:ea typeface="+mn-lt"/>
                <a:cs typeface="+mn-lt"/>
              </a:rPr>
              <a:t> </a:t>
            </a:r>
            <a:r>
              <a:rPr lang="en-US" dirty="0" err="1">
                <a:ea typeface="+mn-lt"/>
                <a:cs typeface="+mn-lt"/>
              </a:rPr>
              <a:t>דהמלין</a:t>
            </a:r>
            <a:r>
              <a:rPr lang="en-US" dirty="0">
                <a:ea typeface="+mn-lt"/>
                <a:cs typeface="+mn-lt"/>
              </a:rPr>
              <a:t> </a:t>
            </a:r>
            <a:r>
              <a:rPr lang="en-US" dirty="0" err="1">
                <a:ea typeface="+mn-lt"/>
                <a:cs typeface="+mn-lt"/>
              </a:rPr>
              <a:t>את</a:t>
            </a:r>
            <a:r>
              <a:rPr lang="en-US" dirty="0">
                <a:ea typeface="+mn-lt"/>
                <a:cs typeface="+mn-lt"/>
              </a:rPr>
              <a:t> </a:t>
            </a:r>
            <a:r>
              <a:rPr lang="en-US" dirty="0" err="1">
                <a:ea typeface="+mn-lt"/>
                <a:cs typeface="+mn-lt"/>
              </a:rPr>
              <a:t>מתו</a:t>
            </a:r>
            <a:r>
              <a:rPr lang="en-US" dirty="0">
                <a:ea typeface="+mn-lt"/>
                <a:cs typeface="+mn-lt"/>
              </a:rPr>
              <a:t> </a:t>
            </a:r>
            <a:r>
              <a:rPr lang="en-US" dirty="0" err="1">
                <a:ea typeface="+mn-lt"/>
                <a:cs typeface="+mn-lt"/>
              </a:rPr>
              <a:t>עובר</a:t>
            </a:r>
            <a:r>
              <a:rPr lang="en-US" dirty="0">
                <a:ea typeface="+mn-lt"/>
                <a:cs typeface="+mn-lt"/>
              </a:rPr>
              <a:t> </a:t>
            </a:r>
            <a:r>
              <a:rPr lang="en-US" dirty="0" err="1">
                <a:ea typeface="+mn-lt"/>
                <a:cs typeface="+mn-lt"/>
              </a:rPr>
              <a:t>בעשה</a:t>
            </a:r>
            <a:r>
              <a:rPr lang="en-US" dirty="0">
                <a:ea typeface="+mn-lt"/>
                <a:cs typeface="+mn-lt"/>
              </a:rPr>
              <a:t> </a:t>
            </a:r>
            <a:r>
              <a:rPr lang="en-US" dirty="0" err="1">
                <a:ea typeface="+mn-lt"/>
                <a:cs typeface="+mn-lt"/>
              </a:rPr>
              <a:t>ולא</a:t>
            </a:r>
            <a:r>
              <a:rPr lang="en-US" dirty="0">
                <a:ea typeface="+mn-lt"/>
                <a:cs typeface="+mn-lt"/>
              </a:rPr>
              <a:t> </a:t>
            </a:r>
            <a:r>
              <a:rPr lang="en-US" dirty="0" err="1">
                <a:ea typeface="+mn-lt"/>
                <a:cs typeface="+mn-lt"/>
              </a:rPr>
              <a:t>תעשה</a:t>
            </a:r>
            <a:r>
              <a:rPr lang="en-US" dirty="0">
                <a:ea typeface="+mn-lt"/>
                <a:cs typeface="+mn-lt"/>
              </a:rPr>
              <a:t>, </a:t>
            </a:r>
            <a:r>
              <a:rPr lang="en-US" dirty="0" err="1">
                <a:ea typeface="+mn-lt"/>
                <a:cs typeface="+mn-lt"/>
              </a:rPr>
              <a:t>לפי</a:t>
            </a:r>
            <a:r>
              <a:rPr lang="en-US" dirty="0">
                <a:ea typeface="+mn-lt"/>
                <a:cs typeface="+mn-lt"/>
              </a:rPr>
              <a:t> </a:t>
            </a:r>
            <a:r>
              <a:rPr lang="en-US" dirty="0" err="1">
                <a:ea typeface="+mn-lt"/>
                <a:cs typeface="+mn-lt"/>
              </a:rPr>
              <a:t>כבודו</a:t>
            </a:r>
            <a:r>
              <a:rPr lang="en-US" dirty="0">
                <a:ea typeface="+mn-lt"/>
                <a:cs typeface="+mn-lt"/>
              </a:rPr>
              <a:t> </a:t>
            </a:r>
            <a:r>
              <a:rPr lang="en-US" dirty="0" err="1">
                <a:ea typeface="+mn-lt"/>
                <a:cs typeface="+mn-lt"/>
              </a:rPr>
              <a:t>מלינין</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להביא</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ארון</a:t>
            </a:r>
            <a:r>
              <a:rPr lang="en-US" dirty="0">
                <a:ea typeface="+mn-lt"/>
                <a:cs typeface="+mn-lt"/>
              </a:rPr>
              <a:t> </a:t>
            </a:r>
            <a:r>
              <a:rPr lang="en-US" dirty="0" err="1">
                <a:ea typeface="+mn-lt"/>
                <a:cs typeface="+mn-lt"/>
              </a:rPr>
              <a:t>ותכריכין</a:t>
            </a:r>
            <a:r>
              <a:rPr lang="en-US" dirty="0">
                <a:ea typeface="+mn-lt"/>
                <a:cs typeface="+mn-lt"/>
              </a:rPr>
              <a:t> </a:t>
            </a:r>
            <a:r>
              <a:rPr lang="en-US" dirty="0" err="1">
                <a:ea typeface="+mn-lt"/>
                <a:cs typeface="+mn-lt"/>
              </a:rPr>
              <a:t>כדאיתא</a:t>
            </a:r>
            <a:r>
              <a:rPr lang="en-US" dirty="0">
                <a:ea typeface="+mn-lt"/>
                <a:cs typeface="+mn-lt"/>
              </a:rPr>
              <a:t> </a:t>
            </a:r>
            <a:r>
              <a:rPr lang="en-US" dirty="0" err="1">
                <a:ea typeface="+mn-lt"/>
                <a:cs typeface="+mn-lt"/>
              </a:rPr>
              <a:t>התם</a:t>
            </a:r>
            <a:r>
              <a:rPr lang="en-US" dirty="0">
                <a:ea typeface="+mn-lt"/>
                <a:cs typeface="+mn-lt"/>
              </a:rPr>
              <a:t> (</a:t>
            </a:r>
            <a:r>
              <a:rPr lang="en-US" dirty="0" err="1">
                <a:ea typeface="+mn-lt"/>
                <a:cs typeface="+mn-lt"/>
              </a:rPr>
              <a:t>סנהדרין</a:t>
            </a:r>
            <a:r>
              <a:rPr lang="en-US" dirty="0">
                <a:ea typeface="+mn-lt"/>
                <a:cs typeface="+mn-lt"/>
              </a:rPr>
              <a:t> </a:t>
            </a:r>
            <a:r>
              <a:rPr lang="en-US" dirty="0" err="1">
                <a:ea typeface="+mn-lt"/>
                <a:cs typeface="+mn-lt"/>
              </a:rPr>
              <a:t>מ"ו</a:t>
            </a:r>
            <a:r>
              <a:rPr lang="en-US" dirty="0">
                <a:ea typeface="+mn-lt"/>
                <a:cs typeface="+mn-lt"/>
              </a:rPr>
              <a:t> א') </a:t>
            </a:r>
            <a:r>
              <a:rPr lang="en-US" dirty="0" err="1">
                <a:ea typeface="+mn-lt"/>
                <a:cs typeface="+mn-lt"/>
              </a:rPr>
              <a:t>והכא</a:t>
            </a:r>
            <a:r>
              <a:rPr lang="en-US" dirty="0">
                <a:ea typeface="+mn-lt"/>
                <a:cs typeface="+mn-lt"/>
              </a:rPr>
              <a:t> </a:t>
            </a:r>
            <a:r>
              <a:rPr lang="en-US" dirty="0" err="1">
                <a:ea typeface="+mn-lt"/>
                <a:cs typeface="+mn-lt"/>
              </a:rPr>
              <a:t>נמי</a:t>
            </a:r>
            <a:r>
              <a:rPr lang="en-US" dirty="0">
                <a:ea typeface="+mn-lt"/>
                <a:cs typeface="+mn-lt"/>
              </a:rPr>
              <a:t> </a:t>
            </a:r>
            <a:r>
              <a:rPr lang="en-US" dirty="0" err="1">
                <a:ea typeface="+mn-lt"/>
                <a:cs typeface="+mn-lt"/>
              </a:rPr>
              <a:t>לפי</a:t>
            </a:r>
            <a:r>
              <a:rPr lang="en-US" dirty="0">
                <a:ea typeface="+mn-lt"/>
                <a:cs typeface="+mn-lt"/>
              </a:rPr>
              <a:t> </a:t>
            </a:r>
            <a:r>
              <a:rPr lang="en-US" dirty="0" err="1">
                <a:ea typeface="+mn-lt"/>
                <a:cs typeface="+mn-lt"/>
              </a:rPr>
              <a:t>כבודו</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כדי</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יתבזה</a:t>
            </a:r>
            <a:r>
              <a:rPr lang="en-US" dirty="0">
                <a:ea typeface="+mn-lt"/>
                <a:cs typeface="+mn-lt"/>
              </a:rPr>
              <a:t> </a:t>
            </a:r>
            <a:r>
              <a:rPr lang="en-US" dirty="0" err="1">
                <a:ea typeface="+mn-lt"/>
                <a:cs typeface="+mn-lt"/>
              </a:rPr>
              <a:t>בנו</a:t>
            </a:r>
            <a:r>
              <a:rPr lang="en-US" dirty="0">
                <a:ea typeface="+mn-lt"/>
                <a:cs typeface="+mn-lt"/>
              </a:rPr>
              <a:t> </a:t>
            </a:r>
            <a:r>
              <a:rPr lang="en-US" dirty="0" err="1">
                <a:ea typeface="+mn-lt"/>
                <a:cs typeface="+mn-lt"/>
              </a:rPr>
              <a:t>ביום</a:t>
            </a:r>
            <a:r>
              <a:rPr lang="en-US" dirty="0">
                <a:ea typeface="+mn-lt"/>
                <a:cs typeface="+mn-lt"/>
              </a:rPr>
              <a:t> </a:t>
            </a:r>
            <a:r>
              <a:rPr lang="en-US" dirty="0" err="1">
                <a:ea typeface="+mn-lt"/>
                <a:cs typeface="+mn-lt"/>
              </a:rPr>
              <a:t>חתונתו</a:t>
            </a:r>
            <a:r>
              <a:rPr lang="en-US" dirty="0">
                <a:ea typeface="+mn-lt"/>
                <a:cs typeface="+mn-lt"/>
              </a:rPr>
              <a:t>, </a:t>
            </a:r>
            <a:r>
              <a:rPr lang="en-US" dirty="0" err="1">
                <a:ea typeface="+mn-lt"/>
                <a:cs typeface="+mn-lt"/>
              </a:rPr>
              <a:t>א"נ</a:t>
            </a:r>
            <a:r>
              <a:rPr lang="en-US" dirty="0">
                <a:ea typeface="+mn-lt"/>
                <a:cs typeface="+mn-lt"/>
              </a:rPr>
              <a:t> </a:t>
            </a:r>
            <a:r>
              <a:rPr lang="en-US" dirty="0" err="1">
                <a:ea typeface="+mn-lt"/>
                <a:cs typeface="+mn-lt"/>
              </a:rPr>
              <a:t>איכא</a:t>
            </a:r>
            <a:r>
              <a:rPr lang="en-US" dirty="0">
                <a:ea typeface="+mn-lt"/>
                <a:cs typeface="+mn-lt"/>
              </a:rPr>
              <a:t> </a:t>
            </a:r>
            <a:r>
              <a:rPr lang="en-US" dirty="0" err="1">
                <a:ea typeface="+mn-lt"/>
                <a:cs typeface="+mn-lt"/>
              </a:rPr>
              <a:t>למימר</a:t>
            </a:r>
            <a:r>
              <a:rPr lang="en-US" dirty="0">
                <a:ea typeface="+mn-lt"/>
                <a:cs typeface="+mn-lt"/>
              </a:rPr>
              <a:t> </a:t>
            </a:r>
            <a:r>
              <a:rPr lang="en-US" dirty="0" err="1">
                <a:ea typeface="+mn-lt"/>
                <a:cs typeface="+mn-lt"/>
              </a:rPr>
              <a:t>דקוברין</a:t>
            </a:r>
            <a:r>
              <a:rPr lang="en-US" dirty="0">
                <a:ea typeface="+mn-lt"/>
                <a:cs typeface="+mn-lt"/>
              </a:rPr>
              <a:t> </a:t>
            </a:r>
            <a:r>
              <a:rPr lang="en-US" dirty="0" err="1">
                <a:ea typeface="+mn-lt"/>
                <a:cs typeface="+mn-lt"/>
              </a:rPr>
              <a:t>אותו</a:t>
            </a:r>
            <a:r>
              <a:rPr lang="en-US" dirty="0">
                <a:ea typeface="+mn-lt"/>
                <a:cs typeface="+mn-lt"/>
              </a:rPr>
              <a:t> </a:t>
            </a:r>
            <a:r>
              <a:rPr lang="en-US" dirty="0" err="1">
                <a:ea typeface="+mn-lt"/>
                <a:cs typeface="+mn-lt"/>
              </a:rPr>
              <a:t>ביומו</a:t>
            </a:r>
            <a:r>
              <a:rPr lang="en-US" dirty="0">
                <a:ea typeface="+mn-lt"/>
                <a:cs typeface="+mn-lt"/>
              </a:rPr>
              <a:t> </a:t>
            </a:r>
            <a:r>
              <a:rPr lang="en-US" dirty="0" err="1">
                <a:ea typeface="+mn-lt"/>
                <a:cs typeface="+mn-lt"/>
              </a:rPr>
              <a:t>ואפילו</a:t>
            </a:r>
            <a:r>
              <a:rPr lang="en-US" dirty="0">
                <a:ea typeface="+mn-lt"/>
                <a:cs typeface="+mn-lt"/>
              </a:rPr>
              <a:t> </a:t>
            </a:r>
            <a:r>
              <a:rPr lang="en-US" dirty="0" err="1">
                <a:ea typeface="+mn-lt"/>
                <a:cs typeface="+mn-lt"/>
              </a:rPr>
              <a:t>הכי</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נוהג</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דב"ד</a:t>
            </a:r>
            <a:r>
              <a:rPr lang="en-US" dirty="0">
                <a:ea typeface="+mn-lt"/>
                <a:cs typeface="+mn-lt"/>
              </a:rPr>
              <a:t> </a:t>
            </a:r>
            <a:r>
              <a:rPr lang="en-US" dirty="0" err="1">
                <a:ea typeface="+mn-lt"/>
                <a:cs typeface="+mn-lt"/>
              </a:rPr>
              <a:t>מתנין</a:t>
            </a:r>
            <a:r>
              <a:rPr lang="en-US" dirty="0">
                <a:ea typeface="+mn-lt"/>
                <a:cs typeface="+mn-lt"/>
              </a:rPr>
              <a:t> </a:t>
            </a:r>
            <a:r>
              <a:rPr lang="en-US" dirty="0" err="1">
                <a:ea typeface="+mn-lt"/>
                <a:cs typeface="+mn-lt"/>
              </a:rPr>
              <a:t>לעקור</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מן</a:t>
            </a:r>
            <a:r>
              <a:rPr lang="en-US" dirty="0">
                <a:ea typeface="+mn-lt"/>
                <a:cs typeface="+mn-lt"/>
              </a:rPr>
              <a:t> </a:t>
            </a:r>
            <a:r>
              <a:rPr lang="en-US" dirty="0" err="1">
                <a:ea typeface="+mn-lt"/>
                <a:cs typeface="+mn-lt"/>
              </a:rPr>
              <a:t>התורה</a:t>
            </a:r>
            <a:r>
              <a:rPr lang="en-US" dirty="0">
                <a:ea typeface="+mn-lt"/>
                <a:cs typeface="+mn-lt"/>
              </a:rPr>
              <a:t> </a:t>
            </a:r>
            <a:r>
              <a:rPr lang="en-US" dirty="0" err="1">
                <a:ea typeface="+mn-lt"/>
                <a:cs typeface="+mn-lt"/>
              </a:rPr>
              <a:t>בשב</a:t>
            </a:r>
            <a:r>
              <a:rPr lang="en-US" dirty="0">
                <a:ea typeface="+mn-lt"/>
                <a:cs typeface="+mn-lt"/>
              </a:rPr>
              <a:t> </a:t>
            </a:r>
            <a:r>
              <a:rPr lang="en-US" dirty="0" err="1">
                <a:ea typeface="+mn-lt"/>
                <a:cs typeface="+mn-lt"/>
              </a:rPr>
              <a:t>ואל</a:t>
            </a:r>
            <a:r>
              <a:rPr lang="en-US" dirty="0">
                <a:ea typeface="+mn-lt"/>
                <a:cs typeface="+mn-lt"/>
              </a:rPr>
              <a:t> </a:t>
            </a:r>
            <a:r>
              <a:rPr lang="en-US" dirty="0" err="1">
                <a:ea typeface="+mn-lt"/>
                <a:cs typeface="+mn-lt"/>
              </a:rPr>
              <a:t>תעשה</a:t>
            </a:r>
            <a:r>
              <a:rPr lang="en-US" dirty="0">
                <a:ea typeface="+mn-lt"/>
                <a:cs typeface="+mn-lt"/>
              </a:rPr>
              <a:t>. </a:t>
            </a:r>
            <a:endParaRPr lang="en-US">
              <a:cs typeface="Calibri" panose="020F0502020204030204"/>
            </a:endParaRPr>
          </a:p>
        </p:txBody>
      </p:sp>
    </p:spTree>
    <p:extLst>
      <p:ext uri="{BB962C8B-B14F-4D97-AF65-F5344CB8AC3E}">
        <p14:creationId xmlns:p14="http://schemas.microsoft.com/office/powerpoint/2010/main" val="2571242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52FEE-8455-BF1C-F3C4-B8C0D91D90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84EFEC-3C75-FCC0-8C16-B470E2ABA371}"/>
              </a:ext>
            </a:extLst>
          </p:cNvPr>
          <p:cNvSpPr>
            <a:spLocks noGrp="1"/>
          </p:cNvSpPr>
          <p:nvPr>
            <p:ph idx="1"/>
          </p:nvPr>
        </p:nvSpPr>
        <p:spPr/>
        <p:txBody>
          <a:bodyPr vert="horz" lIns="91440" tIns="45720" rIns="91440" bIns="45720" rtlCol="1" anchor="t">
            <a:normAutofit fontScale="70000" lnSpcReduction="20000"/>
          </a:bodyPr>
          <a:lstStyle/>
          <a:p>
            <a:pPr>
              <a:lnSpc>
                <a:spcPct val="160000"/>
              </a:lnSpc>
              <a:buNone/>
            </a:pPr>
            <a:r>
              <a:rPr lang="en-US" dirty="0" err="1">
                <a:ea typeface="+mn-lt"/>
                <a:cs typeface="+mn-lt"/>
              </a:rPr>
              <a:t>חידושי</a:t>
            </a:r>
            <a:r>
              <a:rPr lang="en-US" dirty="0">
                <a:ea typeface="+mn-lt"/>
                <a:cs typeface="+mn-lt"/>
              </a:rPr>
              <a:t> </a:t>
            </a:r>
            <a:r>
              <a:rPr lang="en-US" dirty="0" err="1">
                <a:ea typeface="+mn-lt"/>
                <a:cs typeface="+mn-lt"/>
              </a:rPr>
              <a:t>הרשב"א</a:t>
            </a:r>
            <a:r>
              <a:rPr lang="en-US" dirty="0">
                <a:ea typeface="+mn-lt"/>
                <a:cs typeface="+mn-lt"/>
              </a:rPr>
              <a:t> </a:t>
            </a:r>
            <a:r>
              <a:rPr lang="en-US" dirty="0" err="1">
                <a:ea typeface="+mn-lt"/>
                <a:cs typeface="+mn-lt"/>
              </a:rPr>
              <a:t>מסכת</a:t>
            </a:r>
            <a:r>
              <a:rPr lang="en-US" dirty="0">
                <a:ea typeface="+mn-lt"/>
                <a:cs typeface="+mn-lt"/>
              </a:rPr>
              <a:t> </a:t>
            </a:r>
            <a:r>
              <a:rPr lang="en-US" dirty="0" err="1">
                <a:ea typeface="+mn-lt"/>
                <a:cs typeface="+mn-lt"/>
              </a:rPr>
              <a:t>כתובות</a:t>
            </a:r>
            <a:r>
              <a:rPr lang="en-US" dirty="0">
                <a:ea typeface="+mn-lt"/>
                <a:cs typeface="+mn-lt"/>
              </a:rPr>
              <a:t> </a:t>
            </a:r>
            <a:r>
              <a:rPr lang="en-US" dirty="0" err="1">
                <a:ea typeface="+mn-lt"/>
                <a:cs typeface="+mn-lt"/>
              </a:rPr>
              <a:t>דף</a:t>
            </a:r>
            <a:r>
              <a:rPr lang="en-US" dirty="0">
                <a:ea typeface="+mn-lt"/>
                <a:cs typeface="+mn-lt"/>
              </a:rPr>
              <a:t> ד </a:t>
            </a:r>
            <a:r>
              <a:rPr lang="en-US" dirty="0" err="1">
                <a:ea typeface="+mn-lt"/>
                <a:cs typeface="+mn-lt"/>
              </a:rPr>
              <a:t>עמוד</a:t>
            </a:r>
            <a:r>
              <a:rPr lang="en-US" dirty="0">
                <a:ea typeface="+mn-lt"/>
                <a:cs typeface="+mn-lt"/>
              </a:rPr>
              <a:t> ב </a:t>
            </a:r>
            <a:endParaRPr lang="en-US">
              <a:cs typeface="Calibri" panose="020F0502020204030204"/>
            </a:endParaRPr>
          </a:p>
          <a:p>
            <a:pPr>
              <a:lnSpc>
                <a:spcPct val="160000"/>
              </a:lnSpc>
              <a:buNone/>
            </a:pPr>
            <a:endParaRPr lang="en-US">
              <a:cs typeface="Calibri" panose="020F0502020204030204"/>
            </a:endParaRPr>
          </a:p>
          <a:p>
            <a:pPr marL="0" indent="0">
              <a:lnSpc>
                <a:spcPct val="160000"/>
              </a:lnSpc>
              <a:buNone/>
            </a:pPr>
            <a:r>
              <a:rPr lang="en-US" dirty="0" err="1">
                <a:ea typeface="+mn-lt"/>
                <a:cs typeface="+mn-lt"/>
              </a:rPr>
              <a:t>מאי</a:t>
            </a:r>
            <a:r>
              <a:rPr lang="en-US" dirty="0">
                <a:ea typeface="+mn-lt"/>
                <a:cs typeface="+mn-lt"/>
              </a:rPr>
              <a:t> </a:t>
            </a:r>
            <a:r>
              <a:rPr lang="en-US" dirty="0" err="1">
                <a:ea typeface="+mn-lt"/>
                <a:cs typeface="+mn-lt"/>
              </a:rPr>
              <a:t>קילותא</a:t>
            </a:r>
            <a:r>
              <a:rPr lang="en-US" dirty="0">
                <a:ea typeface="+mn-lt"/>
                <a:cs typeface="+mn-lt"/>
              </a:rPr>
              <a:t> </a:t>
            </a:r>
            <a:r>
              <a:rPr lang="en-US" dirty="0" err="1">
                <a:ea typeface="+mn-lt"/>
                <a:cs typeface="+mn-lt"/>
              </a:rPr>
              <a:t>אילימא</a:t>
            </a:r>
            <a:r>
              <a:rPr lang="en-US" dirty="0">
                <a:ea typeface="+mn-lt"/>
                <a:cs typeface="+mn-lt"/>
              </a:rPr>
              <a:t> </a:t>
            </a:r>
            <a:r>
              <a:rPr lang="en-US" dirty="0" err="1">
                <a:ea typeface="+mn-lt"/>
                <a:cs typeface="+mn-lt"/>
              </a:rPr>
              <a:t>מדקתני</a:t>
            </a:r>
            <a:r>
              <a:rPr lang="en-US" dirty="0">
                <a:ea typeface="+mn-lt"/>
                <a:cs typeface="+mn-lt"/>
              </a:rPr>
              <a:t> </a:t>
            </a:r>
            <a:r>
              <a:rPr lang="en-US" dirty="0" err="1">
                <a:ea typeface="+mn-lt"/>
                <a:cs typeface="+mn-lt"/>
              </a:rPr>
              <a:t>בועל</a:t>
            </a:r>
            <a:r>
              <a:rPr lang="en-US" dirty="0">
                <a:ea typeface="+mn-lt"/>
                <a:cs typeface="+mn-lt"/>
              </a:rPr>
              <a:t> </a:t>
            </a:r>
            <a:r>
              <a:rPr lang="en-US" dirty="0" err="1">
                <a:ea typeface="+mn-lt"/>
                <a:cs typeface="+mn-lt"/>
              </a:rPr>
              <a:t>בעילת</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ופורש</a:t>
            </a:r>
            <a:r>
              <a:rPr lang="en-US" dirty="0">
                <a:ea typeface="+mn-lt"/>
                <a:cs typeface="+mn-lt"/>
              </a:rPr>
              <a:t> </a:t>
            </a:r>
            <a:r>
              <a:rPr lang="en-US" dirty="0" err="1">
                <a:ea typeface="+mn-lt"/>
                <a:cs typeface="+mn-lt"/>
              </a:rPr>
              <a:t>התם</a:t>
            </a:r>
            <a:r>
              <a:rPr lang="en-US" dirty="0">
                <a:ea typeface="+mn-lt"/>
                <a:cs typeface="+mn-lt"/>
              </a:rPr>
              <a:t> </a:t>
            </a:r>
            <a:r>
              <a:rPr lang="en-US" dirty="0" err="1">
                <a:ea typeface="+mn-lt"/>
                <a:cs typeface="+mn-lt"/>
              </a:rPr>
              <a:t>משום</a:t>
            </a:r>
            <a:r>
              <a:rPr lang="en-US" dirty="0">
                <a:ea typeface="+mn-lt"/>
                <a:cs typeface="+mn-lt"/>
              </a:rPr>
              <a:t> </a:t>
            </a:r>
            <a:r>
              <a:rPr lang="en-US" dirty="0" err="1">
                <a:ea typeface="+mn-lt"/>
                <a:cs typeface="+mn-lt"/>
              </a:rPr>
              <a:t>דאכתי</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חל</a:t>
            </a:r>
            <a:r>
              <a:rPr lang="en-US" dirty="0">
                <a:ea typeface="+mn-lt"/>
                <a:cs typeface="+mn-lt"/>
              </a:rPr>
              <a:t> </a:t>
            </a:r>
            <a:r>
              <a:rPr lang="en-US" dirty="0" err="1">
                <a:ea typeface="+mn-lt"/>
                <a:cs typeface="+mn-lt"/>
              </a:rPr>
              <a:t>עליה</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ואע"ג</a:t>
            </a:r>
            <a:r>
              <a:rPr lang="en-US" dirty="0">
                <a:ea typeface="+mn-lt"/>
                <a:cs typeface="+mn-lt"/>
              </a:rPr>
              <a:t> </a:t>
            </a:r>
            <a:r>
              <a:rPr lang="en-US" dirty="0" err="1">
                <a:ea typeface="+mn-lt"/>
                <a:cs typeface="+mn-lt"/>
              </a:rPr>
              <a:t>דאקילינן</a:t>
            </a:r>
            <a:r>
              <a:rPr lang="en-US" dirty="0">
                <a:ea typeface="+mn-lt"/>
                <a:cs typeface="+mn-lt"/>
              </a:rPr>
              <a:t> </a:t>
            </a:r>
            <a:r>
              <a:rPr lang="en-US" dirty="0" err="1">
                <a:ea typeface="+mn-lt"/>
                <a:cs typeface="+mn-lt"/>
              </a:rPr>
              <a:t>באנינותו</a:t>
            </a:r>
            <a:r>
              <a:rPr lang="en-US" dirty="0">
                <a:ea typeface="+mn-lt"/>
                <a:cs typeface="+mn-lt"/>
              </a:rPr>
              <a:t> </a:t>
            </a:r>
            <a:r>
              <a:rPr lang="en-US" dirty="0" err="1">
                <a:ea typeface="+mn-lt"/>
                <a:cs typeface="+mn-lt"/>
              </a:rPr>
              <a:t>דשרינן</a:t>
            </a:r>
            <a:r>
              <a:rPr lang="en-US" dirty="0">
                <a:ea typeface="+mn-lt"/>
                <a:cs typeface="+mn-lt"/>
              </a:rPr>
              <a:t> </a:t>
            </a:r>
            <a:r>
              <a:rPr lang="en-US" dirty="0" err="1">
                <a:ea typeface="+mn-lt"/>
                <a:cs typeface="+mn-lt"/>
              </a:rPr>
              <a:t>ליה</a:t>
            </a:r>
            <a:r>
              <a:rPr lang="en-US" dirty="0">
                <a:ea typeface="+mn-lt"/>
                <a:cs typeface="+mn-lt"/>
              </a:rPr>
              <a:t> </a:t>
            </a:r>
            <a:r>
              <a:rPr lang="en-US" dirty="0" err="1">
                <a:ea typeface="+mn-lt"/>
                <a:cs typeface="+mn-lt"/>
              </a:rPr>
              <a:t>למבעל</a:t>
            </a:r>
            <a:r>
              <a:rPr lang="en-US" dirty="0">
                <a:ea typeface="+mn-lt"/>
                <a:cs typeface="+mn-lt"/>
              </a:rPr>
              <a:t> </a:t>
            </a:r>
            <a:r>
              <a:rPr lang="en-US" dirty="0" err="1">
                <a:ea typeface="+mn-lt"/>
                <a:cs typeface="+mn-lt"/>
              </a:rPr>
              <a:t>מה</a:t>
            </a:r>
            <a:r>
              <a:rPr lang="en-US" dirty="0">
                <a:ea typeface="+mn-lt"/>
                <a:cs typeface="+mn-lt"/>
              </a:rPr>
              <a:t> </a:t>
            </a:r>
            <a:r>
              <a:rPr lang="en-US" dirty="0" err="1">
                <a:ea typeface="+mn-lt"/>
                <a:cs typeface="+mn-lt"/>
              </a:rPr>
              <a:t>שאין</a:t>
            </a:r>
            <a:r>
              <a:rPr lang="en-US" dirty="0">
                <a:ea typeface="+mn-lt"/>
                <a:cs typeface="+mn-lt"/>
              </a:rPr>
              <a:t> </a:t>
            </a:r>
            <a:r>
              <a:rPr lang="en-US" dirty="0" err="1">
                <a:ea typeface="+mn-lt"/>
                <a:cs typeface="+mn-lt"/>
              </a:rPr>
              <a:t>כן</a:t>
            </a:r>
            <a:r>
              <a:rPr lang="en-US" dirty="0">
                <a:ea typeface="+mn-lt"/>
                <a:cs typeface="+mn-lt"/>
              </a:rPr>
              <a:t> </a:t>
            </a:r>
            <a:r>
              <a:rPr lang="en-US" dirty="0" err="1">
                <a:ea typeface="+mn-lt"/>
                <a:cs typeface="+mn-lt"/>
              </a:rPr>
              <a:t>באנינות</a:t>
            </a:r>
            <a:r>
              <a:rPr lang="en-US" dirty="0">
                <a:ea typeface="+mn-lt"/>
                <a:cs typeface="+mn-lt"/>
              </a:rPr>
              <a:t> </a:t>
            </a:r>
            <a:r>
              <a:rPr lang="en-US" dirty="0" err="1">
                <a:ea typeface="+mn-lt"/>
                <a:cs typeface="+mn-lt"/>
              </a:rPr>
              <a:t>דעלמא</a:t>
            </a:r>
            <a:r>
              <a:rPr lang="en-US" dirty="0">
                <a:ea typeface="+mn-lt"/>
                <a:cs typeface="+mn-lt"/>
              </a:rPr>
              <a:t> </a:t>
            </a:r>
            <a:r>
              <a:rPr lang="en-US" dirty="0" err="1">
                <a:ea typeface="+mn-lt"/>
                <a:cs typeface="+mn-lt"/>
              </a:rPr>
              <a:t>וכדמוכח</a:t>
            </a:r>
            <a:r>
              <a:rPr lang="en-US" dirty="0">
                <a:ea typeface="+mn-lt"/>
                <a:cs typeface="+mn-lt"/>
              </a:rPr>
              <a:t> </a:t>
            </a:r>
            <a:r>
              <a:rPr lang="en-US" dirty="0" err="1">
                <a:ea typeface="+mn-lt"/>
                <a:cs typeface="+mn-lt"/>
              </a:rPr>
              <a:t>מהא</a:t>
            </a:r>
            <a:r>
              <a:rPr lang="en-US" dirty="0">
                <a:ea typeface="+mn-lt"/>
                <a:cs typeface="+mn-lt"/>
              </a:rPr>
              <a:t> </a:t>
            </a:r>
            <a:r>
              <a:rPr lang="en-US" dirty="0" err="1">
                <a:ea typeface="+mn-lt"/>
                <a:cs typeface="+mn-lt"/>
              </a:rPr>
              <a:t>גופא</a:t>
            </a:r>
            <a:r>
              <a:rPr lang="en-US" dirty="0">
                <a:ea typeface="+mn-lt"/>
                <a:cs typeface="+mn-lt"/>
              </a:rPr>
              <a:t> </a:t>
            </a:r>
            <a:r>
              <a:rPr lang="en-US" dirty="0" err="1">
                <a:ea typeface="+mn-lt"/>
                <a:cs typeface="+mn-lt"/>
              </a:rPr>
              <a:t>דלא</a:t>
            </a:r>
            <a:r>
              <a:rPr lang="en-US" dirty="0">
                <a:ea typeface="+mn-lt"/>
                <a:cs typeface="+mn-lt"/>
              </a:rPr>
              <a:t> </a:t>
            </a:r>
            <a:r>
              <a:rPr lang="en-US" dirty="0" err="1">
                <a:ea typeface="+mn-lt"/>
                <a:cs typeface="+mn-lt"/>
              </a:rPr>
              <a:t>שרינן</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בעילת</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לבד</a:t>
            </a:r>
            <a:r>
              <a:rPr lang="en-US" dirty="0">
                <a:ea typeface="+mn-lt"/>
                <a:cs typeface="+mn-lt"/>
              </a:rPr>
              <a:t>, </a:t>
            </a:r>
            <a:r>
              <a:rPr lang="en-US" dirty="0" err="1">
                <a:ea typeface="+mn-lt"/>
                <a:cs typeface="+mn-lt"/>
              </a:rPr>
              <a:t>וההיא</a:t>
            </a:r>
            <a:r>
              <a:rPr lang="en-US" dirty="0">
                <a:ea typeface="+mn-lt"/>
                <a:cs typeface="+mn-lt"/>
              </a:rPr>
              <a:t> </a:t>
            </a:r>
            <a:r>
              <a:rPr lang="en-US" dirty="0" err="1">
                <a:ea typeface="+mn-lt"/>
                <a:cs typeface="+mn-lt"/>
              </a:rPr>
              <a:t>ברייתא</a:t>
            </a:r>
            <a:r>
              <a:rPr lang="en-US" dirty="0">
                <a:ea typeface="+mn-lt"/>
                <a:cs typeface="+mn-lt"/>
              </a:rPr>
              <a:t> </a:t>
            </a:r>
            <a:r>
              <a:rPr lang="en-US" dirty="0" err="1">
                <a:ea typeface="+mn-lt"/>
                <a:cs typeface="+mn-lt"/>
              </a:rPr>
              <a:t>מסתמא</a:t>
            </a:r>
            <a:r>
              <a:rPr lang="en-US" dirty="0">
                <a:ea typeface="+mn-lt"/>
                <a:cs typeface="+mn-lt"/>
              </a:rPr>
              <a:t> </a:t>
            </a:r>
            <a:r>
              <a:rPr lang="en-US" dirty="0" err="1">
                <a:ea typeface="+mn-lt"/>
                <a:cs typeface="+mn-lt"/>
              </a:rPr>
              <a:t>אליבא</a:t>
            </a:r>
            <a:r>
              <a:rPr lang="en-US" dirty="0">
                <a:ea typeface="+mn-lt"/>
                <a:cs typeface="+mn-lt"/>
              </a:rPr>
              <a:t> </a:t>
            </a:r>
            <a:r>
              <a:rPr lang="en-US" dirty="0" err="1">
                <a:ea typeface="+mn-lt"/>
                <a:cs typeface="+mn-lt"/>
              </a:rPr>
              <a:t>דכולהו</a:t>
            </a:r>
            <a:r>
              <a:rPr lang="en-US" dirty="0">
                <a:ea typeface="+mn-lt"/>
                <a:cs typeface="+mn-lt"/>
              </a:rPr>
              <a:t> </a:t>
            </a:r>
            <a:r>
              <a:rPr lang="en-US" dirty="0" err="1">
                <a:ea typeface="+mn-lt"/>
                <a:cs typeface="+mn-lt"/>
              </a:rPr>
              <a:t>תנאי</a:t>
            </a:r>
            <a:r>
              <a:rPr lang="en-US" dirty="0">
                <a:ea typeface="+mn-lt"/>
                <a:cs typeface="+mn-lt"/>
              </a:rPr>
              <a:t> </a:t>
            </a:r>
            <a:r>
              <a:rPr lang="en-US" dirty="0" err="1">
                <a:ea typeface="+mn-lt"/>
                <a:cs typeface="+mn-lt"/>
              </a:rPr>
              <a:t>מיתניא</a:t>
            </a:r>
            <a:r>
              <a:rPr lang="en-US" dirty="0">
                <a:ea typeface="+mn-lt"/>
                <a:cs typeface="+mn-lt"/>
              </a:rPr>
              <a:t> </a:t>
            </a:r>
            <a:r>
              <a:rPr lang="en-US" dirty="0" err="1">
                <a:ea typeface="+mn-lt"/>
                <a:cs typeface="+mn-lt"/>
              </a:rPr>
              <a:t>ואפילו</a:t>
            </a:r>
            <a:r>
              <a:rPr lang="en-US" dirty="0">
                <a:ea typeface="+mn-lt"/>
                <a:cs typeface="+mn-lt"/>
              </a:rPr>
              <a:t> </a:t>
            </a:r>
            <a:r>
              <a:rPr lang="en-US" dirty="0" err="1">
                <a:ea typeface="+mn-lt"/>
                <a:cs typeface="+mn-lt"/>
              </a:rPr>
              <a:t>לב"ש</a:t>
            </a:r>
            <a:r>
              <a:rPr lang="en-US" dirty="0">
                <a:ea typeface="+mn-lt"/>
                <a:cs typeface="+mn-lt"/>
              </a:rPr>
              <a:t> </a:t>
            </a:r>
            <a:r>
              <a:rPr lang="en-US" dirty="0" err="1">
                <a:ea typeface="+mn-lt"/>
                <a:cs typeface="+mn-lt"/>
              </a:rPr>
              <a:t>וב"ה</a:t>
            </a:r>
            <a:r>
              <a:rPr lang="en-US" dirty="0">
                <a:ea typeface="+mn-lt"/>
                <a:cs typeface="+mn-lt"/>
              </a:rPr>
              <a:t> </a:t>
            </a:r>
            <a:r>
              <a:rPr lang="en-US" dirty="0" err="1">
                <a:ea typeface="+mn-lt"/>
                <a:cs typeface="+mn-lt"/>
              </a:rPr>
              <a:t>שנותנין</a:t>
            </a:r>
            <a:r>
              <a:rPr lang="en-US" dirty="0">
                <a:ea typeface="+mn-lt"/>
                <a:cs typeface="+mn-lt"/>
              </a:rPr>
              <a:t> </a:t>
            </a:r>
            <a:r>
              <a:rPr lang="en-US" dirty="0" err="1">
                <a:ea typeface="+mn-lt"/>
                <a:cs typeface="+mn-lt"/>
              </a:rPr>
              <a:t>לה</a:t>
            </a:r>
            <a:r>
              <a:rPr lang="en-US" dirty="0">
                <a:ea typeface="+mn-lt"/>
                <a:cs typeface="+mn-lt"/>
              </a:rPr>
              <a:t> </a:t>
            </a:r>
            <a:r>
              <a:rPr lang="en-US" dirty="0" err="1">
                <a:ea typeface="+mn-lt"/>
                <a:cs typeface="+mn-lt"/>
              </a:rPr>
              <a:t>ארבע</a:t>
            </a:r>
            <a:r>
              <a:rPr lang="en-US" dirty="0">
                <a:ea typeface="+mn-lt"/>
                <a:cs typeface="+mn-lt"/>
              </a:rPr>
              <a:t> </a:t>
            </a:r>
            <a:r>
              <a:rPr lang="en-US" dirty="0" err="1">
                <a:ea typeface="+mn-lt"/>
                <a:cs typeface="+mn-lt"/>
              </a:rPr>
              <a:t>לילות</a:t>
            </a:r>
            <a:r>
              <a:rPr lang="en-US" dirty="0">
                <a:ea typeface="+mn-lt"/>
                <a:cs typeface="+mn-lt"/>
              </a:rPr>
              <a:t> </a:t>
            </a:r>
            <a:r>
              <a:rPr lang="en-US" dirty="0" err="1">
                <a:ea typeface="+mn-lt"/>
                <a:cs typeface="+mn-lt"/>
              </a:rPr>
              <a:t>או</a:t>
            </a:r>
            <a:r>
              <a:rPr lang="en-US" dirty="0">
                <a:ea typeface="+mn-lt"/>
                <a:cs typeface="+mn-lt"/>
              </a:rPr>
              <a:t> </a:t>
            </a:r>
            <a:r>
              <a:rPr lang="en-US" dirty="0" err="1">
                <a:ea typeface="+mn-lt"/>
                <a:cs typeface="+mn-lt"/>
              </a:rPr>
              <a:t>לילה</a:t>
            </a:r>
            <a:r>
              <a:rPr lang="en-US" dirty="0">
                <a:ea typeface="+mn-lt"/>
                <a:cs typeface="+mn-lt"/>
              </a:rPr>
              <a:t> </a:t>
            </a:r>
            <a:r>
              <a:rPr lang="en-US" dirty="0" err="1">
                <a:ea typeface="+mn-lt"/>
                <a:cs typeface="+mn-lt"/>
              </a:rPr>
              <a:t>הראשון</a:t>
            </a:r>
            <a:r>
              <a:rPr lang="en-US" dirty="0">
                <a:ea typeface="+mn-lt"/>
                <a:cs typeface="+mn-lt"/>
              </a:rPr>
              <a:t> </a:t>
            </a:r>
            <a:r>
              <a:rPr lang="en-US" dirty="0" err="1">
                <a:ea typeface="+mn-lt"/>
                <a:cs typeface="+mn-lt"/>
              </a:rPr>
              <a:t>כולה</a:t>
            </a:r>
            <a:r>
              <a:rPr lang="en-US" dirty="0">
                <a:ea typeface="+mn-lt"/>
                <a:cs typeface="+mn-lt"/>
              </a:rPr>
              <a:t>, </a:t>
            </a:r>
            <a:r>
              <a:rPr lang="en-US" dirty="0" err="1">
                <a:ea typeface="+mn-lt"/>
                <a:cs typeface="+mn-lt"/>
              </a:rPr>
              <a:t>ועוד</a:t>
            </a:r>
            <a:r>
              <a:rPr lang="en-US" dirty="0">
                <a:ea typeface="+mn-lt"/>
                <a:cs typeface="+mn-lt"/>
              </a:rPr>
              <a:t> </a:t>
            </a:r>
            <a:r>
              <a:rPr lang="en-US" dirty="0" err="1">
                <a:ea typeface="+mn-lt"/>
                <a:cs typeface="+mn-lt"/>
              </a:rPr>
              <a:t>דתניא</a:t>
            </a:r>
            <a:r>
              <a:rPr lang="en-US" dirty="0">
                <a:ea typeface="+mn-lt"/>
                <a:cs typeface="+mn-lt"/>
              </a:rPr>
              <a:t> </a:t>
            </a:r>
            <a:r>
              <a:rPr lang="en-US" dirty="0" err="1">
                <a:ea typeface="+mn-lt"/>
                <a:cs typeface="+mn-lt"/>
              </a:rPr>
              <a:t>לענין</a:t>
            </a:r>
            <a:r>
              <a:rPr lang="en-US" dirty="0">
                <a:ea typeface="+mn-lt"/>
                <a:cs typeface="+mn-lt"/>
              </a:rPr>
              <a:t> </a:t>
            </a:r>
            <a:r>
              <a:rPr lang="en-US" dirty="0" err="1">
                <a:ea typeface="+mn-lt"/>
                <a:cs typeface="+mn-lt"/>
              </a:rPr>
              <a:t>מי</a:t>
            </a:r>
            <a:r>
              <a:rPr lang="en-US" dirty="0">
                <a:ea typeface="+mn-lt"/>
                <a:cs typeface="+mn-lt"/>
              </a:rPr>
              <a:t> </a:t>
            </a:r>
            <a:r>
              <a:rPr lang="en-US" dirty="0" err="1">
                <a:ea typeface="+mn-lt"/>
                <a:cs typeface="+mn-lt"/>
              </a:rPr>
              <a:t>שמתו</a:t>
            </a:r>
            <a:r>
              <a:rPr lang="en-US" dirty="0">
                <a:ea typeface="+mn-lt"/>
                <a:cs typeface="+mn-lt"/>
              </a:rPr>
              <a:t> </a:t>
            </a:r>
            <a:r>
              <a:rPr lang="en-US" dirty="0" err="1">
                <a:ea typeface="+mn-lt"/>
                <a:cs typeface="+mn-lt"/>
              </a:rPr>
              <a:t>מוטל</a:t>
            </a:r>
            <a:r>
              <a:rPr lang="en-US" dirty="0">
                <a:ea typeface="+mn-lt"/>
                <a:cs typeface="+mn-lt"/>
              </a:rPr>
              <a:t> </a:t>
            </a:r>
            <a:r>
              <a:rPr lang="en-US" dirty="0" err="1">
                <a:ea typeface="+mn-lt"/>
                <a:cs typeface="+mn-lt"/>
              </a:rPr>
              <a:t>לפניו</a:t>
            </a:r>
            <a:r>
              <a:rPr lang="en-US" dirty="0">
                <a:ea typeface="+mn-lt"/>
                <a:cs typeface="+mn-lt"/>
              </a:rPr>
              <a:t> </a:t>
            </a:r>
            <a:r>
              <a:rPr lang="en-US" dirty="0" err="1">
                <a:ea typeface="+mn-lt"/>
                <a:cs typeface="+mn-lt"/>
              </a:rPr>
              <a:t>בשבת</a:t>
            </a:r>
            <a:r>
              <a:rPr lang="en-US" dirty="0">
                <a:ea typeface="+mn-lt"/>
                <a:cs typeface="+mn-lt"/>
              </a:rPr>
              <a:t> (</a:t>
            </a:r>
            <a:r>
              <a:rPr lang="en-US" dirty="0" err="1">
                <a:ea typeface="+mn-lt"/>
                <a:cs typeface="+mn-lt"/>
              </a:rPr>
              <a:t>מו"ק</a:t>
            </a:r>
            <a:r>
              <a:rPr lang="en-US" dirty="0">
                <a:ea typeface="+mn-lt"/>
                <a:cs typeface="+mn-lt"/>
              </a:rPr>
              <a:t> </a:t>
            </a:r>
            <a:r>
              <a:rPr lang="en-US" dirty="0" err="1">
                <a:ea typeface="+mn-lt"/>
                <a:cs typeface="+mn-lt"/>
              </a:rPr>
              <a:t>כ"ג</a:t>
            </a:r>
            <a:r>
              <a:rPr lang="en-US" dirty="0">
                <a:ea typeface="+mn-lt"/>
                <a:cs typeface="+mn-lt"/>
              </a:rPr>
              <a:t> ב') </a:t>
            </a:r>
            <a:r>
              <a:rPr lang="en-US" dirty="0" err="1">
                <a:ea typeface="+mn-lt"/>
                <a:cs typeface="+mn-lt"/>
              </a:rPr>
              <a:t>מיסב</a:t>
            </a:r>
            <a:r>
              <a:rPr lang="en-US" dirty="0">
                <a:ea typeface="+mn-lt"/>
                <a:cs typeface="+mn-lt"/>
              </a:rPr>
              <a:t> </a:t>
            </a:r>
            <a:r>
              <a:rPr lang="en-US" dirty="0" err="1">
                <a:ea typeface="+mn-lt"/>
                <a:cs typeface="+mn-lt"/>
              </a:rPr>
              <a:t>ואוכל</a:t>
            </a:r>
            <a:r>
              <a:rPr lang="en-US" dirty="0">
                <a:ea typeface="+mn-lt"/>
                <a:cs typeface="+mn-lt"/>
              </a:rPr>
              <a:t> </a:t>
            </a:r>
            <a:r>
              <a:rPr lang="en-US" dirty="0" err="1">
                <a:ea typeface="+mn-lt"/>
                <a:cs typeface="+mn-lt"/>
              </a:rPr>
              <a:t>בשר</a:t>
            </a:r>
            <a:r>
              <a:rPr lang="en-US" dirty="0">
                <a:ea typeface="+mn-lt"/>
                <a:cs typeface="+mn-lt"/>
              </a:rPr>
              <a:t> </a:t>
            </a:r>
            <a:r>
              <a:rPr lang="en-US" dirty="0" err="1">
                <a:ea typeface="+mn-lt"/>
                <a:cs typeface="+mn-lt"/>
              </a:rPr>
              <a:t>ושותה</a:t>
            </a:r>
            <a:r>
              <a:rPr lang="en-US" dirty="0">
                <a:ea typeface="+mn-lt"/>
                <a:cs typeface="+mn-lt"/>
              </a:rPr>
              <a:t> </a:t>
            </a:r>
            <a:r>
              <a:rPr lang="en-US" dirty="0" err="1">
                <a:ea typeface="+mn-lt"/>
                <a:cs typeface="+mn-lt"/>
              </a:rPr>
              <a:t>יין</a:t>
            </a:r>
            <a:r>
              <a:rPr lang="en-US" dirty="0">
                <a:ea typeface="+mn-lt"/>
                <a:cs typeface="+mn-lt"/>
              </a:rPr>
              <a:t> </a:t>
            </a:r>
            <a:r>
              <a:rPr lang="en-US" dirty="0" err="1">
                <a:ea typeface="+mn-lt"/>
                <a:cs typeface="+mn-lt"/>
              </a:rPr>
              <a:t>וכו</a:t>
            </a:r>
            <a:r>
              <a:rPr lang="en-US" dirty="0">
                <a:ea typeface="+mn-lt"/>
                <a:cs typeface="+mn-lt"/>
              </a:rPr>
              <a:t>' </a:t>
            </a:r>
            <a:r>
              <a:rPr lang="en-US" dirty="0" err="1">
                <a:ea typeface="+mn-lt"/>
                <a:cs typeface="+mn-lt"/>
              </a:rPr>
              <a:t>וחייב</a:t>
            </a:r>
            <a:r>
              <a:rPr lang="en-US" dirty="0">
                <a:ea typeface="+mn-lt"/>
                <a:cs typeface="+mn-lt"/>
              </a:rPr>
              <a:t> </a:t>
            </a:r>
            <a:r>
              <a:rPr lang="en-US" dirty="0" err="1">
                <a:ea typeface="+mn-lt"/>
                <a:cs typeface="+mn-lt"/>
              </a:rPr>
              <a:t>בק"ש</a:t>
            </a:r>
            <a:r>
              <a:rPr lang="en-US" dirty="0">
                <a:ea typeface="+mn-lt"/>
                <a:cs typeface="+mn-lt"/>
              </a:rPr>
              <a:t> </a:t>
            </a:r>
            <a:r>
              <a:rPr lang="en-US" dirty="0" err="1">
                <a:ea typeface="+mn-lt"/>
                <a:cs typeface="+mn-lt"/>
              </a:rPr>
              <a:t>ובתפילה</a:t>
            </a:r>
            <a:r>
              <a:rPr lang="en-US" dirty="0">
                <a:ea typeface="+mn-lt"/>
                <a:cs typeface="+mn-lt"/>
              </a:rPr>
              <a:t> </a:t>
            </a:r>
            <a:r>
              <a:rPr lang="en-US" dirty="0" err="1">
                <a:ea typeface="+mn-lt"/>
                <a:cs typeface="+mn-lt"/>
              </a:rPr>
              <a:t>ובכל</a:t>
            </a:r>
            <a:r>
              <a:rPr lang="en-US" dirty="0">
                <a:ea typeface="+mn-lt"/>
                <a:cs typeface="+mn-lt"/>
              </a:rPr>
              <a:t> </a:t>
            </a:r>
            <a:r>
              <a:rPr lang="en-US" dirty="0" err="1">
                <a:ea typeface="+mn-lt"/>
                <a:cs typeface="+mn-lt"/>
              </a:rPr>
              <a:t>מצות</a:t>
            </a:r>
            <a:r>
              <a:rPr lang="en-US" dirty="0">
                <a:ea typeface="+mn-lt"/>
                <a:cs typeface="+mn-lt"/>
              </a:rPr>
              <a:t> </a:t>
            </a:r>
            <a:r>
              <a:rPr lang="en-US" dirty="0" err="1">
                <a:ea typeface="+mn-lt"/>
                <a:cs typeface="+mn-lt"/>
              </a:rPr>
              <a:t>האמורות</a:t>
            </a:r>
            <a:r>
              <a:rPr lang="en-US" dirty="0">
                <a:ea typeface="+mn-lt"/>
                <a:cs typeface="+mn-lt"/>
              </a:rPr>
              <a:t> </a:t>
            </a:r>
            <a:r>
              <a:rPr lang="en-US" dirty="0" err="1">
                <a:ea typeface="+mn-lt"/>
                <a:cs typeface="+mn-lt"/>
              </a:rPr>
              <a:t>בתורה</a:t>
            </a:r>
            <a:r>
              <a:rPr lang="en-US" dirty="0">
                <a:ea typeface="+mn-lt"/>
                <a:cs typeface="+mn-lt"/>
              </a:rPr>
              <a:t> </a:t>
            </a:r>
            <a:r>
              <a:rPr lang="en-US" dirty="0" err="1">
                <a:ea typeface="+mn-lt"/>
                <a:cs typeface="+mn-lt"/>
              </a:rPr>
              <a:t>רשב"ג</a:t>
            </a:r>
            <a:r>
              <a:rPr lang="en-US" dirty="0">
                <a:ea typeface="+mn-lt"/>
                <a:cs typeface="+mn-lt"/>
              </a:rPr>
              <a:t> </a:t>
            </a:r>
            <a:r>
              <a:rPr lang="en-US" dirty="0" err="1">
                <a:ea typeface="+mn-lt"/>
                <a:cs typeface="+mn-lt"/>
              </a:rPr>
              <a:t>אומר</a:t>
            </a:r>
            <a:r>
              <a:rPr lang="en-US" dirty="0">
                <a:ea typeface="+mn-lt"/>
                <a:cs typeface="+mn-lt"/>
              </a:rPr>
              <a:t> </a:t>
            </a:r>
            <a:r>
              <a:rPr lang="en-US" dirty="0" err="1">
                <a:ea typeface="+mn-lt"/>
                <a:cs typeface="+mn-lt"/>
              </a:rPr>
              <a:t>מתוך</a:t>
            </a:r>
            <a:r>
              <a:rPr lang="en-US" dirty="0">
                <a:ea typeface="+mn-lt"/>
                <a:cs typeface="+mn-lt"/>
              </a:rPr>
              <a:t> </a:t>
            </a:r>
            <a:r>
              <a:rPr lang="en-US" dirty="0" err="1">
                <a:ea typeface="+mn-lt"/>
                <a:cs typeface="+mn-lt"/>
              </a:rPr>
              <a:t>שנתחייב</a:t>
            </a:r>
            <a:r>
              <a:rPr lang="en-US" dirty="0">
                <a:ea typeface="+mn-lt"/>
                <a:cs typeface="+mn-lt"/>
              </a:rPr>
              <a:t> </a:t>
            </a:r>
            <a:r>
              <a:rPr lang="en-US" dirty="0" err="1">
                <a:ea typeface="+mn-lt"/>
                <a:cs typeface="+mn-lt"/>
              </a:rPr>
              <a:t>באלו</a:t>
            </a:r>
            <a:r>
              <a:rPr lang="en-US" dirty="0">
                <a:ea typeface="+mn-lt"/>
                <a:cs typeface="+mn-lt"/>
              </a:rPr>
              <a:t> </a:t>
            </a:r>
            <a:r>
              <a:rPr lang="en-US" dirty="0" err="1">
                <a:ea typeface="+mn-lt"/>
                <a:cs typeface="+mn-lt"/>
              </a:rPr>
              <a:t>נתחייב</a:t>
            </a:r>
            <a:r>
              <a:rPr lang="en-US" dirty="0">
                <a:ea typeface="+mn-lt"/>
                <a:cs typeface="+mn-lt"/>
              </a:rPr>
              <a:t> </a:t>
            </a:r>
            <a:r>
              <a:rPr lang="en-US" dirty="0" err="1">
                <a:ea typeface="+mn-lt"/>
                <a:cs typeface="+mn-lt"/>
              </a:rPr>
              <a:t>בכולן</a:t>
            </a:r>
            <a:r>
              <a:rPr lang="en-US" dirty="0">
                <a:ea typeface="+mn-lt"/>
                <a:cs typeface="+mn-lt"/>
              </a:rPr>
              <a:t> </a:t>
            </a:r>
            <a:r>
              <a:rPr lang="en-US" dirty="0" err="1">
                <a:ea typeface="+mn-lt"/>
                <a:cs typeface="+mn-lt"/>
              </a:rPr>
              <a:t>ואמרי</a:t>
            </a:r>
            <a:r>
              <a:rPr lang="en-US" dirty="0">
                <a:ea typeface="+mn-lt"/>
                <a:cs typeface="+mn-lt"/>
              </a:rPr>
              <a:t>' </a:t>
            </a:r>
            <a:r>
              <a:rPr lang="en-US" dirty="0" err="1">
                <a:ea typeface="+mn-lt"/>
                <a:cs typeface="+mn-lt"/>
              </a:rPr>
              <a:t>מאי</a:t>
            </a:r>
            <a:r>
              <a:rPr lang="en-US" dirty="0">
                <a:ea typeface="+mn-lt"/>
                <a:cs typeface="+mn-lt"/>
              </a:rPr>
              <a:t> </a:t>
            </a:r>
            <a:r>
              <a:rPr lang="en-US" dirty="0" err="1">
                <a:ea typeface="+mn-lt"/>
                <a:cs typeface="+mn-lt"/>
              </a:rPr>
              <a:t>בינייהו</a:t>
            </a:r>
            <a:r>
              <a:rPr lang="en-US" dirty="0">
                <a:ea typeface="+mn-lt"/>
                <a:cs typeface="+mn-lt"/>
              </a:rPr>
              <a:t> </a:t>
            </a:r>
            <a:r>
              <a:rPr lang="en-US" dirty="0" err="1">
                <a:ea typeface="+mn-lt"/>
                <a:cs typeface="+mn-lt"/>
              </a:rPr>
              <a:t>ואמר</a:t>
            </a:r>
            <a:r>
              <a:rPr lang="en-US" dirty="0">
                <a:ea typeface="+mn-lt"/>
                <a:cs typeface="+mn-lt"/>
              </a:rPr>
              <a:t> ר' </a:t>
            </a:r>
            <a:r>
              <a:rPr lang="en-US" dirty="0" err="1">
                <a:ea typeface="+mn-lt"/>
                <a:cs typeface="+mn-lt"/>
              </a:rPr>
              <a:t>יוחנן</a:t>
            </a:r>
            <a:r>
              <a:rPr lang="en-US" dirty="0">
                <a:ea typeface="+mn-lt"/>
                <a:cs typeface="+mn-lt"/>
              </a:rPr>
              <a:t> </a:t>
            </a:r>
            <a:r>
              <a:rPr lang="en-US" dirty="0" err="1">
                <a:ea typeface="+mn-lt"/>
                <a:cs typeface="+mn-lt"/>
              </a:rPr>
              <a:t>תשמיש</a:t>
            </a:r>
            <a:r>
              <a:rPr lang="en-US" dirty="0">
                <a:ea typeface="+mn-lt"/>
                <a:cs typeface="+mn-lt"/>
              </a:rPr>
              <a:t> </a:t>
            </a:r>
            <a:r>
              <a:rPr lang="en-US" dirty="0" err="1">
                <a:ea typeface="+mn-lt"/>
                <a:cs typeface="+mn-lt"/>
              </a:rPr>
              <a:t>המטה</a:t>
            </a:r>
            <a:r>
              <a:rPr lang="en-US" dirty="0">
                <a:ea typeface="+mn-lt"/>
                <a:cs typeface="+mn-lt"/>
              </a:rPr>
              <a:t> </a:t>
            </a:r>
            <a:r>
              <a:rPr lang="en-US" dirty="0" err="1">
                <a:ea typeface="+mn-lt"/>
                <a:cs typeface="+mn-lt"/>
              </a:rPr>
              <a:t>איכא</a:t>
            </a:r>
            <a:r>
              <a:rPr lang="en-US" dirty="0">
                <a:ea typeface="+mn-lt"/>
                <a:cs typeface="+mn-lt"/>
              </a:rPr>
              <a:t> </a:t>
            </a:r>
            <a:r>
              <a:rPr lang="en-US" dirty="0" err="1">
                <a:ea typeface="+mn-lt"/>
                <a:cs typeface="+mn-lt"/>
              </a:rPr>
              <a:t>בינייהו</a:t>
            </a:r>
            <a:r>
              <a:rPr lang="en-US" dirty="0">
                <a:ea typeface="+mn-lt"/>
                <a:cs typeface="+mn-lt"/>
              </a:rPr>
              <a:t> </a:t>
            </a:r>
            <a:r>
              <a:rPr lang="en-US" dirty="0" err="1">
                <a:ea typeface="+mn-lt"/>
                <a:cs typeface="+mn-lt"/>
              </a:rPr>
              <a:t>דלת"ק</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בתשמיש</a:t>
            </a:r>
            <a:r>
              <a:rPr lang="en-US" dirty="0">
                <a:ea typeface="+mn-lt"/>
                <a:cs typeface="+mn-lt"/>
              </a:rPr>
              <a:t> </a:t>
            </a:r>
            <a:r>
              <a:rPr lang="en-US" dirty="0" err="1">
                <a:ea typeface="+mn-lt"/>
                <a:cs typeface="+mn-lt"/>
              </a:rPr>
              <a:t>המטה</a:t>
            </a:r>
            <a:r>
              <a:rPr lang="en-US" dirty="0">
                <a:ea typeface="+mn-lt"/>
                <a:cs typeface="+mn-lt"/>
              </a:rPr>
              <a:t> </a:t>
            </a:r>
            <a:r>
              <a:rPr lang="en-US" dirty="0" err="1">
                <a:ea typeface="+mn-lt"/>
                <a:cs typeface="+mn-lt"/>
              </a:rPr>
              <a:t>ולרשב"ג</a:t>
            </a:r>
            <a:r>
              <a:rPr lang="en-US" dirty="0">
                <a:ea typeface="+mn-lt"/>
                <a:cs typeface="+mn-lt"/>
              </a:rPr>
              <a:t> </a:t>
            </a:r>
            <a:r>
              <a:rPr lang="en-US" dirty="0" err="1">
                <a:ea typeface="+mn-lt"/>
                <a:cs typeface="+mn-lt"/>
              </a:rPr>
              <a:t>חייב</a:t>
            </a:r>
            <a:r>
              <a:rPr lang="en-US" dirty="0">
                <a:ea typeface="+mn-lt"/>
                <a:cs typeface="+mn-lt"/>
              </a:rPr>
              <a:t> </a:t>
            </a:r>
            <a:r>
              <a:rPr lang="en-US" dirty="0" err="1">
                <a:ea typeface="+mn-lt"/>
                <a:cs typeface="+mn-lt"/>
              </a:rPr>
              <a:t>אלמא</a:t>
            </a:r>
            <a:r>
              <a:rPr lang="en-US" dirty="0">
                <a:ea typeface="+mn-lt"/>
                <a:cs typeface="+mn-lt"/>
              </a:rPr>
              <a:t> </a:t>
            </a:r>
            <a:r>
              <a:rPr lang="en-US" dirty="0" err="1">
                <a:ea typeface="+mn-lt"/>
                <a:cs typeface="+mn-lt"/>
              </a:rPr>
              <a:t>בחול</a:t>
            </a:r>
            <a:r>
              <a:rPr lang="en-US" dirty="0">
                <a:ea typeface="+mn-lt"/>
                <a:cs typeface="+mn-lt"/>
              </a:rPr>
              <a:t> </a:t>
            </a:r>
            <a:r>
              <a:rPr lang="en-US" dirty="0" err="1">
                <a:ea typeface="+mn-lt"/>
                <a:cs typeface="+mn-lt"/>
              </a:rPr>
              <a:t>לכו"ע</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מ"מ</a:t>
            </a:r>
            <a:r>
              <a:rPr lang="en-US" dirty="0">
                <a:ea typeface="+mn-lt"/>
                <a:cs typeface="+mn-lt"/>
              </a:rPr>
              <a:t> </a:t>
            </a:r>
            <a:r>
              <a:rPr lang="en-US" dirty="0" err="1">
                <a:ea typeface="+mn-lt"/>
                <a:cs typeface="+mn-lt"/>
              </a:rPr>
              <a:t>הכא</a:t>
            </a:r>
            <a:r>
              <a:rPr lang="en-US" dirty="0">
                <a:ea typeface="+mn-lt"/>
                <a:cs typeface="+mn-lt"/>
              </a:rPr>
              <a:t> </a:t>
            </a:r>
            <a:r>
              <a:rPr lang="en-US" dirty="0" err="1">
                <a:ea typeface="+mn-lt"/>
                <a:cs typeface="+mn-lt"/>
              </a:rPr>
              <a:t>באבילות</a:t>
            </a:r>
            <a:r>
              <a:rPr lang="en-US" dirty="0">
                <a:ea typeface="+mn-lt"/>
                <a:cs typeface="+mn-lt"/>
              </a:rPr>
              <a:t> </a:t>
            </a:r>
            <a:r>
              <a:rPr lang="en-US" dirty="0" err="1">
                <a:ea typeface="+mn-lt"/>
                <a:cs typeface="+mn-lt"/>
              </a:rPr>
              <a:t>גופיה</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אקילו</a:t>
            </a:r>
            <a:r>
              <a:rPr lang="en-US" dirty="0">
                <a:ea typeface="+mn-lt"/>
                <a:cs typeface="+mn-lt"/>
              </a:rPr>
              <a:t>. </a:t>
            </a:r>
            <a:endParaRPr lang="en-US">
              <a:cs typeface="Calibri" panose="020F0502020204030204"/>
            </a:endParaRPr>
          </a:p>
        </p:txBody>
      </p:sp>
    </p:spTree>
    <p:extLst>
      <p:ext uri="{BB962C8B-B14F-4D97-AF65-F5344CB8AC3E}">
        <p14:creationId xmlns:p14="http://schemas.microsoft.com/office/powerpoint/2010/main" val="1874624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88C3F-9691-3DD2-28B1-38D2C0ABA3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44AC43-D317-E7CC-6238-2264F8E2FBC9}"/>
              </a:ext>
            </a:extLst>
          </p:cNvPr>
          <p:cNvSpPr>
            <a:spLocks noGrp="1"/>
          </p:cNvSpPr>
          <p:nvPr>
            <p:ph idx="1"/>
          </p:nvPr>
        </p:nvSpPr>
        <p:spPr/>
        <p:txBody>
          <a:bodyPr vert="horz" lIns="91440" tIns="45720" rIns="91440" bIns="45720" rtlCol="1" anchor="t">
            <a:normAutofit/>
          </a:bodyPr>
          <a:lstStyle/>
          <a:p>
            <a:r>
              <a:rPr lang="he-IL" dirty="0" err="1">
                <a:ea typeface="+mn-lt"/>
                <a:cs typeface="+mn-lt"/>
              </a:rPr>
              <a:t>Rashi</a:t>
            </a:r>
            <a:r>
              <a:rPr lang="he-IL" dirty="0">
                <a:ea typeface="+mn-lt"/>
                <a:cs typeface="+mn-lt"/>
              </a:rPr>
              <a:t> </a:t>
            </a:r>
            <a:r>
              <a:rPr lang="he-IL" dirty="0" err="1">
                <a:ea typeface="+mn-lt"/>
                <a:cs typeface="+mn-lt"/>
              </a:rPr>
              <a:t>and</a:t>
            </a:r>
            <a:r>
              <a:rPr lang="he-IL" dirty="0">
                <a:ea typeface="+mn-lt"/>
                <a:cs typeface="+mn-lt"/>
              </a:rPr>
              <a:t> </a:t>
            </a:r>
            <a:r>
              <a:rPr lang="he-IL" dirty="0" err="1">
                <a:ea typeface="+mn-lt"/>
                <a:cs typeface="+mn-lt"/>
              </a:rPr>
              <a:t>Tosfot</a:t>
            </a:r>
            <a:r>
              <a:rPr lang="he-IL" dirty="0">
                <a:ea typeface="+mn-lt"/>
                <a:cs typeface="+mn-lt"/>
              </a:rPr>
              <a:t> </a:t>
            </a:r>
            <a:r>
              <a:rPr lang="he-IL" dirty="0" err="1">
                <a:ea typeface="+mn-lt"/>
                <a:cs typeface="+mn-lt"/>
              </a:rPr>
              <a:t>assert</a:t>
            </a:r>
            <a:r>
              <a:rPr lang="he-IL" dirty="0">
                <a:ea typeface="+mn-lt"/>
                <a:cs typeface="+mn-lt"/>
              </a:rPr>
              <a:t> </a:t>
            </a:r>
            <a:r>
              <a:rPr lang="he-IL" dirty="0" err="1">
                <a:ea typeface="+mn-lt"/>
                <a:cs typeface="+mn-lt"/>
              </a:rPr>
              <a:t>that</a:t>
            </a:r>
            <a:r>
              <a:rPr lang="he-IL" dirty="0">
                <a:ea typeface="+mn-lt"/>
                <a:cs typeface="+mn-lt"/>
              </a:rPr>
              <a:t> </a:t>
            </a:r>
            <a:r>
              <a:rPr lang="he-IL" dirty="0" err="1">
                <a:ea typeface="+mn-lt"/>
                <a:cs typeface="+mn-lt"/>
              </a:rPr>
              <a:t>Aveilut</a:t>
            </a:r>
            <a:r>
              <a:rPr lang="he-IL" dirty="0">
                <a:ea typeface="+mn-lt"/>
                <a:cs typeface="+mn-lt"/>
              </a:rPr>
              <a:t> </a:t>
            </a:r>
            <a:r>
              <a:rPr lang="he-IL" dirty="0" err="1">
                <a:ea typeface="+mn-lt"/>
                <a:cs typeface="+mn-lt"/>
              </a:rPr>
              <a:t>only</a:t>
            </a:r>
            <a:r>
              <a:rPr lang="he-IL" dirty="0">
                <a:ea typeface="+mn-lt"/>
                <a:cs typeface="+mn-lt"/>
              </a:rPr>
              <a:t> </a:t>
            </a:r>
            <a:r>
              <a:rPr lang="he-IL" dirty="0" err="1">
                <a:ea typeface="+mn-lt"/>
                <a:cs typeface="+mn-lt"/>
              </a:rPr>
              <a:t>goes</a:t>
            </a:r>
            <a:r>
              <a:rPr lang="he-IL" dirty="0">
                <a:ea typeface="+mn-lt"/>
                <a:cs typeface="+mn-lt"/>
              </a:rPr>
              <a:t> </a:t>
            </a:r>
            <a:r>
              <a:rPr lang="he-IL" dirty="0" err="1">
                <a:ea typeface="+mn-lt"/>
                <a:cs typeface="+mn-lt"/>
              </a:rPr>
              <a:t>into</a:t>
            </a:r>
            <a:r>
              <a:rPr lang="he-IL" dirty="0">
                <a:ea typeface="+mn-lt"/>
                <a:cs typeface="+mn-lt"/>
              </a:rPr>
              <a:t> </a:t>
            </a:r>
            <a:r>
              <a:rPr lang="he-IL" dirty="0" err="1">
                <a:ea typeface="+mn-lt"/>
                <a:cs typeface="+mn-lt"/>
              </a:rPr>
              <a:t>effect</a:t>
            </a:r>
            <a:r>
              <a:rPr lang="he-IL" dirty="0">
                <a:ea typeface="+mn-lt"/>
                <a:cs typeface="+mn-lt"/>
              </a:rPr>
              <a:t> </a:t>
            </a:r>
            <a:r>
              <a:rPr lang="he-IL" dirty="0" err="1">
                <a:ea typeface="+mn-lt"/>
                <a:cs typeface="+mn-lt"/>
              </a:rPr>
              <a:t>after</a:t>
            </a:r>
            <a:r>
              <a:rPr lang="he-IL" dirty="0">
                <a:ea typeface="+mn-lt"/>
                <a:cs typeface="+mn-lt"/>
              </a:rPr>
              <a:t> </a:t>
            </a:r>
            <a:r>
              <a:rPr lang="he-IL" dirty="0" err="1">
                <a:ea typeface="+mn-lt"/>
                <a:cs typeface="+mn-lt"/>
              </a:rPr>
              <a:t>the</a:t>
            </a:r>
            <a:r>
              <a:rPr lang="he-IL" dirty="0">
                <a:ea typeface="+mn-lt"/>
                <a:cs typeface="+mn-lt"/>
              </a:rPr>
              <a:t> </a:t>
            </a:r>
            <a:r>
              <a:rPr lang="he-IL" dirty="0" err="1">
                <a:ea typeface="+mn-lt"/>
                <a:cs typeface="+mn-lt"/>
              </a:rPr>
              <a:t>burial</a:t>
            </a:r>
            <a:r>
              <a:rPr lang="he-IL" dirty="0">
                <a:ea typeface="+mn-lt"/>
                <a:cs typeface="+mn-lt"/>
              </a:rPr>
              <a:t>, </a:t>
            </a:r>
            <a:r>
              <a:rPr lang="he-IL" dirty="0" err="1">
                <a:ea typeface="+mn-lt"/>
                <a:cs typeface="+mn-lt"/>
              </a:rPr>
              <a:t>and</a:t>
            </a:r>
            <a:r>
              <a:rPr lang="he-IL" dirty="0">
                <a:ea typeface="+mn-lt"/>
                <a:cs typeface="+mn-lt"/>
              </a:rPr>
              <a:t> </a:t>
            </a:r>
            <a:r>
              <a:rPr lang="he-IL" dirty="0" err="1">
                <a:ea typeface="+mn-lt"/>
                <a:cs typeface="+mn-lt"/>
              </a:rPr>
              <a:t>anninut</a:t>
            </a:r>
            <a:r>
              <a:rPr lang="he-IL" dirty="0">
                <a:ea typeface="+mn-lt"/>
                <a:cs typeface="+mn-lt"/>
              </a:rPr>
              <a:t> </a:t>
            </a:r>
            <a:r>
              <a:rPr lang="he-IL" dirty="0" err="1">
                <a:ea typeface="+mn-lt"/>
                <a:cs typeface="+mn-lt"/>
              </a:rPr>
              <a:t>doens’t</a:t>
            </a:r>
            <a:r>
              <a:rPr lang="he-IL" dirty="0">
                <a:ea typeface="+mn-lt"/>
                <a:cs typeface="+mn-lt"/>
              </a:rPr>
              <a:t> </a:t>
            </a:r>
            <a:r>
              <a:rPr lang="he-IL" dirty="0" err="1">
                <a:ea typeface="+mn-lt"/>
                <a:cs typeface="+mn-lt"/>
              </a:rPr>
              <a:t>include</a:t>
            </a:r>
            <a:r>
              <a:rPr lang="he-IL" dirty="0">
                <a:ea typeface="+mn-lt"/>
                <a:cs typeface="+mn-lt"/>
              </a:rPr>
              <a:t> </a:t>
            </a:r>
            <a:r>
              <a:rPr lang="he-IL" dirty="0" err="1">
                <a:ea typeface="+mn-lt"/>
                <a:cs typeface="+mn-lt"/>
              </a:rPr>
              <a:t>an</a:t>
            </a:r>
            <a:r>
              <a:rPr lang="he-IL" dirty="0">
                <a:ea typeface="+mn-lt"/>
                <a:cs typeface="+mn-lt"/>
              </a:rPr>
              <a:t> </a:t>
            </a:r>
            <a:r>
              <a:rPr lang="he-IL" dirty="0" err="1">
                <a:ea typeface="+mn-lt"/>
                <a:cs typeface="+mn-lt"/>
              </a:rPr>
              <a:t>issur</a:t>
            </a:r>
            <a:r>
              <a:rPr lang="he-IL" dirty="0">
                <a:ea typeface="+mn-lt"/>
                <a:cs typeface="+mn-lt"/>
              </a:rPr>
              <a:t> </a:t>
            </a:r>
            <a:r>
              <a:rPr lang="he-IL" dirty="0" err="1">
                <a:ea typeface="+mn-lt"/>
                <a:cs typeface="+mn-lt"/>
              </a:rPr>
              <a:t>of</a:t>
            </a:r>
            <a:r>
              <a:rPr lang="he-IL" dirty="0">
                <a:ea typeface="+mn-lt"/>
                <a:cs typeface="+mn-lt"/>
              </a:rPr>
              <a:t> </a:t>
            </a:r>
            <a:r>
              <a:rPr lang="he-IL" dirty="0" err="1">
                <a:ea typeface="+mn-lt"/>
                <a:cs typeface="+mn-lt"/>
              </a:rPr>
              <a:t>bi'ah</a:t>
            </a:r>
            <a:r>
              <a:rPr lang="he-IL" dirty="0">
                <a:ea typeface="+mn-lt"/>
                <a:cs typeface="+mn-lt"/>
              </a:rPr>
              <a:t>. </a:t>
            </a:r>
            <a:r>
              <a:rPr lang="he-IL" dirty="0" err="1">
                <a:ea typeface="+mn-lt"/>
                <a:cs typeface="+mn-lt"/>
              </a:rPr>
              <a:t>However</a:t>
            </a:r>
            <a:r>
              <a:rPr lang="he-IL" dirty="0">
                <a:ea typeface="+mn-lt"/>
                <a:cs typeface="+mn-lt"/>
              </a:rPr>
              <a:t> </a:t>
            </a:r>
            <a:r>
              <a:rPr lang="he-IL" dirty="0" err="1">
                <a:ea typeface="+mn-lt"/>
                <a:cs typeface="+mn-lt"/>
              </a:rPr>
              <a:t>according</a:t>
            </a:r>
            <a:r>
              <a:rPr lang="he-IL" dirty="0">
                <a:ea typeface="+mn-lt"/>
                <a:cs typeface="+mn-lt"/>
              </a:rPr>
              <a:t> </a:t>
            </a:r>
            <a:r>
              <a:rPr lang="he-IL" dirty="0" err="1">
                <a:ea typeface="+mn-lt"/>
                <a:cs typeface="+mn-lt"/>
              </a:rPr>
              <a:t>to</a:t>
            </a:r>
            <a:r>
              <a:rPr lang="he-IL" dirty="0">
                <a:ea typeface="+mn-lt"/>
                <a:cs typeface="+mn-lt"/>
              </a:rPr>
              <a:t> </a:t>
            </a:r>
            <a:r>
              <a:rPr lang="he-IL" dirty="0" err="1">
                <a:ea typeface="+mn-lt"/>
                <a:cs typeface="+mn-lt"/>
              </a:rPr>
              <a:t>the</a:t>
            </a:r>
            <a:r>
              <a:rPr lang="he-IL" dirty="0">
                <a:ea typeface="+mn-lt"/>
                <a:cs typeface="+mn-lt"/>
              </a:rPr>
              <a:t> </a:t>
            </a:r>
            <a:r>
              <a:rPr lang="he-IL" dirty="0" err="1">
                <a:ea typeface="+mn-lt"/>
                <a:cs typeface="+mn-lt"/>
              </a:rPr>
              <a:t>Rashba</a:t>
            </a:r>
            <a:r>
              <a:rPr lang="he-IL" dirty="0">
                <a:ea typeface="+mn-lt"/>
                <a:cs typeface="+mn-lt"/>
              </a:rPr>
              <a:t> </a:t>
            </a:r>
            <a:r>
              <a:rPr lang="he-IL" dirty="0" err="1">
                <a:ea typeface="+mn-lt"/>
                <a:cs typeface="+mn-lt"/>
              </a:rPr>
              <a:t>it</a:t>
            </a:r>
            <a:r>
              <a:rPr lang="he-IL" dirty="0">
                <a:ea typeface="+mn-lt"/>
                <a:cs typeface="+mn-lt"/>
              </a:rPr>
              <a:t> </a:t>
            </a:r>
            <a:r>
              <a:rPr lang="he-IL" dirty="0" err="1">
                <a:ea typeface="+mn-lt"/>
                <a:cs typeface="+mn-lt"/>
              </a:rPr>
              <a:t>does</a:t>
            </a:r>
            <a:r>
              <a:rPr lang="he-IL" dirty="0">
                <a:ea typeface="+mn-lt"/>
                <a:cs typeface="+mn-lt"/>
              </a:rPr>
              <a:t>. </a:t>
            </a:r>
            <a:r>
              <a:rPr lang="he-IL" dirty="0" err="1">
                <a:ea typeface="+mn-lt"/>
                <a:cs typeface="+mn-lt"/>
              </a:rPr>
              <a:t>What</a:t>
            </a:r>
            <a:r>
              <a:rPr lang="he-IL" dirty="0">
                <a:ea typeface="+mn-lt"/>
                <a:cs typeface="+mn-lt"/>
              </a:rPr>
              <a:t> </a:t>
            </a:r>
            <a:r>
              <a:rPr lang="he-IL" dirty="0" err="1">
                <a:ea typeface="+mn-lt"/>
                <a:cs typeface="+mn-lt"/>
              </a:rPr>
              <a:t>is</a:t>
            </a:r>
            <a:r>
              <a:rPr lang="he-IL" dirty="0">
                <a:ea typeface="+mn-lt"/>
                <a:cs typeface="+mn-lt"/>
              </a:rPr>
              <a:t> </a:t>
            </a:r>
            <a:r>
              <a:rPr lang="he-IL" dirty="0" err="1">
                <a:ea typeface="+mn-lt"/>
                <a:cs typeface="+mn-lt"/>
              </a:rPr>
              <a:t>aninut</a:t>
            </a:r>
            <a:r>
              <a:rPr lang="he-IL" dirty="0">
                <a:ea typeface="+mn-lt"/>
                <a:cs typeface="+mn-lt"/>
              </a:rPr>
              <a:t>? </a:t>
            </a:r>
            <a:r>
              <a:rPr lang="he-IL" dirty="0" err="1">
                <a:ea typeface="+mn-lt"/>
                <a:cs typeface="+mn-lt"/>
              </a:rPr>
              <a:t>How</a:t>
            </a:r>
            <a:r>
              <a:rPr lang="he-IL" dirty="0">
                <a:ea typeface="+mn-lt"/>
                <a:cs typeface="+mn-lt"/>
              </a:rPr>
              <a:t> </a:t>
            </a:r>
            <a:r>
              <a:rPr lang="he-IL" dirty="0" err="1">
                <a:ea typeface="+mn-lt"/>
                <a:cs typeface="+mn-lt"/>
              </a:rPr>
              <a:t>would</a:t>
            </a:r>
            <a:r>
              <a:rPr lang="he-IL" dirty="0">
                <a:ea typeface="+mn-lt"/>
                <a:cs typeface="+mn-lt"/>
              </a:rPr>
              <a:t> </a:t>
            </a:r>
            <a:r>
              <a:rPr lang="he-IL" dirty="0" err="1">
                <a:ea typeface="+mn-lt"/>
                <a:cs typeface="+mn-lt"/>
              </a:rPr>
              <a:t>the</a:t>
            </a:r>
            <a:r>
              <a:rPr lang="he-IL" dirty="0">
                <a:ea typeface="+mn-lt"/>
                <a:cs typeface="+mn-lt"/>
              </a:rPr>
              <a:t> </a:t>
            </a:r>
            <a:r>
              <a:rPr lang="he-IL" dirty="0" err="1">
                <a:ea typeface="+mn-lt"/>
                <a:cs typeface="+mn-lt"/>
              </a:rPr>
              <a:t>Rashba</a:t>
            </a:r>
            <a:r>
              <a:rPr lang="he-IL" dirty="0">
                <a:ea typeface="+mn-lt"/>
                <a:cs typeface="+mn-lt"/>
              </a:rPr>
              <a:t> </a:t>
            </a:r>
            <a:r>
              <a:rPr lang="he-IL" dirty="0" err="1">
                <a:ea typeface="+mn-lt"/>
                <a:cs typeface="+mn-lt"/>
              </a:rPr>
              <a:t>deal</a:t>
            </a:r>
            <a:r>
              <a:rPr lang="he-IL" dirty="0">
                <a:ea typeface="+mn-lt"/>
                <a:cs typeface="+mn-lt"/>
              </a:rPr>
              <a:t> </a:t>
            </a:r>
            <a:r>
              <a:rPr lang="he-IL" dirty="0" err="1">
                <a:ea typeface="+mn-lt"/>
                <a:cs typeface="+mn-lt"/>
              </a:rPr>
              <a:t>with</a:t>
            </a:r>
            <a:r>
              <a:rPr lang="he-IL" dirty="0">
                <a:ea typeface="+mn-lt"/>
                <a:cs typeface="+mn-lt"/>
              </a:rPr>
              <a:t> </a:t>
            </a:r>
            <a:r>
              <a:rPr lang="he-IL" dirty="0" err="1">
                <a:ea typeface="+mn-lt"/>
                <a:cs typeface="+mn-lt"/>
              </a:rPr>
              <a:t>it</a:t>
            </a:r>
            <a:r>
              <a:rPr lang="he-IL" dirty="0">
                <a:ea typeface="+mn-lt"/>
                <a:cs typeface="+mn-lt"/>
              </a:rPr>
              <a:t>?</a:t>
            </a:r>
            <a:endParaRPr lang="en-US" dirty="0">
              <a:ea typeface="+mn-lt"/>
              <a:cs typeface="+mn-lt"/>
            </a:endParaRPr>
          </a:p>
        </p:txBody>
      </p:sp>
    </p:spTree>
    <p:extLst>
      <p:ext uri="{BB962C8B-B14F-4D97-AF65-F5344CB8AC3E}">
        <p14:creationId xmlns:p14="http://schemas.microsoft.com/office/powerpoint/2010/main" val="4093114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23F02-4A5C-CEAA-8674-23AA047654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508626-7AE9-0CDD-38B2-E45549685AA5}"/>
              </a:ext>
            </a:extLst>
          </p:cNvPr>
          <p:cNvSpPr>
            <a:spLocks noGrp="1"/>
          </p:cNvSpPr>
          <p:nvPr>
            <p:ph idx="1"/>
          </p:nvPr>
        </p:nvSpPr>
        <p:spPr/>
        <p:txBody>
          <a:bodyPr vert="horz" lIns="91440" tIns="45720" rIns="91440" bIns="45720" rtlCol="1" anchor="t">
            <a:normAutofit fontScale="70000" lnSpcReduction="20000"/>
          </a:bodyPr>
          <a:lstStyle/>
          <a:p>
            <a:pPr>
              <a:lnSpc>
                <a:spcPct val="160000"/>
              </a:lnSpc>
              <a:buNone/>
            </a:pPr>
            <a:r>
              <a:rPr lang="en-US" dirty="0" err="1">
                <a:ea typeface="+mn-lt"/>
                <a:cs typeface="+mn-lt"/>
              </a:rPr>
              <a:t>רמב״ן</a:t>
            </a:r>
            <a:r>
              <a:rPr lang="en-US" dirty="0">
                <a:ea typeface="+mn-lt"/>
                <a:cs typeface="+mn-lt"/>
              </a:rPr>
              <a:t> </a:t>
            </a:r>
            <a:r>
              <a:rPr lang="en-US" dirty="0" err="1">
                <a:ea typeface="+mn-lt"/>
                <a:cs typeface="+mn-lt"/>
              </a:rPr>
              <a:t>תורת</a:t>
            </a:r>
            <a:r>
              <a:rPr lang="en-US" dirty="0">
                <a:ea typeface="+mn-lt"/>
                <a:cs typeface="+mn-lt"/>
              </a:rPr>
              <a:t> </a:t>
            </a:r>
            <a:r>
              <a:rPr lang="en-US" dirty="0" err="1">
                <a:ea typeface="+mn-lt"/>
                <a:cs typeface="+mn-lt"/>
              </a:rPr>
              <a:t>האדם</a:t>
            </a:r>
            <a:r>
              <a:rPr lang="en-US" dirty="0">
                <a:ea typeface="+mn-lt"/>
                <a:cs typeface="+mn-lt"/>
              </a:rPr>
              <a:t> (</a:t>
            </a:r>
            <a:r>
              <a:rPr lang="en-US" dirty="0" err="1">
                <a:ea typeface="+mn-lt"/>
                <a:cs typeface="+mn-lt"/>
              </a:rPr>
              <a:t>ספרו</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הלכות</a:t>
            </a:r>
            <a:r>
              <a:rPr lang="en-US" dirty="0">
                <a:ea typeface="+mn-lt"/>
                <a:cs typeface="+mn-lt"/>
              </a:rPr>
              <a:t> </a:t>
            </a:r>
            <a:r>
              <a:rPr lang="en-US" dirty="0" err="1">
                <a:ea typeface="+mn-lt"/>
                <a:cs typeface="+mn-lt"/>
              </a:rPr>
              <a:t>אבילות</a:t>
            </a:r>
            <a:r>
              <a:rPr lang="en-US" dirty="0">
                <a:ea typeface="+mn-lt"/>
                <a:cs typeface="+mn-lt"/>
              </a:rPr>
              <a:t>) </a:t>
            </a:r>
            <a:endParaRPr lang="en-US">
              <a:cs typeface="Calibri" panose="020F0502020204030204"/>
            </a:endParaRPr>
          </a:p>
          <a:p>
            <a:pPr>
              <a:lnSpc>
                <a:spcPct val="160000"/>
              </a:lnSpc>
              <a:buNone/>
            </a:pPr>
            <a:endParaRPr lang="en-US">
              <a:cs typeface="Calibri" panose="020F0502020204030204"/>
            </a:endParaRPr>
          </a:p>
          <a:p>
            <a:pPr marL="0" indent="0">
              <a:lnSpc>
                <a:spcPct val="160000"/>
              </a:lnSpc>
              <a:buNone/>
            </a:pPr>
            <a:r>
              <a:rPr lang="en-US" dirty="0" err="1">
                <a:ea typeface="+mn-lt"/>
                <a:cs typeface="+mn-lt"/>
              </a:rPr>
              <a:t>לא</a:t>
            </a:r>
            <a:r>
              <a:rPr lang="en-US" dirty="0">
                <a:ea typeface="+mn-lt"/>
                <a:cs typeface="+mn-lt"/>
              </a:rPr>
              <a:t> </a:t>
            </a:r>
            <a:r>
              <a:rPr lang="en-US" dirty="0" err="1">
                <a:ea typeface="+mn-lt"/>
                <a:cs typeface="+mn-lt"/>
              </a:rPr>
              <a:t>אמרו</a:t>
            </a:r>
            <a:r>
              <a:rPr lang="en-US" dirty="0">
                <a:ea typeface="+mn-lt"/>
                <a:cs typeface="+mn-lt"/>
              </a:rPr>
              <a:t> {</a:t>
            </a:r>
            <a:r>
              <a:rPr lang="en-US" dirty="0" err="1">
                <a:ea typeface="+mn-lt"/>
                <a:cs typeface="+mn-lt"/>
              </a:rPr>
              <a:t>באנינות</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שאינו</a:t>
            </a:r>
            <a:r>
              <a:rPr lang="en-US" dirty="0">
                <a:ea typeface="+mn-lt"/>
                <a:cs typeface="+mn-lt"/>
              </a:rPr>
              <a:t> </a:t>
            </a:r>
            <a:r>
              <a:rPr lang="en-US" dirty="0" err="1">
                <a:ea typeface="+mn-lt"/>
                <a:cs typeface="+mn-lt"/>
              </a:rPr>
              <a:t>חולץ</a:t>
            </a:r>
            <a:r>
              <a:rPr lang="en-US" dirty="0">
                <a:ea typeface="+mn-lt"/>
                <a:cs typeface="+mn-lt"/>
              </a:rPr>
              <a:t> </a:t>
            </a:r>
            <a:r>
              <a:rPr lang="en-US" dirty="0" err="1">
                <a:ea typeface="+mn-lt"/>
                <a:cs typeface="+mn-lt"/>
              </a:rPr>
              <a:t>מנעל</a:t>
            </a:r>
            <a:r>
              <a:rPr lang="en-US" dirty="0">
                <a:ea typeface="+mn-lt"/>
                <a:cs typeface="+mn-lt"/>
              </a:rPr>
              <a:t> </a:t>
            </a:r>
            <a:r>
              <a:rPr lang="en-US" dirty="0" err="1">
                <a:ea typeface="+mn-lt"/>
                <a:cs typeface="+mn-lt"/>
              </a:rPr>
              <a:t>וסנדל</a:t>
            </a:r>
            <a:r>
              <a:rPr lang="en-US" dirty="0">
                <a:ea typeface="+mn-lt"/>
                <a:cs typeface="+mn-lt"/>
              </a:rPr>
              <a:t> </a:t>
            </a:r>
            <a:r>
              <a:rPr lang="en-US" dirty="0" err="1">
                <a:ea typeface="+mn-lt"/>
                <a:cs typeface="+mn-lt"/>
              </a:rPr>
              <a:t>ואינו</a:t>
            </a:r>
            <a:r>
              <a:rPr lang="en-US" dirty="0">
                <a:ea typeface="+mn-lt"/>
                <a:cs typeface="+mn-lt"/>
              </a:rPr>
              <a:t> </a:t>
            </a:r>
            <a:r>
              <a:rPr lang="en-US" dirty="0" err="1">
                <a:ea typeface="+mn-lt"/>
                <a:cs typeface="+mn-lt"/>
              </a:rPr>
              <a:t>מעטף</a:t>
            </a:r>
            <a:r>
              <a:rPr lang="en-US" dirty="0">
                <a:ea typeface="+mn-lt"/>
                <a:cs typeface="+mn-lt"/>
              </a:rPr>
              <a:t> </a:t>
            </a:r>
            <a:r>
              <a:rPr lang="en-US" dirty="0" err="1">
                <a:ea typeface="+mn-lt"/>
                <a:cs typeface="+mn-lt"/>
              </a:rPr>
              <a:t>הראש</a:t>
            </a:r>
            <a:r>
              <a:rPr lang="en-US" dirty="0">
                <a:ea typeface="+mn-lt"/>
                <a:cs typeface="+mn-lt"/>
              </a:rPr>
              <a:t> </a:t>
            </a:r>
            <a:r>
              <a:rPr lang="en-US" dirty="0" err="1">
                <a:ea typeface="+mn-lt"/>
                <a:cs typeface="+mn-lt"/>
              </a:rPr>
              <a:t>ואינו</a:t>
            </a:r>
            <a:r>
              <a:rPr lang="en-US" dirty="0">
                <a:ea typeface="+mn-lt"/>
                <a:cs typeface="+mn-lt"/>
              </a:rPr>
              <a:t> </a:t>
            </a:r>
            <a:r>
              <a:rPr lang="en-US" dirty="0" err="1">
                <a:ea typeface="+mn-lt"/>
                <a:cs typeface="+mn-lt"/>
              </a:rPr>
              <a:t>חייב</a:t>
            </a:r>
            <a:r>
              <a:rPr lang="en-US" dirty="0">
                <a:ea typeface="+mn-lt"/>
                <a:cs typeface="+mn-lt"/>
              </a:rPr>
              <a:t> </a:t>
            </a:r>
            <a:r>
              <a:rPr lang="en-US" dirty="0" err="1">
                <a:ea typeface="+mn-lt"/>
                <a:cs typeface="+mn-lt"/>
              </a:rPr>
              <a:t>בכפיית</a:t>
            </a:r>
            <a:r>
              <a:rPr lang="en-US" dirty="0">
                <a:ea typeface="+mn-lt"/>
                <a:cs typeface="+mn-lt"/>
              </a:rPr>
              <a:t> </a:t>
            </a:r>
            <a:r>
              <a:rPr lang="en-US" dirty="0" err="1">
                <a:ea typeface="+mn-lt"/>
                <a:cs typeface="+mn-lt"/>
              </a:rPr>
              <a:t>מטותיו</a:t>
            </a:r>
            <a:r>
              <a:rPr lang="en-US" dirty="0">
                <a:ea typeface="+mn-lt"/>
                <a:cs typeface="+mn-lt"/>
              </a:rPr>
              <a:t>. </a:t>
            </a:r>
            <a:r>
              <a:rPr lang="en-US" dirty="0" err="1">
                <a:ea typeface="+mn-lt"/>
                <a:cs typeface="+mn-lt"/>
              </a:rPr>
              <a:t>באלו</a:t>
            </a:r>
            <a:r>
              <a:rPr lang="en-US" dirty="0">
                <a:ea typeface="+mn-lt"/>
                <a:cs typeface="+mn-lt"/>
              </a:rPr>
              <a:t> </a:t>
            </a:r>
            <a:r>
              <a:rPr lang="en-US" dirty="0" err="1">
                <a:ea typeface="+mn-lt"/>
                <a:cs typeface="+mn-lt"/>
              </a:rPr>
              <a:t>הקילו</a:t>
            </a:r>
            <a:r>
              <a:rPr lang="en-US" dirty="0">
                <a:ea typeface="+mn-lt"/>
                <a:cs typeface="+mn-lt"/>
              </a:rPr>
              <a:t> </a:t>
            </a:r>
            <a:r>
              <a:rPr lang="en-US" dirty="0" err="1">
                <a:ea typeface="+mn-lt"/>
                <a:cs typeface="+mn-lt"/>
              </a:rPr>
              <a:t>עליו</a:t>
            </a:r>
            <a:r>
              <a:rPr lang="en-US" dirty="0">
                <a:ea typeface="+mn-lt"/>
                <a:cs typeface="+mn-lt"/>
              </a:rPr>
              <a:t>, </a:t>
            </a:r>
            <a:r>
              <a:rPr lang="en-US" dirty="0" err="1">
                <a:ea typeface="+mn-lt"/>
                <a:cs typeface="+mn-lt"/>
              </a:rPr>
              <a:t>מפני</a:t>
            </a:r>
            <a:r>
              <a:rPr lang="en-US" dirty="0">
                <a:ea typeface="+mn-lt"/>
                <a:cs typeface="+mn-lt"/>
              </a:rPr>
              <a:t> </a:t>
            </a:r>
            <a:r>
              <a:rPr lang="en-US" dirty="0" err="1">
                <a:ea typeface="+mn-lt"/>
                <a:cs typeface="+mn-lt"/>
              </a:rPr>
              <a:t>שהוא</a:t>
            </a:r>
            <a:r>
              <a:rPr lang="en-US" dirty="0">
                <a:ea typeface="+mn-lt"/>
                <a:cs typeface="+mn-lt"/>
              </a:rPr>
              <a:t> </a:t>
            </a:r>
            <a:r>
              <a:rPr lang="en-US" dirty="0" err="1">
                <a:ea typeface="+mn-lt"/>
                <a:cs typeface="+mn-lt"/>
              </a:rPr>
              <a:t>טרוד</a:t>
            </a:r>
            <a:r>
              <a:rPr lang="en-US" dirty="0">
                <a:ea typeface="+mn-lt"/>
                <a:cs typeface="+mn-lt"/>
              </a:rPr>
              <a:t> </a:t>
            </a:r>
            <a:r>
              <a:rPr lang="en-US" dirty="0" err="1">
                <a:ea typeface="+mn-lt"/>
                <a:cs typeface="+mn-lt"/>
              </a:rPr>
              <a:t>בעסקי</a:t>
            </a:r>
            <a:r>
              <a:rPr lang="en-US" dirty="0">
                <a:ea typeface="+mn-lt"/>
                <a:cs typeface="+mn-lt"/>
              </a:rPr>
              <a:t> </a:t>
            </a:r>
            <a:r>
              <a:rPr lang="en-US" dirty="0" err="1">
                <a:ea typeface="+mn-lt"/>
                <a:cs typeface="+mn-lt"/>
              </a:rPr>
              <a:t>המת</a:t>
            </a:r>
            <a:r>
              <a:rPr lang="en-US" dirty="0">
                <a:ea typeface="+mn-lt"/>
                <a:cs typeface="+mn-lt"/>
              </a:rPr>
              <a:t> </a:t>
            </a:r>
            <a:r>
              <a:rPr lang="en-US" dirty="0" err="1">
                <a:ea typeface="+mn-lt"/>
                <a:cs typeface="+mn-lt"/>
              </a:rPr>
              <a:t>ומוטל</a:t>
            </a:r>
            <a:r>
              <a:rPr lang="en-US" dirty="0">
                <a:ea typeface="+mn-lt"/>
                <a:cs typeface="+mn-lt"/>
              </a:rPr>
              <a:t> </a:t>
            </a:r>
            <a:r>
              <a:rPr lang="en-US" dirty="0" err="1">
                <a:ea typeface="+mn-lt"/>
                <a:cs typeface="+mn-lt"/>
              </a:rPr>
              <a:t>עליו</a:t>
            </a:r>
            <a:r>
              <a:rPr lang="en-US" dirty="0">
                <a:ea typeface="+mn-lt"/>
                <a:cs typeface="+mn-lt"/>
              </a:rPr>
              <a:t> </a:t>
            </a:r>
            <a:r>
              <a:rPr lang="en-US" dirty="0" err="1">
                <a:ea typeface="+mn-lt"/>
                <a:cs typeface="+mn-lt"/>
              </a:rPr>
              <a:t>לקברו</a:t>
            </a:r>
            <a:r>
              <a:rPr lang="en-US" dirty="0">
                <a:ea typeface="+mn-lt"/>
                <a:cs typeface="+mn-lt"/>
              </a:rPr>
              <a:t> </a:t>
            </a:r>
            <a:r>
              <a:rPr lang="en-US" dirty="0" err="1">
                <a:ea typeface="+mn-lt"/>
                <a:cs typeface="+mn-lt"/>
              </a:rPr>
              <a:t>ולילך</a:t>
            </a:r>
            <a:r>
              <a:rPr lang="en-US" dirty="0">
                <a:ea typeface="+mn-lt"/>
                <a:cs typeface="+mn-lt"/>
              </a:rPr>
              <a:t> </a:t>
            </a:r>
            <a:r>
              <a:rPr lang="en-US" dirty="0" err="1">
                <a:ea typeface="+mn-lt"/>
                <a:cs typeface="+mn-lt"/>
              </a:rPr>
              <a:t>עמו</a:t>
            </a:r>
            <a:r>
              <a:rPr lang="en-US" dirty="0">
                <a:ea typeface="+mn-lt"/>
                <a:cs typeface="+mn-lt"/>
              </a:rPr>
              <a:t> </a:t>
            </a:r>
            <a:r>
              <a:rPr lang="en-US" dirty="0" err="1">
                <a:ea typeface="+mn-lt"/>
                <a:cs typeface="+mn-lt"/>
              </a:rPr>
              <a:t>מעיר</a:t>
            </a:r>
            <a:r>
              <a:rPr lang="en-US" dirty="0">
                <a:ea typeface="+mn-lt"/>
                <a:cs typeface="+mn-lt"/>
              </a:rPr>
              <a:t> </a:t>
            </a:r>
            <a:r>
              <a:rPr lang="en-US" dirty="0" err="1">
                <a:ea typeface="+mn-lt"/>
                <a:cs typeface="+mn-lt"/>
              </a:rPr>
              <a:t>לעיר</a:t>
            </a:r>
            <a:r>
              <a:rPr lang="en-US" dirty="0">
                <a:ea typeface="+mn-lt"/>
                <a:cs typeface="+mn-lt"/>
              </a:rPr>
              <a:t>, </a:t>
            </a:r>
            <a:r>
              <a:rPr lang="en-US" dirty="0" err="1">
                <a:ea typeface="+mn-lt"/>
                <a:cs typeface="+mn-lt"/>
              </a:rPr>
              <a:t>ואם</a:t>
            </a:r>
            <a:r>
              <a:rPr lang="en-US" dirty="0">
                <a:ea typeface="+mn-lt"/>
                <a:cs typeface="+mn-lt"/>
              </a:rPr>
              <a:t> </a:t>
            </a:r>
            <a:r>
              <a:rPr lang="en-US" dirty="0" err="1">
                <a:ea typeface="+mn-lt"/>
                <a:cs typeface="+mn-lt"/>
              </a:rPr>
              <a:t>באת</a:t>
            </a:r>
            <a:r>
              <a:rPr lang="en-US" dirty="0">
                <a:ea typeface="+mn-lt"/>
                <a:cs typeface="+mn-lt"/>
              </a:rPr>
              <a:t> </a:t>
            </a:r>
            <a:r>
              <a:rPr lang="en-US" dirty="0" err="1">
                <a:ea typeface="+mn-lt"/>
                <a:cs typeface="+mn-lt"/>
              </a:rPr>
              <a:t>להחמיר</a:t>
            </a:r>
            <a:r>
              <a:rPr lang="en-US" dirty="0">
                <a:ea typeface="+mn-lt"/>
                <a:cs typeface="+mn-lt"/>
              </a:rPr>
              <a:t> </a:t>
            </a:r>
            <a:r>
              <a:rPr lang="en-US" dirty="0" err="1">
                <a:ea typeface="+mn-lt"/>
                <a:cs typeface="+mn-lt"/>
              </a:rPr>
              <a:t>עליו</a:t>
            </a:r>
            <a:r>
              <a:rPr lang="en-US" dirty="0">
                <a:ea typeface="+mn-lt"/>
                <a:cs typeface="+mn-lt"/>
              </a:rPr>
              <a:t> </a:t>
            </a:r>
            <a:r>
              <a:rPr lang="en-US" dirty="0" err="1">
                <a:ea typeface="+mn-lt"/>
                <a:cs typeface="+mn-lt"/>
              </a:rPr>
              <a:t>בחליצת</a:t>
            </a:r>
            <a:r>
              <a:rPr lang="en-US" dirty="0">
                <a:ea typeface="+mn-lt"/>
                <a:cs typeface="+mn-lt"/>
              </a:rPr>
              <a:t> </a:t>
            </a:r>
            <a:r>
              <a:rPr lang="en-US" dirty="0" err="1">
                <a:ea typeface="+mn-lt"/>
                <a:cs typeface="+mn-lt"/>
              </a:rPr>
              <a:t>סנדל</a:t>
            </a:r>
            <a:r>
              <a:rPr lang="en-US" dirty="0">
                <a:ea typeface="+mn-lt"/>
                <a:cs typeface="+mn-lt"/>
              </a:rPr>
              <a:t> </a:t>
            </a:r>
            <a:r>
              <a:rPr lang="en-US" dirty="0" err="1">
                <a:ea typeface="+mn-lt"/>
                <a:cs typeface="+mn-lt"/>
              </a:rPr>
              <a:t>ומנעל</a:t>
            </a:r>
            <a:r>
              <a:rPr lang="en-US" dirty="0">
                <a:ea typeface="+mn-lt"/>
                <a:cs typeface="+mn-lt"/>
              </a:rPr>
              <a:t> </a:t>
            </a:r>
            <a:r>
              <a:rPr lang="en-US" dirty="0" err="1">
                <a:ea typeface="+mn-lt"/>
                <a:cs typeface="+mn-lt"/>
              </a:rPr>
              <a:t>ועטיפת</a:t>
            </a:r>
            <a:r>
              <a:rPr lang="en-US" dirty="0">
                <a:ea typeface="+mn-lt"/>
                <a:cs typeface="+mn-lt"/>
              </a:rPr>
              <a:t> </a:t>
            </a:r>
            <a:r>
              <a:rPr lang="en-US" dirty="0" err="1">
                <a:ea typeface="+mn-lt"/>
                <a:cs typeface="+mn-lt"/>
              </a:rPr>
              <a:t>הראש</a:t>
            </a:r>
            <a:r>
              <a:rPr lang="en-US" dirty="0">
                <a:ea typeface="+mn-lt"/>
                <a:cs typeface="+mn-lt"/>
              </a:rPr>
              <a:t> - </a:t>
            </a:r>
            <a:r>
              <a:rPr lang="en-US" dirty="0" err="1">
                <a:ea typeface="+mn-lt"/>
                <a:cs typeface="+mn-lt"/>
              </a:rPr>
              <a:t>אף</a:t>
            </a:r>
            <a:r>
              <a:rPr lang="en-US" dirty="0">
                <a:ea typeface="+mn-lt"/>
                <a:cs typeface="+mn-lt"/>
              </a:rPr>
              <a:t> </a:t>
            </a:r>
            <a:r>
              <a:rPr lang="en-US" dirty="0" err="1">
                <a:ea typeface="+mn-lt"/>
                <a:cs typeface="+mn-lt"/>
              </a:rPr>
              <a:t>עסקי</a:t>
            </a:r>
            <a:r>
              <a:rPr lang="en-US" dirty="0">
                <a:ea typeface="+mn-lt"/>
                <a:cs typeface="+mn-lt"/>
              </a:rPr>
              <a:t> </a:t>
            </a:r>
            <a:r>
              <a:rPr lang="en-US" dirty="0" err="1">
                <a:ea typeface="+mn-lt"/>
                <a:cs typeface="+mn-lt"/>
              </a:rPr>
              <a:t>המת</a:t>
            </a:r>
            <a:r>
              <a:rPr lang="en-US" dirty="0">
                <a:ea typeface="+mn-lt"/>
                <a:cs typeface="+mn-lt"/>
              </a:rPr>
              <a:t> </a:t>
            </a:r>
            <a:r>
              <a:rPr lang="en-US" dirty="0" err="1">
                <a:ea typeface="+mn-lt"/>
                <a:cs typeface="+mn-lt"/>
              </a:rPr>
              <a:t>נפסדין</a:t>
            </a:r>
            <a:r>
              <a:rPr lang="en-US" dirty="0">
                <a:ea typeface="+mn-lt"/>
                <a:cs typeface="+mn-lt"/>
              </a:rPr>
              <a:t> </a:t>
            </a:r>
            <a:r>
              <a:rPr lang="en-US" dirty="0" err="1">
                <a:ea typeface="+mn-lt"/>
                <a:cs typeface="+mn-lt"/>
              </a:rPr>
              <a:t>בכך</a:t>
            </a:r>
            <a:r>
              <a:rPr lang="en-US" dirty="0">
                <a:ea typeface="+mn-lt"/>
                <a:cs typeface="+mn-lt"/>
              </a:rPr>
              <a:t>. </a:t>
            </a:r>
            <a:r>
              <a:rPr lang="en-US" dirty="0" err="1">
                <a:ea typeface="+mn-lt"/>
                <a:cs typeface="+mn-lt"/>
              </a:rPr>
              <a:t>לפיכך</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החמירו</a:t>
            </a:r>
            <a:r>
              <a:rPr lang="en-US" dirty="0">
                <a:ea typeface="+mn-lt"/>
                <a:cs typeface="+mn-lt"/>
              </a:rPr>
              <a:t> </a:t>
            </a:r>
            <a:r>
              <a:rPr lang="en-US" dirty="0" err="1">
                <a:ea typeface="+mn-lt"/>
                <a:cs typeface="+mn-lt"/>
              </a:rPr>
              <a:t>עליו</a:t>
            </a:r>
            <a:r>
              <a:rPr lang="en-US" dirty="0">
                <a:ea typeface="+mn-lt"/>
                <a:cs typeface="+mn-lt"/>
              </a:rPr>
              <a:t> </a:t>
            </a:r>
            <a:r>
              <a:rPr lang="en-US" dirty="0" err="1">
                <a:ea typeface="+mn-lt"/>
                <a:cs typeface="+mn-lt"/>
              </a:rPr>
              <a:t>באלו</a:t>
            </a:r>
            <a:r>
              <a:rPr lang="en-US" dirty="0">
                <a:ea typeface="+mn-lt"/>
                <a:cs typeface="+mn-lt"/>
              </a:rPr>
              <a:t>.... </a:t>
            </a:r>
            <a:r>
              <a:rPr lang="en-US" dirty="0" err="1">
                <a:ea typeface="+mn-lt"/>
                <a:cs typeface="+mn-lt"/>
              </a:rPr>
              <a:t>וכן</a:t>
            </a:r>
            <a:r>
              <a:rPr lang="en-US" dirty="0">
                <a:ea typeface="+mn-lt"/>
                <a:cs typeface="+mn-lt"/>
              </a:rPr>
              <a:t> </a:t>
            </a:r>
            <a:r>
              <a:rPr lang="en-US" dirty="0" err="1">
                <a:ea typeface="+mn-lt"/>
                <a:cs typeface="+mn-lt"/>
              </a:rPr>
              <a:t>נראה</a:t>
            </a:r>
            <a:r>
              <a:rPr lang="en-US" dirty="0">
                <a:ea typeface="+mn-lt"/>
                <a:cs typeface="+mn-lt"/>
              </a:rPr>
              <a:t> </a:t>
            </a:r>
            <a:r>
              <a:rPr lang="en-US" dirty="0" err="1">
                <a:ea typeface="+mn-lt"/>
                <a:cs typeface="+mn-lt"/>
              </a:rPr>
              <a:t>עוד</a:t>
            </a:r>
            <a:r>
              <a:rPr lang="en-US" dirty="0">
                <a:ea typeface="+mn-lt"/>
                <a:cs typeface="+mn-lt"/>
              </a:rPr>
              <a:t>, </a:t>
            </a:r>
            <a:r>
              <a:rPr lang="en-US" dirty="0" err="1">
                <a:ea typeface="+mn-lt"/>
                <a:cs typeface="+mn-lt"/>
              </a:rPr>
              <a:t>שעיקר</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מן</a:t>
            </a:r>
            <a:r>
              <a:rPr lang="en-US" dirty="0">
                <a:ea typeface="+mn-lt"/>
                <a:cs typeface="+mn-lt"/>
              </a:rPr>
              <a:t> </a:t>
            </a:r>
            <a:r>
              <a:rPr lang="en-US" dirty="0" err="1">
                <a:ea typeface="+mn-lt"/>
                <a:cs typeface="+mn-lt"/>
              </a:rPr>
              <a:t>התורה</a:t>
            </a:r>
            <a:r>
              <a:rPr lang="en-US" dirty="0">
                <a:ea typeface="+mn-lt"/>
                <a:cs typeface="+mn-lt"/>
              </a:rPr>
              <a:t> </a:t>
            </a:r>
            <a:r>
              <a:rPr lang="en-US" dirty="0" err="1">
                <a:ea typeface="+mn-lt"/>
                <a:cs typeface="+mn-lt"/>
              </a:rPr>
              <a:t>אינו</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בעידונין</a:t>
            </a:r>
            <a:r>
              <a:rPr lang="en-US" dirty="0">
                <a:ea typeface="+mn-lt"/>
                <a:cs typeface="+mn-lt"/>
              </a:rPr>
              <a:t>, </a:t>
            </a:r>
            <a:r>
              <a:rPr lang="en-US" dirty="0" err="1">
                <a:ea typeface="+mn-lt"/>
                <a:cs typeface="+mn-lt"/>
              </a:rPr>
              <a:t>כגון</a:t>
            </a:r>
            <a:r>
              <a:rPr lang="en-US" dirty="0">
                <a:ea typeface="+mn-lt"/>
                <a:cs typeface="+mn-lt"/>
              </a:rPr>
              <a:t> </a:t>
            </a:r>
            <a:r>
              <a:rPr lang="en-US" dirty="0" err="1">
                <a:ea typeface="+mn-lt"/>
                <a:cs typeface="+mn-lt"/>
              </a:rPr>
              <a:t>רחיצה</a:t>
            </a:r>
            <a:r>
              <a:rPr lang="en-US" dirty="0">
                <a:ea typeface="+mn-lt"/>
                <a:cs typeface="+mn-lt"/>
              </a:rPr>
              <a:t> </a:t>
            </a:r>
            <a:r>
              <a:rPr lang="en-US" dirty="0" err="1">
                <a:ea typeface="+mn-lt"/>
                <a:cs typeface="+mn-lt"/>
              </a:rPr>
              <a:t>וסיכה</a:t>
            </a:r>
            <a:r>
              <a:rPr lang="en-US" dirty="0">
                <a:ea typeface="+mn-lt"/>
                <a:cs typeface="+mn-lt"/>
              </a:rPr>
              <a:t> </a:t>
            </a:r>
            <a:r>
              <a:rPr lang="en-US" dirty="0" err="1">
                <a:ea typeface="+mn-lt"/>
                <a:cs typeface="+mn-lt"/>
              </a:rPr>
              <a:t>ותשמיש</a:t>
            </a:r>
            <a:r>
              <a:rPr lang="en-US" dirty="0">
                <a:ea typeface="+mn-lt"/>
                <a:cs typeface="+mn-lt"/>
              </a:rPr>
              <a:t> </a:t>
            </a:r>
            <a:r>
              <a:rPr lang="en-US" dirty="0" err="1">
                <a:ea typeface="+mn-lt"/>
                <a:cs typeface="+mn-lt"/>
              </a:rPr>
              <a:t>ושמחה</a:t>
            </a:r>
            <a:r>
              <a:rPr lang="en-US" dirty="0">
                <a:ea typeface="+mn-lt"/>
                <a:cs typeface="+mn-lt"/>
              </a:rPr>
              <a:t> </a:t>
            </a:r>
            <a:r>
              <a:rPr lang="en-US" dirty="0" err="1">
                <a:ea typeface="+mn-lt"/>
                <a:cs typeface="+mn-lt"/>
              </a:rPr>
              <a:t>ותפלין</a:t>
            </a:r>
            <a:r>
              <a:rPr lang="en-US" dirty="0">
                <a:ea typeface="+mn-lt"/>
                <a:cs typeface="+mn-lt"/>
              </a:rPr>
              <a:t> </a:t>
            </a:r>
            <a:r>
              <a:rPr lang="en-US" dirty="0" err="1">
                <a:ea typeface="+mn-lt"/>
                <a:cs typeface="+mn-lt"/>
              </a:rPr>
              <a:t>שהם</a:t>
            </a:r>
            <a:r>
              <a:rPr lang="en-US" dirty="0">
                <a:ea typeface="+mn-lt"/>
                <a:cs typeface="+mn-lt"/>
              </a:rPr>
              <a:t> </a:t>
            </a:r>
            <a:r>
              <a:rPr lang="en-US" dirty="0" err="1">
                <a:ea typeface="+mn-lt"/>
                <a:cs typeface="+mn-lt"/>
              </a:rPr>
              <a:t>פאר</a:t>
            </a:r>
            <a:r>
              <a:rPr lang="en-US" dirty="0">
                <a:ea typeface="+mn-lt"/>
                <a:cs typeface="+mn-lt"/>
              </a:rPr>
              <a:t> </a:t>
            </a:r>
            <a:r>
              <a:rPr lang="en-US" dirty="0" err="1">
                <a:ea typeface="+mn-lt"/>
                <a:cs typeface="+mn-lt"/>
              </a:rPr>
              <a:t>ותכבוסת</a:t>
            </a:r>
            <a:r>
              <a:rPr lang="en-US" dirty="0">
                <a:ea typeface="+mn-lt"/>
                <a:cs typeface="+mn-lt"/>
              </a:rPr>
              <a:t> </a:t>
            </a:r>
            <a:r>
              <a:rPr lang="en-US" dirty="0" err="1">
                <a:ea typeface="+mn-lt"/>
                <a:cs typeface="+mn-lt"/>
              </a:rPr>
              <a:t>ותספורת</a:t>
            </a:r>
            <a:r>
              <a:rPr lang="en-US" dirty="0">
                <a:ea typeface="+mn-lt"/>
                <a:cs typeface="+mn-lt"/>
              </a:rPr>
              <a:t>, </a:t>
            </a:r>
            <a:r>
              <a:rPr lang="en-US" dirty="0" err="1">
                <a:ea typeface="+mn-lt"/>
                <a:cs typeface="+mn-lt"/>
              </a:rPr>
              <a:t>דשמחה</a:t>
            </a:r>
            <a:r>
              <a:rPr lang="en-US" dirty="0">
                <a:ea typeface="+mn-lt"/>
                <a:cs typeface="+mn-lt"/>
              </a:rPr>
              <a:t> </a:t>
            </a:r>
            <a:r>
              <a:rPr lang="en-US" dirty="0" err="1">
                <a:ea typeface="+mn-lt"/>
                <a:cs typeface="+mn-lt"/>
              </a:rPr>
              <a:t>הם</a:t>
            </a:r>
            <a:r>
              <a:rPr lang="en-US" dirty="0">
                <a:ea typeface="+mn-lt"/>
                <a:cs typeface="+mn-lt"/>
              </a:rPr>
              <a:t>. </a:t>
            </a:r>
            <a:r>
              <a:rPr lang="en-US" dirty="0" err="1">
                <a:ea typeface="+mn-lt"/>
                <a:cs typeface="+mn-lt"/>
              </a:rPr>
              <a:t>ואבילות</a:t>
            </a:r>
            <a:r>
              <a:rPr lang="en-US" dirty="0">
                <a:ea typeface="+mn-lt"/>
                <a:cs typeface="+mn-lt"/>
              </a:rPr>
              <a:t> - </a:t>
            </a:r>
            <a:r>
              <a:rPr lang="en-US" dirty="0" err="1">
                <a:ea typeface="+mn-lt"/>
                <a:cs typeface="+mn-lt"/>
              </a:rPr>
              <a:t>כשמה</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יתעסק</a:t>
            </a:r>
            <a:r>
              <a:rPr lang="en-US" dirty="0">
                <a:ea typeface="+mn-lt"/>
                <a:cs typeface="+mn-lt"/>
              </a:rPr>
              <a:t> </a:t>
            </a:r>
            <a:r>
              <a:rPr lang="en-US" dirty="0" err="1">
                <a:ea typeface="+mn-lt"/>
                <a:cs typeface="+mn-lt"/>
              </a:rPr>
              <a:t>בדברים</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שמחה</a:t>
            </a:r>
            <a:r>
              <a:rPr lang="en-US" dirty="0">
                <a:ea typeface="+mn-lt"/>
                <a:cs typeface="+mn-lt"/>
              </a:rPr>
              <a:t> </a:t>
            </a:r>
            <a:r>
              <a:rPr lang="en-US" dirty="0" err="1">
                <a:ea typeface="+mn-lt"/>
                <a:cs typeface="+mn-lt"/>
              </a:rPr>
              <a:t>אלא</a:t>
            </a:r>
            <a:r>
              <a:rPr lang="en-US" dirty="0">
                <a:ea typeface="+mn-lt"/>
                <a:cs typeface="+mn-lt"/>
              </a:rPr>
              <a:t> </a:t>
            </a:r>
            <a:r>
              <a:rPr lang="en-US" dirty="0" err="1">
                <a:ea typeface="+mn-lt"/>
                <a:cs typeface="+mn-lt"/>
              </a:rPr>
              <a:t>בדברים</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וזהו</a:t>
            </a:r>
            <a:r>
              <a:rPr lang="en-US" dirty="0">
                <a:ea typeface="+mn-lt"/>
                <a:cs typeface="+mn-lt"/>
              </a:rPr>
              <a:t> </a:t>
            </a:r>
            <a:r>
              <a:rPr lang="en-US" dirty="0" err="1">
                <a:ea typeface="+mn-lt"/>
                <a:cs typeface="+mn-lt"/>
              </a:rPr>
              <a:t>אנינות</a:t>
            </a:r>
            <a:r>
              <a:rPr lang="en-US" dirty="0">
                <a:ea typeface="+mn-lt"/>
                <a:cs typeface="+mn-lt"/>
              </a:rPr>
              <a:t> </a:t>
            </a:r>
            <a:r>
              <a:rPr lang="en-US" dirty="0" err="1">
                <a:ea typeface="+mn-lt"/>
                <a:cs typeface="+mn-lt"/>
              </a:rPr>
              <a:t>שבלב</a:t>
            </a:r>
            <a:r>
              <a:rPr lang="en-US" dirty="0">
                <a:ea typeface="+mn-lt"/>
                <a:cs typeface="+mn-lt"/>
              </a:rPr>
              <a:t> </a:t>
            </a:r>
            <a:r>
              <a:rPr lang="en-US" dirty="0" err="1">
                <a:ea typeface="+mn-lt"/>
                <a:cs typeface="+mn-lt"/>
              </a:rPr>
              <a:t>שממנו</a:t>
            </a:r>
            <a:r>
              <a:rPr lang="en-US" dirty="0">
                <a:ea typeface="+mn-lt"/>
                <a:cs typeface="+mn-lt"/>
              </a:rPr>
              <a:t> </a:t>
            </a:r>
            <a:r>
              <a:rPr lang="en-US" dirty="0" err="1">
                <a:ea typeface="+mn-lt"/>
                <a:cs typeface="+mn-lt"/>
              </a:rPr>
              <a:t>למדו</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יתעסק</a:t>
            </a:r>
            <a:r>
              <a:rPr lang="en-US" dirty="0">
                <a:ea typeface="+mn-lt"/>
                <a:cs typeface="+mn-lt"/>
              </a:rPr>
              <a:t> </a:t>
            </a:r>
            <a:r>
              <a:rPr lang="en-US" dirty="0" err="1">
                <a:ea typeface="+mn-lt"/>
                <a:cs typeface="+mn-lt"/>
              </a:rPr>
              <a:t>בדברים</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שמחה</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מנעל</a:t>
            </a:r>
            <a:r>
              <a:rPr lang="en-US" dirty="0">
                <a:ea typeface="+mn-lt"/>
                <a:cs typeface="+mn-lt"/>
              </a:rPr>
              <a:t> </a:t>
            </a:r>
            <a:r>
              <a:rPr lang="en-US" dirty="0" err="1">
                <a:ea typeface="+mn-lt"/>
                <a:cs typeface="+mn-lt"/>
              </a:rPr>
              <a:t>וסנדל</a:t>
            </a:r>
            <a:r>
              <a:rPr lang="en-US" dirty="0">
                <a:ea typeface="+mn-lt"/>
                <a:cs typeface="+mn-lt"/>
              </a:rPr>
              <a:t> </a:t>
            </a:r>
            <a:r>
              <a:rPr lang="en-US" dirty="0" err="1">
                <a:ea typeface="+mn-lt"/>
                <a:cs typeface="+mn-lt"/>
              </a:rPr>
              <a:t>ועטיפה</a:t>
            </a:r>
            <a:r>
              <a:rPr lang="en-US" dirty="0">
                <a:ea typeface="+mn-lt"/>
                <a:cs typeface="+mn-lt"/>
              </a:rPr>
              <a:t> - </a:t>
            </a:r>
            <a:r>
              <a:rPr lang="en-US" dirty="0" err="1">
                <a:ea typeface="+mn-lt"/>
                <a:cs typeface="+mn-lt"/>
              </a:rPr>
              <a:t>אינן</a:t>
            </a:r>
            <a:r>
              <a:rPr lang="en-US" dirty="0">
                <a:ea typeface="+mn-lt"/>
                <a:cs typeface="+mn-lt"/>
              </a:rPr>
              <a:t> </a:t>
            </a:r>
            <a:r>
              <a:rPr lang="en-US" dirty="0" err="1">
                <a:ea typeface="+mn-lt"/>
                <a:cs typeface="+mn-lt"/>
              </a:rPr>
              <a:t>מן</a:t>
            </a:r>
            <a:r>
              <a:rPr lang="en-US" dirty="0">
                <a:ea typeface="+mn-lt"/>
                <a:cs typeface="+mn-lt"/>
              </a:rPr>
              <a:t> </a:t>
            </a:r>
            <a:r>
              <a:rPr lang="en-US" dirty="0" err="1">
                <a:ea typeface="+mn-lt"/>
                <a:cs typeface="+mn-lt"/>
              </a:rPr>
              <a:t>התורה</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אמרה</a:t>
            </a:r>
            <a:r>
              <a:rPr lang="en-US" dirty="0">
                <a:ea typeface="+mn-lt"/>
                <a:cs typeface="+mn-lt"/>
              </a:rPr>
              <a:t> </a:t>
            </a:r>
            <a:r>
              <a:rPr lang="en-US" dirty="0" err="1">
                <a:ea typeface="+mn-lt"/>
                <a:cs typeface="+mn-lt"/>
              </a:rPr>
              <a:t>תורה</a:t>
            </a:r>
            <a:r>
              <a:rPr lang="en-US" dirty="0">
                <a:ea typeface="+mn-lt"/>
                <a:cs typeface="+mn-lt"/>
              </a:rPr>
              <a:t> </a:t>
            </a:r>
            <a:r>
              <a:rPr lang="en-US" dirty="0" err="1">
                <a:ea typeface="+mn-lt"/>
                <a:cs typeface="+mn-lt"/>
              </a:rPr>
              <a:t>לענות</a:t>
            </a:r>
            <a:r>
              <a:rPr lang="en-US" dirty="0">
                <a:ea typeface="+mn-lt"/>
                <a:cs typeface="+mn-lt"/>
              </a:rPr>
              <a:t> </a:t>
            </a:r>
            <a:r>
              <a:rPr lang="en-US" dirty="0" err="1">
                <a:ea typeface="+mn-lt"/>
                <a:cs typeface="+mn-lt"/>
              </a:rPr>
              <a:t>ולצער</a:t>
            </a:r>
            <a:r>
              <a:rPr lang="en-US" dirty="0">
                <a:ea typeface="+mn-lt"/>
                <a:cs typeface="+mn-lt"/>
              </a:rPr>
              <a:t> </a:t>
            </a:r>
            <a:r>
              <a:rPr lang="en-US" dirty="0" err="1">
                <a:ea typeface="+mn-lt"/>
                <a:cs typeface="+mn-lt"/>
              </a:rPr>
              <a:t>נפשו</a:t>
            </a:r>
            <a:r>
              <a:rPr lang="en-US" dirty="0">
                <a:ea typeface="+mn-lt"/>
                <a:cs typeface="+mn-lt"/>
              </a:rPr>
              <a:t> </a:t>
            </a:r>
            <a:r>
              <a:rPr lang="en-US" dirty="0" err="1">
                <a:ea typeface="+mn-lt"/>
                <a:cs typeface="+mn-lt"/>
              </a:rPr>
              <a:t>מנוהג</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כל</a:t>
            </a:r>
            <a:r>
              <a:rPr lang="en-US" dirty="0">
                <a:ea typeface="+mn-lt"/>
                <a:cs typeface="+mn-lt"/>
              </a:rPr>
              <a:t> </a:t>
            </a:r>
            <a:r>
              <a:rPr lang="en-US" dirty="0" err="1">
                <a:ea typeface="+mn-lt"/>
                <a:cs typeface="+mn-lt"/>
              </a:rPr>
              <a:t>העולם</a:t>
            </a:r>
            <a:r>
              <a:rPr lang="en-US" dirty="0">
                <a:ea typeface="+mn-lt"/>
                <a:cs typeface="+mn-lt"/>
              </a:rPr>
              <a:t>, </a:t>
            </a:r>
            <a:r>
              <a:rPr lang="en-US" dirty="0" err="1">
                <a:ea typeface="+mn-lt"/>
                <a:cs typeface="+mn-lt"/>
              </a:rPr>
              <a:t>לפיכך</a:t>
            </a:r>
            <a:r>
              <a:rPr lang="en-US" dirty="0">
                <a:ea typeface="+mn-lt"/>
                <a:cs typeface="+mn-lt"/>
              </a:rPr>
              <a:t> </a:t>
            </a:r>
            <a:r>
              <a:rPr lang="en-US" dirty="0" err="1">
                <a:ea typeface="+mn-lt"/>
                <a:cs typeface="+mn-lt"/>
              </a:rPr>
              <a:t>הקילו</a:t>
            </a:r>
            <a:r>
              <a:rPr lang="en-US" dirty="0">
                <a:ea typeface="+mn-lt"/>
                <a:cs typeface="+mn-lt"/>
              </a:rPr>
              <a:t> </a:t>
            </a:r>
            <a:r>
              <a:rPr lang="en-US" dirty="0" err="1">
                <a:ea typeface="+mn-lt"/>
                <a:cs typeface="+mn-lt"/>
              </a:rPr>
              <a:t>באלו</a:t>
            </a:r>
            <a:r>
              <a:rPr lang="en-US" dirty="0">
                <a:ea typeface="+mn-lt"/>
                <a:cs typeface="+mn-lt"/>
              </a:rPr>
              <a:t> </a:t>
            </a:r>
            <a:r>
              <a:rPr lang="en-US" dirty="0" err="1">
                <a:ea typeface="+mn-lt"/>
                <a:cs typeface="+mn-lt"/>
              </a:rPr>
              <a:t>עד</a:t>
            </a:r>
            <a:r>
              <a:rPr lang="en-US" dirty="0">
                <a:ea typeface="+mn-lt"/>
                <a:cs typeface="+mn-lt"/>
              </a:rPr>
              <a:t> </a:t>
            </a:r>
            <a:r>
              <a:rPr lang="en-US" dirty="0" err="1">
                <a:ea typeface="+mn-lt"/>
                <a:cs typeface="+mn-lt"/>
              </a:rPr>
              <a:t>שיקבר</a:t>
            </a:r>
            <a:r>
              <a:rPr lang="en-US" dirty="0">
                <a:ea typeface="+mn-lt"/>
                <a:cs typeface="+mn-lt"/>
              </a:rPr>
              <a:t>. </a:t>
            </a:r>
            <a:endParaRPr lang="en-US" dirty="0">
              <a:cs typeface="Calibri" panose="020F0502020204030204"/>
            </a:endParaRPr>
          </a:p>
        </p:txBody>
      </p:sp>
    </p:spTree>
    <p:extLst>
      <p:ext uri="{BB962C8B-B14F-4D97-AF65-F5344CB8AC3E}">
        <p14:creationId xmlns:p14="http://schemas.microsoft.com/office/powerpoint/2010/main" val="3499089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CC990-831F-2CA8-D8E4-AF6D6F07C3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6CFDEC-3BE3-F148-8428-EC7256A32111}"/>
              </a:ext>
            </a:extLst>
          </p:cNvPr>
          <p:cNvSpPr>
            <a:spLocks noGrp="1"/>
          </p:cNvSpPr>
          <p:nvPr>
            <p:ph idx="1"/>
          </p:nvPr>
        </p:nvSpPr>
        <p:spPr/>
        <p:txBody>
          <a:bodyPr vert="horz" lIns="91440" tIns="45720" rIns="91440" bIns="45720" rtlCol="1" anchor="t">
            <a:normAutofit fontScale="92500" lnSpcReduction="10000"/>
          </a:bodyPr>
          <a:lstStyle/>
          <a:p>
            <a:pPr>
              <a:lnSpc>
                <a:spcPct val="150000"/>
              </a:lnSpc>
              <a:buNone/>
            </a:pPr>
            <a:r>
              <a:rPr lang="en-US" dirty="0" err="1">
                <a:ea typeface="+mn-lt"/>
                <a:cs typeface="+mn-lt"/>
              </a:rPr>
              <a:t>חידושי</a:t>
            </a:r>
            <a:r>
              <a:rPr lang="en-US" dirty="0">
                <a:ea typeface="+mn-lt"/>
                <a:cs typeface="+mn-lt"/>
              </a:rPr>
              <a:t> </a:t>
            </a:r>
            <a:r>
              <a:rPr lang="en-US" dirty="0" err="1">
                <a:ea typeface="+mn-lt"/>
                <a:cs typeface="+mn-lt"/>
              </a:rPr>
              <a:t>הריטב"א</a:t>
            </a:r>
            <a:r>
              <a:rPr lang="en-US" dirty="0">
                <a:ea typeface="+mn-lt"/>
                <a:cs typeface="+mn-lt"/>
              </a:rPr>
              <a:t> </a:t>
            </a:r>
            <a:r>
              <a:rPr lang="en-US" dirty="0" err="1">
                <a:ea typeface="+mn-lt"/>
                <a:cs typeface="+mn-lt"/>
              </a:rPr>
              <a:t>מסכת</a:t>
            </a:r>
            <a:r>
              <a:rPr lang="en-US" dirty="0">
                <a:ea typeface="+mn-lt"/>
                <a:cs typeface="+mn-lt"/>
              </a:rPr>
              <a:t> </a:t>
            </a:r>
            <a:r>
              <a:rPr lang="en-US" dirty="0" err="1">
                <a:ea typeface="+mn-lt"/>
                <a:cs typeface="+mn-lt"/>
              </a:rPr>
              <a:t>כתובות</a:t>
            </a:r>
            <a:r>
              <a:rPr lang="en-US" dirty="0">
                <a:ea typeface="+mn-lt"/>
                <a:cs typeface="+mn-lt"/>
              </a:rPr>
              <a:t> </a:t>
            </a:r>
            <a:r>
              <a:rPr lang="en-US" dirty="0" err="1">
                <a:ea typeface="+mn-lt"/>
                <a:cs typeface="+mn-lt"/>
              </a:rPr>
              <a:t>דף</a:t>
            </a:r>
            <a:r>
              <a:rPr lang="en-US" dirty="0">
                <a:ea typeface="+mn-lt"/>
                <a:cs typeface="+mn-lt"/>
              </a:rPr>
              <a:t> ג </a:t>
            </a:r>
            <a:r>
              <a:rPr lang="en-US" dirty="0" err="1">
                <a:ea typeface="+mn-lt"/>
                <a:cs typeface="+mn-lt"/>
              </a:rPr>
              <a:t>עמוד</a:t>
            </a:r>
            <a:r>
              <a:rPr lang="en-US" dirty="0">
                <a:ea typeface="+mn-lt"/>
                <a:cs typeface="+mn-lt"/>
              </a:rPr>
              <a:t> ב </a:t>
            </a:r>
            <a:endParaRPr lang="en-US" dirty="0">
              <a:cs typeface="Calibri" panose="020F0502020204030204"/>
            </a:endParaRPr>
          </a:p>
          <a:p>
            <a:pPr>
              <a:lnSpc>
                <a:spcPct val="150000"/>
              </a:lnSpc>
              <a:buNone/>
            </a:pPr>
            <a:r>
              <a:rPr lang="en-US" dirty="0" err="1">
                <a:ea typeface="+mn-lt"/>
                <a:cs typeface="+mn-lt"/>
              </a:rPr>
              <a:t>מכניסין</a:t>
            </a:r>
            <a:r>
              <a:rPr lang="en-US" dirty="0">
                <a:ea typeface="+mn-lt"/>
                <a:cs typeface="+mn-lt"/>
              </a:rPr>
              <a:t> </a:t>
            </a:r>
            <a:r>
              <a:rPr lang="en-US" dirty="0" err="1">
                <a:ea typeface="+mn-lt"/>
                <a:cs typeface="+mn-lt"/>
              </a:rPr>
              <a:t>את</a:t>
            </a:r>
            <a:r>
              <a:rPr lang="en-US" dirty="0">
                <a:ea typeface="+mn-lt"/>
                <a:cs typeface="+mn-lt"/>
              </a:rPr>
              <a:t> </a:t>
            </a:r>
            <a:r>
              <a:rPr lang="en-US" dirty="0" err="1">
                <a:ea typeface="+mn-lt"/>
                <a:cs typeface="+mn-lt"/>
              </a:rPr>
              <a:t>המת</a:t>
            </a:r>
            <a:r>
              <a:rPr lang="en-US" dirty="0">
                <a:ea typeface="+mn-lt"/>
                <a:cs typeface="+mn-lt"/>
              </a:rPr>
              <a:t> </a:t>
            </a:r>
            <a:r>
              <a:rPr lang="en-US" dirty="0" err="1">
                <a:ea typeface="+mn-lt"/>
                <a:cs typeface="+mn-lt"/>
              </a:rPr>
              <a:t>לחדר</a:t>
            </a:r>
            <a:r>
              <a:rPr lang="en-US" dirty="0">
                <a:ea typeface="+mn-lt"/>
                <a:cs typeface="+mn-lt"/>
              </a:rPr>
              <a:t> </a:t>
            </a:r>
            <a:r>
              <a:rPr lang="en-US" dirty="0" err="1">
                <a:ea typeface="+mn-lt"/>
                <a:cs typeface="+mn-lt"/>
              </a:rPr>
              <a:t>ואת</a:t>
            </a:r>
            <a:r>
              <a:rPr lang="en-US" dirty="0">
                <a:ea typeface="+mn-lt"/>
                <a:cs typeface="+mn-lt"/>
              </a:rPr>
              <a:t> </a:t>
            </a:r>
            <a:r>
              <a:rPr lang="en-US" dirty="0" err="1">
                <a:ea typeface="+mn-lt"/>
                <a:cs typeface="+mn-lt"/>
              </a:rPr>
              <a:t>החתן</a:t>
            </a:r>
            <a:r>
              <a:rPr lang="en-US" dirty="0">
                <a:ea typeface="+mn-lt"/>
                <a:cs typeface="+mn-lt"/>
              </a:rPr>
              <a:t> </a:t>
            </a:r>
            <a:r>
              <a:rPr lang="en-US" dirty="0" err="1">
                <a:ea typeface="+mn-lt"/>
                <a:cs typeface="+mn-lt"/>
              </a:rPr>
              <a:t>ואת</a:t>
            </a:r>
            <a:r>
              <a:rPr lang="en-US" dirty="0">
                <a:ea typeface="+mn-lt"/>
                <a:cs typeface="+mn-lt"/>
              </a:rPr>
              <a:t> </a:t>
            </a:r>
            <a:r>
              <a:rPr lang="en-US" dirty="0" err="1">
                <a:ea typeface="+mn-lt"/>
                <a:cs typeface="+mn-lt"/>
              </a:rPr>
              <a:t>הכלה</a:t>
            </a:r>
            <a:r>
              <a:rPr lang="en-US" dirty="0">
                <a:ea typeface="+mn-lt"/>
                <a:cs typeface="+mn-lt"/>
              </a:rPr>
              <a:t> </a:t>
            </a:r>
            <a:r>
              <a:rPr lang="en-US" dirty="0" err="1">
                <a:ea typeface="+mn-lt"/>
                <a:cs typeface="+mn-lt"/>
              </a:rPr>
              <a:t>לחופה</a:t>
            </a:r>
            <a:r>
              <a:rPr lang="en-US" dirty="0">
                <a:ea typeface="+mn-lt"/>
                <a:cs typeface="+mn-lt"/>
              </a:rPr>
              <a:t>. </a:t>
            </a:r>
            <a:r>
              <a:rPr lang="en-US" dirty="0" err="1">
                <a:ea typeface="+mn-lt"/>
                <a:cs typeface="+mn-lt"/>
              </a:rPr>
              <a:t>פירש</a:t>
            </a:r>
            <a:r>
              <a:rPr lang="en-US" dirty="0">
                <a:ea typeface="+mn-lt"/>
                <a:cs typeface="+mn-lt"/>
              </a:rPr>
              <a:t> </a:t>
            </a:r>
            <a:r>
              <a:rPr lang="en-US" dirty="0" err="1">
                <a:ea typeface="+mn-lt"/>
                <a:cs typeface="+mn-lt"/>
              </a:rPr>
              <a:t>רש"י</a:t>
            </a:r>
            <a:r>
              <a:rPr lang="en-US" dirty="0">
                <a:ea typeface="+mn-lt"/>
                <a:cs typeface="+mn-lt"/>
              </a:rPr>
              <a:t> </a:t>
            </a:r>
            <a:r>
              <a:rPr lang="en-US" dirty="0" err="1">
                <a:ea typeface="+mn-lt"/>
                <a:cs typeface="+mn-lt"/>
              </a:rPr>
              <a:t>ז"ל</a:t>
            </a:r>
            <a:r>
              <a:rPr lang="en-US" dirty="0">
                <a:ea typeface="+mn-lt"/>
                <a:cs typeface="+mn-lt"/>
              </a:rPr>
              <a:t> </a:t>
            </a:r>
            <a:r>
              <a:rPr lang="en-US" dirty="0" err="1">
                <a:ea typeface="+mn-lt"/>
                <a:cs typeface="+mn-lt"/>
              </a:rPr>
              <a:t>שאילו</a:t>
            </a:r>
            <a:r>
              <a:rPr lang="en-US" dirty="0">
                <a:ea typeface="+mn-lt"/>
                <a:cs typeface="+mn-lt"/>
              </a:rPr>
              <a:t> </a:t>
            </a:r>
            <a:r>
              <a:rPr lang="en-US" dirty="0" err="1">
                <a:ea typeface="+mn-lt"/>
                <a:cs typeface="+mn-lt"/>
              </a:rPr>
              <a:t>היו</a:t>
            </a:r>
            <a:r>
              <a:rPr lang="en-US" dirty="0">
                <a:ea typeface="+mn-lt"/>
                <a:cs typeface="+mn-lt"/>
              </a:rPr>
              <a:t> </a:t>
            </a:r>
            <a:r>
              <a:rPr lang="en-US" dirty="0" err="1">
                <a:ea typeface="+mn-lt"/>
                <a:cs typeface="+mn-lt"/>
              </a:rPr>
              <a:t>קוברין</a:t>
            </a:r>
            <a:r>
              <a:rPr lang="en-US" dirty="0">
                <a:ea typeface="+mn-lt"/>
                <a:cs typeface="+mn-lt"/>
              </a:rPr>
              <a:t> </a:t>
            </a:r>
            <a:r>
              <a:rPr lang="en-US" dirty="0" err="1">
                <a:ea typeface="+mn-lt"/>
                <a:cs typeface="+mn-lt"/>
              </a:rPr>
              <a:t>את</a:t>
            </a:r>
            <a:r>
              <a:rPr lang="en-US" dirty="0">
                <a:ea typeface="+mn-lt"/>
                <a:cs typeface="+mn-lt"/>
              </a:rPr>
              <a:t> </a:t>
            </a:r>
            <a:r>
              <a:rPr lang="en-US" dirty="0" err="1">
                <a:ea typeface="+mn-lt"/>
                <a:cs typeface="+mn-lt"/>
              </a:rPr>
              <a:t>המת</a:t>
            </a:r>
            <a:r>
              <a:rPr lang="en-US" dirty="0">
                <a:ea typeface="+mn-lt"/>
                <a:cs typeface="+mn-lt"/>
              </a:rPr>
              <a:t> </a:t>
            </a:r>
            <a:r>
              <a:rPr lang="en-US" dirty="0" err="1">
                <a:ea typeface="+mn-lt"/>
                <a:cs typeface="+mn-lt"/>
              </a:rPr>
              <a:t>תחלה</a:t>
            </a:r>
            <a:r>
              <a:rPr lang="en-US" dirty="0">
                <a:ea typeface="+mn-lt"/>
                <a:cs typeface="+mn-lt"/>
              </a:rPr>
              <a:t> </a:t>
            </a:r>
            <a:r>
              <a:rPr lang="en-US" dirty="0" err="1">
                <a:ea typeface="+mn-lt"/>
                <a:cs typeface="+mn-lt"/>
              </a:rPr>
              <a:t>היה</a:t>
            </a:r>
            <a:r>
              <a:rPr lang="en-US" dirty="0">
                <a:ea typeface="+mn-lt"/>
                <a:cs typeface="+mn-lt"/>
              </a:rPr>
              <a:t> </a:t>
            </a:r>
            <a:r>
              <a:rPr lang="en-US" dirty="0" err="1">
                <a:ea typeface="+mn-lt"/>
                <a:cs typeface="+mn-lt"/>
              </a:rPr>
              <a:t>חלה</a:t>
            </a:r>
            <a:r>
              <a:rPr lang="en-US" dirty="0">
                <a:ea typeface="+mn-lt"/>
                <a:cs typeface="+mn-lt"/>
              </a:rPr>
              <a:t> </a:t>
            </a:r>
            <a:r>
              <a:rPr lang="en-US" dirty="0" err="1">
                <a:ea typeface="+mn-lt"/>
                <a:cs typeface="+mn-lt"/>
              </a:rPr>
              <a:t>עליו</a:t>
            </a:r>
            <a:r>
              <a:rPr lang="en-US" dirty="0">
                <a:ea typeface="+mn-lt"/>
                <a:cs typeface="+mn-lt"/>
              </a:rPr>
              <a:t> </a:t>
            </a:r>
            <a:r>
              <a:rPr lang="en-US" dirty="0" err="1">
                <a:ea typeface="+mn-lt"/>
                <a:cs typeface="+mn-lt"/>
              </a:rPr>
              <a:t>תורת</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ושוב</a:t>
            </a:r>
            <a:r>
              <a:rPr lang="en-US" dirty="0">
                <a:ea typeface="+mn-lt"/>
                <a:cs typeface="+mn-lt"/>
              </a:rPr>
              <a:t> </a:t>
            </a:r>
            <a:r>
              <a:rPr lang="en-US" dirty="0" err="1">
                <a:ea typeface="+mn-lt"/>
                <a:cs typeface="+mn-lt"/>
              </a:rPr>
              <a:t>אי</a:t>
            </a:r>
            <a:r>
              <a:rPr lang="en-US" dirty="0">
                <a:ea typeface="+mn-lt"/>
                <a:cs typeface="+mn-lt"/>
              </a:rPr>
              <a:t> </a:t>
            </a:r>
            <a:r>
              <a:rPr lang="en-US" dirty="0" err="1">
                <a:ea typeface="+mn-lt"/>
                <a:cs typeface="+mn-lt"/>
              </a:rPr>
              <a:t>אפשר</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לעשות</a:t>
            </a:r>
            <a:r>
              <a:rPr lang="en-US" dirty="0">
                <a:ea typeface="+mn-lt"/>
                <a:cs typeface="+mn-lt"/>
              </a:rPr>
              <a:t> </a:t>
            </a:r>
            <a:r>
              <a:rPr lang="en-US" dirty="0" err="1">
                <a:ea typeface="+mn-lt"/>
                <a:cs typeface="+mn-lt"/>
              </a:rPr>
              <a:t>חופה</a:t>
            </a:r>
            <a:r>
              <a:rPr lang="en-US" dirty="0">
                <a:ea typeface="+mn-lt"/>
                <a:cs typeface="+mn-lt"/>
              </a:rPr>
              <a:t>, </a:t>
            </a:r>
            <a:r>
              <a:rPr lang="en-US" dirty="0" err="1">
                <a:ea typeface="+mn-lt"/>
                <a:cs typeface="+mn-lt"/>
              </a:rPr>
              <a:t>וא"ת</a:t>
            </a:r>
            <a:r>
              <a:rPr lang="en-US" dirty="0">
                <a:ea typeface="+mn-lt"/>
                <a:cs typeface="+mn-lt"/>
              </a:rPr>
              <a:t> </a:t>
            </a:r>
            <a:r>
              <a:rPr lang="en-US" dirty="0" err="1">
                <a:ea typeface="+mn-lt"/>
                <a:cs typeface="+mn-lt"/>
              </a:rPr>
              <a:t>נהי</a:t>
            </a:r>
            <a:r>
              <a:rPr lang="en-US" dirty="0">
                <a:ea typeface="+mn-lt"/>
                <a:cs typeface="+mn-lt"/>
              </a:rPr>
              <a:t> </a:t>
            </a:r>
            <a:r>
              <a:rPr lang="en-US" dirty="0" err="1">
                <a:ea typeface="+mn-lt"/>
                <a:cs typeface="+mn-lt"/>
              </a:rPr>
              <a:t>דלא</a:t>
            </a:r>
            <a:r>
              <a:rPr lang="en-US" dirty="0">
                <a:ea typeface="+mn-lt"/>
                <a:cs typeface="+mn-lt"/>
              </a:rPr>
              <a:t> </a:t>
            </a:r>
            <a:r>
              <a:rPr lang="en-US" dirty="0" err="1">
                <a:ea typeface="+mn-lt"/>
                <a:cs typeface="+mn-lt"/>
              </a:rPr>
              <a:t>חלה</a:t>
            </a:r>
            <a:r>
              <a:rPr lang="en-US" dirty="0">
                <a:ea typeface="+mn-lt"/>
                <a:cs typeface="+mn-lt"/>
              </a:rPr>
              <a:t> </a:t>
            </a:r>
            <a:r>
              <a:rPr lang="en-US" dirty="0" err="1">
                <a:ea typeface="+mn-lt"/>
                <a:cs typeface="+mn-lt"/>
              </a:rPr>
              <a:t>עליו</a:t>
            </a:r>
            <a:r>
              <a:rPr lang="en-US" dirty="0">
                <a:ea typeface="+mn-lt"/>
                <a:cs typeface="+mn-lt"/>
              </a:rPr>
              <a:t> </a:t>
            </a:r>
            <a:r>
              <a:rPr lang="en-US" dirty="0" err="1">
                <a:ea typeface="+mn-lt"/>
                <a:cs typeface="+mn-lt"/>
              </a:rPr>
              <a:t>תורת</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קודם</a:t>
            </a:r>
            <a:r>
              <a:rPr lang="en-US" dirty="0">
                <a:ea typeface="+mn-lt"/>
                <a:cs typeface="+mn-lt"/>
              </a:rPr>
              <a:t> </a:t>
            </a:r>
            <a:r>
              <a:rPr lang="en-US" dirty="0" err="1">
                <a:ea typeface="+mn-lt"/>
                <a:cs typeface="+mn-lt"/>
              </a:rPr>
              <a:t>קבורה</a:t>
            </a:r>
            <a:r>
              <a:rPr lang="en-US" dirty="0">
                <a:ea typeface="+mn-lt"/>
                <a:cs typeface="+mn-lt"/>
              </a:rPr>
              <a:t> </a:t>
            </a:r>
            <a:r>
              <a:rPr lang="en-US" dirty="0" err="1">
                <a:ea typeface="+mn-lt"/>
                <a:cs typeface="+mn-lt"/>
              </a:rPr>
              <a:t>מ"מ</a:t>
            </a:r>
            <a:r>
              <a:rPr lang="en-US" dirty="0">
                <a:ea typeface="+mn-lt"/>
                <a:cs typeface="+mn-lt"/>
              </a:rPr>
              <a:t> </a:t>
            </a:r>
            <a:r>
              <a:rPr lang="en-US" dirty="0" err="1">
                <a:ea typeface="+mn-lt"/>
                <a:cs typeface="+mn-lt"/>
              </a:rPr>
              <a:t>הרי</a:t>
            </a:r>
            <a:r>
              <a:rPr lang="en-US" dirty="0">
                <a:ea typeface="+mn-lt"/>
                <a:cs typeface="+mn-lt"/>
              </a:rPr>
              <a:t> </a:t>
            </a:r>
            <a:r>
              <a:rPr lang="en-US" dirty="0" err="1">
                <a:ea typeface="+mn-lt"/>
                <a:cs typeface="+mn-lt"/>
              </a:rPr>
              <a:t>חלה</a:t>
            </a:r>
            <a:r>
              <a:rPr lang="en-US" dirty="0">
                <a:ea typeface="+mn-lt"/>
                <a:cs typeface="+mn-lt"/>
              </a:rPr>
              <a:t> </a:t>
            </a:r>
            <a:r>
              <a:rPr lang="en-US" dirty="0" err="1">
                <a:ea typeface="+mn-lt"/>
                <a:cs typeface="+mn-lt"/>
              </a:rPr>
              <a:t>עליו</a:t>
            </a:r>
            <a:r>
              <a:rPr lang="en-US" dirty="0">
                <a:ea typeface="+mn-lt"/>
                <a:cs typeface="+mn-lt"/>
              </a:rPr>
              <a:t> </a:t>
            </a:r>
            <a:r>
              <a:rPr lang="en-US" dirty="0" err="1">
                <a:ea typeface="+mn-lt"/>
                <a:cs typeface="+mn-lt"/>
              </a:rPr>
              <a:t>אנינות</a:t>
            </a:r>
            <a:r>
              <a:rPr lang="en-US" dirty="0">
                <a:ea typeface="+mn-lt"/>
                <a:cs typeface="+mn-lt"/>
              </a:rPr>
              <a:t> </a:t>
            </a:r>
            <a:r>
              <a:rPr lang="en-US" dirty="0" err="1">
                <a:ea typeface="+mn-lt"/>
                <a:cs typeface="+mn-lt"/>
              </a:rPr>
              <a:t>דמי</a:t>
            </a:r>
            <a:r>
              <a:rPr lang="en-US" dirty="0">
                <a:ea typeface="+mn-lt"/>
                <a:cs typeface="+mn-lt"/>
              </a:rPr>
              <a:t> </a:t>
            </a:r>
            <a:r>
              <a:rPr lang="en-US" dirty="0" err="1">
                <a:ea typeface="+mn-lt"/>
                <a:cs typeface="+mn-lt"/>
              </a:rPr>
              <a:t>שמתו</a:t>
            </a:r>
            <a:r>
              <a:rPr lang="en-US" dirty="0">
                <a:ea typeface="+mn-lt"/>
                <a:cs typeface="+mn-lt"/>
              </a:rPr>
              <a:t> </a:t>
            </a:r>
            <a:r>
              <a:rPr lang="en-US" dirty="0" err="1">
                <a:ea typeface="+mn-lt"/>
                <a:cs typeface="+mn-lt"/>
              </a:rPr>
              <a:t>מוטל</a:t>
            </a:r>
            <a:r>
              <a:rPr lang="en-US" dirty="0">
                <a:ea typeface="+mn-lt"/>
                <a:cs typeface="+mn-lt"/>
              </a:rPr>
              <a:t> </a:t>
            </a:r>
            <a:r>
              <a:rPr lang="en-US" dirty="0" err="1">
                <a:ea typeface="+mn-lt"/>
                <a:cs typeface="+mn-lt"/>
              </a:rPr>
              <a:t>לפניו</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בבשר</a:t>
            </a:r>
            <a:r>
              <a:rPr lang="en-US" dirty="0">
                <a:ea typeface="+mn-lt"/>
                <a:cs typeface="+mn-lt"/>
              </a:rPr>
              <a:t> </a:t>
            </a:r>
            <a:r>
              <a:rPr lang="en-US" dirty="0" err="1">
                <a:ea typeface="+mn-lt"/>
                <a:cs typeface="+mn-lt"/>
              </a:rPr>
              <a:t>ויין</a:t>
            </a:r>
            <a:r>
              <a:rPr lang="en-US" dirty="0">
                <a:ea typeface="+mn-lt"/>
                <a:cs typeface="+mn-lt"/>
              </a:rPr>
              <a:t> </a:t>
            </a:r>
            <a:r>
              <a:rPr lang="en-US" dirty="0" err="1">
                <a:ea typeface="+mn-lt"/>
                <a:cs typeface="+mn-lt"/>
              </a:rPr>
              <a:t>ותשמיש</a:t>
            </a:r>
            <a:r>
              <a:rPr lang="en-US" dirty="0">
                <a:ea typeface="+mn-lt"/>
                <a:cs typeface="+mn-lt"/>
              </a:rPr>
              <a:t> </a:t>
            </a:r>
            <a:r>
              <a:rPr lang="en-US" dirty="0" err="1">
                <a:ea typeface="+mn-lt"/>
                <a:cs typeface="+mn-lt"/>
              </a:rPr>
              <a:t>המטה</a:t>
            </a:r>
            <a:r>
              <a:rPr lang="en-US" dirty="0">
                <a:ea typeface="+mn-lt"/>
                <a:cs typeface="+mn-lt"/>
              </a:rPr>
              <a:t> (</a:t>
            </a:r>
            <a:r>
              <a:rPr lang="en-US" dirty="0" err="1">
                <a:ea typeface="+mn-lt"/>
                <a:cs typeface="+mn-lt"/>
              </a:rPr>
              <a:t>מו"ק</a:t>
            </a:r>
            <a:r>
              <a:rPr lang="en-US" dirty="0">
                <a:ea typeface="+mn-lt"/>
                <a:cs typeface="+mn-lt"/>
              </a:rPr>
              <a:t> </a:t>
            </a:r>
            <a:r>
              <a:rPr lang="en-US" dirty="0" err="1">
                <a:ea typeface="+mn-lt"/>
                <a:cs typeface="+mn-lt"/>
              </a:rPr>
              <a:t>כ"ג</a:t>
            </a:r>
            <a:r>
              <a:rPr lang="en-US" dirty="0">
                <a:ea typeface="+mn-lt"/>
                <a:cs typeface="+mn-lt"/>
              </a:rPr>
              <a:t> ב'), </a:t>
            </a:r>
            <a:r>
              <a:rPr lang="en-US" dirty="0" err="1">
                <a:ea typeface="+mn-lt"/>
                <a:cs typeface="+mn-lt"/>
              </a:rPr>
              <a:t>וי"ל</a:t>
            </a:r>
            <a:r>
              <a:rPr lang="en-US" dirty="0">
                <a:ea typeface="+mn-lt"/>
                <a:cs typeface="+mn-lt"/>
              </a:rPr>
              <a:t> </a:t>
            </a:r>
            <a:r>
              <a:rPr lang="en-US" dirty="0" err="1">
                <a:ea typeface="+mn-lt"/>
                <a:cs typeface="+mn-lt"/>
              </a:rPr>
              <a:t>דבאנינות</a:t>
            </a:r>
            <a:r>
              <a:rPr lang="en-US" dirty="0">
                <a:ea typeface="+mn-lt"/>
                <a:cs typeface="+mn-lt"/>
              </a:rPr>
              <a:t> </a:t>
            </a:r>
            <a:r>
              <a:rPr lang="en-US" dirty="0" err="1">
                <a:ea typeface="+mn-lt"/>
                <a:cs typeface="+mn-lt"/>
              </a:rPr>
              <a:t>הקלו</a:t>
            </a:r>
            <a:r>
              <a:rPr lang="en-US" dirty="0">
                <a:ea typeface="+mn-lt"/>
                <a:cs typeface="+mn-lt"/>
              </a:rPr>
              <a:t> </a:t>
            </a:r>
            <a:r>
              <a:rPr lang="en-US" dirty="0" err="1">
                <a:ea typeface="+mn-lt"/>
                <a:cs typeface="+mn-lt"/>
              </a:rPr>
              <a:t>ועשאוהו</a:t>
            </a:r>
            <a:r>
              <a:rPr lang="en-US" dirty="0">
                <a:ea typeface="+mn-lt"/>
                <a:cs typeface="+mn-lt"/>
              </a:rPr>
              <a:t> </a:t>
            </a:r>
            <a:r>
              <a:rPr lang="en-US" dirty="0" err="1">
                <a:ea typeface="+mn-lt"/>
                <a:cs typeface="+mn-lt"/>
              </a:rPr>
              <a:t>כאילו</a:t>
            </a:r>
            <a:r>
              <a:rPr lang="en-US" dirty="0">
                <a:ea typeface="+mn-lt"/>
                <a:cs typeface="+mn-lt"/>
              </a:rPr>
              <a:t> </a:t>
            </a:r>
            <a:r>
              <a:rPr lang="en-US" dirty="0" err="1">
                <a:ea typeface="+mn-lt"/>
                <a:cs typeface="+mn-lt"/>
              </a:rPr>
              <a:t>נתייאש</a:t>
            </a:r>
            <a:r>
              <a:rPr lang="en-US" dirty="0">
                <a:ea typeface="+mn-lt"/>
                <a:cs typeface="+mn-lt"/>
              </a:rPr>
              <a:t> </a:t>
            </a:r>
            <a:r>
              <a:rPr lang="en-US" dirty="0" err="1">
                <a:ea typeface="+mn-lt"/>
                <a:cs typeface="+mn-lt"/>
              </a:rPr>
              <a:t>מלקוברו</a:t>
            </a:r>
            <a:r>
              <a:rPr lang="en-US" dirty="0">
                <a:ea typeface="+mn-lt"/>
                <a:cs typeface="+mn-lt"/>
              </a:rPr>
              <a:t> </a:t>
            </a:r>
            <a:r>
              <a:rPr lang="en-US" dirty="0" err="1">
                <a:ea typeface="+mn-lt"/>
                <a:cs typeface="+mn-lt"/>
              </a:rPr>
              <a:t>שהוא</a:t>
            </a:r>
            <a:r>
              <a:rPr lang="en-US" dirty="0">
                <a:ea typeface="+mn-lt"/>
                <a:cs typeface="+mn-lt"/>
              </a:rPr>
              <a:t> </a:t>
            </a:r>
            <a:r>
              <a:rPr lang="en-US" dirty="0" err="1">
                <a:ea typeface="+mn-lt"/>
                <a:cs typeface="+mn-lt"/>
              </a:rPr>
              <a:t>מותר</a:t>
            </a:r>
            <a:r>
              <a:rPr lang="en-US" dirty="0">
                <a:ea typeface="+mn-lt"/>
                <a:cs typeface="+mn-lt"/>
              </a:rPr>
              <a:t> </a:t>
            </a:r>
            <a:r>
              <a:rPr lang="en-US" dirty="0" err="1">
                <a:ea typeface="+mn-lt"/>
                <a:cs typeface="+mn-lt"/>
              </a:rPr>
              <a:t>בבשר</a:t>
            </a:r>
            <a:r>
              <a:rPr lang="en-US" dirty="0">
                <a:ea typeface="+mn-lt"/>
                <a:cs typeface="+mn-lt"/>
              </a:rPr>
              <a:t> </a:t>
            </a:r>
            <a:r>
              <a:rPr lang="en-US" dirty="0" err="1">
                <a:ea typeface="+mn-lt"/>
                <a:cs typeface="+mn-lt"/>
              </a:rPr>
              <a:t>ויין</a:t>
            </a:r>
            <a:r>
              <a:rPr lang="en-US" dirty="0">
                <a:ea typeface="+mn-lt"/>
                <a:cs typeface="+mn-lt"/>
              </a:rPr>
              <a:t> </a:t>
            </a:r>
            <a:r>
              <a:rPr lang="en-US" dirty="0" err="1">
                <a:ea typeface="+mn-lt"/>
                <a:cs typeface="+mn-lt"/>
              </a:rPr>
              <a:t>ותשמיש</a:t>
            </a:r>
            <a:r>
              <a:rPr lang="en-US" dirty="0">
                <a:ea typeface="+mn-lt"/>
                <a:cs typeface="+mn-lt"/>
              </a:rPr>
              <a:t> </a:t>
            </a:r>
            <a:r>
              <a:rPr lang="en-US" dirty="0" err="1">
                <a:ea typeface="+mn-lt"/>
                <a:cs typeface="+mn-lt"/>
              </a:rPr>
              <a:t>המטה</a:t>
            </a:r>
            <a:r>
              <a:rPr lang="en-US" dirty="0">
                <a:ea typeface="+mn-lt"/>
                <a:cs typeface="+mn-lt"/>
              </a:rPr>
              <a:t> </a:t>
            </a:r>
            <a:r>
              <a:rPr lang="en-US" dirty="0" err="1">
                <a:ea typeface="+mn-lt"/>
                <a:cs typeface="+mn-lt"/>
              </a:rPr>
              <a:t>כדאיתא</a:t>
            </a:r>
            <a:r>
              <a:rPr lang="en-US" dirty="0">
                <a:ea typeface="+mn-lt"/>
                <a:cs typeface="+mn-lt"/>
              </a:rPr>
              <a:t> </a:t>
            </a:r>
            <a:r>
              <a:rPr lang="en-US" dirty="0" err="1">
                <a:ea typeface="+mn-lt"/>
                <a:cs typeface="+mn-lt"/>
              </a:rPr>
              <a:t>התם</a:t>
            </a:r>
            <a:r>
              <a:rPr lang="en-US" dirty="0">
                <a:ea typeface="+mn-lt"/>
                <a:cs typeface="+mn-lt"/>
              </a:rPr>
              <a:t> (</a:t>
            </a:r>
            <a:r>
              <a:rPr lang="en-US" dirty="0" err="1">
                <a:ea typeface="+mn-lt"/>
                <a:cs typeface="+mn-lt"/>
              </a:rPr>
              <a:t>עי</a:t>
            </a:r>
            <a:r>
              <a:rPr lang="en-US" dirty="0">
                <a:ea typeface="+mn-lt"/>
                <a:cs typeface="+mn-lt"/>
              </a:rPr>
              <a:t>' </a:t>
            </a:r>
            <a:r>
              <a:rPr lang="en-US" dirty="0" err="1">
                <a:ea typeface="+mn-lt"/>
                <a:cs typeface="+mn-lt"/>
              </a:rPr>
              <a:t>תו</a:t>
            </a:r>
            <a:r>
              <a:rPr lang="en-US" dirty="0">
                <a:ea typeface="+mn-lt"/>
                <a:cs typeface="+mn-lt"/>
              </a:rPr>
              <a:t>' </a:t>
            </a:r>
            <a:r>
              <a:rPr lang="en-US" dirty="0" err="1">
                <a:ea typeface="+mn-lt"/>
                <a:cs typeface="+mn-lt"/>
              </a:rPr>
              <a:t>ברכות</a:t>
            </a:r>
            <a:r>
              <a:rPr lang="en-US" dirty="0">
                <a:ea typeface="+mn-lt"/>
                <a:cs typeface="+mn-lt"/>
              </a:rPr>
              <a:t> </a:t>
            </a:r>
            <a:r>
              <a:rPr lang="en-US" dirty="0" err="1">
                <a:ea typeface="+mn-lt"/>
                <a:cs typeface="+mn-lt"/>
              </a:rPr>
              <a:t>י"ח</a:t>
            </a:r>
            <a:r>
              <a:rPr lang="en-US" dirty="0">
                <a:ea typeface="+mn-lt"/>
                <a:cs typeface="+mn-lt"/>
              </a:rPr>
              <a:t> א'), </a:t>
            </a:r>
            <a:r>
              <a:rPr lang="en-US" dirty="0" err="1">
                <a:ea typeface="+mn-lt"/>
                <a:cs typeface="+mn-lt"/>
              </a:rPr>
              <a:t>וכן</a:t>
            </a:r>
            <a:r>
              <a:rPr lang="en-US" dirty="0">
                <a:ea typeface="+mn-lt"/>
                <a:cs typeface="+mn-lt"/>
              </a:rPr>
              <a:t> </a:t>
            </a:r>
            <a:r>
              <a:rPr lang="en-US" dirty="0" err="1">
                <a:ea typeface="+mn-lt"/>
                <a:cs typeface="+mn-lt"/>
              </a:rPr>
              <a:t>פירשו</a:t>
            </a:r>
            <a:r>
              <a:rPr lang="en-US" dirty="0">
                <a:ea typeface="+mn-lt"/>
                <a:cs typeface="+mn-lt"/>
              </a:rPr>
              <a:t> </a:t>
            </a:r>
            <a:r>
              <a:rPr lang="en-US" dirty="0" err="1">
                <a:ea typeface="+mn-lt"/>
                <a:cs typeface="+mn-lt"/>
              </a:rPr>
              <a:t>בתוספות</a:t>
            </a:r>
            <a:r>
              <a:rPr lang="en-US" dirty="0">
                <a:ea typeface="+mn-lt"/>
                <a:cs typeface="+mn-lt"/>
              </a:rPr>
              <a:t>. </a:t>
            </a:r>
            <a:endParaRPr lang="en-US">
              <a:cs typeface="Calibri" panose="020F0502020204030204"/>
            </a:endParaRPr>
          </a:p>
          <a:p>
            <a:pPr>
              <a:lnSpc>
                <a:spcPct val="150000"/>
              </a:lnSpc>
              <a:buNone/>
            </a:pPr>
            <a:endParaRPr lang="en-US">
              <a:cs typeface="Calibri" panose="020F0502020204030204"/>
            </a:endParaRPr>
          </a:p>
          <a:p>
            <a:pPr marL="0" indent="0">
              <a:lnSpc>
                <a:spcPct val="150000"/>
              </a:lnSpc>
              <a:buNone/>
            </a:pPr>
            <a:endParaRPr lang="en-US" dirty="0">
              <a:cs typeface="Calibri" panose="020F0502020204030204"/>
            </a:endParaRPr>
          </a:p>
        </p:txBody>
      </p:sp>
    </p:spTree>
    <p:extLst>
      <p:ext uri="{BB962C8B-B14F-4D97-AF65-F5344CB8AC3E}">
        <p14:creationId xmlns:p14="http://schemas.microsoft.com/office/powerpoint/2010/main" val="1440393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8920-2215-AA1C-FD93-D9E85778EE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C7660A-A1A5-0A91-EC77-514895C836EE}"/>
              </a:ext>
            </a:extLst>
          </p:cNvPr>
          <p:cNvSpPr>
            <a:spLocks noGrp="1"/>
          </p:cNvSpPr>
          <p:nvPr>
            <p:ph idx="1"/>
          </p:nvPr>
        </p:nvSpPr>
        <p:spPr/>
        <p:txBody>
          <a:bodyPr vert="horz" lIns="91440" tIns="45720" rIns="91440" bIns="45720" rtlCol="1" anchor="t">
            <a:normAutofit fontScale="55000" lnSpcReduction="20000"/>
          </a:bodyPr>
          <a:lstStyle/>
          <a:p>
            <a:pPr>
              <a:lnSpc>
                <a:spcPct val="150000"/>
              </a:lnSpc>
              <a:buNone/>
            </a:pPr>
            <a:r>
              <a:rPr lang="en-US" dirty="0" err="1">
                <a:ea typeface="+mn-lt"/>
                <a:cs typeface="+mn-lt"/>
              </a:rPr>
              <a:t>תוספות</a:t>
            </a:r>
            <a:r>
              <a:rPr lang="en-US" dirty="0">
                <a:ea typeface="+mn-lt"/>
                <a:cs typeface="+mn-lt"/>
              </a:rPr>
              <a:t> </a:t>
            </a:r>
            <a:r>
              <a:rPr lang="en-US" dirty="0" err="1">
                <a:ea typeface="+mn-lt"/>
                <a:cs typeface="+mn-lt"/>
              </a:rPr>
              <a:t>ברכות</a:t>
            </a:r>
            <a:r>
              <a:rPr lang="en-US" dirty="0">
                <a:ea typeface="+mn-lt"/>
                <a:cs typeface="+mn-lt"/>
              </a:rPr>
              <a:t> </a:t>
            </a:r>
            <a:r>
              <a:rPr lang="en-US" dirty="0" err="1">
                <a:ea typeface="+mn-lt"/>
                <a:cs typeface="+mn-lt"/>
              </a:rPr>
              <a:t>יז</a:t>
            </a:r>
            <a:r>
              <a:rPr lang="en-US" dirty="0">
                <a:ea typeface="+mn-lt"/>
                <a:cs typeface="+mn-lt"/>
              </a:rPr>
              <a:t> ב </a:t>
            </a:r>
            <a:endParaRPr lang="en-US" dirty="0">
              <a:cs typeface="Calibri" panose="020F0502020204030204"/>
            </a:endParaRPr>
          </a:p>
          <a:p>
            <a:pPr>
              <a:lnSpc>
                <a:spcPct val="150000"/>
              </a:lnSpc>
              <a:buNone/>
            </a:pPr>
            <a:r>
              <a:rPr lang="en-US" dirty="0" err="1">
                <a:ea typeface="+mn-lt"/>
                <a:cs typeface="+mn-lt"/>
              </a:rPr>
              <a:t>ואינו</a:t>
            </a:r>
            <a:r>
              <a:rPr lang="en-US" dirty="0">
                <a:ea typeface="+mn-lt"/>
                <a:cs typeface="+mn-lt"/>
              </a:rPr>
              <a:t> </a:t>
            </a:r>
            <a:r>
              <a:rPr lang="en-US" dirty="0" err="1">
                <a:ea typeface="+mn-lt"/>
                <a:cs typeface="+mn-lt"/>
              </a:rPr>
              <a:t>מברך</a:t>
            </a:r>
            <a:r>
              <a:rPr lang="en-US" dirty="0">
                <a:ea typeface="+mn-lt"/>
                <a:cs typeface="+mn-lt"/>
              </a:rPr>
              <a:t>. </a:t>
            </a:r>
            <a:r>
              <a:rPr lang="en-US" dirty="0" err="1">
                <a:ea typeface="+mn-lt"/>
                <a:cs typeface="+mn-lt"/>
              </a:rPr>
              <a:t>פרש"י</a:t>
            </a:r>
            <a:r>
              <a:rPr lang="en-US" dirty="0">
                <a:ea typeface="+mn-lt"/>
                <a:cs typeface="+mn-lt"/>
              </a:rPr>
              <a:t> </a:t>
            </a:r>
            <a:r>
              <a:rPr lang="en-US" dirty="0" err="1">
                <a:ea typeface="+mn-lt"/>
                <a:cs typeface="+mn-lt"/>
              </a:rPr>
              <a:t>ואין</a:t>
            </a:r>
            <a:r>
              <a:rPr lang="en-US" dirty="0">
                <a:ea typeface="+mn-lt"/>
                <a:cs typeface="+mn-lt"/>
              </a:rPr>
              <a:t> </a:t>
            </a:r>
            <a:r>
              <a:rPr lang="en-US" dirty="0" err="1">
                <a:ea typeface="+mn-lt"/>
                <a:cs typeface="+mn-lt"/>
              </a:rPr>
              <a:t>זקוק</a:t>
            </a:r>
            <a:r>
              <a:rPr lang="en-US" dirty="0">
                <a:ea typeface="+mn-lt"/>
                <a:cs typeface="+mn-lt"/>
              </a:rPr>
              <a:t> </a:t>
            </a:r>
            <a:r>
              <a:rPr lang="en-US" dirty="0" err="1">
                <a:ea typeface="+mn-lt"/>
                <a:cs typeface="+mn-lt"/>
              </a:rPr>
              <a:t>לברך</a:t>
            </a:r>
            <a:r>
              <a:rPr lang="en-US" dirty="0">
                <a:ea typeface="+mn-lt"/>
                <a:cs typeface="+mn-lt"/>
              </a:rPr>
              <a:t>. </a:t>
            </a:r>
            <a:r>
              <a:rPr lang="en-US" dirty="0" err="1">
                <a:ea typeface="+mn-lt"/>
                <a:cs typeface="+mn-lt"/>
              </a:rPr>
              <a:t>ומשמע</a:t>
            </a:r>
            <a:r>
              <a:rPr lang="en-US" dirty="0">
                <a:ea typeface="+mn-lt"/>
                <a:cs typeface="+mn-lt"/>
              </a:rPr>
              <a:t> </a:t>
            </a:r>
            <a:r>
              <a:rPr lang="en-US" dirty="0" err="1">
                <a:ea typeface="+mn-lt"/>
                <a:cs typeface="+mn-lt"/>
              </a:rPr>
              <a:t>מתוך</a:t>
            </a:r>
            <a:r>
              <a:rPr lang="en-US" dirty="0">
                <a:ea typeface="+mn-lt"/>
                <a:cs typeface="+mn-lt"/>
              </a:rPr>
              <a:t> </a:t>
            </a:r>
            <a:r>
              <a:rPr lang="en-US" dirty="0" err="1">
                <a:ea typeface="+mn-lt"/>
                <a:cs typeface="+mn-lt"/>
              </a:rPr>
              <a:t>פירושו</a:t>
            </a:r>
            <a:r>
              <a:rPr lang="en-US" dirty="0">
                <a:ea typeface="+mn-lt"/>
                <a:cs typeface="+mn-lt"/>
              </a:rPr>
              <a:t> </a:t>
            </a:r>
            <a:r>
              <a:rPr lang="en-US" dirty="0" err="1">
                <a:ea typeface="+mn-lt"/>
                <a:cs typeface="+mn-lt"/>
              </a:rPr>
              <a:t>שאם</a:t>
            </a:r>
            <a:r>
              <a:rPr lang="en-US" dirty="0">
                <a:ea typeface="+mn-lt"/>
                <a:cs typeface="+mn-lt"/>
              </a:rPr>
              <a:t> </a:t>
            </a:r>
            <a:r>
              <a:rPr lang="en-US" dirty="0" err="1">
                <a:ea typeface="+mn-lt"/>
                <a:cs typeface="+mn-lt"/>
              </a:rPr>
              <a:t>רצה</a:t>
            </a:r>
            <a:r>
              <a:rPr lang="en-US" dirty="0">
                <a:ea typeface="+mn-lt"/>
                <a:cs typeface="+mn-lt"/>
              </a:rPr>
              <a:t> </a:t>
            </a:r>
            <a:r>
              <a:rPr lang="en-US" dirty="0" err="1">
                <a:ea typeface="+mn-lt"/>
                <a:cs typeface="+mn-lt"/>
              </a:rPr>
              <a:t>לברך</a:t>
            </a:r>
            <a:r>
              <a:rPr lang="en-US" dirty="0">
                <a:ea typeface="+mn-lt"/>
                <a:cs typeface="+mn-lt"/>
              </a:rPr>
              <a:t> </a:t>
            </a:r>
            <a:r>
              <a:rPr lang="en-US" dirty="0" err="1">
                <a:ea typeface="+mn-lt"/>
                <a:cs typeface="+mn-lt"/>
              </a:rPr>
              <a:t>רשאי</a:t>
            </a:r>
            <a:r>
              <a:rPr lang="en-US" dirty="0">
                <a:ea typeface="+mn-lt"/>
                <a:cs typeface="+mn-lt"/>
              </a:rPr>
              <a:t> </a:t>
            </a:r>
            <a:r>
              <a:rPr lang="en-US" dirty="0" err="1">
                <a:ea typeface="+mn-lt"/>
                <a:cs typeface="+mn-lt"/>
              </a:rPr>
              <a:t>מיהו</a:t>
            </a:r>
            <a:r>
              <a:rPr lang="en-US" dirty="0">
                <a:ea typeface="+mn-lt"/>
                <a:cs typeface="+mn-lt"/>
              </a:rPr>
              <a:t> </a:t>
            </a:r>
            <a:r>
              <a:rPr lang="en-US" dirty="0" err="1">
                <a:ea typeface="+mn-lt"/>
                <a:cs typeface="+mn-lt"/>
              </a:rPr>
              <a:t>בירושלמי</a:t>
            </a:r>
            <a:r>
              <a:rPr lang="en-US" dirty="0">
                <a:ea typeface="+mn-lt"/>
                <a:cs typeface="+mn-lt"/>
              </a:rPr>
              <a:t> </a:t>
            </a:r>
            <a:r>
              <a:rPr lang="en-US" dirty="0" err="1">
                <a:ea typeface="+mn-lt"/>
                <a:cs typeface="+mn-lt"/>
              </a:rPr>
              <a:t>קאמר</a:t>
            </a:r>
            <a:r>
              <a:rPr lang="en-US" dirty="0">
                <a:ea typeface="+mn-lt"/>
                <a:cs typeface="+mn-lt"/>
              </a:rPr>
              <a:t> </a:t>
            </a:r>
            <a:r>
              <a:rPr lang="en-US" dirty="0" err="1">
                <a:ea typeface="+mn-lt"/>
                <a:cs typeface="+mn-lt"/>
              </a:rPr>
              <a:t>אם</a:t>
            </a:r>
            <a:r>
              <a:rPr lang="en-US" dirty="0">
                <a:ea typeface="+mn-lt"/>
                <a:cs typeface="+mn-lt"/>
              </a:rPr>
              <a:t> </a:t>
            </a:r>
            <a:r>
              <a:rPr lang="en-US" dirty="0" err="1">
                <a:ea typeface="+mn-lt"/>
                <a:cs typeface="+mn-lt"/>
              </a:rPr>
              <a:t>רצה</a:t>
            </a:r>
            <a:r>
              <a:rPr lang="en-US" dirty="0">
                <a:ea typeface="+mn-lt"/>
                <a:cs typeface="+mn-lt"/>
              </a:rPr>
              <a:t> </a:t>
            </a:r>
            <a:r>
              <a:rPr lang="en-US" dirty="0" err="1">
                <a:ea typeface="+mn-lt"/>
                <a:cs typeface="+mn-lt"/>
              </a:rPr>
              <a:t>להחמיר</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שומעין</a:t>
            </a:r>
            <a:r>
              <a:rPr lang="en-US" dirty="0">
                <a:ea typeface="+mn-lt"/>
                <a:cs typeface="+mn-lt"/>
              </a:rPr>
              <a:t> </a:t>
            </a:r>
            <a:r>
              <a:rPr lang="en-US" dirty="0" err="1">
                <a:ea typeface="+mn-lt"/>
                <a:cs typeface="+mn-lt"/>
              </a:rPr>
              <a:t>לו</a:t>
            </a:r>
            <a:r>
              <a:rPr lang="en-US" dirty="0">
                <a:ea typeface="+mn-lt"/>
                <a:cs typeface="+mn-lt"/>
              </a:rPr>
              <a:t> </a:t>
            </a:r>
            <a:r>
              <a:rPr lang="en-US" dirty="0" err="1">
                <a:ea typeface="+mn-lt"/>
                <a:cs typeface="+mn-lt"/>
              </a:rPr>
              <a:t>לכך</a:t>
            </a:r>
            <a:r>
              <a:rPr lang="en-US" dirty="0">
                <a:ea typeface="+mn-lt"/>
                <a:cs typeface="+mn-lt"/>
              </a:rPr>
              <a:t> </a:t>
            </a:r>
            <a:r>
              <a:rPr lang="en-US" dirty="0" err="1">
                <a:ea typeface="+mn-lt"/>
                <a:cs typeface="+mn-lt"/>
              </a:rPr>
              <a:t>נראה</a:t>
            </a:r>
            <a:r>
              <a:rPr lang="en-US" dirty="0">
                <a:ea typeface="+mn-lt"/>
                <a:cs typeface="+mn-lt"/>
              </a:rPr>
              <a:t> </a:t>
            </a:r>
            <a:r>
              <a:rPr lang="en-US" dirty="0" err="1">
                <a:ea typeface="+mn-lt"/>
                <a:cs typeface="+mn-lt"/>
              </a:rPr>
              <a:t>לומר</a:t>
            </a:r>
            <a:r>
              <a:rPr lang="en-US" dirty="0">
                <a:ea typeface="+mn-lt"/>
                <a:cs typeface="+mn-lt"/>
              </a:rPr>
              <a:t> </a:t>
            </a:r>
            <a:r>
              <a:rPr lang="en-US" dirty="0" err="1">
                <a:ea typeface="+mn-lt"/>
                <a:cs typeface="+mn-lt"/>
              </a:rPr>
              <a:t>אינו</a:t>
            </a:r>
            <a:r>
              <a:rPr lang="en-US" dirty="0">
                <a:ea typeface="+mn-lt"/>
                <a:cs typeface="+mn-lt"/>
              </a:rPr>
              <a:t> </a:t>
            </a:r>
            <a:r>
              <a:rPr lang="en-US" dirty="0" err="1">
                <a:ea typeface="+mn-lt"/>
                <a:cs typeface="+mn-lt"/>
              </a:rPr>
              <a:t>מברך</a:t>
            </a:r>
            <a:r>
              <a:rPr lang="en-US" dirty="0">
                <a:ea typeface="+mn-lt"/>
                <a:cs typeface="+mn-lt"/>
              </a:rPr>
              <a:t> </a:t>
            </a:r>
            <a:r>
              <a:rPr lang="en-US" dirty="0" err="1">
                <a:ea typeface="+mn-lt"/>
                <a:cs typeface="+mn-lt"/>
              </a:rPr>
              <a:t>אינו</a:t>
            </a:r>
            <a:r>
              <a:rPr lang="en-US" dirty="0">
                <a:ea typeface="+mn-lt"/>
                <a:cs typeface="+mn-lt"/>
              </a:rPr>
              <a:t> </a:t>
            </a:r>
            <a:r>
              <a:rPr lang="en-US" dirty="0" err="1">
                <a:ea typeface="+mn-lt"/>
                <a:cs typeface="+mn-lt"/>
              </a:rPr>
              <a:t>רשאי</a:t>
            </a:r>
            <a:r>
              <a:rPr lang="en-US" dirty="0">
                <a:ea typeface="+mn-lt"/>
                <a:cs typeface="+mn-lt"/>
              </a:rPr>
              <a:t> </a:t>
            </a:r>
            <a:r>
              <a:rPr lang="en-US" dirty="0" err="1">
                <a:ea typeface="+mn-lt"/>
                <a:cs typeface="+mn-lt"/>
              </a:rPr>
              <a:t>לברך</a:t>
            </a:r>
            <a:r>
              <a:rPr lang="en-US" b="1" dirty="0">
                <a:ea typeface="+mn-lt"/>
                <a:cs typeface="+mn-lt"/>
              </a:rPr>
              <a:t> </a:t>
            </a:r>
            <a:r>
              <a:rPr lang="en-US" b="1" dirty="0" err="1">
                <a:ea typeface="+mn-lt"/>
                <a:cs typeface="+mn-lt"/>
              </a:rPr>
              <a:t>ומפרש</a:t>
            </a:r>
            <a:r>
              <a:rPr lang="en-US" b="1" dirty="0">
                <a:ea typeface="+mn-lt"/>
                <a:cs typeface="+mn-lt"/>
              </a:rPr>
              <a:t> </a:t>
            </a:r>
            <a:r>
              <a:rPr lang="en-US" b="1" dirty="0" err="1">
                <a:ea typeface="+mn-lt"/>
                <a:cs typeface="+mn-lt"/>
              </a:rPr>
              <a:t>בירושלמי</a:t>
            </a:r>
            <a:r>
              <a:rPr lang="en-US" b="1" dirty="0">
                <a:ea typeface="+mn-lt"/>
                <a:cs typeface="+mn-lt"/>
              </a:rPr>
              <a:t> </a:t>
            </a:r>
            <a:r>
              <a:rPr lang="en-US" b="1" dirty="0" err="1">
                <a:ea typeface="+mn-lt"/>
                <a:cs typeface="+mn-lt"/>
              </a:rPr>
              <a:t>למה</a:t>
            </a:r>
            <a:r>
              <a:rPr lang="en-US" b="1" dirty="0">
                <a:ea typeface="+mn-lt"/>
                <a:cs typeface="+mn-lt"/>
              </a:rPr>
              <a:t> </a:t>
            </a:r>
            <a:r>
              <a:rPr lang="en-US" b="1" dirty="0" err="1">
                <a:ea typeface="+mn-lt"/>
                <a:cs typeface="+mn-lt"/>
              </a:rPr>
              <a:t>וקאמר</a:t>
            </a:r>
            <a:r>
              <a:rPr lang="en-US" b="1" dirty="0">
                <a:ea typeface="+mn-lt"/>
                <a:cs typeface="+mn-lt"/>
              </a:rPr>
              <a:t> </a:t>
            </a:r>
            <a:r>
              <a:rPr lang="en-US" b="1" dirty="0" err="1">
                <a:ea typeface="+mn-lt"/>
                <a:cs typeface="+mn-lt"/>
              </a:rPr>
              <a:t>מפני</a:t>
            </a:r>
            <a:r>
              <a:rPr lang="en-US" b="1" dirty="0">
                <a:ea typeface="+mn-lt"/>
                <a:cs typeface="+mn-lt"/>
              </a:rPr>
              <a:t> </a:t>
            </a:r>
            <a:r>
              <a:rPr lang="en-US" b="1" dirty="0" err="1">
                <a:ea typeface="+mn-lt"/>
                <a:cs typeface="+mn-lt"/>
              </a:rPr>
              <a:t>כבודו</a:t>
            </a:r>
            <a:r>
              <a:rPr lang="en-US" b="1" dirty="0">
                <a:ea typeface="+mn-lt"/>
                <a:cs typeface="+mn-lt"/>
              </a:rPr>
              <a:t> </a:t>
            </a:r>
            <a:r>
              <a:rPr lang="en-US" b="1" dirty="0" err="1">
                <a:ea typeface="+mn-lt"/>
                <a:cs typeface="+mn-lt"/>
              </a:rPr>
              <a:t>של</a:t>
            </a:r>
            <a:r>
              <a:rPr lang="en-US" b="1" dirty="0">
                <a:ea typeface="+mn-lt"/>
                <a:cs typeface="+mn-lt"/>
              </a:rPr>
              <a:t> </a:t>
            </a:r>
            <a:r>
              <a:rPr lang="en-US" b="1" dirty="0" err="1">
                <a:ea typeface="+mn-lt"/>
                <a:cs typeface="+mn-lt"/>
              </a:rPr>
              <a:t>מת</a:t>
            </a:r>
            <a:r>
              <a:rPr lang="en-US" b="1" dirty="0">
                <a:ea typeface="+mn-lt"/>
                <a:cs typeface="+mn-lt"/>
              </a:rPr>
              <a:t> </a:t>
            </a:r>
            <a:r>
              <a:rPr lang="en-US" b="1" dirty="0" err="1">
                <a:ea typeface="+mn-lt"/>
                <a:cs typeface="+mn-lt"/>
              </a:rPr>
              <a:t>אי</a:t>
            </a:r>
            <a:r>
              <a:rPr lang="en-US" b="1" dirty="0">
                <a:ea typeface="+mn-lt"/>
                <a:cs typeface="+mn-lt"/>
              </a:rPr>
              <a:t> </a:t>
            </a:r>
            <a:r>
              <a:rPr lang="en-US" b="1" dirty="0" err="1">
                <a:ea typeface="+mn-lt"/>
                <a:cs typeface="+mn-lt"/>
              </a:rPr>
              <a:t>נמי</a:t>
            </a:r>
            <a:r>
              <a:rPr lang="en-US" b="1" dirty="0">
                <a:ea typeface="+mn-lt"/>
                <a:cs typeface="+mn-lt"/>
              </a:rPr>
              <a:t> </a:t>
            </a:r>
            <a:r>
              <a:rPr lang="en-US" b="1" dirty="0" err="1">
                <a:ea typeface="+mn-lt"/>
                <a:cs typeface="+mn-lt"/>
              </a:rPr>
              <a:t>מפני</a:t>
            </a:r>
            <a:r>
              <a:rPr lang="en-US" b="1" dirty="0">
                <a:ea typeface="+mn-lt"/>
                <a:cs typeface="+mn-lt"/>
              </a:rPr>
              <a:t> </a:t>
            </a:r>
            <a:r>
              <a:rPr lang="en-US" b="1" dirty="0" err="1">
                <a:ea typeface="+mn-lt"/>
                <a:cs typeface="+mn-lt"/>
              </a:rPr>
              <a:t>שאין</a:t>
            </a:r>
            <a:r>
              <a:rPr lang="en-US" b="1" dirty="0">
                <a:ea typeface="+mn-lt"/>
                <a:cs typeface="+mn-lt"/>
              </a:rPr>
              <a:t> </a:t>
            </a:r>
            <a:r>
              <a:rPr lang="en-US" b="1" dirty="0" err="1">
                <a:ea typeface="+mn-lt"/>
                <a:cs typeface="+mn-lt"/>
              </a:rPr>
              <a:t>לו</a:t>
            </a:r>
            <a:r>
              <a:rPr lang="en-US" b="1" dirty="0">
                <a:ea typeface="+mn-lt"/>
                <a:cs typeface="+mn-lt"/>
              </a:rPr>
              <a:t> </a:t>
            </a:r>
            <a:r>
              <a:rPr lang="en-US" b="1" dirty="0" err="1">
                <a:ea typeface="+mn-lt"/>
                <a:cs typeface="+mn-lt"/>
              </a:rPr>
              <a:t>מי</a:t>
            </a:r>
            <a:r>
              <a:rPr lang="en-US" b="1" dirty="0">
                <a:ea typeface="+mn-lt"/>
                <a:cs typeface="+mn-lt"/>
              </a:rPr>
              <a:t> </a:t>
            </a:r>
            <a:r>
              <a:rPr lang="en-US" b="1" dirty="0" err="1">
                <a:ea typeface="+mn-lt"/>
                <a:cs typeface="+mn-lt"/>
              </a:rPr>
              <a:t>שישא</a:t>
            </a:r>
            <a:r>
              <a:rPr lang="en-US" b="1" dirty="0">
                <a:ea typeface="+mn-lt"/>
                <a:cs typeface="+mn-lt"/>
              </a:rPr>
              <a:t> </a:t>
            </a:r>
            <a:r>
              <a:rPr lang="en-US" b="1" dirty="0" err="1">
                <a:ea typeface="+mn-lt"/>
                <a:cs typeface="+mn-lt"/>
              </a:rPr>
              <a:t>משאו</a:t>
            </a:r>
            <a:r>
              <a:rPr lang="en-US" dirty="0">
                <a:ea typeface="+mn-lt"/>
                <a:cs typeface="+mn-lt"/>
              </a:rPr>
              <a:t> ... </a:t>
            </a:r>
            <a:r>
              <a:rPr lang="he-IL" dirty="0">
                <a:ea typeface="+mn-lt"/>
                <a:cs typeface="+mn-lt"/>
              </a:rPr>
              <a:t>ומן הירושלמי </a:t>
            </a:r>
            <a:r>
              <a:rPr lang="he-IL" dirty="0" err="1">
                <a:ea typeface="+mn-lt"/>
                <a:cs typeface="+mn-lt"/>
              </a:rPr>
              <a:t>דמשני</a:t>
            </a:r>
            <a:r>
              <a:rPr lang="he-IL" dirty="0">
                <a:ea typeface="+mn-lt"/>
                <a:cs typeface="+mn-lt"/>
              </a:rPr>
              <a:t> </a:t>
            </a:r>
            <a:r>
              <a:rPr lang="he-IL" dirty="0" err="1">
                <a:ea typeface="+mn-lt"/>
                <a:cs typeface="+mn-lt"/>
              </a:rPr>
              <a:t>דפטור</a:t>
            </a:r>
            <a:r>
              <a:rPr lang="he-IL" dirty="0">
                <a:ea typeface="+mn-lt"/>
                <a:cs typeface="+mn-lt"/>
              </a:rPr>
              <a:t> מנטילת לולב </a:t>
            </a:r>
            <a:r>
              <a:rPr lang="he-IL" dirty="0" err="1">
                <a:ea typeface="+mn-lt"/>
                <a:cs typeface="+mn-lt"/>
              </a:rPr>
              <a:t>דמיירי</a:t>
            </a:r>
            <a:r>
              <a:rPr lang="he-IL" dirty="0">
                <a:ea typeface="+mn-lt"/>
                <a:cs typeface="+mn-lt"/>
              </a:rPr>
              <a:t> בחול המועד </a:t>
            </a:r>
            <a:r>
              <a:rPr lang="he-IL" dirty="0" err="1">
                <a:ea typeface="+mn-lt"/>
                <a:cs typeface="+mn-lt"/>
              </a:rPr>
              <a:t>דטרוד</a:t>
            </a:r>
            <a:r>
              <a:rPr lang="he-IL" dirty="0">
                <a:ea typeface="+mn-lt"/>
                <a:cs typeface="+mn-lt"/>
              </a:rPr>
              <a:t> </a:t>
            </a:r>
            <a:r>
              <a:rPr lang="he-IL" dirty="0" err="1">
                <a:ea typeface="+mn-lt"/>
                <a:cs typeface="+mn-lt"/>
              </a:rPr>
              <a:t>לישא</a:t>
            </a:r>
            <a:r>
              <a:rPr lang="he-IL" dirty="0">
                <a:ea typeface="+mn-lt"/>
                <a:cs typeface="+mn-lt"/>
              </a:rPr>
              <a:t> משאו למדנו שבחול המועד שייך אנינות כשמתו מוטל לפניו </a:t>
            </a:r>
            <a:r>
              <a:rPr lang="he-IL" b="1" dirty="0">
                <a:ea typeface="+mn-lt"/>
                <a:cs typeface="+mn-lt"/>
              </a:rPr>
              <a:t>וכיון </a:t>
            </a:r>
            <a:r>
              <a:rPr lang="he-IL" b="1" dirty="0" err="1">
                <a:ea typeface="+mn-lt"/>
                <a:cs typeface="+mn-lt"/>
              </a:rPr>
              <a:t>דכשמוטל</a:t>
            </a:r>
            <a:r>
              <a:rPr lang="he-IL" b="1" dirty="0">
                <a:ea typeface="+mn-lt"/>
                <a:cs typeface="+mn-lt"/>
              </a:rPr>
              <a:t> לפניו שייך אנינות כי מוטל עליו לקוברו כמוטל לפניו דמי וכן איפכא מי שמתו מוטל לפניו ואין עליו לקוברו אינו נוהג אנינות</a:t>
            </a:r>
            <a:r>
              <a:rPr lang="he-IL" dirty="0">
                <a:ea typeface="+mn-lt"/>
                <a:cs typeface="+mn-lt"/>
              </a:rPr>
              <a:t> וכן משמע בירושלמי נמסר לרבים אוכל בשר ושותה יין נמסר </a:t>
            </a:r>
            <a:r>
              <a:rPr lang="he-IL" dirty="0" err="1">
                <a:ea typeface="+mn-lt"/>
                <a:cs typeface="+mn-lt"/>
              </a:rPr>
              <a:t>לכתפים</a:t>
            </a:r>
            <a:r>
              <a:rPr lang="he-IL" dirty="0">
                <a:ea typeface="+mn-lt"/>
                <a:cs typeface="+mn-lt"/>
              </a:rPr>
              <a:t> כנמסר לרבים ועל </a:t>
            </a:r>
            <a:r>
              <a:rPr lang="he-IL" dirty="0" err="1">
                <a:ea typeface="+mn-lt"/>
                <a:cs typeface="+mn-lt"/>
              </a:rPr>
              <a:t>כרחך</a:t>
            </a:r>
            <a:r>
              <a:rPr lang="he-IL" dirty="0">
                <a:ea typeface="+mn-lt"/>
                <a:cs typeface="+mn-lt"/>
              </a:rPr>
              <a:t> נמסר לרבים ר"ל אפי' לפניו דאי שלא לפניו </a:t>
            </a:r>
            <a:r>
              <a:rPr lang="he-IL" dirty="0" err="1">
                <a:ea typeface="+mn-lt"/>
                <a:cs typeface="+mn-lt"/>
              </a:rPr>
              <a:t>תיפוק</a:t>
            </a:r>
            <a:r>
              <a:rPr lang="he-IL" dirty="0">
                <a:ea typeface="+mn-lt"/>
                <a:cs typeface="+mn-lt"/>
              </a:rPr>
              <a:t> ליה שמיד חל עליו אבלות משיצא מפתח ביתו וכיון דלא חל עליה אנינות</a:t>
            </a:r>
            <a:r>
              <a:rPr lang="he-IL" b="1" dirty="0">
                <a:ea typeface="+mn-lt"/>
                <a:cs typeface="+mn-lt"/>
              </a:rPr>
              <a:t> א"כ אדם שאינו יכול לקבור מתו כגון אדם שמת בבית האסורים ואין המושל מניחו לקוברו נראה שאין חייב לנהוג בו אנינות שהרי אין זה מוטל עליו לקברו מפני שאינו יכול לפדותו ולהוציאו לקברו</a:t>
            </a:r>
            <a:r>
              <a:rPr lang="he-IL" dirty="0">
                <a:ea typeface="+mn-lt"/>
                <a:cs typeface="+mn-lt"/>
              </a:rPr>
              <a:t> </a:t>
            </a:r>
            <a:r>
              <a:rPr lang="he-IL" dirty="0" err="1">
                <a:ea typeface="+mn-lt"/>
                <a:cs typeface="+mn-lt"/>
              </a:rPr>
              <a:t>כדתניא</a:t>
            </a:r>
            <a:r>
              <a:rPr lang="he-IL" dirty="0">
                <a:ea typeface="+mn-lt"/>
                <a:cs typeface="+mn-lt"/>
              </a:rPr>
              <a:t> במסכת שמחות (פ"ב) </a:t>
            </a:r>
            <a:r>
              <a:rPr lang="he-IL" dirty="0" err="1">
                <a:ea typeface="+mn-lt"/>
                <a:cs typeface="+mn-lt"/>
              </a:rPr>
              <a:t>נתיאשו</a:t>
            </a:r>
            <a:r>
              <a:rPr lang="he-IL" dirty="0">
                <a:ea typeface="+mn-lt"/>
                <a:cs typeface="+mn-lt"/>
              </a:rPr>
              <a:t> בעליו </a:t>
            </a:r>
            <a:r>
              <a:rPr lang="he-IL" dirty="0" err="1">
                <a:ea typeface="+mn-lt"/>
                <a:cs typeface="+mn-lt"/>
              </a:rPr>
              <a:t>מלקוברו</a:t>
            </a:r>
            <a:r>
              <a:rPr lang="he-IL" dirty="0">
                <a:ea typeface="+mn-lt"/>
                <a:cs typeface="+mn-lt"/>
              </a:rPr>
              <a:t> </a:t>
            </a:r>
            <a:r>
              <a:rPr lang="he-IL" dirty="0" err="1">
                <a:ea typeface="+mn-lt"/>
                <a:cs typeface="+mn-lt"/>
              </a:rPr>
              <a:t>מתאבלין</a:t>
            </a:r>
            <a:r>
              <a:rPr lang="he-IL" dirty="0">
                <a:ea typeface="+mn-lt"/>
                <a:cs typeface="+mn-lt"/>
              </a:rPr>
              <a:t> עליו ופסיק מיניה תורת אנינות מיהו באותו שתפסו מושל גם </a:t>
            </a:r>
            <a:r>
              <a:rPr lang="he-IL" dirty="0" err="1">
                <a:ea typeface="+mn-lt"/>
                <a:cs typeface="+mn-lt"/>
              </a:rPr>
              <a:t>אבילות</a:t>
            </a:r>
            <a:r>
              <a:rPr lang="he-IL" dirty="0">
                <a:ea typeface="+mn-lt"/>
                <a:cs typeface="+mn-lt"/>
              </a:rPr>
              <a:t> אינו חייב דלא דמי </a:t>
            </a:r>
            <a:r>
              <a:rPr lang="he-IL" dirty="0" err="1">
                <a:ea typeface="+mn-lt"/>
                <a:cs typeface="+mn-lt"/>
              </a:rPr>
              <a:t>לנתיאשו</a:t>
            </a:r>
            <a:r>
              <a:rPr lang="he-IL" dirty="0">
                <a:ea typeface="+mn-lt"/>
                <a:cs typeface="+mn-lt"/>
              </a:rPr>
              <a:t> </a:t>
            </a:r>
            <a:r>
              <a:rPr lang="he-IL" dirty="0" err="1">
                <a:ea typeface="+mn-lt"/>
                <a:cs typeface="+mn-lt"/>
              </a:rPr>
              <a:t>מלקוברו</a:t>
            </a:r>
            <a:r>
              <a:rPr lang="he-IL" dirty="0">
                <a:ea typeface="+mn-lt"/>
                <a:cs typeface="+mn-lt"/>
              </a:rPr>
              <a:t> ששם אינו קוברו תו אבל הכא עדיין הוא מצפה אם יוכל לעשות פשרה עם המושל להניחו לקברו וכן מעשה דר' אליעזר </a:t>
            </a:r>
            <a:r>
              <a:rPr lang="he-IL" dirty="0" err="1">
                <a:ea typeface="+mn-lt"/>
                <a:cs typeface="+mn-lt"/>
              </a:rPr>
              <a:t>בר"ש</a:t>
            </a:r>
            <a:r>
              <a:rPr lang="he-IL" dirty="0">
                <a:ea typeface="+mn-lt"/>
                <a:cs typeface="+mn-lt"/>
              </a:rPr>
              <a:t> </a:t>
            </a:r>
            <a:r>
              <a:rPr lang="he-IL" dirty="0" err="1">
                <a:ea typeface="+mn-lt"/>
                <a:cs typeface="+mn-lt"/>
              </a:rPr>
              <a:t>בבבא</a:t>
            </a:r>
            <a:r>
              <a:rPr lang="he-IL" dirty="0">
                <a:ea typeface="+mn-lt"/>
                <a:cs typeface="+mn-lt"/>
              </a:rPr>
              <a:t> מציעא (דף פד:) </a:t>
            </a:r>
            <a:r>
              <a:rPr lang="he-IL" dirty="0" err="1">
                <a:ea typeface="+mn-lt"/>
                <a:cs typeface="+mn-lt"/>
              </a:rPr>
              <a:t>דפסק</a:t>
            </a:r>
            <a:r>
              <a:rPr lang="he-IL" dirty="0">
                <a:ea typeface="+mn-lt"/>
                <a:cs typeface="+mn-lt"/>
              </a:rPr>
              <a:t> מצות אנינות </a:t>
            </a:r>
            <a:r>
              <a:rPr lang="he-IL" b="1" dirty="0">
                <a:ea typeface="+mn-lt"/>
                <a:cs typeface="+mn-lt"/>
              </a:rPr>
              <a:t>ומעשה שמתה אחותו של ר"ת בשבת והודיעו לו במוצאי שבת בעיר אחרת ואכל בשר ושתה יין ואמר כיון שיש לה בעל שחייב בקבורתה אינו אסור בבשר ויין ואפשר שגם ר"ת אם היה בעיר עצמו היה </a:t>
            </a:r>
            <a:r>
              <a:rPr lang="he-IL" b="1" dirty="0" err="1">
                <a:ea typeface="+mn-lt"/>
                <a:cs typeface="+mn-lt"/>
              </a:rPr>
              <a:t>מיקל</a:t>
            </a:r>
            <a:r>
              <a:rPr lang="he-IL" b="1" dirty="0">
                <a:ea typeface="+mn-lt"/>
                <a:cs typeface="+mn-lt"/>
              </a:rPr>
              <a:t> מאותו הטעם:</a:t>
            </a:r>
            <a:endParaRPr lang="en-US" b="1" dirty="0">
              <a:ea typeface="+mn-lt"/>
              <a:cs typeface="+mn-lt"/>
            </a:endParaRPr>
          </a:p>
          <a:p>
            <a:pPr marL="0" indent="0">
              <a:lnSpc>
                <a:spcPct val="150000"/>
              </a:lnSpc>
              <a:buNone/>
            </a:pPr>
            <a:endParaRPr lang="en-US" dirty="0">
              <a:cs typeface="Calibri" panose="020F0502020204030204"/>
            </a:endParaRPr>
          </a:p>
        </p:txBody>
      </p:sp>
    </p:spTree>
    <p:extLst>
      <p:ext uri="{BB962C8B-B14F-4D97-AF65-F5344CB8AC3E}">
        <p14:creationId xmlns:p14="http://schemas.microsoft.com/office/powerpoint/2010/main" val="41018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A8777-454D-1AB2-E506-ADB92DC93A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A844BB-597D-C84F-4A95-02B73FF43015}"/>
              </a:ext>
            </a:extLst>
          </p:cNvPr>
          <p:cNvSpPr>
            <a:spLocks noGrp="1"/>
          </p:cNvSpPr>
          <p:nvPr>
            <p:ph idx="1"/>
          </p:nvPr>
        </p:nvSpPr>
        <p:spPr/>
        <p:txBody>
          <a:bodyPr vert="horz" lIns="91440" tIns="45720" rIns="91440" bIns="45720" rtlCol="1" anchor="t">
            <a:normAutofit/>
          </a:bodyPr>
          <a:lstStyle/>
          <a:p>
            <a:pPr>
              <a:lnSpc>
                <a:spcPct val="150000"/>
              </a:lnSpc>
              <a:buNone/>
            </a:pPr>
            <a:r>
              <a:rPr lang="he-IL" dirty="0">
                <a:cs typeface="Calibri" panose="020F0502020204030204"/>
              </a:rPr>
              <a:t>תלמוד בבלי מסכת כתובות דף ג עמוד ב </a:t>
            </a:r>
          </a:p>
          <a:p>
            <a:pPr>
              <a:lnSpc>
                <a:spcPct val="150000"/>
              </a:lnSpc>
              <a:buNone/>
            </a:pPr>
            <a:r>
              <a:rPr lang="he-IL" dirty="0" err="1">
                <a:cs typeface="Calibri" panose="020F0502020204030204"/>
              </a:rPr>
              <a:t>ואיבעית</a:t>
            </a:r>
            <a:r>
              <a:rPr lang="he-IL" dirty="0">
                <a:cs typeface="Calibri" panose="020F0502020204030204"/>
              </a:rPr>
              <a:t> אימא: מאי מחמת האונס? </a:t>
            </a:r>
            <a:r>
              <a:rPr lang="he-IL" dirty="0" err="1">
                <a:cs typeface="Calibri" panose="020F0502020204030204"/>
              </a:rPr>
              <a:t>כדתני</a:t>
            </a:r>
            <a:r>
              <a:rPr lang="he-IL" dirty="0">
                <a:cs typeface="Calibri" panose="020F0502020204030204"/>
              </a:rPr>
              <a:t>': הרי שהיה פתו אפוי וטבחו טבוח ויינו מזוג, ומת אביו של חתן או אמה של כלה, </a:t>
            </a:r>
            <a:r>
              <a:rPr lang="he-IL" dirty="0" err="1">
                <a:cs typeface="Calibri" panose="020F0502020204030204"/>
              </a:rPr>
              <a:t>מכניסין</a:t>
            </a:r>
            <a:r>
              <a:rPr lang="he-IL" dirty="0">
                <a:cs typeface="Calibri" panose="020F0502020204030204"/>
              </a:rPr>
              <a:t> את המת לחדר ואת החתן ואת הכלה לחופה, ובועל בעילת מצוה ופורש, ונוהג שבעת ימי המשתה ואחר כך נוהג שבעת ימי </a:t>
            </a:r>
            <a:r>
              <a:rPr lang="he-IL" dirty="0" err="1">
                <a:cs typeface="Calibri" panose="020F0502020204030204"/>
              </a:rPr>
              <a:t>אבילות</a:t>
            </a:r>
            <a:r>
              <a:rPr lang="he-IL" dirty="0">
                <a:cs typeface="Calibri" panose="020F0502020204030204"/>
              </a:rPr>
              <a:t>, וכל אותן הימים הוא ישן בין האנשים והיא ישנה בין הנשים,</a:t>
            </a:r>
          </a:p>
        </p:txBody>
      </p:sp>
    </p:spTree>
    <p:extLst>
      <p:ext uri="{BB962C8B-B14F-4D97-AF65-F5344CB8AC3E}">
        <p14:creationId xmlns:p14="http://schemas.microsoft.com/office/powerpoint/2010/main" val="1440000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00BC-6649-5C3E-186B-4376F3B51A4E}"/>
              </a:ext>
            </a:extLst>
          </p:cNvPr>
          <p:cNvSpPr>
            <a:spLocks noGrp="1"/>
          </p:cNvSpPr>
          <p:nvPr>
            <p:ph type="title"/>
          </p:nvPr>
        </p:nvSpPr>
        <p:spPr/>
        <p:txBody>
          <a:bodyPr/>
          <a:lstStyle/>
          <a:p>
            <a:r>
              <a:rPr lang="en-US" dirty="0" err="1">
                <a:cs typeface="Calibri Light"/>
              </a:rPr>
              <a:t>הגמ</a:t>
            </a:r>
            <a:r>
              <a:rPr lang="en-US" dirty="0">
                <a:cs typeface="Calibri Light"/>
              </a:rPr>
              <a:t>׳ </a:t>
            </a:r>
            <a:r>
              <a:rPr lang="en-US" dirty="0" err="1">
                <a:cs typeface="Calibri Light"/>
              </a:rPr>
              <a:t>שם</a:t>
            </a:r>
            <a:r>
              <a:rPr lang="en-US" dirty="0">
                <a:cs typeface="Calibri Light"/>
              </a:rPr>
              <a:t> </a:t>
            </a:r>
            <a:r>
              <a:rPr lang="en-US" dirty="0" err="1">
                <a:cs typeface="Calibri Light"/>
              </a:rPr>
              <a:t>אבילות</a:t>
            </a:r>
            <a:r>
              <a:rPr lang="en-US" dirty="0">
                <a:cs typeface="Calibri Light"/>
              </a:rPr>
              <a:t> </a:t>
            </a:r>
            <a:r>
              <a:rPr lang="en-US" dirty="0" err="1">
                <a:cs typeface="Calibri Light"/>
              </a:rPr>
              <a:t>ושמחת</a:t>
            </a:r>
            <a:r>
              <a:rPr lang="en-US" dirty="0">
                <a:cs typeface="Calibri Light"/>
              </a:rPr>
              <a:t> </a:t>
            </a:r>
            <a:r>
              <a:rPr lang="en-US" dirty="0" err="1">
                <a:cs typeface="Calibri Light"/>
              </a:rPr>
              <a:t>הרגל</a:t>
            </a:r>
            <a:r>
              <a:rPr lang="en-US" dirty="0">
                <a:cs typeface="Calibri Light"/>
              </a:rPr>
              <a:t> </a:t>
            </a:r>
            <a:r>
              <a:rPr lang="en-US" dirty="0" err="1">
                <a:cs typeface="Calibri Light"/>
              </a:rPr>
              <a:t>באותו</a:t>
            </a:r>
            <a:r>
              <a:rPr lang="en-US" dirty="0">
                <a:cs typeface="Calibri Light"/>
              </a:rPr>
              <a:t> </a:t>
            </a:r>
            <a:r>
              <a:rPr lang="en-US" dirty="0" err="1">
                <a:cs typeface="Calibri Light"/>
              </a:rPr>
              <a:t>רמת</a:t>
            </a:r>
            <a:r>
              <a:rPr lang="en-US" dirty="0">
                <a:cs typeface="Calibri Light"/>
              </a:rPr>
              <a:t> </a:t>
            </a:r>
            <a:r>
              <a:rPr lang="en-US" dirty="0" err="1">
                <a:cs typeface="Calibri Light"/>
              </a:rPr>
              <a:t>חומר</a:t>
            </a:r>
            <a:r>
              <a:rPr lang="en-US" dirty="0">
                <a:cs typeface="Calibri Light"/>
              </a:rPr>
              <a:t>, </a:t>
            </a:r>
            <a:r>
              <a:rPr lang="en-US" dirty="0" err="1">
                <a:cs typeface="Calibri Light"/>
              </a:rPr>
              <a:t>רק</a:t>
            </a:r>
            <a:r>
              <a:rPr lang="en-US" dirty="0">
                <a:cs typeface="Calibri Light"/>
              </a:rPr>
              <a:t> </a:t>
            </a:r>
            <a:r>
              <a:rPr lang="en-US" dirty="0" err="1">
                <a:cs typeface="Calibri Light"/>
              </a:rPr>
              <a:t>ששמחת</a:t>
            </a:r>
            <a:r>
              <a:rPr lang="en-US" dirty="0">
                <a:cs typeface="Calibri Light"/>
              </a:rPr>
              <a:t> </a:t>
            </a:r>
            <a:r>
              <a:rPr lang="en-US" dirty="0" err="1">
                <a:cs typeface="Calibri Light"/>
              </a:rPr>
              <a:t>הרגל</a:t>
            </a:r>
            <a:r>
              <a:rPr lang="en-US" dirty="0">
                <a:cs typeface="Calibri Light"/>
              </a:rPr>
              <a:t> </a:t>
            </a:r>
            <a:r>
              <a:rPr lang="en-US" dirty="0" err="1">
                <a:cs typeface="Calibri Light"/>
              </a:rPr>
              <a:t>היא</a:t>
            </a:r>
            <a:r>
              <a:rPr lang="en-US" dirty="0">
                <a:cs typeface="Calibri Light"/>
              </a:rPr>
              <a:t> </a:t>
            </a:r>
            <a:r>
              <a:rPr lang="en-US" dirty="0" err="1">
                <a:cs typeface="Calibri Light"/>
              </a:rPr>
              <a:t>של</a:t>
            </a:r>
            <a:r>
              <a:rPr lang="en-US" dirty="0">
                <a:cs typeface="Calibri Light"/>
              </a:rPr>
              <a:t> </a:t>
            </a:r>
            <a:r>
              <a:rPr lang="en-US" dirty="0" err="1">
                <a:cs typeface="Calibri Light"/>
              </a:rPr>
              <a:t>רבים</a:t>
            </a:r>
          </a:p>
        </p:txBody>
      </p:sp>
      <p:sp>
        <p:nvSpPr>
          <p:cNvPr id="3" name="Content Placeholder 2">
            <a:extLst>
              <a:ext uri="{FF2B5EF4-FFF2-40B4-BE49-F238E27FC236}">
                <a16:creationId xmlns:a16="http://schemas.microsoft.com/office/drawing/2014/main" id="{A672FBBC-D59A-0443-22A4-DB51FB9AC14B}"/>
              </a:ext>
            </a:extLst>
          </p:cNvPr>
          <p:cNvSpPr>
            <a:spLocks noGrp="1"/>
          </p:cNvSpPr>
          <p:nvPr>
            <p:ph idx="1"/>
          </p:nvPr>
        </p:nvSpPr>
        <p:spPr/>
        <p:txBody>
          <a:bodyPr vert="horz" lIns="91440" tIns="45720" rIns="91440" bIns="45720" rtlCol="1" anchor="t">
            <a:normAutofit fontScale="92500" lnSpcReduction="20000"/>
          </a:bodyPr>
          <a:lstStyle/>
          <a:p>
            <a:pPr>
              <a:lnSpc>
                <a:spcPct val="170000"/>
              </a:lnSpc>
              <a:buNone/>
            </a:pPr>
            <a:r>
              <a:rPr lang="en-US" sz="2000" dirty="0" err="1">
                <a:ea typeface="+mn-lt"/>
                <a:cs typeface="+mn-lt"/>
              </a:rPr>
              <a:t>תלמוד</a:t>
            </a:r>
            <a:r>
              <a:rPr lang="en-US" sz="2000" dirty="0">
                <a:ea typeface="+mn-lt"/>
                <a:cs typeface="+mn-lt"/>
              </a:rPr>
              <a:t> </a:t>
            </a:r>
            <a:r>
              <a:rPr lang="en-US" sz="2000" dirty="0" err="1">
                <a:ea typeface="+mn-lt"/>
                <a:cs typeface="+mn-lt"/>
              </a:rPr>
              <a:t>בבלי</a:t>
            </a:r>
            <a:r>
              <a:rPr lang="en-US" sz="2000" dirty="0">
                <a:ea typeface="+mn-lt"/>
                <a:cs typeface="+mn-lt"/>
              </a:rPr>
              <a:t> </a:t>
            </a:r>
            <a:r>
              <a:rPr lang="en-US" sz="2000" dirty="0" err="1">
                <a:ea typeface="+mn-lt"/>
                <a:cs typeface="+mn-lt"/>
              </a:rPr>
              <a:t>מסכת</a:t>
            </a:r>
            <a:r>
              <a:rPr lang="en-US" sz="2000" dirty="0">
                <a:ea typeface="+mn-lt"/>
                <a:cs typeface="+mn-lt"/>
              </a:rPr>
              <a:t> </a:t>
            </a:r>
            <a:r>
              <a:rPr lang="en-US" sz="2000" dirty="0" err="1">
                <a:ea typeface="+mn-lt"/>
                <a:cs typeface="+mn-lt"/>
              </a:rPr>
              <a:t>מועד</a:t>
            </a:r>
            <a:r>
              <a:rPr lang="en-US" sz="2000" dirty="0">
                <a:ea typeface="+mn-lt"/>
                <a:cs typeface="+mn-lt"/>
              </a:rPr>
              <a:t> </a:t>
            </a:r>
            <a:r>
              <a:rPr lang="en-US" sz="2000" dirty="0" err="1">
                <a:ea typeface="+mn-lt"/>
                <a:cs typeface="+mn-lt"/>
              </a:rPr>
              <a:t>קטן</a:t>
            </a:r>
            <a:r>
              <a:rPr lang="en-US" sz="2000" dirty="0">
                <a:ea typeface="+mn-lt"/>
                <a:cs typeface="+mn-lt"/>
              </a:rPr>
              <a:t> </a:t>
            </a:r>
            <a:r>
              <a:rPr lang="en-US" sz="2000" dirty="0" err="1">
                <a:ea typeface="+mn-lt"/>
                <a:cs typeface="+mn-lt"/>
              </a:rPr>
              <a:t>דף</a:t>
            </a:r>
            <a:r>
              <a:rPr lang="en-US" sz="2000" dirty="0">
                <a:ea typeface="+mn-lt"/>
                <a:cs typeface="+mn-lt"/>
              </a:rPr>
              <a:t> </a:t>
            </a:r>
            <a:r>
              <a:rPr lang="en-US" sz="2000" dirty="0" err="1">
                <a:ea typeface="+mn-lt"/>
                <a:cs typeface="+mn-lt"/>
              </a:rPr>
              <a:t>יד</a:t>
            </a:r>
            <a:r>
              <a:rPr lang="en-US" sz="2000" dirty="0">
                <a:ea typeface="+mn-lt"/>
                <a:cs typeface="+mn-lt"/>
              </a:rPr>
              <a:t> </a:t>
            </a:r>
            <a:r>
              <a:rPr lang="en-US" sz="2000" dirty="0" err="1">
                <a:ea typeface="+mn-lt"/>
                <a:cs typeface="+mn-lt"/>
              </a:rPr>
              <a:t>עמוד</a:t>
            </a:r>
            <a:r>
              <a:rPr lang="en-US" sz="2000" dirty="0">
                <a:ea typeface="+mn-lt"/>
                <a:cs typeface="+mn-lt"/>
              </a:rPr>
              <a:t> ב </a:t>
            </a:r>
            <a:endParaRPr lang="en-US" sz="2000" dirty="0">
              <a:cs typeface="Calibri" panose="020F0502020204030204"/>
            </a:endParaRPr>
          </a:p>
          <a:p>
            <a:pPr>
              <a:lnSpc>
                <a:spcPct val="170000"/>
              </a:lnSpc>
              <a:buNone/>
            </a:pPr>
            <a:r>
              <a:rPr lang="en-US" sz="2000" dirty="0" err="1">
                <a:ea typeface="+mn-lt"/>
                <a:cs typeface="+mn-lt"/>
              </a:rPr>
              <a:t>אבל</a:t>
            </a:r>
            <a:r>
              <a:rPr lang="en-US" sz="2000" dirty="0">
                <a:ea typeface="+mn-lt"/>
                <a:cs typeface="+mn-lt"/>
              </a:rPr>
              <a:t> </a:t>
            </a:r>
            <a:r>
              <a:rPr lang="en-US" sz="2000" dirty="0" err="1">
                <a:ea typeface="+mn-lt"/>
                <a:cs typeface="+mn-lt"/>
              </a:rPr>
              <a:t>אינו</a:t>
            </a:r>
            <a:r>
              <a:rPr lang="en-US" sz="2000" dirty="0">
                <a:ea typeface="+mn-lt"/>
                <a:cs typeface="+mn-lt"/>
              </a:rPr>
              <a:t> </a:t>
            </a:r>
            <a:r>
              <a:rPr lang="en-US" sz="2000" dirty="0" err="1">
                <a:ea typeface="+mn-lt"/>
                <a:cs typeface="+mn-lt"/>
              </a:rPr>
              <a:t>נוהג</a:t>
            </a:r>
            <a:r>
              <a:rPr lang="en-US" sz="2000" dirty="0">
                <a:ea typeface="+mn-lt"/>
                <a:cs typeface="+mn-lt"/>
              </a:rPr>
              <a:t> </a:t>
            </a:r>
            <a:r>
              <a:rPr lang="en-US" sz="2000" dirty="0" err="1">
                <a:ea typeface="+mn-lt"/>
                <a:cs typeface="+mn-lt"/>
              </a:rPr>
              <a:t>אבילותו</a:t>
            </a:r>
            <a:r>
              <a:rPr lang="en-US" sz="2000" dirty="0">
                <a:ea typeface="+mn-lt"/>
                <a:cs typeface="+mn-lt"/>
              </a:rPr>
              <a:t> </a:t>
            </a:r>
            <a:r>
              <a:rPr lang="en-US" sz="2000" dirty="0" err="1">
                <a:ea typeface="+mn-lt"/>
                <a:cs typeface="+mn-lt"/>
              </a:rPr>
              <a:t>ברגל</a:t>
            </a:r>
            <a:r>
              <a:rPr lang="en-US" sz="2000" dirty="0">
                <a:ea typeface="+mn-lt"/>
                <a:cs typeface="+mn-lt"/>
              </a:rPr>
              <a:t>, </a:t>
            </a:r>
            <a:r>
              <a:rPr lang="en-US" sz="2000" dirty="0" err="1">
                <a:ea typeface="+mn-lt"/>
                <a:cs typeface="+mn-lt"/>
              </a:rPr>
              <a:t>שנאמר</a:t>
            </a:r>
            <a:r>
              <a:rPr lang="en-US" sz="2000" dirty="0">
                <a:ea typeface="+mn-lt"/>
                <a:cs typeface="+mn-lt"/>
              </a:rPr>
              <a:t> </a:t>
            </a:r>
            <a:r>
              <a:rPr lang="en-US" sz="2000" dirty="0" err="1">
                <a:ea typeface="+mn-lt"/>
                <a:cs typeface="+mn-lt"/>
              </a:rPr>
              <a:t>אושמחת</a:t>
            </a:r>
            <a:r>
              <a:rPr lang="en-US" sz="2000" dirty="0">
                <a:ea typeface="+mn-lt"/>
                <a:cs typeface="+mn-lt"/>
              </a:rPr>
              <a:t> </a:t>
            </a:r>
            <a:r>
              <a:rPr lang="en-US" sz="2000" dirty="0" err="1">
                <a:ea typeface="+mn-lt"/>
                <a:cs typeface="+mn-lt"/>
              </a:rPr>
              <a:t>בחגך</a:t>
            </a:r>
            <a:r>
              <a:rPr lang="en-US" sz="2000" dirty="0">
                <a:ea typeface="+mn-lt"/>
                <a:cs typeface="+mn-lt"/>
              </a:rPr>
              <a:t>. </a:t>
            </a:r>
            <a:r>
              <a:rPr lang="en-US" sz="2000" dirty="0" err="1">
                <a:ea typeface="+mn-lt"/>
                <a:cs typeface="+mn-lt"/>
              </a:rPr>
              <a:t>אי</a:t>
            </a:r>
            <a:r>
              <a:rPr lang="en-US" sz="2000" dirty="0">
                <a:ea typeface="+mn-lt"/>
                <a:cs typeface="+mn-lt"/>
              </a:rPr>
              <a:t> </a:t>
            </a:r>
            <a:r>
              <a:rPr lang="en-US" sz="2000" dirty="0" err="1">
                <a:ea typeface="+mn-lt"/>
                <a:cs typeface="+mn-lt"/>
              </a:rPr>
              <a:t>אבילות</a:t>
            </a:r>
            <a:r>
              <a:rPr lang="en-US" sz="2000" dirty="0">
                <a:ea typeface="+mn-lt"/>
                <a:cs typeface="+mn-lt"/>
              </a:rPr>
              <a:t> </a:t>
            </a:r>
            <a:r>
              <a:rPr lang="en-US" sz="2000" dirty="0" err="1">
                <a:ea typeface="+mn-lt"/>
                <a:cs typeface="+mn-lt"/>
              </a:rPr>
              <a:t>דמעיקרא</a:t>
            </a:r>
            <a:r>
              <a:rPr lang="en-US" sz="2000" dirty="0">
                <a:ea typeface="+mn-lt"/>
                <a:cs typeface="+mn-lt"/>
              </a:rPr>
              <a:t> </a:t>
            </a:r>
            <a:r>
              <a:rPr lang="en-US" sz="2000" dirty="0" err="1">
                <a:ea typeface="+mn-lt"/>
                <a:cs typeface="+mn-lt"/>
              </a:rPr>
              <a:t>הוא</a:t>
            </a:r>
            <a:r>
              <a:rPr lang="en-US" sz="2000" dirty="0">
                <a:ea typeface="+mn-lt"/>
                <a:cs typeface="+mn-lt"/>
              </a:rPr>
              <a:t> - </a:t>
            </a:r>
            <a:r>
              <a:rPr lang="en-US" sz="2000" dirty="0" err="1">
                <a:ea typeface="+mn-lt"/>
                <a:cs typeface="+mn-lt"/>
              </a:rPr>
              <a:t>אתי</a:t>
            </a:r>
            <a:r>
              <a:rPr lang="en-US" sz="2000" dirty="0">
                <a:ea typeface="+mn-lt"/>
                <a:cs typeface="+mn-lt"/>
              </a:rPr>
              <a:t> </a:t>
            </a:r>
            <a:r>
              <a:rPr lang="en-US" sz="2000" dirty="0" err="1">
                <a:ea typeface="+mn-lt"/>
                <a:cs typeface="+mn-lt"/>
              </a:rPr>
              <a:t>עשה</a:t>
            </a:r>
            <a:r>
              <a:rPr lang="en-US" sz="2000" dirty="0">
                <a:ea typeface="+mn-lt"/>
                <a:cs typeface="+mn-lt"/>
              </a:rPr>
              <a:t> </a:t>
            </a:r>
            <a:r>
              <a:rPr lang="en-US" sz="2000" dirty="0" err="1">
                <a:ea typeface="+mn-lt"/>
                <a:cs typeface="+mn-lt"/>
              </a:rPr>
              <a:t>דרבים</a:t>
            </a:r>
            <a:r>
              <a:rPr lang="en-US" sz="2000" dirty="0">
                <a:ea typeface="+mn-lt"/>
                <a:cs typeface="+mn-lt"/>
              </a:rPr>
              <a:t>, </a:t>
            </a:r>
            <a:r>
              <a:rPr lang="en-US" sz="2000" dirty="0" err="1">
                <a:ea typeface="+mn-lt"/>
                <a:cs typeface="+mn-lt"/>
              </a:rPr>
              <a:t>ודחי</a:t>
            </a:r>
            <a:r>
              <a:rPr lang="en-US" sz="2000" dirty="0">
                <a:ea typeface="+mn-lt"/>
                <a:cs typeface="+mn-lt"/>
              </a:rPr>
              <a:t> </a:t>
            </a:r>
            <a:r>
              <a:rPr lang="en-US" sz="2000" dirty="0" err="1">
                <a:ea typeface="+mn-lt"/>
                <a:cs typeface="+mn-lt"/>
              </a:rPr>
              <a:t>עשה</a:t>
            </a:r>
            <a:r>
              <a:rPr lang="en-US" sz="2000" dirty="0">
                <a:ea typeface="+mn-lt"/>
                <a:cs typeface="+mn-lt"/>
              </a:rPr>
              <a:t> </a:t>
            </a:r>
            <a:r>
              <a:rPr lang="en-US" sz="2000" dirty="0" err="1">
                <a:ea typeface="+mn-lt"/>
                <a:cs typeface="+mn-lt"/>
              </a:rPr>
              <a:t>דיחיד</a:t>
            </a:r>
            <a:r>
              <a:rPr lang="en-US" sz="2000" dirty="0">
                <a:ea typeface="+mn-lt"/>
                <a:cs typeface="+mn-lt"/>
              </a:rPr>
              <a:t>. </a:t>
            </a:r>
            <a:r>
              <a:rPr lang="en-US" sz="2000" dirty="0" err="1">
                <a:ea typeface="+mn-lt"/>
                <a:cs typeface="+mn-lt"/>
              </a:rPr>
              <a:t>ואי</a:t>
            </a:r>
            <a:r>
              <a:rPr lang="en-US" sz="2000" dirty="0">
                <a:ea typeface="+mn-lt"/>
                <a:cs typeface="+mn-lt"/>
              </a:rPr>
              <a:t> </a:t>
            </a:r>
            <a:r>
              <a:rPr lang="en-US" sz="2000" dirty="0" err="1">
                <a:ea typeface="+mn-lt"/>
                <a:cs typeface="+mn-lt"/>
              </a:rPr>
              <a:t>אבילות</a:t>
            </a:r>
            <a:r>
              <a:rPr lang="en-US" sz="2000" dirty="0">
                <a:ea typeface="+mn-lt"/>
                <a:cs typeface="+mn-lt"/>
              </a:rPr>
              <a:t> </a:t>
            </a:r>
            <a:r>
              <a:rPr lang="en-US" sz="2000" dirty="0" err="1">
                <a:ea typeface="+mn-lt"/>
                <a:cs typeface="+mn-lt"/>
              </a:rPr>
              <a:t>דהשתא</a:t>
            </a:r>
            <a:r>
              <a:rPr lang="en-US" sz="2000" dirty="0">
                <a:ea typeface="+mn-lt"/>
                <a:cs typeface="+mn-lt"/>
              </a:rPr>
              <a:t> </a:t>
            </a:r>
            <a:r>
              <a:rPr lang="en-US" sz="2000" dirty="0" err="1">
                <a:ea typeface="+mn-lt"/>
                <a:cs typeface="+mn-lt"/>
              </a:rPr>
              <a:t>הוא</a:t>
            </a:r>
            <a:r>
              <a:rPr lang="en-US" sz="2000" dirty="0">
                <a:ea typeface="+mn-lt"/>
                <a:cs typeface="+mn-lt"/>
              </a:rPr>
              <a:t> - </a:t>
            </a:r>
            <a:r>
              <a:rPr lang="en-US" sz="2000" dirty="0" err="1">
                <a:ea typeface="+mn-lt"/>
                <a:cs typeface="+mn-lt"/>
              </a:rPr>
              <a:t>לא</a:t>
            </a:r>
            <a:r>
              <a:rPr lang="en-US" sz="2000" dirty="0">
                <a:ea typeface="+mn-lt"/>
                <a:cs typeface="+mn-lt"/>
              </a:rPr>
              <a:t> </a:t>
            </a:r>
            <a:r>
              <a:rPr lang="en-US" sz="2000" dirty="0" err="1">
                <a:ea typeface="+mn-lt"/>
                <a:cs typeface="+mn-lt"/>
              </a:rPr>
              <a:t>אתי</a:t>
            </a:r>
            <a:r>
              <a:rPr lang="en-US" sz="2000" dirty="0">
                <a:ea typeface="+mn-lt"/>
                <a:cs typeface="+mn-lt"/>
              </a:rPr>
              <a:t> </a:t>
            </a:r>
            <a:r>
              <a:rPr lang="en-US" sz="2000" dirty="0" err="1">
                <a:ea typeface="+mn-lt"/>
                <a:cs typeface="+mn-lt"/>
              </a:rPr>
              <a:t>עשה</a:t>
            </a:r>
            <a:r>
              <a:rPr lang="en-US" sz="2000" dirty="0">
                <a:ea typeface="+mn-lt"/>
                <a:cs typeface="+mn-lt"/>
              </a:rPr>
              <a:t> </a:t>
            </a:r>
            <a:r>
              <a:rPr lang="en-US" sz="2000" dirty="0" err="1">
                <a:ea typeface="+mn-lt"/>
                <a:cs typeface="+mn-lt"/>
              </a:rPr>
              <a:t>דיחיד</a:t>
            </a:r>
            <a:r>
              <a:rPr lang="en-US" sz="2000" dirty="0">
                <a:ea typeface="+mn-lt"/>
                <a:cs typeface="+mn-lt"/>
              </a:rPr>
              <a:t> </a:t>
            </a:r>
            <a:r>
              <a:rPr lang="en-US" sz="2000" dirty="0" err="1">
                <a:ea typeface="+mn-lt"/>
                <a:cs typeface="+mn-lt"/>
              </a:rPr>
              <a:t>ודחי</a:t>
            </a:r>
            <a:r>
              <a:rPr lang="en-US" sz="2000" dirty="0">
                <a:ea typeface="+mn-lt"/>
                <a:cs typeface="+mn-lt"/>
              </a:rPr>
              <a:t> </a:t>
            </a:r>
            <a:r>
              <a:rPr lang="en-US" sz="2000" dirty="0" err="1">
                <a:ea typeface="+mn-lt"/>
                <a:cs typeface="+mn-lt"/>
              </a:rPr>
              <a:t>עשה</a:t>
            </a:r>
            <a:r>
              <a:rPr lang="en-US" sz="2000" dirty="0">
                <a:ea typeface="+mn-lt"/>
                <a:cs typeface="+mn-lt"/>
              </a:rPr>
              <a:t> </a:t>
            </a:r>
            <a:r>
              <a:rPr lang="en-US" sz="2000" dirty="0" err="1">
                <a:ea typeface="+mn-lt"/>
                <a:cs typeface="+mn-lt"/>
              </a:rPr>
              <a:t>דרבים</a:t>
            </a:r>
            <a:r>
              <a:rPr lang="en-US" sz="2000" dirty="0">
                <a:ea typeface="+mn-lt"/>
                <a:cs typeface="+mn-lt"/>
              </a:rPr>
              <a:t> </a:t>
            </a:r>
            <a:endParaRPr lang="en-US" sz="2000" dirty="0">
              <a:cs typeface="Calibri" panose="020F0502020204030204"/>
            </a:endParaRPr>
          </a:p>
          <a:p>
            <a:pPr>
              <a:lnSpc>
                <a:spcPct val="170000"/>
              </a:lnSpc>
              <a:buNone/>
            </a:pPr>
            <a:endParaRPr lang="en-US" sz="2000" dirty="0">
              <a:ea typeface="+mn-lt"/>
              <a:cs typeface="+mn-lt"/>
            </a:endParaRPr>
          </a:p>
          <a:p>
            <a:pPr>
              <a:lnSpc>
                <a:spcPct val="170000"/>
              </a:lnSpc>
              <a:buNone/>
            </a:pPr>
            <a:r>
              <a:rPr lang="en-US" sz="2000" dirty="0" err="1">
                <a:ea typeface="+mn-lt"/>
                <a:cs typeface="+mn-lt"/>
              </a:rPr>
              <a:t>רש"י</a:t>
            </a:r>
            <a:r>
              <a:rPr lang="en-US" sz="2000" dirty="0">
                <a:ea typeface="+mn-lt"/>
                <a:cs typeface="+mn-lt"/>
              </a:rPr>
              <a:t> </a:t>
            </a:r>
            <a:r>
              <a:rPr lang="en-US" sz="2000" dirty="0" err="1">
                <a:ea typeface="+mn-lt"/>
                <a:cs typeface="+mn-lt"/>
              </a:rPr>
              <a:t>מסכת</a:t>
            </a:r>
            <a:r>
              <a:rPr lang="en-US" sz="2000" dirty="0">
                <a:ea typeface="+mn-lt"/>
                <a:cs typeface="+mn-lt"/>
              </a:rPr>
              <a:t> </a:t>
            </a:r>
            <a:r>
              <a:rPr lang="en-US" sz="2000" dirty="0" err="1">
                <a:ea typeface="+mn-lt"/>
                <a:cs typeface="+mn-lt"/>
              </a:rPr>
              <a:t>מועד</a:t>
            </a:r>
            <a:r>
              <a:rPr lang="en-US" sz="2000" dirty="0">
                <a:ea typeface="+mn-lt"/>
                <a:cs typeface="+mn-lt"/>
              </a:rPr>
              <a:t> </a:t>
            </a:r>
            <a:r>
              <a:rPr lang="en-US" sz="2000" dirty="0" err="1">
                <a:ea typeface="+mn-lt"/>
                <a:cs typeface="+mn-lt"/>
              </a:rPr>
              <a:t>קטן</a:t>
            </a:r>
            <a:r>
              <a:rPr lang="en-US" sz="2000" dirty="0">
                <a:ea typeface="+mn-lt"/>
                <a:cs typeface="+mn-lt"/>
              </a:rPr>
              <a:t> </a:t>
            </a:r>
            <a:r>
              <a:rPr lang="en-US" sz="2000" dirty="0" err="1">
                <a:ea typeface="+mn-lt"/>
                <a:cs typeface="+mn-lt"/>
              </a:rPr>
              <a:t>דף</a:t>
            </a:r>
            <a:r>
              <a:rPr lang="en-US" sz="2000" dirty="0">
                <a:ea typeface="+mn-lt"/>
                <a:cs typeface="+mn-lt"/>
              </a:rPr>
              <a:t> </a:t>
            </a:r>
            <a:r>
              <a:rPr lang="en-US" sz="2000" dirty="0" err="1">
                <a:ea typeface="+mn-lt"/>
                <a:cs typeface="+mn-lt"/>
              </a:rPr>
              <a:t>יד</a:t>
            </a:r>
            <a:r>
              <a:rPr lang="en-US" sz="2000" dirty="0">
                <a:ea typeface="+mn-lt"/>
                <a:cs typeface="+mn-lt"/>
              </a:rPr>
              <a:t> </a:t>
            </a:r>
            <a:r>
              <a:rPr lang="en-US" sz="2000" dirty="0" err="1">
                <a:ea typeface="+mn-lt"/>
                <a:cs typeface="+mn-lt"/>
              </a:rPr>
              <a:t>עמוד</a:t>
            </a:r>
            <a:r>
              <a:rPr lang="en-US" sz="2000" dirty="0">
                <a:ea typeface="+mn-lt"/>
                <a:cs typeface="+mn-lt"/>
              </a:rPr>
              <a:t> ב </a:t>
            </a:r>
            <a:endParaRPr lang="en-US" sz="2000" dirty="0">
              <a:cs typeface="Calibri" panose="020F0502020204030204"/>
            </a:endParaRPr>
          </a:p>
          <a:p>
            <a:pPr>
              <a:lnSpc>
                <a:spcPct val="170000"/>
              </a:lnSpc>
              <a:buNone/>
            </a:pPr>
            <a:r>
              <a:rPr lang="en-US" sz="2000" dirty="0" err="1">
                <a:ea typeface="+mn-lt"/>
                <a:cs typeface="+mn-lt"/>
              </a:rPr>
              <a:t>אתי</a:t>
            </a:r>
            <a:r>
              <a:rPr lang="en-US" sz="2000" dirty="0">
                <a:ea typeface="+mn-lt"/>
                <a:cs typeface="+mn-lt"/>
              </a:rPr>
              <a:t> </a:t>
            </a:r>
            <a:r>
              <a:rPr lang="en-US" sz="2000" dirty="0" err="1">
                <a:ea typeface="+mn-lt"/>
                <a:cs typeface="+mn-lt"/>
              </a:rPr>
              <a:t>עשה</a:t>
            </a:r>
            <a:r>
              <a:rPr lang="en-US" sz="2000" dirty="0">
                <a:ea typeface="+mn-lt"/>
                <a:cs typeface="+mn-lt"/>
              </a:rPr>
              <a:t> </a:t>
            </a:r>
            <a:r>
              <a:rPr lang="en-US" sz="2000" dirty="0" err="1">
                <a:ea typeface="+mn-lt"/>
                <a:cs typeface="+mn-lt"/>
              </a:rPr>
              <a:t>דרבים</a:t>
            </a:r>
            <a:r>
              <a:rPr lang="en-US" sz="2000" dirty="0">
                <a:ea typeface="+mn-lt"/>
                <a:cs typeface="+mn-lt"/>
              </a:rPr>
              <a:t> - </a:t>
            </a:r>
            <a:r>
              <a:rPr lang="en-US" sz="2000" dirty="0" err="1">
                <a:ea typeface="+mn-lt"/>
                <a:cs typeface="+mn-lt"/>
              </a:rPr>
              <a:t>ושמחת</a:t>
            </a:r>
            <a:r>
              <a:rPr lang="en-US" sz="2000" dirty="0">
                <a:ea typeface="+mn-lt"/>
                <a:cs typeface="+mn-lt"/>
              </a:rPr>
              <a:t>. </a:t>
            </a:r>
            <a:endParaRPr lang="en-US" sz="2000" dirty="0">
              <a:cs typeface="Calibri" panose="020F0502020204030204"/>
            </a:endParaRPr>
          </a:p>
          <a:p>
            <a:pPr>
              <a:lnSpc>
                <a:spcPct val="170000"/>
              </a:lnSpc>
              <a:buNone/>
            </a:pPr>
            <a:r>
              <a:rPr lang="en-US" sz="2000" dirty="0" err="1">
                <a:ea typeface="+mn-lt"/>
                <a:cs typeface="+mn-lt"/>
              </a:rPr>
              <a:t>ודחי</a:t>
            </a:r>
            <a:r>
              <a:rPr lang="en-US" sz="2000" dirty="0">
                <a:ea typeface="+mn-lt"/>
                <a:cs typeface="+mn-lt"/>
              </a:rPr>
              <a:t> </a:t>
            </a:r>
            <a:r>
              <a:rPr lang="en-US" sz="2000" dirty="0" err="1">
                <a:ea typeface="+mn-lt"/>
                <a:cs typeface="+mn-lt"/>
              </a:rPr>
              <a:t>עשה</a:t>
            </a:r>
            <a:r>
              <a:rPr lang="en-US" sz="2000" dirty="0">
                <a:ea typeface="+mn-lt"/>
                <a:cs typeface="+mn-lt"/>
              </a:rPr>
              <a:t> </a:t>
            </a:r>
            <a:r>
              <a:rPr lang="en-US" sz="2000" dirty="0" err="1">
                <a:ea typeface="+mn-lt"/>
                <a:cs typeface="+mn-lt"/>
              </a:rPr>
              <a:t>דיחיד</a:t>
            </a:r>
            <a:r>
              <a:rPr lang="en-US" sz="2000" dirty="0">
                <a:ea typeface="+mn-lt"/>
                <a:cs typeface="+mn-lt"/>
              </a:rPr>
              <a:t> - </a:t>
            </a:r>
            <a:r>
              <a:rPr lang="en-US" sz="2000" dirty="0" err="1">
                <a:ea typeface="+mn-lt"/>
                <a:cs typeface="+mn-lt"/>
              </a:rPr>
              <a:t>אבל</a:t>
            </a:r>
            <a:r>
              <a:rPr lang="en-US" sz="2000" dirty="0">
                <a:ea typeface="+mn-lt"/>
                <a:cs typeface="+mn-lt"/>
              </a:rPr>
              <a:t>, </a:t>
            </a:r>
            <a:r>
              <a:rPr lang="en-US" sz="2000" dirty="0" err="1">
                <a:ea typeface="+mn-lt"/>
                <a:cs typeface="+mn-lt"/>
              </a:rPr>
              <a:t>דכתיב</a:t>
            </a:r>
            <a:r>
              <a:rPr lang="en-US" sz="2000" dirty="0">
                <a:ea typeface="+mn-lt"/>
                <a:cs typeface="+mn-lt"/>
              </a:rPr>
              <a:t> (</a:t>
            </a:r>
            <a:r>
              <a:rPr lang="en-US" sz="2000" dirty="0" err="1">
                <a:ea typeface="+mn-lt"/>
                <a:cs typeface="+mn-lt"/>
              </a:rPr>
              <a:t>ירמיהו</a:t>
            </a:r>
            <a:r>
              <a:rPr lang="en-US" sz="2000" dirty="0">
                <a:ea typeface="+mn-lt"/>
                <a:cs typeface="+mn-lt"/>
              </a:rPr>
              <a:t> ו) </a:t>
            </a:r>
            <a:r>
              <a:rPr lang="en-US" sz="2000" dirty="0" err="1">
                <a:ea typeface="+mn-lt"/>
                <a:cs typeface="+mn-lt"/>
              </a:rPr>
              <a:t>אבל</a:t>
            </a:r>
            <a:r>
              <a:rPr lang="en-US" sz="2000" dirty="0">
                <a:ea typeface="+mn-lt"/>
                <a:cs typeface="+mn-lt"/>
              </a:rPr>
              <a:t> </a:t>
            </a:r>
            <a:r>
              <a:rPr lang="en-US" sz="2000" dirty="0" err="1">
                <a:ea typeface="+mn-lt"/>
                <a:cs typeface="+mn-lt"/>
              </a:rPr>
              <a:t>יחיד</a:t>
            </a:r>
            <a:r>
              <a:rPr lang="en-US" sz="2000" dirty="0">
                <a:ea typeface="+mn-lt"/>
                <a:cs typeface="+mn-lt"/>
              </a:rPr>
              <a:t> </a:t>
            </a:r>
            <a:r>
              <a:rPr lang="en-US" sz="2000" dirty="0" err="1">
                <a:ea typeface="+mn-lt"/>
                <a:cs typeface="+mn-lt"/>
              </a:rPr>
              <a:t>עשי</a:t>
            </a:r>
            <a:r>
              <a:rPr lang="en-US" sz="2000" dirty="0">
                <a:ea typeface="+mn-lt"/>
                <a:cs typeface="+mn-lt"/>
              </a:rPr>
              <a:t> </a:t>
            </a:r>
            <a:r>
              <a:rPr lang="en-US" sz="2000" dirty="0" err="1">
                <a:ea typeface="+mn-lt"/>
                <a:cs typeface="+mn-lt"/>
              </a:rPr>
              <a:t>לך</a:t>
            </a:r>
            <a:r>
              <a:rPr lang="en-US" sz="2000" dirty="0">
                <a:ea typeface="+mn-lt"/>
                <a:cs typeface="+mn-lt"/>
              </a:rPr>
              <a:t>. </a:t>
            </a:r>
            <a:endParaRPr lang="en-US" sz="2000" dirty="0">
              <a:cs typeface="Calibri" panose="020F0502020204030204"/>
            </a:endParaRPr>
          </a:p>
          <a:p>
            <a:pPr>
              <a:lnSpc>
                <a:spcPct val="170000"/>
              </a:lnSpc>
              <a:buNone/>
            </a:pPr>
            <a:r>
              <a:rPr lang="en-US" sz="2000" dirty="0" err="1">
                <a:ea typeface="+mn-lt"/>
                <a:cs typeface="+mn-lt"/>
              </a:rPr>
              <a:t>דהשתא</a:t>
            </a:r>
            <a:r>
              <a:rPr lang="en-US" sz="2000" dirty="0">
                <a:ea typeface="+mn-lt"/>
                <a:cs typeface="+mn-lt"/>
              </a:rPr>
              <a:t> - </a:t>
            </a:r>
            <a:r>
              <a:rPr lang="en-US" sz="2000" dirty="0" err="1">
                <a:ea typeface="+mn-lt"/>
                <a:cs typeface="+mn-lt"/>
              </a:rPr>
              <a:t>שאירעו</a:t>
            </a:r>
            <a:r>
              <a:rPr lang="en-US" sz="2000" dirty="0">
                <a:ea typeface="+mn-lt"/>
                <a:cs typeface="+mn-lt"/>
              </a:rPr>
              <a:t> </a:t>
            </a:r>
            <a:r>
              <a:rPr lang="en-US" sz="2000" dirty="0" err="1">
                <a:ea typeface="+mn-lt"/>
                <a:cs typeface="+mn-lt"/>
              </a:rPr>
              <a:t>במועד</a:t>
            </a:r>
            <a:r>
              <a:rPr lang="en-US" sz="2000" dirty="0">
                <a:ea typeface="+mn-lt"/>
                <a:cs typeface="+mn-lt"/>
              </a:rPr>
              <a:t>. </a:t>
            </a:r>
          </a:p>
        </p:txBody>
      </p:sp>
    </p:spTree>
    <p:extLst>
      <p:ext uri="{BB962C8B-B14F-4D97-AF65-F5344CB8AC3E}">
        <p14:creationId xmlns:p14="http://schemas.microsoft.com/office/powerpoint/2010/main" val="3985401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7FEBB-35B6-D8CE-CFE2-217F5742A461}"/>
              </a:ext>
            </a:extLst>
          </p:cNvPr>
          <p:cNvSpPr>
            <a:spLocks noGrp="1"/>
          </p:cNvSpPr>
          <p:nvPr>
            <p:ph type="title"/>
          </p:nvPr>
        </p:nvSpPr>
        <p:spPr/>
        <p:txBody>
          <a:bodyPr/>
          <a:lstStyle/>
          <a:p>
            <a:r>
              <a:rPr lang="en-US" dirty="0" err="1">
                <a:cs typeface="Calibri Light"/>
              </a:rPr>
              <a:t>רמב״ם</a:t>
            </a:r>
            <a:r>
              <a:rPr lang="en-US" dirty="0">
                <a:cs typeface="Calibri Light"/>
              </a:rPr>
              <a:t>- </a:t>
            </a:r>
            <a:r>
              <a:rPr lang="en-US" dirty="0" err="1">
                <a:cs typeface="Calibri Light"/>
              </a:rPr>
              <a:t>אבלות</a:t>
            </a:r>
            <a:r>
              <a:rPr lang="en-US" dirty="0">
                <a:cs typeface="Calibri Light"/>
              </a:rPr>
              <a:t> </a:t>
            </a:r>
            <a:r>
              <a:rPr lang="en-US" dirty="0" err="1">
                <a:cs typeface="Calibri Light"/>
              </a:rPr>
              <a:t>יום</a:t>
            </a:r>
            <a:r>
              <a:rPr lang="en-US" dirty="0">
                <a:cs typeface="Calibri Light"/>
              </a:rPr>
              <a:t> </a:t>
            </a:r>
            <a:r>
              <a:rPr lang="en-US" dirty="0" err="1">
                <a:cs typeface="Calibri Light"/>
              </a:rPr>
              <a:t>ראשון</a:t>
            </a:r>
            <a:r>
              <a:rPr lang="en-US" dirty="0">
                <a:cs typeface="Calibri Light"/>
              </a:rPr>
              <a:t> </a:t>
            </a:r>
            <a:r>
              <a:rPr lang="en-US" dirty="0" err="1">
                <a:cs typeface="Calibri Light"/>
              </a:rPr>
              <a:t>דאורייתא</a:t>
            </a:r>
            <a:endParaRPr lang="en-US" dirty="0" err="1"/>
          </a:p>
        </p:txBody>
      </p:sp>
      <p:sp>
        <p:nvSpPr>
          <p:cNvPr id="3" name="Content Placeholder 2">
            <a:extLst>
              <a:ext uri="{FF2B5EF4-FFF2-40B4-BE49-F238E27FC236}">
                <a16:creationId xmlns:a16="http://schemas.microsoft.com/office/drawing/2014/main" id="{05FC4604-7C58-7EAD-B053-EB331360363C}"/>
              </a:ext>
            </a:extLst>
          </p:cNvPr>
          <p:cNvSpPr>
            <a:spLocks noGrp="1"/>
          </p:cNvSpPr>
          <p:nvPr>
            <p:ph idx="1"/>
          </p:nvPr>
        </p:nvSpPr>
        <p:spPr/>
        <p:txBody>
          <a:bodyPr vert="horz" lIns="91440" tIns="45720" rIns="91440" bIns="45720" rtlCol="1" anchor="t">
            <a:normAutofit fontScale="55000" lnSpcReduction="20000"/>
          </a:bodyPr>
          <a:lstStyle/>
          <a:p>
            <a:pPr>
              <a:lnSpc>
                <a:spcPct val="170000"/>
              </a:lnSpc>
              <a:buNone/>
            </a:pPr>
            <a:r>
              <a:rPr lang="en-US" dirty="0" err="1">
                <a:ea typeface="+mn-lt"/>
                <a:cs typeface="+mn-lt"/>
              </a:rPr>
              <a:t>ספר</a:t>
            </a:r>
            <a:r>
              <a:rPr lang="en-US" dirty="0">
                <a:ea typeface="+mn-lt"/>
                <a:cs typeface="+mn-lt"/>
              </a:rPr>
              <a:t> </a:t>
            </a:r>
            <a:r>
              <a:rPr lang="en-US" dirty="0" err="1">
                <a:ea typeface="+mn-lt"/>
                <a:cs typeface="+mn-lt"/>
              </a:rPr>
              <a:t>המצוות</a:t>
            </a:r>
            <a:r>
              <a:rPr lang="en-US" dirty="0">
                <a:ea typeface="+mn-lt"/>
                <a:cs typeface="+mn-lt"/>
              </a:rPr>
              <a:t> </a:t>
            </a:r>
            <a:r>
              <a:rPr lang="en-US" dirty="0" err="1">
                <a:ea typeface="+mn-lt"/>
                <a:cs typeface="+mn-lt"/>
              </a:rPr>
              <a:t>לרמב"ם</a:t>
            </a:r>
            <a:r>
              <a:rPr lang="en-US" dirty="0">
                <a:ea typeface="+mn-lt"/>
                <a:cs typeface="+mn-lt"/>
              </a:rPr>
              <a:t> </a:t>
            </a:r>
            <a:r>
              <a:rPr lang="en-US" dirty="0" err="1">
                <a:ea typeface="+mn-lt"/>
                <a:cs typeface="+mn-lt"/>
              </a:rPr>
              <a:t>מצות</a:t>
            </a:r>
            <a:r>
              <a:rPr lang="en-US" dirty="0">
                <a:ea typeface="+mn-lt"/>
                <a:cs typeface="+mn-lt"/>
              </a:rPr>
              <a:t> </a:t>
            </a:r>
            <a:r>
              <a:rPr lang="en-US" dirty="0" err="1">
                <a:ea typeface="+mn-lt"/>
                <a:cs typeface="+mn-lt"/>
              </a:rPr>
              <a:t>עשה</a:t>
            </a:r>
            <a:r>
              <a:rPr lang="en-US" dirty="0">
                <a:ea typeface="+mn-lt"/>
                <a:cs typeface="+mn-lt"/>
              </a:rPr>
              <a:t> </a:t>
            </a:r>
            <a:r>
              <a:rPr lang="en-US" dirty="0" err="1">
                <a:ea typeface="+mn-lt"/>
                <a:cs typeface="+mn-lt"/>
              </a:rPr>
              <a:t>לז</a:t>
            </a:r>
            <a:r>
              <a:rPr lang="en-US" dirty="0">
                <a:ea typeface="+mn-lt"/>
                <a:cs typeface="+mn-lt"/>
              </a:rPr>
              <a:t> </a:t>
            </a:r>
          </a:p>
          <a:p>
            <a:pPr marL="0" indent="0">
              <a:lnSpc>
                <a:spcPct val="170000"/>
              </a:lnSpc>
              <a:buNone/>
            </a:pPr>
            <a:r>
              <a:rPr lang="en-US" dirty="0" err="1">
                <a:ea typeface="+mn-lt"/>
                <a:cs typeface="+mn-lt"/>
              </a:rPr>
              <a:t>והמצוה</a:t>
            </a:r>
            <a:r>
              <a:rPr lang="en-US" dirty="0">
                <a:ea typeface="+mn-lt"/>
                <a:cs typeface="+mn-lt"/>
              </a:rPr>
              <a:t> </a:t>
            </a:r>
            <a:r>
              <a:rPr lang="en-US" dirty="0" err="1">
                <a:ea typeface="+mn-lt"/>
                <a:cs typeface="+mn-lt"/>
              </a:rPr>
              <a:t>הל"ז</a:t>
            </a:r>
            <a:r>
              <a:rPr lang="en-US" dirty="0">
                <a:ea typeface="+mn-lt"/>
                <a:cs typeface="+mn-lt"/>
              </a:rPr>
              <a:t> </a:t>
            </a:r>
            <a:r>
              <a:rPr lang="en-US" dirty="0" err="1">
                <a:ea typeface="+mn-lt"/>
                <a:cs typeface="+mn-lt"/>
              </a:rPr>
              <a:t>היא</a:t>
            </a:r>
            <a:r>
              <a:rPr lang="en-US" dirty="0">
                <a:ea typeface="+mn-lt"/>
                <a:cs typeface="+mn-lt"/>
              </a:rPr>
              <a:t> </a:t>
            </a:r>
            <a:r>
              <a:rPr lang="en-US" dirty="0" err="1">
                <a:ea typeface="+mn-lt"/>
                <a:cs typeface="+mn-lt"/>
              </a:rPr>
              <a:t>שצונו</a:t>
            </a:r>
            <a:r>
              <a:rPr lang="en-US" dirty="0">
                <a:ea typeface="+mn-lt"/>
                <a:cs typeface="+mn-lt"/>
              </a:rPr>
              <a:t> </a:t>
            </a:r>
            <a:r>
              <a:rPr lang="en-US" dirty="0" err="1">
                <a:ea typeface="+mn-lt"/>
                <a:cs typeface="+mn-lt"/>
              </a:rPr>
              <a:t>שיטמאו</a:t>
            </a:r>
            <a:r>
              <a:rPr lang="en-US" dirty="0">
                <a:ea typeface="+mn-lt"/>
                <a:cs typeface="+mn-lt"/>
              </a:rPr>
              <a:t> </a:t>
            </a:r>
            <a:r>
              <a:rPr lang="en-US" dirty="0" err="1">
                <a:ea typeface="+mn-lt"/>
                <a:cs typeface="+mn-lt"/>
              </a:rPr>
              <a:t>הכהנים</a:t>
            </a:r>
            <a:r>
              <a:rPr lang="en-US" dirty="0">
                <a:ea typeface="+mn-lt"/>
                <a:cs typeface="+mn-lt"/>
              </a:rPr>
              <a:t> </a:t>
            </a:r>
            <a:r>
              <a:rPr lang="en-US" dirty="0" err="1">
                <a:ea typeface="+mn-lt"/>
                <a:cs typeface="+mn-lt"/>
              </a:rPr>
              <a:t>לקרובים</a:t>
            </a:r>
            <a:r>
              <a:rPr lang="en-US" dirty="0">
                <a:ea typeface="+mn-lt"/>
                <a:cs typeface="+mn-lt"/>
              </a:rPr>
              <a:t> </a:t>
            </a:r>
            <a:r>
              <a:rPr lang="en-US" dirty="0" err="1">
                <a:ea typeface="+mn-lt"/>
                <a:cs typeface="+mn-lt"/>
              </a:rPr>
              <a:t>הנזכרים</a:t>
            </a:r>
            <a:r>
              <a:rPr lang="en-US" dirty="0">
                <a:ea typeface="+mn-lt"/>
                <a:cs typeface="+mn-lt"/>
              </a:rPr>
              <a:t> </a:t>
            </a:r>
            <a:r>
              <a:rPr lang="en-US" dirty="0" err="1">
                <a:ea typeface="+mn-lt"/>
                <a:cs typeface="+mn-lt"/>
              </a:rPr>
              <a:t>בתורה</a:t>
            </a:r>
            <a:r>
              <a:rPr lang="en-US" dirty="0">
                <a:ea typeface="+mn-lt"/>
                <a:cs typeface="+mn-lt"/>
              </a:rPr>
              <a:t> (</a:t>
            </a:r>
            <a:r>
              <a:rPr lang="en-US" dirty="0" err="1">
                <a:ea typeface="+mn-lt"/>
                <a:cs typeface="+mn-lt"/>
              </a:rPr>
              <a:t>ר"פ</a:t>
            </a:r>
            <a:r>
              <a:rPr lang="en-US" dirty="0">
                <a:ea typeface="+mn-lt"/>
                <a:cs typeface="+mn-lt"/>
              </a:rPr>
              <a:t> </a:t>
            </a:r>
            <a:r>
              <a:rPr lang="en-US" dirty="0" err="1">
                <a:ea typeface="+mn-lt"/>
                <a:cs typeface="+mn-lt"/>
              </a:rPr>
              <a:t>אמור</a:t>
            </a:r>
            <a:r>
              <a:rPr lang="en-US" dirty="0">
                <a:ea typeface="+mn-lt"/>
                <a:cs typeface="+mn-lt"/>
              </a:rPr>
              <a:t>). </a:t>
            </a:r>
            <a:r>
              <a:rPr lang="en-US" dirty="0" err="1">
                <a:ea typeface="+mn-lt"/>
                <a:cs typeface="+mn-lt"/>
              </a:rPr>
              <a:t>כי</a:t>
            </a:r>
            <a:r>
              <a:rPr lang="en-US" dirty="0">
                <a:ea typeface="+mn-lt"/>
                <a:cs typeface="+mn-lt"/>
              </a:rPr>
              <a:t> </a:t>
            </a:r>
            <a:r>
              <a:rPr lang="en-US" dirty="0" err="1">
                <a:ea typeface="+mn-lt"/>
                <a:cs typeface="+mn-lt"/>
              </a:rPr>
              <a:t>בעבור</a:t>
            </a:r>
            <a:r>
              <a:rPr lang="en-US" dirty="0">
                <a:ea typeface="+mn-lt"/>
                <a:cs typeface="+mn-lt"/>
              </a:rPr>
              <a:t> </a:t>
            </a:r>
            <a:r>
              <a:rPr lang="en-US" dirty="0" err="1">
                <a:ea typeface="+mn-lt"/>
                <a:cs typeface="+mn-lt"/>
              </a:rPr>
              <a:t>שמנעם</a:t>
            </a:r>
            <a:r>
              <a:rPr lang="en-US" dirty="0">
                <a:ea typeface="+mn-lt"/>
                <a:cs typeface="+mn-lt"/>
              </a:rPr>
              <a:t> </a:t>
            </a:r>
            <a:r>
              <a:rPr lang="en-US" dirty="0" err="1">
                <a:ea typeface="+mn-lt"/>
                <a:cs typeface="+mn-lt"/>
              </a:rPr>
              <a:t>הכתוב</a:t>
            </a:r>
            <a:r>
              <a:rPr lang="en-US" dirty="0">
                <a:ea typeface="+mn-lt"/>
                <a:cs typeface="+mn-lt"/>
              </a:rPr>
              <a:t> </a:t>
            </a:r>
            <a:r>
              <a:rPr lang="en-US" dirty="0" err="1">
                <a:ea typeface="+mn-lt"/>
                <a:cs typeface="+mn-lt"/>
              </a:rPr>
              <a:t>מלהטמא</a:t>
            </a:r>
            <a:r>
              <a:rPr lang="en-US" dirty="0">
                <a:ea typeface="+mn-lt"/>
                <a:cs typeface="+mn-lt"/>
              </a:rPr>
              <a:t> </a:t>
            </a:r>
            <a:r>
              <a:rPr lang="en-US" dirty="0" err="1">
                <a:ea typeface="+mn-lt"/>
                <a:cs typeface="+mn-lt"/>
              </a:rPr>
              <a:t>למתים</a:t>
            </a:r>
            <a:r>
              <a:rPr lang="en-US" dirty="0">
                <a:ea typeface="+mn-lt"/>
                <a:cs typeface="+mn-lt"/>
              </a:rPr>
              <a:t> </a:t>
            </a:r>
            <a:r>
              <a:rPr lang="en-US" dirty="0" err="1">
                <a:ea typeface="+mn-lt"/>
                <a:cs typeface="+mn-lt"/>
              </a:rPr>
              <a:t>לכבודם</a:t>
            </a:r>
            <a:r>
              <a:rPr lang="en-US" dirty="0">
                <a:ea typeface="+mn-lt"/>
                <a:cs typeface="+mn-lt"/>
              </a:rPr>
              <a:t> </a:t>
            </a:r>
            <a:r>
              <a:rPr lang="en-US" dirty="0" err="1">
                <a:ea typeface="+mn-lt"/>
                <a:cs typeface="+mn-lt"/>
              </a:rPr>
              <a:t>לבד</a:t>
            </a:r>
            <a:r>
              <a:rPr lang="en-US" dirty="0">
                <a:ea typeface="+mn-lt"/>
                <a:cs typeface="+mn-lt"/>
              </a:rPr>
              <a:t> </a:t>
            </a:r>
            <a:r>
              <a:rPr lang="en-US" dirty="0" err="1">
                <a:ea typeface="+mn-lt"/>
                <a:cs typeface="+mn-lt"/>
              </a:rPr>
              <a:t>והתיר</a:t>
            </a:r>
            <a:r>
              <a:rPr lang="en-US" dirty="0">
                <a:ea typeface="+mn-lt"/>
                <a:cs typeface="+mn-lt"/>
              </a:rPr>
              <a:t> </a:t>
            </a:r>
            <a:r>
              <a:rPr lang="en-US" dirty="0" err="1">
                <a:ea typeface="+mn-lt"/>
                <a:cs typeface="+mn-lt"/>
              </a:rPr>
              <a:t>להם</a:t>
            </a:r>
            <a:r>
              <a:rPr lang="en-US" dirty="0">
                <a:ea typeface="+mn-lt"/>
                <a:cs typeface="+mn-lt"/>
              </a:rPr>
              <a:t> </a:t>
            </a:r>
            <a:r>
              <a:rPr lang="en-US" dirty="0" err="1">
                <a:ea typeface="+mn-lt"/>
                <a:cs typeface="+mn-lt"/>
              </a:rPr>
              <a:t>להטמא</a:t>
            </a:r>
            <a:r>
              <a:rPr lang="en-US" dirty="0">
                <a:ea typeface="+mn-lt"/>
                <a:cs typeface="+mn-lt"/>
              </a:rPr>
              <a:t> </a:t>
            </a:r>
            <a:r>
              <a:rPr lang="en-US" dirty="0" err="1">
                <a:ea typeface="+mn-lt"/>
                <a:cs typeface="+mn-lt"/>
              </a:rPr>
              <a:t>לקרובים</a:t>
            </a:r>
            <a:r>
              <a:rPr lang="en-US" dirty="0">
                <a:ea typeface="+mn-lt"/>
                <a:cs typeface="+mn-lt"/>
              </a:rPr>
              <a:t> </a:t>
            </a:r>
            <a:r>
              <a:rPr lang="en-US" dirty="0" err="1">
                <a:ea typeface="+mn-lt"/>
                <a:cs typeface="+mn-lt"/>
              </a:rPr>
              <a:t>שמא</a:t>
            </a:r>
            <a:r>
              <a:rPr lang="en-US" dirty="0">
                <a:ea typeface="+mn-lt"/>
                <a:cs typeface="+mn-lt"/>
              </a:rPr>
              <a:t> </a:t>
            </a:r>
            <a:r>
              <a:rPr lang="en-US" dirty="0" err="1">
                <a:ea typeface="+mn-lt"/>
                <a:cs typeface="+mn-lt"/>
              </a:rPr>
              <a:t>יחשבו</a:t>
            </a:r>
            <a:r>
              <a:rPr lang="en-US" dirty="0">
                <a:ea typeface="+mn-lt"/>
                <a:cs typeface="+mn-lt"/>
              </a:rPr>
              <a:t> </a:t>
            </a:r>
            <a:r>
              <a:rPr lang="en-US" dirty="0" err="1">
                <a:ea typeface="+mn-lt"/>
                <a:cs typeface="+mn-lt"/>
              </a:rPr>
              <a:t>שהרשות</a:t>
            </a:r>
            <a:r>
              <a:rPr lang="en-US" dirty="0">
                <a:ea typeface="+mn-lt"/>
                <a:cs typeface="+mn-lt"/>
              </a:rPr>
              <a:t> </a:t>
            </a:r>
            <a:r>
              <a:rPr lang="en-US" dirty="0" err="1">
                <a:ea typeface="+mn-lt"/>
                <a:cs typeface="+mn-lt"/>
              </a:rPr>
              <a:t>בידם</a:t>
            </a:r>
            <a:r>
              <a:rPr lang="en-US" dirty="0">
                <a:ea typeface="+mn-lt"/>
                <a:cs typeface="+mn-lt"/>
              </a:rPr>
              <a:t> </a:t>
            </a:r>
            <a:r>
              <a:rPr lang="en-US" dirty="0" err="1">
                <a:ea typeface="+mn-lt"/>
                <a:cs typeface="+mn-lt"/>
              </a:rPr>
              <a:t>ושזה</a:t>
            </a:r>
            <a:r>
              <a:rPr lang="en-US" dirty="0">
                <a:ea typeface="+mn-lt"/>
                <a:cs typeface="+mn-lt"/>
              </a:rPr>
              <a:t> </a:t>
            </a:r>
            <a:r>
              <a:rPr lang="en-US" dirty="0" err="1">
                <a:ea typeface="+mn-lt"/>
                <a:cs typeface="+mn-lt"/>
              </a:rPr>
              <a:t>התר</a:t>
            </a:r>
            <a:r>
              <a:rPr lang="en-US" dirty="0">
                <a:ea typeface="+mn-lt"/>
                <a:cs typeface="+mn-lt"/>
              </a:rPr>
              <a:t> </a:t>
            </a:r>
            <a:r>
              <a:rPr lang="en-US" dirty="0" err="1">
                <a:ea typeface="+mn-lt"/>
                <a:cs typeface="+mn-lt"/>
              </a:rPr>
              <a:t>לבד</a:t>
            </a:r>
            <a:r>
              <a:rPr lang="en-US" dirty="0">
                <a:ea typeface="+mn-lt"/>
                <a:cs typeface="+mn-lt"/>
              </a:rPr>
              <a:t> </a:t>
            </a:r>
            <a:r>
              <a:rPr lang="en-US" dirty="0" err="1">
                <a:ea typeface="+mn-lt"/>
                <a:cs typeface="+mn-lt"/>
              </a:rPr>
              <a:t>ואם</a:t>
            </a:r>
            <a:r>
              <a:rPr lang="en-US" dirty="0">
                <a:ea typeface="+mn-lt"/>
                <a:cs typeface="+mn-lt"/>
              </a:rPr>
              <a:t> </a:t>
            </a:r>
            <a:r>
              <a:rPr lang="en-US" dirty="0" err="1">
                <a:ea typeface="+mn-lt"/>
                <a:cs typeface="+mn-lt"/>
              </a:rPr>
              <a:t>רצו</a:t>
            </a:r>
            <a:r>
              <a:rPr lang="en-US" dirty="0">
                <a:ea typeface="+mn-lt"/>
                <a:cs typeface="+mn-lt"/>
              </a:rPr>
              <a:t> </a:t>
            </a:r>
            <a:r>
              <a:rPr lang="en-US" dirty="0" err="1">
                <a:ea typeface="+mn-lt"/>
                <a:cs typeface="+mn-lt"/>
              </a:rPr>
              <a:t>יטמאו</a:t>
            </a:r>
            <a:r>
              <a:rPr lang="en-US" dirty="0">
                <a:ea typeface="+mn-lt"/>
                <a:cs typeface="+mn-lt"/>
              </a:rPr>
              <a:t> </a:t>
            </a:r>
            <a:r>
              <a:rPr lang="en-US" dirty="0" err="1">
                <a:ea typeface="+mn-lt"/>
                <a:cs typeface="+mn-lt"/>
              </a:rPr>
              <a:t>ואם</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רצו</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יטמאו</a:t>
            </a:r>
            <a:r>
              <a:rPr lang="en-US" dirty="0">
                <a:ea typeface="+mn-lt"/>
                <a:cs typeface="+mn-lt"/>
              </a:rPr>
              <a:t> </a:t>
            </a:r>
            <a:r>
              <a:rPr lang="en-US" dirty="0" err="1">
                <a:ea typeface="+mn-lt"/>
                <a:cs typeface="+mn-lt"/>
              </a:rPr>
              <a:t>לפיכך</a:t>
            </a:r>
            <a:r>
              <a:rPr lang="en-US" dirty="0">
                <a:ea typeface="+mn-lt"/>
                <a:cs typeface="+mn-lt"/>
              </a:rPr>
              <a:t> </a:t>
            </a:r>
            <a:r>
              <a:rPr lang="en-US" dirty="0" err="1">
                <a:ea typeface="+mn-lt"/>
                <a:cs typeface="+mn-lt"/>
              </a:rPr>
              <a:t>גזר</a:t>
            </a:r>
            <a:r>
              <a:rPr lang="en-US" dirty="0">
                <a:ea typeface="+mn-lt"/>
                <a:cs typeface="+mn-lt"/>
              </a:rPr>
              <a:t> </a:t>
            </a:r>
            <a:r>
              <a:rPr lang="en-US" dirty="0" err="1">
                <a:ea typeface="+mn-lt"/>
                <a:cs typeface="+mn-lt"/>
              </a:rPr>
              <a:t>עליהם</a:t>
            </a:r>
            <a:r>
              <a:rPr lang="en-US" dirty="0">
                <a:ea typeface="+mn-lt"/>
                <a:cs typeface="+mn-lt"/>
              </a:rPr>
              <a:t> </a:t>
            </a:r>
            <a:r>
              <a:rPr lang="en-US" dirty="0" err="1">
                <a:ea typeface="+mn-lt"/>
                <a:cs typeface="+mn-lt"/>
              </a:rPr>
              <a:t>גזרה</a:t>
            </a:r>
            <a:r>
              <a:rPr lang="en-US" dirty="0">
                <a:ea typeface="+mn-lt"/>
                <a:cs typeface="+mn-lt"/>
              </a:rPr>
              <a:t> </a:t>
            </a:r>
            <a:r>
              <a:rPr lang="en-US" dirty="0" err="1">
                <a:ea typeface="+mn-lt"/>
                <a:cs typeface="+mn-lt"/>
              </a:rPr>
              <a:t>וחייב</a:t>
            </a:r>
            <a:r>
              <a:rPr lang="en-US" dirty="0">
                <a:ea typeface="+mn-lt"/>
                <a:cs typeface="+mn-lt"/>
              </a:rPr>
              <a:t> </a:t>
            </a:r>
            <a:r>
              <a:rPr lang="en-US" dirty="0" err="1">
                <a:ea typeface="+mn-lt"/>
                <a:cs typeface="+mn-lt"/>
              </a:rPr>
              <a:t>אותם</a:t>
            </a:r>
            <a:r>
              <a:rPr lang="en-US" dirty="0">
                <a:ea typeface="+mn-lt"/>
                <a:cs typeface="+mn-lt"/>
              </a:rPr>
              <a:t> </a:t>
            </a:r>
            <a:r>
              <a:rPr lang="en-US" dirty="0" err="1">
                <a:ea typeface="+mn-lt"/>
                <a:cs typeface="+mn-lt"/>
              </a:rPr>
              <a:t>חיוב</a:t>
            </a:r>
            <a:r>
              <a:rPr lang="en-US" dirty="0">
                <a:ea typeface="+mn-lt"/>
                <a:cs typeface="+mn-lt"/>
              </a:rPr>
              <a:t>. </a:t>
            </a:r>
            <a:r>
              <a:rPr lang="en-US" dirty="0" err="1">
                <a:ea typeface="+mn-lt"/>
                <a:cs typeface="+mn-lt"/>
              </a:rPr>
              <a:t>והוא</a:t>
            </a:r>
            <a:r>
              <a:rPr lang="en-US" dirty="0">
                <a:ea typeface="+mn-lt"/>
                <a:cs typeface="+mn-lt"/>
              </a:rPr>
              <a:t> </a:t>
            </a:r>
            <a:r>
              <a:rPr lang="en-US" dirty="0" err="1">
                <a:ea typeface="+mn-lt"/>
                <a:cs typeface="+mn-lt"/>
              </a:rPr>
              <a:t>אמרו</a:t>
            </a:r>
            <a:r>
              <a:rPr lang="en-US" dirty="0">
                <a:ea typeface="+mn-lt"/>
                <a:cs typeface="+mn-lt"/>
              </a:rPr>
              <a:t> </a:t>
            </a:r>
            <a:r>
              <a:rPr lang="en-US" dirty="0" err="1">
                <a:ea typeface="+mn-lt"/>
                <a:cs typeface="+mn-lt"/>
              </a:rPr>
              <a:t>יתעלה</a:t>
            </a:r>
            <a:r>
              <a:rPr lang="en-US" dirty="0">
                <a:ea typeface="+mn-lt"/>
                <a:cs typeface="+mn-lt"/>
              </a:rPr>
              <a:t> </a:t>
            </a:r>
            <a:r>
              <a:rPr lang="en-US" dirty="0" err="1">
                <a:ea typeface="+mn-lt"/>
                <a:cs typeface="+mn-lt"/>
              </a:rPr>
              <a:t>ויתברך</a:t>
            </a:r>
            <a:r>
              <a:rPr lang="en-US" dirty="0">
                <a:ea typeface="+mn-lt"/>
                <a:cs typeface="+mn-lt"/>
              </a:rPr>
              <a:t> </a:t>
            </a:r>
            <a:r>
              <a:rPr lang="en-US" dirty="0" err="1">
                <a:ea typeface="+mn-lt"/>
                <a:cs typeface="+mn-lt"/>
              </a:rPr>
              <a:t>שמו</a:t>
            </a:r>
            <a:r>
              <a:rPr lang="en-US" dirty="0">
                <a:ea typeface="+mn-lt"/>
                <a:cs typeface="+mn-lt"/>
              </a:rPr>
              <a:t> (</a:t>
            </a:r>
            <a:r>
              <a:rPr lang="en-US" dirty="0" err="1">
                <a:ea typeface="+mn-lt"/>
                <a:cs typeface="+mn-lt"/>
              </a:rPr>
              <a:t>שם</a:t>
            </a:r>
            <a:r>
              <a:rPr lang="en-US" dirty="0">
                <a:ea typeface="+mn-lt"/>
                <a:cs typeface="+mn-lt"/>
              </a:rPr>
              <a:t>) </a:t>
            </a:r>
            <a:r>
              <a:rPr lang="en-US" dirty="0" err="1">
                <a:ea typeface="+mn-lt"/>
                <a:cs typeface="+mn-lt"/>
              </a:rPr>
              <a:t>לה</a:t>
            </a:r>
            <a:r>
              <a:rPr lang="en-US" dirty="0">
                <a:ea typeface="+mn-lt"/>
                <a:cs typeface="+mn-lt"/>
              </a:rPr>
              <a:t> </a:t>
            </a:r>
            <a:r>
              <a:rPr lang="en-US" dirty="0" err="1">
                <a:ea typeface="+mn-lt"/>
                <a:cs typeface="+mn-lt"/>
              </a:rPr>
              <a:t>יטמא</a:t>
            </a:r>
            <a:r>
              <a:rPr lang="en-US" dirty="0">
                <a:ea typeface="+mn-lt"/>
                <a:cs typeface="+mn-lt"/>
              </a:rPr>
              <a:t>. </a:t>
            </a:r>
            <a:r>
              <a:rPr lang="en-US" dirty="0" err="1">
                <a:ea typeface="+mn-lt"/>
                <a:cs typeface="+mn-lt"/>
              </a:rPr>
              <a:t>כלומר</a:t>
            </a:r>
            <a:r>
              <a:rPr lang="en-US" dirty="0">
                <a:ea typeface="+mn-lt"/>
                <a:cs typeface="+mn-lt"/>
              </a:rPr>
              <a:t> </a:t>
            </a:r>
            <a:r>
              <a:rPr lang="en-US" dirty="0" err="1">
                <a:ea typeface="+mn-lt"/>
                <a:cs typeface="+mn-lt"/>
              </a:rPr>
              <a:t>לאחותו</a:t>
            </a:r>
            <a:r>
              <a:rPr lang="en-US" dirty="0">
                <a:ea typeface="+mn-lt"/>
                <a:cs typeface="+mn-lt"/>
              </a:rPr>
              <a:t>. </a:t>
            </a:r>
            <a:r>
              <a:rPr lang="en-US" dirty="0" err="1">
                <a:ea typeface="+mn-lt"/>
                <a:cs typeface="+mn-lt"/>
              </a:rPr>
              <a:t>ולשון</a:t>
            </a:r>
            <a:r>
              <a:rPr lang="en-US" dirty="0">
                <a:ea typeface="+mn-lt"/>
                <a:cs typeface="+mn-lt"/>
              </a:rPr>
              <a:t> </a:t>
            </a:r>
            <a:r>
              <a:rPr lang="en-US" dirty="0" err="1">
                <a:ea typeface="+mn-lt"/>
                <a:cs typeface="+mn-lt"/>
              </a:rPr>
              <a:t>ספרא</a:t>
            </a:r>
            <a:r>
              <a:rPr lang="en-US" dirty="0">
                <a:ea typeface="+mn-lt"/>
                <a:cs typeface="+mn-lt"/>
              </a:rPr>
              <a:t> </a:t>
            </a:r>
            <a:r>
              <a:rPr lang="en-US" dirty="0" err="1">
                <a:ea typeface="+mn-lt"/>
                <a:cs typeface="+mn-lt"/>
              </a:rPr>
              <a:t>לה</a:t>
            </a:r>
            <a:r>
              <a:rPr lang="en-US" dirty="0">
                <a:ea typeface="+mn-lt"/>
                <a:cs typeface="+mn-lt"/>
              </a:rPr>
              <a:t> </a:t>
            </a:r>
            <a:r>
              <a:rPr lang="en-US" dirty="0" err="1">
                <a:ea typeface="+mn-lt"/>
                <a:cs typeface="+mn-lt"/>
              </a:rPr>
              <a:t>יטמא</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רצה</a:t>
            </a:r>
            <a:r>
              <a:rPr lang="en-US" dirty="0">
                <a:ea typeface="+mn-lt"/>
                <a:cs typeface="+mn-lt"/>
              </a:rPr>
              <a:t> </a:t>
            </a:r>
            <a:r>
              <a:rPr lang="en-US" dirty="0" err="1">
                <a:ea typeface="+mn-lt"/>
                <a:cs typeface="+mn-lt"/>
              </a:rPr>
              <a:t>ליטמא</a:t>
            </a:r>
            <a:r>
              <a:rPr lang="en-US" dirty="0">
                <a:ea typeface="+mn-lt"/>
                <a:cs typeface="+mn-lt"/>
              </a:rPr>
              <a:t> </a:t>
            </a:r>
            <a:r>
              <a:rPr lang="en-US" dirty="0" err="1">
                <a:ea typeface="+mn-lt"/>
                <a:cs typeface="+mn-lt"/>
              </a:rPr>
              <a:t>מטמאין</a:t>
            </a:r>
            <a:r>
              <a:rPr lang="en-US" dirty="0">
                <a:ea typeface="+mn-lt"/>
                <a:cs typeface="+mn-lt"/>
              </a:rPr>
              <a:t> </a:t>
            </a:r>
            <a:r>
              <a:rPr lang="en-US" dirty="0" err="1">
                <a:ea typeface="+mn-lt"/>
                <a:cs typeface="+mn-lt"/>
              </a:rPr>
              <a:t>אותו</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כרחו</a:t>
            </a:r>
            <a:r>
              <a:rPr lang="en-US" dirty="0">
                <a:ea typeface="+mn-lt"/>
                <a:cs typeface="+mn-lt"/>
              </a:rPr>
              <a:t> </a:t>
            </a:r>
            <a:r>
              <a:rPr lang="en-US" dirty="0" err="1">
                <a:ea typeface="+mn-lt"/>
                <a:cs typeface="+mn-lt"/>
              </a:rPr>
              <a:t>ומעשה</a:t>
            </a:r>
            <a:r>
              <a:rPr lang="en-US" dirty="0">
                <a:ea typeface="+mn-lt"/>
                <a:cs typeface="+mn-lt"/>
              </a:rPr>
              <a:t> </a:t>
            </a:r>
            <a:r>
              <a:rPr lang="en-US" dirty="0" err="1">
                <a:ea typeface="+mn-lt"/>
                <a:cs typeface="+mn-lt"/>
              </a:rPr>
              <a:t>ביוסף</a:t>
            </a:r>
            <a:r>
              <a:rPr lang="en-US" dirty="0">
                <a:ea typeface="+mn-lt"/>
                <a:cs typeface="+mn-lt"/>
              </a:rPr>
              <a:t> </a:t>
            </a:r>
            <a:r>
              <a:rPr lang="en-US" dirty="0" err="1">
                <a:ea typeface="+mn-lt"/>
                <a:cs typeface="+mn-lt"/>
              </a:rPr>
              <a:t>הכהן</a:t>
            </a:r>
            <a:r>
              <a:rPr lang="en-US" dirty="0">
                <a:ea typeface="+mn-lt"/>
                <a:cs typeface="+mn-lt"/>
              </a:rPr>
              <a:t> </a:t>
            </a:r>
            <a:r>
              <a:rPr lang="en-US" dirty="0" err="1">
                <a:ea typeface="+mn-lt"/>
                <a:cs typeface="+mn-lt"/>
              </a:rPr>
              <a:t>שמתה</a:t>
            </a:r>
            <a:r>
              <a:rPr lang="en-US" dirty="0">
                <a:ea typeface="+mn-lt"/>
                <a:cs typeface="+mn-lt"/>
              </a:rPr>
              <a:t> </a:t>
            </a:r>
            <a:r>
              <a:rPr lang="en-US" dirty="0" err="1">
                <a:ea typeface="+mn-lt"/>
                <a:cs typeface="+mn-lt"/>
              </a:rPr>
              <a:t>אשתו</a:t>
            </a:r>
            <a:r>
              <a:rPr lang="en-US" dirty="0">
                <a:ea typeface="+mn-lt"/>
                <a:cs typeface="+mn-lt"/>
              </a:rPr>
              <a:t> </a:t>
            </a:r>
            <a:r>
              <a:rPr lang="en-US" dirty="0" err="1">
                <a:ea typeface="+mn-lt"/>
                <a:cs typeface="+mn-lt"/>
              </a:rPr>
              <a:t>בערב</a:t>
            </a:r>
            <a:r>
              <a:rPr lang="en-US" dirty="0">
                <a:ea typeface="+mn-lt"/>
                <a:cs typeface="+mn-lt"/>
              </a:rPr>
              <a:t> </a:t>
            </a:r>
            <a:r>
              <a:rPr lang="en-US" dirty="0" err="1">
                <a:ea typeface="+mn-lt"/>
                <a:cs typeface="+mn-lt"/>
              </a:rPr>
              <a:t>הפסח</a:t>
            </a:r>
            <a:r>
              <a:rPr lang="en-US" dirty="0">
                <a:ea typeface="+mn-lt"/>
                <a:cs typeface="+mn-lt"/>
              </a:rPr>
              <a:t> </a:t>
            </a:r>
            <a:r>
              <a:rPr lang="en-US" dirty="0" err="1">
                <a:ea typeface="+mn-lt"/>
                <a:cs typeface="+mn-lt"/>
              </a:rPr>
              <a:t>ולא</a:t>
            </a:r>
            <a:r>
              <a:rPr lang="en-US" dirty="0">
                <a:ea typeface="+mn-lt"/>
                <a:cs typeface="+mn-lt"/>
              </a:rPr>
              <a:t> </a:t>
            </a:r>
            <a:r>
              <a:rPr lang="en-US" dirty="0" err="1">
                <a:ea typeface="+mn-lt"/>
                <a:cs typeface="+mn-lt"/>
              </a:rPr>
              <a:t>רצה</a:t>
            </a:r>
            <a:r>
              <a:rPr lang="en-US" dirty="0">
                <a:ea typeface="+mn-lt"/>
                <a:cs typeface="+mn-lt"/>
              </a:rPr>
              <a:t> </a:t>
            </a:r>
            <a:r>
              <a:rPr lang="en-US" dirty="0" err="1">
                <a:ea typeface="+mn-lt"/>
                <a:cs typeface="+mn-lt"/>
              </a:rPr>
              <a:t>ליטמא</a:t>
            </a:r>
            <a:r>
              <a:rPr lang="en-US" dirty="0">
                <a:ea typeface="+mn-lt"/>
                <a:cs typeface="+mn-lt"/>
              </a:rPr>
              <a:t> </a:t>
            </a:r>
            <a:r>
              <a:rPr lang="en-US" dirty="0" err="1">
                <a:ea typeface="+mn-lt"/>
                <a:cs typeface="+mn-lt"/>
              </a:rPr>
              <a:t>לה</a:t>
            </a:r>
            <a:r>
              <a:rPr lang="en-US" dirty="0">
                <a:ea typeface="+mn-lt"/>
                <a:cs typeface="+mn-lt"/>
              </a:rPr>
              <a:t> </a:t>
            </a:r>
            <a:r>
              <a:rPr lang="en-US" dirty="0" err="1">
                <a:ea typeface="+mn-lt"/>
                <a:cs typeface="+mn-lt"/>
              </a:rPr>
              <a:t>ודחפוהו</a:t>
            </a:r>
            <a:r>
              <a:rPr lang="en-US" dirty="0">
                <a:ea typeface="+mn-lt"/>
                <a:cs typeface="+mn-lt"/>
              </a:rPr>
              <a:t> </a:t>
            </a:r>
            <a:r>
              <a:rPr lang="en-US" dirty="0" err="1">
                <a:ea typeface="+mn-lt"/>
                <a:cs typeface="+mn-lt"/>
              </a:rPr>
              <a:t>חכמים</a:t>
            </a:r>
            <a:r>
              <a:rPr lang="en-US" dirty="0">
                <a:ea typeface="+mn-lt"/>
                <a:cs typeface="+mn-lt"/>
              </a:rPr>
              <a:t> </a:t>
            </a:r>
            <a:r>
              <a:rPr lang="en-US" dirty="0" err="1">
                <a:ea typeface="+mn-lt"/>
                <a:cs typeface="+mn-lt"/>
              </a:rPr>
              <a:t>וטמאוהו</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כרחו</a:t>
            </a:r>
            <a:r>
              <a:rPr lang="en-US" dirty="0">
                <a:ea typeface="+mn-lt"/>
                <a:cs typeface="+mn-lt"/>
              </a:rPr>
              <a:t>. </a:t>
            </a:r>
            <a:r>
              <a:rPr lang="en-US" dirty="0" err="1">
                <a:ea typeface="+mn-lt"/>
                <a:cs typeface="+mn-lt"/>
              </a:rPr>
              <a:t>וזה</a:t>
            </a:r>
            <a:r>
              <a:rPr lang="en-US" dirty="0">
                <a:ea typeface="+mn-lt"/>
                <a:cs typeface="+mn-lt"/>
              </a:rPr>
              <a:t> </a:t>
            </a:r>
            <a:r>
              <a:rPr lang="en-US" dirty="0" err="1">
                <a:ea typeface="+mn-lt"/>
                <a:cs typeface="+mn-lt"/>
              </a:rPr>
              <a:t>בעצמו</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מצות</a:t>
            </a:r>
            <a:r>
              <a:rPr lang="en-US" dirty="0">
                <a:ea typeface="+mn-lt"/>
                <a:cs typeface="+mn-lt"/>
              </a:rPr>
              <a:t> </a:t>
            </a:r>
            <a:r>
              <a:rPr lang="en-US" dirty="0" err="1">
                <a:ea typeface="+mn-lt"/>
                <a:cs typeface="+mn-lt"/>
              </a:rPr>
              <a:t>אבול</a:t>
            </a:r>
            <a:r>
              <a:rPr lang="en-US" dirty="0">
                <a:ea typeface="+mn-lt"/>
                <a:cs typeface="+mn-lt"/>
              </a:rPr>
              <a:t>. </a:t>
            </a:r>
            <a:r>
              <a:rPr lang="en-US" dirty="0" err="1">
                <a:ea typeface="+mn-lt"/>
                <a:cs typeface="+mn-lt"/>
              </a:rPr>
              <a:t>כלומר</a:t>
            </a:r>
            <a:r>
              <a:rPr lang="en-US" dirty="0">
                <a:ea typeface="+mn-lt"/>
                <a:cs typeface="+mn-lt"/>
              </a:rPr>
              <a:t> </a:t>
            </a:r>
            <a:r>
              <a:rPr lang="en-US" dirty="0" err="1">
                <a:ea typeface="+mn-lt"/>
                <a:cs typeface="+mn-lt"/>
              </a:rPr>
              <a:t>כי</a:t>
            </a:r>
            <a:r>
              <a:rPr lang="en-US" dirty="0">
                <a:ea typeface="+mn-lt"/>
                <a:cs typeface="+mn-lt"/>
              </a:rPr>
              <a:t> </a:t>
            </a:r>
            <a:r>
              <a:rPr lang="en-US" dirty="0" err="1">
                <a:ea typeface="+mn-lt"/>
                <a:cs typeface="+mn-lt"/>
              </a:rPr>
              <a:t>כל</a:t>
            </a:r>
            <a:r>
              <a:rPr lang="en-US" dirty="0">
                <a:ea typeface="+mn-lt"/>
                <a:cs typeface="+mn-lt"/>
              </a:rPr>
              <a:t> </a:t>
            </a:r>
            <a:r>
              <a:rPr lang="en-US" dirty="0" err="1">
                <a:ea typeface="+mn-lt"/>
                <a:cs typeface="+mn-lt"/>
              </a:rPr>
              <a:t>איש</a:t>
            </a:r>
            <a:r>
              <a:rPr lang="en-US" dirty="0">
                <a:ea typeface="+mn-lt"/>
                <a:cs typeface="+mn-lt"/>
              </a:rPr>
              <a:t> </a:t>
            </a:r>
            <a:r>
              <a:rPr lang="en-US" dirty="0" err="1">
                <a:ea typeface="+mn-lt"/>
                <a:cs typeface="+mn-lt"/>
              </a:rPr>
              <a:t>מישראל</a:t>
            </a:r>
            <a:r>
              <a:rPr lang="en-US" dirty="0">
                <a:ea typeface="+mn-lt"/>
                <a:cs typeface="+mn-lt"/>
              </a:rPr>
              <a:t> </a:t>
            </a:r>
            <a:r>
              <a:rPr lang="en-US" dirty="0" err="1">
                <a:ea typeface="+mn-lt"/>
                <a:cs typeface="+mn-lt"/>
              </a:rPr>
              <a:t>חייב</a:t>
            </a:r>
            <a:r>
              <a:rPr lang="en-US" dirty="0">
                <a:ea typeface="+mn-lt"/>
                <a:cs typeface="+mn-lt"/>
              </a:rPr>
              <a:t> </a:t>
            </a:r>
            <a:r>
              <a:rPr lang="en-US" dirty="0" err="1">
                <a:ea typeface="+mn-lt"/>
                <a:cs typeface="+mn-lt"/>
              </a:rPr>
              <a:t>להתאבל</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קרוביו</a:t>
            </a:r>
            <a:r>
              <a:rPr lang="en-US" dirty="0">
                <a:ea typeface="+mn-lt"/>
                <a:cs typeface="+mn-lt"/>
              </a:rPr>
              <a:t> </a:t>
            </a:r>
            <a:r>
              <a:rPr lang="en-US" dirty="0" err="1">
                <a:ea typeface="+mn-lt"/>
                <a:cs typeface="+mn-lt"/>
              </a:rPr>
              <a:t>כלומר</a:t>
            </a:r>
            <a:r>
              <a:rPr lang="en-US" dirty="0">
                <a:ea typeface="+mn-lt"/>
                <a:cs typeface="+mn-lt"/>
              </a:rPr>
              <a:t> </a:t>
            </a:r>
            <a:r>
              <a:rPr lang="en-US" dirty="0" err="1">
                <a:ea typeface="+mn-lt"/>
                <a:cs typeface="+mn-lt"/>
              </a:rPr>
              <a:t>חמשה</a:t>
            </a:r>
            <a:r>
              <a:rPr lang="en-US" dirty="0">
                <a:ea typeface="+mn-lt"/>
                <a:cs typeface="+mn-lt"/>
              </a:rPr>
              <a:t> </a:t>
            </a:r>
            <a:r>
              <a:rPr lang="en-US" dirty="0" err="1">
                <a:ea typeface="+mn-lt"/>
                <a:cs typeface="+mn-lt"/>
              </a:rPr>
              <a:t>מתי</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ולחזק</a:t>
            </a:r>
            <a:r>
              <a:rPr lang="en-US" dirty="0">
                <a:ea typeface="+mn-lt"/>
                <a:cs typeface="+mn-lt"/>
              </a:rPr>
              <a:t> </a:t>
            </a:r>
            <a:r>
              <a:rPr lang="en-US" dirty="0" err="1">
                <a:ea typeface="+mn-lt"/>
                <a:cs typeface="+mn-lt"/>
              </a:rPr>
              <a:t>חיוב</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באר</a:t>
            </a:r>
            <a:r>
              <a:rPr lang="en-US" dirty="0">
                <a:ea typeface="+mn-lt"/>
                <a:cs typeface="+mn-lt"/>
              </a:rPr>
              <a:t> </a:t>
            </a:r>
            <a:r>
              <a:rPr lang="en-US" dirty="0" err="1">
                <a:ea typeface="+mn-lt"/>
                <a:cs typeface="+mn-lt"/>
              </a:rPr>
              <a:t>אותו</a:t>
            </a:r>
            <a:r>
              <a:rPr lang="en-US" dirty="0">
                <a:ea typeface="+mn-lt"/>
                <a:cs typeface="+mn-lt"/>
              </a:rPr>
              <a:t> </a:t>
            </a:r>
            <a:r>
              <a:rPr lang="en-US" dirty="0" err="1">
                <a:ea typeface="+mn-lt"/>
                <a:cs typeface="+mn-lt"/>
              </a:rPr>
              <a:t>בכהן</a:t>
            </a:r>
            <a:r>
              <a:rPr lang="en-US" dirty="0">
                <a:ea typeface="+mn-lt"/>
                <a:cs typeface="+mn-lt"/>
              </a:rPr>
              <a:t> </a:t>
            </a:r>
            <a:r>
              <a:rPr lang="en-US" dirty="0" err="1">
                <a:ea typeface="+mn-lt"/>
                <a:cs typeface="+mn-lt"/>
              </a:rPr>
              <a:t>שהוא</a:t>
            </a:r>
            <a:r>
              <a:rPr lang="en-US" dirty="0">
                <a:ea typeface="+mn-lt"/>
                <a:cs typeface="+mn-lt"/>
              </a:rPr>
              <a:t> </a:t>
            </a:r>
            <a:r>
              <a:rPr lang="en-US" dirty="0" err="1">
                <a:ea typeface="+mn-lt"/>
                <a:cs typeface="+mn-lt"/>
              </a:rPr>
              <a:t>מוזהר</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הטומאה</a:t>
            </a:r>
            <a:r>
              <a:rPr lang="en-US" dirty="0">
                <a:ea typeface="+mn-lt"/>
                <a:cs typeface="+mn-lt"/>
              </a:rPr>
              <a:t> </a:t>
            </a:r>
            <a:r>
              <a:rPr lang="en-US" dirty="0" err="1">
                <a:ea typeface="+mn-lt"/>
                <a:cs typeface="+mn-lt"/>
              </a:rPr>
              <a:t>שייטמא</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כל</a:t>
            </a:r>
            <a:r>
              <a:rPr lang="en-US" dirty="0">
                <a:ea typeface="+mn-lt"/>
                <a:cs typeface="+mn-lt"/>
              </a:rPr>
              <a:t> </a:t>
            </a:r>
            <a:r>
              <a:rPr lang="en-US" dirty="0" err="1">
                <a:ea typeface="+mn-lt"/>
                <a:cs typeface="+mn-lt"/>
              </a:rPr>
              <a:t>פנים</a:t>
            </a:r>
            <a:r>
              <a:rPr lang="en-US" dirty="0">
                <a:ea typeface="+mn-lt"/>
                <a:cs typeface="+mn-lt"/>
              </a:rPr>
              <a:t> </a:t>
            </a:r>
            <a:r>
              <a:rPr lang="en-US" dirty="0" err="1">
                <a:ea typeface="+mn-lt"/>
                <a:cs typeface="+mn-lt"/>
              </a:rPr>
              <a:t>כשאר</a:t>
            </a:r>
            <a:r>
              <a:rPr lang="en-US" dirty="0">
                <a:ea typeface="+mn-lt"/>
                <a:cs typeface="+mn-lt"/>
              </a:rPr>
              <a:t> </a:t>
            </a:r>
            <a:r>
              <a:rPr lang="en-US" dirty="0" err="1">
                <a:ea typeface="+mn-lt"/>
                <a:cs typeface="+mn-lt"/>
              </a:rPr>
              <a:t>ישראל</a:t>
            </a:r>
            <a:r>
              <a:rPr lang="en-US" dirty="0">
                <a:ea typeface="+mn-lt"/>
                <a:cs typeface="+mn-lt"/>
              </a:rPr>
              <a:t> </a:t>
            </a:r>
            <a:r>
              <a:rPr lang="en-US" b="1" u="sng" dirty="0" err="1">
                <a:ea typeface="+mn-lt"/>
                <a:cs typeface="+mn-lt"/>
              </a:rPr>
              <a:t>כדי</a:t>
            </a:r>
            <a:r>
              <a:rPr lang="en-US" b="1" u="sng" dirty="0">
                <a:ea typeface="+mn-lt"/>
                <a:cs typeface="+mn-lt"/>
              </a:rPr>
              <a:t> </a:t>
            </a:r>
            <a:r>
              <a:rPr lang="en-US" b="1" u="sng" dirty="0" err="1">
                <a:ea typeface="+mn-lt"/>
                <a:cs typeface="+mn-lt"/>
              </a:rPr>
              <a:t>שלא</a:t>
            </a:r>
            <a:r>
              <a:rPr lang="en-US" b="1" u="sng" dirty="0">
                <a:ea typeface="+mn-lt"/>
                <a:cs typeface="+mn-lt"/>
              </a:rPr>
              <a:t> </a:t>
            </a:r>
            <a:r>
              <a:rPr lang="en-US" b="1" u="sng" dirty="0" err="1">
                <a:ea typeface="+mn-lt"/>
                <a:cs typeface="+mn-lt"/>
              </a:rPr>
              <a:t>יחלש</a:t>
            </a:r>
            <a:r>
              <a:rPr lang="en-US" b="1" u="sng" dirty="0">
                <a:ea typeface="+mn-lt"/>
                <a:cs typeface="+mn-lt"/>
              </a:rPr>
              <a:t> </a:t>
            </a:r>
            <a:r>
              <a:rPr lang="en-US" b="1" u="sng" dirty="0" err="1">
                <a:ea typeface="+mn-lt"/>
                <a:cs typeface="+mn-lt"/>
              </a:rPr>
              <a:t>דין</a:t>
            </a:r>
            <a:r>
              <a:rPr lang="en-US" b="1" u="sng" dirty="0">
                <a:ea typeface="+mn-lt"/>
                <a:cs typeface="+mn-lt"/>
              </a:rPr>
              <a:t> </a:t>
            </a:r>
            <a:r>
              <a:rPr lang="en-US" b="1" u="sng" dirty="0" err="1">
                <a:ea typeface="+mn-lt"/>
                <a:cs typeface="+mn-lt"/>
              </a:rPr>
              <a:t>האבלות</a:t>
            </a:r>
            <a:r>
              <a:rPr lang="en-US" dirty="0">
                <a:ea typeface="+mn-lt"/>
                <a:cs typeface="+mn-lt"/>
              </a:rPr>
              <a:t>. </a:t>
            </a:r>
            <a:r>
              <a:rPr lang="en-US" dirty="0" err="1">
                <a:ea typeface="+mn-lt"/>
                <a:cs typeface="+mn-lt"/>
              </a:rPr>
              <a:t>וכבר</a:t>
            </a:r>
            <a:r>
              <a:rPr lang="en-US" dirty="0">
                <a:ea typeface="+mn-lt"/>
                <a:cs typeface="+mn-lt"/>
              </a:rPr>
              <a:t> </a:t>
            </a:r>
            <a:r>
              <a:rPr lang="en-US" dirty="0" err="1">
                <a:ea typeface="+mn-lt"/>
                <a:cs typeface="+mn-lt"/>
              </a:rPr>
              <a:t>התבאר</a:t>
            </a:r>
            <a:r>
              <a:rPr lang="en-US" dirty="0">
                <a:ea typeface="+mn-lt"/>
                <a:cs typeface="+mn-lt"/>
              </a:rPr>
              <a:t> (</a:t>
            </a:r>
            <a:r>
              <a:rPr lang="en-US" dirty="0" err="1">
                <a:ea typeface="+mn-lt"/>
                <a:cs typeface="+mn-lt"/>
              </a:rPr>
              <a:t>עי</a:t>
            </a:r>
            <a:r>
              <a:rPr lang="en-US" dirty="0">
                <a:ea typeface="+mn-lt"/>
                <a:cs typeface="+mn-lt"/>
              </a:rPr>
              <a:t>' </a:t>
            </a:r>
            <a:r>
              <a:rPr lang="en-US" dirty="0" err="1">
                <a:ea typeface="+mn-lt"/>
                <a:cs typeface="+mn-lt"/>
              </a:rPr>
              <a:t>רה"ל</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וש"נ</a:t>
            </a:r>
            <a:r>
              <a:rPr lang="en-US" dirty="0">
                <a:ea typeface="+mn-lt"/>
                <a:cs typeface="+mn-lt"/>
              </a:rPr>
              <a:t>) </a:t>
            </a:r>
            <a:r>
              <a:rPr lang="en-US" b="1" u="sng" dirty="0" err="1">
                <a:ea typeface="+mn-lt"/>
                <a:cs typeface="+mn-lt"/>
              </a:rPr>
              <a:t>שאבלות</a:t>
            </a:r>
            <a:r>
              <a:rPr lang="en-US" b="1" u="sng" dirty="0">
                <a:ea typeface="+mn-lt"/>
                <a:cs typeface="+mn-lt"/>
              </a:rPr>
              <a:t> </a:t>
            </a:r>
            <a:r>
              <a:rPr lang="en-US" b="1" u="sng" dirty="0" err="1">
                <a:ea typeface="+mn-lt"/>
                <a:cs typeface="+mn-lt"/>
              </a:rPr>
              <a:t>יום</a:t>
            </a:r>
            <a:r>
              <a:rPr lang="en-US" b="1" u="sng" dirty="0">
                <a:ea typeface="+mn-lt"/>
                <a:cs typeface="+mn-lt"/>
              </a:rPr>
              <a:t> </a:t>
            </a:r>
            <a:r>
              <a:rPr lang="en-US" b="1" u="sng" dirty="0" err="1">
                <a:ea typeface="+mn-lt"/>
                <a:cs typeface="+mn-lt"/>
              </a:rPr>
              <a:t>ראשון</a:t>
            </a:r>
            <a:r>
              <a:rPr lang="en-US" b="1" u="sng" dirty="0">
                <a:ea typeface="+mn-lt"/>
                <a:cs typeface="+mn-lt"/>
              </a:rPr>
              <a:t> </a:t>
            </a:r>
            <a:r>
              <a:rPr lang="en-US" b="1" u="sng" dirty="0" err="1">
                <a:ea typeface="+mn-lt"/>
                <a:cs typeface="+mn-lt"/>
              </a:rPr>
              <a:t>דאורייתא</a:t>
            </a:r>
            <a:r>
              <a:rPr lang="en-US" dirty="0">
                <a:ea typeface="+mn-lt"/>
                <a:cs typeface="+mn-lt"/>
              </a:rPr>
              <a:t>. </a:t>
            </a:r>
            <a:r>
              <a:rPr lang="en-US" dirty="0" err="1">
                <a:ea typeface="+mn-lt"/>
                <a:cs typeface="+mn-lt"/>
              </a:rPr>
              <a:t>ובבאור</a:t>
            </a:r>
            <a:r>
              <a:rPr lang="en-US" dirty="0">
                <a:ea typeface="+mn-lt"/>
                <a:cs typeface="+mn-lt"/>
              </a:rPr>
              <a:t> </a:t>
            </a:r>
            <a:r>
              <a:rPr lang="en-US" dirty="0" err="1">
                <a:ea typeface="+mn-lt"/>
                <a:cs typeface="+mn-lt"/>
              </a:rPr>
              <a:t>אמרו</a:t>
            </a:r>
            <a:r>
              <a:rPr lang="en-US" dirty="0">
                <a:ea typeface="+mn-lt"/>
                <a:cs typeface="+mn-lt"/>
              </a:rPr>
              <a:t> </a:t>
            </a:r>
            <a:r>
              <a:rPr lang="en-US" dirty="0" err="1">
                <a:ea typeface="+mn-lt"/>
                <a:cs typeface="+mn-lt"/>
              </a:rPr>
              <a:t>במועד</a:t>
            </a:r>
            <a:r>
              <a:rPr lang="en-US" dirty="0">
                <a:ea typeface="+mn-lt"/>
                <a:cs typeface="+mn-lt"/>
              </a:rPr>
              <a:t> </a:t>
            </a:r>
            <a:r>
              <a:rPr lang="en-US" dirty="0" err="1">
                <a:ea typeface="+mn-lt"/>
                <a:cs typeface="+mn-lt"/>
              </a:rPr>
              <a:t>קטן</a:t>
            </a:r>
            <a:r>
              <a:rPr lang="en-US" dirty="0">
                <a:ea typeface="+mn-lt"/>
                <a:cs typeface="+mn-lt"/>
              </a:rPr>
              <a:t> (</a:t>
            </a:r>
            <a:r>
              <a:rPr lang="en-US" dirty="0" err="1">
                <a:ea typeface="+mn-lt"/>
                <a:cs typeface="+mn-lt"/>
              </a:rPr>
              <a:t>יד</a:t>
            </a:r>
            <a:r>
              <a:rPr lang="en-US" dirty="0">
                <a:ea typeface="+mn-lt"/>
                <a:cs typeface="+mn-lt"/>
              </a:rPr>
              <a:t> ב) </a:t>
            </a:r>
            <a:r>
              <a:rPr lang="en-US" b="1" dirty="0" err="1">
                <a:ea typeface="+mn-lt"/>
                <a:cs typeface="+mn-lt"/>
              </a:rPr>
              <a:t>אבל</a:t>
            </a:r>
            <a:r>
              <a:rPr lang="en-US" b="1" dirty="0">
                <a:ea typeface="+mn-lt"/>
                <a:cs typeface="+mn-lt"/>
              </a:rPr>
              <a:t> </a:t>
            </a:r>
            <a:r>
              <a:rPr lang="en-US" b="1" dirty="0" err="1">
                <a:ea typeface="+mn-lt"/>
                <a:cs typeface="+mn-lt"/>
              </a:rPr>
              <a:t>אינו</a:t>
            </a:r>
            <a:r>
              <a:rPr lang="en-US" b="1" dirty="0">
                <a:ea typeface="+mn-lt"/>
                <a:cs typeface="+mn-lt"/>
              </a:rPr>
              <a:t> </a:t>
            </a:r>
            <a:r>
              <a:rPr lang="en-US" b="1" dirty="0" err="1">
                <a:ea typeface="+mn-lt"/>
                <a:cs typeface="+mn-lt"/>
              </a:rPr>
              <a:t>נוהג</a:t>
            </a:r>
            <a:r>
              <a:rPr lang="en-US" b="1" dirty="0">
                <a:ea typeface="+mn-lt"/>
                <a:cs typeface="+mn-lt"/>
              </a:rPr>
              <a:t> </a:t>
            </a:r>
            <a:r>
              <a:rPr lang="en-US" b="1" dirty="0" err="1">
                <a:ea typeface="+mn-lt"/>
                <a:cs typeface="+mn-lt"/>
              </a:rPr>
              <a:t>אבלות</a:t>
            </a:r>
            <a:r>
              <a:rPr lang="en-US" b="1" dirty="0">
                <a:ea typeface="+mn-lt"/>
                <a:cs typeface="+mn-lt"/>
              </a:rPr>
              <a:t> </a:t>
            </a:r>
            <a:r>
              <a:rPr lang="en-US" b="1" dirty="0" err="1">
                <a:ea typeface="+mn-lt"/>
                <a:cs typeface="+mn-lt"/>
              </a:rPr>
              <a:t>ברגל</a:t>
            </a:r>
            <a:r>
              <a:rPr lang="en-US" b="1" dirty="0">
                <a:ea typeface="+mn-lt"/>
                <a:cs typeface="+mn-lt"/>
              </a:rPr>
              <a:t> </a:t>
            </a:r>
            <a:r>
              <a:rPr lang="en-US" b="1" dirty="0" err="1">
                <a:ea typeface="+mn-lt"/>
                <a:cs typeface="+mn-lt"/>
              </a:rPr>
              <a:t>אי</a:t>
            </a:r>
            <a:r>
              <a:rPr lang="en-US" b="1" dirty="0">
                <a:ea typeface="+mn-lt"/>
                <a:cs typeface="+mn-lt"/>
              </a:rPr>
              <a:t> </a:t>
            </a:r>
            <a:r>
              <a:rPr lang="en-US" b="1" dirty="0" err="1">
                <a:ea typeface="+mn-lt"/>
                <a:cs typeface="+mn-lt"/>
              </a:rPr>
              <a:t>אבלות</a:t>
            </a:r>
            <a:r>
              <a:rPr lang="en-US" b="1" dirty="0">
                <a:ea typeface="+mn-lt"/>
                <a:cs typeface="+mn-lt"/>
              </a:rPr>
              <a:t> </a:t>
            </a:r>
            <a:r>
              <a:rPr lang="en-US" b="1" dirty="0" err="1">
                <a:ea typeface="+mn-lt"/>
                <a:cs typeface="+mn-lt"/>
              </a:rPr>
              <a:t>דמעיקרא</a:t>
            </a:r>
            <a:r>
              <a:rPr lang="en-US" b="1" dirty="0">
                <a:ea typeface="+mn-lt"/>
                <a:cs typeface="+mn-lt"/>
              </a:rPr>
              <a:t> </a:t>
            </a:r>
            <a:r>
              <a:rPr lang="en-US" b="1" dirty="0" err="1">
                <a:ea typeface="+mn-lt"/>
                <a:cs typeface="+mn-lt"/>
              </a:rPr>
              <a:t>היא</a:t>
            </a:r>
            <a:r>
              <a:rPr lang="en-US" b="1" dirty="0">
                <a:ea typeface="+mn-lt"/>
                <a:cs typeface="+mn-lt"/>
              </a:rPr>
              <a:t> </a:t>
            </a:r>
            <a:r>
              <a:rPr lang="en-US" b="1" dirty="0" err="1">
                <a:ea typeface="+mn-lt"/>
                <a:cs typeface="+mn-lt"/>
              </a:rPr>
              <a:t>אתי</a:t>
            </a:r>
            <a:r>
              <a:rPr lang="en-US" b="1" dirty="0">
                <a:ea typeface="+mn-lt"/>
                <a:cs typeface="+mn-lt"/>
              </a:rPr>
              <a:t> </a:t>
            </a:r>
            <a:r>
              <a:rPr lang="en-US" b="1" dirty="0" err="1">
                <a:ea typeface="+mn-lt"/>
                <a:cs typeface="+mn-lt"/>
              </a:rPr>
              <a:t>עשה</a:t>
            </a:r>
            <a:r>
              <a:rPr lang="en-US" b="1" dirty="0">
                <a:ea typeface="+mn-lt"/>
                <a:cs typeface="+mn-lt"/>
              </a:rPr>
              <a:t> </a:t>
            </a:r>
            <a:r>
              <a:rPr lang="en-US" b="1" dirty="0" err="1">
                <a:ea typeface="+mn-lt"/>
                <a:cs typeface="+mn-lt"/>
              </a:rPr>
              <a:t>דרבים</a:t>
            </a:r>
            <a:r>
              <a:rPr lang="en-US" b="1" dirty="0">
                <a:ea typeface="+mn-lt"/>
                <a:cs typeface="+mn-lt"/>
              </a:rPr>
              <a:t> </a:t>
            </a:r>
            <a:r>
              <a:rPr lang="en-US" b="1" dirty="0" err="1">
                <a:ea typeface="+mn-lt"/>
                <a:cs typeface="+mn-lt"/>
              </a:rPr>
              <a:t>ודחי</a:t>
            </a:r>
            <a:r>
              <a:rPr lang="en-US" b="1" dirty="0">
                <a:ea typeface="+mn-lt"/>
                <a:cs typeface="+mn-lt"/>
              </a:rPr>
              <a:t> </a:t>
            </a:r>
            <a:r>
              <a:rPr lang="en-US" b="1" dirty="0" err="1">
                <a:ea typeface="+mn-lt"/>
                <a:cs typeface="+mn-lt"/>
              </a:rPr>
              <a:t>עשה</a:t>
            </a:r>
            <a:r>
              <a:rPr lang="en-US" b="1" dirty="0">
                <a:ea typeface="+mn-lt"/>
                <a:cs typeface="+mn-lt"/>
              </a:rPr>
              <a:t> </a:t>
            </a:r>
            <a:r>
              <a:rPr lang="en-US" b="1" dirty="0" err="1">
                <a:ea typeface="+mn-lt"/>
                <a:cs typeface="+mn-lt"/>
              </a:rPr>
              <a:t>דיחיד</a:t>
            </a:r>
            <a:r>
              <a:rPr lang="en-US" b="1" dirty="0">
                <a:ea typeface="+mn-lt"/>
                <a:cs typeface="+mn-lt"/>
              </a:rPr>
              <a:t>. </a:t>
            </a:r>
            <a:r>
              <a:rPr lang="en-US" b="1" dirty="0" err="1">
                <a:ea typeface="+mn-lt"/>
                <a:cs typeface="+mn-lt"/>
              </a:rPr>
              <a:t>הנה</a:t>
            </a:r>
            <a:r>
              <a:rPr lang="en-US" b="1" dirty="0">
                <a:ea typeface="+mn-lt"/>
                <a:cs typeface="+mn-lt"/>
              </a:rPr>
              <a:t> </a:t>
            </a:r>
            <a:r>
              <a:rPr lang="en-US" b="1" dirty="0" err="1">
                <a:ea typeface="+mn-lt"/>
                <a:cs typeface="+mn-lt"/>
              </a:rPr>
              <a:t>כבר</a:t>
            </a:r>
            <a:r>
              <a:rPr lang="en-US" b="1" dirty="0">
                <a:ea typeface="+mn-lt"/>
                <a:cs typeface="+mn-lt"/>
              </a:rPr>
              <a:t> </a:t>
            </a:r>
            <a:r>
              <a:rPr lang="en-US" b="1" dirty="0" err="1">
                <a:ea typeface="+mn-lt"/>
                <a:cs typeface="+mn-lt"/>
              </a:rPr>
              <a:t>התבאר</a:t>
            </a:r>
            <a:r>
              <a:rPr lang="en-US" b="1" dirty="0">
                <a:ea typeface="+mn-lt"/>
                <a:cs typeface="+mn-lt"/>
              </a:rPr>
              <a:t> </a:t>
            </a:r>
            <a:r>
              <a:rPr lang="en-US" b="1" dirty="0" err="1">
                <a:ea typeface="+mn-lt"/>
                <a:cs typeface="+mn-lt"/>
              </a:rPr>
              <a:t>שחיוב</a:t>
            </a:r>
            <a:r>
              <a:rPr lang="en-US" b="1" dirty="0">
                <a:ea typeface="+mn-lt"/>
                <a:cs typeface="+mn-lt"/>
              </a:rPr>
              <a:t> </a:t>
            </a:r>
            <a:r>
              <a:rPr lang="en-US" b="1" dirty="0" err="1">
                <a:ea typeface="+mn-lt"/>
                <a:cs typeface="+mn-lt"/>
              </a:rPr>
              <a:t>אבילות</a:t>
            </a:r>
            <a:r>
              <a:rPr lang="en-US" b="1" dirty="0">
                <a:ea typeface="+mn-lt"/>
                <a:cs typeface="+mn-lt"/>
              </a:rPr>
              <a:t> </a:t>
            </a:r>
            <a:r>
              <a:rPr lang="en-US" b="1" dirty="0" err="1">
                <a:ea typeface="+mn-lt"/>
                <a:cs typeface="+mn-lt"/>
              </a:rPr>
              <a:t>דאורייתא</a:t>
            </a:r>
            <a:r>
              <a:rPr lang="en-US" b="1" dirty="0">
                <a:ea typeface="+mn-lt"/>
                <a:cs typeface="+mn-lt"/>
              </a:rPr>
              <a:t> </a:t>
            </a:r>
            <a:r>
              <a:rPr lang="en-US" b="1" dirty="0" err="1">
                <a:ea typeface="+mn-lt"/>
                <a:cs typeface="+mn-lt"/>
              </a:rPr>
              <a:t>ושהיא</a:t>
            </a:r>
            <a:r>
              <a:rPr lang="en-US" b="1" dirty="0">
                <a:ea typeface="+mn-lt"/>
                <a:cs typeface="+mn-lt"/>
              </a:rPr>
              <a:t> </a:t>
            </a:r>
            <a:r>
              <a:rPr lang="en-US" b="1" dirty="0" err="1">
                <a:ea typeface="+mn-lt"/>
                <a:cs typeface="+mn-lt"/>
              </a:rPr>
              <a:t>מצות</a:t>
            </a:r>
            <a:r>
              <a:rPr lang="en-US" b="1" dirty="0">
                <a:ea typeface="+mn-lt"/>
                <a:cs typeface="+mn-lt"/>
              </a:rPr>
              <a:t> </a:t>
            </a:r>
            <a:r>
              <a:rPr lang="en-US" b="1" dirty="0" err="1">
                <a:ea typeface="+mn-lt"/>
                <a:cs typeface="+mn-lt"/>
              </a:rPr>
              <a:t>עשה</a:t>
            </a:r>
            <a:r>
              <a:rPr lang="en-US" b="1" dirty="0">
                <a:ea typeface="+mn-lt"/>
                <a:cs typeface="+mn-lt"/>
              </a:rPr>
              <a:t>, </a:t>
            </a:r>
            <a:r>
              <a:rPr lang="en-US" b="1" dirty="0" err="1">
                <a:ea typeface="+mn-lt"/>
                <a:cs typeface="+mn-lt"/>
              </a:rPr>
              <a:t>אבל</a:t>
            </a:r>
            <a:r>
              <a:rPr lang="en-US" b="1" dirty="0">
                <a:ea typeface="+mn-lt"/>
                <a:cs typeface="+mn-lt"/>
              </a:rPr>
              <a:t> </a:t>
            </a:r>
            <a:r>
              <a:rPr lang="en-US" b="1" dirty="0" err="1">
                <a:ea typeface="+mn-lt"/>
                <a:cs typeface="+mn-lt"/>
              </a:rPr>
              <a:t>ביום</a:t>
            </a:r>
            <a:r>
              <a:rPr lang="en-US" b="1" dirty="0">
                <a:ea typeface="+mn-lt"/>
                <a:cs typeface="+mn-lt"/>
              </a:rPr>
              <a:t> </a:t>
            </a:r>
            <a:r>
              <a:rPr lang="en-US" b="1" dirty="0" err="1">
                <a:ea typeface="+mn-lt"/>
                <a:cs typeface="+mn-lt"/>
              </a:rPr>
              <a:t>ראשון</a:t>
            </a:r>
            <a:r>
              <a:rPr lang="en-US" b="1" dirty="0">
                <a:ea typeface="+mn-lt"/>
                <a:cs typeface="+mn-lt"/>
              </a:rPr>
              <a:t> </a:t>
            </a:r>
            <a:r>
              <a:rPr lang="en-US" b="1" dirty="0" err="1">
                <a:ea typeface="+mn-lt"/>
                <a:cs typeface="+mn-lt"/>
              </a:rPr>
              <a:t>לבד</a:t>
            </a:r>
            <a:r>
              <a:rPr lang="en-US" b="1" dirty="0">
                <a:ea typeface="+mn-lt"/>
                <a:cs typeface="+mn-lt"/>
              </a:rPr>
              <a:t>, </a:t>
            </a:r>
            <a:r>
              <a:rPr lang="en-US" b="1" dirty="0" err="1">
                <a:ea typeface="+mn-lt"/>
                <a:cs typeface="+mn-lt"/>
              </a:rPr>
              <a:t>והשאר</a:t>
            </a:r>
            <a:r>
              <a:rPr lang="en-US" b="1" dirty="0">
                <a:ea typeface="+mn-lt"/>
                <a:cs typeface="+mn-lt"/>
              </a:rPr>
              <a:t> </a:t>
            </a:r>
            <a:r>
              <a:rPr lang="en-US" b="1" dirty="0" err="1">
                <a:ea typeface="+mn-lt"/>
                <a:cs typeface="+mn-lt"/>
              </a:rPr>
              <a:t>מהשבעה</a:t>
            </a:r>
            <a:r>
              <a:rPr lang="en-US" b="1" dirty="0">
                <a:ea typeface="+mn-lt"/>
                <a:cs typeface="+mn-lt"/>
              </a:rPr>
              <a:t> </a:t>
            </a:r>
            <a:r>
              <a:rPr lang="en-US" b="1" dirty="0" err="1">
                <a:ea typeface="+mn-lt"/>
                <a:cs typeface="+mn-lt"/>
              </a:rPr>
              <a:t>ימים</a:t>
            </a:r>
            <a:r>
              <a:rPr lang="en-US" b="1" dirty="0">
                <a:ea typeface="+mn-lt"/>
                <a:cs typeface="+mn-lt"/>
              </a:rPr>
              <a:t> </a:t>
            </a:r>
            <a:r>
              <a:rPr lang="en-US" b="1" dirty="0" err="1">
                <a:ea typeface="+mn-lt"/>
                <a:cs typeface="+mn-lt"/>
              </a:rPr>
              <a:t>דרבנן</a:t>
            </a:r>
            <a:r>
              <a:rPr lang="en-US" b="1" dirty="0">
                <a:ea typeface="+mn-lt"/>
                <a:cs typeface="+mn-lt"/>
              </a:rPr>
              <a:t>, </a:t>
            </a:r>
            <a:r>
              <a:rPr lang="en-US" b="1" dirty="0" err="1">
                <a:ea typeface="+mn-lt"/>
                <a:cs typeface="+mn-lt"/>
              </a:rPr>
              <a:t>ושאפילו</a:t>
            </a:r>
            <a:r>
              <a:rPr lang="en-US" b="1" dirty="0">
                <a:ea typeface="+mn-lt"/>
                <a:cs typeface="+mn-lt"/>
              </a:rPr>
              <a:t> </a:t>
            </a:r>
            <a:r>
              <a:rPr lang="en-US" b="1" dirty="0" err="1">
                <a:ea typeface="+mn-lt"/>
                <a:cs typeface="+mn-lt"/>
              </a:rPr>
              <a:t>הכהן</a:t>
            </a:r>
            <a:r>
              <a:rPr lang="en-US" b="1" dirty="0">
                <a:ea typeface="+mn-lt"/>
                <a:cs typeface="+mn-lt"/>
              </a:rPr>
              <a:t> </a:t>
            </a:r>
            <a:r>
              <a:rPr lang="en-US" b="1" dirty="0" err="1">
                <a:ea typeface="+mn-lt"/>
                <a:cs typeface="+mn-lt"/>
              </a:rPr>
              <a:t>ינהוג</a:t>
            </a:r>
            <a:r>
              <a:rPr lang="en-US" b="1" dirty="0">
                <a:ea typeface="+mn-lt"/>
                <a:cs typeface="+mn-lt"/>
              </a:rPr>
              <a:t> </a:t>
            </a:r>
            <a:r>
              <a:rPr lang="en-US" b="1" dirty="0" err="1">
                <a:ea typeface="+mn-lt"/>
                <a:cs typeface="+mn-lt"/>
              </a:rPr>
              <a:t>אבילות</a:t>
            </a:r>
            <a:r>
              <a:rPr lang="en-US" b="1" dirty="0">
                <a:ea typeface="+mn-lt"/>
                <a:cs typeface="+mn-lt"/>
              </a:rPr>
              <a:t> </a:t>
            </a:r>
            <a:r>
              <a:rPr lang="en-US" b="1" dirty="0" err="1">
                <a:ea typeface="+mn-lt"/>
                <a:cs typeface="+mn-lt"/>
              </a:rPr>
              <a:t>ביום</a:t>
            </a:r>
            <a:r>
              <a:rPr lang="en-US" b="1" dirty="0">
                <a:ea typeface="+mn-lt"/>
                <a:cs typeface="+mn-lt"/>
              </a:rPr>
              <a:t> </a:t>
            </a:r>
            <a:r>
              <a:rPr lang="en-US" b="1" dirty="0" err="1">
                <a:ea typeface="+mn-lt"/>
                <a:cs typeface="+mn-lt"/>
              </a:rPr>
              <a:t>ראשון</a:t>
            </a:r>
            <a:r>
              <a:rPr lang="en-US" b="1" dirty="0">
                <a:ea typeface="+mn-lt"/>
                <a:cs typeface="+mn-lt"/>
              </a:rPr>
              <a:t> </a:t>
            </a:r>
            <a:r>
              <a:rPr lang="en-US" b="1" dirty="0" err="1">
                <a:ea typeface="+mn-lt"/>
                <a:cs typeface="+mn-lt"/>
              </a:rPr>
              <a:t>ויטמא</a:t>
            </a:r>
            <a:r>
              <a:rPr lang="en-US" b="1" dirty="0">
                <a:ea typeface="+mn-lt"/>
                <a:cs typeface="+mn-lt"/>
              </a:rPr>
              <a:t> </a:t>
            </a:r>
            <a:r>
              <a:rPr lang="en-US" b="1" dirty="0" err="1">
                <a:ea typeface="+mn-lt"/>
                <a:cs typeface="+mn-lt"/>
              </a:rPr>
              <a:t>לקרוביו</a:t>
            </a:r>
            <a:r>
              <a:rPr lang="en-US" b="1" dirty="0">
                <a:ea typeface="+mn-lt"/>
                <a:cs typeface="+mn-lt"/>
              </a:rPr>
              <a:t>. </a:t>
            </a:r>
            <a:r>
              <a:rPr lang="en-US" b="1" dirty="0" err="1">
                <a:ea typeface="+mn-lt"/>
                <a:cs typeface="+mn-lt"/>
              </a:rPr>
              <a:t>והבין</a:t>
            </a:r>
            <a:r>
              <a:rPr lang="en-US" b="1" dirty="0">
                <a:ea typeface="+mn-lt"/>
                <a:cs typeface="+mn-lt"/>
              </a:rPr>
              <a:t> </a:t>
            </a:r>
            <a:r>
              <a:rPr lang="en-US" b="1" dirty="0" err="1">
                <a:ea typeface="+mn-lt"/>
                <a:cs typeface="+mn-lt"/>
              </a:rPr>
              <a:t>זה</a:t>
            </a:r>
            <a:r>
              <a:rPr lang="en-US" dirty="0">
                <a:ea typeface="+mn-lt"/>
                <a:cs typeface="+mn-lt"/>
              </a:rPr>
              <a:t>. </a:t>
            </a:r>
            <a:r>
              <a:rPr lang="en-US" dirty="0" err="1">
                <a:ea typeface="+mn-lt"/>
                <a:cs typeface="+mn-lt"/>
              </a:rPr>
              <a:t>וכבר</a:t>
            </a:r>
            <a:r>
              <a:rPr lang="en-US" dirty="0">
                <a:ea typeface="+mn-lt"/>
                <a:cs typeface="+mn-lt"/>
              </a:rPr>
              <a:t> </a:t>
            </a:r>
            <a:r>
              <a:rPr lang="en-US" dirty="0" err="1">
                <a:ea typeface="+mn-lt"/>
                <a:cs typeface="+mn-lt"/>
              </a:rPr>
              <a:t>התבארו</a:t>
            </a:r>
            <a:r>
              <a:rPr lang="en-US" dirty="0">
                <a:ea typeface="+mn-lt"/>
                <a:cs typeface="+mn-lt"/>
              </a:rPr>
              <a:t> </a:t>
            </a:r>
            <a:r>
              <a:rPr lang="en-US" dirty="0" err="1">
                <a:ea typeface="+mn-lt"/>
                <a:cs typeface="+mn-lt"/>
              </a:rPr>
              <a:t>משפטי</a:t>
            </a:r>
            <a:r>
              <a:rPr lang="en-US" dirty="0">
                <a:ea typeface="+mn-lt"/>
                <a:cs typeface="+mn-lt"/>
              </a:rPr>
              <a:t> </a:t>
            </a:r>
            <a:r>
              <a:rPr lang="en-US" dirty="0" err="1">
                <a:ea typeface="+mn-lt"/>
                <a:cs typeface="+mn-lt"/>
              </a:rPr>
              <a:t>מצוה</a:t>
            </a:r>
            <a:r>
              <a:rPr lang="en-US" dirty="0">
                <a:ea typeface="+mn-lt"/>
                <a:cs typeface="+mn-lt"/>
              </a:rPr>
              <a:t> </a:t>
            </a:r>
            <a:r>
              <a:rPr lang="en-US" dirty="0" err="1">
                <a:ea typeface="+mn-lt"/>
                <a:cs typeface="+mn-lt"/>
              </a:rPr>
              <a:t>זו</a:t>
            </a:r>
            <a:r>
              <a:rPr lang="en-US" dirty="0">
                <a:ea typeface="+mn-lt"/>
                <a:cs typeface="+mn-lt"/>
              </a:rPr>
              <a:t> </a:t>
            </a:r>
            <a:r>
              <a:rPr lang="en-US" dirty="0" err="1">
                <a:ea typeface="+mn-lt"/>
                <a:cs typeface="+mn-lt"/>
              </a:rPr>
              <a:t>במסכת</a:t>
            </a:r>
            <a:r>
              <a:rPr lang="en-US" dirty="0">
                <a:ea typeface="+mn-lt"/>
                <a:cs typeface="+mn-lt"/>
              </a:rPr>
              <a:t> </a:t>
            </a:r>
            <a:r>
              <a:rPr lang="en-US" dirty="0" err="1">
                <a:ea typeface="+mn-lt"/>
                <a:cs typeface="+mn-lt"/>
              </a:rPr>
              <a:t>משקין</a:t>
            </a:r>
            <a:r>
              <a:rPr lang="en-US" dirty="0">
                <a:ea typeface="+mn-lt"/>
                <a:cs typeface="+mn-lt"/>
              </a:rPr>
              <a:t> (ח א, </a:t>
            </a:r>
            <a:r>
              <a:rPr lang="en-US" dirty="0" err="1">
                <a:ea typeface="+mn-lt"/>
                <a:cs typeface="+mn-lt"/>
              </a:rPr>
              <a:t>יא</a:t>
            </a:r>
            <a:r>
              <a:rPr lang="en-US" dirty="0">
                <a:ea typeface="+mn-lt"/>
                <a:cs typeface="+mn-lt"/>
              </a:rPr>
              <a:t> ב, </a:t>
            </a:r>
            <a:r>
              <a:rPr lang="en-US" dirty="0" err="1">
                <a:ea typeface="+mn-lt"/>
                <a:cs typeface="+mn-lt"/>
              </a:rPr>
              <a:t>ופ"ג</a:t>
            </a:r>
            <a:r>
              <a:rPr lang="en-US" dirty="0">
                <a:ea typeface="+mn-lt"/>
                <a:cs typeface="+mn-lt"/>
              </a:rPr>
              <a:t>) </a:t>
            </a:r>
            <a:r>
              <a:rPr lang="en-US" dirty="0" err="1">
                <a:ea typeface="+mn-lt"/>
                <a:cs typeface="+mn-lt"/>
              </a:rPr>
              <a:t>ובמקומות</a:t>
            </a:r>
            <a:r>
              <a:rPr lang="en-US" dirty="0">
                <a:ea typeface="+mn-lt"/>
                <a:cs typeface="+mn-lt"/>
              </a:rPr>
              <a:t> </a:t>
            </a:r>
            <a:r>
              <a:rPr lang="en-US" dirty="0" err="1">
                <a:ea typeface="+mn-lt"/>
                <a:cs typeface="+mn-lt"/>
              </a:rPr>
              <a:t>מברכות</a:t>
            </a:r>
            <a:r>
              <a:rPr lang="en-US" dirty="0">
                <a:ea typeface="+mn-lt"/>
                <a:cs typeface="+mn-lt"/>
              </a:rPr>
              <a:t> (</a:t>
            </a:r>
            <a:r>
              <a:rPr lang="en-US" dirty="0" err="1">
                <a:ea typeface="+mn-lt"/>
                <a:cs typeface="+mn-lt"/>
              </a:rPr>
              <a:t>טז</a:t>
            </a:r>
            <a:r>
              <a:rPr lang="en-US" dirty="0">
                <a:ea typeface="+mn-lt"/>
                <a:cs typeface="+mn-lt"/>
              </a:rPr>
              <a:t> ב - כ א </a:t>
            </a:r>
            <a:r>
              <a:rPr lang="en-US" dirty="0" err="1">
                <a:ea typeface="+mn-lt"/>
                <a:cs typeface="+mn-lt"/>
              </a:rPr>
              <a:t>ורי"ף</a:t>
            </a:r>
            <a:r>
              <a:rPr lang="en-US" dirty="0">
                <a:ea typeface="+mn-lt"/>
                <a:cs typeface="+mn-lt"/>
              </a:rPr>
              <a:t> </a:t>
            </a:r>
            <a:r>
              <a:rPr lang="en-US" dirty="0" err="1">
                <a:ea typeface="+mn-lt"/>
                <a:cs typeface="+mn-lt"/>
              </a:rPr>
              <a:t>ספ"ב</a:t>
            </a:r>
            <a:r>
              <a:rPr lang="en-US" dirty="0">
                <a:ea typeface="+mn-lt"/>
                <a:cs typeface="+mn-lt"/>
              </a:rPr>
              <a:t>) </a:t>
            </a:r>
            <a:r>
              <a:rPr lang="en-US" dirty="0" err="1">
                <a:ea typeface="+mn-lt"/>
                <a:cs typeface="+mn-lt"/>
              </a:rPr>
              <a:t>וכתובות</a:t>
            </a:r>
            <a:r>
              <a:rPr lang="en-US" dirty="0">
                <a:ea typeface="+mn-lt"/>
                <a:cs typeface="+mn-lt"/>
              </a:rPr>
              <a:t> (ד א, ו ב) </a:t>
            </a:r>
            <a:r>
              <a:rPr lang="en-US" dirty="0" err="1">
                <a:ea typeface="+mn-lt"/>
                <a:cs typeface="+mn-lt"/>
              </a:rPr>
              <a:t>ויבמות</a:t>
            </a:r>
            <a:r>
              <a:rPr lang="en-US" dirty="0">
                <a:ea typeface="+mn-lt"/>
                <a:cs typeface="+mn-lt"/>
              </a:rPr>
              <a:t> (</a:t>
            </a:r>
            <a:r>
              <a:rPr lang="en-US" dirty="0" err="1">
                <a:ea typeface="+mn-lt"/>
                <a:cs typeface="+mn-lt"/>
              </a:rPr>
              <a:t>כב</a:t>
            </a:r>
            <a:r>
              <a:rPr lang="en-US" dirty="0">
                <a:ea typeface="+mn-lt"/>
                <a:cs typeface="+mn-lt"/>
              </a:rPr>
              <a:t> ב, </a:t>
            </a:r>
            <a:r>
              <a:rPr lang="en-US" dirty="0" err="1">
                <a:ea typeface="+mn-lt"/>
                <a:cs typeface="+mn-lt"/>
              </a:rPr>
              <a:t>כט</a:t>
            </a:r>
            <a:r>
              <a:rPr lang="en-US" dirty="0">
                <a:ea typeface="+mn-lt"/>
                <a:cs typeface="+mn-lt"/>
              </a:rPr>
              <a:t> א, </a:t>
            </a:r>
            <a:r>
              <a:rPr lang="en-US" dirty="0" err="1">
                <a:ea typeface="+mn-lt"/>
                <a:cs typeface="+mn-lt"/>
              </a:rPr>
              <a:t>מא</a:t>
            </a:r>
            <a:r>
              <a:rPr lang="en-US" dirty="0">
                <a:ea typeface="+mn-lt"/>
                <a:cs typeface="+mn-lt"/>
              </a:rPr>
              <a:t> ב, </a:t>
            </a:r>
            <a:r>
              <a:rPr lang="en-US" dirty="0" err="1">
                <a:ea typeface="+mn-lt"/>
                <a:cs typeface="+mn-lt"/>
              </a:rPr>
              <a:t>מג</a:t>
            </a:r>
            <a:r>
              <a:rPr lang="en-US" dirty="0">
                <a:ea typeface="+mn-lt"/>
                <a:cs typeface="+mn-lt"/>
              </a:rPr>
              <a:t> ב, צ ב, ק ב) </a:t>
            </a:r>
            <a:r>
              <a:rPr lang="en-US" dirty="0" err="1">
                <a:ea typeface="+mn-lt"/>
                <a:cs typeface="+mn-lt"/>
              </a:rPr>
              <a:t>וע"ז</a:t>
            </a:r>
            <a:r>
              <a:rPr lang="en-US" dirty="0">
                <a:ea typeface="+mn-lt"/>
                <a:cs typeface="+mn-lt"/>
              </a:rPr>
              <a:t> (</a:t>
            </a:r>
            <a:r>
              <a:rPr lang="en-US" dirty="0" err="1">
                <a:ea typeface="+mn-lt"/>
                <a:cs typeface="+mn-lt"/>
              </a:rPr>
              <a:t>יג</a:t>
            </a:r>
            <a:r>
              <a:rPr lang="en-US" dirty="0">
                <a:ea typeface="+mn-lt"/>
                <a:cs typeface="+mn-lt"/>
              </a:rPr>
              <a:t> א) </a:t>
            </a:r>
            <a:r>
              <a:rPr lang="en-US" dirty="0" err="1">
                <a:ea typeface="+mn-lt"/>
                <a:cs typeface="+mn-lt"/>
              </a:rPr>
              <a:t>ובספרא</a:t>
            </a:r>
            <a:r>
              <a:rPr lang="en-US" dirty="0">
                <a:ea typeface="+mn-lt"/>
                <a:cs typeface="+mn-lt"/>
              </a:rPr>
              <a:t> </a:t>
            </a:r>
            <a:r>
              <a:rPr lang="en-US" dirty="0" err="1">
                <a:ea typeface="+mn-lt"/>
                <a:cs typeface="+mn-lt"/>
              </a:rPr>
              <a:t>בפרשת</a:t>
            </a:r>
            <a:r>
              <a:rPr lang="en-US" dirty="0">
                <a:ea typeface="+mn-lt"/>
                <a:cs typeface="+mn-lt"/>
              </a:rPr>
              <a:t> </a:t>
            </a:r>
            <a:r>
              <a:rPr lang="en-US" dirty="0" err="1">
                <a:ea typeface="+mn-lt"/>
                <a:cs typeface="+mn-lt"/>
              </a:rPr>
              <a:t>אמור</a:t>
            </a:r>
            <a:r>
              <a:rPr lang="en-US" dirty="0">
                <a:ea typeface="+mn-lt"/>
                <a:cs typeface="+mn-lt"/>
              </a:rPr>
              <a:t> </a:t>
            </a:r>
            <a:r>
              <a:rPr lang="en-US" dirty="0" err="1">
                <a:ea typeface="+mn-lt"/>
                <a:cs typeface="+mn-lt"/>
              </a:rPr>
              <a:t>אל</a:t>
            </a:r>
            <a:r>
              <a:rPr lang="en-US" dirty="0">
                <a:ea typeface="+mn-lt"/>
                <a:cs typeface="+mn-lt"/>
              </a:rPr>
              <a:t> </a:t>
            </a:r>
            <a:r>
              <a:rPr lang="en-US" dirty="0" err="1">
                <a:ea typeface="+mn-lt"/>
                <a:cs typeface="+mn-lt"/>
              </a:rPr>
              <a:t>הכהנים</a:t>
            </a:r>
            <a:r>
              <a:rPr lang="en-US" dirty="0">
                <a:ea typeface="+mn-lt"/>
                <a:cs typeface="+mn-lt"/>
              </a:rPr>
              <a:t>. </a:t>
            </a:r>
            <a:r>
              <a:rPr lang="en-US" dirty="0" err="1">
                <a:ea typeface="+mn-lt"/>
                <a:cs typeface="+mn-lt"/>
              </a:rPr>
              <a:t>והחיוב</a:t>
            </a:r>
            <a:r>
              <a:rPr lang="en-US" dirty="0">
                <a:ea typeface="+mn-lt"/>
                <a:cs typeface="+mn-lt"/>
              </a:rPr>
              <a:t> </a:t>
            </a:r>
            <a:r>
              <a:rPr lang="en-US" dirty="0" err="1">
                <a:ea typeface="+mn-lt"/>
                <a:cs typeface="+mn-lt"/>
              </a:rPr>
              <a:t>הזה</a:t>
            </a:r>
            <a:r>
              <a:rPr lang="en-US" dirty="0">
                <a:ea typeface="+mn-lt"/>
                <a:cs typeface="+mn-lt"/>
              </a:rPr>
              <a:t> </a:t>
            </a:r>
            <a:r>
              <a:rPr lang="en-US" dirty="0" err="1">
                <a:ea typeface="+mn-lt"/>
                <a:cs typeface="+mn-lt"/>
              </a:rPr>
              <a:t>שנחייב</a:t>
            </a:r>
            <a:r>
              <a:rPr lang="en-US" dirty="0">
                <a:ea typeface="+mn-lt"/>
                <a:cs typeface="+mn-lt"/>
              </a:rPr>
              <a:t> </a:t>
            </a:r>
            <a:r>
              <a:rPr lang="en-US" dirty="0" err="1">
                <a:ea typeface="+mn-lt"/>
                <a:cs typeface="+mn-lt"/>
              </a:rPr>
              <a:t>הכהן</a:t>
            </a:r>
            <a:r>
              <a:rPr lang="en-US" dirty="0">
                <a:ea typeface="+mn-lt"/>
                <a:cs typeface="+mn-lt"/>
              </a:rPr>
              <a:t> </a:t>
            </a:r>
            <a:r>
              <a:rPr lang="en-US" dirty="0" err="1">
                <a:ea typeface="+mn-lt"/>
                <a:cs typeface="+mn-lt"/>
              </a:rPr>
              <a:t>להטמא</a:t>
            </a:r>
            <a:r>
              <a:rPr lang="en-US" dirty="0">
                <a:ea typeface="+mn-lt"/>
                <a:cs typeface="+mn-lt"/>
              </a:rPr>
              <a:t> </a:t>
            </a:r>
            <a:r>
              <a:rPr lang="en-US" dirty="0" err="1">
                <a:ea typeface="+mn-lt"/>
                <a:cs typeface="+mn-lt"/>
              </a:rPr>
              <a:t>לקרובים</a:t>
            </a:r>
            <a:r>
              <a:rPr lang="en-US" dirty="0">
                <a:ea typeface="+mn-lt"/>
                <a:cs typeface="+mn-lt"/>
              </a:rPr>
              <a:t> </a:t>
            </a:r>
            <a:r>
              <a:rPr lang="en-US" dirty="0" err="1">
                <a:ea typeface="+mn-lt"/>
                <a:cs typeface="+mn-lt"/>
              </a:rPr>
              <a:t>אין</a:t>
            </a:r>
            <a:r>
              <a:rPr lang="en-US" dirty="0">
                <a:ea typeface="+mn-lt"/>
                <a:cs typeface="+mn-lt"/>
              </a:rPr>
              <a:t> </a:t>
            </a:r>
            <a:r>
              <a:rPr lang="en-US" dirty="0" err="1">
                <a:ea typeface="+mn-lt"/>
                <a:cs typeface="+mn-lt"/>
              </a:rPr>
              <a:t>הנשים</a:t>
            </a:r>
            <a:r>
              <a:rPr lang="en-US" dirty="0">
                <a:ea typeface="+mn-lt"/>
                <a:cs typeface="+mn-lt"/>
              </a:rPr>
              <a:t> </a:t>
            </a:r>
            <a:r>
              <a:rPr lang="en-US" dirty="0" err="1">
                <a:ea typeface="+mn-lt"/>
                <a:cs typeface="+mn-lt"/>
              </a:rPr>
              <a:t>חייבות</a:t>
            </a:r>
            <a:r>
              <a:rPr lang="en-US" dirty="0">
                <a:ea typeface="+mn-lt"/>
                <a:cs typeface="+mn-lt"/>
              </a:rPr>
              <a:t> </a:t>
            </a:r>
            <a:r>
              <a:rPr lang="en-US" dirty="0" err="1">
                <a:ea typeface="+mn-lt"/>
                <a:cs typeface="+mn-lt"/>
              </a:rPr>
              <a:t>בו</a:t>
            </a:r>
            <a:r>
              <a:rPr lang="en-US" dirty="0">
                <a:ea typeface="+mn-lt"/>
                <a:cs typeface="+mn-lt"/>
              </a:rPr>
              <a:t>. </a:t>
            </a:r>
            <a:r>
              <a:rPr lang="en-US" dirty="0" err="1">
                <a:ea typeface="+mn-lt"/>
                <a:cs typeface="+mn-lt"/>
              </a:rPr>
              <a:t>כי</a:t>
            </a:r>
            <a:r>
              <a:rPr lang="en-US" dirty="0">
                <a:ea typeface="+mn-lt"/>
                <a:cs typeface="+mn-lt"/>
              </a:rPr>
              <a:t> </a:t>
            </a:r>
            <a:r>
              <a:rPr lang="en-US" dirty="0" err="1">
                <a:ea typeface="+mn-lt"/>
                <a:cs typeface="+mn-lt"/>
              </a:rPr>
              <a:t>מי</a:t>
            </a:r>
            <a:r>
              <a:rPr lang="en-US" dirty="0">
                <a:ea typeface="+mn-lt"/>
                <a:cs typeface="+mn-lt"/>
              </a:rPr>
              <a:t> </a:t>
            </a:r>
            <a:r>
              <a:rPr lang="en-US" dirty="0" err="1">
                <a:ea typeface="+mn-lt"/>
                <a:cs typeface="+mn-lt"/>
              </a:rPr>
              <a:t>שהוזהר</a:t>
            </a:r>
            <a:r>
              <a:rPr lang="en-US" dirty="0">
                <a:ea typeface="+mn-lt"/>
                <a:cs typeface="+mn-lt"/>
              </a:rPr>
              <a:t> </a:t>
            </a:r>
            <a:r>
              <a:rPr lang="en-US" dirty="0" err="1">
                <a:ea typeface="+mn-lt"/>
                <a:cs typeface="+mn-lt"/>
              </a:rPr>
              <a:t>מהטמא</a:t>
            </a:r>
            <a:r>
              <a:rPr lang="en-US" dirty="0">
                <a:ea typeface="+mn-lt"/>
                <a:cs typeface="+mn-lt"/>
              </a:rPr>
              <a:t> </a:t>
            </a:r>
            <a:r>
              <a:rPr lang="en-US" dirty="0" err="1">
                <a:ea typeface="+mn-lt"/>
                <a:cs typeface="+mn-lt"/>
              </a:rPr>
              <a:t>לזולת</a:t>
            </a:r>
            <a:r>
              <a:rPr lang="en-US" dirty="0">
                <a:ea typeface="+mn-lt"/>
                <a:cs typeface="+mn-lt"/>
              </a:rPr>
              <a:t> </a:t>
            </a:r>
            <a:r>
              <a:rPr lang="en-US" dirty="0" err="1">
                <a:ea typeface="+mn-lt"/>
                <a:cs typeface="+mn-lt"/>
              </a:rPr>
              <a:t>הקרובים</a:t>
            </a:r>
            <a:r>
              <a:rPr lang="en-US" dirty="0">
                <a:ea typeface="+mn-lt"/>
                <a:cs typeface="+mn-lt"/>
              </a:rPr>
              <a:t> </a:t>
            </a:r>
            <a:r>
              <a:rPr lang="en-US" dirty="0" err="1">
                <a:ea typeface="+mn-lt"/>
                <a:cs typeface="+mn-lt"/>
              </a:rPr>
              <a:t>הוא</a:t>
            </a:r>
            <a:r>
              <a:rPr lang="en-US" dirty="0">
                <a:ea typeface="+mn-lt"/>
                <a:cs typeface="+mn-lt"/>
              </a:rPr>
              <a:t> </a:t>
            </a:r>
            <a:r>
              <a:rPr lang="en-US" dirty="0" err="1">
                <a:ea typeface="+mn-lt"/>
                <a:cs typeface="+mn-lt"/>
              </a:rPr>
              <a:t>שנצטוה</a:t>
            </a:r>
            <a:r>
              <a:rPr lang="en-US" dirty="0">
                <a:ea typeface="+mn-lt"/>
                <a:cs typeface="+mn-lt"/>
              </a:rPr>
              <a:t> </a:t>
            </a:r>
            <a:r>
              <a:rPr lang="en-US" dirty="0" err="1">
                <a:ea typeface="+mn-lt"/>
                <a:cs typeface="+mn-lt"/>
              </a:rPr>
              <a:t>שיטמא</a:t>
            </a:r>
            <a:r>
              <a:rPr lang="en-US" dirty="0">
                <a:ea typeface="+mn-lt"/>
                <a:cs typeface="+mn-lt"/>
              </a:rPr>
              <a:t> </a:t>
            </a:r>
            <a:r>
              <a:rPr lang="en-US" dirty="0" err="1">
                <a:ea typeface="+mn-lt"/>
                <a:cs typeface="+mn-lt"/>
              </a:rPr>
              <a:t>לקרובים</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הכהנת</a:t>
            </a:r>
            <a:r>
              <a:rPr lang="en-US" dirty="0">
                <a:ea typeface="+mn-lt"/>
                <a:cs typeface="+mn-lt"/>
              </a:rPr>
              <a:t> </a:t>
            </a:r>
            <a:r>
              <a:rPr lang="en-US" dirty="0" err="1">
                <a:ea typeface="+mn-lt"/>
                <a:cs typeface="+mn-lt"/>
              </a:rPr>
              <a:t>שלא</a:t>
            </a:r>
            <a:r>
              <a:rPr lang="en-US" dirty="0">
                <a:ea typeface="+mn-lt"/>
                <a:cs typeface="+mn-lt"/>
              </a:rPr>
              <a:t> </a:t>
            </a:r>
            <a:r>
              <a:rPr lang="en-US" dirty="0" err="1">
                <a:ea typeface="+mn-lt"/>
                <a:cs typeface="+mn-lt"/>
              </a:rPr>
              <a:t>הזהיר</a:t>
            </a:r>
            <a:r>
              <a:rPr lang="en-US" dirty="0">
                <a:ea typeface="+mn-lt"/>
                <a:cs typeface="+mn-lt"/>
              </a:rPr>
              <a:t> </a:t>
            </a:r>
            <a:r>
              <a:rPr lang="en-US" dirty="0" err="1">
                <a:ea typeface="+mn-lt"/>
                <a:cs typeface="+mn-lt"/>
              </a:rPr>
              <a:t>עליה</a:t>
            </a:r>
            <a:r>
              <a:rPr lang="en-US" dirty="0">
                <a:ea typeface="+mn-lt"/>
                <a:cs typeface="+mn-lt"/>
              </a:rPr>
              <a:t> </a:t>
            </a:r>
            <a:r>
              <a:rPr lang="en-US" dirty="0" err="1">
                <a:ea typeface="+mn-lt"/>
                <a:cs typeface="+mn-lt"/>
              </a:rPr>
              <a:t>מטומאת</a:t>
            </a:r>
            <a:r>
              <a:rPr lang="en-US" dirty="0">
                <a:ea typeface="+mn-lt"/>
                <a:cs typeface="+mn-lt"/>
              </a:rPr>
              <a:t> </a:t>
            </a:r>
            <a:r>
              <a:rPr lang="en-US" dirty="0" err="1">
                <a:ea typeface="+mn-lt"/>
                <a:cs typeface="+mn-lt"/>
              </a:rPr>
              <a:t>מת</a:t>
            </a:r>
            <a:r>
              <a:rPr lang="en-US" dirty="0">
                <a:ea typeface="+mn-lt"/>
                <a:cs typeface="+mn-lt"/>
              </a:rPr>
              <a:t> (</a:t>
            </a:r>
            <a:r>
              <a:rPr lang="en-US" dirty="0" err="1">
                <a:ea typeface="+mn-lt"/>
                <a:cs typeface="+mn-lt"/>
              </a:rPr>
              <a:t>קדושין</a:t>
            </a:r>
            <a:r>
              <a:rPr lang="en-US" dirty="0">
                <a:ea typeface="+mn-lt"/>
                <a:cs typeface="+mn-lt"/>
              </a:rPr>
              <a:t> </a:t>
            </a:r>
            <a:r>
              <a:rPr lang="en-US" dirty="0" err="1">
                <a:ea typeface="+mn-lt"/>
                <a:cs typeface="+mn-lt"/>
              </a:rPr>
              <a:t>כט</a:t>
            </a:r>
            <a:r>
              <a:rPr lang="en-US" dirty="0">
                <a:ea typeface="+mn-lt"/>
                <a:cs typeface="+mn-lt"/>
              </a:rPr>
              <a:t> א) </a:t>
            </a:r>
            <a:r>
              <a:rPr lang="en-US" dirty="0" err="1">
                <a:ea typeface="+mn-lt"/>
                <a:cs typeface="+mn-lt"/>
              </a:rPr>
              <a:t>כמו</a:t>
            </a:r>
            <a:r>
              <a:rPr lang="en-US" dirty="0">
                <a:ea typeface="+mn-lt"/>
                <a:cs typeface="+mn-lt"/>
              </a:rPr>
              <a:t> </a:t>
            </a:r>
            <a:r>
              <a:rPr lang="en-US" dirty="0" err="1">
                <a:ea typeface="+mn-lt"/>
                <a:cs typeface="+mn-lt"/>
              </a:rPr>
              <a:t>שאבאר</a:t>
            </a:r>
            <a:r>
              <a:rPr lang="en-US" dirty="0">
                <a:ea typeface="+mn-lt"/>
                <a:cs typeface="+mn-lt"/>
              </a:rPr>
              <a:t> </a:t>
            </a:r>
            <a:r>
              <a:rPr lang="en-US" dirty="0" err="1">
                <a:ea typeface="+mn-lt"/>
                <a:cs typeface="+mn-lt"/>
              </a:rPr>
              <a:t>במקומו</a:t>
            </a:r>
            <a:r>
              <a:rPr lang="en-US" dirty="0">
                <a:ea typeface="+mn-lt"/>
                <a:cs typeface="+mn-lt"/>
              </a:rPr>
              <a:t> (</a:t>
            </a:r>
            <a:r>
              <a:rPr lang="en-US" dirty="0" err="1">
                <a:ea typeface="+mn-lt"/>
                <a:cs typeface="+mn-lt"/>
              </a:rPr>
              <a:t>ל"ת</a:t>
            </a:r>
            <a:r>
              <a:rPr lang="en-US" dirty="0">
                <a:ea typeface="+mn-lt"/>
                <a:cs typeface="+mn-lt"/>
              </a:rPr>
              <a:t> </a:t>
            </a:r>
            <a:r>
              <a:rPr lang="en-US" dirty="0" err="1">
                <a:ea typeface="+mn-lt"/>
                <a:cs typeface="+mn-lt"/>
              </a:rPr>
              <a:t>קסו</a:t>
            </a:r>
            <a:r>
              <a:rPr lang="en-US" dirty="0">
                <a:ea typeface="+mn-lt"/>
                <a:cs typeface="+mn-lt"/>
              </a:rPr>
              <a:t>) </a:t>
            </a:r>
            <a:r>
              <a:rPr lang="en-US" dirty="0" err="1">
                <a:ea typeface="+mn-lt"/>
                <a:cs typeface="+mn-lt"/>
              </a:rPr>
              <a:t>כן</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צוה</a:t>
            </a:r>
            <a:r>
              <a:rPr lang="en-US" dirty="0">
                <a:ea typeface="+mn-lt"/>
                <a:cs typeface="+mn-lt"/>
              </a:rPr>
              <a:t> </a:t>
            </a:r>
            <a:r>
              <a:rPr lang="en-US" dirty="0" err="1">
                <a:ea typeface="+mn-lt"/>
                <a:cs typeface="+mn-lt"/>
              </a:rPr>
              <a:t>לה</a:t>
            </a:r>
            <a:r>
              <a:rPr lang="en-US" dirty="0">
                <a:ea typeface="+mn-lt"/>
                <a:cs typeface="+mn-lt"/>
              </a:rPr>
              <a:t> </a:t>
            </a:r>
            <a:r>
              <a:rPr lang="en-US" dirty="0" err="1">
                <a:ea typeface="+mn-lt"/>
                <a:cs typeface="+mn-lt"/>
              </a:rPr>
              <a:t>ולא</a:t>
            </a:r>
            <a:r>
              <a:rPr lang="en-US" dirty="0">
                <a:ea typeface="+mn-lt"/>
                <a:cs typeface="+mn-lt"/>
              </a:rPr>
              <a:t> </a:t>
            </a:r>
            <a:r>
              <a:rPr lang="en-US" dirty="0" err="1">
                <a:ea typeface="+mn-lt"/>
                <a:cs typeface="+mn-lt"/>
              </a:rPr>
              <a:t>גזר</a:t>
            </a:r>
            <a:r>
              <a:rPr lang="en-US" dirty="0">
                <a:ea typeface="+mn-lt"/>
                <a:cs typeface="+mn-lt"/>
              </a:rPr>
              <a:t> </a:t>
            </a:r>
            <a:r>
              <a:rPr lang="en-US" dirty="0" err="1">
                <a:ea typeface="+mn-lt"/>
                <a:cs typeface="+mn-lt"/>
              </a:rPr>
              <a:t>עליה</a:t>
            </a:r>
            <a:r>
              <a:rPr lang="en-US" dirty="0">
                <a:ea typeface="+mn-lt"/>
                <a:cs typeface="+mn-lt"/>
              </a:rPr>
              <a:t> </a:t>
            </a:r>
            <a:r>
              <a:rPr lang="en-US" dirty="0" err="1">
                <a:ea typeface="+mn-lt"/>
                <a:cs typeface="+mn-lt"/>
              </a:rPr>
              <a:t>שתטמא</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תנהג</a:t>
            </a:r>
            <a:r>
              <a:rPr lang="en-US" dirty="0">
                <a:ea typeface="+mn-lt"/>
                <a:cs typeface="+mn-lt"/>
              </a:rPr>
              <a:t> </a:t>
            </a:r>
            <a:r>
              <a:rPr lang="en-US" dirty="0" err="1">
                <a:ea typeface="+mn-lt"/>
                <a:cs typeface="+mn-lt"/>
              </a:rPr>
              <a:t>אבילות</a:t>
            </a:r>
            <a:r>
              <a:rPr lang="en-US" dirty="0">
                <a:ea typeface="+mn-lt"/>
                <a:cs typeface="+mn-lt"/>
              </a:rPr>
              <a:t> </a:t>
            </a:r>
            <a:r>
              <a:rPr lang="en-US" dirty="0" err="1">
                <a:ea typeface="+mn-lt"/>
                <a:cs typeface="+mn-lt"/>
              </a:rPr>
              <a:t>וברשותה</a:t>
            </a:r>
            <a:r>
              <a:rPr lang="en-US" dirty="0">
                <a:ea typeface="+mn-lt"/>
                <a:cs typeface="+mn-lt"/>
              </a:rPr>
              <a:t> </a:t>
            </a:r>
            <a:r>
              <a:rPr lang="en-US" dirty="0" err="1">
                <a:ea typeface="+mn-lt"/>
                <a:cs typeface="+mn-lt"/>
              </a:rPr>
              <a:t>להטמא</a:t>
            </a:r>
            <a:r>
              <a:rPr lang="en-US" dirty="0">
                <a:ea typeface="+mn-lt"/>
                <a:cs typeface="+mn-lt"/>
              </a:rPr>
              <a:t>. </a:t>
            </a:r>
            <a:r>
              <a:rPr lang="en-US" dirty="0" err="1">
                <a:ea typeface="+mn-lt"/>
                <a:cs typeface="+mn-lt"/>
              </a:rPr>
              <a:t>ודע</a:t>
            </a:r>
            <a:r>
              <a:rPr lang="en-US" dirty="0">
                <a:ea typeface="+mn-lt"/>
                <a:cs typeface="+mn-lt"/>
              </a:rPr>
              <a:t> </a:t>
            </a:r>
            <a:r>
              <a:rPr lang="en-US" dirty="0" err="1">
                <a:ea typeface="+mn-lt"/>
                <a:cs typeface="+mn-lt"/>
              </a:rPr>
              <a:t>זה</a:t>
            </a:r>
            <a:r>
              <a:rPr lang="en-US" dirty="0">
                <a:ea typeface="+mn-lt"/>
                <a:cs typeface="+mn-lt"/>
              </a:rPr>
              <a:t>: </a:t>
            </a:r>
            <a:endParaRPr lang="en-US">
              <a:cs typeface="Calibri" panose="020F0502020204030204"/>
            </a:endParaRPr>
          </a:p>
        </p:txBody>
      </p:sp>
    </p:spTree>
    <p:extLst>
      <p:ext uri="{BB962C8B-B14F-4D97-AF65-F5344CB8AC3E}">
        <p14:creationId xmlns:p14="http://schemas.microsoft.com/office/powerpoint/2010/main" val="407997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352B2-8635-3A27-FFB5-6128240A80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51DBE3-C02B-C08E-373F-5294B3AD8133}"/>
              </a:ext>
            </a:extLst>
          </p:cNvPr>
          <p:cNvSpPr>
            <a:spLocks noGrp="1"/>
          </p:cNvSpPr>
          <p:nvPr>
            <p:ph idx="1"/>
          </p:nvPr>
        </p:nvSpPr>
        <p:spPr/>
        <p:txBody>
          <a:bodyPr vert="horz" lIns="91440" tIns="45720" rIns="91440" bIns="45720" rtlCol="1" anchor="t">
            <a:normAutofit fontScale="85000" lnSpcReduction="10000"/>
          </a:bodyPr>
          <a:lstStyle/>
          <a:p>
            <a:pPr>
              <a:lnSpc>
                <a:spcPct val="150000"/>
              </a:lnSpc>
              <a:buNone/>
            </a:pPr>
            <a:r>
              <a:rPr lang="en-US" dirty="0" err="1">
                <a:ea typeface="+mn-lt"/>
                <a:cs typeface="+mn-lt"/>
              </a:rPr>
              <a:t>רמב"ם</a:t>
            </a:r>
            <a:r>
              <a:rPr lang="en-US" dirty="0">
                <a:ea typeface="+mn-lt"/>
                <a:cs typeface="+mn-lt"/>
              </a:rPr>
              <a:t> </a:t>
            </a:r>
            <a:r>
              <a:rPr lang="en-US" dirty="0" err="1">
                <a:ea typeface="+mn-lt"/>
                <a:cs typeface="+mn-lt"/>
              </a:rPr>
              <a:t>הלכות</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פרק</a:t>
            </a:r>
            <a:r>
              <a:rPr lang="en-US" dirty="0">
                <a:ea typeface="+mn-lt"/>
                <a:cs typeface="+mn-lt"/>
              </a:rPr>
              <a:t> א </a:t>
            </a:r>
            <a:endParaRPr lang="en-US" dirty="0">
              <a:cs typeface="Calibri" panose="020F0502020204030204"/>
            </a:endParaRPr>
          </a:p>
          <a:p>
            <a:pPr>
              <a:lnSpc>
                <a:spcPct val="150000"/>
              </a:lnSpc>
              <a:buNone/>
            </a:pPr>
            <a:r>
              <a:rPr lang="en-US" dirty="0" err="1">
                <a:ea typeface="+mn-lt"/>
                <a:cs typeface="+mn-lt"/>
              </a:rPr>
              <a:t>הלכה</a:t>
            </a:r>
            <a:r>
              <a:rPr lang="en-US" dirty="0">
                <a:ea typeface="+mn-lt"/>
                <a:cs typeface="+mn-lt"/>
              </a:rPr>
              <a:t> א - </a:t>
            </a:r>
            <a:r>
              <a:rPr lang="en-US" b="1" dirty="0" err="1">
                <a:ea typeface="+mn-lt"/>
                <a:cs typeface="+mn-lt"/>
              </a:rPr>
              <a:t>מצות</a:t>
            </a:r>
            <a:r>
              <a:rPr lang="en-US" b="1" dirty="0">
                <a:ea typeface="+mn-lt"/>
                <a:cs typeface="+mn-lt"/>
              </a:rPr>
              <a:t> </a:t>
            </a:r>
            <a:r>
              <a:rPr lang="en-US" b="1" dirty="0" err="1">
                <a:ea typeface="+mn-lt"/>
                <a:cs typeface="+mn-lt"/>
              </a:rPr>
              <a:t>עשה</a:t>
            </a:r>
            <a:r>
              <a:rPr lang="en-US" b="1" dirty="0">
                <a:ea typeface="+mn-lt"/>
                <a:cs typeface="+mn-lt"/>
              </a:rPr>
              <a:t> </a:t>
            </a:r>
            <a:r>
              <a:rPr lang="en-US" b="1" dirty="0" err="1">
                <a:ea typeface="+mn-lt"/>
                <a:cs typeface="+mn-lt"/>
              </a:rPr>
              <a:t>להתאבל</a:t>
            </a:r>
            <a:r>
              <a:rPr lang="en-US" b="1" dirty="0">
                <a:ea typeface="+mn-lt"/>
                <a:cs typeface="+mn-lt"/>
              </a:rPr>
              <a:t> </a:t>
            </a:r>
            <a:r>
              <a:rPr lang="en-US" b="1" dirty="0" err="1">
                <a:ea typeface="+mn-lt"/>
                <a:cs typeface="+mn-lt"/>
              </a:rPr>
              <a:t>על</a:t>
            </a:r>
            <a:r>
              <a:rPr lang="en-US" b="1" dirty="0">
                <a:ea typeface="+mn-lt"/>
                <a:cs typeface="+mn-lt"/>
              </a:rPr>
              <a:t> </a:t>
            </a:r>
            <a:r>
              <a:rPr lang="en-US" b="1" dirty="0" err="1">
                <a:ea typeface="+mn-lt"/>
                <a:cs typeface="+mn-lt"/>
              </a:rPr>
              <a:t>הקרובים</a:t>
            </a:r>
            <a:r>
              <a:rPr lang="en-US" dirty="0">
                <a:ea typeface="+mn-lt"/>
                <a:cs typeface="+mn-lt"/>
              </a:rPr>
              <a:t>, </a:t>
            </a:r>
            <a:r>
              <a:rPr lang="en-US" dirty="0" err="1">
                <a:ea typeface="+mn-lt"/>
                <a:cs typeface="+mn-lt"/>
              </a:rPr>
              <a:t>שנאמר</a:t>
            </a:r>
            <a:r>
              <a:rPr lang="en-US" dirty="0">
                <a:ea typeface="+mn-lt"/>
                <a:cs typeface="+mn-lt"/>
              </a:rPr>
              <a:t> </a:t>
            </a:r>
            <a:r>
              <a:rPr lang="en-US" dirty="0" err="1">
                <a:ea typeface="+mn-lt"/>
                <a:cs typeface="+mn-lt"/>
              </a:rPr>
              <a:t>ואכלתי</a:t>
            </a:r>
            <a:r>
              <a:rPr lang="en-US" dirty="0">
                <a:ea typeface="+mn-lt"/>
                <a:cs typeface="+mn-lt"/>
              </a:rPr>
              <a:t> </a:t>
            </a:r>
            <a:r>
              <a:rPr lang="en-US" dirty="0" err="1">
                <a:ea typeface="+mn-lt"/>
                <a:cs typeface="+mn-lt"/>
              </a:rPr>
              <a:t>חטאת</a:t>
            </a:r>
            <a:r>
              <a:rPr lang="en-US" dirty="0">
                <a:ea typeface="+mn-lt"/>
                <a:cs typeface="+mn-lt"/>
              </a:rPr>
              <a:t> </a:t>
            </a:r>
            <a:r>
              <a:rPr lang="en-US" dirty="0" err="1">
                <a:ea typeface="+mn-lt"/>
                <a:cs typeface="+mn-lt"/>
              </a:rPr>
              <a:t>היום</a:t>
            </a:r>
            <a:r>
              <a:rPr lang="en-US" dirty="0">
                <a:ea typeface="+mn-lt"/>
                <a:cs typeface="+mn-lt"/>
              </a:rPr>
              <a:t> </a:t>
            </a:r>
            <a:r>
              <a:rPr lang="en-US" dirty="0" err="1">
                <a:ea typeface="+mn-lt"/>
                <a:cs typeface="+mn-lt"/>
              </a:rPr>
              <a:t>הייטב</a:t>
            </a:r>
            <a:r>
              <a:rPr lang="en-US" dirty="0">
                <a:ea typeface="+mn-lt"/>
                <a:cs typeface="+mn-lt"/>
              </a:rPr>
              <a:t> </a:t>
            </a:r>
            <a:r>
              <a:rPr lang="en-US" dirty="0" err="1">
                <a:ea typeface="+mn-lt"/>
                <a:cs typeface="+mn-lt"/>
              </a:rPr>
              <a:t>בעיני</a:t>
            </a:r>
            <a:r>
              <a:rPr lang="en-US" dirty="0">
                <a:ea typeface="+mn-lt"/>
                <a:cs typeface="+mn-lt"/>
              </a:rPr>
              <a:t> ה', </a:t>
            </a:r>
            <a:r>
              <a:rPr lang="en-US" b="1" dirty="0" err="1">
                <a:ea typeface="+mn-lt"/>
                <a:cs typeface="+mn-lt"/>
              </a:rPr>
              <a:t>ואין</a:t>
            </a:r>
            <a:r>
              <a:rPr lang="en-US" b="1" dirty="0">
                <a:ea typeface="+mn-lt"/>
                <a:cs typeface="+mn-lt"/>
              </a:rPr>
              <a:t> </a:t>
            </a:r>
            <a:r>
              <a:rPr lang="en-US" b="1" dirty="0" err="1">
                <a:ea typeface="+mn-lt"/>
                <a:cs typeface="+mn-lt"/>
              </a:rPr>
              <a:t>אבילות</a:t>
            </a:r>
            <a:r>
              <a:rPr lang="en-US" b="1" dirty="0">
                <a:ea typeface="+mn-lt"/>
                <a:cs typeface="+mn-lt"/>
              </a:rPr>
              <a:t> </a:t>
            </a:r>
            <a:r>
              <a:rPr lang="en-US" b="1" dirty="0" err="1">
                <a:ea typeface="+mn-lt"/>
                <a:cs typeface="+mn-lt"/>
              </a:rPr>
              <a:t>מן</a:t>
            </a:r>
            <a:r>
              <a:rPr lang="en-US" b="1" dirty="0">
                <a:ea typeface="+mn-lt"/>
                <a:cs typeface="+mn-lt"/>
              </a:rPr>
              <a:t> </a:t>
            </a:r>
            <a:r>
              <a:rPr lang="en-US" b="1" dirty="0" err="1">
                <a:ea typeface="+mn-lt"/>
                <a:cs typeface="+mn-lt"/>
              </a:rPr>
              <a:t>התורה</a:t>
            </a:r>
            <a:r>
              <a:rPr lang="en-US" b="1" dirty="0">
                <a:ea typeface="+mn-lt"/>
                <a:cs typeface="+mn-lt"/>
              </a:rPr>
              <a:t> </a:t>
            </a:r>
            <a:r>
              <a:rPr lang="en-US" b="1" dirty="0" err="1">
                <a:ea typeface="+mn-lt"/>
                <a:cs typeface="+mn-lt"/>
              </a:rPr>
              <a:t>אלא</a:t>
            </a:r>
            <a:r>
              <a:rPr lang="en-US" b="1" dirty="0">
                <a:ea typeface="+mn-lt"/>
                <a:cs typeface="+mn-lt"/>
              </a:rPr>
              <a:t> </a:t>
            </a:r>
            <a:r>
              <a:rPr lang="en-US" b="1" dirty="0" err="1">
                <a:ea typeface="+mn-lt"/>
                <a:cs typeface="+mn-lt"/>
              </a:rPr>
              <a:t>ביום</a:t>
            </a:r>
            <a:r>
              <a:rPr lang="en-US" b="1" dirty="0">
                <a:ea typeface="+mn-lt"/>
                <a:cs typeface="+mn-lt"/>
              </a:rPr>
              <a:t> </a:t>
            </a:r>
            <a:r>
              <a:rPr lang="en-US" b="1" dirty="0" err="1">
                <a:ea typeface="+mn-lt"/>
                <a:cs typeface="+mn-lt"/>
              </a:rPr>
              <a:t>ראשון</a:t>
            </a:r>
            <a:r>
              <a:rPr lang="en-US" b="1" dirty="0">
                <a:ea typeface="+mn-lt"/>
                <a:cs typeface="+mn-lt"/>
              </a:rPr>
              <a:t> </a:t>
            </a:r>
            <a:r>
              <a:rPr lang="en-US" b="1" dirty="0" err="1">
                <a:ea typeface="+mn-lt"/>
                <a:cs typeface="+mn-lt"/>
              </a:rPr>
              <a:t>בלבד</a:t>
            </a:r>
            <a:r>
              <a:rPr lang="en-US" b="1" dirty="0">
                <a:ea typeface="+mn-lt"/>
                <a:cs typeface="+mn-lt"/>
              </a:rPr>
              <a:t> </a:t>
            </a:r>
            <a:r>
              <a:rPr lang="en-US" b="1" dirty="0" err="1">
                <a:ea typeface="+mn-lt"/>
                <a:cs typeface="+mn-lt"/>
              </a:rPr>
              <a:t>שהוא</a:t>
            </a:r>
            <a:r>
              <a:rPr lang="en-US" b="1" dirty="0">
                <a:ea typeface="+mn-lt"/>
                <a:cs typeface="+mn-lt"/>
              </a:rPr>
              <a:t> </a:t>
            </a:r>
            <a:r>
              <a:rPr lang="en-US" b="1" dirty="0" err="1">
                <a:ea typeface="+mn-lt"/>
                <a:cs typeface="+mn-lt"/>
              </a:rPr>
              <a:t>יום</a:t>
            </a:r>
            <a:r>
              <a:rPr lang="en-US" b="1" dirty="0">
                <a:ea typeface="+mn-lt"/>
                <a:cs typeface="+mn-lt"/>
              </a:rPr>
              <a:t> </a:t>
            </a:r>
            <a:r>
              <a:rPr lang="en-US" b="1" dirty="0" err="1">
                <a:ea typeface="+mn-lt"/>
                <a:cs typeface="+mn-lt"/>
              </a:rPr>
              <a:t>המיתה</a:t>
            </a:r>
            <a:r>
              <a:rPr lang="en-US" b="1" dirty="0">
                <a:ea typeface="+mn-lt"/>
                <a:cs typeface="+mn-lt"/>
              </a:rPr>
              <a:t> </a:t>
            </a:r>
            <a:r>
              <a:rPr lang="en-US" b="1" dirty="0" err="1">
                <a:ea typeface="+mn-lt"/>
                <a:cs typeface="+mn-lt"/>
              </a:rPr>
              <a:t>ויום</a:t>
            </a:r>
            <a:r>
              <a:rPr lang="en-US" b="1" dirty="0">
                <a:ea typeface="+mn-lt"/>
                <a:cs typeface="+mn-lt"/>
              </a:rPr>
              <a:t> </a:t>
            </a:r>
            <a:r>
              <a:rPr lang="en-US" b="1" dirty="0" err="1">
                <a:ea typeface="+mn-lt"/>
                <a:cs typeface="+mn-lt"/>
              </a:rPr>
              <a:t>הקבורה</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שאר</a:t>
            </a:r>
            <a:r>
              <a:rPr lang="en-US" dirty="0">
                <a:ea typeface="+mn-lt"/>
                <a:cs typeface="+mn-lt"/>
              </a:rPr>
              <a:t> </a:t>
            </a:r>
            <a:r>
              <a:rPr lang="en-US" dirty="0" err="1">
                <a:ea typeface="+mn-lt"/>
                <a:cs typeface="+mn-lt"/>
              </a:rPr>
              <a:t>השבעה</a:t>
            </a:r>
            <a:r>
              <a:rPr lang="en-US" dirty="0">
                <a:ea typeface="+mn-lt"/>
                <a:cs typeface="+mn-lt"/>
              </a:rPr>
              <a:t> </a:t>
            </a:r>
            <a:r>
              <a:rPr lang="en-US" dirty="0" err="1">
                <a:ea typeface="+mn-lt"/>
                <a:cs typeface="+mn-lt"/>
              </a:rPr>
              <a:t>ימים</a:t>
            </a:r>
            <a:r>
              <a:rPr lang="en-US" dirty="0">
                <a:ea typeface="+mn-lt"/>
                <a:cs typeface="+mn-lt"/>
              </a:rPr>
              <a:t> </a:t>
            </a:r>
            <a:r>
              <a:rPr lang="en-US" dirty="0" err="1">
                <a:ea typeface="+mn-lt"/>
                <a:cs typeface="+mn-lt"/>
              </a:rPr>
              <a:t>אינו</a:t>
            </a:r>
            <a:r>
              <a:rPr lang="en-US" dirty="0">
                <a:ea typeface="+mn-lt"/>
                <a:cs typeface="+mn-lt"/>
              </a:rPr>
              <a:t> </a:t>
            </a:r>
            <a:r>
              <a:rPr lang="en-US" dirty="0" err="1">
                <a:ea typeface="+mn-lt"/>
                <a:cs typeface="+mn-lt"/>
              </a:rPr>
              <a:t>דין</a:t>
            </a:r>
            <a:r>
              <a:rPr lang="en-US" dirty="0">
                <a:ea typeface="+mn-lt"/>
                <a:cs typeface="+mn-lt"/>
              </a:rPr>
              <a:t> </a:t>
            </a:r>
            <a:r>
              <a:rPr lang="en-US" dirty="0" err="1">
                <a:ea typeface="+mn-lt"/>
                <a:cs typeface="+mn-lt"/>
              </a:rPr>
              <a:t>תורה</a:t>
            </a:r>
            <a:r>
              <a:rPr lang="en-US" dirty="0">
                <a:ea typeface="+mn-lt"/>
                <a:cs typeface="+mn-lt"/>
              </a:rPr>
              <a:t>, </a:t>
            </a:r>
            <a:r>
              <a:rPr lang="en-US" dirty="0" err="1">
                <a:ea typeface="+mn-lt"/>
                <a:cs typeface="+mn-lt"/>
              </a:rPr>
              <a:t>אף</a:t>
            </a:r>
            <a:r>
              <a:rPr lang="en-US" dirty="0">
                <a:ea typeface="+mn-lt"/>
                <a:cs typeface="+mn-lt"/>
              </a:rPr>
              <a:t> </a:t>
            </a:r>
            <a:r>
              <a:rPr lang="en-US" dirty="0" err="1">
                <a:ea typeface="+mn-lt"/>
                <a:cs typeface="+mn-lt"/>
              </a:rPr>
              <a:t>על</a:t>
            </a:r>
            <a:r>
              <a:rPr lang="en-US" dirty="0">
                <a:ea typeface="+mn-lt"/>
                <a:cs typeface="+mn-lt"/>
              </a:rPr>
              <a:t> </a:t>
            </a:r>
            <a:r>
              <a:rPr lang="en-US" dirty="0" err="1">
                <a:ea typeface="+mn-lt"/>
                <a:cs typeface="+mn-lt"/>
              </a:rPr>
              <a:t>פי</a:t>
            </a:r>
            <a:r>
              <a:rPr lang="en-US" dirty="0">
                <a:ea typeface="+mn-lt"/>
                <a:cs typeface="+mn-lt"/>
              </a:rPr>
              <a:t> </a:t>
            </a:r>
            <a:r>
              <a:rPr lang="en-US" dirty="0" err="1">
                <a:ea typeface="+mn-lt"/>
                <a:cs typeface="+mn-lt"/>
              </a:rPr>
              <a:t>שנאמר</a:t>
            </a:r>
            <a:r>
              <a:rPr lang="en-US" dirty="0">
                <a:ea typeface="+mn-lt"/>
                <a:cs typeface="+mn-lt"/>
              </a:rPr>
              <a:t> </a:t>
            </a:r>
            <a:r>
              <a:rPr lang="en-US" dirty="0" err="1">
                <a:ea typeface="+mn-lt"/>
                <a:cs typeface="+mn-lt"/>
              </a:rPr>
              <a:t>בתורה</a:t>
            </a:r>
            <a:r>
              <a:rPr lang="en-US" dirty="0">
                <a:ea typeface="+mn-lt"/>
                <a:cs typeface="+mn-lt"/>
              </a:rPr>
              <a:t> </a:t>
            </a:r>
            <a:r>
              <a:rPr lang="en-US" dirty="0" err="1">
                <a:ea typeface="+mn-lt"/>
                <a:cs typeface="+mn-lt"/>
              </a:rPr>
              <a:t>ויעש</a:t>
            </a:r>
            <a:r>
              <a:rPr lang="en-US" dirty="0">
                <a:ea typeface="+mn-lt"/>
                <a:cs typeface="+mn-lt"/>
              </a:rPr>
              <a:t> </a:t>
            </a:r>
            <a:r>
              <a:rPr lang="en-US" dirty="0" err="1">
                <a:ea typeface="+mn-lt"/>
                <a:cs typeface="+mn-lt"/>
              </a:rPr>
              <a:t>לאביו</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שבעת</a:t>
            </a:r>
            <a:r>
              <a:rPr lang="en-US" dirty="0">
                <a:ea typeface="+mn-lt"/>
                <a:cs typeface="+mn-lt"/>
              </a:rPr>
              <a:t> </a:t>
            </a:r>
            <a:r>
              <a:rPr lang="en-US" dirty="0" err="1">
                <a:ea typeface="+mn-lt"/>
                <a:cs typeface="+mn-lt"/>
              </a:rPr>
              <a:t>ימים</a:t>
            </a:r>
            <a:r>
              <a:rPr lang="en-US" dirty="0">
                <a:ea typeface="+mn-lt"/>
                <a:cs typeface="+mn-lt"/>
              </a:rPr>
              <a:t> </a:t>
            </a:r>
            <a:r>
              <a:rPr lang="en-US" dirty="0" err="1">
                <a:ea typeface="+mn-lt"/>
                <a:cs typeface="+mn-lt"/>
              </a:rPr>
              <a:t>ניתנה</a:t>
            </a:r>
            <a:r>
              <a:rPr lang="en-US" dirty="0">
                <a:ea typeface="+mn-lt"/>
                <a:cs typeface="+mn-lt"/>
              </a:rPr>
              <a:t> </a:t>
            </a:r>
            <a:r>
              <a:rPr lang="en-US" dirty="0" err="1">
                <a:ea typeface="+mn-lt"/>
                <a:cs typeface="+mn-lt"/>
              </a:rPr>
              <a:t>תורה</a:t>
            </a:r>
            <a:r>
              <a:rPr lang="en-US" dirty="0">
                <a:ea typeface="+mn-lt"/>
                <a:cs typeface="+mn-lt"/>
              </a:rPr>
              <a:t> </a:t>
            </a:r>
            <a:r>
              <a:rPr lang="en-US" dirty="0" err="1">
                <a:ea typeface="+mn-lt"/>
                <a:cs typeface="+mn-lt"/>
              </a:rPr>
              <a:t>ונתחדשה</a:t>
            </a:r>
            <a:r>
              <a:rPr lang="en-US" dirty="0">
                <a:ea typeface="+mn-lt"/>
                <a:cs typeface="+mn-lt"/>
              </a:rPr>
              <a:t> </a:t>
            </a:r>
            <a:r>
              <a:rPr lang="en-US" dirty="0" err="1">
                <a:ea typeface="+mn-lt"/>
                <a:cs typeface="+mn-lt"/>
              </a:rPr>
              <a:t>הלכה</a:t>
            </a:r>
            <a:r>
              <a:rPr lang="en-US" dirty="0">
                <a:ea typeface="+mn-lt"/>
                <a:cs typeface="+mn-lt"/>
              </a:rPr>
              <a:t> </a:t>
            </a:r>
            <a:r>
              <a:rPr lang="en-US" b="1" dirty="0" err="1">
                <a:ea typeface="+mn-lt"/>
                <a:cs typeface="+mn-lt"/>
              </a:rPr>
              <a:t>ומשה</a:t>
            </a:r>
            <a:r>
              <a:rPr lang="en-US" b="1" dirty="0">
                <a:ea typeface="+mn-lt"/>
                <a:cs typeface="+mn-lt"/>
              </a:rPr>
              <a:t> </a:t>
            </a:r>
            <a:r>
              <a:rPr lang="en-US" b="1" dirty="0" err="1">
                <a:ea typeface="+mn-lt"/>
                <a:cs typeface="+mn-lt"/>
              </a:rPr>
              <a:t>רבינו</a:t>
            </a:r>
            <a:r>
              <a:rPr lang="en-US" b="1" dirty="0">
                <a:ea typeface="+mn-lt"/>
                <a:cs typeface="+mn-lt"/>
              </a:rPr>
              <a:t> </a:t>
            </a:r>
            <a:r>
              <a:rPr lang="en-US" b="1" dirty="0" err="1">
                <a:ea typeface="+mn-lt"/>
                <a:cs typeface="+mn-lt"/>
              </a:rPr>
              <a:t>תקן</a:t>
            </a:r>
            <a:r>
              <a:rPr lang="en-US" b="1" dirty="0">
                <a:ea typeface="+mn-lt"/>
                <a:cs typeface="+mn-lt"/>
              </a:rPr>
              <a:t> </a:t>
            </a:r>
            <a:r>
              <a:rPr lang="en-US" b="1" dirty="0" err="1">
                <a:ea typeface="+mn-lt"/>
                <a:cs typeface="+mn-lt"/>
              </a:rPr>
              <a:t>להם</a:t>
            </a:r>
            <a:r>
              <a:rPr lang="en-US" b="1" dirty="0">
                <a:ea typeface="+mn-lt"/>
                <a:cs typeface="+mn-lt"/>
              </a:rPr>
              <a:t> </a:t>
            </a:r>
            <a:r>
              <a:rPr lang="en-US" b="1" dirty="0" err="1">
                <a:ea typeface="+mn-lt"/>
                <a:cs typeface="+mn-lt"/>
              </a:rPr>
              <a:t>לישראל</a:t>
            </a:r>
            <a:r>
              <a:rPr lang="en-US" b="1" dirty="0">
                <a:ea typeface="+mn-lt"/>
                <a:cs typeface="+mn-lt"/>
              </a:rPr>
              <a:t> </a:t>
            </a:r>
            <a:r>
              <a:rPr lang="en-US" b="1" dirty="0" err="1">
                <a:ea typeface="+mn-lt"/>
                <a:cs typeface="+mn-lt"/>
              </a:rPr>
              <a:t>שבעת</a:t>
            </a:r>
            <a:r>
              <a:rPr lang="en-US" b="1" dirty="0">
                <a:ea typeface="+mn-lt"/>
                <a:cs typeface="+mn-lt"/>
              </a:rPr>
              <a:t> </a:t>
            </a:r>
            <a:r>
              <a:rPr lang="en-US" b="1" dirty="0" err="1">
                <a:ea typeface="+mn-lt"/>
                <a:cs typeface="+mn-lt"/>
              </a:rPr>
              <a:t>ימי</a:t>
            </a:r>
            <a:r>
              <a:rPr lang="en-US" b="1" dirty="0">
                <a:ea typeface="+mn-lt"/>
                <a:cs typeface="+mn-lt"/>
              </a:rPr>
              <a:t> </a:t>
            </a:r>
            <a:r>
              <a:rPr lang="en-US" b="1" dirty="0" err="1">
                <a:ea typeface="+mn-lt"/>
                <a:cs typeface="+mn-lt"/>
              </a:rPr>
              <a:t>אבלות</a:t>
            </a:r>
            <a:r>
              <a:rPr lang="en-US" b="1" dirty="0">
                <a:ea typeface="+mn-lt"/>
                <a:cs typeface="+mn-lt"/>
              </a:rPr>
              <a:t> </a:t>
            </a:r>
            <a:r>
              <a:rPr lang="en-US" b="1" dirty="0" err="1">
                <a:ea typeface="+mn-lt"/>
                <a:cs typeface="+mn-lt"/>
              </a:rPr>
              <a:t>ושבעת</a:t>
            </a:r>
            <a:r>
              <a:rPr lang="en-US" b="1" dirty="0">
                <a:ea typeface="+mn-lt"/>
                <a:cs typeface="+mn-lt"/>
              </a:rPr>
              <a:t> </a:t>
            </a:r>
            <a:r>
              <a:rPr lang="en-US" b="1" dirty="0" err="1">
                <a:ea typeface="+mn-lt"/>
                <a:cs typeface="+mn-lt"/>
              </a:rPr>
              <a:t>ימי</a:t>
            </a:r>
            <a:r>
              <a:rPr lang="en-US" b="1" dirty="0">
                <a:ea typeface="+mn-lt"/>
                <a:cs typeface="+mn-lt"/>
              </a:rPr>
              <a:t> </a:t>
            </a:r>
            <a:r>
              <a:rPr lang="en-US" b="1" dirty="0" err="1">
                <a:ea typeface="+mn-lt"/>
                <a:cs typeface="+mn-lt"/>
              </a:rPr>
              <a:t>המשתה</a:t>
            </a:r>
            <a:r>
              <a:rPr lang="en-US" dirty="0">
                <a:ea typeface="+mn-lt"/>
                <a:cs typeface="+mn-lt"/>
              </a:rPr>
              <a:t>.  </a:t>
            </a:r>
            <a:endParaRPr lang="en-US" dirty="0">
              <a:cs typeface="Calibri" panose="020F0502020204030204"/>
            </a:endParaRPr>
          </a:p>
          <a:p>
            <a:pPr>
              <a:lnSpc>
                <a:spcPct val="150000"/>
              </a:lnSpc>
              <a:buNone/>
            </a:pPr>
            <a:r>
              <a:rPr lang="en-US" dirty="0" err="1">
                <a:ea typeface="+mn-lt"/>
                <a:cs typeface="+mn-lt"/>
              </a:rPr>
              <a:t>הלכה</a:t>
            </a:r>
            <a:r>
              <a:rPr lang="en-US" dirty="0">
                <a:ea typeface="+mn-lt"/>
                <a:cs typeface="+mn-lt"/>
              </a:rPr>
              <a:t> ב - </a:t>
            </a:r>
            <a:r>
              <a:rPr lang="en-US" b="1" dirty="0" err="1">
                <a:ea typeface="+mn-lt"/>
                <a:cs typeface="+mn-lt"/>
              </a:rPr>
              <a:t>מאימתי</a:t>
            </a:r>
            <a:r>
              <a:rPr lang="en-US" b="1" dirty="0">
                <a:ea typeface="+mn-lt"/>
                <a:cs typeface="+mn-lt"/>
              </a:rPr>
              <a:t> </a:t>
            </a:r>
            <a:r>
              <a:rPr lang="en-US" b="1" dirty="0" err="1">
                <a:ea typeface="+mn-lt"/>
                <a:cs typeface="+mn-lt"/>
              </a:rPr>
              <a:t>יתחייב</a:t>
            </a:r>
            <a:r>
              <a:rPr lang="en-US" b="1" dirty="0">
                <a:ea typeface="+mn-lt"/>
                <a:cs typeface="+mn-lt"/>
              </a:rPr>
              <a:t> </a:t>
            </a:r>
            <a:r>
              <a:rPr lang="en-US" b="1" dirty="0" err="1">
                <a:ea typeface="+mn-lt"/>
                <a:cs typeface="+mn-lt"/>
              </a:rPr>
              <a:t>אדם</a:t>
            </a:r>
            <a:r>
              <a:rPr lang="en-US" b="1" dirty="0">
                <a:ea typeface="+mn-lt"/>
                <a:cs typeface="+mn-lt"/>
              </a:rPr>
              <a:t> </a:t>
            </a:r>
            <a:r>
              <a:rPr lang="en-US" b="1" dirty="0" err="1">
                <a:ea typeface="+mn-lt"/>
                <a:cs typeface="+mn-lt"/>
              </a:rPr>
              <a:t>באבל</a:t>
            </a:r>
            <a:r>
              <a:rPr lang="en-US" b="1" dirty="0">
                <a:ea typeface="+mn-lt"/>
                <a:cs typeface="+mn-lt"/>
              </a:rPr>
              <a:t> </a:t>
            </a:r>
            <a:r>
              <a:rPr lang="en-US" b="1" dirty="0" err="1">
                <a:ea typeface="+mn-lt"/>
                <a:cs typeface="+mn-lt"/>
              </a:rPr>
              <a:t>משיסתם</a:t>
            </a:r>
            <a:r>
              <a:rPr lang="en-US" b="1" dirty="0">
                <a:ea typeface="+mn-lt"/>
                <a:cs typeface="+mn-lt"/>
              </a:rPr>
              <a:t> </a:t>
            </a:r>
            <a:r>
              <a:rPr lang="en-US" b="1" dirty="0" err="1">
                <a:ea typeface="+mn-lt"/>
                <a:cs typeface="+mn-lt"/>
              </a:rPr>
              <a:t>הגולל</a:t>
            </a:r>
            <a:r>
              <a:rPr lang="en-US" b="1" dirty="0">
                <a:ea typeface="+mn-lt"/>
                <a:cs typeface="+mn-lt"/>
              </a:rPr>
              <a:t>, </a:t>
            </a:r>
            <a:r>
              <a:rPr lang="en-US" b="1" dirty="0" err="1">
                <a:ea typeface="+mn-lt"/>
                <a:cs typeface="+mn-lt"/>
              </a:rPr>
              <a:t>אבל</a:t>
            </a:r>
            <a:r>
              <a:rPr lang="en-US" b="1" dirty="0">
                <a:ea typeface="+mn-lt"/>
                <a:cs typeface="+mn-lt"/>
              </a:rPr>
              <a:t> </a:t>
            </a:r>
            <a:r>
              <a:rPr lang="en-US" b="1" dirty="0" err="1">
                <a:ea typeface="+mn-lt"/>
                <a:cs typeface="+mn-lt"/>
              </a:rPr>
              <a:t>כל</a:t>
            </a:r>
            <a:r>
              <a:rPr lang="en-US" b="1" dirty="0">
                <a:ea typeface="+mn-lt"/>
                <a:cs typeface="+mn-lt"/>
              </a:rPr>
              <a:t> </a:t>
            </a:r>
            <a:r>
              <a:rPr lang="en-US" b="1" dirty="0" err="1">
                <a:ea typeface="+mn-lt"/>
                <a:cs typeface="+mn-lt"/>
              </a:rPr>
              <a:t>זמן</a:t>
            </a:r>
            <a:r>
              <a:rPr lang="en-US" b="1" dirty="0">
                <a:ea typeface="+mn-lt"/>
                <a:cs typeface="+mn-lt"/>
              </a:rPr>
              <a:t> </a:t>
            </a:r>
            <a:r>
              <a:rPr lang="en-US" b="1" dirty="0" err="1">
                <a:ea typeface="+mn-lt"/>
                <a:cs typeface="+mn-lt"/>
              </a:rPr>
              <a:t>שלא</a:t>
            </a:r>
            <a:r>
              <a:rPr lang="en-US" b="1" dirty="0">
                <a:ea typeface="+mn-lt"/>
                <a:cs typeface="+mn-lt"/>
              </a:rPr>
              <a:t> </a:t>
            </a:r>
            <a:r>
              <a:rPr lang="en-US" b="1" dirty="0" err="1">
                <a:ea typeface="+mn-lt"/>
                <a:cs typeface="+mn-lt"/>
              </a:rPr>
              <a:t>נקבר</a:t>
            </a:r>
            <a:r>
              <a:rPr lang="en-US" b="1" dirty="0">
                <a:ea typeface="+mn-lt"/>
                <a:cs typeface="+mn-lt"/>
              </a:rPr>
              <a:t> </a:t>
            </a:r>
            <a:r>
              <a:rPr lang="en-US" b="1" dirty="0" err="1">
                <a:ea typeface="+mn-lt"/>
                <a:cs typeface="+mn-lt"/>
              </a:rPr>
              <a:t>המת</a:t>
            </a:r>
            <a:r>
              <a:rPr lang="en-US" b="1" dirty="0">
                <a:ea typeface="+mn-lt"/>
                <a:cs typeface="+mn-lt"/>
              </a:rPr>
              <a:t> </a:t>
            </a:r>
            <a:r>
              <a:rPr lang="en-US" b="1" dirty="0" err="1">
                <a:ea typeface="+mn-lt"/>
                <a:cs typeface="+mn-lt"/>
              </a:rPr>
              <a:t>אינו</a:t>
            </a:r>
            <a:r>
              <a:rPr lang="en-US" b="1" dirty="0">
                <a:ea typeface="+mn-lt"/>
                <a:cs typeface="+mn-lt"/>
              </a:rPr>
              <a:t> </a:t>
            </a:r>
            <a:r>
              <a:rPr lang="en-US" b="1" dirty="0" err="1">
                <a:ea typeface="+mn-lt"/>
                <a:cs typeface="+mn-lt"/>
              </a:rPr>
              <a:t>אסור</a:t>
            </a:r>
            <a:r>
              <a:rPr lang="en-US" b="1" dirty="0">
                <a:ea typeface="+mn-lt"/>
                <a:cs typeface="+mn-lt"/>
              </a:rPr>
              <a:t> </a:t>
            </a:r>
            <a:r>
              <a:rPr lang="en-US" b="1" dirty="0" err="1">
                <a:ea typeface="+mn-lt"/>
                <a:cs typeface="+mn-lt"/>
              </a:rPr>
              <a:t>בדבר</a:t>
            </a:r>
            <a:r>
              <a:rPr lang="en-US" b="1" dirty="0">
                <a:ea typeface="+mn-lt"/>
                <a:cs typeface="+mn-lt"/>
              </a:rPr>
              <a:t> </a:t>
            </a:r>
            <a:r>
              <a:rPr lang="en-US" b="1" dirty="0" err="1">
                <a:ea typeface="+mn-lt"/>
                <a:cs typeface="+mn-lt"/>
              </a:rPr>
              <a:t>מן</a:t>
            </a:r>
            <a:r>
              <a:rPr lang="en-US" b="1" dirty="0">
                <a:ea typeface="+mn-lt"/>
                <a:cs typeface="+mn-lt"/>
              </a:rPr>
              <a:t> </a:t>
            </a:r>
            <a:r>
              <a:rPr lang="en-US" b="1" dirty="0" err="1">
                <a:ea typeface="+mn-lt"/>
                <a:cs typeface="+mn-lt"/>
              </a:rPr>
              <a:t>הדברים</a:t>
            </a:r>
            <a:r>
              <a:rPr lang="en-US" b="1" dirty="0">
                <a:ea typeface="+mn-lt"/>
                <a:cs typeface="+mn-lt"/>
              </a:rPr>
              <a:t> </a:t>
            </a:r>
            <a:r>
              <a:rPr lang="en-US" b="1" dirty="0" err="1">
                <a:ea typeface="+mn-lt"/>
                <a:cs typeface="+mn-lt"/>
              </a:rPr>
              <a:t>שהאבל</a:t>
            </a:r>
            <a:r>
              <a:rPr lang="en-US" b="1" dirty="0">
                <a:ea typeface="+mn-lt"/>
                <a:cs typeface="+mn-lt"/>
              </a:rPr>
              <a:t> </a:t>
            </a:r>
            <a:r>
              <a:rPr lang="en-US" b="1" dirty="0" err="1">
                <a:ea typeface="+mn-lt"/>
                <a:cs typeface="+mn-lt"/>
              </a:rPr>
              <a:t>אסור</a:t>
            </a:r>
            <a:r>
              <a:rPr lang="en-US" b="1" dirty="0">
                <a:ea typeface="+mn-lt"/>
                <a:cs typeface="+mn-lt"/>
              </a:rPr>
              <a:t> </a:t>
            </a:r>
            <a:r>
              <a:rPr lang="en-US" b="1" dirty="0" err="1">
                <a:ea typeface="+mn-lt"/>
                <a:cs typeface="+mn-lt"/>
              </a:rPr>
              <a:t>בהן</a:t>
            </a:r>
            <a:r>
              <a:rPr lang="en-US" dirty="0">
                <a:ea typeface="+mn-lt"/>
                <a:cs typeface="+mn-lt"/>
              </a:rPr>
              <a:t>, </a:t>
            </a:r>
            <a:r>
              <a:rPr lang="en-US" dirty="0" err="1">
                <a:ea typeface="+mn-lt"/>
                <a:cs typeface="+mn-lt"/>
              </a:rPr>
              <a:t>ומפני</a:t>
            </a:r>
            <a:r>
              <a:rPr lang="en-US" dirty="0">
                <a:ea typeface="+mn-lt"/>
                <a:cs typeface="+mn-lt"/>
              </a:rPr>
              <a:t> </a:t>
            </a:r>
            <a:r>
              <a:rPr lang="en-US" dirty="0" err="1">
                <a:ea typeface="+mn-lt"/>
                <a:cs typeface="+mn-lt"/>
              </a:rPr>
              <a:t>טעם</a:t>
            </a:r>
            <a:r>
              <a:rPr lang="en-US" dirty="0">
                <a:ea typeface="+mn-lt"/>
                <a:cs typeface="+mn-lt"/>
              </a:rPr>
              <a:t> </a:t>
            </a:r>
            <a:r>
              <a:rPr lang="en-US" dirty="0" err="1">
                <a:ea typeface="+mn-lt"/>
                <a:cs typeface="+mn-lt"/>
              </a:rPr>
              <a:t>זה</a:t>
            </a:r>
            <a:r>
              <a:rPr lang="en-US" dirty="0">
                <a:ea typeface="+mn-lt"/>
                <a:cs typeface="+mn-lt"/>
              </a:rPr>
              <a:t> </a:t>
            </a:r>
            <a:r>
              <a:rPr lang="en-US" dirty="0" err="1">
                <a:ea typeface="+mn-lt"/>
                <a:cs typeface="+mn-lt"/>
              </a:rPr>
              <a:t>רחץ</a:t>
            </a:r>
            <a:r>
              <a:rPr lang="en-US" dirty="0">
                <a:ea typeface="+mn-lt"/>
                <a:cs typeface="+mn-lt"/>
              </a:rPr>
              <a:t> </a:t>
            </a:r>
            <a:r>
              <a:rPr lang="en-US" dirty="0" err="1">
                <a:ea typeface="+mn-lt"/>
                <a:cs typeface="+mn-lt"/>
              </a:rPr>
              <a:t>דוד</a:t>
            </a:r>
            <a:r>
              <a:rPr lang="en-US" dirty="0">
                <a:ea typeface="+mn-lt"/>
                <a:cs typeface="+mn-lt"/>
              </a:rPr>
              <a:t> </a:t>
            </a:r>
            <a:r>
              <a:rPr lang="en-US" dirty="0" err="1">
                <a:ea typeface="+mn-lt"/>
                <a:cs typeface="+mn-lt"/>
              </a:rPr>
              <a:t>וסך</a:t>
            </a:r>
            <a:r>
              <a:rPr lang="en-US" dirty="0">
                <a:ea typeface="+mn-lt"/>
                <a:cs typeface="+mn-lt"/>
              </a:rPr>
              <a:t> </a:t>
            </a:r>
            <a:r>
              <a:rPr lang="en-US" dirty="0" err="1">
                <a:ea typeface="+mn-lt"/>
                <a:cs typeface="+mn-lt"/>
              </a:rPr>
              <a:t>כשמת</a:t>
            </a:r>
            <a:r>
              <a:rPr lang="en-US" dirty="0">
                <a:ea typeface="+mn-lt"/>
                <a:cs typeface="+mn-lt"/>
              </a:rPr>
              <a:t> </a:t>
            </a:r>
            <a:r>
              <a:rPr lang="en-US" dirty="0" err="1">
                <a:ea typeface="+mn-lt"/>
                <a:cs typeface="+mn-lt"/>
              </a:rPr>
              <a:t>הילד</a:t>
            </a:r>
            <a:r>
              <a:rPr lang="en-US" dirty="0">
                <a:ea typeface="+mn-lt"/>
                <a:cs typeface="+mn-lt"/>
              </a:rPr>
              <a:t> </a:t>
            </a:r>
            <a:r>
              <a:rPr lang="en-US" dirty="0" err="1">
                <a:ea typeface="+mn-lt"/>
                <a:cs typeface="+mn-lt"/>
              </a:rPr>
              <a:t>טרם</a:t>
            </a:r>
            <a:r>
              <a:rPr lang="en-US" dirty="0">
                <a:ea typeface="+mn-lt"/>
                <a:cs typeface="+mn-lt"/>
              </a:rPr>
              <a:t> </a:t>
            </a:r>
            <a:r>
              <a:rPr lang="en-US" dirty="0" err="1">
                <a:ea typeface="+mn-lt"/>
                <a:cs typeface="+mn-lt"/>
              </a:rPr>
              <a:t>שיקבר</a:t>
            </a:r>
            <a:r>
              <a:rPr lang="en-US" dirty="0">
                <a:ea typeface="+mn-lt"/>
                <a:cs typeface="+mn-lt"/>
              </a:rPr>
              <a:t>. </a:t>
            </a:r>
            <a:endParaRPr lang="en-US">
              <a:cs typeface="Calibri" panose="020F0502020204030204"/>
            </a:endParaRPr>
          </a:p>
        </p:txBody>
      </p:sp>
    </p:spTree>
    <p:extLst>
      <p:ext uri="{BB962C8B-B14F-4D97-AF65-F5344CB8AC3E}">
        <p14:creationId xmlns:p14="http://schemas.microsoft.com/office/powerpoint/2010/main" val="4178753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D818B-B809-CF47-5CAA-E45DBE06370E}"/>
              </a:ext>
            </a:extLst>
          </p:cNvPr>
          <p:cNvSpPr>
            <a:spLocks noGrp="1"/>
          </p:cNvSpPr>
          <p:nvPr>
            <p:ph type="title"/>
          </p:nvPr>
        </p:nvSpPr>
        <p:spPr/>
        <p:txBody>
          <a:bodyPr/>
          <a:lstStyle/>
          <a:p>
            <a:r>
              <a:rPr lang="en-US" dirty="0" err="1">
                <a:cs typeface="Calibri Light"/>
              </a:rPr>
              <a:t>אבלות</a:t>
            </a:r>
            <a:r>
              <a:rPr lang="en-US" dirty="0">
                <a:cs typeface="Calibri Light"/>
              </a:rPr>
              <a:t>- </a:t>
            </a:r>
            <a:r>
              <a:rPr lang="en-US" dirty="0" err="1">
                <a:cs typeface="Calibri Light"/>
              </a:rPr>
              <a:t>דרבנן</a:t>
            </a:r>
            <a:endParaRPr lang="en-US" dirty="0" err="1"/>
          </a:p>
        </p:txBody>
      </p:sp>
      <p:sp>
        <p:nvSpPr>
          <p:cNvPr id="3" name="Content Placeholder 2">
            <a:extLst>
              <a:ext uri="{FF2B5EF4-FFF2-40B4-BE49-F238E27FC236}">
                <a16:creationId xmlns:a16="http://schemas.microsoft.com/office/drawing/2014/main" id="{9883A724-0CBF-7B46-3273-47F8DD50BD19}"/>
              </a:ext>
            </a:extLst>
          </p:cNvPr>
          <p:cNvSpPr>
            <a:spLocks noGrp="1"/>
          </p:cNvSpPr>
          <p:nvPr>
            <p:ph idx="1"/>
          </p:nvPr>
        </p:nvSpPr>
        <p:spPr/>
        <p:txBody>
          <a:bodyPr vert="horz" lIns="91440" tIns="45720" rIns="91440" bIns="45720" rtlCol="1" anchor="t">
            <a:normAutofit/>
          </a:bodyPr>
          <a:lstStyle/>
          <a:p>
            <a:pPr>
              <a:buNone/>
            </a:pPr>
            <a:r>
              <a:rPr lang="en-US" dirty="0" err="1">
                <a:ea typeface="+mn-lt"/>
                <a:cs typeface="+mn-lt"/>
              </a:rPr>
              <a:t>הגהות</a:t>
            </a:r>
            <a:r>
              <a:rPr lang="en-US" dirty="0">
                <a:ea typeface="+mn-lt"/>
                <a:cs typeface="+mn-lt"/>
              </a:rPr>
              <a:t> </a:t>
            </a:r>
            <a:r>
              <a:rPr lang="en-US" dirty="0" err="1">
                <a:ea typeface="+mn-lt"/>
                <a:cs typeface="+mn-lt"/>
              </a:rPr>
              <a:t>מיימוניות</a:t>
            </a:r>
            <a:r>
              <a:rPr lang="en-US" dirty="0">
                <a:ea typeface="+mn-lt"/>
                <a:cs typeface="+mn-lt"/>
              </a:rPr>
              <a:t> </a:t>
            </a:r>
            <a:r>
              <a:rPr lang="en-US" dirty="0" err="1">
                <a:ea typeface="+mn-lt"/>
                <a:cs typeface="+mn-lt"/>
              </a:rPr>
              <a:t>הלכות</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פרק</a:t>
            </a:r>
            <a:r>
              <a:rPr lang="en-US" dirty="0">
                <a:ea typeface="+mn-lt"/>
                <a:cs typeface="+mn-lt"/>
              </a:rPr>
              <a:t> א </a:t>
            </a:r>
            <a:r>
              <a:rPr lang="en-US" dirty="0" err="1">
                <a:ea typeface="+mn-lt"/>
                <a:cs typeface="+mn-lt"/>
              </a:rPr>
              <a:t>הלכה</a:t>
            </a:r>
            <a:r>
              <a:rPr lang="en-US" dirty="0">
                <a:ea typeface="+mn-lt"/>
                <a:cs typeface="+mn-lt"/>
              </a:rPr>
              <a:t> א </a:t>
            </a:r>
            <a:endParaRPr lang="en-US"/>
          </a:p>
          <a:p>
            <a:pPr>
              <a:buNone/>
            </a:pPr>
            <a:endParaRPr lang="en-US"/>
          </a:p>
          <a:p>
            <a:pPr marL="0" indent="0">
              <a:buNone/>
            </a:pPr>
            <a:r>
              <a:rPr lang="en-US" dirty="0">
                <a:ea typeface="+mn-lt"/>
                <a:cs typeface="+mn-lt"/>
              </a:rPr>
              <a:t>[</a:t>
            </a:r>
            <a:r>
              <a:rPr lang="en-US" dirty="0" err="1">
                <a:ea typeface="+mn-lt"/>
                <a:cs typeface="+mn-lt"/>
              </a:rPr>
              <a:t>לדעת</a:t>
            </a:r>
            <a:r>
              <a:rPr lang="en-US" dirty="0">
                <a:ea typeface="+mn-lt"/>
                <a:cs typeface="+mn-lt"/>
              </a:rPr>
              <a:t> </a:t>
            </a:r>
            <a:r>
              <a:rPr lang="en-US" dirty="0" err="1">
                <a:ea typeface="+mn-lt"/>
                <a:cs typeface="+mn-lt"/>
              </a:rPr>
              <a:t>הסמ"ג</a:t>
            </a:r>
            <a:r>
              <a:rPr lang="en-US" dirty="0">
                <a:ea typeface="+mn-lt"/>
                <a:cs typeface="+mn-lt"/>
              </a:rPr>
              <a:t> </a:t>
            </a:r>
            <a:r>
              <a:rPr lang="en-US" dirty="0" err="1">
                <a:ea typeface="+mn-lt"/>
                <a:cs typeface="+mn-lt"/>
              </a:rPr>
              <a:t>אינו</a:t>
            </a:r>
            <a:r>
              <a:rPr lang="en-US" dirty="0">
                <a:ea typeface="+mn-lt"/>
                <a:cs typeface="+mn-lt"/>
              </a:rPr>
              <a:t> </a:t>
            </a:r>
            <a:r>
              <a:rPr lang="en-US" dirty="0" err="1">
                <a:ea typeface="+mn-lt"/>
                <a:cs typeface="+mn-lt"/>
              </a:rPr>
              <a:t>עשה</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תורה</a:t>
            </a:r>
            <a:r>
              <a:rPr lang="en-US" dirty="0">
                <a:ea typeface="+mn-lt"/>
                <a:cs typeface="+mn-lt"/>
              </a:rPr>
              <a:t> </a:t>
            </a:r>
            <a:r>
              <a:rPr lang="en-US" dirty="0" err="1">
                <a:ea typeface="+mn-lt"/>
                <a:cs typeface="+mn-lt"/>
              </a:rPr>
              <a:t>רק</a:t>
            </a:r>
            <a:r>
              <a:rPr lang="en-US" dirty="0">
                <a:ea typeface="+mn-lt"/>
                <a:cs typeface="+mn-lt"/>
              </a:rPr>
              <a:t> </a:t>
            </a:r>
            <a:r>
              <a:rPr lang="en-US" dirty="0" err="1">
                <a:ea typeface="+mn-lt"/>
                <a:cs typeface="+mn-lt"/>
              </a:rPr>
              <a:t>של</a:t>
            </a:r>
            <a:r>
              <a:rPr lang="en-US" dirty="0">
                <a:ea typeface="+mn-lt"/>
                <a:cs typeface="+mn-lt"/>
              </a:rPr>
              <a:t> </a:t>
            </a:r>
            <a:r>
              <a:rPr lang="en-US" dirty="0" err="1">
                <a:ea typeface="+mn-lt"/>
                <a:cs typeface="+mn-lt"/>
              </a:rPr>
              <a:t>דבריהם</a:t>
            </a:r>
            <a:r>
              <a:rPr lang="en-US" dirty="0">
                <a:ea typeface="+mn-lt"/>
                <a:cs typeface="+mn-lt"/>
              </a:rPr>
              <a:t> </a:t>
            </a:r>
            <a:r>
              <a:rPr lang="en-US" dirty="0" err="1">
                <a:ea typeface="+mn-lt"/>
                <a:cs typeface="+mn-lt"/>
              </a:rPr>
              <a:t>ולכך</a:t>
            </a:r>
            <a:r>
              <a:rPr lang="en-US" dirty="0">
                <a:ea typeface="+mn-lt"/>
                <a:cs typeface="+mn-lt"/>
              </a:rPr>
              <a:t> </a:t>
            </a:r>
            <a:r>
              <a:rPr lang="en-US" dirty="0" err="1">
                <a:ea typeface="+mn-lt"/>
                <a:cs typeface="+mn-lt"/>
              </a:rPr>
              <a:t>שנאו</a:t>
            </a:r>
            <a:r>
              <a:rPr lang="en-US" dirty="0">
                <a:ea typeface="+mn-lt"/>
                <a:cs typeface="+mn-lt"/>
              </a:rPr>
              <a:t> </a:t>
            </a:r>
            <a:r>
              <a:rPr lang="en-US" dirty="0" err="1">
                <a:ea typeface="+mn-lt"/>
                <a:cs typeface="+mn-lt"/>
              </a:rPr>
              <a:t>בעשין</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סימן</a:t>
            </a:r>
            <a:r>
              <a:rPr lang="en-US" dirty="0">
                <a:ea typeface="+mn-lt"/>
                <a:cs typeface="+mn-lt"/>
              </a:rPr>
              <a:t> ב' (</a:t>
            </a:r>
            <a:r>
              <a:rPr lang="en-US" dirty="0" err="1">
                <a:ea typeface="+mn-lt"/>
                <a:cs typeface="+mn-lt"/>
              </a:rPr>
              <a:t>דף</a:t>
            </a:r>
            <a:r>
              <a:rPr lang="en-US" dirty="0">
                <a:ea typeface="+mn-lt"/>
                <a:cs typeface="+mn-lt"/>
              </a:rPr>
              <a:t> </a:t>
            </a:r>
            <a:r>
              <a:rPr lang="en-US" dirty="0" err="1">
                <a:ea typeface="+mn-lt"/>
                <a:cs typeface="+mn-lt"/>
              </a:rPr>
              <a:t>רמ"ו</a:t>
            </a:r>
            <a:r>
              <a:rPr lang="en-US" dirty="0">
                <a:ea typeface="+mn-lt"/>
                <a:cs typeface="+mn-lt"/>
              </a:rPr>
              <a:t>) </a:t>
            </a:r>
            <a:r>
              <a:rPr lang="en-US" dirty="0" err="1">
                <a:ea typeface="+mn-lt"/>
                <a:cs typeface="+mn-lt"/>
              </a:rPr>
              <a:t>ע"ש</a:t>
            </a:r>
            <a:r>
              <a:rPr lang="en-US" dirty="0">
                <a:ea typeface="+mn-lt"/>
                <a:cs typeface="+mn-lt"/>
              </a:rPr>
              <a:t> </a:t>
            </a:r>
            <a:r>
              <a:rPr lang="en-US" dirty="0" err="1">
                <a:ea typeface="+mn-lt"/>
                <a:cs typeface="+mn-lt"/>
              </a:rPr>
              <a:t>טור</a:t>
            </a:r>
            <a:r>
              <a:rPr lang="en-US" dirty="0">
                <a:ea typeface="+mn-lt"/>
                <a:cs typeface="+mn-lt"/>
              </a:rPr>
              <a:t> </a:t>
            </a:r>
            <a:r>
              <a:rPr lang="en-US" dirty="0" err="1">
                <a:ea typeface="+mn-lt"/>
                <a:cs typeface="+mn-lt"/>
              </a:rPr>
              <a:t>י"ד</a:t>
            </a:r>
            <a:r>
              <a:rPr lang="en-US" dirty="0">
                <a:ea typeface="+mn-lt"/>
                <a:cs typeface="+mn-lt"/>
              </a:rPr>
              <a:t> </a:t>
            </a:r>
            <a:r>
              <a:rPr lang="en-US" dirty="0" err="1">
                <a:ea typeface="+mn-lt"/>
                <a:cs typeface="+mn-lt"/>
              </a:rPr>
              <a:t>סימן</a:t>
            </a:r>
            <a:r>
              <a:rPr lang="en-US" dirty="0">
                <a:ea typeface="+mn-lt"/>
                <a:cs typeface="+mn-lt"/>
              </a:rPr>
              <a:t> </a:t>
            </a:r>
            <a:r>
              <a:rPr lang="en-US" dirty="0" err="1">
                <a:ea typeface="+mn-lt"/>
                <a:cs typeface="+mn-lt"/>
              </a:rPr>
              <a:t>שצ"ח</a:t>
            </a:r>
            <a:r>
              <a:rPr lang="en-US" dirty="0">
                <a:ea typeface="+mn-lt"/>
                <a:cs typeface="+mn-lt"/>
              </a:rPr>
              <a:t> </a:t>
            </a:r>
            <a:r>
              <a:rPr lang="en-US" dirty="0" err="1">
                <a:ea typeface="+mn-lt"/>
                <a:cs typeface="+mn-lt"/>
              </a:rPr>
              <a:t>ע"ש</a:t>
            </a:r>
            <a:r>
              <a:rPr lang="en-US" dirty="0">
                <a:ea typeface="+mn-lt"/>
                <a:cs typeface="+mn-lt"/>
              </a:rPr>
              <a:t>]: </a:t>
            </a:r>
            <a:endParaRPr lang="en-US"/>
          </a:p>
        </p:txBody>
      </p:sp>
    </p:spTree>
    <p:extLst>
      <p:ext uri="{BB962C8B-B14F-4D97-AF65-F5344CB8AC3E}">
        <p14:creationId xmlns:p14="http://schemas.microsoft.com/office/powerpoint/2010/main" val="1891055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476CB-A5AC-FD19-46CC-6D9033E9DD24}"/>
              </a:ext>
            </a:extLst>
          </p:cNvPr>
          <p:cNvSpPr>
            <a:spLocks noGrp="1"/>
          </p:cNvSpPr>
          <p:nvPr>
            <p:ph type="title"/>
          </p:nvPr>
        </p:nvSpPr>
        <p:spPr/>
        <p:txBody>
          <a:bodyPr/>
          <a:lstStyle/>
          <a:p>
            <a:r>
              <a:rPr lang="en-US" dirty="0" err="1">
                <a:cs typeface="Calibri Light"/>
              </a:rPr>
              <a:t>אבלות</a:t>
            </a:r>
            <a:r>
              <a:rPr lang="en-US" dirty="0">
                <a:cs typeface="Calibri Light"/>
              </a:rPr>
              <a:t>- </a:t>
            </a:r>
            <a:r>
              <a:rPr lang="en-US" dirty="0" err="1">
                <a:cs typeface="Calibri Light"/>
              </a:rPr>
              <a:t>דרבנן</a:t>
            </a:r>
            <a:endParaRPr lang="en-US" dirty="0" err="1"/>
          </a:p>
        </p:txBody>
      </p:sp>
      <p:sp>
        <p:nvSpPr>
          <p:cNvPr id="3" name="Content Placeholder 2">
            <a:extLst>
              <a:ext uri="{FF2B5EF4-FFF2-40B4-BE49-F238E27FC236}">
                <a16:creationId xmlns:a16="http://schemas.microsoft.com/office/drawing/2014/main" id="{9089E665-B728-BE7D-085A-07153333FB6A}"/>
              </a:ext>
            </a:extLst>
          </p:cNvPr>
          <p:cNvSpPr>
            <a:spLocks noGrp="1"/>
          </p:cNvSpPr>
          <p:nvPr>
            <p:ph idx="1"/>
          </p:nvPr>
        </p:nvSpPr>
        <p:spPr/>
        <p:txBody>
          <a:bodyPr vert="horz" lIns="91440" tIns="45720" rIns="91440" bIns="45720" rtlCol="1" anchor="t">
            <a:normAutofit/>
          </a:bodyPr>
          <a:lstStyle/>
          <a:p>
            <a:pPr>
              <a:lnSpc>
                <a:spcPct val="150000"/>
              </a:lnSpc>
              <a:buNone/>
            </a:pPr>
            <a:r>
              <a:rPr lang="en-US" dirty="0" err="1">
                <a:ea typeface="+mn-lt"/>
                <a:cs typeface="+mn-lt"/>
              </a:rPr>
              <a:t>תוספות</a:t>
            </a:r>
            <a:r>
              <a:rPr lang="en-US" dirty="0">
                <a:ea typeface="+mn-lt"/>
                <a:cs typeface="+mn-lt"/>
              </a:rPr>
              <a:t> </a:t>
            </a:r>
            <a:r>
              <a:rPr lang="en-US" dirty="0" err="1">
                <a:ea typeface="+mn-lt"/>
                <a:cs typeface="+mn-lt"/>
              </a:rPr>
              <a:t>מסכת</a:t>
            </a:r>
            <a:r>
              <a:rPr lang="en-US" dirty="0">
                <a:ea typeface="+mn-lt"/>
                <a:cs typeface="+mn-lt"/>
              </a:rPr>
              <a:t> </a:t>
            </a:r>
            <a:r>
              <a:rPr lang="en-US" dirty="0" err="1">
                <a:ea typeface="+mn-lt"/>
                <a:cs typeface="+mn-lt"/>
              </a:rPr>
              <a:t>מועד</a:t>
            </a:r>
            <a:r>
              <a:rPr lang="en-US" dirty="0">
                <a:ea typeface="+mn-lt"/>
                <a:cs typeface="+mn-lt"/>
              </a:rPr>
              <a:t> </a:t>
            </a:r>
            <a:r>
              <a:rPr lang="en-US" dirty="0" err="1">
                <a:ea typeface="+mn-lt"/>
                <a:cs typeface="+mn-lt"/>
              </a:rPr>
              <a:t>קטן</a:t>
            </a:r>
            <a:r>
              <a:rPr lang="en-US" dirty="0">
                <a:ea typeface="+mn-lt"/>
                <a:cs typeface="+mn-lt"/>
              </a:rPr>
              <a:t> </a:t>
            </a:r>
            <a:r>
              <a:rPr lang="en-US" dirty="0" err="1">
                <a:ea typeface="+mn-lt"/>
                <a:cs typeface="+mn-lt"/>
              </a:rPr>
              <a:t>דף</a:t>
            </a:r>
            <a:r>
              <a:rPr lang="en-US" dirty="0">
                <a:ea typeface="+mn-lt"/>
                <a:cs typeface="+mn-lt"/>
              </a:rPr>
              <a:t> </a:t>
            </a:r>
            <a:r>
              <a:rPr lang="en-US" dirty="0" err="1">
                <a:ea typeface="+mn-lt"/>
                <a:cs typeface="+mn-lt"/>
              </a:rPr>
              <a:t>יד</a:t>
            </a:r>
            <a:r>
              <a:rPr lang="en-US" dirty="0">
                <a:ea typeface="+mn-lt"/>
                <a:cs typeface="+mn-lt"/>
              </a:rPr>
              <a:t> </a:t>
            </a:r>
            <a:r>
              <a:rPr lang="en-US" dirty="0" err="1">
                <a:ea typeface="+mn-lt"/>
                <a:cs typeface="+mn-lt"/>
              </a:rPr>
              <a:t>עמוד</a:t>
            </a:r>
            <a:r>
              <a:rPr lang="en-US" dirty="0">
                <a:ea typeface="+mn-lt"/>
                <a:cs typeface="+mn-lt"/>
              </a:rPr>
              <a:t> ב </a:t>
            </a:r>
            <a:endParaRPr lang="en-US" dirty="0">
              <a:cs typeface="Calibri" panose="020F0502020204030204"/>
            </a:endParaRPr>
          </a:p>
          <a:p>
            <a:pPr marL="0" indent="0">
              <a:lnSpc>
                <a:spcPct val="150000"/>
              </a:lnSpc>
              <a:buNone/>
            </a:pPr>
            <a:r>
              <a:rPr lang="en-US" dirty="0" err="1">
                <a:ea typeface="+mn-lt"/>
                <a:cs typeface="+mn-lt"/>
              </a:rPr>
              <a:t>עשה</a:t>
            </a:r>
            <a:r>
              <a:rPr lang="en-US" dirty="0">
                <a:ea typeface="+mn-lt"/>
                <a:cs typeface="+mn-lt"/>
              </a:rPr>
              <a:t> </a:t>
            </a:r>
            <a:r>
              <a:rPr lang="en-US" dirty="0" err="1">
                <a:ea typeface="+mn-lt"/>
                <a:cs typeface="+mn-lt"/>
              </a:rPr>
              <a:t>דיחיד</a:t>
            </a:r>
            <a:r>
              <a:rPr lang="en-US" dirty="0">
                <a:ea typeface="+mn-lt"/>
                <a:cs typeface="+mn-lt"/>
              </a:rPr>
              <a:t> - </a:t>
            </a:r>
            <a:r>
              <a:rPr lang="en-US" b="1" dirty="0" err="1">
                <a:ea typeface="+mn-lt"/>
                <a:cs typeface="+mn-lt"/>
              </a:rPr>
              <a:t>משמע</a:t>
            </a:r>
            <a:r>
              <a:rPr lang="en-US" b="1" dirty="0">
                <a:ea typeface="+mn-lt"/>
                <a:cs typeface="+mn-lt"/>
              </a:rPr>
              <a:t> </a:t>
            </a:r>
            <a:r>
              <a:rPr lang="en-US" b="1" dirty="0" err="1">
                <a:ea typeface="+mn-lt"/>
                <a:cs typeface="+mn-lt"/>
              </a:rPr>
              <a:t>דאבילות</a:t>
            </a:r>
            <a:r>
              <a:rPr lang="en-US" b="1" dirty="0">
                <a:ea typeface="+mn-lt"/>
                <a:cs typeface="+mn-lt"/>
              </a:rPr>
              <a:t> </a:t>
            </a:r>
            <a:r>
              <a:rPr lang="en-US" b="1" dirty="0" err="1">
                <a:ea typeface="+mn-lt"/>
                <a:cs typeface="+mn-lt"/>
              </a:rPr>
              <a:t>איכא</a:t>
            </a:r>
            <a:r>
              <a:rPr lang="en-US" b="1" dirty="0">
                <a:ea typeface="+mn-lt"/>
                <a:cs typeface="+mn-lt"/>
              </a:rPr>
              <a:t> </a:t>
            </a:r>
            <a:r>
              <a:rPr lang="en-US" b="1" dirty="0" err="1">
                <a:ea typeface="+mn-lt"/>
                <a:cs typeface="+mn-lt"/>
              </a:rPr>
              <a:t>עשה</a:t>
            </a:r>
            <a:r>
              <a:rPr lang="en-US" b="1" dirty="0">
                <a:ea typeface="+mn-lt"/>
                <a:cs typeface="+mn-lt"/>
              </a:rPr>
              <a:t> </a:t>
            </a:r>
            <a:r>
              <a:rPr lang="en-US" b="1" dirty="0" err="1">
                <a:ea typeface="+mn-lt"/>
                <a:cs typeface="+mn-lt"/>
              </a:rPr>
              <a:t>דאורייתא</a:t>
            </a:r>
            <a:r>
              <a:rPr lang="en-US" b="1" dirty="0">
                <a:ea typeface="+mn-lt"/>
                <a:cs typeface="+mn-lt"/>
              </a:rPr>
              <a:t> </a:t>
            </a:r>
            <a:r>
              <a:rPr lang="en-US" b="1" dirty="0" err="1">
                <a:ea typeface="+mn-lt"/>
                <a:cs typeface="+mn-lt"/>
              </a:rPr>
              <a:t>מדלא</a:t>
            </a:r>
            <a:r>
              <a:rPr lang="en-US" b="1" dirty="0">
                <a:ea typeface="+mn-lt"/>
                <a:cs typeface="+mn-lt"/>
              </a:rPr>
              <a:t> </a:t>
            </a:r>
            <a:r>
              <a:rPr lang="en-US" b="1" dirty="0" err="1">
                <a:ea typeface="+mn-lt"/>
                <a:cs typeface="+mn-lt"/>
              </a:rPr>
              <a:t>קאמר</a:t>
            </a:r>
            <a:r>
              <a:rPr lang="en-US" b="1" dirty="0">
                <a:ea typeface="+mn-lt"/>
                <a:cs typeface="+mn-lt"/>
              </a:rPr>
              <a:t> </a:t>
            </a:r>
            <a:r>
              <a:rPr lang="en-US" b="1" dirty="0" err="1">
                <a:ea typeface="+mn-lt"/>
                <a:cs typeface="+mn-lt"/>
              </a:rPr>
              <a:t>ודחי</a:t>
            </a:r>
            <a:r>
              <a:rPr lang="en-US" b="1" dirty="0">
                <a:ea typeface="+mn-lt"/>
                <a:cs typeface="+mn-lt"/>
              </a:rPr>
              <a:t> </a:t>
            </a:r>
            <a:r>
              <a:rPr lang="en-US" b="1" dirty="0" err="1">
                <a:ea typeface="+mn-lt"/>
                <a:cs typeface="+mn-lt"/>
              </a:rPr>
              <a:t>עשה</a:t>
            </a:r>
            <a:r>
              <a:rPr lang="en-US" b="1" dirty="0">
                <a:ea typeface="+mn-lt"/>
                <a:cs typeface="+mn-lt"/>
              </a:rPr>
              <a:t> </a:t>
            </a:r>
            <a:r>
              <a:rPr lang="en-US" b="1" dirty="0" err="1">
                <a:ea typeface="+mn-lt"/>
                <a:cs typeface="+mn-lt"/>
              </a:rPr>
              <a:t>דרבנן</a:t>
            </a:r>
            <a:r>
              <a:rPr lang="en-US" dirty="0">
                <a:ea typeface="+mn-lt"/>
                <a:cs typeface="+mn-lt"/>
              </a:rPr>
              <a:t> </a:t>
            </a:r>
            <a:r>
              <a:rPr lang="en-US" dirty="0" err="1">
                <a:ea typeface="+mn-lt"/>
                <a:cs typeface="+mn-lt"/>
              </a:rPr>
              <a:t>והאי</a:t>
            </a:r>
            <a:r>
              <a:rPr lang="en-US" dirty="0">
                <a:ea typeface="+mn-lt"/>
                <a:cs typeface="+mn-lt"/>
              </a:rPr>
              <a:t> </a:t>
            </a:r>
            <a:r>
              <a:rPr lang="en-US" dirty="0" err="1">
                <a:ea typeface="+mn-lt"/>
                <a:cs typeface="+mn-lt"/>
              </a:rPr>
              <a:t>דקאמר</a:t>
            </a:r>
            <a:r>
              <a:rPr lang="en-US" dirty="0">
                <a:ea typeface="+mn-lt"/>
                <a:cs typeface="+mn-lt"/>
              </a:rPr>
              <a:t> </a:t>
            </a:r>
            <a:r>
              <a:rPr lang="en-US" dirty="0" err="1">
                <a:ea typeface="+mn-lt"/>
                <a:cs typeface="+mn-lt"/>
              </a:rPr>
              <a:t>לעיל</a:t>
            </a:r>
            <a:r>
              <a:rPr lang="en-US" dirty="0">
                <a:ea typeface="+mn-lt"/>
                <a:cs typeface="+mn-lt"/>
              </a:rPr>
              <a:t> (</a:t>
            </a:r>
            <a:r>
              <a:rPr lang="en-US" dirty="0" err="1">
                <a:ea typeface="+mn-lt"/>
                <a:cs typeface="+mn-lt"/>
              </a:rPr>
              <a:t>דף</a:t>
            </a:r>
            <a:r>
              <a:rPr lang="en-US" dirty="0">
                <a:ea typeface="+mn-lt"/>
                <a:cs typeface="+mn-lt"/>
              </a:rPr>
              <a:t> </a:t>
            </a:r>
            <a:r>
              <a:rPr lang="en-US" dirty="0" err="1">
                <a:ea typeface="+mn-lt"/>
                <a:cs typeface="+mn-lt"/>
              </a:rPr>
              <a:t>יא</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מבעיא</a:t>
            </a:r>
            <a:r>
              <a:rPr lang="en-US" dirty="0">
                <a:ea typeface="+mn-lt"/>
                <a:cs typeface="+mn-lt"/>
              </a:rPr>
              <a:t> </a:t>
            </a:r>
            <a:r>
              <a:rPr lang="en-US" dirty="0" err="1">
                <a:ea typeface="+mn-lt"/>
                <a:cs typeface="+mn-lt"/>
              </a:rPr>
              <a:t>ימי</a:t>
            </a:r>
            <a:r>
              <a:rPr lang="en-US" dirty="0">
                <a:ea typeface="+mn-lt"/>
                <a:cs typeface="+mn-lt"/>
              </a:rPr>
              <a:t> </a:t>
            </a:r>
            <a:r>
              <a:rPr lang="en-US" dirty="0" err="1">
                <a:ea typeface="+mn-lt"/>
                <a:cs typeface="+mn-lt"/>
              </a:rPr>
              <a:t>אבלו</a:t>
            </a:r>
            <a:r>
              <a:rPr lang="en-US" dirty="0">
                <a:ea typeface="+mn-lt"/>
                <a:cs typeface="+mn-lt"/>
              </a:rPr>
              <a:t> </a:t>
            </a:r>
            <a:r>
              <a:rPr lang="en-US" dirty="0" err="1">
                <a:ea typeface="+mn-lt"/>
                <a:cs typeface="+mn-lt"/>
              </a:rPr>
              <a:t>דרבנן</a:t>
            </a:r>
            <a:r>
              <a:rPr lang="en-US" dirty="0">
                <a:ea typeface="+mn-lt"/>
                <a:cs typeface="+mn-lt"/>
              </a:rPr>
              <a:t> </a:t>
            </a:r>
            <a:r>
              <a:rPr lang="en-US" dirty="0" err="1">
                <a:ea typeface="+mn-lt"/>
                <a:cs typeface="+mn-lt"/>
              </a:rPr>
              <a:t>היינו</a:t>
            </a:r>
            <a:r>
              <a:rPr lang="en-US" dirty="0">
                <a:ea typeface="+mn-lt"/>
                <a:cs typeface="+mn-lt"/>
              </a:rPr>
              <a:t> </a:t>
            </a:r>
            <a:r>
              <a:rPr lang="en-US" dirty="0" err="1">
                <a:ea typeface="+mn-lt"/>
                <a:cs typeface="+mn-lt"/>
              </a:rPr>
              <a:t>עשיית</a:t>
            </a:r>
            <a:r>
              <a:rPr lang="en-US" dirty="0">
                <a:ea typeface="+mn-lt"/>
                <a:cs typeface="+mn-lt"/>
              </a:rPr>
              <a:t> </a:t>
            </a:r>
            <a:r>
              <a:rPr lang="en-US" dirty="0" err="1">
                <a:ea typeface="+mn-lt"/>
                <a:cs typeface="+mn-lt"/>
              </a:rPr>
              <a:t>מלאכה</a:t>
            </a:r>
            <a:r>
              <a:rPr lang="en-US" dirty="0">
                <a:ea typeface="+mn-lt"/>
                <a:cs typeface="+mn-lt"/>
              </a:rPr>
              <a:t> </a:t>
            </a:r>
            <a:r>
              <a:rPr lang="en-US" dirty="0" err="1">
                <a:ea typeface="+mn-lt"/>
                <a:cs typeface="+mn-lt"/>
              </a:rPr>
              <a:t>דנפקא</a:t>
            </a:r>
            <a:r>
              <a:rPr lang="en-US" dirty="0">
                <a:ea typeface="+mn-lt"/>
                <a:cs typeface="+mn-lt"/>
              </a:rPr>
              <a:t> </a:t>
            </a:r>
            <a:r>
              <a:rPr lang="en-US" dirty="0" err="1">
                <a:ea typeface="+mn-lt"/>
                <a:cs typeface="+mn-lt"/>
              </a:rPr>
              <a:t>לן</a:t>
            </a:r>
            <a:r>
              <a:rPr lang="en-US" dirty="0">
                <a:ea typeface="+mn-lt"/>
                <a:cs typeface="+mn-lt"/>
              </a:rPr>
              <a:t> (</a:t>
            </a:r>
            <a:r>
              <a:rPr lang="en-US" dirty="0" err="1">
                <a:ea typeface="+mn-lt"/>
                <a:cs typeface="+mn-lt"/>
              </a:rPr>
              <a:t>לקמן</a:t>
            </a:r>
            <a:r>
              <a:rPr lang="en-US" dirty="0">
                <a:ea typeface="+mn-lt"/>
                <a:cs typeface="+mn-lt"/>
              </a:rPr>
              <a:t> </a:t>
            </a:r>
            <a:r>
              <a:rPr lang="en-US" dirty="0" err="1">
                <a:ea typeface="+mn-lt"/>
                <a:cs typeface="+mn-lt"/>
              </a:rPr>
              <a:t>טו</a:t>
            </a:r>
            <a:r>
              <a:rPr lang="en-US" dirty="0">
                <a:ea typeface="+mn-lt"/>
                <a:cs typeface="+mn-lt"/>
              </a:rPr>
              <a:t>:) </a:t>
            </a:r>
            <a:r>
              <a:rPr lang="en-US" dirty="0" err="1">
                <a:ea typeface="+mn-lt"/>
                <a:cs typeface="+mn-lt"/>
              </a:rPr>
              <a:t>באסמכתא</a:t>
            </a:r>
            <a:r>
              <a:rPr lang="en-US" dirty="0">
                <a:ea typeface="+mn-lt"/>
                <a:cs typeface="+mn-lt"/>
              </a:rPr>
              <a:t> </a:t>
            </a:r>
            <a:r>
              <a:rPr lang="en-US" dirty="0" err="1">
                <a:ea typeface="+mn-lt"/>
                <a:cs typeface="+mn-lt"/>
              </a:rPr>
              <a:t>מוהפכתי</a:t>
            </a:r>
            <a:r>
              <a:rPr lang="en-US" dirty="0">
                <a:ea typeface="+mn-lt"/>
                <a:cs typeface="+mn-lt"/>
              </a:rPr>
              <a:t> </a:t>
            </a:r>
            <a:r>
              <a:rPr lang="en-US" dirty="0" err="1">
                <a:ea typeface="+mn-lt"/>
                <a:cs typeface="+mn-lt"/>
              </a:rPr>
              <a:t>חגיכם</a:t>
            </a:r>
            <a:r>
              <a:rPr lang="en-US" dirty="0">
                <a:ea typeface="+mn-lt"/>
                <a:cs typeface="+mn-lt"/>
              </a:rPr>
              <a:t> </a:t>
            </a:r>
            <a:r>
              <a:rPr lang="en-US" dirty="0" err="1">
                <a:ea typeface="+mn-lt"/>
                <a:cs typeface="+mn-lt"/>
              </a:rPr>
              <a:t>לאבל</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גוף</a:t>
            </a:r>
            <a:r>
              <a:rPr lang="en-US" dirty="0">
                <a:ea typeface="+mn-lt"/>
                <a:cs typeface="+mn-lt"/>
              </a:rPr>
              <a:t> </a:t>
            </a:r>
            <a:r>
              <a:rPr lang="en-US" dirty="0" err="1">
                <a:ea typeface="+mn-lt"/>
                <a:cs typeface="+mn-lt"/>
              </a:rPr>
              <a:t>האבילות</a:t>
            </a:r>
            <a:r>
              <a:rPr lang="en-US" dirty="0">
                <a:ea typeface="+mn-lt"/>
                <a:cs typeface="+mn-lt"/>
              </a:rPr>
              <a:t> </a:t>
            </a:r>
            <a:r>
              <a:rPr lang="en-US" dirty="0" err="1">
                <a:ea typeface="+mn-lt"/>
                <a:cs typeface="+mn-lt"/>
              </a:rPr>
              <a:t>דאורייתא</a:t>
            </a:r>
            <a:r>
              <a:rPr lang="en-US" dirty="0">
                <a:ea typeface="+mn-lt"/>
                <a:cs typeface="+mn-lt"/>
              </a:rPr>
              <a:t> </a:t>
            </a:r>
            <a:r>
              <a:rPr lang="en-US" b="1" dirty="0" err="1">
                <a:ea typeface="+mn-lt"/>
                <a:cs typeface="+mn-lt"/>
              </a:rPr>
              <a:t>מיהו</a:t>
            </a:r>
            <a:r>
              <a:rPr lang="en-US" b="1" dirty="0">
                <a:ea typeface="+mn-lt"/>
                <a:cs typeface="+mn-lt"/>
              </a:rPr>
              <a:t> </a:t>
            </a:r>
            <a:r>
              <a:rPr lang="en-US" b="1" dirty="0" err="1">
                <a:ea typeface="+mn-lt"/>
                <a:cs typeface="+mn-lt"/>
              </a:rPr>
              <a:t>נראה</a:t>
            </a:r>
            <a:r>
              <a:rPr lang="en-US" b="1" dirty="0">
                <a:ea typeface="+mn-lt"/>
                <a:cs typeface="+mn-lt"/>
              </a:rPr>
              <a:t> </a:t>
            </a:r>
            <a:r>
              <a:rPr lang="en-US" b="1" dirty="0" err="1">
                <a:ea typeface="+mn-lt"/>
                <a:cs typeface="+mn-lt"/>
              </a:rPr>
              <a:t>לי</a:t>
            </a:r>
            <a:r>
              <a:rPr lang="en-US" b="1" dirty="0">
                <a:ea typeface="+mn-lt"/>
                <a:cs typeface="+mn-lt"/>
              </a:rPr>
              <a:t> </a:t>
            </a:r>
            <a:r>
              <a:rPr lang="en-US" b="1" dirty="0" err="1">
                <a:ea typeface="+mn-lt"/>
                <a:cs typeface="+mn-lt"/>
              </a:rPr>
              <a:t>דשמחת</a:t>
            </a:r>
            <a:r>
              <a:rPr lang="en-US" b="1" dirty="0">
                <a:ea typeface="+mn-lt"/>
                <a:cs typeface="+mn-lt"/>
              </a:rPr>
              <a:t> </a:t>
            </a:r>
            <a:r>
              <a:rPr lang="en-US" b="1" dirty="0" err="1">
                <a:ea typeface="+mn-lt"/>
                <a:cs typeface="+mn-lt"/>
              </a:rPr>
              <a:t>הרגל</a:t>
            </a:r>
            <a:r>
              <a:rPr lang="en-US" b="1" dirty="0">
                <a:ea typeface="+mn-lt"/>
                <a:cs typeface="+mn-lt"/>
              </a:rPr>
              <a:t> </a:t>
            </a:r>
            <a:r>
              <a:rPr lang="en-US" b="1" dirty="0" err="1">
                <a:ea typeface="+mn-lt"/>
                <a:cs typeface="+mn-lt"/>
              </a:rPr>
              <a:t>נמי</a:t>
            </a:r>
            <a:r>
              <a:rPr lang="en-US" b="1" dirty="0">
                <a:ea typeface="+mn-lt"/>
                <a:cs typeface="+mn-lt"/>
              </a:rPr>
              <a:t> </a:t>
            </a:r>
            <a:r>
              <a:rPr lang="en-US" b="1" dirty="0" err="1">
                <a:ea typeface="+mn-lt"/>
                <a:cs typeface="+mn-lt"/>
              </a:rPr>
              <a:t>דרבנן</a:t>
            </a:r>
            <a:r>
              <a:rPr lang="en-US" b="1" dirty="0">
                <a:ea typeface="+mn-lt"/>
                <a:cs typeface="+mn-lt"/>
              </a:rPr>
              <a:t> </a:t>
            </a:r>
            <a:r>
              <a:rPr lang="en-US" b="1" dirty="0" err="1">
                <a:ea typeface="+mn-lt"/>
                <a:cs typeface="+mn-lt"/>
              </a:rPr>
              <a:t>ושמחת</a:t>
            </a:r>
            <a:r>
              <a:rPr lang="en-US" b="1" dirty="0">
                <a:ea typeface="+mn-lt"/>
                <a:cs typeface="+mn-lt"/>
              </a:rPr>
              <a:t> </a:t>
            </a:r>
            <a:r>
              <a:rPr lang="en-US" b="1" dirty="0" err="1">
                <a:ea typeface="+mn-lt"/>
                <a:cs typeface="+mn-lt"/>
              </a:rPr>
              <a:t>היינו</a:t>
            </a:r>
            <a:r>
              <a:rPr lang="en-US" b="1" dirty="0">
                <a:ea typeface="+mn-lt"/>
                <a:cs typeface="+mn-lt"/>
              </a:rPr>
              <a:t> </a:t>
            </a:r>
            <a:r>
              <a:rPr lang="en-US" b="1" dirty="0" err="1">
                <a:ea typeface="+mn-lt"/>
                <a:cs typeface="+mn-lt"/>
              </a:rPr>
              <a:t>בשלמי</a:t>
            </a:r>
            <a:r>
              <a:rPr lang="en-US" b="1" dirty="0">
                <a:ea typeface="+mn-lt"/>
                <a:cs typeface="+mn-lt"/>
              </a:rPr>
              <a:t> </a:t>
            </a:r>
            <a:r>
              <a:rPr lang="en-US" b="1" dirty="0" err="1">
                <a:ea typeface="+mn-lt"/>
                <a:cs typeface="+mn-lt"/>
              </a:rPr>
              <a:t>שמחה</a:t>
            </a:r>
            <a:r>
              <a:rPr lang="en-US" dirty="0">
                <a:ea typeface="+mn-lt"/>
                <a:cs typeface="+mn-lt"/>
              </a:rPr>
              <a:t> </a:t>
            </a:r>
            <a:r>
              <a:rPr lang="en-US" dirty="0" err="1">
                <a:ea typeface="+mn-lt"/>
                <a:cs typeface="+mn-lt"/>
              </a:rPr>
              <a:t>כדאיתא</a:t>
            </a:r>
            <a:r>
              <a:rPr lang="en-US" dirty="0">
                <a:ea typeface="+mn-lt"/>
                <a:cs typeface="+mn-lt"/>
              </a:rPr>
              <a:t> </a:t>
            </a:r>
            <a:r>
              <a:rPr lang="en-US" dirty="0" err="1">
                <a:ea typeface="+mn-lt"/>
                <a:cs typeface="+mn-lt"/>
              </a:rPr>
              <a:t>בחגיגה</a:t>
            </a:r>
            <a:r>
              <a:rPr lang="en-US" dirty="0">
                <a:ea typeface="+mn-lt"/>
                <a:cs typeface="+mn-lt"/>
              </a:rPr>
              <a:t> (ח.). </a:t>
            </a:r>
            <a:endParaRPr lang="en-US">
              <a:cs typeface="Calibri" panose="020F0502020204030204"/>
            </a:endParaRPr>
          </a:p>
        </p:txBody>
      </p:sp>
    </p:spTree>
    <p:extLst>
      <p:ext uri="{BB962C8B-B14F-4D97-AF65-F5344CB8AC3E}">
        <p14:creationId xmlns:p14="http://schemas.microsoft.com/office/powerpoint/2010/main" val="2560110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DDC7-C18C-057E-14CD-9917CC7FE8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1D6C2C-9034-009B-332B-165AB510B4C1}"/>
              </a:ext>
            </a:extLst>
          </p:cNvPr>
          <p:cNvSpPr>
            <a:spLocks noGrp="1"/>
          </p:cNvSpPr>
          <p:nvPr>
            <p:ph idx="1"/>
          </p:nvPr>
        </p:nvSpPr>
        <p:spPr/>
        <p:txBody>
          <a:bodyPr vert="horz" lIns="91440" tIns="45720" rIns="91440" bIns="45720" rtlCol="1" anchor="t">
            <a:normAutofit fontScale="55000" lnSpcReduction="20000"/>
          </a:bodyPr>
          <a:lstStyle/>
          <a:p>
            <a:pPr>
              <a:lnSpc>
                <a:spcPct val="170000"/>
              </a:lnSpc>
              <a:buNone/>
            </a:pPr>
            <a:r>
              <a:rPr lang="ar-SA" dirty="0" err="1">
                <a:ea typeface="+mn-lt"/>
                <a:cs typeface="+mn-lt"/>
              </a:rPr>
              <a:t>רא"ש</a:t>
            </a:r>
            <a:r>
              <a:rPr lang="he-IL" dirty="0">
                <a:ea typeface="+mn-lt"/>
                <a:cs typeface="+mn-lt"/>
              </a:rPr>
              <a:t> </a:t>
            </a:r>
            <a:r>
              <a:rPr lang="ar-SA" dirty="0" err="1">
                <a:ea typeface="+mn-lt"/>
                <a:cs typeface="+mn-lt"/>
              </a:rPr>
              <a:t>מסכת</a:t>
            </a:r>
            <a:r>
              <a:rPr lang="he-IL" dirty="0">
                <a:ea typeface="+mn-lt"/>
                <a:cs typeface="+mn-lt"/>
              </a:rPr>
              <a:t> </a:t>
            </a:r>
            <a:r>
              <a:rPr lang="ar-SA" dirty="0" err="1">
                <a:ea typeface="+mn-lt"/>
                <a:cs typeface="+mn-lt"/>
              </a:rPr>
              <a:t>כתובות</a:t>
            </a:r>
            <a:r>
              <a:rPr lang="he-IL" dirty="0">
                <a:ea typeface="+mn-lt"/>
                <a:cs typeface="+mn-lt"/>
              </a:rPr>
              <a:t> </a:t>
            </a:r>
            <a:r>
              <a:rPr lang="ar-SA" dirty="0" err="1">
                <a:ea typeface="+mn-lt"/>
                <a:cs typeface="+mn-lt"/>
              </a:rPr>
              <a:t>פרק</a:t>
            </a:r>
            <a:r>
              <a:rPr lang="ar-SA" dirty="0">
                <a:ea typeface="+mn-lt"/>
                <a:cs typeface="+mn-lt"/>
              </a:rPr>
              <a:t> א </a:t>
            </a:r>
            <a:r>
              <a:rPr lang="ar-SA" dirty="0" err="1">
                <a:ea typeface="+mn-lt"/>
                <a:cs typeface="+mn-lt"/>
              </a:rPr>
              <a:t>סימן</a:t>
            </a:r>
            <a:r>
              <a:rPr lang="ar-SA" dirty="0">
                <a:ea typeface="+mn-lt"/>
                <a:cs typeface="+mn-lt"/>
              </a:rPr>
              <a:t> ה</a:t>
            </a:r>
            <a:endParaRPr lang="en-US" dirty="0">
              <a:ea typeface="+mn-lt"/>
              <a:cs typeface="+mn-lt"/>
            </a:endParaRPr>
          </a:p>
          <a:p>
            <a:pPr>
              <a:lnSpc>
                <a:spcPct val="170000"/>
              </a:lnSpc>
              <a:buNone/>
            </a:pPr>
            <a:r>
              <a:rPr lang="ar-SA" dirty="0">
                <a:ea typeface="+mn-lt"/>
                <a:cs typeface="+mn-lt"/>
              </a:rPr>
              <a:t>ה [</a:t>
            </a:r>
            <a:r>
              <a:rPr lang="ar-SA" dirty="0" err="1">
                <a:ea typeface="+mn-lt"/>
                <a:cs typeface="+mn-lt"/>
              </a:rPr>
              <a:t>דף</a:t>
            </a:r>
            <a:r>
              <a:rPr lang="ar-SA" dirty="0">
                <a:ea typeface="+mn-lt"/>
                <a:cs typeface="+mn-lt"/>
              </a:rPr>
              <a:t> ד </a:t>
            </a:r>
            <a:r>
              <a:rPr lang="ar-SA" dirty="0" err="1">
                <a:ea typeface="+mn-lt"/>
                <a:cs typeface="+mn-lt"/>
              </a:rPr>
              <a:t>ע"א</a:t>
            </a:r>
            <a:r>
              <a:rPr lang="ar-SA" dirty="0">
                <a:ea typeface="+mn-lt"/>
                <a:cs typeface="+mn-lt"/>
              </a:rPr>
              <a:t>] </a:t>
            </a:r>
            <a:r>
              <a:rPr lang="ar-SA" dirty="0" err="1">
                <a:ea typeface="+mn-lt"/>
                <a:cs typeface="+mn-lt"/>
              </a:rPr>
              <a:t>תניא</a:t>
            </a:r>
            <a:r>
              <a:rPr lang="ar-SA" dirty="0">
                <a:ea typeface="+mn-lt"/>
                <a:cs typeface="+mn-lt"/>
              </a:rPr>
              <a:t> </a:t>
            </a:r>
            <a:r>
              <a:rPr lang="ar-SA" dirty="0" err="1">
                <a:ea typeface="+mn-lt"/>
                <a:cs typeface="+mn-lt"/>
              </a:rPr>
              <a:t>הרי</a:t>
            </a:r>
            <a:r>
              <a:rPr lang="ar-SA" dirty="0">
                <a:ea typeface="+mn-lt"/>
                <a:cs typeface="+mn-lt"/>
              </a:rPr>
              <a:t> </a:t>
            </a:r>
            <a:r>
              <a:rPr lang="ar-SA" dirty="0" err="1">
                <a:ea typeface="+mn-lt"/>
                <a:cs typeface="+mn-lt"/>
              </a:rPr>
              <a:t>שהיתה</a:t>
            </a:r>
            <a:r>
              <a:rPr lang="ar-SA" dirty="0">
                <a:ea typeface="+mn-lt"/>
                <a:cs typeface="+mn-lt"/>
              </a:rPr>
              <a:t> </a:t>
            </a:r>
            <a:r>
              <a:rPr lang="ar-SA" dirty="0" err="1">
                <a:ea typeface="+mn-lt"/>
                <a:cs typeface="+mn-lt"/>
              </a:rPr>
              <a:t>פתו</a:t>
            </a:r>
            <a:r>
              <a:rPr lang="ar-SA" dirty="0">
                <a:ea typeface="+mn-lt"/>
                <a:cs typeface="+mn-lt"/>
              </a:rPr>
              <a:t> </a:t>
            </a:r>
            <a:r>
              <a:rPr lang="ar-SA" dirty="0" err="1">
                <a:ea typeface="+mn-lt"/>
                <a:cs typeface="+mn-lt"/>
              </a:rPr>
              <a:t>אפויה</a:t>
            </a:r>
            <a:r>
              <a:rPr lang="ar-SA" dirty="0">
                <a:ea typeface="+mn-lt"/>
                <a:cs typeface="+mn-lt"/>
              </a:rPr>
              <a:t> </a:t>
            </a:r>
            <a:r>
              <a:rPr lang="ar-SA" dirty="0" err="1">
                <a:ea typeface="+mn-lt"/>
                <a:cs typeface="+mn-lt"/>
              </a:rPr>
              <a:t>וטבחו</a:t>
            </a:r>
            <a:r>
              <a:rPr lang="ar-SA" dirty="0">
                <a:ea typeface="+mn-lt"/>
                <a:cs typeface="+mn-lt"/>
              </a:rPr>
              <a:t> </a:t>
            </a:r>
            <a:r>
              <a:rPr lang="ar-SA" dirty="0" err="1">
                <a:ea typeface="+mn-lt"/>
                <a:cs typeface="+mn-lt"/>
              </a:rPr>
              <a:t>טבוח</a:t>
            </a:r>
            <a:r>
              <a:rPr lang="ar-SA" dirty="0">
                <a:ea typeface="+mn-lt"/>
                <a:cs typeface="+mn-lt"/>
              </a:rPr>
              <a:t> </a:t>
            </a:r>
            <a:r>
              <a:rPr lang="ar-SA" dirty="0" err="1">
                <a:ea typeface="+mn-lt"/>
                <a:cs typeface="+mn-lt"/>
              </a:rPr>
              <a:t>ויינו</a:t>
            </a:r>
            <a:r>
              <a:rPr lang="ar-SA" dirty="0">
                <a:ea typeface="+mn-lt"/>
                <a:cs typeface="+mn-lt"/>
              </a:rPr>
              <a:t> </a:t>
            </a:r>
            <a:r>
              <a:rPr lang="ar-SA" dirty="0" err="1">
                <a:ea typeface="+mn-lt"/>
                <a:cs typeface="+mn-lt"/>
              </a:rPr>
              <a:t>מזוג</a:t>
            </a:r>
            <a:r>
              <a:rPr lang="ar-SA" dirty="0">
                <a:ea typeface="+mn-lt"/>
                <a:cs typeface="+mn-lt"/>
              </a:rPr>
              <a:t> </a:t>
            </a:r>
            <a:r>
              <a:rPr lang="ar-SA" dirty="0" err="1">
                <a:ea typeface="+mn-lt"/>
                <a:cs typeface="+mn-lt"/>
              </a:rPr>
              <a:t>ומת</a:t>
            </a:r>
            <a:r>
              <a:rPr lang="ar-SA" dirty="0">
                <a:ea typeface="+mn-lt"/>
                <a:cs typeface="+mn-lt"/>
              </a:rPr>
              <a:t> </a:t>
            </a:r>
            <a:r>
              <a:rPr lang="ar-SA" dirty="0" err="1">
                <a:ea typeface="+mn-lt"/>
                <a:cs typeface="+mn-lt"/>
              </a:rPr>
              <a:t>אביו</a:t>
            </a:r>
            <a:r>
              <a:rPr lang="ar-SA" dirty="0">
                <a:ea typeface="+mn-lt"/>
                <a:cs typeface="+mn-lt"/>
              </a:rPr>
              <a:t> </a:t>
            </a:r>
            <a:r>
              <a:rPr lang="ar-SA" dirty="0" err="1">
                <a:ea typeface="+mn-lt"/>
                <a:cs typeface="+mn-lt"/>
              </a:rPr>
              <a:t>של</a:t>
            </a:r>
            <a:r>
              <a:rPr lang="ar-SA" dirty="0">
                <a:ea typeface="+mn-lt"/>
                <a:cs typeface="+mn-lt"/>
              </a:rPr>
              <a:t> </a:t>
            </a:r>
            <a:r>
              <a:rPr lang="ar-SA" dirty="0" err="1">
                <a:ea typeface="+mn-lt"/>
                <a:cs typeface="+mn-lt"/>
              </a:rPr>
              <a:t>חתן</a:t>
            </a:r>
            <a:r>
              <a:rPr lang="ar-SA" dirty="0">
                <a:ea typeface="+mn-lt"/>
                <a:cs typeface="+mn-lt"/>
              </a:rPr>
              <a:t> </a:t>
            </a:r>
            <a:r>
              <a:rPr lang="ar-SA" dirty="0" err="1">
                <a:ea typeface="+mn-lt"/>
                <a:cs typeface="+mn-lt"/>
              </a:rPr>
              <a:t>או</a:t>
            </a:r>
            <a:r>
              <a:rPr lang="ar-SA" dirty="0">
                <a:ea typeface="+mn-lt"/>
                <a:cs typeface="+mn-lt"/>
              </a:rPr>
              <a:t> </a:t>
            </a:r>
            <a:r>
              <a:rPr lang="ar-SA" dirty="0" err="1">
                <a:ea typeface="+mn-lt"/>
                <a:cs typeface="+mn-lt"/>
              </a:rPr>
              <a:t>אמה</a:t>
            </a:r>
            <a:r>
              <a:rPr lang="ar-SA" dirty="0">
                <a:ea typeface="+mn-lt"/>
                <a:cs typeface="+mn-lt"/>
              </a:rPr>
              <a:t> </a:t>
            </a:r>
            <a:r>
              <a:rPr lang="ar-SA" dirty="0" err="1">
                <a:ea typeface="+mn-lt"/>
                <a:cs typeface="+mn-lt"/>
              </a:rPr>
              <a:t>של</a:t>
            </a:r>
            <a:r>
              <a:rPr lang="ar-SA" dirty="0">
                <a:ea typeface="+mn-lt"/>
                <a:cs typeface="+mn-lt"/>
              </a:rPr>
              <a:t> </a:t>
            </a:r>
            <a:r>
              <a:rPr lang="ar-SA" dirty="0" err="1">
                <a:ea typeface="+mn-lt"/>
                <a:cs typeface="+mn-lt"/>
              </a:rPr>
              <a:t>כלה</a:t>
            </a:r>
            <a:r>
              <a:rPr lang="ar-SA" dirty="0">
                <a:ea typeface="+mn-lt"/>
                <a:cs typeface="+mn-lt"/>
              </a:rPr>
              <a:t> </a:t>
            </a:r>
            <a:r>
              <a:rPr lang="ar-SA" dirty="0" err="1">
                <a:ea typeface="+mn-lt"/>
                <a:cs typeface="+mn-lt"/>
              </a:rPr>
              <a:t>מכניסין</a:t>
            </a:r>
            <a:r>
              <a:rPr lang="ar-SA" dirty="0">
                <a:ea typeface="+mn-lt"/>
                <a:cs typeface="+mn-lt"/>
              </a:rPr>
              <a:t> </a:t>
            </a:r>
            <a:r>
              <a:rPr lang="ar-SA" dirty="0" err="1">
                <a:ea typeface="+mn-lt"/>
                <a:cs typeface="+mn-lt"/>
              </a:rPr>
              <a:t>את</a:t>
            </a:r>
            <a:r>
              <a:rPr lang="ar-SA" dirty="0">
                <a:ea typeface="+mn-lt"/>
                <a:cs typeface="+mn-lt"/>
              </a:rPr>
              <a:t> </a:t>
            </a:r>
            <a:r>
              <a:rPr lang="ar-SA" dirty="0" err="1">
                <a:ea typeface="+mn-lt"/>
                <a:cs typeface="+mn-lt"/>
              </a:rPr>
              <a:t>המת</a:t>
            </a:r>
            <a:r>
              <a:rPr lang="ar-SA" dirty="0">
                <a:ea typeface="+mn-lt"/>
                <a:cs typeface="+mn-lt"/>
              </a:rPr>
              <a:t> </a:t>
            </a:r>
            <a:r>
              <a:rPr lang="ar-SA" dirty="0" err="1">
                <a:ea typeface="+mn-lt"/>
                <a:cs typeface="+mn-lt"/>
              </a:rPr>
              <a:t>לחדר</a:t>
            </a:r>
            <a:r>
              <a:rPr lang="ar-SA" dirty="0">
                <a:ea typeface="+mn-lt"/>
                <a:cs typeface="+mn-lt"/>
              </a:rPr>
              <a:t> </a:t>
            </a:r>
            <a:r>
              <a:rPr lang="ar-SA" dirty="0" err="1">
                <a:ea typeface="+mn-lt"/>
                <a:cs typeface="+mn-lt"/>
              </a:rPr>
              <a:t>ואת</a:t>
            </a:r>
            <a:r>
              <a:rPr lang="ar-SA" dirty="0">
                <a:ea typeface="+mn-lt"/>
                <a:cs typeface="+mn-lt"/>
              </a:rPr>
              <a:t> </a:t>
            </a:r>
            <a:r>
              <a:rPr lang="ar-SA" dirty="0" err="1">
                <a:ea typeface="+mn-lt"/>
                <a:cs typeface="+mn-lt"/>
              </a:rPr>
              <a:t>החתן</a:t>
            </a:r>
            <a:r>
              <a:rPr lang="ar-SA" dirty="0">
                <a:ea typeface="+mn-lt"/>
                <a:cs typeface="+mn-lt"/>
              </a:rPr>
              <a:t> </a:t>
            </a:r>
            <a:r>
              <a:rPr lang="ar-SA" dirty="0" err="1">
                <a:ea typeface="+mn-lt"/>
                <a:cs typeface="+mn-lt"/>
              </a:rPr>
              <a:t>ואת</a:t>
            </a:r>
            <a:r>
              <a:rPr lang="ar-SA" dirty="0">
                <a:ea typeface="+mn-lt"/>
                <a:cs typeface="+mn-lt"/>
              </a:rPr>
              <a:t> </a:t>
            </a:r>
            <a:r>
              <a:rPr lang="ar-SA" dirty="0" err="1">
                <a:ea typeface="+mn-lt"/>
                <a:cs typeface="+mn-lt"/>
              </a:rPr>
              <a:t>הכלה</a:t>
            </a:r>
            <a:r>
              <a:rPr lang="ar-SA" dirty="0">
                <a:ea typeface="+mn-lt"/>
                <a:cs typeface="+mn-lt"/>
              </a:rPr>
              <a:t> </a:t>
            </a:r>
            <a:r>
              <a:rPr lang="ar-SA" dirty="0" err="1">
                <a:ea typeface="+mn-lt"/>
                <a:cs typeface="+mn-lt"/>
              </a:rPr>
              <a:t>לחופה</a:t>
            </a:r>
            <a:r>
              <a:rPr lang="ar-SA" dirty="0">
                <a:ea typeface="+mn-lt"/>
                <a:cs typeface="+mn-lt"/>
              </a:rPr>
              <a:t> *</a:t>
            </a:r>
            <a:r>
              <a:rPr lang="ar-SA" dirty="0" err="1">
                <a:ea typeface="+mn-lt"/>
                <a:cs typeface="+mn-lt"/>
              </a:rPr>
              <a:t>ובועל</a:t>
            </a:r>
            <a:r>
              <a:rPr lang="ar-SA" dirty="0">
                <a:ea typeface="+mn-lt"/>
                <a:cs typeface="+mn-lt"/>
              </a:rPr>
              <a:t> </a:t>
            </a:r>
            <a:r>
              <a:rPr lang="ar-SA" dirty="0" err="1">
                <a:ea typeface="+mn-lt"/>
                <a:cs typeface="+mn-lt"/>
              </a:rPr>
              <a:t>בעילת</a:t>
            </a:r>
            <a:r>
              <a:rPr lang="ar-SA" dirty="0">
                <a:ea typeface="+mn-lt"/>
                <a:cs typeface="+mn-lt"/>
              </a:rPr>
              <a:t> </a:t>
            </a:r>
            <a:r>
              <a:rPr lang="ar-SA" dirty="0" err="1">
                <a:ea typeface="+mn-lt"/>
                <a:cs typeface="+mn-lt"/>
              </a:rPr>
              <a:t>מצוה</a:t>
            </a:r>
            <a:r>
              <a:rPr lang="ar-SA" dirty="0">
                <a:ea typeface="+mn-lt"/>
                <a:cs typeface="+mn-lt"/>
              </a:rPr>
              <a:t> </a:t>
            </a:r>
            <a:r>
              <a:rPr lang="ar-SA" dirty="0" err="1">
                <a:ea typeface="+mn-lt"/>
                <a:cs typeface="+mn-lt"/>
              </a:rPr>
              <a:t>ופורש</a:t>
            </a:r>
            <a:r>
              <a:rPr lang="ar-SA" dirty="0">
                <a:ea typeface="+mn-lt"/>
                <a:cs typeface="+mn-lt"/>
              </a:rPr>
              <a:t> </a:t>
            </a:r>
            <a:r>
              <a:rPr lang="ar-SA" dirty="0" err="1">
                <a:ea typeface="+mn-lt"/>
                <a:cs typeface="+mn-lt"/>
              </a:rPr>
              <a:t>ונוהג</a:t>
            </a:r>
            <a:r>
              <a:rPr lang="ar-SA" dirty="0">
                <a:ea typeface="+mn-lt"/>
                <a:cs typeface="+mn-lt"/>
              </a:rPr>
              <a:t> </a:t>
            </a:r>
            <a:r>
              <a:rPr lang="ar-SA" dirty="0" err="1">
                <a:ea typeface="+mn-lt"/>
                <a:cs typeface="+mn-lt"/>
              </a:rPr>
              <a:t>שבעת</a:t>
            </a:r>
            <a:r>
              <a:rPr lang="ar-SA" dirty="0">
                <a:ea typeface="+mn-lt"/>
                <a:cs typeface="+mn-lt"/>
              </a:rPr>
              <a:t> </a:t>
            </a:r>
            <a:r>
              <a:rPr lang="ar-SA" dirty="0" err="1">
                <a:ea typeface="+mn-lt"/>
                <a:cs typeface="+mn-lt"/>
              </a:rPr>
              <a:t>ימי</a:t>
            </a:r>
            <a:r>
              <a:rPr lang="ar-SA" dirty="0">
                <a:ea typeface="+mn-lt"/>
                <a:cs typeface="+mn-lt"/>
              </a:rPr>
              <a:t> </a:t>
            </a:r>
            <a:r>
              <a:rPr lang="ar-SA" dirty="0" err="1">
                <a:ea typeface="+mn-lt"/>
                <a:cs typeface="+mn-lt"/>
              </a:rPr>
              <a:t>המשתה</a:t>
            </a:r>
            <a:r>
              <a:rPr lang="ar-SA" dirty="0">
                <a:ea typeface="+mn-lt"/>
                <a:cs typeface="+mn-lt"/>
              </a:rPr>
              <a:t> </a:t>
            </a:r>
            <a:r>
              <a:rPr lang="ar-SA" dirty="0" err="1">
                <a:ea typeface="+mn-lt"/>
                <a:cs typeface="+mn-lt"/>
              </a:rPr>
              <a:t>ואח"כ</a:t>
            </a:r>
            <a:r>
              <a:rPr lang="ar-SA" dirty="0">
                <a:ea typeface="+mn-lt"/>
                <a:cs typeface="+mn-lt"/>
              </a:rPr>
              <a:t> </a:t>
            </a:r>
            <a:r>
              <a:rPr lang="ar-SA" dirty="0" err="1">
                <a:ea typeface="+mn-lt"/>
                <a:cs typeface="+mn-lt"/>
              </a:rPr>
              <a:t>נוהג</a:t>
            </a:r>
            <a:r>
              <a:rPr lang="ar-SA" dirty="0">
                <a:ea typeface="+mn-lt"/>
                <a:cs typeface="+mn-lt"/>
              </a:rPr>
              <a:t> </a:t>
            </a:r>
            <a:r>
              <a:rPr lang="ar-SA" dirty="0" err="1">
                <a:ea typeface="+mn-lt"/>
                <a:cs typeface="+mn-lt"/>
              </a:rPr>
              <a:t>שבעת</a:t>
            </a:r>
            <a:r>
              <a:rPr lang="ar-SA" dirty="0">
                <a:ea typeface="+mn-lt"/>
                <a:cs typeface="+mn-lt"/>
              </a:rPr>
              <a:t> </a:t>
            </a:r>
            <a:r>
              <a:rPr lang="ar-SA" dirty="0" err="1">
                <a:ea typeface="+mn-lt"/>
                <a:cs typeface="+mn-lt"/>
              </a:rPr>
              <a:t>ימי</a:t>
            </a:r>
            <a:r>
              <a:rPr lang="ar-SA" dirty="0">
                <a:ea typeface="+mn-lt"/>
                <a:cs typeface="+mn-lt"/>
              </a:rPr>
              <a:t> </a:t>
            </a:r>
            <a:r>
              <a:rPr lang="ar-SA" dirty="0" err="1">
                <a:ea typeface="+mn-lt"/>
                <a:cs typeface="+mn-lt"/>
              </a:rPr>
              <a:t>אבילות</a:t>
            </a:r>
            <a:r>
              <a:rPr lang="ar-SA" dirty="0">
                <a:ea typeface="+mn-lt"/>
                <a:cs typeface="+mn-lt"/>
              </a:rPr>
              <a:t> </a:t>
            </a:r>
            <a:r>
              <a:rPr lang="ar-SA" dirty="0" err="1">
                <a:ea typeface="+mn-lt"/>
                <a:cs typeface="+mn-lt"/>
              </a:rPr>
              <a:t>וכל</a:t>
            </a:r>
            <a:r>
              <a:rPr lang="ar-SA" dirty="0">
                <a:ea typeface="+mn-lt"/>
                <a:cs typeface="+mn-lt"/>
              </a:rPr>
              <a:t> </a:t>
            </a:r>
            <a:r>
              <a:rPr lang="ar-SA" dirty="0" err="1">
                <a:ea typeface="+mn-lt"/>
                <a:cs typeface="+mn-lt"/>
              </a:rPr>
              <a:t>אותן</a:t>
            </a:r>
            <a:r>
              <a:rPr lang="ar-SA" dirty="0">
                <a:ea typeface="+mn-lt"/>
                <a:cs typeface="+mn-lt"/>
              </a:rPr>
              <a:t> </a:t>
            </a:r>
            <a:r>
              <a:rPr lang="ar-SA" dirty="0" err="1">
                <a:ea typeface="+mn-lt"/>
                <a:cs typeface="+mn-lt"/>
              </a:rPr>
              <a:t>הימים</a:t>
            </a:r>
            <a:r>
              <a:rPr lang="ar-SA" dirty="0">
                <a:ea typeface="+mn-lt"/>
                <a:cs typeface="+mn-lt"/>
              </a:rPr>
              <a:t> </a:t>
            </a:r>
            <a:r>
              <a:rPr lang="ar-SA" dirty="0" err="1">
                <a:ea typeface="+mn-lt"/>
                <a:cs typeface="+mn-lt"/>
              </a:rPr>
              <a:t>הוא</a:t>
            </a:r>
            <a:r>
              <a:rPr lang="ar-SA" dirty="0">
                <a:ea typeface="+mn-lt"/>
                <a:cs typeface="+mn-lt"/>
              </a:rPr>
              <a:t> </a:t>
            </a:r>
            <a:r>
              <a:rPr lang="ar-SA" dirty="0" err="1">
                <a:ea typeface="+mn-lt"/>
                <a:cs typeface="+mn-lt"/>
              </a:rPr>
              <a:t>ישן</a:t>
            </a:r>
            <a:r>
              <a:rPr lang="ar-SA" dirty="0">
                <a:ea typeface="+mn-lt"/>
                <a:cs typeface="+mn-lt"/>
              </a:rPr>
              <a:t> </a:t>
            </a:r>
            <a:r>
              <a:rPr lang="ar-SA" dirty="0" err="1">
                <a:ea typeface="+mn-lt"/>
                <a:cs typeface="+mn-lt"/>
              </a:rPr>
              <a:t>בין</a:t>
            </a:r>
            <a:r>
              <a:rPr lang="ar-SA" dirty="0">
                <a:ea typeface="+mn-lt"/>
                <a:cs typeface="+mn-lt"/>
              </a:rPr>
              <a:t> </a:t>
            </a:r>
            <a:r>
              <a:rPr lang="ar-SA" dirty="0" err="1">
                <a:ea typeface="+mn-lt"/>
                <a:cs typeface="+mn-lt"/>
              </a:rPr>
              <a:t>האנשים</a:t>
            </a:r>
            <a:r>
              <a:rPr lang="ar-SA" dirty="0">
                <a:ea typeface="+mn-lt"/>
                <a:cs typeface="+mn-lt"/>
              </a:rPr>
              <a:t> </a:t>
            </a:r>
            <a:r>
              <a:rPr lang="ar-SA" dirty="0" err="1">
                <a:ea typeface="+mn-lt"/>
                <a:cs typeface="+mn-lt"/>
              </a:rPr>
              <a:t>והיא</a:t>
            </a:r>
            <a:r>
              <a:rPr lang="ar-SA" dirty="0">
                <a:ea typeface="+mn-lt"/>
                <a:cs typeface="+mn-lt"/>
              </a:rPr>
              <a:t> </a:t>
            </a:r>
            <a:r>
              <a:rPr lang="ar-SA" dirty="0" err="1">
                <a:ea typeface="+mn-lt"/>
                <a:cs typeface="+mn-lt"/>
              </a:rPr>
              <a:t>ישנה</a:t>
            </a:r>
            <a:r>
              <a:rPr lang="ar-SA" dirty="0">
                <a:ea typeface="+mn-lt"/>
                <a:cs typeface="+mn-lt"/>
              </a:rPr>
              <a:t> </a:t>
            </a:r>
            <a:r>
              <a:rPr lang="ar-SA" dirty="0" err="1">
                <a:ea typeface="+mn-lt"/>
                <a:cs typeface="+mn-lt"/>
              </a:rPr>
              <a:t>בין</a:t>
            </a:r>
            <a:r>
              <a:rPr lang="ar-SA" dirty="0">
                <a:ea typeface="+mn-lt"/>
                <a:cs typeface="+mn-lt"/>
              </a:rPr>
              <a:t> </a:t>
            </a:r>
            <a:r>
              <a:rPr lang="ar-SA" dirty="0" err="1">
                <a:ea typeface="+mn-lt"/>
                <a:cs typeface="+mn-lt"/>
              </a:rPr>
              <a:t>הנשים</a:t>
            </a:r>
            <a:r>
              <a:rPr lang="ar-SA" dirty="0">
                <a:ea typeface="+mn-lt"/>
                <a:cs typeface="+mn-lt"/>
              </a:rPr>
              <a:t>. </a:t>
            </a:r>
            <a:r>
              <a:rPr lang="ar-SA" dirty="0" err="1">
                <a:ea typeface="+mn-lt"/>
                <a:cs typeface="+mn-lt"/>
              </a:rPr>
              <a:t>ואין</a:t>
            </a:r>
            <a:r>
              <a:rPr lang="ar-SA" dirty="0">
                <a:ea typeface="+mn-lt"/>
                <a:cs typeface="+mn-lt"/>
              </a:rPr>
              <a:t> </a:t>
            </a:r>
            <a:r>
              <a:rPr lang="ar-SA" dirty="0" err="1">
                <a:ea typeface="+mn-lt"/>
                <a:cs typeface="+mn-lt"/>
              </a:rPr>
              <a:t>מונעין</a:t>
            </a:r>
            <a:r>
              <a:rPr lang="ar-SA" dirty="0">
                <a:ea typeface="+mn-lt"/>
                <a:cs typeface="+mn-lt"/>
              </a:rPr>
              <a:t> </a:t>
            </a:r>
            <a:r>
              <a:rPr lang="ar-SA" dirty="0" err="1">
                <a:ea typeface="+mn-lt"/>
                <a:cs typeface="+mn-lt"/>
              </a:rPr>
              <a:t>תכשיטין</a:t>
            </a:r>
            <a:r>
              <a:rPr lang="ar-SA" dirty="0">
                <a:ea typeface="+mn-lt"/>
                <a:cs typeface="+mn-lt"/>
              </a:rPr>
              <a:t> </a:t>
            </a:r>
            <a:r>
              <a:rPr lang="ar-SA" dirty="0" err="1">
                <a:ea typeface="+mn-lt"/>
                <a:cs typeface="+mn-lt"/>
              </a:rPr>
              <a:t>מן</a:t>
            </a:r>
            <a:r>
              <a:rPr lang="ar-SA" dirty="0">
                <a:ea typeface="+mn-lt"/>
                <a:cs typeface="+mn-lt"/>
              </a:rPr>
              <a:t> </a:t>
            </a:r>
            <a:r>
              <a:rPr lang="ar-SA" dirty="0" err="1">
                <a:ea typeface="+mn-lt"/>
                <a:cs typeface="+mn-lt"/>
              </a:rPr>
              <a:t>הכלה</a:t>
            </a:r>
            <a:r>
              <a:rPr lang="ar-SA" dirty="0">
                <a:ea typeface="+mn-lt"/>
                <a:cs typeface="+mn-lt"/>
              </a:rPr>
              <a:t> </a:t>
            </a:r>
            <a:r>
              <a:rPr lang="ar-SA" dirty="0" err="1">
                <a:ea typeface="+mn-lt"/>
                <a:cs typeface="+mn-lt"/>
              </a:rPr>
              <a:t>כל</a:t>
            </a:r>
            <a:r>
              <a:rPr lang="ar-SA" dirty="0">
                <a:ea typeface="+mn-lt"/>
                <a:cs typeface="+mn-lt"/>
              </a:rPr>
              <a:t> </a:t>
            </a:r>
            <a:r>
              <a:rPr lang="ar-SA" dirty="0" err="1">
                <a:ea typeface="+mn-lt"/>
                <a:cs typeface="+mn-lt"/>
              </a:rPr>
              <a:t>שלשים</a:t>
            </a:r>
            <a:r>
              <a:rPr lang="ar-SA" dirty="0">
                <a:ea typeface="+mn-lt"/>
                <a:cs typeface="+mn-lt"/>
              </a:rPr>
              <a:t> </a:t>
            </a:r>
            <a:r>
              <a:rPr lang="ar-SA" dirty="0" err="1">
                <a:ea typeface="+mn-lt"/>
                <a:cs typeface="+mn-lt"/>
              </a:rPr>
              <a:t>יום</a:t>
            </a:r>
            <a:r>
              <a:rPr lang="ar-SA" dirty="0">
                <a:ea typeface="+mn-lt"/>
                <a:cs typeface="+mn-lt"/>
              </a:rPr>
              <a:t>. </a:t>
            </a:r>
            <a:r>
              <a:rPr lang="ar-SA" dirty="0" err="1">
                <a:ea typeface="+mn-lt"/>
                <a:cs typeface="+mn-lt"/>
              </a:rPr>
              <a:t>ונוהג</a:t>
            </a:r>
            <a:r>
              <a:rPr lang="ar-SA" dirty="0">
                <a:ea typeface="+mn-lt"/>
                <a:cs typeface="+mn-lt"/>
              </a:rPr>
              <a:t> </a:t>
            </a:r>
            <a:r>
              <a:rPr lang="ar-SA" dirty="0" err="1">
                <a:ea typeface="+mn-lt"/>
                <a:cs typeface="+mn-lt"/>
              </a:rPr>
              <a:t>שבעת</a:t>
            </a:r>
            <a:r>
              <a:rPr lang="ar-SA" dirty="0">
                <a:ea typeface="+mn-lt"/>
                <a:cs typeface="+mn-lt"/>
              </a:rPr>
              <a:t> </a:t>
            </a:r>
            <a:r>
              <a:rPr lang="ar-SA" dirty="0" err="1">
                <a:ea typeface="+mn-lt"/>
                <a:cs typeface="+mn-lt"/>
              </a:rPr>
              <a:t>ימי</a:t>
            </a:r>
            <a:r>
              <a:rPr lang="ar-SA" dirty="0">
                <a:ea typeface="+mn-lt"/>
                <a:cs typeface="+mn-lt"/>
              </a:rPr>
              <a:t> </a:t>
            </a:r>
            <a:r>
              <a:rPr lang="ar-SA" dirty="0" err="1">
                <a:ea typeface="+mn-lt"/>
                <a:cs typeface="+mn-lt"/>
              </a:rPr>
              <a:t>המשתה</a:t>
            </a:r>
            <a:r>
              <a:rPr lang="ar-SA" dirty="0">
                <a:ea typeface="+mn-lt"/>
                <a:cs typeface="+mn-lt"/>
              </a:rPr>
              <a:t> </a:t>
            </a:r>
            <a:r>
              <a:rPr lang="ar-SA" dirty="0" err="1">
                <a:ea typeface="+mn-lt"/>
                <a:cs typeface="+mn-lt"/>
              </a:rPr>
              <a:t>וכו</a:t>
            </a:r>
            <a:r>
              <a:rPr lang="ar-SA" dirty="0">
                <a:ea typeface="+mn-lt"/>
                <a:cs typeface="+mn-lt"/>
              </a:rPr>
              <a:t>' </a:t>
            </a:r>
            <a:r>
              <a:rPr lang="ar-SA" dirty="0" err="1">
                <a:ea typeface="+mn-lt"/>
                <a:cs typeface="+mn-lt"/>
              </a:rPr>
              <a:t>מכאן</a:t>
            </a:r>
            <a:r>
              <a:rPr lang="ar-SA" dirty="0">
                <a:ea typeface="+mn-lt"/>
                <a:cs typeface="+mn-lt"/>
              </a:rPr>
              <a:t> </a:t>
            </a:r>
            <a:r>
              <a:rPr lang="ar-SA" dirty="0" err="1">
                <a:ea typeface="+mn-lt"/>
                <a:cs typeface="+mn-lt"/>
              </a:rPr>
              <a:t>קשה</a:t>
            </a:r>
            <a:r>
              <a:rPr lang="ar-SA" dirty="0">
                <a:ea typeface="+mn-lt"/>
                <a:cs typeface="+mn-lt"/>
              </a:rPr>
              <a:t> </a:t>
            </a:r>
            <a:r>
              <a:rPr lang="ar-SA" dirty="0" err="1">
                <a:ea typeface="+mn-lt"/>
                <a:cs typeface="+mn-lt"/>
              </a:rPr>
              <a:t>למה</a:t>
            </a:r>
            <a:r>
              <a:rPr lang="ar-SA" dirty="0">
                <a:ea typeface="+mn-lt"/>
                <a:cs typeface="+mn-lt"/>
              </a:rPr>
              <a:t> </a:t>
            </a:r>
            <a:r>
              <a:rPr lang="ar-SA" dirty="0" err="1">
                <a:ea typeface="+mn-lt"/>
                <a:cs typeface="+mn-lt"/>
              </a:rPr>
              <a:t>שכתב</a:t>
            </a:r>
            <a:r>
              <a:rPr lang="ar-SA" dirty="0">
                <a:ea typeface="+mn-lt"/>
                <a:cs typeface="+mn-lt"/>
              </a:rPr>
              <a:t> </a:t>
            </a:r>
            <a:r>
              <a:rPr lang="ar-SA" dirty="0" err="1">
                <a:ea typeface="+mn-lt"/>
                <a:cs typeface="+mn-lt"/>
              </a:rPr>
              <a:t>בעל</a:t>
            </a:r>
            <a:r>
              <a:rPr lang="ar-SA" dirty="0">
                <a:ea typeface="+mn-lt"/>
                <a:cs typeface="+mn-lt"/>
              </a:rPr>
              <a:t> </a:t>
            </a:r>
            <a:r>
              <a:rPr lang="ar-SA" dirty="0" err="1">
                <a:ea typeface="+mn-lt"/>
                <a:cs typeface="+mn-lt"/>
              </a:rPr>
              <a:t>הלכות</a:t>
            </a:r>
            <a:r>
              <a:rPr lang="ar-SA" dirty="0">
                <a:ea typeface="+mn-lt"/>
                <a:cs typeface="+mn-lt"/>
              </a:rPr>
              <a:t> </a:t>
            </a:r>
            <a:r>
              <a:rPr lang="ar-SA" dirty="0" err="1">
                <a:ea typeface="+mn-lt"/>
                <a:cs typeface="+mn-lt"/>
              </a:rPr>
              <a:t>מי</a:t>
            </a:r>
            <a:r>
              <a:rPr lang="ar-SA" dirty="0">
                <a:ea typeface="+mn-lt"/>
                <a:cs typeface="+mn-lt"/>
              </a:rPr>
              <a:t> </a:t>
            </a:r>
            <a:r>
              <a:rPr lang="ar-SA" dirty="0" err="1">
                <a:ea typeface="+mn-lt"/>
                <a:cs typeface="+mn-lt"/>
              </a:rPr>
              <a:t>שמת</a:t>
            </a:r>
            <a:r>
              <a:rPr lang="ar-SA" dirty="0">
                <a:ea typeface="+mn-lt"/>
                <a:cs typeface="+mn-lt"/>
              </a:rPr>
              <a:t> </a:t>
            </a:r>
            <a:r>
              <a:rPr lang="ar-SA" dirty="0" err="1">
                <a:ea typeface="+mn-lt"/>
                <a:cs typeface="+mn-lt"/>
              </a:rPr>
              <a:t>לו</a:t>
            </a:r>
            <a:r>
              <a:rPr lang="ar-SA" dirty="0">
                <a:ea typeface="+mn-lt"/>
                <a:cs typeface="+mn-lt"/>
              </a:rPr>
              <a:t> </a:t>
            </a:r>
            <a:r>
              <a:rPr lang="ar-SA" dirty="0" err="1">
                <a:ea typeface="+mn-lt"/>
                <a:cs typeface="+mn-lt"/>
              </a:rPr>
              <a:t>מת</a:t>
            </a:r>
            <a:r>
              <a:rPr lang="ar-SA" dirty="0">
                <a:ea typeface="+mn-lt"/>
                <a:cs typeface="+mn-lt"/>
              </a:rPr>
              <a:t> </a:t>
            </a:r>
            <a:r>
              <a:rPr lang="ar-SA" dirty="0" err="1">
                <a:ea typeface="+mn-lt"/>
                <a:cs typeface="+mn-lt"/>
              </a:rPr>
              <a:t>ביו"ט</a:t>
            </a:r>
            <a:r>
              <a:rPr lang="ar-SA" dirty="0">
                <a:ea typeface="+mn-lt"/>
                <a:cs typeface="+mn-lt"/>
              </a:rPr>
              <a:t> </a:t>
            </a:r>
            <a:r>
              <a:rPr lang="ar-SA" dirty="0" err="1">
                <a:ea typeface="+mn-lt"/>
                <a:cs typeface="+mn-lt"/>
              </a:rPr>
              <a:t>האחרון</a:t>
            </a:r>
            <a:r>
              <a:rPr lang="ar-SA" dirty="0">
                <a:ea typeface="+mn-lt"/>
                <a:cs typeface="+mn-lt"/>
              </a:rPr>
              <a:t> </a:t>
            </a:r>
            <a:r>
              <a:rPr lang="ar-SA" dirty="0" err="1">
                <a:ea typeface="+mn-lt"/>
                <a:cs typeface="+mn-lt"/>
              </a:rPr>
              <a:t>שנוהג</a:t>
            </a:r>
            <a:r>
              <a:rPr lang="ar-SA" dirty="0">
                <a:ea typeface="+mn-lt"/>
                <a:cs typeface="+mn-lt"/>
              </a:rPr>
              <a:t> </a:t>
            </a:r>
            <a:r>
              <a:rPr lang="ar-SA" dirty="0" err="1">
                <a:ea typeface="+mn-lt"/>
                <a:cs typeface="+mn-lt"/>
              </a:rPr>
              <a:t>בו</a:t>
            </a:r>
            <a:r>
              <a:rPr lang="ar-SA" dirty="0">
                <a:ea typeface="+mn-lt"/>
                <a:cs typeface="+mn-lt"/>
              </a:rPr>
              <a:t> </a:t>
            </a:r>
            <a:r>
              <a:rPr lang="ar-SA" dirty="0" err="1">
                <a:ea typeface="+mn-lt"/>
                <a:cs typeface="+mn-lt"/>
              </a:rPr>
              <a:t>אבילות</a:t>
            </a:r>
            <a:r>
              <a:rPr lang="ar-SA" dirty="0">
                <a:ea typeface="+mn-lt"/>
                <a:cs typeface="+mn-lt"/>
              </a:rPr>
              <a:t> </a:t>
            </a:r>
            <a:r>
              <a:rPr lang="ar-SA" dirty="0" err="1">
                <a:ea typeface="+mn-lt"/>
                <a:cs typeface="+mn-lt"/>
              </a:rPr>
              <a:t>משום</a:t>
            </a:r>
            <a:r>
              <a:rPr lang="ar-SA" dirty="0">
                <a:ea typeface="+mn-lt"/>
                <a:cs typeface="+mn-lt"/>
              </a:rPr>
              <a:t> </a:t>
            </a:r>
            <a:r>
              <a:rPr lang="ar-SA" dirty="0" err="1">
                <a:ea typeface="+mn-lt"/>
                <a:cs typeface="+mn-lt"/>
              </a:rPr>
              <a:t>דאבילות</a:t>
            </a:r>
            <a:r>
              <a:rPr lang="ar-SA" dirty="0">
                <a:ea typeface="+mn-lt"/>
                <a:cs typeface="+mn-lt"/>
              </a:rPr>
              <a:t> </a:t>
            </a:r>
            <a:r>
              <a:rPr lang="ar-SA" dirty="0" err="1">
                <a:ea typeface="+mn-lt"/>
                <a:cs typeface="+mn-lt"/>
              </a:rPr>
              <a:t>יום</a:t>
            </a:r>
            <a:r>
              <a:rPr lang="ar-SA" dirty="0">
                <a:ea typeface="+mn-lt"/>
                <a:cs typeface="+mn-lt"/>
              </a:rPr>
              <a:t> </a:t>
            </a:r>
            <a:r>
              <a:rPr lang="ar-SA" dirty="0" err="1">
                <a:ea typeface="+mn-lt"/>
                <a:cs typeface="+mn-lt"/>
              </a:rPr>
              <a:t>ראשון</a:t>
            </a:r>
            <a:r>
              <a:rPr lang="ar-SA" dirty="0">
                <a:ea typeface="+mn-lt"/>
                <a:cs typeface="+mn-lt"/>
              </a:rPr>
              <a:t> </a:t>
            </a:r>
            <a:r>
              <a:rPr lang="ar-SA" dirty="0" err="1">
                <a:ea typeface="+mn-lt"/>
                <a:cs typeface="+mn-lt"/>
              </a:rPr>
              <a:t>דאורייתא</a:t>
            </a:r>
            <a:r>
              <a:rPr lang="ar-SA" dirty="0">
                <a:ea typeface="+mn-lt"/>
                <a:cs typeface="+mn-lt"/>
              </a:rPr>
              <a:t> </a:t>
            </a:r>
            <a:r>
              <a:rPr lang="ar-SA" dirty="0" err="1">
                <a:ea typeface="+mn-lt"/>
                <a:cs typeface="+mn-lt"/>
              </a:rPr>
              <a:t>ויו"ט</a:t>
            </a:r>
            <a:r>
              <a:rPr lang="ar-SA" dirty="0">
                <a:ea typeface="+mn-lt"/>
                <a:cs typeface="+mn-lt"/>
              </a:rPr>
              <a:t> </a:t>
            </a:r>
            <a:r>
              <a:rPr lang="ar-SA" dirty="0" err="1">
                <a:ea typeface="+mn-lt"/>
                <a:cs typeface="+mn-lt"/>
              </a:rPr>
              <a:t>שני</a:t>
            </a:r>
            <a:r>
              <a:rPr lang="ar-SA" dirty="0">
                <a:ea typeface="+mn-lt"/>
                <a:cs typeface="+mn-lt"/>
              </a:rPr>
              <a:t> </a:t>
            </a:r>
            <a:r>
              <a:rPr lang="ar-SA" dirty="0" err="1">
                <a:ea typeface="+mn-lt"/>
                <a:cs typeface="+mn-lt"/>
              </a:rPr>
              <a:t>דרבנן</a:t>
            </a:r>
            <a:r>
              <a:rPr lang="ar-SA" dirty="0">
                <a:ea typeface="+mn-lt"/>
                <a:cs typeface="+mn-lt"/>
              </a:rPr>
              <a:t> </a:t>
            </a:r>
            <a:r>
              <a:rPr lang="ar-SA" dirty="0" err="1">
                <a:ea typeface="+mn-lt"/>
                <a:cs typeface="+mn-lt"/>
              </a:rPr>
              <a:t>ואתי</a:t>
            </a:r>
            <a:r>
              <a:rPr lang="ar-SA" dirty="0">
                <a:ea typeface="+mn-lt"/>
                <a:cs typeface="+mn-lt"/>
              </a:rPr>
              <a:t> </a:t>
            </a:r>
            <a:r>
              <a:rPr lang="ar-SA" dirty="0" err="1">
                <a:ea typeface="+mn-lt"/>
                <a:cs typeface="+mn-lt"/>
              </a:rPr>
              <a:t>עשה</a:t>
            </a:r>
            <a:r>
              <a:rPr lang="ar-SA" dirty="0">
                <a:ea typeface="+mn-lt"/>
                <a:cs typeface="+mn-lt"/>
              </a:rPr>
              <a:t> </a:t>
            </a:r>
            <a:r>
              <a:rPr lang="ar-SA" dirty="0" err="1">
                <a:ea typeface="+mn-lt"/>
                <a:cs typeface="+mn-lt"/>
              </a:rPr>
              <a:t>דאורייתא</a:t>
            </a:r>
            <a:r>
              <a:rPr lang="ar-SA" dirty="0">
                <a:ea typeface="+mn-lt"/>
                <a:cs typeface="+mn-lt"/>
              </a:rPr>
              <a:t> </a:t>
            </a:r>
            <a:r>
              <a:rPr lang="ar-SA" dirty="0" err="1">
                <a:ea typeface="+mn-lt"/>
                <a:cs typeface="+mn-lt"/>
              </a:rPr>
              <a:t>ודחי</a:t>
            </a:r>
            <a:r>
              <a:rPr lang="ar-SA" dirty="0">
                <a:ea typeface="+mn-lt"/>
                <a:cs typeface="+mn-lt"/>
              </a:rPr>
              <a:t> </a:t>
            </a:r>
            <a:r>
              <a:rPr lang="ar-SA" dirty="0" err="1">
                <a:ea typeface="+mn-lt"/>
                <a:cs typeface="+mn-lt"/>
              </a:rPr>
              <a:t>עשה</a:t>
            </a:r>
            <a:r>
              <a:rPr lang="ar-SA" dirty="0">
                <a:ea typeface="+mn-lt"/>
                <a:cs typeface="+mn-lt"/>
              </a:rPr>
              <a:t> </a:t>
            </a:r>
            <a:r>
              <a:rPr lang="ar-SA" dirty="0" err="1">
                <a:ea typeface="+mn-lt"/>
                <a:cs typeface="+mn-lt"/>
              </a:rPr>
              <a:t>דרבנן</a:t>
            </a:r>
            <a:r>
              <a:rPr lang="ar-SA" dirty="0">
                <a:ea typeface="+mn-lt"/>
                <a:cs typeface="+mn-lt"/>
              </a:rPr>
              <a:t> </a:t>
            </a:r>
            <a:r>
              <a:rPr lang="ar-SA" dirty="0" err="1">
                <a:ea typeface="+mn-lt"/>
                <a:cs typeface="+mn-lt"/>
              </a:rPr>
              <a:t>דלדבריהם</a:t>
            </a:r>
            <a:r>
              <a:rPr lang="ar-SA" dirty="0">
                <a:ea typeface="+mn-lt"/>
                <a:cs typeface="+mn-lt"/>
              </a:rPr>
              <a:t> </a:t>
            </a:r>
            <a:r>
              <a:rPr lang="ar-SA" dirty="0" err="1">
                <a:ea typeface="+mn-lt"/>
                <a:cs typeface="+mn-lt"/>
              </a:rPr>
              <a:t>הכא</a:t>
            </a:r>
            <a:r>
              <a:rPr lang="ar-SA" dirty="0">
                <a:ea typeface="+mn-lt"/>
                <a:cs typeface="+mn-lt"/>
              </a:rPr>
              <a:t> </a:t>
            </a:r>
            <a:r>
              <a:rPr lang="ar-SA" dirty="0" err="1">
                <a:ea typeface="+mn-lt"/>
                <a:cs typeface="+mn-lt"/>
              </a:rPr>
              <a:t>נמי</a:t>
            </a:r>
            <a:r>
              <a:rPr lang="ar-SA" dirty="0">
                <a:ea typeface="+mn-lt"/>
                <a:cs typeface="+mn-lt"/>
              </a:rPr>
              <a:t> </a:t>
            </a:r>
            <a:r>
              <a:rPr lang="ar-SA" dirty="0" err="1">
                <a:ea typeface="+mn-lt"/>
                <a:cs typeface="+mn-lt"/>
              </a:rPr>
              <a:t>ינהוג</a:t>
            </a:r>
            <a:r>
              <a:rPr lang="ar-SA" dirty="0">
                <a:ea typeface="+mn-lt"/>
                <a:cs typeface="+mn-lt"/>
              </a:rPr>
              <a:t> </a:t>
            </a:r>
            <a:r>
              <a:rPr lang="ar-SA" dirty="0" err="1">
                <a:ea typeface="+mn-lt"/>
                <a:cs typeface="+mn-lt"/>
              </a:rPr>
              <a:t>אבילות</a:t>
            </a:r>
            <a:r>
              <a:rPr lang="ar-SA" dirty="0">
                <a:ea typeface="+mn-lt"/>
                <a:cs typeface="+mn-lt"/>
              </a:rPr>
              <a:t> </a:t>
            </a:r>
            <a:r>
              <a:rPr lang="ar-SA" dirty="0" err="1">
                <a:ea typeface="+mn-lt"/>
                <a:cs typeface="+mn-lt"/>
              </a:rPr>
              <a:t>ביום</a:t>
            </a:r>
            <a:r>
              <a:rPr lang="ar-SA" dirty="0">
                <a:ea typeface="+mn-lt"/>
                <a:cs typeface="+mn-lt"/>
              </a:rPr>
              <a:t> </a:t>
            </a:r>
            <a:r>
              <a:rPr lang="ar-SA" dirty="0" err="1">
                <a:ea typeface="+mn-lt"/>
                <a:cs typeface="+mn-lt"/>
              </a:rPr>
              <a:t>ראשון</a:t>
            </a:r>
            <a:r>
              <a:rPr lang="ar-SA" dirty="0">
                <a:ea typeface="+mn-lt"/>
                <a:cs typeface="+mn-lt"/>
              </a:rPr>
              <a:t> </a:t>
            </a:r>
            <a:r>
              <a:rPr lang="ar-SA" dirty="0" err="1">
                <a:ea typeface="+mn-lt"/>
                <a:cs typeface="+mn-lt"/>
              </a:rPr>
              <a:t>דשבעת</a:t>
            </a:r>
            <a:r>
              <a:rPr lang="ar-SA" dirty="0">
                <a:ea typeface="+mn-lt"/>
                <a:cs typeface="+mn-lt"/>
              </a:rPr>
              <a:t> </a:t>
            </a:r>
            <a:r>
              <a:rPr lang="ar-SA" dirty="0" err="1">
                <a:ea typeface="+mn-lt"/>
                <a:cs typeface="+mn-lt"/>
              </a:rPr>
              <a:t>ימי</a:t>
            </a:r>
            <a:r>
              <a:rPr lang="ar-SA" dirty="0">
                <a:ea typeface="+mn-lt"/>
                <a:cs typeface="+mn-lt"/>
              </a:rPr>
              <a:t> </a:t>
            </a:r>
            <a:r>
              <a:rPr lang="ar-SA" dirty="0" err="1">
                <a:ea typeface="+mn-lt"/>
                <a:cs typeface="+mn-lt"/>
              </a:rPr>
              <a:t>המשתה</a:t>
            </a:r>
            <a:r>
              <a:rPr lang="ar-SA" dirty="0">
                <a:ea typeface="+mn-lt"/>
                <a:cs typeface="+mn-lt"/>
              </a:rPr>
              <a:t> </a:t>
            </a:r>
            <a:r>
              <a:rPr lang="ar-SA" dirty="0" err="1">
                <a:ea typeface="+mn-lt"/>
                <a:cs typeface="+mn-lt"/>
              </a:rPr>
              <a:t>דרבנן</a:t>
            </a:r>
            <a:r>
              <a:rPr lang="ar-SA" dirty="0">
                <a:ea typeface="+mn-lt"/>
                <a:cs typeface="+mn-lt"/>
              </a:rPr>
              <a:t> </a:t>
            </a:r>
            <a:r>
              <a:rPr lang="ar-SA" dirty="0" err="1">
                <a:ea typeface="+mn-lt"/>
                <a:cs typeface="+mn-lt"/>
              </a:rPr>
              <a:t>הם</a:t>
            </a:r>
            <a:r>
              <a:rPr lang="ar-SA" dirty="0">
                <a:ea typeface="+mn-lt"/>
                <a:cs typeface="+mn-lt"/>
              </a:rPr>
              <a:t>. </a:t>
            </a:r>
            <a:r>
              <a:rPr lang="ar-SA" dirty="0" err="1">
                <a:ea typeface="+mn-lt"/>
                <a:cs typeface="+mn-lt"/>
              </a:rPr>
              <a:t>והארכתי</a:t>
            </a:r>
            <a:r>
              <a:rPr lang="ar-SA" dirty="0">
                <a:ea typeface="+mn-lt"/>
                <a:cs typeface="+mn-lt"/>
              </a:rPr>
              <a:t> </a:t>
            </a:r>
            <a:r>
              <a:rPr lang="ar-SA" dirty="0" err="1">
                <a:ea typeface="+mn-lt"/>
                <a:cs typeface="+mn-lt"/>
              </a:rPr>
              <a:t>בדבר</a:t>
            </a:r>
            <a:r>
              <a:rPr lang="ar-SA" dirty="0">
                <a:ea typeface="+mn-lt"/>
                <a:cs typeface="+mn-lt"/>
              </a:rPr>
              <a:t> </a:t>
            </a:r>
            <a:r>
              <a:rPr lang="ar-SA" dirty="0" err="1">
                <a:ea typeface="+mn-lt"/>
                <a:cs typeface="+mn-lt"/>
              </a:rPr>
              <a:t>בברכות</a:t>
            </a:r>
            <a:r>
              <a:rPr lang="ar-SA" dirty="0">
                <a:ea typeface="+mn-lt"/>
                <a:cs typeface="+mn-lt"/>
              </a:rPr>
              <a:t> פ' </a:t>
            </a:r>
            <a:r>
              <a:rPr lang="ar-SA" dirty="0" err="1">
                <a:ea typeface="+mn-lt"/>
                <a:cs typeface="+mn-lt"/>
              </a:rPr>
              <a:t>היה</a:t>
            </a:r>
            <a:r>
              <a:rPr lang="ar-SA" dirty="0">
                <a:ea typeface="+mn-lt"/>
                <a:cs typeface="+mn-lt"/>
              </a:rPr>
              <a:t> </a:t>
            </a:r>
            <a:r>
              <a:rPr lang="ar-SA" dirty="0" err="1">
                <a:ea typeface="+mn-lt"/>
                <a:cs typeface="+mn-lt"/>
              </a:rPr>
              <a:t>קורא</a:t>
            </a:r>
            <a:r>
              <a:rPr lang="ar-SA" dirty="0">
                <a:ea typeface="+mn-lt"/>
                <a:cs typeface="+mn-lt"/>
              </a:rPr>
              <a:t> (</a:t>
            </a:r>
            <a:r>
              <a:rPr lang="ar-SA" dirty="0" err="1">
                <a:ea typeface="+mn-lt"/>
                <a:cs typeface="+mn-lt"/>
              </a:rPr>
              <a:t>סי</a:t>
            </a:r>
            <a:r>
              <a:rPr lang="ar-SA" dirty="0">
                <a:ea typeface="+mn-lt"/>
                <a:cs typeface="+mn-lt"/>
              </a:rPr>
              <a:t>' </a:t>
            </a:r>
            <a:r>
              <a:rPr lang="ar-SA" dirty="0" err="1">
                <a:ea typeface="+mn-lt"/>
                <a:cs typeface="+mn-lt"/>
              </a:rPr>
              <a:t>טו</a:t>
            </a:r>
            <a:r>
              <a:rPr lang="ar-SA" dirty="0">
                <a:ea typeface="+mn-lt"/>
                <a:cs typeface="+mn-lt"/>
              </a:rPr>
              <a:t>). </a:t>
            </a:r>
            <a:r>
              <a:rPr lang="ar-SA" b="1" dirty="0" err="1">
                <a:ea typeface="+mn-lt"/>
                <a:cs typeface="+mn-lt"/>
              </a:rPr>
              <a:t>וה"ר</a:t>
            </a:r>
            <a:r>
              <a:rPr lang="ar-SA" b="1" dirty="0">
                <a:ea typeface="+mn-lt"/>
                <a:cs typeface="+mn-lt"/>
              </a:rPr>
              <a:t> </a:t>
            </a:r>
            <a:r>
              <a:rPr lang="ar-SA" b="1" dirty="0" err="1">
                <a:ea typeface="+mn-lt"/>
                <a:cs typeface="+mn-lt"/>
              </a:rPr>
              <a:t>מאיר</a:t>
            </a:r>
            <a:r>
              <a:rPr lang="ar-SA" b="1" dirty="0">
                <a:ea typeface="+mn-lt"/>
                <a:cs typeface="+mn-lt"/>
              </a:rPr>
              <a:t> </a:t>
            </a:r>
            <a:r>
              <a:rPr lang="ar-SA" b="1" dirty="0" err="1">
                <a:ea typeface="+mn-lt"/>
                <a:cs typeface="+mn-lt"/>
              </a:rPr>
              <a:t>הלוי</a:t>
            </a:r>
            <a:r>
              <a:rPr lang="ar-SA" b="1" dirty="0">
                <a:ea typeface="+mn-lt"/>
                <a:cs typeface="+mn-lt"/>
              </a:rPr>
              <a:t> </a:t>
            </a:r>
            <a:r>
              <a:rPr lang="ar-SA" b="1" dirty="0" err="1">
                <a:ea typeface="+mn-lt"/>
                <a:cs typeface="+mn-lt"/>
              </a:rPr>
              <a:t>ז"ל</a:t>
            </a:r>
            <a:r>
              <a:rPr lang="ar-SA" b="1" dirty="0">
                <a:ea typeface="+mn-lt"/>
                <a:cs typeface="+mn-lt"/>
              </a:rPr>
              <a:t> </a:t>
            </a:r>
            <a:r>
              <a:rPr lang="ar-SA" b="1" dirty="0" err="1">
                <a:ea typeface="+mn-lt"/>
                <a:cs typeface="+mn-lt"/>
              </a:rPr>
              <a:t>כתב</a:t>
            </a:r>
            <a:r>
              <a:rPr lang="ar-SA" b="1" dirty="0">
                <a:ea typeface="+mn-lt"/>
                <a:cs typeface="+mn-lt"/>
              </a:rPr>
              <a:t> </a:t>
            </a:r>
            <a:r>
              <a:rPr lang="ar-SA" b="1" dirty="0" err="1">
                <a:ea typeface="+mn-lt"/>
                <a:cs typeface="+mn-lt"/>
              </a:rPr>
              <a:t>דיום</a:t>
            </a:r>
            <a:r>
              <a:rPr lang="ar-SA" b="1" dirty="0">
                <a:ea typeface="+mn-lt"/>
                <a:cs typeface="+mn-lt"/>
              </a:rPr>
              <a:t> א' </a:t>
            </a:r>
            <a:r>
              <a:rPr lang="ar-SA" b="1" dirty="0" err="1">
                <a:ea typeface="+mn-lt"/>
                <a:cs typeface="+mn-lt"/>
              </a:rPr>
              <a:t>של</a:t>
            </a:r>
            <a:r>
              <a:rPr lang="ar-SA" b="1" dirty="0">
                <a:ea typeface="+mn-lt"/>
                <a:cs typeface="+mn-lt"/>
              </a:rPr>
              <a:t> </a:t>
            </a:r>
            <a:r>
              <a:rPr lang="ar-SA" b="1" dirty="0" err="1">
                <a:ea typeface="+mn-lt"/>
                <a:cs typeface="+mn-lt"/>
              </a:rPr>
              <a:t>שמחת</a:t>
            </a:r>
            <a:r>
              <a:rPr lang="ar-SA" b="1" dirty="0">
                <a:ea typeface="+mn-lt"/>
                <a:cs typeface="+mn-lt"/>
              </a:rPr>
              <a:t> </a:t>
            </a:r>
            <a:r>
              <a:rPr lang="ar-SA" b="1" dirty="0" err="1">
                <a:ea typeface="+mn-lt"/>
                <a:cs typeface="+mn-lt"/>
              </a:rPr>
              <a:t>חתן</a:t>
            </a:r>
            <a:r>
              <a:rPr lang="ar-SA" b="1" dirty="0">
                <a:ea typeface="+mn-lt"/>
                <a:cs typeface="+mn-lt"/>
              </a:rPr>
              <a:t> </a:t>
            </a:r>
            <a:r>
              <a:rPr lang="ar-SA" b="1" dirty="0" err="1">
                <a:ea typeface="+mn-lt"/>
                <a:cs typeface="+mn-lt"/>
              </a:rPr>
              <a:t>הוי</a:t>
            </a:r>
            <a:r>
              <a:rPr lang="ar-SA" b="1" dirty="0">
                <a:ea typeface="+mn-lt"/>
                <a:cs typeface="+mn-lt"/>
              </a:rPr>
              <a:t> </a:t>
            </a:r>
            <a:r>
              <a:rPr lang="ar-SA" b="1" dirty="0" err="1">
                <a:ea typeface="+mn-lt"/>
                <a:cs typeface="+mn-lt"/>
              </a:rPr>
              <a:t>דאורייתא</a:t>
            </a:r>
            <a:r>
              <a:rPr lang="ar-SA" dirty="0">
                <a:ea typeface="+mn-lt"/>
                <a:cs typeface="+mn-lt"/>
              </a:rPr>
              <a:t> </a:t>
            </a:r>
            <a:r>
              <a:rPr lang="ar-SA" dirty="0" err="1">
                <a:ea typeface="+mn-lt"/>
                <a:cs typeface="+mn-lt"/>
              </a:rPr>
              <a:t>דכתיב</a:t>
            </a:r>
            <a:r>
              <a:rPr lang="ar-SA" dirty="0">
                <a:ea typeface="+mn-lt"/>
                <a:cs typeface="+mn-lt"/>
              </a:rPr>
              <a:t> (</a:t>
            </a:r>
            <a:r>
              <a:rPr lang="ar-SA" dirty="0" err="1">
                <a:ea typeface="+mn-lt"/>
                <a:cs typeface="+mn-lt"/>
              </a:rPr>
              <a:t>שיר</a:t>
            </a:r>
            <a:r>
              <a:rPr lang="ar-SA" dirty="0">
                <a:ea typeface="+mn-lt"/>
                <a:cs typeface="+mn-lt"/>
              </a:rPr>
              <a:t> ג) </a:t>
            </a:r>
            <a:r>
              <a:rPr lang="ar-SA" dirty="0" err="1">
                <a:ea typeface="+mn-lt"/>
                <a:cs typeface="+mn-lt"/>
              </a:rPr>
              <a:t>ביום</a:t>
            </a:r>
            <a:r>
              <a:rPr lang="ar-SA" dirty="0">
                <a:ea typeface="+mn-lt"/>
                <a:cs typeface="+mn-lt"/>
              </a:rPr>
              <a:t> </a:t>
            </a:r>
            <a:r>
              <a:rPr lang="ar-SA" dirty="0" err="1">
                <a:ea typeface="+mn-lt"/>
                <a:cs typeface="+mn-lt"/>
              </a:rPr>
              <a:t>חתונתו</a:t>
            </a:r>
            <a:r>
              <a:rPr lang="ar-SA" dirty="0">
                <a:ea typeface="+mn-lt"/>
                <a:cs typeface="+mn-lt"/>
              </a:rPr>
              <a:t> </a:t>
            </a:r>
            <a:r>
              <a:rPr lang="ar-SA" dirty="0" err="1">
                <a:ea typeface="+mn-lt"/>
                <a:cs typeface="+mn-lt"/>
              </a:rPr>
              <a:t>וביום</a:t>
            </a:r>
            <a:r>
              <a:rPr lang="ar-SA" dirty="0">
                <a:ea typeface="+mn-lt"/>
                <a:cs typeface="+mn-lt"/>
              </a:rPr>
              <a:t> </a:t>
            </a:r>
            <a:r>
              <a:rPr lang="ar-SA" dirty="0" err="1">
                <a:ea typeface="+mn-lt"/>
                <a:cs typeface="+mn-lt"/>
              </a:rPr>
              <a:t>שמחת</a:t>
            </a:r>
            <a:r>
              <a:rPr lang="ar-SA" dirty="0">
                <a:ea typeface="+mn-lt"/>
                <a:cs typeface="+mn-lt"/>
              </a:rPr>
              <a:t> </a:t>
            </a:r>
            <a:r>
              <a:rPr lang="ar-SA" dirty="0" err="1">
                <a:ea typeface="+mn-lt"/>
                <a:cs typeface="+mn-lt"/>
              </a:rPr>
              <a:t>לבו</a:t>
            </a:r>
            <a:r>
              <a:rPr lang="ar-SA" dirty="0">
                <a:ea typeface="+mn-lt"/>
                <a:cs typeface="+mn-lt"/>
              </a:rPr>
              <a:t> </a:t>
            </a:r>
            <a:r>
              <a:rPr lang="ar-SA" dirty="0" err="1">
                <a:ea typeface="+mn-lt"/>
                <a:cs typeface="+mn-lt"/>
              </a:rPr>
              <a:t>אלמא</a:t>
            </a:r>
            <a:r>
              <a:rPr lang="ar-SA" dirty="0">
                <a:ea typeface="+mn-lt"/>
                <a:cs typeface="+mn-lt"/>
              </a:rPr>
              <a:t> </a:t>
            </a:r>
            <a:r>
              <a:rPr lang="ar-SA" dirty="0" err="1">
                <a:ea typeface="+mn-lt"/>
                <a:cs typeface="+mn-lt"/>
              </a:rPr>
              <a:t>דשמחת</a:t>
            </a:r>
            <a:r>
              <a:rPr lang="ar-SA" dirty="0">
                <a:ea typeface="+mn-lt"/>
                <a:cs typeface="+mn-lt"/>
              </a:rPr>
              <a:t> </a:t>
            </a:r>
            <a:r>
              <a:rPr lang="ar-SA" dirty="0" err="1">
                <a:ea typeface="+mn-lt"/>
                <a:cs typeface="+mn-lt"/>
              </a:rPr>
              <a:t>לבו</a:t>
            </a:r>
            <a:r>
              <a:rPr lang="ar-SA" dirty="0">
                <a:ea typeface="+mn-lt"/>
                <a:cs typeface="+mn-lt"/>
              </a:rPr>
              <a:t> </a:t>
            </a:r>
            <a:r>
              <a:rPr lang="ar-SA" dirty="0" err="1">
                <a:ea typeface="+mn-lt"/>
                <a:cs typeface="+mn-lt"/>
              </a:rPr>
              <a:t>ביום</a:t>
            </a:r>
            <a:r>
              <a:rPr lang="ar-SA" dirty="0">
                <a:ea typeface="+mn-lt"/>
                <a:cs typeface="+mn-lt"/>
              </a:rPr>
              <a:t> </a:t>
            </a:r>
            <a:r>
              <a:rPr lang="ar-SA" dirty="0" err="1">
                <a:ea typeface="+mn-lt"/>
                <a:cs typeface="+mn-lt"/>
              </a:rPr>
              <a:t>ראשון</a:t>
            </a:r>
            <a:r>
              <a:rPr lang="ar-SA" dirty="0">
                <a:ea typeface="+mn-lt"/>
                <a:cs typeface="+mn-lt"/>
              </a:rPr>
              <a:t> </a:t>
            </a:r>
            <a:r>
              <a:rPr lang="ar-SA" dirty="0" err="1">
                <a:ea typeface="+mn-lt"/>
                <a:cs typeface="+mn-lt"/>
              </a:rPr>
              <a:t>יש</a:t>
            </a:r>
            <a:r>
              <a:rPr lang="ar-SA" dirty="0">
                <a:ea typeface="+mn-lt"/>
                <a:cs typeface="+mn-lt"/>
              </a:rPr>
              <a:t> </a:t>
            </a:r>
            <a:r>
              <a:rPr lang="ar-SA" dirty="0" err="1">
                <a:ea typeface="+mn-lt"/>
                <a:cs typeface="+mn-lt"/>
              </a:rPr>
              <a:t>לו</a:t>
            </a:r>
            <a:r>
              <a:rPr lang="ar-SA" dirty="0">
                <a:ea typeface="+mn-lt"/>
                <a:cs typeface="+mn-lt"/>
              </a:rPr>
              <a:t> </a:t>
            </a:r>
            <a:r>
              <a:rPr lang="ar-SA" dirty="0" err="1">
                <a:ea typeface="+mn-lt"/>
                <a:cs typeface="+mn-lt"/>
              </a:rPr>
              <a:t>סמך</a:t>
            </a:r>
            <a:r>
              <a:rPr lang="ar-SA" dirty="0">
                <a:ea typeface="+mn-lt"/>
                <a:cs typeface="+mn-lt"/>
              </a:rPr>
              <a:t> </a:t>
            </a:r>
            <a:r>
              <a:rPr lang="ar-SA" dirty="0" err="1">
                <a:ea typeface="+mn-lt"/>
                <a:cs typeface="+mn-lt"/>
              </a:rPr>
              <a:t>מן</a:t>
            </a:r>
            <a:r>
              <a:rPr lang="ar-SA" dirty="0">
                <a:ea typeface="+mn-lt"/>
                <a:cs typeface="+mn-lt"/>
              </a:rPr>
              <a:t> </a:t>
            </a:r>
            <a:r>
              <a:rPr lang="ar-SA" dirty="0" err="1">
                <a:ea typeface="+mn-lt"/>
                <a:cs typeface="+mn-lt"/>
              </a:rPr>
              <a:t>התורה</a:t>
            </a:r>
            <a:r>
              <a:rPr lang="ar-SA" dirty="0">
                <a:ea typeface="+mn-lt"/>
                <a:cs typeface="+mn-lt"/>
              </a:rPr>
              <a:t>.</a:t>
            </a:r>
            <a:r>
              <a:rPr lang="ar-SA" b="1" dirty="0">
                <a:ea typeface="+mn-lt"/>
                <a:cs typeface="+mn-lt"/>
              </a:rPr>
              <a:t> </a:t>
            </a:r>
            <a:r>
              <a:rPr lang="ar-SA" b="1" dirty="0" err="1">
                <a:ea typeface="+mn-lt"/>
                <a:cs typeface="+mn-lt"/>
              </a:rPr>
              <a:t>ויש</a:t>
            </a:r>
            <a:r>
              <a:rPr lang="ar-SA" b="1" dirty="0">
                <a:ea typeface="+mn-lt"/>
                <a:cs typeface="+mn-lt"/>
              </a:rPr>
              <a:t> </a:t>
            </a:r>
            <a:r>
              <a:rPr lang="ar-SA" b="1" dirty="0" err="1">
                <a:ea typeface="+mn-lt"/>
                <a:cs typeface="+mn-lt"/>
              </a:rPr>
              <a:t>אומרים</a:t>
            </a:r>
            <a:r>
              <a:rPr lang="ar-SA" b="1" dirty="0">
                <a:ea typeface="+mn-lt"/>
                <a:cs typeface="+mn-lt"/>
              </a:rPr>
              <a:t> </a:t>
            </a:r>
            <a:r>
              <a:rPr lang="ar-SA" b="1" dirty="0" err="1">
                <a:ea typeface="+mn-lt"/>
                <a:cs typeface="+mn-lt"/>
              </a:rPr>
              <a:t>דלא</a:t>
            </a:r>
            <a:r>
              <a:rPr lang="ar-SA" b="1" dirty="0">
                <a:ea typeface="+mn-lt"/>
                <a:cs typeface="+mn-lt"/>
              </a:rPr>
              <a:t> </a:t>
            </a:r>
            <a:r>
              <a:rPr lang="ar-SA" b="1" dirty="0" err="1">
                <a:ea typeface="+mn-lt"/>
                <a:cs typeface="+mn-lt"/>
              </a:rPr>
              <a:t>עלה</a:t>
            </a:r>
            <a:r>
              <a:rPr lang="ar-SA" b="1" dirty="0">
                <a:ea typeface="+mn-lt"/>
                <a:cs typeface="+mn-lt"/>
              </a:rPr>
              <a:t> </a:t>
            </a:r>
            <a:r>
              <a:rPr lang="ar-SA" b="1" dirty="0" err="1">
                <a:ea typeface="+mn-lt"/>
                <a:cs typeface="+mn-lt"/>
              </a:rPr>
              <a:t>על</a:t>
            </a:r>
            <a:r>
              <a:rPr lang="ar-SA" b="1" dirty="0">
                <a:ea typeface="+mn-lt"/>
                <a:cs typeface="+mn-lt"/>
              </a:rPr>
              <a:t> </a:t>
            </a:r>
            <a:r>
              <a:rPr lang="ar-SA" b="1" dirty="0" err="1">
                <a:ea typeface="+mn-lt"/>
                <a:cs typeface="+mn-lt"/>
              </a:rPr>
              <a:t>דעת</a:t>
            </a:r>
            <a:r>
              <a:rPr lang="ar-SA" b="1" dirty="0">
                <a:ea typeface="+mn-lt"/>
                <a:cs typeface="+mn-lt"/>
              </a:rPr>
              <a:t> </a:t>
            </a:r>
            <a:r>
              <a:rPr lang="ar-SA" b="1" dirty="0" err="1">
                <a:ea typeface="+mn-lt"/>
                <a:cs typeface="+mn-lt"/>
              </a:rPr>
              <a:t>הגאון</a:t>
            </a:r>
            <a:r>
              <a:rPr lang="ar-SA" b="1" dirty="0">
                <a:ea typeface="+mn-lt"/>
                <a:cs typeface="+mn-lt"/>
              </a:rPr>
              <a:t> </a:t>
            </a:r>
            <a:r>
              <a:rPr lang="ar-SA" b="1" dirty="0" err="1">
                <a:ea typeface="+mn-lt"/>
                <a:cs typeface="+mn-lt"/>
              </a:rPr>
              <a:t>לומר</a:t>
            </a:r>
            <a:r>
              <a:rPr lang="ar-SA" b="1" dirty="0">
                <a:ea typeface="+mn-lt"/>
                <a:cs typeface="+mn-lt"/>
              </a:rPr>
              <a:t> </a:t>
            </a:r>
            <a:r>
              <a:rPr lang="ar-SA" b="1" dirty="0" err="1">
                <a:ea typeface="+mn-lt"/>
                <a:cs typeface="+mn-lt"/>
              </a:rPr>
              <a:t>דאבילות</a:t>
            </a:r>
            <a:r>
              <a:rPr lang="ar-SA" b="1" dirty="0">
                <a:ea typeface="+mn-lt"/>
                <a:cs typeface="+mn-lt"/>
              </a:rPr>
              <a:t> </a:t>
            </a:r>
            <a:r>
              <a:rPr lang="ar-SA" b="1" dirty="0" err="1">
                <a:ea typeface="+mn-lt"/>
                <a:cs typeface="+mn-lt"/>
              </a:rPr>
              <a:t>יום</a:t>
            </a:r>
            <a:r>
              <a:rPr lang="ar-SA" b="1" dirty="0">
                <a:ea typeface="+mn-lt"/>
                <a:cs typeface="+mn-lt"/>
              </a:rPr>
              <a:t> </a:t>
            </a:r>
            <a:r>
              <a:rPr lang="ar-SA" b="1" dirty="0" err="1">
                <a:ea typeface="+mn-lt"/>
                <a:cs typeface="+mn-lt"/>
              </a:rPr>
              <a:t>ראשון</a:t>
            </a:r>
            <a:r>
              <a:rPr lang="ar-SA" b="1" dirty="0">
                <a:ea typeface="+mn-lt"/>
                <a:cs typeface="+mn-lt"/>
              </a:rPr>
              <a:t> </a:t>
            </a:r>
            <a:r>
              <a:rPr lang="ar-SA" b="1" dirty="0" err="1">
                <a:ea typeface="+mn-lt"/>
                <a:cs typeface="+mn-lt"/>
              </a:rPr>
              <a:t>הוי</a:t>
            </a:r>
            <a:r>
              <a:rPr lang="ar-SA" b="1" dirty="0">
                <a:ea typeface="+mn-lt"/>
                <a:cs typeface="+mn-lt"/>
              </a:rPr>
              <a:t> </a:t>
            </a:r>
            <a:r>
              <a:rPr lang="ar-SA" b="1" dirty="0" err="1">
                <a:ea typeface="+mn-lt"/>
                <a:cs typeface="+mn-lt"/>
              </a:rPr>
              <a:t>דאורייתא</a:t>
            </a:r>
            <a:r>
              <a:rPr lang="ar-SA" b="1" dirty="0">
                <a:ea typeface="+mn-lt"/>
                <a:cs typeface="+mn-lt"/>
              </a:rPr>
              <a:t> </a:t>
            </a:r>
            <a:r>
              <a:rPr lang="ar-SA" b="1" dirty="0" err="1">
                <a:ea typeface="+mn-lt"/>
                <a:cs typeface="+mn-lt"/>
              </a:rPr>
              <a:t>דלא</a:t>
            </a:r>
            <a:r>
              <a:rPr lang="ar-SA" b="1" dirty="0">
                <a:ea typeface="+mn-lt"/>
                <a:cs typeface="+mn-lt"/>
              </a:rPr>
              <a:t> </a:t>
            </a:r>
            <a:r>
              <a:rPr lang="ar-SA" b="1" dirty="0" err="1">
                <a:ea typeface="+mn-lt"/>
                <a:cs typeface="+mn-lt"/>
              </a:rPr>
              <a:t>אשכחן</a:t>
            </a:r>
            <a:r>
              <a:rPr lang="ar-SA" b="1" dirty="0">
                <a:ea typeface="+mn-lt"/>
                <a:cs typeface="+mn-lt"/>
              </a:rPr>
              <a:t> </a:t>
            </a:r>
            <a:r>
              <a:rPr lang="ar-SA" b="1" dirty="0" err="1">
                <a:ea typeface="+mn-lt"/>
                <a:cs typeface="+mn-lt"/>
              </a:rPr>
              <a:t>שום</a:t>
            </a:r>
            <a:r>
              <a:rPr lang="ar-SA" b="1" dirty="0">
                <a:ea typeface="+mn-lt"/>
                <a:cs typeface="+mn-lt"/>
              </a:rPr>
              <a:t> </a:t>
            </a:r>
            <a:r>
              <a:rPr lang="ar-SA" b="1" dirty="0" err="1">
                <a:ea typeface="+mn-lt"/>
                <a:cs typeface="+mn-lt"/>
              </a:rPr>
              <a:t>אבילות</a:t>
            </a:r>
            <a:r>
              <a:rPr lang="ar-SA" b="1" dirty="0">
                <a:ea typeface="+mn-lt"/>
                <a:cs typeface="+mn-lt"/>
              </a:rPr>
              <a:t> </a:t>
            </a:r>
            <a:r>
              <a:rPr lang="ar-SA" b="1" dirty="0" err="1">
                <a:ea typeface="+mn-lt"/>
                <a:cs typeface="+mn-lt"/>
              </a:rPr>
              <a:t>מן</a:t>
            </a:r>
            <a:r>
              <a:rPr lang="ar-SA" b="1" dirty="0">
                <a:ea typeface="+mn-lt"/>
                <a:cs typeface="+mn-lt"/>
              </a:rPr>
              <a:t> </a:t>
            </a:r>
            <a:r>
              <a:rPr lang="ar-SA" b="1" dirty="0" err="1">
                <a:ea typeface="+mn-lt"/>
                <a:cs typeface="+mn-lt"/>
              </a:rPr>
              <a:t>התורה</a:t>
            </a:r>
            <a:r>
              <a:rPr lang="ar-SA" b="1" dirty="0">
                <a:ea typeface="+mn-lt"/>
                <a:cs typeface="+mn-lt"/>
              </a:rPr>
              <a:t> </a:t>
            </a:r>
            <a:r>
              <a:rPr lang="ar-SA" b="1" dirty="0" err="1">
                <a:ea typeface="+mn-lt"/>
                <a:cs typeface="+mn-lt"/>
              </a:rPr>
              <a:t>אלא</a:t>
            </a:r>
            <a:r>
              <a:rPr lang="ar-SA" b="1" dirty="0">
                <a:ea typeface="+mn-lt"/>
                <a:cs typeface="+mn-lt"/>
              </a:rPr>
              <a:t> </a:t>
            </a:r>
            <a:r>
              <a:rPr lang="ar-SA" b="1" dirty="0" err="1">
                <a:ea typeface="+mn-lt"/>
                <a:cs typeface="+mn-lt"/>
              </a:rPr>
              <a:t>אנינות</a:t>
            </a:r>
            <a:r>
              <a:rPr lang="ar-SA" b="1" dirty="0">
                <a:ea typeface="+mn-lt"/>
                <a:cs typeface="+mn-lt"/>
              </a:rPr>
              <a:t> </a:t>
            </a:r>
            <a:r>
              <a:rPr lang="ar-SA" b="1" dirty="0" err="1">
                <a:ea typeface="+mn-lt"/>
                <a:cs typeface="+mn-lt"/>
              </a:rPr>
              <a:t>ליאסר</a:t>
            </a:r>
            <a:r>
              <a:rPr lang="ar-SA" b="1" dirty="0">
                <a:ea typeface="+mn-lt"/>
                <a:cs typeface="+mn-lt"/>
              </a:rPr>
              <a:t> </a:t>
            </a:r>
            <a:r>
              <a:rPr lang="ar-SA" b="1" dirty="0" err="1">
                <a:ea typeface="+mn-lt"/>
                <a:cs typeface="+mn-lt"/>
              </a:rPr>
              <a:t>בקדשים</a:t>
            </a:r>
            <a:r>
              <a:rPr lang="ar-SA" b="1" dirty="0">
                <a:ea typeface="+mn-lt"/>
                <a:cs typeface="+mn-lt"/>
              </a:rPr>
              <a:t> </a:t>
            </a:r>
            <a:r>
              <a:rPr lang="ar-SA" b="1" dirty="0" err="1">
                <a:ea typeface="+mn-lt"/>
                <a:cs typeface="+mn-lt"/>
              </a:rPr>
              <a:t>ובמעשר</a:t>
            </a:r>
            <a:r>
              <a:rPr lang="ar-SA" b="1" dirty="0">
                <a:ea typeface="+mn-lt"/>
                <a:cs typeface="+mn-lt"/>
              </a:rPr>
              <a:t> </a:t>
            </a:r>
            <a:r>
              <a:rPr lang="ar-SA" b="1" dirty="0" err="1">
                <a:ea typeface="+mn-lt"/>
                <a:cs typeface="+mn-lt"/>
              </a:rPr>
              <a:t>שני</a:t>
            </a:r>
            <a:r>
              <a:rPr lang="ar-SA" dirty="0">
                <a:ea typeface="+mn-lt"/>
                <a:cs typeface="+mn-lt"/>
              </a:rPr>
              <a:t>. </a:t>
            </a:r>
            <a:r>
              <a:rPr lang="ar-SA" dirty="0" err="1">
                <a:ea typeface="+mn-lt"/>
                <a:cs typeface="+mn-lt"/>
              </a:rPr>
              <a:t>אלא</a:t>
            </a:r>
            <a:r>
              <a:rPr lang="ar-SA" dirty="0">
                <a:ea typeface="+mn-lt"/>
                <a:cs typeface="+mn-lt"/>
              </a:rPr>
              <a:t> </a:t>
            </a:r>
            <a:r>
              <a:rPr lang="ar-SA" dirty="0" err="1">
                <a:ea typeface="+mn-lt"/>
                <a:cs typeface="+mn-lt"/>
              </a:rPr>
              <a:t>דעת</a:t>
            </a:r>
            <a:r>
              <a:rPr lang="ar-SA" dirty="0">
                <a:ea typeface="+mn-lt"/>
                <a:cs typeface="+mn-lt"/>
              </a:rPr>
              <a:t> </a:t>
            </a:r>
            <a:r>
              <a:rPr lang="ar-SA" dirty="0" err="1">
                <a:ea typeface="+mn-lt"/>
                <a:cs typeface="+mn-lt"/>
              </a:rPr>
              <a:t>הגאון</a:t>
            </a:r>
            <a:r>
              <a:rPr lang="ar-SA" dirty="0">
                <a:ea typeface="+mn-lt"/>
                <a:cs typeface="+mn-lt"/>
              </a:rPr>
              <a:t> </a:t>
            </a:r>
            <a:r>
              <a:rPr lang="ar-SA" dirty="0" err="1">
                <a:ea typeface="+mn-lt"/>
                <a:cs typeface="+mn-lt"/>
              </a:rPr>
              <a:t>לפי</a:t>
            </a:r>
            <a:r>
              <a:rPr lang="ar-SA" dirty="0">
                <a:ea typeface="+mn-lt"/>
                <a:cs typeface="+mn-lt"/>
              </a:rPr>
              <a:t> </a:t>
            </a:r>
            <a:r>
              <a:rPr lang="ar-SA" dirty="0" err="1">
                <a:ea typeface="+mn-lt"/>
                <a:cs typeface="+mn-lt"/>
              </a:rPr>
              <a:t>שאבילות</a:t>
            </a:r>
            <a:r>
              <a:rPr lang="ar-SA" dirty="0">
                <a:ea typeface="+mn-lt"/>
                <a:cs typeface="+mn-lt"/>
              </a:rPr>
              <a:t> </a:t>
            </a:r>
            <a:r>
              <a:rPr lang="ar-SA" dirty="0" err="1">
                <a:ea typeface="+mn-lt"/>
                <a:cs typeface="+mn-lt"/>
              </a:rPr>
              <a:t>יש</a:t>
            </a:r>
            <a:r>
              <a:rPr lang="ar-SA" dirty="0">
                <a:ea typeface="+mn-lt"/>
                <a:cs typeface="+mn-lt"/>
              </a:rPr>
              <a:t> </a:t>
            </a:r>
            <a:r>
              <a:rPr lang="ar-SA" dirty="0" err="1">
                <a:ea typeface="+mn-lt"/>
                <a:cs typeface="+mn-lt"/>
              </a:rPr>
              <a:t>לו</a:t>
            </a:r>
            <a:r>
              <a:rPr lang="ar-SA" dirty="0">
                <a:ea typeface="+mn-lt"/>
                <a:cs typeface="+mn-lt"/>
              </a:rPr>
              <a:t> </a:t>
            </a:r>
            <a:r>
              <a:rPr lang="ar-SA" dirty="0" err="1">
                <a:ea typeface="+mn-lt"/>
                <a:cs typeface="+mn-lt"/>
              </a:rPr>
              <a:t>רמז</a:t>
            </a:r>
            <a:r>
              <a:rPr lang="ar-SA" dirty="0">
                <a:ea typeface="+mn-lt"/>
                <a:cs typeface="+mn-lt"/>
              </a:rPr>
              <a:t> </a:t>
            </a:r>
            <a:r>
              <a:rPr lang="ar-SA" dirty="0" err="1">
                <a:ea typeface="+mn-lt"/>
                <a:cs typeface="+mn-lt"/>
              </a:rPr>
              <a:t>ואחריתה</a:t>
            </a:r>
            <a:r>
              <a:rPr lang="ar-SA" dirty="0">
                <a:ea typeface="+mn-lt"/>
                <a:cs typeface="+mn-lt"/>
              </a:rPr>
              <a:t> </a:t>
            </a:r>
            <a:r>
              <a:rPr lang="ar-SA" dirty="0" err="1">
                <a:ea typeface="+mn-lt"/>
                <a:cs typeface="+mn-lt"/>
              </a:rPr>
              <a:t>כיום</a:t>
            </a:r>
            <a:r>
              <a:rPr lang="ar-SA" dirty="0">
                <a:ea typeface="+mn-lt"/>
                <a:cs typeface="+mn-lt"/>
              </a:rPr>
              <a:t> </a:t>
            </a:r>
            <a:r>
              <a:rPr lang="ar-SA" dirty="0" err="1">
                <a:ea typeface="+mn-lt"/>
                <a:cs typeface="+mn-lt"/>
              </a:rPr>
              <a:t>מר</a:t>
            </a:r>
            <a:r>
              <a:rPr lang="ar-SA" dirty="0">
                <a:ea typeface="+mn-lt"/>
                <a:cs typeface="+mn-lt"/>
              </a:rPr>
              <a:t> </a:t>
            </a:r>
            <a:r>
              <a:rPr lang="ar-SA" dirty="0" err="1">
                <a:ea typeface="+mn-lt"/>
                <a:cs typeface="+mn-lt"/>
              </a:rPr>
              <a:t>וי"ט</a:t>
            </a:r>
            <a:r>
              <a:rPr lang="ar-SA" dirty="0">
                <a:ea typeface="+mn-lt"/>
                <a:cs typeface="+mn-lt"/>
              </a:rPr>
              <a:t> </a:t>
            </a:r>
            <a:r>
              <a:rPr lang="ar-SA" dirty="0" err="1">
                <a:ea typeface="+mn-lt"/>
                <a:cs typeface="+mn-lt"/>
              </a:rPr>
              <a:t>האחרון</a:t>
            </a:r>
            <a:r>
              <a:rPr lang="ar-SA" dirty="0">
                <a:ea typeface="+mn-lt"/>
                <a:cs typeface="+mn-lt"/>
              </a:rPr>
              <a:t> </a:t>
            </a:r>
            <a:r>
              <a:rPr lang="ar-SA" dirty="0" err="1">
                <a:ea typeface="+mn-lt"/>
                <a:cs typeface="+mn-lt"/>
              </a:rPr>
              <a:t>אינו</a:t>
            </a:r>
            <a:r>
              <a:rPr lang="ar-SA" dirty="0">
                <a:ea typeface="+mn-lt"/>
                <a:cs typeface="+mn-lt"/>
              </a:rPr>
              <a:t> </a:t>
            </a:r>
            <a:r>
              <a:rPr lang="ar-SA" dirty="0" err="1">
                <a:ea typeface="+mn-lt"/>
                <a:cs typeface="+mn-lt"/>
              </a:rPr>
              <a:t>אלא</a:t>
            </a:r>
            <a:r>
              <a:rPr lang="ar-SA" dirty="0">
                <a:ea typeface="+mn-lt"/>
                <a:cs typeface="+mn-lt"/>
              </a:rPr>
              <a:t> </a:t>
            </a:r>
            <a:r>
              <a:rPr lang="ar-SA" dirty="0" err="1">
                <a:ea typeface="+mn-lt"/>
                <a:cs typeface="+mn-lt"/>
              </a:rPr>
              <a:t>מנהג</a:t>
            </a:r>
            <a:r>
              <a:rPr lang="ar-SA" dirty="0">
                <a:ea typeface="+mn-lt"/>
                <a:cs typeface="+mn-lt"/>
              </a:rPr>
              <a:t> </a:t>
            </a:r>
            <a:r>
              <a:rPr lang="ar-SA" dirty="0" err="1">
                <a:ea typeface="+mn-lt"/>
                <a:cs typeface="+mn-lt"/>
              </a:rPr>
              <a:t>כדאיתא</a:t>
            </a:r>
            <a:r>
              <a:rPr lang="ar-SA" dirty="0">
                <a:ea typeface="+mn-lt"/>
                <a:cs typeface="+mn-lt"/>
              </a:rPr>
              <a:t> </a:t>
            </a:r>
            <a:r>
              <a:rPr lang="ar-SA" dirty="0" err="1">
                <a:ea typeface="+mn-lt"/>
                <a:cs typeface="+mn-lt"/>
              </a:rPr>
              <a:t>במסכת</a:t>
            </a:r>
            <a:r>
              <a:rPr lang="ar-SA" dirty="0">
                <a:ea typeface="+mn-lt"/>
                <a:cs typeface="+mn-lt"/>
              </a:rPr>
              <a:t> </a:t>
            </a:r>
            <a:r>
              <a:rPr lang="ar-SA" dirty="0" err="1">
                <a:ea typeface="+mn-lt"/>
                <a:cs typeface="+mn-lt"/>
              </a:rPr>
              <a:t>י"ט</a:t>
            </a:r>
            <a:r>
              <a:rPr lang="ar-SA" dirty="0">
                <a:ea typeface="+mn-lt"/>
                <a:cs typeface="+mn-lt"/>
              </a:rPr>
              <a:t> (</a:t>
            </a:r>
            <a:r>
              <a:rPr lang="ar-SA" dirty="0" err="1">
                <a:ea typeface="+mn-lt"/>
                <a:cs typeface="+mn-lt"/>
              </a:rPr>
              <a:t>דף</a:t>
            </a:r>
            <a:r>
              <a:rPr lang="ar-SA" dirty="0">
                <a:ea typeface="+mn-lt"/>
                <a:cs typeface="+mn-lt"/>
              </a:rPr>
              <a:t> ד ב) </a:t>
            </a:r>
            <a:r>
              <a:rPr lang="ar-SA" dirty="0" err="1">
                <a:ea typeface="+mn-lt"/>
                <a:cs typeface="+mn-lt"/>
              </a:rPr>
              <a:t>הלכך</a:t>
            </a:r>
            <a:r>
              <a:rPr lang="ar-SA" dirty="0">
                <a:ea typeface="+mn-lt"/>
                <a:cs typeface="+mn-lt"/>
              </a:rPr>
              <a:t> </a:t>
            </a:r>
            <a:r>
              <a:rPr lang="ar-SA" dirty="0" err="1">
                <a:ea typeface="+mn-lt"/>
                <a:cs typeface="+mn-lt"/>
              </a:rPr>
              <a:t>דחינן</a:t>
            </a:r>
            <a:r>
              <a:rPr lang="ar-SA" dirty="0">
                <a:ea typeface="+mn-lt"/>
                <a:cs typeface="+mn-lt"/>
              </a:rPr>
              <a:t> </a:t>
            </a:r>
            <a:r>
              <a:rPr lang="ar-SA" dirty="0" err="1">
                <a:ea typeface="+mn-lt"/>
                <a:cs typeface="+mn-lt"/>
              </a:rPr>
              <a:t>י"ט</a:t>
            </a:r>
            <a:r>
              <a:rPr lang="ar-SA" dirty="0">
                <a:ea typeface="+mn-lt"/>
                <a:cs typeface="+mn-lt"/>
              </a:rPr>
              <a:t> </a:t>
            </a:r>
            <a:r>
              <a:rPr lang="ar-SA" dirty="0" err="1">
                <a:ea typeface="+mn-lt"/>
                <a:cs typeface="+mn-lt"/>
              </a:rPr>
              <a:t>אחרון</a:t>
            </a:r>
            <a:r>
              <a:rPr lang="ar-SA" dirty="0">
                <a:ea typeface="+mn-lt"/>
                <a:cs typeface="+mn-lt"/>
              </a:rPr>
              <a:t> </a:t>
            </a:r>
            <a:r>
              <a:rPr lang="ar-SA" dirty="0" err="1">
                <a:ea typeface="+mn-lt"/>
                <a:cs typeface="+mn-lt"/>
              </a:rPr>
              <a:t>מן</a:t>
            </a:r>
            <a:r>
              <a:rPr lang="ar-SA" dirty="0">
                <a:ea typeface="+mn-lt"/>
                <a:cs typeface="+mn-lt"/>
              </a:rPr>
              <a:t> </a:t>
            </a:r>
            <a:r>
              <a:rPr lang="ar-SA" dirty="0" err="1">
                <a:ea typeface="+mn-lt"/>
                <a:cs typeface="+mn-lt"/>
              </a:rPr>
              <a:t>קדם</a:t>
            </a:r>
            <a:r>
              <a:rPr lang="ar-SA" dirty="0">
                <a:ea typeface="+mn-lt"/>
                <a:cs typeface="+mn-lt"/>
              </a:rPr>
              <a:t> </a:t>
            </a:r>
            <a:r>
              <a:rPr lang="ar-SA" dirty="0" err="1">
                <a:ea typeface="+mn-lt"/>
                <a:cs typeface="+mn-lt"/>
              </a:rPr>
              <a:t>אבילות</a:t>
            </a:r>
            <a:r>
              <a:rPr lang="ar-SA" dirty="0">
                <a:ea typeface="+mn-lt"/>
                <a:cs typeface="+mn-lt"/>
              </a:rPr>
              <a:t> </a:t>
            </a:r>
            <a:r>
              <a:rPr lang="ar-SA" dirty="0" err="1">
                <a:ea typeface="+mn-lt"/>
                <a:cs typeface="+mn-lt"/>
              </a:rPr>
              <a:t>והכי</a:t>
            </a:r>
            <a:r>
              <a:rPr lang="ar-SA" dirty="0">
                <a:ea typeface="+mn-lt"/>
                <a:cs typeface="+mn-lt"/>
              </a:rPr>
              <a:t> </a:t>
            </a:r>
            <a:r>
              <a:rPr lang="ar-SA" dirty="0" err="1">
                <a:ea typeface="+mn-lt"/>
                <a:cs typeface="+mn-lt"/>
              </a:rPr>
              <a:t>נמי</a:t>
            </a:r>
            <a:r>
              <a:rPr lang="ar-SA" dirty="0">
                <a:ea typeface="+mn-lt"/>
                <a:cs typeface="+mn-lt"/>
              </a:rPr>
              <a:t> </a:t>
            </a:r>
            <a:r>
              <a:rPr lang="ar-SA" dirty="0" err="1">
                <a:ea typeface="+mn-lt"/>
                <a:cs typeface="+mn-lt"/>
              </a:rPr>
              <a:t>הוה</a:t>
            </a:r>
            <a:r>
              <a:rPr lang="ar-SA" dirty="0">
                <a:ea typeface="+mn-lt"/>
                <a:cs typeface="+mn-lt"/>
              </a:rPr>
              <a:t> </a:t>
            </a:r>
            <a:r>
              <a:rPr lang="ar-SA" dirty="0" err="1">
                <a:ea typeface="+mn-lt"/>
                <a:cs typeface="+mn-lt"/>
              </a:rPr>
              <a:t>עבדינן</a:t>
            </a:r>
            <a:r>
              <a:rPr lang="ar-SA" dirty="0">
                <a:ea typeface="+mn-lt"/>
                <a:cs typeface="+mn-lt"/>
              </a:rPr>
              <a:t> </a:t>
            </a:r>
            <a:r>
              <a:rPr lang="ar-SA" dirty="0" err="1">
                <a:ea typeface="+mn-lt"/>
                <a:cs typeface="+mn-lt"/>
              </a:rPr>
              <a:t>כן</a:t>
            </a:r>
            <a:r>
              <a:rPr lang="ar-SA" dirty="0">
                <a:ea typeface="+mn-lt"/>
                <a:cs typeface="+mn-lt"/>
              </a:rPr>
              <a:t>(ט)[ד] </a:t>
            </a:r>
            <a:r>
              <a:rPr lang="ar-SA" dirty="0" err="1">
                <a:ea typeface="+mn-lt"/>
                <a:cs typeface="+mn-lt"/>
              </a:rPr>
              <a:t>אלא</a:t>
            </a:r>
            <a:r>
              <a:rPr lang="ar-SA" dirty="0">
                <a:ea typeface="+mn-lt"/>
                <a:cs typeface="+mn-lt"/>
              </a:rPr>
              <a:t> </a:t>
            </a:r>
            <a:r>
              <a:rPr lang="ar-SA" dirty="0" err="1">
                <a:ea typeface="+mn-lt"/>
                <a:cs typeface="+mn-lt"/>
              </a:rPr>
              <a:t>שהיה</a:t>
            </a:r>
            <a:r>
              <a:rPr lang="ar-SA" dirty="0">
                <a:ea typeface="+mn-lt"/>
                <a:cs typeface="+mn-lt"/>
              </a:rPr>
              <a:t> </a:t>
            </a:r>
            <a:r>
              <a:rPr lang="ar-SA" dirty="0" err="1">
                <a:ea typeface="+mn-lt"/>
                <a:cs typeface="+mn-lt"/>
              </a:rPr>
              <a:t>צריך</a:t>
            </a:r>
            <a:r>
              <a:rPr lang="ar-SA" dirty="0">
                <a:ea typeface="+mn-lt"/>
                <a:cs typeface="+mn-lt"/>
              </a:rPr>
              <a:t> </a:t>
            </a:r>
            <a:r>
              <a:rPr lang="ar-SA" dirty="0" err="1">
                <a:ea typeface="+mn-lt"/>
                <a:cs typeface="+mn-lt"/>
              </a:rPr>
              <a:t>להפסיק</a:t>
            </a:r>
            <a:r>
              <a:rPr lang="ar-SA" dirty="0">
                <a:ea typeface="+mn-lt"/>
                <a:cs typeface="+mn-lt"/>
              </a:rPr>
              <a:t> </a:t>
            </a:r>
            <a:r>
              <a:rPr lang="ar-SA" dirty="0" err="1">
                <a:ea typeface="+mn-lt"/>
                <a:cs typeface="+mn-lt"/>
              </a:rPr>
              <a:t>באבילותו</a:t>
            </a:r>
            <a:r>
              <a:rPr lang="ar-SA" dirty="0">
                <a:ea typeface="+mn-lt"/>
                <a:cs typeface="+mn-lt"/>
              </a:rPr>
              <a:t> </a:t>
            </a:r>
            <a:r>
              <a:rPr lang="ar-SA" dirty="0" err="1">
                <a:ea typeface="+mn-lt"/>
                <a:cs typeface="+mn-lt"/>
              </a:rPr>
              <a:t>שאחר</a:t>
            </a:r>
            <a:r>
              <a:rPr lang="ar-SA" dirty="0">
                <a:ea typeface="+mn-lt"/>
                <a:cs typeface="+mn-lt"/>
              </a:rPr>
              <a:t> </a:t>
            </a:r>
            <a:r>
              <a:rPr lang="ar-SA" dirty="0" err="1">
                <a:ea typeface="+mn-lt"/>
                <a:cs typeface="+mn-lt"/>
              </a:rPr>
              <a:t>יום</a:t>
            </a:r>
            <a:r>
              <a:rPr lang="ar-SA" dirty="0">
                <a:ea typeface="+mn-lt"/>
                <a:cs typeface="+mn-lt"/>
              </a:rPr>
              <a:t> </a:t>
            </a:r>
            <a:r>
              <a:rPr lang="ar-SA" dirty="0" err="1">
                <a:ea typeface="+mn-lt"/>
                <a:cs typeface="+mn-lt"/>
              </a:rPr>
              <a:t>ראשון</a:t>
            </a:r>
            <a:r>
              <a:rPr lang="ar-SA" dirty="0">
                <a:ea typeface="+mn-lt"/>
                <a:cs typeface="+mn-lt"/>
              </a:rPr>
              <a:t> </a:t>
            </a:r>
            <a:r>
              <a:rPr lang="ar-SA" dirty="0" err="1">
                <a:ea typeface="+mn-lt"/>
                <a:cs typeface="+mn-lt"/>
              </a:rPr>
              <a:t>יהיה</a:t>
            </a:r>
            <a:r>
              <a:rPr lang="ar-SA" dirty="0">
                <a:ea typeface="+mn-lt"/>
                <a:cs typeface="+mn-lt"/>
              </a:rPr>
              <a:t> </a:t>
            </a:r>
            <a:r>
              <a:rPr lang="ar-SA" dirty="0" err="1">
                <a:ea typeface="+mn-lt"/>
                <a:cs typeface="+mn-lt"/>
              </a:rPr>
              <a:t>נוהג</a:t>
            </a:r>
            <a:r>
              <a:rPr lang="ar-SA" dirty="0">
                <a:ea typeface="+mn-lt"/>
                <a:cs typeface="+mn-lt"/>
              </a:rPr>
              <a:t> </a:t>
            </a:r>
            <a:r>
              <a:rPr lang="ar-SA" dirty="0" err="1">
                <a:ea typeface="+mn-lt"/>
                <a:cs typeface="+mn-lt"/>
              </a:rPr>
              <a:t>שבעת</a:t>
            </a:r>
            <a:r>
              <a:rPr lang="ar-SA" dirty="0">
                <a:ea typeface="+mn-lt"/>
                <a:cs typeface="+mn-lt"/>
              </a:rPr>
              <a:t> </a:t>
            </a:r>
            <a:r>
              <a:rPr lang="ar-SA" dirty="0" err="1">
                <a:ea typeface="+mn-lt"/>
                <a:cs typeface="+mn-lt"/>
              </a:rPr>
              <a:t>ימי</a:t>
            </a:r>
            <a:r>
              <a:rPr lang="ar-SA" dirty="0">
                <a:ea typeface="+mn-lt"/>
                <a:cs typeface="+mn-lt"/>
              </a:rPr>
              <a:t> </a:t>
            </a:r>
            <a:r>
              <a:rPr lang="ar-SA" dirty="0" err="1">
                <a:ea typeface="+mn-lt"/>
                <a:cs typeface="+mn-lt"/>
              </a:rPr>
              <a:t>המשתה</a:t>
            </a:r>
            <a:r>
              <a:rPr lang="ar-SA" dirty="0">
                <a:ea typeface="+mn-lt"/>
                <a:cs typeface="+mn-lt"/>
              </a:rPr>
              <a:t> </a:t>
            </a:r>
            <a:r>
              <a:rPr lang="ar-SA" dirty="0" err="1">
                <a:ea typeface="+mn-lt"/>
                <a:cs typeface="+mn-lt"/>
              </a:rPr>
              <a:t>ואח"כ</a:t>
            </a:r>
            <a:r>
              <a:rPr lang="ar-SA" dirty="0">
                <a:ea typeface="+mn-lt"/>
                <a:cs typeface="+mn-lt"/>
              </a:rPr>
              <a:t> </a:t>
            </a:r>
            <a:r>
              <a:rPr lang="ar-SA" dirty="0" err="1">
                <a:ea typeface="+mn-lt"/>
                <a:cs typeface="+mn-lt"/>
              </a:rPr>
              <a:t>ישלים</a:t>
            </a:r>
            <a:r>
              <a:rPr lang="ar-SA" dirty="0">
                <a:ea typeface="+mn-lt"/>
                <a:cs typeface="+mn-lt"/>
              </a:rPr>
              <a:t> </a:t>
            </a:r>
            <a:r>
              <a:rPr lang="ar-SA" dirty="0" err="1">
                <a:ea typeface="+mn-lt"/>
                <a:cs typeface="+mn-lt"/>
              </a:rPr>
              <a:t>אבילותו</a:t>
            </a:r>
            <a:r>
              <a:rPr lang="ar-SA" dirty="0">
                <a:ea typeface="+mn-lt"/>
                <a:cs typeface="+mn-lt"/>
              </a:rPr>
              <a:t> </a:t>
            </a:r>
            <a:r>
              <a:rPr lang="ar-SA" dirty="0" err="1">
                <a:ea typeface="+mn-lt"/>
                <a:cs typeface="+mn-lt"/>
              </a:rPr>
              <a:t>הלכך</a:t>
            </a:r>
            <a:r>
              <a:rPr lang="ar-SA" dirty="0">
                <a:ea typeface="+mn-lt"/>
                <a:cs typeface="+mn-lt"/>
              </a:rPr>
              <a:t> </a:t>
            </a:r>
            <a:r>
              <a:rPr lang="ar-SA" dirty="0" err="1">
                <a:ea typeface="+mn-lt"/>
                <a:cs typeface="+mn-lt"/>
              </a:rPr>
              <a:t>צריך</a:t>
            </a:r>
            <a:r>
              <a:rPr lang="ar-SA" dirty="0">
                <a:ea typeface="+mn-lt"/>
                <a:cs typeface="+mn-lt"/>
              </a:rPr>
              <a:t> </a:t>
            </a:r>
            <a:r>
              <a:rPr lang="ar-SA" dirty="0" err="1">
                <a:ea typeface="+mn-lt"/>
                <a:cs typeface="+mn-lt"/>
              </a:rPr>
              <a:t>שינהוג</a:t>
            </a:r>
            <a:r>
              <a:rPr lang="ar-SA" dirty="0">
                <a:ea typeface="+mn-lt"/>
                <a:cs typeface="+mn-lt"/>
              </a:rPr>
              <a:t> </a:t>
            </a:r>
            <a:r>
              <a:rPr lang="ar-SA" dirty="0" err="1">
                <a:ea typeface="+mn-lt"/>
                <a:cs typeface="+mn-lt"/>
              </a:rPr>
              <a:t>שבעת</a:t>
            </a:r>
            <a:r>
              <a:rPr lang="ar-SA" dirty="0">
                <a:ea typeface="+mn-lt"/>
                <a:cs typeface="+mn-lt"/>
              </a:rPr>
              <a:t> </a:t>
            </a:r>
            <a:r>
              <a:rPr lang="ar-SA" dirty="0" err="1">
                <a:ea typeface="+mn-lt"/>
                <a:cs typeface="+mn-lt"/>
              </a:rPr>
              <a:t>ימי</a:t>
            </a:r>
            <a:r>
              <a:rPr lang="ar-SA" dirty="0">
                <a:ea typeface="+mn-lt"/>
                <a:cs typeface="+mn-lt"/>
              </a:rPr>
              <a:t> </a:t>
            </a:r>
            <a:r>
              <a:rPr lang="ar-SA" dirty="0" err="1">
                <a:ea typeface="+mn-lt"/>
                <a:cs typeface="+mn-lt"/>
              </a:rPr>
              <a:t>המשתה</a:t>
            </a:r>
            <a:r>
              <a:rPr lang="ar-SA" dirty="0">
                <a:ea typeface="+mn-lt"/>
                <a:cs typeface="+mn-lt"/>
              </a:rPr>
              <a:t> </a:t>
            </a:r>
            <a:r>
              <a:rPr lang="ar-SA" dirty="0" err="1">
                <a:ea typeface="+mn-lt"/>
                <a:cs typeface="+mn-lt"/>
              </a:rPr>
              <a:t>תחלה</a:t>
            </a:r>
            <a:r>
              <a:rPr lang="ar-SA" dirty="0">
                <a:ea typeface="+mn-lt"/>
                <a:cs typeface="+mn-lt"/>
              </a:rPr>
              <a:t> </a:t>
            </a:r>
            <a:r>
              <a:rPr lang="ar-SA" dirty="0" err="1">
                <a:ea typeface="+mn-lt"/>
                <a:cs typeface="+mn-lt"/>
              </a:rPr>
              <a:t>ואח"כ</a:t>
            </a:r>
            <a:r>
              <a:rPr lang="ar-SA" dirty="0">
                <a:ea typeface="+mn-lt"/>
                <a:cs typeface="+mn-lt"/>
              </a:rPr>
              <a:t> </a:t>
            </a:r>
            <a:r>
              <a:rPr lang="ar-SA" dirty="0" err="1">
                <a:ea typeface="+mn-lt"/>
                <a:cs typeface="+mn-lt"/>
              </a:rPr>
              <a:t>שבעת</a:t>
            </a:r>
            <a:r>
              <a:rPr lang="ar-SA" dirty="0">
                <a:ea typeface="+mn-lt"/>
                <a:cs typeface="+mn-lt"/>
              </a:rPr>
              <a:t> </a:t>
            </a:r>
            <a:r>
              <a:rPr lang="ar-SA" dirty="0" err="1">
                <a:ea typeface="+mn-lt"/>
                <a:cs typeface="+mn-lt"/>
              </a:rPr>
              <a:t>ימי</a:t>
            </a:r>
            <a:r>
              <a:rPr lang="ar-SA" dirty="0">
                <a:ea typeface="+mn-lt"/>
                <a:cs typeface="+mn-lt"/>
              </a:rPr>
              <a:t> </a:t>
            </a:r>
            <a:r>
              <a:rPr lang="ar-SA" dirty="0" err="1">
                <a:ea typeface="+mn-lt"/>
                <a:cs typeface="+mn-lt"/>
              </a:rPr>
              <a:t>אבילות</a:t>
            </a:r>
            <a:r>
              <a:rPr lang="ar-SA" dirty="0">
                <a:ea typeface="+mn-lt"/>
                <a:cs typeface="+mn-lt"/>
              </a:rPr>
              <a:t>:</a:t>
            </a:r>
            <a:endParaRPr lang="en-US" dirty="0">
              <a:ea typeface="+mn-lt"/>
              <a:cs typeface="+mn-lt"/>
            </a:endParaRPr>
          </a:p>
          <a:p>
            <a:pPr marL="0" indent="0">
              <a:lnSpc>
                <a:spcPct val="170000"/>
              </a:lnSpc>
              <a:buNone/>
            </a:pPr>
            <a:endParaRPr lang="en-US" dirty="0">
              <a:cs typeface="Calibri" panose="020F0502020204030204"/>
            </a:endParaRPr>
          </a:p>
        </p:txBody>
      </p:sp>
    </p:spTree>
    <p:extLst>
      <p:ext uri="{BB962C8B-B14F-4D97-AF65-F5344CB8AC3E}">
        <p14:creationId xmlns:p14="http://schemas.microsoft.com/office/powerpoint/2010/main" val="386474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AE94-11AB-DDA4-58DF-1FEEA7C8F6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6E3C05-DA9B-492D-5583-E8A7B2DF34DE}"/>
              </a:ext>
            </a:extLst>
          </p:cNvPr>
          <p:cNvSpPr>
            <a:spLocks noGrp="1"/>
          </p:cNvSpPr>
          <p:nvPr>
            <p:ph idx="1"/>
          </p:nvPr>
        </p:nvSpPr>
        <p:spPr/>
        <p:txBody>
          <a:bodyPr vert="horz" lIns="91440" tIns="45720" rIns="91440" bIns="45720" rtlCol="1" anchor="t">
            <a:normAutofit/>
          </a:bodyPr>
          <a:lstStyle/>
          <a:p>
            <a:r>
              <a:rPr lang="he-IL" dirty="0" err="1">
                <a:ea typeface="+mn-lt"/>
                <a:cs typeface="+mn-lt"/>
              </a:rPr>
              <a:t>Assuming</a:t>
            </a:r>
            <a:r>
              <a:rPr lang="he-IL" dirty="0">
                <a:ea typeface="+mn-lt"/>
                <a:cs typeface="+mn-lt"/>
              </a:rPr>
              <a:t> </a:t>
            </a:r>
            <a:r>
              <a:rPr lang="he-IL" dirty="0" err="1">
                <a:ea typeface="+mn-lt"/>
                <a:cs typeface="+mn-lt"/>
              </a:rPr>
              <a:t>we</a:t>
            </a:r>
            <a:r>
              <a:rPr lang="he-IL" dirty="0">
                <a:ea typeface="+mn-lt"/>
                <a:cs typeface="+mn-lt"/>
              </a:rPr>
              <a:t> </a:t>
            </a:r>
            <a:r>
              <a:rPr lang="he-IL" dirty="0" err="1">
                <a:ea typeface="+mn-lt"/>
                <a:cs typeface="+mn-lt"/>
              </a:rPr>
              <a:t>can</a:t>
            </a:r>
            <a:r>
              <a:rPr lang="he-IL" dirty="0">
                <a:ea typeface="+mn-lt"/>
                <a:cs typeface="+mn-lt"/>
              </a:rPr>
              <a:t> </a:t>
            </a:r>
            <a:r>
              <a:rPr lang="he-IL" dirty="0" err="1">
                <a:ea typeface="+mn-lt"/>
                <a:cs typeface="+mn-lt"/>
              </a:rPr>
              <a:t>reconcile</a:t>
            </a:r>
            <a:r>
              <a:rPr lang="he-IL" dirty="0">
                <a:ea typeface="+mn-lt"/>
                <a:cs typeface="+mn-lt"/>
              </a:rPr>
              <a:t> </a:t>
            </a:r>
            <a:r>
              <a:rPr lang="he-IL" dirty="0" err="1">
                <a:ea typeface="+mn-lt"/>
                <a:cs typeface="+mn-lt"/>
              </a:rPr>
              <a:t>the</a:t>
            </a:r>
            <a:r>
              <a:rPr lang="he-IL" dirty="0">
                <a:ea typeface="+mn-lt"/>
                <a:cs typeface="+mn-lt"/>
              </a:rPr>
              <a:t> </a:t>
            </a:r>
            <a:r>
              <a:rPr lang="he-IL" dirty="0" err="1">
                <a:ea typeface="+mn-lt"/>
                <a:cs typeface="+mn-lt"/>
              </a:rPr>
              <a:t>fact</a:t>
            </a:r>
            <a:r>
              <a:rPr lang="he-IL" dirty="0">
                <a:ea typeface="+mn-lt"/>
                <a:cs typeface="+mn-lt"/>
              </a:rPr>
              <a:t> </a:t>
            </a:r>
            <a:r>
              <a:rPr lang="he-IL" dirty="0" err="1">
                <a:ea typeface="+mn-lt"/>
                <a:cs typeface="+mn-lt"/>
              </a:rPr>
              <a:t>that</a:t>
            </a:r>
            <a:r>
              <a:rPr lang="he-IL" dirty="0">
                <a:ea typeface="+mn-lt"/>
                <a:cs typeface="+mn-lt"/>
              </a:rPr>
              <a:t> </a:t>
            </a:r>
            <a:r>
              <a:rPr lang="he-IL" dirty="0" err="1">
                <a:ea typeface="+mn-lt"/>
                <a:cs typeface="+mn-lt"/>
              </a:rPr>
              <a:t>simcha</a:t>
            </a:r>
            <a:r>
              <a:rPr lang="he-IL" dirty="0">
                <a:ea typeface="+mn-lt"/>
                <a:cs typeface="+mn-lt"/>
              </a:rPr>
              <a:t> </a:t>
            </a:r>
            <a:r>
              <a:rPr lang="he-IL" dirty="0" err="1">
                <a:ea typeface="+mn-lt"/>
                <a:cs typeface="+mn-lt"/>
              </a:rPr>
              <a:t>is</a:t>
            </a:r>
            <a:r>
              <a:rPr lang="he-IL" dirty="0">
                <a:ea typeface="+mn-lt"/>
                <a:cs typeface="+mn-lt"/>
              </a:rPr>
              <a:t> </a:t>
            </a:r>
            <a:r>
              <a:rPr lang="he-IL" dirty="0" err="1">
                <a:ea typeface="+mn-lt"/>
                <a:cs typeface="+mn-lt"/>
              </a:rPr>
              <a:t>not</a:t>
            </a:r>
            <a:r>
              <a:rPr lang="he-IL" dirty="0">
                <a:ea typeface="+mn-lt"/>
                <a:cs typeface="+mn-lt"/>
              </a:rPr>
              <a:t> </a:t>
            </a:r>
            <a:r>
              <a:rPr lang="he-IL" dirty="0" err="1">
                <a:ea typeface="+mn-lt"/>
                <a:cs typeface="+mn-lt"/>
              </a:rPr>
              <a:t>going</a:t>
            </a:r>
            <a:r>
              <a:rPr lang="he-IL" dirty="0">
                <a:ea typeface="+mn-lt"/>
                <a:cs typeface="+mn-lt"/>
              </a:rPr>
              <a:t> </a:t>
            </a:r>
            <a:r>
              <a:rPr lang="he-IL" dirty="0" err="1">
                <a:ea typeface="+mn-lt"/>
                <a:cs typeface="+mn-lt"/>
              </a:rPr>
              <a:t>to</a:t>
            </a:r>
            <a:r>
              <a:rPr lang="he-IL" dirty="0">
                <a:ea typeface="+mn-lt"/>
                <a:cs typeface="+mn-lt"/>
              </a:rPr>
              <a:t> </a:t>
            </a:r>
            <a:r>
              <a:rPr lang="he-IL" dirty="0" err="1">
                <a:ea typeface="+mn-lt"/>
                <a:cs typeface="+mn-lt"/>
              </a:rPr>
              <a:t>be</a:t>
            </a:r>
            <a:r>
              <a:rPr lang="he-IL" dirty="0">
                <a:ea typeface="+mn-lt"/>
                <a:cs typeface="+mn-lt"/>
              </a:rPr>
              <a:t> </a:t>
            </a:r>
            <a:r>
              <a:rPr lang="he-IL" dirty="0" err="1">
                <a:ea typeface="+mn-lt"/>
                <a:cs typeface="+mn-lt"/>
              </a:rPr>
              <a:t>overriden</a:t>
            </a:r>
            <a:r>
              <a:rPr lang="he-IL" dirty="0">
                <a:ea typeface="+mn-lt"/>
                <a:cs typeface="+mn-lt"/>
              </a:rPr>
              <a:t> </a:t>
            </a:r>
            <a:r>
              <a:rPr lang="he-IL" dirty="0" err="1">
                <a:ea typeface="+mn-lt"/>
                <a:cs typeface="+mn-lt"/>
              </a:rPr>
              <a:t>by</a:t>
            </a:r>
            <a:r>
              <a:rPr lang="he-IL" dirty="0">
                <a:ea typeface="+mn-lt"/>
                <a:cs typeface="+mn-lt"/>
              </a:rPr>
              <a:t> </a:t>
            </a:r>
            <a:r>
              <a:rPr lang="he-IL" dirty="0" err="1">
                <a:ea typeface="+mn-lt"/>
                <a:cs typeface="+mn-lt"/>
              </a:rPr>
              <a:t>aveilut</a:t>
            </a:r>
            <a:r>
              <a:rPr lang="he-IL" dirty="0">
                <a:ea typeface="+mn-lt"/>
                <a:cs typeface="+mn-lt"/>
              </a:rPr>
              <a:t>. </a:t>
            </a:r>
            <a:r>
              <a:rPr lang="he-IL" dirty="0" err="1">
                <a:ea typeface="+mn-lt"/>
                <a:cs typeface="+mn-lt"/>
              </a:rPr>
              <a:t>How</a:t>
            </a:r>
            <a:r>
              <a:rPr lang="he-IL" dirty="0">
                <a:ea typeface="+mn-lt"/>
                <a:cs typeface="+mn-lt"/>
              </a:rPr>
              <a:t> </a:t>
            </a:r>
            <a:r>
              <a:rPr lang="he-IL" dirty="0" err="1">
                <a:ea typeface="+mn-lt"/>
                <a:cs typeface="+mn-lt"/>
              </a:rPr>
              <a:t>is</a:t>
            </a:r>
            <a:r>
              <a:rPr lang="he-IL" dirty="0">
                <a:ea typeface="+mn-lt"/>
                <a:cs typeface="+mn-lt"/>
              </a:rPr>
              <a:t> </a:t>
            </a:r>
            <a:r>
              <a:rPr lang="he-IL" dirty="0" err="1">
                <a:ea typeface="+mn-lt"/>
                <a:cs typeface="+mn-lt"/>
              </a:rPr>
              <a:t>it</a:t>
            </a:r>
            <a:r>
              <a:rPr lang="he-IL" dirty="0">
                <a:ea typeface="+mn-lt"/>
                <a:cs typeface="+mn-lt"/>
              </a:rPr>
              <a:t>  </a:t>
            </a:r>
            <a:r>
              <a:rPr lang="he-IL" dirty="0" err="1">
                <a:ea typeface="+mn-lt"/>
                <a:cs typeface="+mn-lt"/>
              </a:rPr>
              <a:t>that</a:t>
            </a:r>
            <a:r>
              <a:rPr lang="he-IL" dirty="0">
                <a:ea typeface="+mn-lt"/>
                <a:cs typeface="+mn-lt"/>
              </a:rPr>
              <a:t> </a:t>
            </a:r>
            <a:r>
              <a:rPr lang="he-IL" dirty="0" err="1">
                <a:ea typeface="+mn-lt"/>
                <a:cs typeface="+mn-lt"/>
              </a:rPr>
              <a:t>in</a:t>
            </a:r>
            <a:r>
              <a:rPr lang="he-IL" dirty="0">
                <a:ea typeface="+mn-lt"/>
                <a:cs typeface="+mn-lt"/>
              </a:rPr>
              <a:t> </a:t>
            </a:r>
            <a:r>
              <a:rPr lang="he-IL" dirty="0" err="1">
                <a:ea typeface="+mn-lt"/>
                <a:cs typeface="+mn-lt"/>
              </a:rPr>
              <a:t>our</a:t>
            </a:r>
            <a:r>
              <a:rPr lang="he-IL" dirty="0">
                <a:ea typeface="+mn-lt"/>
                <a:cs typeface="+mn-lt"/>
              </a:rPr>
              <a:t> </a:t>
            </a:r>
            <a:r>
              <a:rPr lang="he-IL" dirty="0" err="1">
                <a:ea typeface="+mn-lt"/>
                <a:cs typeface="+mn-lt"/>
              </a:rPr>
              <a:t>case</a:t>
            </a:r>
            <a:r>
              <a:rPr lang="he-IL" dirty="0">
                <a:ea typeface="+mn-lt"/>
                <a:cs typeface="+mn-lt"/>
              </a:rPr>
              <a:t> </a:t>
            </a:r>
            <a:r>
              <a:rPr lang="he-IL" dirty="0" err="1">
                <a:ea typeface="+mn-lt"/>
                <a:cs typeface="+mn-lt"/>
              </a:rPr>
              <a:t>we</a:t>
            </a:r>
            <a:r>
              <a:rPr lang="he-IL" dirty="0">
                <a:ea typeface="+mn-lt"/>
                <a:cs typeface="+mn-lt"/>
              </a:rPr>
              <a:t> </a:t>
            </a:r>
            <a:r>
              <a:rPr lang="he-IL" dirty="0" err="1">
                <a:ea typeface="+mn-lt"/>
                <a:cs typeface="+mn-lt"/>
              </a:rPr>
              <a:t>can</a:t>
            </a:r>
            <a:r>
              <a:rPr lang="he-IL" dirty="0">
                <a:ea typeface="+mn-lt"/>
                <a:cs typeface="+mn-lt"/>
              </a:rPr>
              <a:t> </a:t>
            </a:r>
            <a:r>
              <a:rPr lang="he-IL" dirty="0" err="1">
                <a:ea typeface="+mn-lt"/>
                <a:cs typeface="+mn-lt"/>
              </a:rPr>
              <a:t>make</a:t>
            </a:r>
            <a:r>
              <a:rPr lang="he-IL" dirty="0">
                <a:ea typeface="+mn-lt"/>
                <a:cs typeface="+mn-lt"/>
              </a:rPr>
              <a:t> </a:t>
            </a:r>
            <a:r>
              <a:rPr lang="he-IL" dirty="0" err="1">
                <a:ea typeface="+mn-lt"/>
                <a:cs typeface="+mn-lt"/>
              </a:rPr>
              <a:t>the</a:t>
            </a:r>
            <a:r>
              <a:rPr lang="he-IL" dirty="0">
                <a:ea typeface="+mn-lt"/>
                <a:cs typeface="+mn-lt"/>
              </a:rPr>
              <a:t> </a:t>
            </a:r>
            <a:r>
              <a:rPr lang="he-IL" dirty="0" err="1">
                <a:ea typeface="+mn-lt"/>
                <a:cs typeface="+mn-lt"/>
              </a:rPr>
              <a:t>wedding</a:t>
            </a:r>
            <a:r>
              <a:rPr lang="he-IL" dirty="0">
                <a:ea typeface="+mn-lt"/>
                <a:cs typeface="+mn-lt"/>
              </a:rPr>
              <a:t> </a:t>
            </a:r>
            <a:r>
              <a:rPr lang="he-IL" dirty="0" err="1">
                <a:ea typeface="+mn-lt"/>
                <a:cs typeface="+mn-lt"/>
              </a:rPr>
              <a:t>even</a:t>
            </a:r>
            <a:r>
              <a:rPr lang="he-IL" dirty="0">
                <a:ea typeface="+mn-lt"/>
                <a:cs typeface="+mn-lt"/>
              </a:rPr>
              <a:t> </a:t>
            </a:r>
            <a:r>
              <a:rPr lang="he-IL" dirty="0" err="1">
                <a:ea typeface="+mn-lt"/>
                <a:cs typeface="+mn-lt"/>
              </a:rPr>
              <a:t>after</a:t>
            </a:r>
            <a:r>
              <a:rPr lang="he-IL" dirty="0">
                <a:ea typeface="+mn-lt"/>
                <a:cs typeface="+mn-lt"/>
              </a:rPr>
              <a:t> </a:t>
            </a:r>
            <a:r>
              <a:rPr lang="he-IL" dirty="0" err="1">
                <a:ea typeface="+mn-lt"/>
                <a:cs typeface="+mn-lt"/>
              </a:rPr>
              <a:t>the</a:t>
            </a:r>
            <a:r>
              <a:rPr lang="he-IL" dirty="0">
                <a:ea typeface="+mn-lt"/>
                <a:cs typeface="+mn-lt"/>
              </a:rPr>
              <a:t> </a:t>
            </a:r>
            <a:r>
              <a:rPr lang="he-IL" dirty="0" err="1">
                <a:ea typeface="+mn-lt"/>
                <a:cs typeface="+mn-lt"/>
              </a:rPr>
              <a:t>parents</a:t>
            </a:r>
            <a:r>
              <a:rPr lang="he-IL" dirty="0">
                <a:ea typeface="+mn-lt"/>
                <a:cs typeface="+mn-lt"/>
              </a:rPr>
              <a:t> </a:t>
            </a:r>
            <a:r>
              <a:rPr lang="he-IL" dirty="0" err="1">
                <a:ea typeface="+mn-lt"/>
                <a:cs typeface="+mn-lt"/>
              </a:rPr>
              <a:t>passing</a:t>
            </a:r>
            <a:r>
              <a:rPr lang="he-IL" dirty="0">
                <a:ea typeface="+mn-lt"/>
                <a:cs typeface="+mn-lt"/>
              </a:rPr>
              <a:t>? </a:t>
            </a:r>
            <a:endParaRPr lang="en-US" dirty="0">
              <a:ea typeface="+mn-lt"/>
              <a:cs typeface="+mn-lt"/>
            </a:endParaRPr>
          </a:p>
        </p:txBody>
      </p:sp>
    </p:spTree>
    <p:extLst>
      <p:ext uri="{BB962C8B-B14F-4D97-AF65-F5344CB8AC3E}">
        <p14:creationId xmlns:p14="http://schemas.microsoft.com/office/powerpoint/2010/main" val="1776243593"/>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2144</Words>
  <Application>Microsoft Office PowerPoint</Application>
  <PresentationFormat>מסך רחב</PresentationFormat>
  <Paragraphs>46</Paragraphs>
  <Slides>17</Slides>
  <Notes>1</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17</vt:i4>
      </vt:variant>
    </vt:vector>
  </HeadingPairs>
  <TitlesOfParts>
    <vt:vector size="21" baseType="lpstr">
      <vt:lpstr>Arial</vt:lpstr>
      <vt:lpstr>Calibri</vt:lpstr>
      <vt:lpstr>Calibri Light</vt:lpstr>
      <vt:lpstr>ערכת נושא Office</vt:lpstr>
      <vt:lpstr>חתן אבל</vt:lpstr>
      <vt:lpstr>מצגת של PowerPoint‏</vt:lpstr>
      <vt:lpstr>הגמ׳ שם אבילות ושמחת הרגל באותו רמת חומר, רק ששמחת הרגל היא של רבים</vt:lpstr>
      <vt:lpstr>רמב״ם- אבלות יום ראשון דאורייתא</vt:lpstr>
      <vt:lpstr>מצגת של PowerPoint‏</vt:lpstr>
      <vt:lpstr>אבלות- דרבנן</vt:lpstr>
      <vt:lpstr>אבלות- דרבנן</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אונס</dc:title>
  <dc:creator>Avigdor Rosensweig</dc:creator>
  <cp:lastModifiedBy>Avigdor Rosensweig</cp:lastModifiedBy>
  <cp:revision>105</cp:revision>
  <dcterms:created xsi:type="dcterms:W3CDTF">2022-11-27T17:53:15Z</dcterms:created>
  <dcterms:modified xsi:type="dcterms:W3CDTF">2022-12-07T14:58:27Z</dcterms:modified>
</cp:coreProperties>
</file>