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76" r:id="rId4"/>
    <p:sldId id="275" r:id="rId5"/>
    <p:sldId id="278" r:id="rId6"/>
    <p:sldId id="280" r:id="rId7"/>
    <p:sldId id="281" r:id="rId8"/>
    <p:sldId id="282" r:id="rId9"/>
    <p:sldId id="305" r:id="rId10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1E141-BCC1-4495-99DE-FBC205A8A2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656216EA-4F7E-4E95-A908-EAD15CE14147}">
      <dgm:prSet phldrT="[Text]" custT="1"/>
      <dgm:spPr/>
      <dgm:t>
        <a:bodyPr/>
        <a:lstStyle/>
        <a:p>
          <a:pPr rtl="1"/>
          <a:r>
            <a:rPr lang="he-IL" sz="1400" dirty="0"/>
            <a:t>אונאה פחות משתות</a:t>
          </a:r>
        </a:p>
      </dgm:t>
    </dgm:pt>
    <dgm:pt modelId="{D7569AE1-E08F-4380-99FB-71280D44BA1F}" type="par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79A0068D-79B1-40D1-BC4F-D0F65D9541B8}" type="sibTrans" cxnId="{A5C148FC-21B1-4DC1-B304-4E8E1F308FB7}">
      <dgm:prSet/>
      <dgm:spPr/>
      <dgm:t>
        <a:bodyPr/>
        <a:lstStyle/>
        <a:p>
          <a:pPr rtl="1"/>
          <a:endParaRPr lang="he-IL"/>
        </a:p>
      </dgm:t>
    </dgm:pt>
    <dgm:pt modelId="{A557C0B1-4635-4502-A198-96DD4E306854}">
      <dgm:prSet phldrT="[Text]" custT="1"/>
      <dgm:spPr/>
      <dgm:t>
        <a:bodyPr/>
        <a:lstStyle/>
        <a:p>
          <a:pPr rtl="1"/>
          <a:r>
            <a:rPr lang="he-IL" sz="1400" dirty="0"/>
            <a:t>יש אונאה</a:t>
          </a:r>
        </a:p>
      </dgm:t>
    </dgm:pt>
    <dgm:pt modelId="{39C8A26F-043D-4FF1-A52A-4949703B8B55}" type="par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164D9C83-02B9-42C3-9403-E400C5304DD4}" type="sibTrans" cxnId="{883C88E5-F562-4139-AA96-25F5786A2F30}">
      <dgm:prSet/>
      <dgm:spPr/>
      <dgm:t>
        <a:bodyPr/>
        <a:lstStyle/>
        <a:p>
          <a:pPr rtl="1"/>
          <a:endParaRPr lang="he-IL"/>
        </a:p>
      </dgm:t>
    </dgm:pt>
    <dgm:pt modelId="{02B4B7CF-1A50-4088-B10B-58DAEDEDD176}">
      <dgm:prSet phldrT="[Text]" custT="1"/>
      <dgm:spPr/>
      <dgm:t>
        <a:bodyPr/>
        <a:lstStyle/>
        <a:p>
          <a:pPr rtl="1"/>
          <a:r>
            <a:rPr lang="he-IL" sz="1400" dirty="0"/>
            <a:t>אין אונאה</a:t>
          </a:r>
        </a:p>
      </dgm:t>
    </dgm:pt>
    <dgm:pt modelId="{64012F6D-85F9-4F25-836C-2D3E29BAAAA7}" type="par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6EA9776E-2C65-41DD-93F1-589862E75EF6}" type="sibTrans" cxnId="{5D17681C-6DDC-41B1-B45E-02225B5C3BDC}">
      <dgm:prSet/>
      <dgm:spPr/>
      <dgm:t>
        <a:bodyPr/>
        <a:lstStyle/>
        <a:p>
          <a:pPr rtl="1"/>
          <a:endParaRPr lang="he-IL"/>
        </a:p>
      </dgm:t>
    </dgm:pt>
    <dgm:pt modelId="{119D9C2C-8B61-4329-ABB2-90A6FD7033A4}">
      <dgm:prSet phldrT="[Text]" custT="1"/>
      <dgm:spPr/>
      <dgm:t>
        <a:bodyPr/>
        <a:lstStyle/>
        <a:p>
          <a:pPr rtl="1"/>
          <a:r>
            <a:rPr lang="he-IL" sz="1400" dirty="0"/>
            <a:t>כי כך היא דרך מקח וממכר </a:t>
          </a:r>
          <a:br>
            <a:rPr lang="en-US" sz="1400" dirty="0"/>
          </a:br>
          <a:r>
            <a:rPr lang="he-IL" sz="1400" dirty="0"/>
            <a:t>(</a:t>
          </a:r>
          <a:r>
            <a:rPr lang="he-IL" sz="1400" dirty="0" err="1"/>
            <a:t>רא"ש</a:t>
          </a:r>
          <a:r>
            <a:rPr lang="he-IL" sz="1400" dirty="0"/>
            <a:t> 2)</a:t>
          </a:r>
        </a:p>
      </dgm:t>
    </dgm:pt>
    <dgm:pt modelId="{4DC716B4-99A9-4E1A-9EF2-0AF44435A586}" type="par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C6ED11EB-C18B-470D-9E20-16E96296EB5B}" type="sibTrans" cxnId="{69413C42-817C-408B-9747-55D5C0C84683}">
      <dgm:prSet/>
      <dgm:spPr/>
      <dgm:t>
        <a:bodyPr/>
        <a:lstStyle/>
        <a:p>
          <a:pPr rtl="1"/>
          <a:endParaRPr lang="he-IL"/>
        </a:p>
      </dgm:t>
    </dgm:pt>
    <dgm:pt modelId="{5B10CE65-9A06-45E3-938C-B0FB2430FCAE}">
      <dgm:prSet phldrT="[Text]" custT="1"/>
      <dgm:spPr/>
      <dgm:t>
        <a:bodyPr/>
        <a:lstStyle/>
        <a:p>
          <a:pPr rtl="1"/>
          <a:r>
            <a:rPr lang="he-IL" sz="1400" dirty="0"/>
            <a:t>אבל אי אפשר לצמצם, </a:t>
          </a:r>
          <a:br>
            <a:rPr lang="en-US" sz="1400" dirty="0"/>
          </a:br>
          <a:r>
            <a:rPr lang="he-IL" sz="1400" dirty="0"/>
            <a:t>ולכן הקונה מוחל בדיעבד (</a:t>
          </a:r>
          <a:r>
            <a:rPr lang="he-IL" sz="1400" dirty="0" err="1"/>
            <a:t>רא"ש</a:t>
          </a:r>
          <a:r>
            <a:rPr lang="he-IL" sz="1400" dirty="0"/>
            <a:t> 1)</a:t>
          </a:r>
        </a:p>
      </dgm:t>
    </dgm:pt>
    <dgm:pt modelId="{39081DD5-122D-4A86-B099-B179DA175A3C}" type="par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470DD07E-56A5-49D6-B862-D912C21C1905}" type="sibTrans" cxnId="{F634B974-48F8-47A6-9A94-E1E7EEE20268}">
      <dgm:prSet/>
      <dgm:spPr/>
      <dgm:t>
        <a:bodyPr/>
        <a:lstStyle/>
        <a:p>
          <a:pPr rtl="1"/>
          <a:endParaRPr lang="he-IL"/>
        </a:p>
      </dgm:t>
    </dgm:pt>
    <dgm:pt modelId="{8371FB85-BE8E-4920-8DFB-E37D33FCDC5B}">
      <dgm:prSet phldrT="[Text]" custT="1"/>
      <dgm:spPr/>
      <dgm:t>
        <a:bodyPr/>
        <a:lstStyle/>
        <a:p>
          <a:pPr rtl="1"/>
          <a:r>
            <a:rPr lang="he-IL" sz="1400" dirty="0"/>
            <a:t>נ"מ- אם הוא בקי ויודע בדיוק מה הסחורה שווה, אסור למכור ליותר</a:t>
          </a:r>
        </a:p>
      </dgm:t>
    </dgm:pt>
    <dgm:pt modelId="{EA4F60E5-4D68-45FF-92FE-29EF92F3DF5F}" type="par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8C6F4EAB-4981-4F37-A6C4-DAFFF24E82D1}" type="sibTrans" cxnId="{023CEEF5-FF26-4A72-8D98-D2EF0B7E7582}">
      <dgm:prSet/>
      <dgm:spPr/>
      <dgm:t>
        <a:bodyPr/>
        <a:lstStyle/>
        <a:p>
          <a:pPr rtl="1"/>
          <a:endParaRPr lang="he-IL"/>
        </a:p>
      </dgm:t>
    </dgm:pt>
    <dgm:pt modelId="{5B202938-31A6-46C0-B27B-274B3EC68BCE}">
      <dgm:prSet phldrT="[Text]" custT="1"/>
      <dgm:spPr/>
      <dgm:t>
        <a:bodyPr/>
        <a:lstStyle/>
        <a:p>
          <a:pPr rtl="1"/>
          <a:r>
            <a:rPr lang="he-IL" sz="1400" dirty="0"/>
            <a:t>נ"מ- אפילו בקי אפשר למכור ליותר משוויו פחות משתות</a:t>
          </a:r>
        </a:p>
      </dgm:t>
    </dgm:pt>
    <dgm:pt modelId="{F8737300-A239-4FAC-8B67-9B596348DAA7}" type="par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5386ABDE-6222-4F82-A218-A225C9CE190C}" type="sibTrans" cxnId="{8FE49330-F27C-4D08-8816-555C3F142B06}">
      <dgm:prSet/>
      <dgm:spPr/>
      <dgm:t>
        <a:bodyPr/>
        <a:lstStyle/>
        <a:p>
          <a:pPr rtl="1"/>
          <a:endParaRPr lang="he-IL"/>
        </a:p>
      </dgm:t>
    </dgm:pt>
    <dgm:pt modelId="{4BD9093B-C3DE-46C7-88AB-CCF7F6D64BA7}">
      <dgm:prSet phldrT="[Text]" custT="1"/>
      <dgm:spPr/>
      <dgm:t>
        <a:bodyPr/>
        <a:lstStyle/>
        <a:p>
          <a:pPr rtl="1"/>
          <a:r>
            <a:rPr lang="he-IL" sz="1400" dirty="0"/>
            <a:t>אי אפשר לצמצם, ויש מחילה מלכתחילה </a:t>
          </a:r>
          <a:br>
            <a:rPr lang="en-US" sz="1400" dirty="0"/>
          </a:br>
          <a:r>
            <a:rPr lang="he-IL" sz="1400" dirty="0"/>
            <a:t>(רש"י קידושין)</a:t>
          </a:r>
        </a:p>
      </dgm:t>
    </dgm:pt>
    <dgm:pt modelId="{69F8E2FF-B5D4-4047-8708-72C8F9CF8AD6}" type="par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2EADD3D-1572-448A-B80B-56B0D24E443B}" type="sibTrans" cxnId="{58B4D7E6-B50C-4AB1-9DE9-FF5516E95938}">
      <dgm:prSet/>
      <dgm:spPr/>
      <dgm:t>
        <a:bodyPr/>
        <a:lstStyle/>
        <a:p>
          <a:pPr rtl="1"/>
          <a:endParaRPr lang="he-IL"/>
        </a:p>
      </dgm:t>
    </dgm:pt>
    <dgm:pt modelId="{28CBEC97-F47B-4C3B-BCC9-F38A4890B510}">
      <dgm:prSet phldrT="[Text]" custT="1"/>
      <dgm:spPr/>
      <dgm:t>
        <a:bodyPr/>
        <a:lstStyle/>
        <a:p>
          <a:pPr rtl="1"/>
          <a:r>
            <a:rPr lang="he-IL" sz="1400" dirty="0"/>
            <a:t>"מחיל </a:t>
          </a:r>
          <a:r>
            <a:rPr lang="he-IL" sz="1400" dirty="0" err="1"/>
            <a:t>אינש</a:t>
          </a:r>
          <a:r>
            <a:rPr lang="he-IL" sz="1400" dirty="0"/>
            <a:t> דהתם אין כל אדם יכול לצמצם הדמים... </a:t>
          </a:r>
          <a:r>
            <a:rPr lang="he-IL" sz="1400" dirty="0" err="1"/>
            <a:t>ואדעתא</a:t>
          </a:r>
          <a:r>
            <a:rPr lang="he-IL" sz="1400" dirty="0"/>
            <a:t> </a:t>
          </a:r>
          <a:r>
            <a:rPr lang="he-IL" sz="1400" dirty="0" err="1"/>
            <a:t>דהכי</a:t>
          </a:r>
          <a:r>
            <a:rPr lang="he-IL" sz="1400" dirty="0"/>
            <a:t> עביד</a:t>
          </a:r>
        </a:p>
      </dgm:t>
    </dgm:pt>
    <dgm:pt modelId="{FFE3C324-0B35-4EA3-8A40-6FB98431E7D1}" type="par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698383F8-52DC-4A5F-9CE1-5F1F66B22214}" type="sibTrans" cxnId="{0DC309F1-FD42-4D76-9930-738CCBBC0526}">
      <dgm:prSet/>
      <dgm:spPr/>
      <dgm:t>
        <a:bodyPr/>
        <a:lstStyle/>
        <a:p>
          <a:pPr rtl="1"/>
          <a:endParaRPr lang="he-IL"/>
        </a:p>
      </dgm:t>
    </dgm:pt>
    <dgm:pt modelId="{16C41F4F-8EF6-4309-93B3-395529FA24E0}">
      <dgm:prSet phldrT="[Text]" custT="1"/>
      <dgm:spPr/>
      <dgm:t>
        <a:bodyPr/>
        <a:lstStyle/>
        <a:p>
          <a:pPr rtl="1"/>
          <a:r>
            <a:rPr lang="he-IL" sz="1400" dirty="0"/>
            <a:t>אונאה גמורה, ואסור לגמרי, רק שאין דרך בני אדם לערער על המקח לאונאה </a:t>
          </a:r>
          <a:r>
            <a:rPr lang="he-IL" sz="1400" dirty="0" err="1"/>
            <a:t>מועטת</a:t>
          </a:r>
          <a:br>
            <a:rPr lang="en-US" sz="1400" dirty="0"/>
          </a:br>
          <a:r>
            <a:rPr lang="he-IL" sz="1400" dirty="0"/>
            <a:t>(רמב"ן על התורה)</a:t>
          </a:r>
        </a:p>
      </dgm:t>
    </dgm:pt>
    <dgm:pt modelId="{ED947CC9-C4FA-42FF-8925-8FF6103FF641}" type="par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AC6F9088-3608-4122-9E50-5949DEEFD8FE}" type="sibTrans" cxnId="{676112AA-BB18-46C2-B508-71E0455C7242}">
      <dgm:prSet/>
      <dgm:spPr/>
      <dgm:t>
        <a:bodyPr/>
        <a:lstStyle/>
        <a:p>
          <a:pPr rtl="1"/>
          <a:endParaRPr lang="he-IL"/>
        </a:p>
      </dgm:t>
    </dgm:pt>
    <dgm:pt modelId="{9D27471A-DA96-4BF6-8037-2ED921E68113}">
      <dgm:prSet phldrT="[Text]" custT="1"/>
      <dgm:spPr/>
      <dgm:t>
        <a:bodyPr/>
        <a:lstStyle/>
        <a:p>
          <a:pPr rtl="1"/>
          <a:r>
            <a:rPr lang="he-IL" sz="1400" dirty="0"/>
            <a:t>התירו מפני תיקון היישוב- שימצאו בני אדם צרכיהם מוכנים (חינוך)</a:t>
          </a:r>
        </a:p>
      </dgm:t>
    </dgm:pt>
    <dgm:pt modelId="{04220BFE-EBD9-4C66-AEAE-DA5EF639AD75}" type="parTrans" cxnId="{B6899259-9DBD-46AE-8CA6-EA97339A7ED0}">
      <dgm:prSet/>
      <dgm:spPr/>
      <dgm:t>
        <a:bodyPr/>
        <a:lstStyle/>
        <a:p>
          <a:pPr rtl="1"/>
          <a:endParaRPr lang="he-IL"/>
        </a:p>
      </dgm:t>
    </dgm:pt>
    <dgm:pt modelId="{1D18E6C7-4990-4498-8DA6-A8BD607ACA59}" type="sibTrans" cxnId="{B6899259-9DBD-46AE-8CA6-EA97339A7ED0}">
      <dgm:prSet/>
      <dgm:spPr/>
      <dgm:t>
        <a:bodyPr/>
        <a:lstStyle/>
        <a:p>
          <a:pPr rtl="1"/>
          <a:endParaRPr lang="he-IL"/>
        </a:p>
      </dgm:t>
    </dgm:pt>
    <dgm:pt modelId="{BC70227B-26E2-4442-A6B7-4524AF13ACB3}">
      <dgm:prSet phldrT="[Text]" custT="1"/>
      <dgm:spPr/>
      <dgm:t>
        <a:bodyPr/>
        <a:lstStyle/>
        <a:p>
          <a:pPr rtl="1"/>
          <a:r>
            <a:rPr lang="he-IL" sz="1400" dirty="0"/>
            <a:t>צדק- אמורים למכור לפי השווי, </a:t>
          </a:r>
          <a:br>
            <a:rPr lang="en-US" sz="1400" dirty="0"/>
          </a:br>
          <a:r>
            <a:rPr lang="he-IL" sz="1400" dirty="0"/>
            <a:t>שוק חופשי- רוצים שיהא הצרכים  מצויים</a:t>
          </a:r>
        </a:p>
      </dgm:t>
    </dgm:pt>
    <dgm:pt modelId="{B9FF1B1A-EB7C-4A79-A99E-D3B0BDC4D64F}" type="parTrans" cxnId="{47F29164-D619-4828-94D5-7C8F243ACE1B}">
      <dgm:prSet/>
      <dgm:spPr/>
      <dgm:t>
        <a:bodyPr/>
        <a:lstStyle/>
        <a:p>
          <a:pPr rtl="1"/>
          <a:endParaRPr lang="he-IL"/>
        </a:p>
      </dgm:t>
    </dgm:pt>
    <dgm:pt modelId="{090BA768-57C6-4BFC-8BF3-E75B4CBF84E5}" type="sibTrans" cxnId="{47F29164-D619-4828-94D5-7C8F243ACE1B}">
      <dgm:prSet/>
      <dgm:spPr/>
      <dgm:t>
        <a:bodyPr/>
        <a:lstStyle/>
        <a:p>
          <a:pPr rtl="1"/>
          <a:endParaRPr lang="he-IL"/>
        </a:p>
      </dgm:t>
    </dgm:pt>
    <dgm:pt modelId="{F9BFDAF4-29E1-4D68-95FA-92DED8CB7171}">
      <dgm:prSet phldrT="[Text]" custT="1"/>
      <dgm:spPr/>
      <dgm:t>
        <a:bodyPr/>
        <a:lstStyle/>
        <a:p>
          <a:pPr rtl="1"/>
          <a:r>
            <a:rPr lang="he-IL" sz="1400" dirty="0"/>
            <a:t>משמע שמי שכן מקפיד אולי יכול לתבוע</a:t>
          </a:r>
        </a:p>
      </dgm:t>
    </dgm:pt>
    <dgm:pt modelId="{96E7BE67-81FA-452F-A0C1-1A6E54E1E605}" type="parTrans" cxnId="{1CD29459-313A-4F34-9A91-F110D311BA9A}">
      <dgm:prSet/>
      <dgm:spPr/>
      <dgm:t>
        <a:bodyPr/>
        <a:lstStyle/>
        <a:p>
          <a:pPr rtl="1"/>
          <a:endParaRPr lang="he-IL"/>
        </a:p>
      </dgm:t>
    </dgm:pt>
    <dgm:pt modelId="{AC6818C7-FFC5-44ED-9BF3-DD2593F807E9}" type="sibTrans" cxnId="{1CD29459-313A-4F34-9A91-F110D311BA9A}">
      <dgm:prSet/>
      <dgm:spPr/>
      <dgm:t>
        <a:bodyPr/>
        <a:lstStyle/>
        <a:p>
          <a:pPr rtl="1"/>
          <a:endParaRPr lang="he-IL"/>
        </a:p>
      </dgm:t>
    </dgm:pt>
    <dgm:pt modelId="{78555F22-B04E-4EC0-8C54-900E32907F90}">
      <dgm:prSet phldrT="[Text]" custT="1"/>
      <dgm:spPr/>
      <dgm:t>
        <a:bodyPr/>
        <a:lstStyle/>
        <a:p>
          <a:pPr rtl="1"/>
          <a:r>
            <a:rPr lang="he-IL" sz="1400" dirty="0" err="1"/>
            <a:t>ראב"ד</a:t>
          </a:r>
          <a:r>
            <a:rPr lang="he-IL" sz="1400" dirty="0"/>
            <a:t>- קטן לאו בר מחילה הוא</a:t>
          </a:r>
        </a:p>
      </dgm:t>
    </dgm:pt>
    <dgm:pt modelId="{B162E498-C217-47A0-8E88-964F265BEB8A}" type="parTrans" cxnId="{5D13CB68-36E8-4025-9EF6-F028038BF318}">
      <dgm:prSet/>
      <dgm:spPr/>
      <dgm:t>
        <a:bodyPr/>
        <a:lstStyle/>
        <a:p>
          <a:pPr rtl="1"/>
          <a:endParaRPr lang="he-IL"/>
        </a:p>
      </dgm:t>
    </dgm:pt>
    <dgm:pt modelId="{242D3391-57D7-455F-BCE2-2381DA131756}" type="sibTrans" cxnId="{5D13CB68-36E8-4025-9EF6-F028038BF318}">
      <dgm:prSet/>
      <dgm:spPr/>
      <dgm:t>
        <a:bodyPr/>
        <a:lstStyle/>
        <a:p>
          <a:pPr rtl="1"/>
          <a:endParaRPr lang="he-IL"/>
        </a:p>
      </dgm:t>
    </dgm:pt>
    <dgm:pt modelId="{C489E400-5F81-4E31-BD10-383087AE05CA}">
      <dgm:prSet phldrT="[Text]" custT="1"/>
      <dgm:spPr/>
      <dgm:t>
        <a:bodyPr/>
        <a:lstStyle/>
        <a:p>
          <a:pPr rtl="1"/>
          <a:r>
            <a:rPr lang="he-IL" sz="1400" dirty="0" err="1"/>
            <a:t>סמ"ע</a:t>
          </a:r>
          <a:r>
            <a:rPr lang="he-IL" sz="1400" dirty="0"/>
            <a:t>- אכן, אבל בטלה דעתו </a:t>
          </a:r>
        </a:p>
      </dgm:t>
    </dgm:pt>
    <dgm:pt modelId="{26924C1C-4FCB-4FC3-87E0-1934F92A02BD}" type="parTrans" cxnId="{D44C9E7C-E111-48DF-9FA8-F413752063E1}">
      <dgm:prSet/>
      <dgm:spPr/>
      <dgm:t>
        <a:bodyPr/>
        <a:lstStyle/>
        <a:p>
          <a:pPr rtl="1"/>
          <a:endParaRPr lang="he-IL"/>
        </a:p>
      </dgm:t>
    </dgm:pt>
    <dgm:pt modelId="{B6DC12C1-8FF1-41AE-B87D-04A0BDC259EF}" type="sibTrans" cxnId="{D44C9E7C-E111-48DF-9FA8-F413752063E1}">
      <dgm:prSet/>
      <dgm:spPr/>
      <dgm:t>
        <a:bodyPr/>
        <a:lstStyle/>
        <a:p>
          <a:pPr rtl="1"/>
          <a:endParaRPr lang="he-IL"/>
        </a:p>
      </dgm:t>
    </dgm:pt>
    <dgm:pt modelId="{B599A85B-3D7D-4732-A9B3-5FCC0BFDA04D}">
      <dgm:prSet phldrT="[Text]" custT="1"/>
      <dgm:spPr/>
      <dgm:t>
        <a:bodyPr/>
        <a:lstStyle/>
        <a:p>
          <a:pPr rtl="1"/>
          <a:r>
            <a:rPr lang="he-IL" sz="1400" dirty="0"/>
            <a:t>ט"ז- לא </a:t>
          </a:r>
          <a:r>
            <a:rPr lang="he-IL" sz="1400" dirty="0" err="1"/>
            <a:t>פלוג</a:t>
          </a:r>
          <a:r>
            <a:rPr lang="he-IL" sz="1400" dirty="0"/>
            <a:t> רבנן</a:t>
          </a:r>
        </a:p>
      </dgm:t>
    </dgm:pt>
    <dgm:pt modelId="{8E2AD472-DD04-4D28-956B-389D15714950}" type="parTrans" cxnId="{0473BEEB-9752-4BE0-B94A-B0D3F0D2E7F3}">
      <dgm:prSet/>
      <dgm:spPr/>
      <dgm:t>
        <a:bodyPr/>
        <a:lstStyle/>
        <a:p>
          <a:pPr rtl="1"/>
          <a:endParaRPr lang="he-IL"/>
        </a:p>
      </dgm:t>
    </dgm:pt>
    <dgm:pt modelId="{E70074AD-E8ED-48C9-B0FE-F9DC7C298BA1}" type="sibTrans" cxnId="{0473BEEB-9752-4BE0-B94A-B0D3F0D2E7F3}">
      <dgm:prSet/>
      <dgm:spPr/>
      <dgm:t>
        <a:bodyPr/>
        <a:lstStyle/>
        <a:p>
          <a:pPr rtl="1"/>
          <a:endParaRPr lang="he-IL"/>
        </a:p>
      </dgm:t>
    </dgm:pt>
    <dgm:pt modelId="{2C4DE1AB-6224-465C-9388-FF22E6A8532A}">
      <dgm:prSet phldrT="[Text]" custT="1"/>
      <dgm:spPr/>
      <dgm:t>
        <a:bodyPr/>
        <a:lstStyle/>
        <a:p>
          <a:pPr rtl="1"/>
          <a:r>
            <a:rPr lang="he-IL" sz="1400" dirty="0"/>
            <a:t>ערוך השולחן- אם המכיר כן קבוע וידוע, אין מחילה על פחות משתות</a:t>
          </a:r>
        </a:p>
      </dgm:t>
    </dgm:pt>
    <dgm:pt modelId="{1B0AA2BB-CC85-4ABD-BF45-3BC8A5016802}" type="parTrans" cxnId="{39BE70C0-FA11-4DB4-BD47-50F64D4903F2}">
      <dgm:prSet/>
      <dgm:spPr/>
      <dgm:t>
        <a:bodyPr/>
        <a:lstStyle/>
        <a:p>
          <a:pPr rtl="1"/>
          <a:endParaRPr lang="he-IL"/>
        </a:p>
      </dgm:t>
    </dgm:pt>
    <dgm:pt modelId="{D4DEA6DE-CEF9-4207-9449-37711E8045BD}" type="sibTrans" cxnId="{39BE70C0-FA11-4DB4-BD47-50F64D4903F2}">
      <dgm:prSet/>
      <dgm:spPr/>
      <dgm:t>
        <a:bodyPr/>
        <a:lstStyle/>
        <a:p>
          <a:pPr rtl="1"/>
          <a:endParaRPr lang="he-IL"/>
        </a:p>
      </dgm:t>
    </dgm:pt>
    <dgm:pt modelId="{B355B0AD-560F-4457-BB6D-4B375A9FE5EB}">
      <dgm:prSet phldrT="[Text]" custT="1"/>
      <dgm:spPr/>
      <dgm:t>
        <a:bodyPr/>
        <a:lstStyle/>
        <a:p>
          <a:pPr rtl="1"/>
          <a:r>
            <a:rPr lang="he-IL" sz="1400"/>
            <a:t>ערוך השולחן- אם המכיר כן קבוע וידוע, אין מחילה על פחות משתות</a:t>
          </a:r>
          <a:endParaRPr lang="he-IL" sz="1400" dirty="0"/>
        </a:p>
      </dgm:t>
    </dgm:pt>
    <dgm:pt modelId="{5B784560-7C42-4487-9EBA-91CF1D9181BE}" type="parTrans" cxnId="{B7B6616C-A347-4860-9FDF-8FB9844412FA}">
      <dgm:prSet/>
      <dgm:spPr/>
      <dgm:t>
        <a:bodyPr/>
        <a:lstStyle/>
        <a:p>
          <a:pPr rtl="1"/>
          <a:endParaRPr lang="he-IL"/>
        </a:p>
      </dgm:t>
    </dgm:pt>
    <dgm:pt modelId="{E3C6AD13-D44B-412F-A11F-3A2027E810D2}" type="sibTrans" cxnId="{B7B6616C-A347-4860-9FDF-8FB9844412FA}">
      <dgm:prSet/>
      <dgm:spPr/>
      <dgm:t>
        <a:bodyPr/>
        <a:lstStyle/>
        <a:p>
          <a:pPr rtl="1"/>
          <a:endParaRPr lang="he-IL"/>
        </a:p>
      </dgm:t>
    </dgm:pt>
    <dgm:pt modelId="{BBFEAB50-4AD4-4EE1-9B03-6DB3B336518E}">
      <dgm:prSet phldrT="[Text]" custT="1"/>
      <dgm:spPr/>
      <dgm:t>
        <a:bodyPr/>
        <a:lstStyle/>
        <a:p>
          <a:pPr rtl="1"/>
          <a:r>
            <a:rPr lang="he-IL" sz="1400" dirty="0"/>
            <a:t>(חנות פתוח 24\6 יכול למכור ליותר, למרות שיש מחיר קבוע)</a:t>
          </a:r>
        </a:p>
      </dgm:t>
    </dgm:pt>
    <dgm:pt modelId="{162F7B7C-1B3C-47A1-AD9B-065F3FBAEFE9}" type="parTrans" cxnId="{D8A683B5-C303-4428-9274-9FAEE953BB59}">
      <dgm:prSet/>
      <dgm:spPr/>
      <dgm:t>
        <a:bodyPr/>
        <a:lstStyle/>
        <a:p>
          <a:pPr rtl="1"/>
          <a:endParaRPr lang="he-IL"/>
        </a:p>
      </dgm:t>
    </dgm:pt>
    <dgm:pt modelId="{D717277E-FE7E-493B-AC4C-0D4FFCBBFA72}" type="sibTrans" cxnId="{D8A683B5-C303-4428-9274-9FAEE953BB59}">
      <dgm:prSet/>
      <dgm:spPr/>
      <dgm:t>
        <a:bodyPr/>
        <a:lstStyle/>
        <a:p>
          <a:pPr rtl="1"/>
          <a:endParaRPr lang="he-IL"/>
        </a:p>
      </dgm:t>
    </dgm:pt>
    <dgm:pt modelId="{80F44158-AC33-4746-84BE-1DC09BE29BB8}" type="pres">
      <dgm:prSet presAssocID="{BD21E141-BCC1-4495-99DE-FBC205A8A2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A29667A-7DC3-467A-8EB7-C17EC1591DF4}" type="pres">
      <dgm:prSet presAssocID="{656216EA-4F7E-4E95-A908-EAD15CE14147}" presName="hierRoot1" presStyleCnt="0"/>
      <dgm:spPr/>
    </dgm:pt>
    <dgm:pt modelId="{68F7BE83-EF6F-4396-9F2F-5432B2DF398D}" type="pres">
      <dgm:prSet presAssocID="{656216EA-4F7E-4E95-A908-EAD15CE14147}" presName="composite" presStyleCnt="0"/>
      <dgm:spPr/>
    </dgm:pt>
    <dgm:pt modelId="{E64ED369-19AB-42C9-9584-AA2EDF2DEFEB}" type="pres">
      <dgm:prSet presAssocID="{656216EA-4F7E-4E95-A908-EAD15CE14147}" presName="background" presStyleLbl="node0" presStyleIdx="0" presStyleCnt="1"/>
      <dgm:spPr/>
    </dgm:pt>
    <dgm:pt modelId="{D204AB58-5B33-418D-BB9A-640A868F9EBE}" type="pres">
      <dgm:prSet presAssocID="{656216EA-4F7E-4E95-A908-EAD15CE14147}" presName="text" presStyleLbl="fgAcc0" presStyleIdx="0" presStyleCnt="1">
        <dgm:presLayoutVars>
          <dgm:chPref val="3"/>
        </dgm:presLayoutVars>
      </dgm:prSet>
      <dgm:spPr/>
    </dgm:pt>
    <dgm:pt modelId="{0FBD9B65-2A32-4984-B103-E0E16D0BDD66}" type="pres">
      <dgm:prSet presAssocID="{656216EA-4F7E-4E95-A908-EAD15CE14147}" presName="hierChild2" presStyleCnt="0"/>
      <dgm:spPr/>
    </dgm:pt>
    <dgm:pt modelId="{4B57FCA1-145C-4DAC-AA53-8312778BC89B}" type="pres">
      <dgm:prSet presAssocID="{39C8A26F-043D-4FF1-A52A-4949703B8B55}" presName="Name10" presStyleLbl="parChTrans1D2" presStyleIdx="0" presStyleCnt="2"/>
      <dgm:spPr/>
    </dgm:pt>
    <dgm:pt modelId="{D5953FBE-EB25-4653-B47F-955C54712ADE}" type="pres">
      <dgm:prSet presAssocID="{A557C0B1-4635-4502-A198-96DD4E306854}" presName="hierRoot2" presStyleCnt="0"/>
      <dgm:spPr/>
    </dgm:pt>
    <dgm:pt modelId="{1C886467-0B9C-487A-AE1A-98F79813030F}" type="pres">
      <dgm:prSet presAssocID="{A557C0B1-4635-4502-A198-96DD4E306854}" presName="composite2" presStyleCnt="0"/>
      <dgm:spPr/>
    </dgm:pt>
    <dgm:pt modelId="{411BF956-F68A-4CC4-9675-81B2F6DB4CBB}" type="pres">
      <dgm:prSet presAssocID="{A557C0B1-4635-4502-A198-96DD4E306854}" presName="background2" presStyleLbl="node2" presStyleIdx="0" presStyleCnt="2"/>
      <dgm:spPr/>
    </dgm:pt>
    <dgm:pt modelId="{9360BC01-1E88-42EB-9601-9EDCDA89D7C7}" type="pres">
      <dgm:prSet presAssocID="{A557C0B1-4635-4502-A198-96DD4E306854}" presName="text2" presStyleLbl="fgAcc2" presStyleIdx="0" presStyleCnt="2">
        <dgm:presLayoutVars>
          <dgm:chPref val="3"/>
        </dgm:presLayoutVars>
      </dgm:prSet>
      <dgm:spPr/>
    </dgm:pt>
    <dgm:pt modelId="{1D10F77B-CF67-49BD-9C6B-7FE2AFCCB246}" type="pres">
      <dgm:prSet presAssocID="{A557C0B1-4635-4502-A198-96DD4E306854}" presName="hierChild3" presStyleCnt="0"/>
      <dgm:spPr/>
    </dgm:pt>
    <dgm:pt modelId="{0594324B-A766-454B-AEFA-8E80D631CA73}" type="pres">
      <dgm:prSet presAssocID="{ED947CC9-C4FA-42FF-8925-8FF6103FF641}" presName="Name17" presStyleLbl="parChTrans1D3" presStyleIdx="0" presStyleCnt="5"/>
      <dgm:spPr/>
    </dgm:pt>
    <dgm:pt modelId="{D29E7EE0-8666-4F2B-8C37-7C4461C5A6ED}" type="pres">
      <dgm:prSet presAssocID="{16C41F4F-8EF6-4309-93B3-395529FA24E0}" presName="hierRoot3" presStyleCnt="0"/>
      <dgm:spPr/>
    </dgm:pt>
    <dgm:pt modelId="{7DB2E189-1967-48A7-9284-6C84E39ED70A}" type="pres">
      <dgm:prSet presAssocID="{16C41F4F-8EF6-4309-93B3-395529FA24E0}" presName="composite3" presStyleCnt="0"/>
      <dgm:spPr/>
    </dgm:pt>
    <dgm:pt modelId="{9A28D6A7-5F2A-4E90-9F55-C1D5176C7F2B}" type="pres">
      <dgm:prSet presAssocID="{16C41F4F-8EF6-4309-93B3-395529FA24E0}" presName="background3" presStyleLbl="node3" presStyleIdx="0" presStyleCnt="5"/>
      <dgm:spPr/>
    </dgm:pt>
    <dgm:pt modelId="{AAEDE9A8-11E9-4138-BA79-A0A7EA0D5F29}" type="pres">
      <dgm:prSet presAssocID="{16C41F4F-8EF6-4309-93B3-395529FA24E0}" presName="text3" presStyleLbl="fgAcc3" presStyleIdx="0" presStyleCnt="5" custScaleX="163664">
        <dgm:presLayoutVars>
          <dgm:chPref val="3"/>
        </dgm:presLayoutVars>
      </dgm:prSet>
      <dgm:spPr/>
    </dgm:pt>
    <dgm:pt modelId="{25EDBB1C-FAAE-4B85-9096-CE257506C5D2}" type="pres">
      <dgm:prSet presAssocID="{16C41F4F-8EF6-4309-93B3-395529FA24E0}" presName="hierChild4" presStyleCnt="0"/>
      <dgm:spPr/>
    </dgm:pt>
    <dgm:pt modelId="{2FA0A30D-4AC0-4294-B4BC-8CAFBF2842E5}" type="pres">
      <dgm:prSet presAssocID="{96E7BE67-81FA-452F-A0C1-1A6E54E1E605}" presName="Name23" presStyleLbl="parChTrans1D4" presStyleIdx="0" presStyleCnt="11"/>
      <dgm:spPr/>
    </dgm:pt>
    <dgm:pt modelId="{5C4B57D1-6ED1-4EC0-994E-477BE508E4B0}" type="pres">
      <dgm:prSet presAssocID="{F9BFDAF4-29E1-4D68-95FA-92DED8CB7171}" presName="hierRoot4" presStyleCnt="0"/>
      <dgm:spPr/>
    </dgm:pt>
    <dgm:pt modelId="{8630CD83-2D98-46EE-9715-3DD72FCDEBCA}" type="pres">
      <dgm:prSet presAssocID="{F9BFDAF4-29E1-4D68-95FA-92DED8CB7171}" presName="composite4" presStyleCnt="0"/>
      <dgm:spPr/>
    </dgm:pt>
    <dgm:pt modelId="{9CC0E82A-BF83-4B6B-BA82-FC8D0ED280FF}" type="pres">
      <dgm:prSet presAssocID="{F9BFDAF4-29E1-4D68-95FA-92DED8CB7171}" presName="background4" presStyleLbl="node4" presStyleIdx="0" presStyleCnt="11"/>
      <dgm:spPr/>
    </dgm:pt>
    <dgm:pt modelId="{23DD3C18-C931-485C-9EF0-C32E5E582423}" type="pres">
      <dgm:prSet presAssocID="{F9BFDAF4-29E1-4D68-95FA-92DED8CB7171}" presName="text4" presStyleLbl="fgAcc4" presStyleIdx="0" presStyleCnt="11">
        <dgm:presLayoutVars>
          <dgm:chPref val="3"/>
        </dgm:presLayoutVars>
      </dgm:prSet>
      <dgm:spPr/>
    </dgm:pt>
    <dgm:pt modelId="{F013C609-52D5-4E0A-858B-778CE470649A}" type="pres">
      <dgm:prSet presAssocID="{F9BFDAF4-29E1-4D68-95FA-92DED8CB7171}" presName="hierChild5" presStyleCnt="0"/>
      <dgm:spPr/>
    </dgm:pt>
    <dgm:pt modelId="{9630EC1B-47D5-49E4-A5D2-2081A0D728F1}" type="pres">
      <dgm:prSet presAssocID="{B162E498-C217-47A0-8E88-964F265BEB8A}" presName="Name23" presStyleLbl="parChTrans1D4" presStyleIdx="1" presStyleCnt="11"/>
      <dgm:spPr/>
    </dgm:pt>
    <dgm:pt modelId="{9FCA1E1F-65F2-4B69-B9FA-FCCBDB3F7FA4}" type="pres">
      <dgm:prSet presAssocID="{78555F22-B04E-4EC0-8C54-900E32907F90}" presName="hierRoot4" presStyleCnt="0"/>
      <dgm:spPr/>
    </dgm:pt>
    <dgm:pt modelId="{59608075-F219-4A80-AD3A-B6D66B214998}" type="pres">
      <dgm:prSet presAssocID="{78555F22-B04E-4EC0-8C54-900E32907F90}" presName="composite4" presStyleCnt="0"/>
      <dgm:spPr/>
    </dgm:pt>
    <dgm:pt modelId="{A2923FD6-9908-4204-92E3-66E76C92066B}" type="pres">
      <dgm:prSet presAssocID="{78555F22-B04E-4EC0-8C54-900E32907F90}" presName="background4" presStyleLbl="node4" presStyleIdx="1" presStyleCnt="11"/>
      <dgm:spPr>
        <a:solidFill>
          <a:srgbClr val="FF0000"/>
        </a:solidFill>
      </dgm:spPr>
    </dgm:pt>
    <dgm:pt modelId="{2DDEC486-4A9B-44DB-B6AD-5AF48724A351}" type="pres">
      <dgm:prSet presAssocID="{78555F22-B04E-4EC0-8C54-900E32907F90}" presName="text4" presStyleLbl="fgAcc4" presStyleIdx="1" presStyleCnt="11">
        <dgm:presLayoutVars>
          <dgm:chPref val="3"/>
        </dgm:presLayoutVars>
      </dgm:prSet>
      <dgm:spPr/>
    </dgm:pt>
    <dgm:pt modelId="{E74192F9-D7BB-47D2-A349-83A3532CCC82}" type="pres">
      <dgm:prSet presAssocID="{78555F22-B04E-4EC0-8C54-900E32907F90}" presName="hierChild5" presStyleCnt="0"/>
      <dgm:spPr/>
    </dgm:pt>
    <dgm:pt modelId="{09B47A90-A4E5-4982-9C23-47C59AF60EE9}" type="pres">
      <dgm:prSet presAssocID="{26924C1C-4FCB-4FC3-87E0-1934F92A02BD}" presName="Name23" presStyleLbl="parChTrans1D4" presStyleIdx="2" presStyleCnt="11"/>
      <dgm:spPr/>
    </dgm:pt>
    <dgm:pt modelId="{21ECBBB3-98DC-4B9C-B92A-82CA3A7EE074}" type="pres">
      <dgm:prSet presAssocID="{C489E400-5F81-4E31-BD10-383087AE05CA}" presName="hierRoot4" presStyleCnt="0"/>
      <dgm:spPr/>
    </dgm:pt>
    <dgm:pt modelId="{40A995BC-777A-400D-A2DA-EF5FF9CEF8B5}" type="pres">
      <dgm:prSet presAssocID="{C489E400-5F81-4E31-BD10-383087AE05CA}" presName="composite4" presStyleCnt="0"/>
      <dgm:spPr/>
    </dgm:pt>
    <dgm:pt modelId="{BFBF37BD-24CC-48B7-BB4B-E6EB05DA5435}" type="pres">
      <dgm:prSet presAssocID="{C489E400-5F81-4E31-BD10-383087AE05CA}" presName="background4" presStyleLbl="node4" presStyleIdx="2" presStyleCnt="11"/>
      <dgm:spPr>
        <a:solidFill>
          <a:srgbClr val="FF0000"/>
        </a:solidFill>
      </dgm:spPr>
    </dgm:pt>
    <dgm:pt modelId="{02DDAD68-40FC-4550-AC76-B59F928B15AB}" type="pres">
      <dgm:prSet presAssocID="{C489E400-5F81-4E31-BD10-383087AE05CA}" presName="text4" presStyleLbl="fgAcc4" presStyleIdx="2" presStyleCnt="11">
        <dgm:presLayoutVars>
          <dgm:chPref val="3"/>
        </dgm:presLayoutVars>
      </dgm:prSet>
      <dgm:spPr/>
    </dgm:pt>
    <dgm:pt modelId="{FDD93A29-D0F4-4B11-8217-85BE5DC4990F}" type="pres">
      <dgm:prSet presAssocID="{C489E400-5F81-4E31-BD10-383087AE05CA}" presName="hierChild5" presStyleCnt="0"/>
      <dgm:spPr/>
    </dgm:pt>
    <dgm:pt modelId="{C8CE41BA-C385-454C-BC76-980C228060FA}" type="pres">
      <dgm:prSet presAssocID="{8E2AD472-DD04-4D28-956B-389D15714950}" presName="Name23" presStyleLbl="parChTrans1D4" presStyleIdx="3" presStyleCnt="11"/>
      <dgm:spPr/>
    </dgm:pt>
    <dgm:pt modelId="{E014A15C-A5D7-45B5-8E84-AE26E2651524}" type="pres">
      <dgm:prSet presAssocID="{B599A85B-3D7D-4732-A9B3-5FCC0BFDA04D}" presName="hierRoot4" presStyleCnt="0"/>
      <dgm:spPr/>
    </dgm:pt>
    <dgm:pt modelId="{8446265B-4566-41B0-916F-959AED85FDAA}" type="pres">
      <dgm:prSet presAssocID="{B599A85B-3D7D-4732-A9B3-5FCC0BFDA04D}" presName="composite4" presStyleCnt="0"/>
      <dgm:spPr/>
    </dgm:pt>
    <dgm:pt modelId="{5E1B8031-D975-490B-963E-FD1CE5B3C0FD}" type="pres">
      <dgm:prSet presAssocID="{B599A85B-3D7D-4732-A9B3-5FCC0BFDA04D}" presName="background4" presStyleLbl="node4" presStyleIdx="3" presStyleCnt="11"/>
      <dgm:spPr>
        <a:solidFill>
          <a:srgbClr val="FF0000"/>
        </a:solidFill>
      </dgm:spPr>
    </dgm:pt>
    <dgm:pt modelId="{2D47603E-2D2B-4731-A839-39F328A64C0A}" type="pres">
      <dgm:prSet presAssocID="{B599A85B-3D7D-4732-A9B3-5FCC0BFDA04D}" presName="text4" presStyleLbl="fgAcc4" presStyleIdx="3" presStyleCnt="11">
        <dgm:presLayoutVars>
          <dgm:chPref val="3"/>
        </dgm:presLayoutVars>
      </dgm:prSet>
      <dgm:spPr/>
    </dgm:pt>
    <dgm:pt modelId="{3E62DE50-F454-4585-8DF4-19CEBE38281A}" type="pres">
      <dgm:prSet presAssocID="{B599A85B-3D7D-4732-A9B3-5FCC0BFDA04D}" presName="hierChild5" presStyleCnt="0"/>
      <dgm:spPr/>
    </dgm:pt>
    <dgm:pt modelId="{DF190859-E99C-4261-9852-55DE19873024}" type="pres">
      <dgm:prSet presAssocID="{39081DD5-122D-4A86-B099-B179DA175A3C}" presName="Name17" presStyleLbl="parChTrans1D3" presStyleIdx="1" presStyleCnt="5"/>
      <dgm:spPr/>
    </dgm:pt>
    <dgm:pt modelId="{43853348-8FCA-48BD-9119-57DD7D008ED0}" type="pres">
      <dgm:prSet presAssocID="{5B10CE65-9A06-45E3-938C-B0FB2430FCAE}" presName="hierRoot3" presStyleCnt="0"/>
      <dgm:spPr/>
    </dgm:pt>
    <dgm:pt modelId="{A9DB8E22-FABC-476B-AE4E-7B5DF1A9EE17}" type="pres">
      <dgm:prSet presAssocID="{5B10CE65-9A06-45E3-938C-B0FB2430FCAE}" presName="composite3" presStyleCnt="0"/>
      <dgm:spPr/>
    </dgm:pt>
    <dgm:pt modelId="{DE83129E-F80E-4264-8B7F-7FD1576B907A}" type="pres">
      <dgm:prSet presAssocID="{5B10CE65-9A06-45E3-938C-B0FB2430FCAE}" presName="background3" presStyleLbl="node3" presStyleIdx="1" presStyleCnt="5"/>
      <dgm:spPr/>
    </dgm:pt>
    <dgm:pt modelId="{588AF937-1CC7-430D-8A46-1FF00A940ED1}" type="pres">
      <dgm:prSet presAssocID="{5B10CE65-9A06-45E3-938C-B0FB2430FCAE}" presName="text3" presStyleLbl="fgAcc3" presStyleIdx="1" presStyleCnt="5" custScaleX="111417">
        <dgm:presLayoutVars>
          <dgm:chPref val="3"/>
        </dgm:presLayoutVars>
      </dgm:prSet>
      <dgm:spPr/>
    </dgm:pt>
    <dgm:pt modelId="{F204EE1D-1509-43DD-B41A-66205A888C0F}" type="pres">
      <dgm:prSet presAssocID="{5B10CE65-9A06-45E3-938C-B0FB2430FCAE}" presName="hierChild4" presStyleCnt="0"/>
      <dgm:spPr/>
    </dgm:pt>
    <dgm:pt modelId="{0B8F63EC-FA51-4601-943A-8F8147AB146B}" type="pres">
      <dgm:prSet presAssocID="{EA4F60E5-4D68-45FF-92FE-29EF92F3DF5F}" presName="Name23" presStyleLbl="parChTrans1D4" presStyleIdx="4" presStyleCnt="11"/>
      <dgm:spPr/>
    </dgm:pt>
    <dgm:pt modelId="{4E98950F-7F7B-4506-B81C-0098D8E72BFE}" type="pres">
      <dgm:prSet presAssocID="{8371FB85-BE8E-4920-8DFB-E37D33FCDC5B}" presName="hierRoot4" presStyleCnt="0"/>
      <dgm:spPr/>
    </dgm:pt>
    <dgm:pt modelId="{37566B46-6344-4FB9-8BAA-23BB09C1C3A5}" type="pres">
      <dgm:prSet presAssocID="{8371FB85-BE8E-4920-8DFB-E37D33FCDC5B}" presName="composite4" presStyleCnt="0"/>
      <dgm:spPr/>
    </dgm:pt>
    <dgm:pt modelId="{CCC62408-9EE2-45AD-BAE7-B6894F3AAFEC}" type="pres">
      <dgm:prSet presAssocID="{8371FB85-BE8E-4920-8DFB-E37D33FCDC5B}" presName="background4" presStyleLbl="node4" presStyleIdx="4" presStyleCnt="11"/>
      <dgm:spPr/>
    </dgm:pt>
    <dgm:pt modelId="{7B0DBF6A-BA79-432C-B627-8FB6940B808A}" type="pres">
      <dgm:prSet presAssocID="{8371FB85-BE8E-4920-8DFB-E37D33FCDC5B}" presName="text4" presStyleLbl="fgAcc4" presStyleIdx="4" presStyleCnt="11">
        <dgm:presLayoutVars>
          <dgm:chPref val="3"/>
        </dgm:presLayoutVars>
      </dgm:prSet>
      <dgm:spPr/>
    </dgm:pt>
    <dgm:pt modelId="{E8F6C8D9-A628-401B-9477-75051D578F2B}" type="pres">
      <dgm:prSet presAssocID="{8371FB85-BE8E-4920-8DFB-E37D33FCDC5B}" presName="hierChild5" presStyleCnt="0"/>
      <dgm:spPr/>
    </dgm:pt>
    <dgm:pt modelId="{53938CCE-52A1-4D01-9497-61E1246D8CF1}" type="pres">
      <dgm:prSet presAssocID="{1B0AA2BB-CC85-4ABD-BF45-3BC8A5016802}" presName="Name23" presStyleLbl="parChTrans1D4" presStyleIdx="5" presStyleCnt="11"/>
      <dgm:spPr/>
    </dgm:pt>
    <dgm:pt modelId="{273727F1-2F99-466B-AD25-80D3A62B6387}" type="pres">
      <dgm:prSet presAssocID="{2C4DE1AB-6224-465C-9388-FF22E6A8532A}" presName="hierRoot4" presStyleCnt="0"/>
      <dgm:spPr/>
    </dgm:pt>
    <dgm:pt modelId="{FA7306CA-064C-45C3-8912-A2B880F384CD}" type="pres">
      <dgm:prSet presAssocID="{2C4DE1AB-6224-465C-9388-FF22E6A8532A}" presName="composite4" presStyleCnt="0"/>
      <dgm:spPr/>
    </dgm:pt>
    <dgm:pt modelId="{AE4D50BF-FAFE-4DFF-AE3A-C96B5BAE1D52}" type="pres">
      <dgm:prSet presAssocID="{2C4DE1AB-6224-465C-9388-FF22E6A8532A}" presName="background4" presStyleLbl="node4" presStyleIdx="5" presStyleCnt="11"/>
      <dgm:spPr>
        <a:solidFill>
          <a:srgbClr val="FFC000"/>
        </a:solidFill>
      </dgm:spPr>
    </dgm:pt>
    <dgm:pt modelId="{D67E5304-724C-4046-A8FA-FD542F2C560A}" type="pres">
      <dgm:prSet presAssocID="{2C4DE1AB-6224-465C-9388-FF22E6A8532A}" presName="text4" presStyleLbl="fgAcc4" presStyleIdx="5" presStyleCnt="11">
        <dgm:presLayoutVars>
          <dgm:chPref val="3"/>
        </dgm:presLayoutVars>
      </dgm:prSet>
      <dgm:spPr/>
    </dgm:pt>
    <dgm:pt modelId="{BF996F36-4708-4E0E-BBA4-AF0380E1BA84}" type="pres">
      <dgm:prSet presAssocID="{2C4DE1AB-6224-465C-9388-FF22E6A8532A}" presName="hierChild5" presStyleCnt="0"/>
      <dgm:spPr/>
    </dgm:pt>
    <dgm:pt modelId="{EFB9F9B4-4D9A-4C61-98A6-EB2DC69F8FBD}" type="pres">
      <dgm:prSet presAssocID="{64012F6D-85F9-4F25-836C-2D3E29BAAAA7}" presName="Name10" presStyleLbl="parChTrans1D2" presStyleIdx="1" presStyleCnt="2"/>
      <dgm:spPr/>
    </dgm:pt>
    <dgm:pt modelId="{7F298CE5-435F-4151-A73B-F2F36AB9648D}" type="pres">
      <dgm:prSet presAssocID="{02B4B7CF-1A50-4088-B10B-58DAEDEDD176}" presName="hierRoot2" presStyleCnt="0"/>
      <dgm:spPr/>
    </dgm:pt>
    <dgm:pt modelId="{C59A4DFD-9025-440F-9C13-18B3F43ED7E5}" type="pres">
      <dgm:prSet presAssocID="{02B4B7CF-1A50-4088-B10B-58DAEDEDD176}" presName="composite2" presStyleCnt="0"/>
      <dgm:spPr/>
    </dgm:pt>
    <dgm:pt modelId="{A719B6AE-C53B-4399-AD56-CF7F2CA27766}" type="pres">
      <dgm:prSet presAssocID="{02B4B7CF-1A50-4088-B10B-58DAEDEDD176}" presName="background2" presStyleLbl="node2" presStyleIdx="1" presStyleCnt="2"/>
      <dgm:spPr/>
    </dgm:pt>
    <dgm:pt modelId="{6E0F4E11-CBEC-464D-B04C-9CAEBD72D147}" type="pres">
      <dgm:prSet presAssocID="{02B4B7CF-1A50-4088-B10B-58DAEDEDD176}" presName="text2" presStyleLbl="fgAcc2" presStyleIdx="1" presStyleCnt="2">
        <dgm:presLayoutVars>
          <dgm:chPref val="3"/>
        </dgm:presLayoutVars>
      </dgm:prSet>
      <dgm:spPr/>
    </dgm:pt>
    <dgm:pt modelId="{4174D48D-0AB7-4853-932B-CD1666D55BFE}" type="pres">
      <dgm:prSet presAssocID="{02B4B7CF-1A50-4088-B10B-58DAEDEDD176}" presName="hierChild3" presStyleCnt="0"/>
      <dgm:spPr/>
    </dgm:pt>
    <dgm:pt modelId="{C6DC7C3D-0B87-4329-A9CF-0662393DDDC3}" type="pres">
      <dgm:prSet presAssocID="{69F8E2FF-B5D4-4047-8708-72C8F9CF8AD6}" presName="Name17" presStyleLbl="parChTrans1D3" presStyleIdx="2" presStyleCnt="5"/>
      <dgm:spPr/>
    </dgm:pt>
    <dgm:pt modelId="{4355CD20-BB6C-4EE1-B1F9-3A6BC0D4B211}" type="pres">
      <dgm:prSet presAssocID="{4BD9093B-C3DE-46C7-88AB-CCF7F6D64BA7}" presName="hierRoot3" presStyleCnt="0"/>
      <dgm:spPr/>
    </dgm:pt>
    <dgm:pt modelId="{48E92025-323D-49D3-A988-30EA46D16054}" type="pres">
      <dgm:prSet presAssocID="{4BD9093B-C3DE-46C7-88AB-CCF7F6D64BA7}" presName="composite3" presStyleCnt="0"/>
      <dgm:spPr/>
    </dgm:pt>
    <dgm:pt modelId="{A2CA8219-DEC6-4975-8D9A-35C67A045272}" type="pres">
      <dgm:prSet presAssocID="{4BD9093B-C3DE-46C7-88AB-CCF7F6D64BA7}" presName="background3" presStyleLbl="node3" presStyleIdx="2" presStyleCnt="5"/>
      <dgm:spPr/>
    </dgm:pt>
    <dgm:pt modelId="{41EFDFC7-0D52-4AC5-89F6-5AFA432E7E0C}" type="pres">
      <dgm:prSet presAssocID="{4BD9093B-C3DE-46C7-88AB-CCF7F6D64BA7}" presName="text3" presStyleLbl="fgAcc3" presStyleIdx="2" presStyleCnt="5">
        <dgm:presLayoutVars>
          <dgm:chPref val="3"/>
        </dgm:presLayoutVars>
      </dgm:prSet>
      <dgm:spPr/>
    </dgm:pt>
    <dgm:pt modelId="{063715F1-08C0-48A1-8456-6B79419C8EFF}" type="pres">
      <dgm:prSet presAssocID="{4BD9093B-C3DE-46C7-88AB-CCF7F6D64BA7}" presName="hierChild4" presStyleCnt="0"/>
      <dgm:spPr/>
    </dgm:pt>
    <dgm:pt modelId="{1B6BE7B6-6111-4DB7-9952-4AFD7DC1D565}" type="pres">
      <dgm:prSet presAssocID="{FFE3C324-0B35-4EA3-8A40-6FB98431E7D1}" presName="Name23" presStyleLbl="parChTrans1D4" presStyleIdx="6" presStyleCnt="11"/>
      <dgm:spPr/>
    </dgm:pt>
    <dgm:pt modelId="{5C37E5BC-77FF-4952-B74C-1C8E24093F23}" type="pres">
      <dgm:prSet presAssocID="{28CBEC97-F47B-4C3B-BCC9-F38A4890B510}" presName="hierRoot4" presStyleCnt="0"/>
      <dgm:spPr/>
    </dgm:pt>
    <dgm:pt modelId="{0E1250F4-963A-429B-96A8-4F84E5B1F710}" type="pres">
      <dgm:prSet presAssocID="{28CBEC97-F47B-4C3B-BCC9-F38A4890B510}" presName="composite4" presStyleCnt="0"/>
      <dgm:spPr/>
    </dgm:pt>
    <dgm:pt modelId="{C1529EB0-EBC0-4D63-BDB5-08464263F645}" type="pres">
      <dgm:prSet presAssocID="{28CBEC97-F47B-4C3B-BCC9-F38A4890B510}" presName="background4" presStyleLbl="node4" presStyleIdx="6" presStyleCnt="11"/>
      <dgm:spPr/>
    </dgm:pt>
    <dgm:pt modelId="{8756F859-CECD-40C0-A37A-E4FB85434726}" type="pres">
      <dgm:prSet presAssocID="{28CBEC97-F47B-4C3B-BCC9-F38A4890B510}" presName="text4" presStyleLbl="fgAcc4" presStyleIdx="6" presStyleCnt="11">
        <dgm:presLayoutVars>
          <dgm:chPref val="3"/>
        </dgm:presLayoutVars>
      </dgm:prSet>
      <dgm:spPr/>
    </dgm:pt>
    <dgm:pt modelId="{F4726853-8F35-4903-9F21-F38C18B71705}" type="pres">
      <dgm:prSet presAssocID="{28CBEC97-F47B-4C3B-BCC9-F38A4890B510}" presName="hierChild5" presStyleCnt="0"/>
      <dgm:spPr/>
    </dgm:pt>
    <dgm:pt modelId="{90DB22F6-BD5E-40C7-8848-93E1DEF0546E}" type="pres">
      <dgm:prSet presAssocID="{5B784560-7C42-4487-9EBA-91CF1D9181BE}" presName="Name23" presStyleLbl="parChTrans1D4" presStyleIdx="7" presStyleCnt="11"/>
      <dgm:spPr/>
    </dgm:pt>
    <dgm:pt modelId="{8CDEF436-178A-443D-A5F0-83DE91CD4032}" type="pres">
      <dgm:prSet presAssocID="{B355B0AD-560F-4457-BB6D-4B375A9FE5EB}" presName="hierRoot4" presStyleCnt="0"/>
      <dgm:spPr/>
    </dgm:pt>
    <dgm:pt modelId="{F9B4D742-6B63-46AC-89E1-B06686BB325D}" type="pres">
      <dgm:prSet presAssocID="{B355B0AD-560F-4457-BB6D-4B375A9FE5EB}" presName="composite4" presStyleCnt="0"/>
      <dgm:spPr/>
    </dgm:pt>
    <dgm:pt modelId="{C5532D3A-6672-4889-A9C5-7A6E931B1952}" type="pres">
      <dgm:prSet presAssocID="{B355B0AD-560F-4457-BB6D-4B375A9FE5EB}" presName="background4" presStyleLbl="node4" presStyleIdx="7" presStyleCnt="11"/>
      <dgm:spPr>
        <a:solidFill>
          <a:srgbClr val="FFC000"/>
        </a:solidFill>
      </dgm:spPr>
    </dgm:pt>
    <dgm:pt modelId="{0E07AEC2-D846-4FB5-B029-A23AEC5A9AB1}" type="pres">
      <dgm:prSet presAssocID="{B355B0AD-560F-4457-BB6D-4B375A9FE5EB}" presName="text4" presStyleLbl="fgAcc4" presStyleIdx="7" presStyleCnt="11">
        <dgm:presLayoutVars>
          <dgm:chPref val="3"/>
        </dgm:presLayoutVars>
      </dgm:prSet>
      <dgm:spPr/>
    </dgm:pt>
    <dgm:pt modelId="{6FF2779B-4449-4C8E-B99A-CF5B92F5795A}" type="pres">
      <dgm:prSet presAssocID="{B355B0AD-560F-4457-BB6D-4B375A9FE5EB}" presName="hierChild5" presStyleCnt="0"/>
      <dgm:spPr/>
    </dgm:pt>
    <dgm:pt modelId="{A217612E-971B-44B8-87CD-E7FFF14AEE48}" type="pres">
      <dgm:prSet presAssocID="{04220BFE-EBD9-4C66-AEAE-DA5EF639AD75}" presName="Name17" presStyleLbl="parChTrans1D3" presStyleIdx="3" presStyleCnt="5"/>
      <dgm:spPr/>
    </dgm:pt>
    <dgm:pt modelId="{B96CAF70-8734-4EB3-B25F-570C2A87DBC5}" type="pres">
      <dgm:prSet presAssocID="{9D27471A-DA96-4BF6-8037-2ED921E68113}" presName="hierRoot3" presStyleCnt="0"/>
      <dgm:spPr/>
    </dgm:pt>
    <dgm:pt modelId="{49C94CC6-846A-4832-BA82-FA0BDC98D8D4}" type="pres">
      <dgm:prSet presAssocID="{9D27471A-DA96-4BF6-8037-2ED921E68113}" presName="composite3" presStyleCnt="0"/>
      <dgm:spPr/>
    </dgm:pt>
    <dgm:pt modelId="{F090EB28-8906-4CD4-A40A-6FB1859F3D81}" type="pres">
      <dgm:prSet presAssocID="{9D27471A-DA96-4BF6-8037-2ED921E68113}" presName="background3" presStyleLbl="node3" presStyleIdx="3" presStyleCnt="5"/>
      <dgm:spPr/>
    </dgm:pt>
    <dgm:pt modelId="{6B653AF3-F4C7-4116-8484-A1B554CFE38C}" type="pres">
      <dgm:prSet presAssocID="{9D27471A-DA96-4BF6-8037-2ED921E68113}" presName="text3" presStyleLbl="fgAcc3" presStyleIdx="3" presStyleCnt="5">
        <dgm:presLayoutVars>
          <dgm:chPref val="3"/>
        </dgm:presLayoutVars>
      </dgm:prSet>
      <dgm:spPr/>
    </dgm:pt>
    <dgm:pt modelId="{4C31421A-FC8D-47B5-A8FA-C8E491352923}" type="pres">
      <dgm:prSet presAssocID="{9D27471A-DA96-4BF6-8037-2ED921E68113}" presName="hierChild4" presStyleCnt="0"/>
      <dgm:spPr/>
    </dgm:pt>
    <dgm:pt modelId="{AE130EEA-0F1C-4AF5-A9C8-D043B602DCA3}" type="pres">
      <dgm:prSet presAssocID="{B9FF1B1A-EB7C-4A79-A99E-D3B0BDC4D64F}" presName="Name23" presStyleLbl="parChTrans1D4" presStyleIdx="8" presStyleCnt="11"/>
      <dgm:spPr/>
    </dgm:pt>
    <dgm:pt modelId="{2C9AB911-2E2E-45AC-A2FF-2403D4AE7A4F}" type="pres">
      <dgm:prSet presAssocID="{BC70227B-26E2-4442-A6B7-4524AF13ACB3}" presName="hierRoot4" presStyleCnt="0"/>
      <dgm:spPr/>
    </dgm:pt>
    <dgm:pt modelId="{FBBF6F5C-15FA-4701-BCD1-7DCBA50E2B62}" type="pres">
      <dgm:prSet presAssocID="{BC70227B-26E2-4442-A6B7-4524AF13ACB3}" presName="composite4" presStyleCnt="0"/>
      <dgm:spPr/>
    </dgm:pt>
    <dgm:pt modelId="{D744A41E-6165-432A-8F64-D95A3E63598F}" type="pres">
      <dgm:prSet presAssocID="{BC70227B-26E2-4442-A6B7-4524AF13ACB3}" presName="background4" presStyleLbl="node4" presStyleIdx="8" presStyleCnt="11"/>
      <dgm:spPr/>
    </dgm:pt>
    <dgm:pt modelId="{C4A47E89-CEC1-4DBC-B63E-5D63B81E090E}" type="pres">
      <dgm:prSet presAssocID="{BC70227B-26E2-4442-A6B7-4524AF13ACB3}" presName="text4" presStyleLbl="fgAcc4" presStyleIdx="8" presStyleCnt="11">
        <dgm:presLayoutVars>
          <dgm:chPref val="3"/>
        </dgm:presLayoutVars>
      </dgm:prSet>
      <dgm:spPr/>
    </dgm:pt>
    <dgm:pt modelId="{7C01F541-E9DE-4C15-B5BC-81C85FA843D9}" type="pres">
      <dgm:prSet presAssocID="{BC70227B-26E2-4442-A6B7-4524AF13ACB3}" presName="hierChild5" presStyleCnt="0"/>
      <dgm:spPr/>
    </dgm:pt>
    <dgm:pt modelId="{A3080525-15DB-42C4-9995-E0F3BBA9ECCA}" type="pres">
      <dgm:prSet presAssocID="{162F7B7C-1B3C-47A1-AD9B-065F3FBAEFE9}" presName="Name23" presStyleLbl="parChTrans1D4" presStyleIdx="9" presStyleCnt="11"/>
      <dgm:spPr/>
    </dgm:pt>
    <dgm:pt modelId="{E20CEE46-2C31-4792-8154-355B1FBD19EF}" type="pres">
      <dgm:prSet presAssocID="{BBFEAB50-4AD4-4EE1-9B03-6DB3B336518E}" presName="hierRoot4" presStyleCnt="0"/>
      <dgm:spPr/>
    </dgm:pt>
    <dgm:pt modelId="{1EB047EA-0D36-4258-8123-3BF86A78837D}" type="pres">
      <dgm:prSet presAssocID="{BBFEAB50-4AD4-4EE1-9B03-6DB3B336518E}" presName="composite4" presStyleCnt="0"/>
      <dgm:spPr/>
    </dgm:pt>
    <dgm:pt modelId="{C0794308-1F03-441A-9D76-E85EA0F3CBFC}" type="pres">
      <dgm:prSet presAssocID="{BBFEAB50-4AD4-4EE1-9B03-6DB3B336518E}" presName="background4" presStyleLbl="node4" presStyleIdx="9" presStyleCnt="11"/>
      <dgm:spPr>
        <a:solidFill>
          <a:srgbClr val="92D050"/>
        </a:solidFill>
      </dgm:spPr>
    </dgm:pt>
    <dgm:pt modelId="{EB5487D3-6E73-4A00-8750-A5C2F3ACA7C1}" type="pres">
      <dgm:prSet presAssocID="{BBFEAB50-4AD4-4EE1-9B03-6DB3B336518E}" presName="text4" presStyleLbl="fgAcc4" presStyleIdx="9" presStyleCnt="11">
        <dgm:presLayoutVars>
          <dgm:chPref val="3"/>
        </dgm:presLayoutVars>
      </dgm:prSet>
      <dgm:spPr/>
    </dgm:pt>
    <dgm:pt modelId="{E16DB085-EC69-48A7-9A57-BB048502D007}" type="pres">
      <dgm:prSet presAssocID="{BBFEAB50-4AD4-4EE1-9B03-6DB3B336518E}" presName="hierChild5" presStyleCnt="0"/>
      <dgm:spPr/>
    </dgm:pt>
    <dgm:pt modelId="{4880F3FE-7D7F-42A6-B624-2CE729FFC5A5}" type="pres">
      <dgm:prSet presAssocID="{4DC716B4-99A9-4E1A-9EF2-0AF44435A586}" presName="Name17" presStyleLbl="parChTrans1D3" presStyleIdx="4" presStyleCnt="5"/>
      <dgm:spPr/>
    </dgm:pt>
    <dgm:pt modelId="{2BD4CCF6-DEA2-45CB-83D2-7BF134BFAD94}" type="pres">
      <dgm:prSet presAssocID="{119D9C2C-8B61-4329-ABB2-90A6FD7033A4}" presName="hierRoot3" presStyleCnt="0"/>
      <dgm:spPr/>
    </dgm:pt>
    <dgm:pt modelId="{0DFC9CEC-7A14-490D-86F6-5867D367C28A}" type="pres">
      <dgm:prSet presAssocID="{119D9C2C-8B61-4329-ABB2-90A6FD7033A4}" presName="composite3" presStyleCnt="0"/>
      <dgm:spPr/>
    </dgm:pt>
    <dgm:pt modelId="{782753E4-A412-4F35-9EB5-C77A1A220208}" type="pres">
      <dgm:prSet presAssocID="{119D9C2C-8B61-4329-ABB2-90A6FD7033A4}" presName="background3" presStyleLbl="node3" presStyleIdx="4" presStyleCnt="5"/>
      <dgm:spPr/>
    </dgm:pt>
    <dgm:pt modelId="{3BA0EB5B-6F3A-49B9-8EF7-E592531B1A00}" type="pres">
      <dgm:prSet presAssocID="{119D9C2C-8B61-4329-ABB2-90A6FD7033A4}" presName="text3" presStyleLbl="fgAcc3" presStyleIdx="4" presStyleCnt="5">
        <dgm:presLayoutVars>
          <dgm:chPref val="3"/>
        </dgm:presLayoutVars>
      </dgm:prSet>
      <dgm:spPr/>
    </dgm:pt>
    <dgm:pt modelId="{926A5621-08A6-46FE-B18A-84440BADF52D}" type="pres">
      <dgm:prSet presAssocID="{119D9C2C-8B61-4329-ABB2-90A6FD7033A4}" presName="hierChild4" presStyleCnt="0"/>
      <dgm:spPr/>
    </dgm:pt>
    <dgm:pt modelId="{AE2A37C7-0217-4546-BABB-2DCCAB690390}" type="pres">
      <dgm:prSet presAssocID="{F8737300-A239-4FAC-8B67-9B596348DAA7}" presName="Name23" presStyleLbl="parChTrans1D4" presStyleIdx="10" presStyleCnt="11"/>
      <dgm:spPr/>
    </dgm:pt>
    <dgm:pt modelId="{37CCCA21-72E9-4900-B802-DEEEB19C21C5}" type="pres">
      <dgm:prSet presAssocID="{5B202938-31A6-46C0-B27B-274B3EC68BCE}" presName="hierRoot4" presStyleCnt="0"/>
      <dgm:spPr/>
    </dgm:pt>
    <dgm:pt modelId="{42EFB780-8D95-403A-A30B-D55C7675BDA3}" type="pres">
      <dgm:prSet presAssocID="{5B202938-31A6-46C0-B27B-274B3EC68BCE}" presName="composite4" presStyleCnt="0"/>
      <dgm:spPr/>
    </dgm:pt>
    <dgm:pt modelId="{794E49CF-835F-4926-8C7C-CB16690648B9}" type="pres">
      <dgm:prSet presAssocID="{5B202938-31A6-46C0-B27B-274B3EC68BCE}" presName="background4" presStyleLbl="node4" presStyleIdx="10" presStyleCnt="11"/>
      <dgm:spPr/>
    </dgm:pt>
    <dgm:pt modelId="{823CA1C9-A92E-43B4-A074-BEBE9AC25AD4}" type="pres">
      <dgm:prSet presAssocID="{5B202938-31A6-46C0-B27B-274B3EC68BCE}" presName="text4" presStyleLbl="fgAcc4" presStyleIdx="10" presStyleCnt="11">
        <dgm:presLayoutVars>
          <dgm:chPref val="3"/>
        </dgm:presLayoutVars>
      </dgm:prSet>
      <dgm:spPr/>
    </dgm:pt>
    <dgm:pt modelId="{5C580CAD-AFEE-46A7-A958-17E63A04DFE8}" type="pres">
      <dgm:prSet presAssocID="{5B202938-31A6-46C0-B27B-274B3EC68BCE}" presName="hierChild5" presStyleCnt="0"/>
      <dgm:spPr/>
    </dgm:pt>
  </dgm:ptLst>
  <dgm:cxnLst>
    <dgm:cxn modelId="{811E1D0C-5AD0-4249-BF56-9A79FA23C5C3}" type="presOf" srcId="{BBFEAB50-4AD4-4EE1-9B03-6DB3B336518E}" destId="{EB5487D3-6E73-4A00-8750-A5C2F3ACA7C1}" srcOrd="0" destOrd="0" presId="urn:microsoft.com/office/officeart/2005/8/layout/hierarchy1"/>
    <dgm:cxn modelId="{FE85F518-D086-4B51-9E03-3AD24CD6D5CE}" type="presOf" srcId="{BD21E141-BCC1-4495-99DE-FBC205A8A203}" destId="{80F44158-AC33-4746-84BE-1DC09BE29BB8}" srcOrd="0" destOrd="0" presId="urn:microsoft.com/office/officeart/2005/8/layout/hierarchy1"/>
    <dgm:cxn modelId="{3BD8201A-B908-4635-BAD4-B8C132D6B793}" type="presOf" srcId="{1B0AA2BB-CC85-4ABD-BF45-3BC8A5016802}" destId="{53938CCE-52A1-4D01-9497-61E1246D8CF1}" srcOrd="0" destOrd="0" presId="urn:microsoft.com/office/officeart/2005/8/layout/hierarchy1"/>
    <dgm:cxn modelId="{5D17681C-6DDC-41B1-B45E-02225B5C3BDC}" srcId="{656216EA-4F7E-4E95-A908-EAD15CE14147}" destId="{02B4B7CF-1A50-4088-B10B-58DAEDEDD176}" srcOrd="1" destOrd="0" parTransId="{64012F6D-85F9-4F25-836C-2D3E29BAAAA7}" sibTransId="{6EA9776E-2C65-41DD-93F1-589862E75EF6}"/>
    <dgm:cxn modelId="{33A57D20-B4E0-4A3C-B151-0314741BFED7}" type="presOf" srcId="{F8737300-A239-4FAC-8B67-9B596348DAA7}" destId="{AE2A37C7-0217-4546-BABB-2DCCAB690390}" srcOrd="0" destOrd="0" presId="urn:microsoft.com/office/officeart/2005/8/layout/hierarchy1"/>
    <dgm:cxn modelId="{5CA75B24-428A-44DF-A6D6-C2DA80846FF6}" type="presOf" srcId="{9D27471A-DA96-4BF6-8037-2ED921E68113}" destId="{6B653AF3-F4C7-4116-8484-A1B554CFE38C}" srcOrd="0" destOrd="0" presId="urn:microsoft.com/office/officeart/2005/8/layout/hierarchy1"/>
    <dgm:cxn modelId="{D25A7030-8D6D-4851-83F0-90D9A2CD0A85}" type="presOf" srcId="{8371FB85-BE8E-4920-8DFB-E37D33FCDC5B}" destId="{7B0DBF6A-BA79-432C-B627-8FB6940B808A}" srcOrd="0" destOrd="0" presId="urn:microsoft.com/office/officeart/2005/8/layout/hierarchy1"/>
    <dgm:cxn modelId="{8FE49330-F27C-4D08-8816-555C3F142B06}" srcId="{119D9C2C-8B61-4329-ABB2-90A6FD7033A4}" destId="{5B202938-31A6-46C0-B27B-274B3EC68BCE}" srcOrd="0" destOrd="0" parTransId="{F8737300-A239-4FAC-8B67-9B596348DAA7}" sibTransId="{5386ABDE-6222-4F82-A218-A225C9CE190C}"/>
    <dgm:cxn modelId="{51FADA32-1C1B-4693-BB37-6DF9C624BF24}" type="presOf" srcId="{26924C1C-4FCB-4FC3-87E0-1934F92A02BD}" destId="{09B47A90-A4E5-4982-9C23-47C59AF60EE9}" srcOrd="0" destOrd="0" presId="urn:microsoft.com/office/officeart/2005/8/layout/hierarchy1"/>
    <dgm:cxn modelId="{752EB835-B76D-41A2-B36B-2A45B87DABE4}" type="presOf" srcId="{162F7B7C-1B3C-47A1-AD9B-065F3FBAEFE9}" destId="{A3080525-15DB-42C4-9995-E0F3BBA9ECCA}" srcOrd="0" destOrd="0" presId="urn:microsoft.com/office/officeart/2005/8/layout/hierarchy1"/>
    <dgm:cxn modelId="{7725153C-14C0-40B2-B9C0-24ECBA5DA743}" type="presOf" srcId="{EA4F60E5-4D68-45FF-92FE-29EF92F3DF5F}" destId="{0B8F63EC-FA51-4601-943A-8F8147AB146B}" srcOrd="0" destOrd="0" presId="urn:microsoft.com/office/officeart/2005/8/layout/hierarchy1"/>
    <dgm:cxn modelId="{45687C3E-33B9-4D94-A32C-98B3411731C6}" type="presOf" srcId="{96E7BE67-81FA-452F-A0C1-1A6E54E1E605}" destId="{2FA0A30D-4AC0-4294-B4BC-8CAFBF2842E5}" srcOrd="0" destOrd="0" presId="urn:microsoft.com/office/officeart/2005/8/layout/hierarchy1"/>
    <dgm:cxn modelId="{69413C42-817C-408B-9747-55D5C0C84683}" srcId="{02B4B7CF-1A50-4088-B10B-58DAEDEDD176}" destId="{119D9C2C-8B61-4329-ABB2-90A6FD7033A4}" srcOrd="2" destOrd="0" parTransId="{4DC716B4-99A9-4E1A-9EF2-0AF44435A586}" sibTransId="{C6ED11EB-C18B-470D-9E20-16E96296EB5B}"/>
    <dgm:cxn modelId="{FC8F7842-3783-4FA3-839F-AFB9B2DE54D2}" type="presOf" srcId="{A557C0B1-4635-4502-A198-96DD4E306854}" destId="{9360BC01-1E88-42EB-9601-9EDCDA89D7C7}" srcOrd="0" destOrd="0" presId="urn:microsoft.com/office/officeart/2005/8/layout/hierarchy1"/>
    <dgm:cxn modelId="{D10F9162-C89F-438D-B9A7-0995BC20BA9F}" type="presOf" srcId="{8E2AD472-DD04-4D28-956B-389D15714950}" destId="{C8CE41BA-C385-454C-BC76-980C228060FA}" srcOrd="0" destOrd="0" presId="urn:microsoft.com/office/officeart/2005/8/layout/hierarchy1"/>
    <dgm:cxn modelId="{47F29164-D619-4828-94D5-7C8F243ACE1B}" srcId="{9D27471A-DA96-4BF6-8037-2ED921E68113}" destId="{BC70227B-26E2-4442-A6B7-4524AF13ACB3}" srcOrd="0" destOrd="0" parTransId="{B9FF1B1A-EB7C-4A79-A99E-D3B0BDC4D64F}" sibTransId="{090BA768-57C6-4BFC-8BF3-E75B4CBF84E5}"/>
    <dgm:cxn modelId="{5D13CB68-36E8-4025-9EF6-F028038BF318}" srcId="{F9BFDAF4-29E1-4D68-95FA-92DED8CB7171}" destId="{78555F22-B04E-4EC0-8C54-900E32907F90}" srcOrd="0" destOrd="0" parTransId="{B162E498-C217-47A0-8E88-964F265BEB8A}" sibTransId="{242D3391-57D7-455F-BCE2-2381DA131756}"/>
    <dgm:cxn modelId="{C121D04A-790C-4CB6-A1A9-40C769AD68EC}" type="presOf" srcId="{656216EA-4F7E-4E95-A908-EAD15CE14147}" destId="{D204AB58-5B33-418D-BB9A-640A868F9EBE}" srcOrd="0" destOrd="0" presId="urn:microsoft.com/office/officeart/2005/8/layout/hierarchy1"/>
    <dgm:cxn modelId="{EFE2784B-176D-4DB4-A9C5-3C5FE6088B6A}" type="presOf" srcId="{B355B0AD-560F-4457-BB6D-4B375A9FE5EB}" destId="{0E07AEC2-D846-4FB5-B029-A23AEC5A9AB1}" srcOrd="0" destOrd="0" presId="urn:microsoft.com/office/officeart/2005/8/layout/hierarchy1"/>
    <dgm:cxn modelId="{B7B6616C-A347-4860-9FDF-8FB9844412FA}" srcId="{28CBEC97-F47B-4C3B-BCC9-F38A4890B510}" destId="{B355B0AD-560F-4457-BB6D-4B375A9FE5EB}" srcOrd="0" destOrd="0" parTransId="{5B784560-7C42-4487-9EBA-91CF1D9181BE}" sibTransId="{E3C6AD13-D44B-412F-A11F-3A2027E810D2}"/>
    <dgm:cxn modelId="{063E6C4C-4AE9-48AB-AD10-3E9C420725D0}" type="presOf" srcId="{B162E498-C217-47A0-8E88-964F265BEB8A}" destId="{9630EC1B-47D5-49E4-A5D2-2081A0D728F1}" srcOrd="0" destOrd="0" presId="urn:microsoft.com/office/officeart/2005/8/layout/hierarchy1"/>
    <dgm:cxn modelId="{57AE666D-9692-43D4-864A-ADFCBD0AA9DA}" type="presOf" srcId="{F9BFDAF4-29E1-4D68-95FA-92DED8CB7171}" destId="{23DD3C18-C931-485C-9EF0-C32E5E582423}" srcOrd="0" destOrd="0" presId="urn:microsoft.com/office/officeart/2005/8/layout/hierarchy1"/>
    <dgm:cxn modelId="{13926353-ABD1-416C-BEC4-931E6FD03636}" type="presOf" srcId="{28CBEC97-F47B-4C3B-BCC9-F38A4890B510}" destId="{8756F859-CECD-40C0-A37A-E4FB85434726}" srcOrd="0" destOrd="0" presId="urn:microsoft.com/office/officeart/2005/8/layout/hierarchy1"/>
    <dgm:cxn modelId="{BDA2DB73-92E0-43BE-83E6-A02DF5F515B0}" type="presOf" srcId="{64012F6D-85F9-4F25-836C-2D3E29BAAAA7}" destId="{EFB9F9B4-4D9A-4C61-98A6-EB2DC69F8FBD}" srcOrd="0" destOrd="0" presId="urn:microsoft.com/office/officeart/2005/8/layout/hierarchy1"/>
    <dgm:cxn modelId="{F634B974-48F8-47A6-9A94-E1E7EEE20268}" srcId="{A557C0B1-4635-4502-A198-96DD4E306854}" destId="{5B10CE65-9A06-45E3-938C-B0FB2430FCAE}" srcOrd="1" destOrd="0" parTransId="{39081DD5-122D-4A86-B099-B179DA175A3C}" sibTransId="{470DD07E-56A5-49D6-B862-D912C21C1905}"/>
    <dgm:cxn modelId="{5E88A975-642B-4DC6-B5FB-8A465028FEE2}" type="presOf" srcId="{B599A85B-3D7D-4732-A9B3-5FCC0BFDA04D}" destId="{2D47603E-2D2B-4731-A839-39F328A64C0A}" srcOrd="0" destOrd="0" presId="urn:microsoft.com/office/officeart/2005/8/layout/hierarchy1"/>
    <dgm:cxn modelId="{B6899259-9DBD-46AE-8CA6-EA97339A7ED0}" srcId="{02B4B7CF-1A50-4088-B10B-58DAEDEDD176}" destId="{9D27471A-DA96-4BF6-8037-2ED921E68113}" srcOrd="1" destOrd="0" parTransId="{04220BFE-EBD9-4C66-AEAE-DA5EF639AD75}" sibTransId="{1D18E6C7-4990-4498-8DA6-A8BD607ACA59}"/>
    <dgm:cxn modelId="{1CD29459-313A-4F34-9A91-F110D311BA9A}" srcId="{16C41F4F-8EF6-4309-93B3-395529FA24E0}" destId="{F9BFDAF4-29E1-4D68-95FA-92DED8CB7171}" srcOrd="0" destOrd="0" parTransId="{96E7BE67-81FA-452F-A0C1-1A6E54E1E605}" sibTransId="{AC6818C7-FFC5-44ED-9BF3-DD2593F807E9}"/>
    <dgm:cxn modelId="{6989755A-8402-413F-BBF2-E30030993301}" type="presOf" srcId="{5B10CE65-9A06-45E3-938C-B0FB2430FCAE}" destId="{588AF937-1CC7-430D-8A46-1FF00A940ED1}" srcOrd="0" destOrd="0" presId="urn:microsoft.com/office/officeart/2005/8/layout/hierarchy1"/>
    <dgm:cxn modelId="{D44C9E7C-E111-48DF-9FA8-F413752063E1}" srcId="{F9BFDAF4-29E1-4D68-95FA-92DED8CB7171}" destId="{C489E400-5F81-4E31-BD10-383087AE05CA}" srcOrd="1" destOrd="0" parTransId="{26924C1C-4FCB-4FC3-87E0-1934F92A02BD}" sibTransId="{B6DC12C1-8FF1-41AE-B87D-04A0BDC259EF}"/>
    <dgm:cxn modelId="{90DA247D-5BB2-498D-BCFF-FF2A43E2F065}" type="presOf" srcId="{C489E400-5F81-4E31-BD10-383087AE05CA}" destId="{02DDAD68-40FC-4550-AC76-B59F928B15AB}" srcOrd="0" destOrd="0" presId="urn:microsoft.com/office/officeart/2005/8/layout/hierarchy1"/>
    <dgm:cxn modelId="{6C5D2D7D-66DF-4405-9384-C6B7F0736F9C}" type="presOf" srcId="{04220BFE-EBD9-4C66-AEAE-DA5EF639AD75}" destId="{A217612E-971B-44B8-87CD-E7FFF14AEE48}" srcOrd="0" destOrd="0" presId="urn:microsoft.com/office/officeart/2005/8/layout/hierarchy1"/>
    <dgm:cxn modelId="{960FC681-906A-47D6-824E-16FC9DDDA6B3}" type="presOf" srcId="{BC70227B-26E2-4442-A6B7-4524AF13ACB3}" destId="{C4A47E89-CEC1-4DBC-B63E-5D63B81E090E}" srcOrd="0" destOrd="0" presId="urn:microsoft.com/office/officeart/2005/8/layout/hierarchy1"/>
    <dgm:cxn modelId="{A628938D-E59E-47A1-A258-A96617D5891E}" type="presOf" srcId="{119D9C2C-8B61-4329-ABB2-90A6FD7033A4}" destId="{3BA0EB5B-6F3A-49B9-8EF7-E592531B1A00}" srcOrd="0" destOrd="0" presId="urn:microsoft.com/office/officeart/2005/8/layout/hierarchy1"/>
    <dgm:cxn modelId="{57AA1192-E0BC-4FBD-9520-A53F44D9F4D0}" type="presOf" srcId="{02B4B7CF-1A50-4088-B10B-58DAEDEDD176}" destId="{6E0F4E11-CBEC-464D-B04C-9CAEBD72D147}" srcOrd="0" destOrd="0" presId="urn:microsoft.com/office/officeart/2005/8/layout/hierarchy1"/>
    <dgm:cxn modelId="{498DBAA9-93E2-460A-8EBC-7F56F215E440}" type="presOf" srcId="{5B784560-7C42-4487-9EBA-91CF1D9181BE}" destId="{90DB22F6-BD5E-40C7-8848-93E1DEF0546E}" srcOrd="0" destOrd="0" presId="urn:microsoft.com/office/officeart/2005/8/layout/hierarchy1"/>
    <dgm:cxn modelId="{676112AA-BB18-46C2-B508-71E0455C7242}" srcId="{A557C0B1-4635-4502-A198-96DD4E306854}" destId="{16C41F4F-8EF6-4309-93B3-395529FA24E0}" srcOrd="0" destOrd="0" parTransId="{ED947CC9-C4FA-42FF-8925-8FF6103FF641}" sibTransId="{AC6F9088-3608-4122-9E50-5949DEEFD8FE}"/>
    <dgm:cxn modelId="{D8A683B5-C303-4428-9274-9FAEE953BB59}" srcId="{BC70227B-26E2-4442-A6B7-4524AF13ACB3}" destId="{BBFEAB50-4AD4-4EE1-9B03-6DB3B336518E}" srcOrd="0" destOrd="0" parTransId="{162F7B7C-1B3C-47A1-AD9B-065F3FBAEFE9}" sibTransId="{D717277E-FE7E-493B-AC4C-0D4FFCBBFA72}"/>
    <dgm:cxn modelId="{A28613B8-01E3-44F9-BB20-D048E0DEE6CE}" type="presOf" srcId="{ED947CC9-C4FA-42FF-8925-8FF6103FF641}" destId="{0594324B-A766-454B-AEFA-8E80D631CA73}" srcOrd="0" destOrd="0" presId="urn:microsoft.com/office/officeart/2005/8/layout/hierarchy1"/>
    <dgm:cxn modelId="{3649B2B8-6CC2-48B4-8C9F-0C36D9A0BB78}" type="presOf" srcId="{B9FF1B1A-EB7C-4A79-A99E-D3B0BDC4D64F}" destId="{AE130EEA-0F1C-4AF5-A9C8-D043B602DCA3}" srcOrd="0" destOrd="0" presId="urn:microsoft.com/office/officeart/2005/8/layout/hierarchy1"/>
    <dgm:cxn modelId="{39BE70C0-FA11-4DB4-BD47-50F64D4903F2}" srcId="{8371FB85-BE8E-4920-8DFB-E37D33FCDC5B}" destId="{2C4DE1AB-6224-465C-9388-FF22E6A8532A}" srcOrd="0" destOrd="0" parTransId="{1B0AA2BB-CC85-4ABD-BF45-3BC8A5016802}" sibTransId="{D4DEA6DE-CEF9-4207-9449-37711E8045BD}"/>
    <dgm:cxn modelId="{8A43AFC1-A97F-4E43-BE48-C16CB4AA0A0F}" type="presOf" srcId="{39C8A26F-043D-4FF1-A52A-4949703B8B55}" destId="{4B57FCA1-145C-4DAC-AA53-8312778BC89B}" srcOrd="0" destOrd="0" presId="urn:microsoft.com/office/officeart/2005/8/layout/hierarchy1"/>
    <dgm:cxn modelId="{733942CF-DDF5-44A1-9CAF-3FC9E9B1719D}" type="presOf" srcId="{69F8E2FF-B5D4-4047-8708-72C8F9CF8AD6}" destId="{C6DC7C3D-0B87-4329-A9CF-0662393DDDC3}" srcOrd="0" destOrd="0" presId="urn:microsoft.com/office/officeart/2005/8/layout/hierarchy1"/>
    <dgm:cxn modelId="{D5D887D3-1BF8-42B6-B556-56921B676EBA}" type="presOf" srcId="{FFE3C324-0B35-4EA3-8A40-6FB98431E7D1}" destId="{1B6BE7B6-6111-4DB7-9952-4AFD7DC1D565}" srcOrd="0" destOrd="0" presId="urn:microsoft.com/office/officeart/2005/8/layout/hierarchy1"/>
    <dgm:cxn modelId="{D24907D9-104A-40FC-8E26-3C2D9F0393B7}" type="presOf" srcId="{39081DD5-122D-4A86-B099-B179DA175A3C}" destId="{DF190859-E99C-4261-9852-55DE19873024}" srcOrd="0" destOrd="0" presId="urn:microsoft.com/office/officeart/2005/8/layout/hierarchy1"/>
    <dgm:cxn modelId="{E50ACBDA-B408-4A6A-9AAF-9D3EC9C3CB78}" type="presOf" srcId="{78555F22-B04E-4EC0-8C54-900E32907F90}" destId="{2DDEC486-4A9B-44DB-B6AD-5AF48724A351}" srcOrd="0" destOrd="0" presId="urn:microsoft.com/office/officeart/2005/8/layout/hierarchy1"/>
    <dgm:cxn modelId="{7AFF87E5-967A-4664-A6D2-6DF04A0D9B7A}" type="presOf" srcId="{4DC716B4-99A9-4E1A-9EF2-0AF44435A586}" destId="{4880F3FE-7D7F-42A6-B624-2CE729FFC5A5}" srcOrd="0" destOrd="0" presId="urn:microsoft.com/office/officeart/2005/8/layout/hierarchy1"/>
    <dgm:cxn modelId="{883C88E5-F562-4139-AA96-25F5786A2F30}" srcId="{656216EA-4F7E-4E95-A908-EAD15CE14147}" destId="{A557C0B1-4635-4502-A198-96DD4E306854}" srcOrd="0" destOrd="0" parTransId="{39C8A26F-043D-4FF1-A52A-4949703B8B55}" sibTransId="{164D9C83-02B9-42C3-9403-E400C5304DD4}"/>
    <dgm:cxn modelId="{58B4D7E6-B50C-4AB1-9DE9-FF5516E95938}" srcId="{02B4B7CF-1A50-4088-B10B-58DAEDEDD176}" destId="{4BD9093B-C3DE-46C7-88AB-CCF7F6D64BA7}" srcOrd="0" destOrd="0" parTransId="{69F8E2FF-B5D4-4047-8708-72C8F9CF8AD6}" sibTransId="{22EADD3D-1572-448A-B80B-56B0D24E443B}"/>
    <dgm:cxn modelId="{0473BEEB-9752-4BE0-B94A-B0D3F0D2E7F3}" srcId="{F9BFDAF4-29E1-4D68-95FA-92DED8CB7171}" destId="{B599A85B-3D7D-4732-A9B3-5FCC0BFDA04D}" srcOrd="2" destOrd="0" parTransId="{8E2AD472-DD04-4D28-956B-389D15714950}" sibTransId="{E70074AD-E8ED-48C9-B0FE-F9DC7C298BA1}"/>
    <dgm:cxn modelId="{2145ABEC-CDAE-45A9-8050-1A80A6D08A7E}" type="presOf" srcId="{4BD9093B-C3DE-46C7-88AB-CCF7F6D64BA7}" destId="{41EFDFC7-0D52-4AC5-89F6-5AFA432E7E0C}" srcOrd="0" destOrd="0" presId="urn:microsoft.com/office/officeart/2005/8/layout/hierarchy1"/>
    <dgm:cxn modelId="{0DC309F1-FD42-4D76-9930-738CCBBC0526}" srcId="{4BD9093B-C3DE-46C7-88AB-CCF7F6D64BA7}" destId="{28CBEC97-F47B-4C3B-BCC9-F38A4890B510}" srcOrd="0" destOrd="0" parTransId="{FFE3C324-0B35-4EA3-8A40-6FB98431E7D1}" sibTransId="{698383F8-52DC-4A5F-9CE1-5F1F66B22214}"/>
    <dgm:cxn modelId="{023CEEF5-FF26-4A72-8D98-D2EF0B7E7582}" srcId="{5B10CE65-9A06-45E3-938C-B0FB2430FCAE}" destId="{8371FB85-BE8E-4920-8DFB-E37D33FCDC5B}" srcOrd="0" destOrd="0" parTransId="{EA4F60E5-4D68-45FF-92FE-29EF92F3DF5F}" sibTransId="{8C6F4EAB-4981-4F37-A6C4-DAFFF24E82D1}"/>
    <dgm:cxn modelId="{CF2EFAF7-00F4-4307-802A-B5A229A05023}" type="presOf" srcId="{2C4DE1AB-6224-465C-9388-FF22E6A8532A}" destId="{D67E5304-724C-4046-A8FA-FD542F2C560A}" srcOrd="0" destOrd="0" presId="urn:microsoft.com/office/officeart/2005/8/layout/hierarchy1"/>
    <dgm:cxn modelId="{D4C4A5F8-6F1A-4D6E-B6F1-1F53F0B79939}" type="presOf" srcId="{16C41F4F-8EF6-4309-93B3-395529FA24E0}" destId="{AAEDE9A8-11E9-4138-BA79-A0A7EA0D5F29}" srcOrd="0" destOrd="0" presId="urn:microsoft.com/office/officeart/2005/8/layout/hierarchy1"/>
    <dgm:cxn modelId="{A5C148FC-21B1-4DC1-B304-4E8E1F308FB7}" srcId="{BD21E141-BCC1-4495-99DE-FBC205A8A203}" destId="{656216EA-4F7E-4E95-A908-EAD15CE14147}" srcOrd="0" destOrd="0" parTransId="{D7569AE1-E08F-4380-99FB-71280D44BA1F}" sibTransId="{79A0068D-79B1-40D1-BC4F-D0F65D9541B8}"/>
    <dgm:cxn modelId="{9F583FFE-0DF5-4FA6-B396-23AABECDE744}" type="presOf" srcId="{5B202938-31A6-46C0-B27B-274B3EC68BCE}" destId="{823CA1C9-A92E-43B4-A074-BEBE9AC25AD4}" srcOrd="0" destOrd="0" presId="urn:microsoft.com/office/officeart/2005/8/layout/hierarchy1"/>
    <dgm:cxn modelId="{69319AA5-3F20-495D-8D49-F3AC572A2F56}" type="presParOf" srcId="{80F44158-AC33-4746-84BE-1DC09BE29BB8}" destId="{2A29667A-7DC3-467A-8EB7-C17EC1591DF4}" srcOrd="0" destOrd="0" presId="urn:microsoft.com/office/officeart/2005/8/layout/hierarchy1"/>
    <dgm:cxn modelId="{8EB79669-9157-4534-A46B-5E9F7769A33D}" type="presParOf" srcId="{2A29667A-7DC3-467A-8EB7-C17EC1591DF4}" destId="{68F7BE83-EF6F-4396-9F2F-5432B2DF398D}" srcOrd="0" destOrd="0" presId="urn:microsoft.com/office/officeart/2005/8/layout/hierarchy1"/>
    <dgm:cxn modelId="{D25142DC-CBD6-4904-AB5A-C90EA3A631EB}" type="presParOf" srcId="{68F7BE83-EF6F-4396-9F2F-5432B2DF398D}" destId="{E64ED369-19AB-42C9-9584-AA2EDF2DEFEB}" srcOrd="0" destOrd="0" presId="urn:microsoft.com/office/officeart/2005/8/layout/hierarchy1"/>
    <dgm:cxn modelId="{CB02E7C6-FDD3-4C14-9D1B-332D402DE7BF}" type="presParOf" srcId="{68F7BE83-EF6F-4396-9F2F-5432B2DF398D}" destId="{D204AB58-5B33-418D-BB9A-640A868F9EBE}" srcOrd="1" destOrd="0" presId="urn:microsoft.com/office/officeart/2005/8/layout/hierarchy1"/>
    <dgm:cxn modelId="{DCB722AB-F0D1-4238-BD2F-BEE7371481B3}" type="presParOf" srcId="{2A29667A-7DC3-467A-8EB7-C17EC1591DF4}" destId="{0FBD9B65-2A32-4984-B103-E0E16D0BDD66}" srcOrd="1" destOrd="0" presId="urn:microsoft.com/office/officeart/2005/8/layout/hierarchy1"/>
    <dgm:cxn modelId="{71841732-D6B4-460C-A4CF-BE7298FF4BAB}" type="presParOf" srcId="{0FBD9B65-2A32-4984-B103-E0E16D0BDD66}" destId="{4B57FCA1-145C-4DAC-AA53-8312778BC89B}" srcOrd="0" destOrd="0" presId="urn:microsoft.com/office/officeart/2005/8/layout/hierarchy1"/>
    <dgm:cxn modelId="{89BD3970-C96A-455A-8F0F-5796FBFBE5AB}" type="presParOf" srcId="{0FBD9B65-2A32-4984-B103-E0E16D0BDD66}" destId="{D5953FBE-EB25-4653-B47F-955C54712ADE}" srcOrd="1" destOrd="0" presId="urn:microsoft.com/office/officeart/2005/8/layout/hierarchy1"/>
    <dgm:cxn modelId="{FFB3DDB8-96C6-4D1B-A553-9F41FB1058C6}" type="presParOf" srcId="{D5953FBE-EB25-4653-B47F-955C54712ADE}" destId="{1C886467-0B9C-487A-AE1A-98F79813030F}" srcOrd="0" destOrd="0" presId="urn:microsoft.com/office/officeart/2005/8/layout/hierarchy1"/>
    <dgm:cxn modelId="{CDFEE201-EAE4-45AF-B65C-A44CE43F0190}" type="presParOf" srcId="{1C886467-0B9C-487A-AE1A-98F79813030F}" destId="{411BF956-F68A-4CC4-9675-81B2F6DB4CBB}" srcOrd="0" destOrd="0" presId="urn:microsoft.com/office/officeart/2005/8/layout/hierarchy1"/>
    <dgm:cxn modelId="{314B8730-19E4-4BFA-817A-5C248F539EC7}" type="presParOf" srcId="{1C886467-0B9C-487A-AE1A-98F79813030F}" destId="{9360BC01-1E88-42EB-9601-9EDCDA89D7C7}" srcOrd="1" destOrd="0" presId="urn:microsoft.com/office/officeart/2005/8/layout/hierarchy1"/>
    <dgm:cxn modelId="{EB9A03C9-7BF3-4D45-91E9-B894306EE06F}" type="presParOf" srcId="{D5953FBE-EB25-4653-B47F-955C54712ADE}" destId="{1D10F77B-CF67-49BD-9C6B-7FE2AFCCB246}" srcOrd="1" destOrd="0" presId="urn:microsoft.com/office/officeart/2005/8/layout/hierarchy1"/>
    <dgm:cxn modelId="{51D1022E-E93C-4199-920A-7F3CA79E6C2B}" type="presParOf" srcId="{1D10F77B-CF67-49BD-9C6B-7FE2AFCCB246}" destId="{0594324B-A766-454B-AEFA-8E80D631CA73}" srcOrd="0" destOrd="0" presId="urn:microsoft.com/office/officeart/2005/8/layout/hierarchy1"/>
    <dgm:cxn modelId="{04836465-390B-4C4B-8A2E-ED31D3B77E9F}" type="presParOf" srcId="{1D10F77B-CF67-49BD-9C6B-7FE2AFCCB246}" destId="{D29E7EE0-8666-4F2B-8C37-7C4461C5A6ED}" srcOrd="1" destOrd="0" presId="urn:microsoft.com/office/officeart/2005/8/layout/hierarchy1"/>
    <dgm:cxn modelId="{0B068C52-9957-4744-9BCD-FD775D278760}" type="presParOf" srcId="{D29E7EE0-8666-4F2B-8C37-7C4461C5A6ED}" destId="{7DB2E189-1967-48A7-9284-6C84E39ED70A}" srcOrd="0" destOrd="0" presId="urn:microsoft.com/office/officeart/2005/8/layout/hierarchy1"/>
    <dgm:cxn modelId="{AEB96073-857A-492C-8C3F-8E9CF80AE3F8}" type="presParOf" srcId="{7DB2E189-1967-48A7-9284-6C84E39ED70A}" destId="{9A28D6A7-5F2A-4E90-9F55-C1D5176C7F2B}" srcOrd="0" destOrd="0" presId="urn:microsoft.com/office/officeart/2005/8/layout/hierarchy1"/>
    <dgm:cxn modelId="{B7D34825-906D-4F62-91A6-075DBBA94F68}" type="presParOf" srcId="{7DB2E189-1967-48A7-9284-6C84E39ED70A}" destId="{AAEDE9A8-11E9-4138-BA79-A0A7EA0D5F29}" srcOrd="1" destOrd="0" presId="urn:microsoft.com/office/officeart/2005/8/layout/hierarchy1"/>
    <dgm:cxn modelId="{2041D232-3D4E-4F00-B78E-41C3C9533E91}" type="presParOf" srcId="{D29E7EE0-8666-4F2B-8C37-7C4461C5A6ED}" destId="{25EDBB1C-FAAE-4B85-9096-CE257506C5D2}" srcOrd="1" destOrd="0" presId="urn:microsoft.com/office/officeart/2005/8/layout/hierarchy1"/>
    <dgm:cxn modelId="{8707D65A-CF3D-4ECB-BE8C-EA5C8DA1CA66}" type="presParOf" srcId="{25EDBB1C-FAAE-4B85-9096-CE257506C5D2}" destId="{2FA0A30D-4AC0-4294-B4BC-8CAFBF2842E5}" srcOrd="0" destOrd="0" presId="urn:microsoft.com/office/officeart/2005/8/layout/hierarchy1"/>
    <dgm:cxn modelId="{59569FFB-F472-4B9F-99E0-89E4C59845B0}" type="presParOf" srcId="{25EDBB1C-FAAE-4B85-9096-CE257506C5D2}" destId="{5C4B57D1-6ED1-4EC0-994E-477BE508E4B0}" srcOrd="1" destOrd="0" presId="urn:microsoft.com/office/officeart/2005/8/layout/hierarchy1"/>
    <dgm:cxn modelId="{ECA42373-37FD-4AE3-94C7-2793EF9907B0}" type="presParOf" srcId="{5C4B57D1-6ED1-4EC0-994E-477BE508E4B0}" destId="{8630CD83-2D98-46EE-9715-3DD72FCDEBCA}" srcOrd="0" destOrd="0" presId="urn:microsoft.com/office/officeart/2005/8/layout/hierarchy1"/>
    <dgm:cxn modelId="{7DD2EC40-88C9-4E6A-9D08-241594B08A4F}" type="presParOf" srcId="{8630CD83-2D98-46EE-9715-3DD72FCDEBCA}" destId="{9CC0E82A-BF83-4B6B-BA82-FC8D0ED280FF}" srcOrd="0" destOrd="0" presId="urn:microsoft.com/office/officeart/2005/8/layout/hierarchy1"/>
    <dgm:cxn modelId="{2A667F3E-10C6-407A-B695-7D78A29BA233}" type="presParOf" srcId="{8630CD83-2D98-46EE-9715-3DD72FCDEBCA}" destId="{23DD3C18-C931-485C-9EF0-C32E5E582423}" srcOrd="1" destOrd="0" presId="urn:microsoft.com/office/officeart/2005/8/layout/hierarchy1"/>
    <dgm:cxn modelId="{4DA135FB-A5EA-4D22-B044-3E0DADCDB797}" type="presParOf" srcId="{5C4B57D1-6ED1-4EC0-994E-477BE508E4B0}" destId="{F013C609-52D5-4E0A-858B-778CE470649A}" srcOrd="1" destOrd="0" presId="urn:microsoft.com/office/officeart/2005/8/layout/hierarchy1"/>
    <dgm:cxn modelId="{9B729BBC-16FD-4B01-A032-9ABC07C18306}" type="presParOf" srcId="{F013C609-52D5-4E0A-858B-778CE470649A}" destId="{9630EC1B-47D5-49E4-A5D2-2081A0D728F1}" srcOrd="0" destOrd="0" presId="urn:microsoft.com/office/officeart/2005/8/layout/hierarchy1"/>
    <dgm:cxn modelId="{B43453F7-C642-457C-B03F-A419FB6E205C}" type="presParOf" srcId="{F013C609-52D5-4E0A-858B-778CE470649A}" destId="{9FCA1E1F-65F2-4B69-B9FA-FCCBDB3F7FA4}" srcOrd="1" destOrd="0" presId="urn:microsoft.com/office/officeart/2005/8/layout/hierarchy1"/>
    <dgm:cxn modelId="{F8DFE50B-6DE0-4E4C-B8BD-B5318BBDFC85}" type="presParOf" srcId="{9FCA1E1F-65F2-4B69-B9FA-FCCBDB3F7FA4}" destId="{59608075-F219-4A80-AD3A-B6D66B214998}" srcOrd="0" destOrd="0" presId="urn:microsoft.com/office/officeart/2005/8/layout/hierarchy1"/>
    <dgm:cxn modelId="{0EF903CB-132C-4875-820D-9D8F3D29F10A}" type="presParOf" srcId="{59608075-F219-4A80-AD3A-B6D66B214998}" destId="{A2923FD6-9908-4204-92E3-66E76C92066B}" srcOrd="0" destOrd="0" presId="urn:microsoft.com/office/officeart/2005/8/layout/hierarchy1"/>
    <dgm:cxn modelId="{8DAA88E8-0333-41A5-82F9-6F41639D479C}" type="presParOf" srcId="{59608075-F219-4A80-AD3A-B6D66B214998}" destId="{2DDEC486-4A9B-44DB-B6AD-5AF48724A351}" srcOrd="1" destOrd="0" presId="urn:microsoft.com/office/officeart/2005/8/layout/hierarchy1"/>
    <dgm:cxn modelId="{3FE65AB2-8276-49BC-955F-7E11A13147AF}" type="presParOf" srcId="{9FCA1E1F-65F2-4B69-B9FA-FCCBDB3F7FA4}" destId="{E74192F9-D7BB-47D2-A349-83A3532CCC82}" srcOrd="1" destOrd="0" presId="urn:microsoft.com/office/officeart/2005/8/layout/hierarchy1"/>
    <dgm:cxn modelId="{29B6937C-7A32-43A5-89AB-7FA7EE47AC0E}" type="presParOf" srcId="{F013C609-52D5-4E0A-858B-778CE470649A}" destId="{09B47A90-A4E5-4982-9C23-47C59AF60EE9}" srcOrd="2" destOrd="0" presId="urn:microsoft.com/office/officeart/2005/8/layout/hierarchy1"/>
    <dgm:cxn modelId="{9BCF9A41-B1AE-4552-946A-7DA3C4DE1BE1}" type="presParOf" srcId="{F013C609-52D5-4E0A-858B-778CE470649A}" destId="{21ECBBB3-98DC-4B9C-B92A-82CA3A7EE074}" srcOrd="3" destOrd="0" presId="urn:microsoft.com/office/officeart/2005/8/layout/hierarchy1"/>
    <dgm:cxn modelId="{05AFBA00-5A4A-4D28-A00E-B5E61D122687}" type="presParOf" srcId="{21ECBBB3-98DC-4B9C-B92A-82CA3A7EE074}" destId="{40A995BC-777A-400D-A2DA-EF5FF9CEF8B5}" srcOrd="0" destOrd="0" presId="urn:microsoft.com/office/officeart/2005/8/layout/hierarchy1"/>
    <dgm:cxn modelId="{303C5F3B-6F3C-4F53-ACFC-E8B236AA2E15}" type="presParOf" srcId="{40A995BC-777A-400D-A2DA-EF5FF9CEF8B5}" destId="{BFBF37BD-24CC-48B7-BB4B-E6EB05DA5435}" srcOrd="0" destOrd="0" presId="urn:microsoft.com/office/officeart/2005/8/layout/hierarchy1"/>
    <dgm:cxn modelId="{3AFEF6BD-FF5F-497F-B4BF-36DACFA418DF}" type="presParOf" srcId="{40A995BC-777A-400D-A2DA-EF5FF9CEF8B5}" destId="{02DDAD68-40FC-4550-AC76-B59F928B15AB}" srcOrd="1" destOrd="0" presId="urn:microsoft.com/office/officeart/2005/8/layout/hierarchy1"/>
    <dgm:cxn modelId="{55518D3D-7624-49BE-A505-EA8F438CC425}" type="presParOf" srcId="{21ECBBB3-98DC-4B9C-B92A-82CA3A7EE074}" destId="{FDD93A29-D0F4-4B11-8217-85BE5DC4990F}" srcOrd="1" destOrd="0" presId="urn:microsoft.com/office/officeart/2005/8/layout/hierarchy1"/>
    <dgm:cxn modelId="{C67A81C9-6F4F-4C44-91FF-EDA031CCCA99}" type="presParOf" srcId="{F013C609-52D5-4E0A-858B-778CE470649A}" destId="{C8CE41BA-C385-454C-BC76-980C228060FA}" srcOrd="4" destOrd="0" presId="urn:microsoft.com/office/officeart/2005/8/layout/hierarchy1"/>
    <dgm:cxn modelId="{2087E4E6-1CFA-4559-9FF0-0359A7402EBE}" type="presParOf" srcId="{F013C609-52D5-4E0A-858B-778CE470649A}" destId="{E014A15C-A5D7-45B5-8E84-AE26E2651524}" srcOrd="5" destOrd="0" presId="urn:microsoft.com/office/officeart/2005/8/layout/hierarchy1"/>
    <dgm:cxn modelId="{1A2BC566-38F3-4C5D-802B-7F3189D0BBC8}" type="presParOf" srcId="{E014A15C-A5D7-45B5-8E84-AE26E2651524}" destId="{8446265B-4566-41B0-916F-959AED85FDAA}" srcOrd="0" destOrd="0" presId="urn:microsoft.com/office/officeart/2005/8/layout/hierarchy1"/>
    <dgm:cxn modelId="{9BCEBBA6-4DC2-4410-A293-B055069C8D01}" type="presParOf" srcId="{8446265B-4566-41B0-916F-959AED85FDAA}" destId="{5E1B8031-D975-490B-963E-FD1CE5B3C0FD}" srcOrd="0" destOrd="0" presId="urn:microsoft.com/office/officeart/2005/8/layout/hierarchy1"/>
    <dgm:cxn modelId="{6A3730E1-67B7-45C8-9B8B-EC53F9AD5521}" type="presParOf" srcId="{8446265B-4566-41B0-916F-959AED85FDAA}" destId="{2D47603E-2D2B-4731-A839-39F328A64C0A}" srcOrd="1" destOrd="0" presId="urn:microsoft.com/office/officeart/2005/8/layout/hierarchy1"/>
    <dgm:cxn modelId="{5CA31208-9792-4225-896F-415AE559E5A2}" type="presParOf" srcId="{E014A15C-A5D7-45B5-8E84-AE26E2651524}" destId="{3E62DE50-F454-4585-8DF4-19CEBE38281A}" srcOrd="1" destOrd="0" presId="urn:microsoft.com/office/officeart/2005/8/layout/hierarchy1"/>
    <dgm:cxn modelId="{E95A8C38-7859-4D36-8384-9CB3A44D15E5}" type="presParOf" srcId="{1D10F77B-CF67-49BD-9C6B-7FE2AFCCB246}" destId="{DF190859-E99C-4261-9852-55DE19873024}" srcOrd="2" destOrd="0" presId="urn:microsoft.com/office/officeart/2005/8/layout/hierarchy1"/>
    <dgm:cxn modelId="{86B5D68B-0ABC-4144-8E01-DFC01C106223}" type="presParOf" srcId="{1D10F77B-CF67-49BD-9C6B-7FE2AFCCB246}" destId="{43853348-8FCA-48BD-9119-57DD7D008ED0}" srcOrd="3" destOrd="0" presId="urn:microsoft.com/office/officeart/2005/8/layout/hierarchy1"/>
    <dgm:cxn modelId="{2C85F25A-BF59-4477-8C40-3025000769A4}" type="presParOf" srcId="{43853348-8FCA-48BD-9119-57DD7D008ED0}" destId="{A9DB8E22-FABC-476B-AE4E-7B5DF1A9EE17}" srcOrd="0" destOrd="0" presId="urn:microsoft.com/office/officeart/2005/8/layout/hierarchy1"/>
    <dgm:cxn modelId="{EA923D00-E7FF-4650-BA2F-4AF6B71F0D21}" type="presParOf" srcId="{A9DB8E22-FABC-476B-AE4E-7B5DF1A9EE17}" destId="{DE83129E-F80E-4264-8B7F-7FD1576B907A}" srcOrd="0" destOrd="0" presId="urn:microsoft.com/office/officeart/2005/8/layout/hierarchy1"/>
    <dgm:cxn modelId="{758445FB-1728-4936-B453-6BC6E29D24C1}" type="presParOf" srcId="{A9DB8E22-FABC-476B-AE4E-7B5DF1A9EE17}" destId="{588AF937-1CC7-430D-8A46-1FF00A940ED1}" srcOrd="1" destOrd="0" presId="urn:microsoft.com/office/officeart/2005/8/layout/hierarchy1"/>
    <dgm:cxn modelId="{AF300C8B-089A-4451-A99A-2B9EF779C648}" type="presParOf" srcId="{43853348-8FCA-48BD-9119-57DD7D008ED0}" destId="{F204EE1D-1509-43DD-B41A-66205A888C0F}" srcOrd="1" destOrd="0" presId="urn:microsoft.com/office/officeart/2005/8/layout/hierarchy1"/>
    <dgm:cxn modelId="{16A0455B-8E33-419F-97F4-14FA84824FBD}" type="presParOf" srcId="{F204EE1D-1509-43DD-B41A-66205A888C0F}" destId="{0B8F63EC-FA51-4601-943A-8F8147AB146B}" srcOrd="0" destOrd="0" presId="urn:microsoft.com/office/officeart/2005/8/layout/hierarchy1"/>
    <dgm:cxn modelId="{D7A9B17A-7AC7-44D0-8E39-9132700E3C07}" type="presParOf" srcId="{F204EE1D-1509-43DD-B41A-66205A888C0F}" destId="{4E98950F-7F7B-4506-B81C-0098D8E72BFE}" srcOrd="1" destOrd="0" presId="urn:microsoft.com/office/officeart/2005/8/layout/hierarchy1"/>
    <dgm:cxn modelId="{D02A8E07-D6CC-4815-BB06-A4E61B0C31BB}" type="presParOf" srcId="{4E98950F-7F7B-4506-B81C-0098D8E72BFE}" destId="{37566B46-6344-4FB9-8BAA-23BB09C1C3A5}" srcOrd="0" destOrd="0" presId="urn:microsoft.com/office/officeart/2005/8/layout/hierarchy1"/>
    <dgm:cxn modelId="{A1B78DD2-23F0-43BA-A45D-951E21ED12EA}" type="presParOf" srcId="{37566B46-6344-4FB9-8BAA-23BB09C1C3A5}" destId="{CCC62408-9EE2-45AD-BAE7-B6894F3AAFEC}" srcOrd="0" destOrd="0" presId="urn:microsoft.com/office/officeart/2005/8/layout/hierarchy1"/>
    <dgm:cxn modelId="{8993A618-E17F-4C18-93E9-41E75068A92F}" type="presParOf" srcId="{37566B46-6344-4FB9-8BAA-23BB09C1C3A5}" destId="{7B0DBF6A-BA79-432C-B627-8FB6940B808A}" srcOrd="1" destOrd="0" presId="urn:microsoft.com/office/officeart/2005/8/layout/hierarchy1"/>
    <dgm:cxn modelId="{55D2F794-1B88-4A9C-9BBD-0A243A93FEB4}" type="presParOf" srcId="{4E98950F-7F7B-4506-B81C-0098D8E72BFE}" destId="{E8F6C8D9-A628-401B-9477-75051D578F2B}" srcOrd="1" destOrd="0" presId="urn:microsoft.com/office/officeart/2005/8/layout/hierarchy1"/>
    <dgm:cxn modelId="{AFFD212D-5795-4E51-B576-94E63D1432BF}" type="presParOf" srcId="{E8F6C8D9-A628-401B-9477-75051D578F2B}" destId="{53938CCE-52A1-4D01-9497-61E1246D8CF1}" srcOrd="0" destOrd="0" presId="urn:microsoft.com/office/officeart/2005/8/layout/hierarchy1"/>
    <dgm:cxn modelId="{D387F8BB-9A0F-47FB-83AE-DFD329DB59C3}" type="presParOf" srcId="{E8F6C8D9-A628-401B-9477-75051D578F2B}" destId="{273727F1-2F99-466B-AD25-80D3A62B6387}" srcOrd="1" destOrd="0" presId="urn:microsoft.com/office/officeart/2005/8/layout/hierarchy1"/>
    <dgm:cxn modelId="{C677A896-44B2-4F86-8D30-2EF988611416}" type="presParOf" srcId="{273727F1-2F99-466B-AD25-80D3A62B6387}" destId="{FA7306CA-064C-45C3-8912-A2B880F384CD}" srcOrd="0" destOrd="0" presId="urn:microsoft.com/office/officeart/2005/8/layout/hierarchy1"/>
    <dgm:cxn modelId="{91BC88AC-D4C8-476C-898B-6129FFCF29B5}" type="presParOf" srcId="{FA7306CA-064C-45C3-8912-A2B880F384CD}" destId="{AE4D50BF-FAFE-4DFF-AE3A-C96B5BAE1D52}" srcOrd="0" destOrd="0" presId="urn:microsoft.com/office/officeart/2005/8/layout/hierarchy1"/>
    <dgm:cxn modelId="{CA7FA7ED-506E-4FE2-AF73-D36CECB00284}" type="presParOf" srcId="{FA7306CA-064C-45C3-8912-A2B880F384CD}" destId="{D67E5304-724C-4046-A8FA-FD542F2C560A}" srcOrd="1" destOrd="0" presId="urn:microsoft.com/office/officeart/2005/8/layout/hierarchy1"/>
    <dgm:cxn modelId="{ACDD5928-1D27-4C43-87C6-88E24D00F6A6}" type="presParOf" srcId="{273727F1-2F99-466B-AD25-80D3A62B6387}" destId="{BF996F36-4708-4E0E-BBA4-AF0380E1BA84}" srcOrd="1" destOrd="0" presId="urn:microsoft.com/office/officeart/2005/8/layout/hierarchy1"/>
    <dgm:cxn modelId="{4C522E0E-E721-432F-BB37-59E17EB86B73}" type="presParOf" srcId="{0FBD9B65-2A32-4984-B103-E0E16D0BDD66}" destId="{EFB9F9B4-4D9A-4C61-98A6-EB2DC69F8FBD}" srcOrd="2" destOrd="0" presId="urn:microsoft.com/office/officeart/2005/8/layout/hierarchy1"/>
    <dgm:cxn modelId="{229E2596-B52E-4802-B207-9F77BEB1CE89}" type="presParOf" srcId="{0FBD9B65-2A32-4984-B103-E0E16D0BDD66}" destId="{7F298CE5-435F-4151-A73B-F2F36AB9648D}" srcOrd="3" destOrd="0" presId="urn:microsoft.com/office/officeart/2005/8/layout/hierarchy1"/>
    <dgm:cxn modelId="{EEEEDDD0-AA86-459C-A52A-F73272CFD886}" type="presParOf" srcId="{7F298CE5-435F-4151-A73B-F2F36AB9648D}" destId="{C59A4DFD-9025-440F-9C13-18B3F43ED7E5}" srcOrd="0" destOrd="0" presId="urn:microsoft.com/office/officeart/2005/8/layout/hierarchy1"/>
    <dgm:cxn modelId="{308B888D-1005-4F88-8657-94BAF4204EE8}" type="presParOf" srcId="{C59A4DFD-9025-440F-9C13-18B3F43ED7E5}" destId="{A719B6AE-C53B-4399-AD56-CF7F2CA27766}" srcOrd="0" destOrd="0" presId="urn:microsoft.com/office/officeart/2005/8/layout/hierarchy1"/>
    <dgm:cxn modelId="{AC73581C-445B-4B5B-9A3C-E7D0481C05CC}" type="presParOf" srcId="{C59A4DFD-9025-440F-9C13-18B3F43ED7E5}" destId="{6E0F4E11-CBEC-464D-B04C-9CAEBD72D147}" srcOrd="1" destOrd="0" presId="urn:microsoft.com/office/officeart/2005/8/layout/hierarchy1"/>
    <dgm:cxn modelId="{C205DDEA-9874-4F94-AA90-532B530DD621}" type="presParOf" srcId="{7F298CE5-435F-4151-A73B-F2F36AB9648D}" destId="{4174D48D-0AB7-4853-932B-CD1666D55BFE}" srcOrd="1" destOrd="0" presId="urn:microsoft.com/office/officeart/2005/8/layout/hierarchy1"/>
    <dgm:cxn modelId="{7A3155D9-88E0-4593-8F61-E351B7496D7F}" type="presParOf" srcId="{4174D48D-0AB7-4853-932B-CD1666D55BFE}" destId="{C6DC7C3D-0B87-4329-A9CF-0662393DDDC3}" srcOrd="0" destOrd="0" presId="urn:microsoft.com/office/officeart/2005/8/layout/hierarchy1"/>
    <dgm:cxn modelId="{3A251A2E-04E1-4E8D-AA9D-BA0882B936B7}" type="presParOf" srcId="{4174D48D-0AB7-4853-932B-CD1666D55BFE}" destId="{4355CD20-BB6C-4EE1-B1F9-3A6BC0D4B211}" srcOrd="1" destOrd="0" presId="urn:microsoft.com/office/officeart/2005/8/layout/hierarchy1"/>
    <dgm:cxn modelId="{9454296F-2E92-401A-9D50-878B9E59A223}" type="presParOf" srcId="{4355CD20-BB6C-4EE1-B1F9-3A6BC0D4B211}" destId="{48E92025-323D-49D3-A988-30EA46D16054}" srcOrd="0" destOrd="0" presId="urn:microsoft.com/office/officeart/2005/8/layout/hierarchy1"/>
    <dgm:cxn modelId="{52C1C500-8699-4A62-9FEF-C053921D2765}" type="presParOf" srcId="{48E92025-323D-49D3-A988-30EA46D16054}" destId="{A2CA8219-DEC6-4975-8D9A-35C67A045272}" srcOrd="0" destOrd="0" presId="urn:microsoft.com/office/officeart/2005/8/layout/hierarchy1"/>
    <dgm:cxn modelId="{54675019-D6CC-47DD-B521-12D84A83432A}" type="presParOf" srcId="{48E92025-323D-49D3-A988-30EA46D16054}" destId="{41EFDFC7-0D52-4AC5-89F6-5AFA432E7E0C}" srcOrd="1" destOrd="0" presId="urn:microsoft.com/office/officeart/2005/8/layout/hierarchy1"/>
    <dgm:cxn modelId="{810DF276-A817-4B83-AC1B-69BC3EF2D8FC}" type="presParOf" srcId="{4355CD20-BB6C-4EE1-B1F9-3A6BC0D4B211}" destId="{063715F1-08C0-48A1-8456-6B79419C8EFF}" srcOrd="1" destOrd="0" presId="urn:microsoft.com/office/officeart/2005/8/layout/hierarchy1"/>
    <dgm:cxn modelId="{A8EAE33B-A8EE-484F-A9F7-13DB3EE90C94}" type="presParOf" srcId="{063715F1-08C0-48A1-8456-6B79419C8EFF}" destId="{1B6BE7B6-6111-4DB7-9952-4AFD7DC1D565}" srcOrd="0" destOrd="0" presId="urn:microsoft.com/office/officeart/2005/8/layout/hierarchy1"/>
    <dgm:cxn modelId="{081D8EAC-88FF-4FDB-8807-6E8206F9E21E}" type="presParOf" srcId="{063715F1-08C0-48A1-8456-6B79419C8EFF}" destId="{5C37E5BC-77FF-4952-B74C-1C8E24093F23}" srcOrd="1" destOrd="0" presId="urn:microsoft.com/office/officeart/2005/8/layout/hierarchy1"/>
    <dgm:cxn modelId="{AC12CEDE-7BD5-4742-B264-CA01A5549DCC}" type="presParOf" srcId="{5C37E5BC-77FF-4952-B74C-1C8E24093F23}" destId="{0E1250F4-963A-429B-96A8-4F84E5B1F710}" srcOrd="0" destOrd="0" presId="urn:microsoft.com/office/officeart/2005/8/layout/hierarchy1"/>
    <dgm:cxn modelId="{F36BB362-9574-49C4-9492-7BD243BFEF12}" type="presParOf" srcId="{0E1250F4-963A-429B-96A8-4F84E5B1F710}" destId="{C1529EB0-EBC0-4D63-BDB5-08464263F645}" srcOrd="0" destOrd="0" presId="urn:microsoft.com/office/officeart/2005/8/layout/hierarchy1"/>
    <dgm:cxn modelId="{30910112-61DE-4542-B885-5A3AFD81DA07}" type="presParOf" srcId="{0E1250F4-963A-429B-96A8-4F84E5B1F710}" destId="{8756F859-CECD-40C0-A37A-E4FB85434726}" srcOrd="1" destOrd="0" presId="urn:microsoft.com/office/officeart/2005/8/layout/hierarchy1"/>
    <dgm:cxn modelId="{22D22684-38F3-477C-B30B-9E7A7F7E88C8}" type="presParOf" srcId="{5C37E5BC-77FF-4952-B74C-1C8E24093F23}" destId="{F4726853-8F35-4903-9F21-F38C18B71705}" srcOrd="1" destOrd="0" presId="urn:microsoft.com/office/officeart/2005/8/layout/hierarchy1"/>
    <dgm:cxn modelId="{DBCC22B2-F944-4CEF-A2D8-7B426C2850B8}" type="presParOf" srcId="{F4726853-8F35-4903-9F21-F38C18B71705}" destId="{90DB22F6-BD5E-40C7-8848-93E1DEF0546E}" srcOrd="0" destOrd="0" presId="urn:microsoft.com/office/officeart/2005/8/layout/hierarchy1"/>
    <dgm:cxn modelId="{31362D00-CA11-44F2-979A-7F1A65B0B367}" type="presParOf" srcId="{F4726853-8F35-4903-9F21-F38C18B71705}" destId="{8CDEF436-178A-443D-A5F0-83DE91CD4032}" srcOrd="1" destOrd="0" presId="urn:microsoft.com/office/officeart/2005/8/layout/hierarchy1"/>
    <dgm:cxn modelId="{EF9CFCA9-4625-445E-AC51-A14218A561B4}" type="presParOf" srcId="{8CDEF436-178A-443D-A5F0-83DE91CD4032}" destId="{F9B4D742-6B63-46AC-89E1-B06686BB325D}" srcOrd="0" destOrd="0" presId="urn:microsoft.com/office/officeart/2005/8/layout/hierarchy1"/>
    <dgm:cxn modelId="{FC64A344-C914-4CCE-BCAA-173105FAEAB2}" type="presParOf" srcId="{F9B4D742-6B63-46AC-89E1-B06686BB325D}" destId="{C5532D3A-6672-4889-A9C5-7A6E931B1952}" srcOrd="0" destOrd="0" presId="urn:microsoft.com/office/officeart/2005/8/layout/hierarchy1"/>
    <dgm:cxn modelId="{62A4CB0B-5874-4B2B-AA7C-36726F375BFF}" type="presParOf" srcId="{F9B4D742-6B63-46AC-89E1-B06686BB325D}" destId="{0E07AEC2-D846-4FB5-B029-A23AEC5A9AB1}" srcOrd="1" destOrd="0" presId="urn:microsoft.com/office/officeart/2005/8/layout/hierarchy1"/>
    <dgm:cxn modelId="{B9E076B0-0C73-4798-8246-FEC20EF26B91}" type="presParOf" srcId="{8CDEF436-178A-443D-A5F0-83DE91CD4032}" destId="{6FF2779B-4449-4C8E-B99A-CF5B92F5795A}" srcOrd="1" destOrd="0" presId="urn:microsoft.com/office/officeart/2005/8/layout/hierarchy1"/>
    <dgm:cxn modelId="{48248B37-9896-41F0-AA9B-79C40BC798E1}" type="presParOf" srcId="{4174D48D-0AB7-4853-932B-CD1666D55BFE}" destId="{A217612E-971B-44B8-87CD-E7FFF14AEE48}" srcOrd="2" destOrd="0" presId="urn:microsoft.com/office/officeart/2005/8/layout/hierarchy1"/>
    <dgm:cxn modelId="{C34D4FC8-1AC7-41EC-8D33-B4340253E5B3}" type="presParOf" srcId="{4174D48D-0AB7-4853-932B-CD1666D55BFE}" destId="{B96CAF70-8734-4EB3-B25F-570C2A87DBC5}" srcOrd="3" destOrd="0" presId="urn:microsoft.com/office/officeart/2005/8/layout/hierarchy1"/>
    <dgm:cxn modelId="{5130B664-ADEA-4A9E-9539-4512A56DE9F8}" type="presParOf" srcId="{B96CAF70-8734-4EB3-B25F-570C2A87DBC5}" destId="{49C94CC6-846A-4832-BA82-FA0BDC98D8D4}" srcOrd="0" destOrd="0" presId="urn:microsoft.com/office/officeart/2005/8/layout/hierarchy1"/>
    <dgm:cxn modelId="{FC392E24-73DD-4578-9561-12C1D0E8EB8C}" type="presParOf" srcId="{49C94CC6-846A-4832-BA82-FA0BDC98D8D4}" destId="{F090EB28-8906-4CD4-A40A-6FB1859F3D81}" srcOrd="0" destOrd="0" presId="urn:microsoft.com/office/officeart/2005/8/layout/hierarchy1"/>
    <dgm:cxn modelId="{113B56DB-D16B-4623-9684-CD7F603241A3}" type="presParOf" srcId="{49C94CC6-846A-4832-BA82-FA0BDC98D8D4}" destId="{6B653AF3-F4C7-4116-8484-A1B554CFE38C}" srcOrd="1" destOrd="0" presId="urn:microsoft.com/office/officeart/2005/8/layout/hierarchy1"/>
    <dgm:cxn modelId="{A7310334-2DDA-4D33-A75E-CD7EBA6A98AE}" type="presParOf" srcId="{B96CAF70-8734-4EB3-B25F-570C2A87DBC5}" destId="{4C31421A-FC8D-47B5-A8FA-C8E491352923}" srcOrd="1" destOrd="0" presId="urn:microsoft.com/office/officeart/2005/8/layout/hierarchy1"/>
    <dgm:cxn modelId="{04850DC7-AC80-4AB8-B69D-FFC887F3E4A2}" type="presParOf" srcId="{4C31421A-FC8D-47B5-A8FA-C8E491352923}" destId="{AE130EEA-0F1C-4AF5-A9C8-D043B602DCA3}" srcOrd="0" destOrd="0" presId="urn:microsoft.com/office/officeart/2005/8/layout/hierarchy1"/>
    <dgm:cxn modelId="{F4EBD72C-FCD2-420E-9FCD-2F1A1292F7F4}" type="presParOf" srcId="{4C31421A-FC8D-47B5-A8FA-C8E491352923}" destId="{2C9AB911-2E2E-45AC-A2FF-2403D4AE7A4F}" srcOrd="1" destOrd="0" presId="urn:microsoft.com/office/officeart/2005/8/layout/hierarchy1"/>
    <dgm:cxn modelId="{B87FCA83-E387-4B44-AA3D-01F35546B0C9}" type="presParOf" srcId="{2C9AB911-2E2E-45AC-A2FF-2403D4AE7A4F}" destId="{FBBF6F5C-15FA-4701-BCD1-7DCBA50E2B62}" srcOrd="0" destOrd="0" presId="urn:microsoft.com/office/officeart/2005/8/layout/hierarchy1"/>
    <dgm:cxn modelId="{70889B2D-3BD7-4EAD-AEF3-AE152C353B7E}" type="presParOf" srcId="{FBBF6F5C-15FA-4701-BCD1-7DCBA50E2B62}" destId="{D744A41E-6165-432A-8F64-D95A3E63598F}" srcOrd="0" destOrd="0" presId="urn:microsoft.com/office/officeart/2005/8/layout/hierarchy1"/>
    <dgm:cxn modelId="{355AA7F3-1AF2-4859-A263-4C702E749B50}" type="presParOf" srcId="{FBBF6F5C-15FA-4701-BCD1-7DCBA50E2B62}" destId="{C4A47E89-CEC1-4DBC-B63E-5D63B81E090E}" srcOrd="1" destOrd="0" presId="urn:microsoft.com/office/officeart/2005/8/layout/hierarchy1"/>
    <dgm:cxn modelId="{BF4591B5-82F0-475F-8E87-D3B8CA360384}" type="presParOf" srcId="{2C9AB911-2E2E-45AC-A2FF-2403D4AE7A4F}" destId="{7C01F541-E9DE-4C15-B5BC-81C85FA843D9}" srcOrd="1" destOrd="0" presId="urn:microsoft.com/office/officeart/2005/8/layout/hierarchy1"/>
    <dgm:cxn modelId="{6F57FB6B-6F9A-4A6B-ACC6-BEE5D220849A}" type="presParOf" srcId="{7C01F541-E9DE-4C15-B5BC-81C85FA843D9}" destId="{A3080525-15DB-42C4-9995-E0F3BBA9ECCA}" srcOrd="0" destOrd="0" presId="urn:microsoft.com/office/officeart/2005/8/layout/hierarchy1"/>
    <dgm:cxn modelId="{74B9A6B2-6ACF-4D47-A9C6-AE5B3A7DF075}" type="presParOf" srcId="{7C01F541-E9DE-4C15-B5BC-81C85FA843D9}" destId="{E20CEE46-2C31-4792-8154-355B1FBD19EF}" srcOrd="1" destOrd="0" presId="urn:microsoft.com/office/officeart/2005/8/layout/hierarchy1"/>
    <dgm:cxn modelId="{A3B090E7-13C0-47DE-A82D-23016B816E93}" type="presParOf" srcId="{E20CEE46-2C31-4792-8154-355B1FBD19EF}" destId="{1EB047EA-0D36-4258-8123-3BF86A78837D}" srcOrd="0" destOrd="0" presId="urn:microsoft.com/office/officeart/2005/8/layout/hierarchy1"/>
    <dgm:cxn modelId="{7F53138A-0626-48B8-9A41-A2466353FDA0}" type="presParOf" srcId="{1EB047EA-0D36-4258-8123-3BF86A78837D}" destId="{C0794308-1F03-441A-9D76-E85EA0F3CBFC}" srcOrd="0" destOrd="0" presId="urn:microsoft.com/office/officeart/2005/8/layout/hierarchy1"/>
    <dgm:cxn modelId="{D76E2B75-79EE-4CC4-834F-B057D8192B63}" type="presParOf" srcId="{1EB047EA-0D36-4258-8123-3BF86A78837D}" destId="{EB5487D3-6E73-4A00-8750-A5C2F3ACA7C1}" srcOrd="1" destOrd="0" presId="urn:microsoft.com/office/officeart/2005/8/layout/hierarchy1"/>
    <dgm:cxn modelId="{AEB2CFA5-5291-420C-9D21-A652E77C5412}" type="presParOf" srcId="{E20CEE46-2C31-4792-8154-355B1FBD19EF}" destId="{E16DB085-EC69-48A7-9A57-BB048502D007}" srcOrd="1" destOrd="0" presId="urn:microsoft.com/office/officeart/2005/8/layout/hierarchy1"/>
    <dgm:cxn modelId="{0AF9B216-9D46-4405-9CBC-1B12A5541ED0}" type="presParOf" srcId="{4174D48D-0AB7-4853-932B-CD1666D55BFE}" destId="{4880F3FE-7D7F-42A6-B624-2CE729FFC5A5}" srcOrd="4" destOrd="0" presId="urn:microsoft.com/office/officeart/2005/8/layout/hierarchy1"/>
    <dgm:cxn modelId="{0BBFB239-34A7-4B08-9EA0-55397A03D99A}" type="presParOf" srcId="{4174D48D-0AB7-4853-932B-CD1666D55BFE}" destId="{2BD4CCF6-DEA2-45CB-83D2-7BF134BFAD94}" srcOrd="5" destOrd="0" presId="urn:microsoft.com/office/officeart/2005/8/layout/hierarchy1"/>
    <dgm:cxn modelId="{70D009E4-3D35-41BB-A20B-10D6EB3D6B71}" type="presParOf" srcId="{2BD4CCF6-DEA2-45CB-83D2-7BF134BFAD94}" destId="{0DFC9CEC-7A14-490D-86F6-5867D367C28A}" srcOrd="0" destOrd="0" presId="urn:microsoft.com/office/officeart/2005/8/layout/hierarchy1"/>
    <dgm:cxn modelId="{CDEA88F1-AA0B-4ED1-8D80-48E92A7F2DBE}" type="presParOf" srcId="{0DFC9CEC-7A14-490D-86F6-5867D367C28A}" destId="{782753E4-A412-4F35-9EB5-C77A1A220208}" srcOrd="0" destOrd="0" presId="urn:microsoft.com/office/officeart/2005/8/layout/hierarchy1"/>
    <dgm:cxn modelId="{6FB82050-3F64-41BB-9C22-C4BBC30BCC76}" type="presParOf" srcId="{0DFC9CEC-7A14-490D-86F6-5867D367C28A}" destId="{3BA0EB5B-6F3A-49B9-8EF7-E592531B1A00}" srcOrd="1" destOrd="0" presId="urn:microsoft.com/office/officeart/2005/8/layout/hierarchy1"/>
    <dgm:cxn modelId="{3D362A79-72E1-46A9-A4B0-E05930C3BDB8}" type="presParOf" srcId="{2BD4CCF6-DEA2-45CB-83D2-7BF134BFAD94}" destId="{926A5621-08A6-46FE-B18A-84440BADF52D}" srcOrd="1" destOrd="0" presId="urn:microsoft.com/office/officeart/2005/8/layout/hierarchy1"/>
    <dgm:cxn modelId="{60D4555A-6500-4EAF-AAD7-8F6C485EE99A}" type="presParOf" srcId="{926A5621-08A6-46FE-B18A-84440BADF52D}" destId="{AE2A37C7-0217-4546-BABB-2DCCAB690390}" srcOrd="0" destOrd="0" presId="urn:microsoft.com/office/officeart/2005/8/layout/hierarchy1"/>
    <dgm:cxn modelId="{DE5E8688-0325-46BC-A546-131435F69F87}" type="presParOf" srcId="{926A5621-08A6-46FE-B18A-84440BADF52D}" destId="{37CCCA21-72E9-4900-B802-DEEEB19C21C5}" srcOrd="1" destOrd="0" presId="urn:microsoft.com/office/officeart/2005/8/layout/hierarchy1"/>
    <dgm:cxn modelId="{C2D24AD8-9BED-4751-9F29-FA32C20C63A7}" type="presParOf" srcId="{37CCCA21-72E9-4900-B802-DEEEB19C21C5}" destId="{42EFB780-8D95-403A-A30B-D55C7675BDA3}" srcOrd="0" destOrd="0" presId="urn:microsoft.com/office/officeart/2005/8/layout/hierarchy1"/>
    <dgm:cxn modelId="{5AD1317D-D489-4EA4-B7B2-26841F199EAE}" type="presParOf" srcId="{42EFB780-8D95-403A-A30B-D55C7675BDA3}" destId="{794E49CF-835F-4926-8C7C-CB16690648B9}" srcOrd="0" destOrd="0" presId="urn:microsoft.com/office/officeart/2005/8/layout/hierarchy1"/>
    <dgm:cxn modelId="{927CEF98-6F0B-4C99-B87A-193447DE6705}" type="presParOf" srcId="{42EFB780-8D95-403A-A30B-D55C7675BDA3}" destId="{823CA1C9-A92E-43B4-A074-BEBE9AC25AD4}" srcOrd="1" destOrd="0" presId="urn:microsoft.com/office/officeart/2005/8/layout/hierarchy1"/>
    <dgm:cxn modelId="{E0E6D862-5D10-4F8C-987D-BFAB91DFCCBB}" type="presParOf" srcId="{37CCCA21-72E9-4900-B802-DEEEB19C21C5}" destId="{5C580CAD-AFEE-46A7-A958-17E63A04DF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37C7-0217-4546-BABB-2DCCAB690390}">
      <dsp:nvSpPr>
        <dsp:cNvPr id="0" name=""/>
        <dsp:cNvSpPr/>
      </dsp:nvSpPr>
      <dsp:spPr>
        <a:xfrm>
          <a:off x="674628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0F3FE-7D7F-42A6-B624-2CE729FFC5A5}">
      <dsp:nvSpPr>
        <dsp:cNvPr id="0" name=""/>
        <dsp:cNvSpPr/>
      </dsp:nvSpPr>
      <dsp:spPr>
        <a:xfrm>
          <a:off x="720348" y="2339024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1751707" y="0"/>
              </a:moveTo>
              <a:lnTo>
                <a:pt x="1751707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80525-15DB-42C4-9995-E0F3BBA9ECCA}">
      <dsp:nvSpPr>
        <dsp:cNvPr id="0" name=""/>
        <dsp:cNvSpPr/>
      </dsp:nvSpPr>
      <dsp:spPr>
        <a:xfrm>
          <a:off x="2426335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30EEA-0F1C-4AF5-A9C8-D043B602DCA3}">
      <dsp:nvSpPr>
        <dsp:cNvPr id="0" name=""/>
        <dsp:cNvSpPr/>
      </dsp:nvSpPr>
      <dsp:spPr>
        <a:xfrm>
          <a:off x="2426335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7612E-971B-44B8-87CD-E7FFF14AEE48}">
      <dsp:nvSpPr>
        <dsp:cNvPr id="0" name=""/>
        <dsp:cNvSpPr/>
      </dsp:nvSpPr>
      <dsp:spPr>
        <a:xfrm>
          <a:off x="2426335" y="2339024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B22F6-BD5E-40C7-8848-93E1DEF0546E}">
      <dsp:nvSpPr>
        <dsp:cNvPr id="0" name=""/>
        <dsp:cNvSpPr/>
      </dsp:nvSpPr>
      <dsp:spPr>
        <a:xfrm>
          <a:off x="4178042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7B6-6111-4DB7-9952-4AFD7DC1D565}">
      <dsp:nvSpPr>
        <dsp:cNvPr id="0" name=""/>
        <dsp:cNvSpPr/>
      </dsp:nvSpPr>
      <dsp:spPr>
        <a:xfrm>
          <a:off x="4178042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C7C3D-0B87-4329-A9CF-0662393DDDC3}">
      <dsp:nvSpPr>
        <dsp:cNvPr id="0" name=""/>
        <dsp:cNvSpPr/>
      </dsp:nvSpPr>
      <dsp:spPr>
        <a:xfrm>
          <a:off x="2472055" y="2339024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1751707" y="284055"/>
              </a:lnTo>
              <a:lnTo>
                <a:pt x="1751707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9F9B4-4D9A-4C61-98A6-EB2DC69F8FBD}">
      <dsp:nvSpPr>
        <dsp:cNvPr id="0" name=""/>
        <dsp:cNvSpPr/>
      </dsp:nvSpPr>
      <dsp:spPr>
        <a:xfrm>
          <a:off x="2472055" y="1012106"/>
          <a:ext cx="2762069" cy="416826"/>
        </a:xfrm>
        <a:custGeom>
          <a:avLst/>
          <a:gdLst/>
          <a:ahLst/>
          <a:cxnLst/>
          <a:rect l="0" t="0" r="0" b="0"/>
          <a:pathLst>
            <a:path>
              <a:moveTo>
                <a:pt x="2762069" y="0"/>
              </a:moveTo>
              <a:lnTo>
                <a:pt x="2762069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38CCE-52A1-4D01-9497-61E1246D8CF1}">
      <dsp:nvSpPr>
        <dsp:cNvPr id="0" name=""/>
        <dsp:cNvSpPr/>
      </dsp:nvSpPr>
      <dsp:spPr>
        <a:xfrm>
          <a:off x="6011564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3EC-FA51-4601-943A-8F8147AB146B}">
      <dsp:nvSpPr>
        <dsp:cNvPr id="0" name=""/>
        <dsp:cNvSpPr/>
      </dsp:nvSpPr>
      <dsp:spPr>
        <a:xfrm>
          <a:off x="6011564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90859-E99C-4261-9852-55DE19873024}">
      <dsp:nvSpPr>
        <dsp:cNvPr id="0" name=""/>
        <dsp:cNvSpPr/>
      </dsp:nvSpPr>
      <dsp:spPr>
        <a:xfrm>
          <a:off x="6057284" y="2339024"/>
          <a:ext cx="1938909" cy="416826"/>
        </a:xfrm>
        <a:custGeom>
          <a:avLst/>
          <a:gdLst/>
          <a:ahLst/>
          <a:cxnLst/>
          <a:rect l="0" t="0" r="0" b="0"/>
          <a:pathLst>
            <a:path>
              <a:moveTo>
                <a:pt x="1938909" y="0"/>
              </a:moveTo>
              <a:lnTo>
                <a:pt x="1938909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E41BA-C385-454C-BC76-980C228060FA}">
      <dsp:nvSpPr>
        <dsp:cNvPr id="0" name=""/>
        <dsp:cNvSpPr/>
      </dsp:nvSpPr>
      <dsp:spPr>
        <a:xfrm>
          <a:off x="7808991" y="4992860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1751707" y="0"/>
              </a:moveTo>
              <a:lnTo>
                <a:pt x="1751707" y="284055"/>
              </a:lnTo>
              <a:lnTo>
                <a:pt x="0" y="284055"/>
              </a:lnTo>
              <a:lnTo>
                <a:pt x="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47A90-A4E5-4982-9C23-47C59AF60EE9}">
      <dsp:nvSpPr>
        <dsp:cNvPr id="0" name=""/>
        <dsp:cNvSpPr/>
      </dsp:nvSpPr>
      <dsp:spPr>
        <a:xfrm>
          <a:off x="9514978" y="4992860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0EC1B-47D5-49E4-A5D2-2081A0D728F1}">
      <dsp:nvSpPr>
        <dsp:cNvPr id="0" name=""/>
        <dsp:cNvSpPr/>
      </dsp:nvSpPr>
      <dsp:spPr>
        <a:xfrm>
          <a:off x="9560698" y="4992860"/>
          <a:ext cx="1751707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1751707" y="284055"/>
              </a:lnTo>
              <a:lnTo>
                <a:pt x="1751707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0A30D-4AC0-4294-B4BC-8CAFBF2842E5}">
      <dsp:nvSpPr>
        <dsp:cNvPr id="0" name=""/>
        <dsp:cNvSpPr/>
      </dsp:nvSpPr>
      <dsp:spPr>
        <a:xfrm>
          <a:off x="9514978" y="3665942"/>
          <a:ext cx="91440" cy="416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324B-A766-454B-AEFA-8E80D631CA73}">
      <dsp:nvSpPr>
        <dsp:cNvPr id="0" name=""/>
        <dsp:cNvSpPr/>
      </dsp:nvSpPr>
      <dsp:spPr>
        <a:xfrm>
          <a:off x="7996194" y="2339024"/>
          <a:ext cx="1564504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1564504" y="284055"/>
              </a:lnTo>
              <a:lnTo>
                <a:pt x="1564504" y="4168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7FCA1-145C-4DAC-AA53-8312778BC89B}">
      <dsp:nvSpPr>
        <dsp:cNvPr id="0" name=""/>
        <dsp:cNvSpPr/>
      </dsp:nvSpPr>
      <dsp:spPr>
        <a:xfrm>
          <a:off x="5234124" y="1012106"/>
          <a:ext cx="2762069" cy="41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55"/>
              </a:lnTo>
              <a:lnTo>
                <a:pt x="2762069" y="284055"/>
              </a:lnTo>
              <a:lnTo>
                <a:pt x="2762069" y="416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ED369-19AB-42C9-9584-AA2EDF2DEFEB}">
      <dsp:nvSpPr>
        <dsp:cNvPr id="0" name=""/>
        <dsp:cNvSpPr/>
      </dsp:nvSpPr>
      <dsp:spPr>
        <a:xfrm>
          <a:off x="4517517" y="102015"/>
          <a:ext cx="1433214" cy="9100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4AB58-5B33-418D-BB9A-640A868F9EBE}">
      <dsp:nvSpPr>
        <dsp:cNvPr id="0" name=""/>
        <dsp:cNvSpPr/>
      </dsp:nvSpPr>
      <dsp:spPr>
        <a:xfrm>
          <a:off x="4676763" y="253299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אונאה פחות משתות</a:t>
          </a:r>
        </a:p>
      </dsp:txBody>
      <dsp:txXfrm>
        <a:off x="4703419" y="279955"/>
        <a:ext cx="1379902" cy="856779"/>
      </dsp:txXfrm>
    </dsp:sp>
    <dsp:sp modelId="{411BF956-F68A-4CC4-9675-81B2F6DB4CBB}">
      <dsp:nvSpPr>
        <dsp:cNvPr id="0" name=""/>
        <dsp:cNvSpPr/>
      </dsp:nvSpPr>
      <dsp:spPr>
        <a:xfrm>
          <a:off x="7279587" y="1428933"/>
          <a:ext cx="1433214" cy="9100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BC01-1E88-42EB-9601-9EDCDA89D7C7}">
      <dsp:nvSpPr>
        <dsp:cNvPr id="0" name=""/>
        <dsp:cNvSpPr/>
      </dsp:nvSpPr>
      <dsp:spPr>
        <a:xfrm>
          <a:off x="7438833" y="1580217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יש אונאה</a:t>
          </a:r>
        </a:p>
      </dsp:txBody>
      <dsp:txXfrm>
        <a:off x="7465489" y="1606873"/>
        <a:ext cx="1379902" cy="856779"/>
      </dsp:txXfrm>
    </dsp:sp>
    <dsp:sp modelId="{9A28D6A7-5F2A-4E90-9F55-C1D5176C7F2B}">
      <dsp:nvSpPr>
        <dsp:cNvPr id="0" name=""/>
        <dsp:cNvSpPr/>
      </dsp:nvSpPr>
      <dsp:spPr>
        <a:xfrm>
          <a:off x="8387870" y="2755851"/>
          <a:ext cx="2345656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DE9A8-11E9-4138-BA79-A0A7EA0D5F29}">
      <dsp:nvSpPr>
        <dsp:cNvPr id="0" name=""/>
        <dsp:cNvSpPr/>
      </dsp:nvSpPr>
      <dsp:spPr>
        <a:xfrm>
          <a:off x="8547116" y="2907135"/>
          <a:ext cx="2345656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אונאה גמורה, ואסור לגמרי, רק שאין דרך בני אדם לערער על המקח לאונאה </a:t>
          </a:r>
          <a:r>
            <a:rPr lang="he-IL" sz="1400" kern="1200" dirty="0" err="1"/>
            <a:t>מועטת</a:t>
          </a:r>
          <a:br>
            <a:rPr lang="en-US" sz="1400" kern="1200" dirty="0"/>
          </a:br>
          <a:r>
            <a:rPr lang="he-IL" sz="1400" kern="1200" dirty="0"/>
            <a:t>(רמב"ן על התורה)</a:t>
          </a:r>
        </a:p>
      </dsp:txBody>
      <dsp:txXfrm>
        <a:off x="8573772" y="2933791"/>
        <a:ext cx="2292344" cy="856779"/>
      </dsp:txXfrm>
    </dsp:sp>
    <dsp:sp modelId="{9CC0E82A-BF83-4B6B-BA82-FC8D0ED280FF}">
      <dsp:nvSpPr>
        <dsp:cNvPr id="0" name=""/>
        <dsp:cNvSpPr/>
      </dsp:nvSpPr>
      <dsp:spPr>
        <a:xfrm>
          <a:off x="8844091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D3C18-C931-485C-9EF0-C32E5E582423}">
      <dsp:nvSpPr>
        <dsp:cNvPr id="0" name=""/>
        <dsp:cNvSpPr/>
      </dsp:nvSpPr>
      <dsp:spPr>
        <a:xfrm>
          <a:off x="9003337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משמע שמי שכן מקפיד אולי יכול לתבוע</a:t>
          </a:r>
        </a:p>
      </dsp:txBody>
      <dsp:txXfrm>
        <a:off x="9029993" y="4260709"/>
        <a:ext cx="1379902" cy="856779"/>
      </dsp:txXfrm>
    </dsp:sp>
    <dsp:sp modelId="{A2923FD6-9908-4204-92E3-66E76C92066B}">
      <dsp:nvSpPr>
        <dsp:cNvPr id="0" name=""/>
        <dsp:cNvSpPr/>
      </dsp:nvSpPr>
      <dsp:spPr>
        <a:xfrm>
          <a:off x="10595798" y="5409687"/>
          <a:ext cx="1433214" cy="91009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EC486-4A9B-44DB-B6AD-5AF48724A351}">
      <dsp:nvSpPr>
        <dsp:cNvPr id="0" name=""/>
        <dsp:cNvSpPr/>
      </dsp:nvSpPr>
      <dsp:spPr>
        <a:xfrm>
          <a:off x="10755044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/>
            <a:t>ראב"ד</a:t>
          </a:r>
          <a:r>
            <a:rPr lang="he-IL" sz="1400" kern="1200" dirty="0"/>
            <a:t>- קטן לאו בר מחילה הוא</a:t>
          </a:r>
        </a:p>
      </dsp:txBody>
      <dsp:txXfrm>
        <a:off x="10781700" y="5587627"/>
        <a:ext cx="1379902" cy="856779"/>
      </dsp:txXfrm>
    </dsp:sp>
    <dsp:sp modelId="{BFBF37BD-24CC-48B7-BB4B-E6EB05DA5435}">
      <dsp:nvSpPr>
        <dsp:cNvPr id="0" name=""/>
        <dsp:cNvSpPr/>
      </dsp:nvSpPr>
      <dsp:spPr>
        <a:xfrm>
          <a:off x="8844091" y="5409687"/>
          <a:ext cx="1433214" cy="91009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DAD68-40FC-4550-AC76-B59F928B15AB}">
      <dsp:nvSpPr>
        <dsp:cNvPr id="0" name=""/>
        <dsp:cNvSpPr/>
      </dsp:nvSpPr>
      <dsp:spPr>
        <a:xfrm>
          <a:off x="9003337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/>
            <a:t>סמ"ע</a:t>
          </a:r>
          <a:r>
            <a:rPr lang="he-IL" sz="1400" kern="1200" dirty="0"/>
            <a:t>- אכן, אבל בטלה דעתו </a:t>
          </a:r>
        </a:p>
      </dsp:txBody>
      <dsp:txXfrm>
        <a:off x="9029993" y="5587627"/>
        <a:ext cx="1379902" cy="856779"/>
      </dsp:txXfrm>
    </dsp:sp>
    <dsp:sp modelId="{5E1B8031-D975-490B-963E-FD1CE5B3C0FD}">
      <dsp:nvSpPr>
        <dsp:cNvPr id="0" name=""/>
        <dsp:cNvSpPr/>
      </dsp:nvSpPr>
      <dsp:spPr>
        <a:xfrm>
          <a:off x="7092384" y="5409687"/>
          <a:ext cx="1433214" cy="91009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7603E-2D2B-4731-A839-39F328A64C0A}">
      <dsp:nvSpPr>
        <dsp:cNvPr id="0" name=""/>
        <dsp:cNvSpPr/>
      </dsp:nvSpPr>
      <dsp:spPr>
        <a:xfrm>
          <a:off x="7251630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ט"ז- לא </a:t>
          </a:r>
          <a:r>
            <a:rPr lang="he-IL" sz="1400" kern="1200" dirty="0" err="1"/>
            <a:t>פלוג</a:t>
          </a:r>
          <a:r>
            <a:rPr lang="he-IL" sz="1400" kern="1200" dirty="0"/>
            <a:t> רבנן</a:t>
          </a:r>
        </a:p>
      </dsp:txBody>
      <dsp:txXfrm>
        <a:off x="7278286" y="5587627"/>
        <a:ext cx="1379902" cy="856779"/>
      </dsp:txXfrm>
    </dsp:sp>
    <dsp:sp modelId="{DE83129E-F80E-4264-8B7F-7FD1576B907A}">
      <dsp:nvSpPr>
        <dsp:cNvPr id="0" name=""/>
        <dsp:cNvSpPr/>
      </dsp:nvSpPr>
      <dsp:spPr>
        <a:xfrm>
          <a:off x="5258861" y="2755851"/>
          <a:ext cx="159684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AF937-1CC7-430D-8A46-1FF00A940ED1}">
      <dsp:nvSpPr>
        <dsp:cNvPr id="0" name=""/>
        <dsp:cNvSpPr/>
      </dsp:nvSpPr>
      <dsp:spPr>
        <a:xfrm>
          <a:off x="5418108" y="2907135"/>
          <a:ext cx="159684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אבל אי אפשר לצמצם, </a:t>
          </a:r>
          <a:br>
            <a:rPr lang="en-US" sz="1400" kern="1200" dirty="0"/>
          </a:br>
          <a:r>
            <a:rPr lang="he-IL" sz="1400" kern="1200" dirty="0"/>
            <a:t>ולכן הקונה מוחל בדיעבד (</a:t>
          </a:r>
          <a:r>
            <a:rPr lang="he-IL" sz="1400" kern="1200" dirty="0" err="1"/>
            <a:t>רא"ש</a:t>
          </a:r>
          <a:r>
            <a:rPr lang="he-IL" sz="1400" kern="1200" dirty="0"/>
            <a:t> 1)</a:t>
          </a:r>
        </a:p>
      </dsp:txBody>
      <dsp:txXfrm>
        <a:off x="5444764" y="2933791"/>
        <a:ext cx="1543532" cy="856779"/>
      </dsp:txXfrm>
    </dsp:sp>
    <dsp:sp modelId="{CCC62408-9EE2-45AD-BAE7-B6894F3AAFEC}">
      <dsp:nvSpPr>
        <dsp:cNvPr id="0" name=""/>
        <dsp:cNvSpPr/>
      </dsp:nvSpPr>
      <dsp:spPr>
        <a:xfrm>
          <a:off x="5340677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BF6A-BA79-432C-B627-8FB6940B808A}">
      <dsp:nvSpPr>
        <dsp:cNvPr id="0" name=""/>
        <dsp:cNvSpPr/>
      </dsp:nvSpPr>
      <dsp:spPr>
        <a:xfrm>
          <a:off x="5499923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נ"מ- אם הוא בקי ויודע בדיוק מה הסחורה שווה, אסור למכור ליותר</a:t>
          </a:r>
        </a:p>
      </dsp:txBody>
      <dsp:txXfrm>
        <a:off x="5526579" y="4260709"/>
        <a:ext cx="1379902" cy="856779"/>
      </dsp:txXfrm>
    </dsp:sp>
    <dsp:sp modelId="{AE4D50BF-FAFE-4DFF-AE3A-C96B5BAE1D52}">
      <dsp:nvSpPr>
        <dsp:cNvPr id="0" name=""/>
        <dsp:cNvSpPr/>
      </dsp:nvSpPr>
      <dsp:spPr>
        <a:xfrm>
          <a:off x="5340677" y="5409687"/>
          <a:ext cx="1433214" cy="91009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5304-724C-4046-A8FA-FD542F2C560A}">
      <dsp:nvSpPr>
        <dsp:cNvPr id="0" name=""/>
        <dsp:cNvSpPr/>
      </dsp:nvSpPr>
      <dsp:spPr>
        <a:xfrm>
          <a:off x="5499923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ערוך השולחן- אם המכיר כן קבוע וידוע, אין מחילה על פחות משתות</a:t>
          </a:r>
        </a:p>
      </dsp:txBody>
      <dsp:txXfrm>
        <a:off x="5526579" y="5587627"/>
        <a:ext cx="1379902" cy="856779"/>
      </dsp:txXfrm>
    </dsp:sp>
    <dsp:sp modelId="{A719B6AE-C53B-4399-AD56-CF7F2CA27766}">
      <dsp:nvSpPr>
        <dsp:cNvPr id="0" name=""/>
        <dsp:cNvSpPr/>
      </dsp:nvSpPr>
      <dsp:spPr>
        <a:xfrm>
          <a:off x="1755447" y="1428933"/>
          <a:ext cx="1433214" cy="9100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4E11-CBEC-464D-B04C-9CAEBD72D147}">
      <dsp:nvSpPr>
        <dsp:cNvPr id="0" name=""/>
        <dsp:cNvSpPr/>
      </dsp:nvSpPr>
      <dsp:spPr>
        <a:xfrm>
          <a:off x="1914694" y="1580217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אין אונאה</a:t>
          </a:r>
        </a:p>
      </dsp:txBody>
      <dsp:txXfrm>
        <a:off x="1941350" y="1606873"/>
        <a:ext cx="1379902" cy="856779"/>
      </dsp:txXfrm>
    </dsp:sp>
    <dsp:sp modelId="{A2CA8219-DEC6-4975-8D9A-35C67A045272}">
      <dsp:nvSpPr>
        <dsp:cNvPr id="0" name=""/>
        <dsp:cNvSpPr/>
      </dsp:nvSpPr>
      <dsp:spPr>
        <a:xfrm>
          <a:off x="3507154" y="2755851"/>
          <a:ext cx="143321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FDFC7-0D52-4AC5-89F6-5AFA432E7E0C}">
      <dsp:nvSpPr>
        <dsp:cNvPr id="0" name=""/>
        <dsp:cNvSpPr/>
      </dsp:nvSpPr>
      <dsp:spPr>
        <a:xfrm>
          <a:off x="3666401" y="2907135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 אפשר לצמצם, ויש מחילה מלכתחילה </a:t>
          </a:r>
          <a:br>
            <a:rPr lang="en-US" sz="1400" kern="1200" dirty="0"/>
          </a:br>
          <a:r>
            <a:rPr lang="he-IL" sz="1400" kern="1200" dirty="0"/>
            <a:t>(רש"י קידושין)</a:t>
          </a:r>
        </a:p>
      </dsp:txBody>
      <dsp:txXfrm>
        <a:off x="3693057" y="2933791"/>
        <a:ext cx="1379902" cy="856779"/>
      </dsp:txXfrm>
    </dsp:sp>
    <dsp:sp modelId="{C1529EB0-EBC0-4D63-BDB5-08464263F645}">
      <dsp:nvSpPr>
        <dsp:cNvPr id="0" name=""/>
        <dsp:cNvSpPr/>
      </dsp:nvSpPr>
      <dsp:spPr>
        <a:xfrm>
          <a:off x="3507154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F859-CECD-40C0-A37A-E4FB85434726}">
      <dsp:nvSpPr>
        <dsp:cNvPr id="0" name=""/>
        <dsp:cNvSpPr/>
      </dsp:nvSpPr>
      <dsp:spPr>
        <a:xfrm>
          <a:off x="3666401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"מחיל </a:t>
          </a:r>
          <a:r>
            <a:rPr lang="he-IL" sz="1400" kern="1200" dirty="0" err="1"/>
            <a:t>אינש</a:t>
          </a:r>
          <a:r>
            <a:rPr lang="he-IL" sz="1400" kern="1200" dirty="0"/>
            <a:t> דהתם אין כל אדם יכול לצמצם הדמים... </a:t>
          </a:r>
          <a:r>
            <a:rPr lang="he-IL" sz="1400" kern="1200" dirty="0" err="1"/>
            <a:t>ואדעתא</a:t>
          </a:r>
          <a:r>
            <a:rPr lang="he-IL" sz="1400" kern="1200" dirty="0"/>
            <a:t> </a:t>
          </a:r>
          <a:r>
            <a:rPr lang="he-IL" sz="1400" kern="1200" dirty="0" err="1"/>
            <a:t>דהכי</a:t>
          </a:r>
          <a:r>
            <a:rPr lang="he-IL" sz="1400" kern="1200" dirty="0"/>
            <a:t> עביד</a:t>
          </a:r>
        </a:p>
      </dsp:txBody>
      <dsp:txXfrm>
        <a:off x="3693057" y="4260709"/>
        <a:ext cx="1379902" cy="856779"/>
      </dsp:txXfrm>
    </dsp:sp>
    <dsp:sp modelId="{C5532D3A-6672-4889-A9C5-7A6E931B1952}">
      <dsp:nvSpPr>
        <dsp:cNvPr id="0" name=""/>
        <dsp:cNvSpPr/>
      </dsp:nvSpPr>
      <dsp:spPr>
        <a:xfrm>
          <a:off x="3507154" y="5409687"/>
          <a:ext cx="1433214" cy="91009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7AEC2-D846-4FB5-B029-A23AEC5A9AB1}">
      <dsp:nvSpPr>
        <dsp:cNvPr id="0" name=""/>
        <dsp:cNvSpPr/>
      </dsp:nvSpPr>
      <dsp:spPr>
        <a:xfrm>
          <a:off x="3666401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/>
            <a:t>ערוך השולחן- אם המכיר כן קבוע וידוע, אין מחילה על פחות משתות</a:t>
          </a:r>
          <a:endParaRPr lang="he-IL" sz="1400" kern="1200" dirty="0"/>
        </a:p>
      </dsp:txBody>
      <dsp:txXfrm>
        <a:off x="3693057" y="5587627"/>
        <a:ext cx="1379902" cy="856779"/>
      </dsp:txXfrm>
    </dsp:sp>
    <dsp:sp modelId="{F090EB28-8906-4CD4-A40A-6FB1859F3D81}">
      <dsp:nvSpPr>
        <dsp:cNvPr id="0" name=""/>
        <dsp:cNvSpPr/>
      </dsp:nvSpPr>
      <dsp:spPr>
        <a:xfrm>
          <a:off x="1755447" y="2755851"/>
          <a:ext cx="143321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3AF3-F4C7-4116-8484-A1B554CFE38C}">
      <dsp:nvSpPr>
        <dsp:cNvPr id="0" name=""/>
        <dsp:cNvSpPr/>
      </dsp:nvSpPr>
      <dsp:spPr>
        <a:xfrm>
          <a:off x="1914694" y="2907135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התירו מפני תיקון היישוב- שימצאו בני אדם צרכיהם מוכנים (חינוך)</a:t>
          </a:r>
        </a:p>
      </dsp:txBody>
      <dsp:txXfrm>
        <a:off x="1941350" y="2933791"/>
        <a:ext cx="1379902" cy="856779"/>
      </dsp:txXfrm>
    </dsp:sp>
    <dsp:sp modelId="{D744A41E-6165-432A-8F64-D95A3E63598F}">
      <dsp:nvSpPr>
        <dsp:cNvPr id="0" name=""/>
        <dsp:cNvSpPr/>
      </dsp:nvSpPr>
      <dsp:spPr>
        <a:xfrm>
          <a:off x="1755447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47E89-CEC1-4DBC-B63E-5D63B81E090E}">
      <dsp:nvSpPr>
        <dsp:cNvPr id="0" name=""/>
        <dsp:cNvSpPr/>
      </dsp:nvSpPr>
      <dsp:spPr>
        <a:xfrm>
          <a:off x="1914694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צדק- אמורים למכור לפי השווי, </a:t>
          </a:r>
          <a:br>
            <a:rPr lang="en-US" sz="1400" kern="1200" dirty="0"/>
          </a:br>
          <a:r>
            <a:rPr lang="he-IL" sz="1400" kern="1200" dirty="0"/>
            <a:t>שוק חופשי- רוצים שיהא הצרכים  מצויים</a:t>
          </a:r>
        </a:p>
      </dsp:txBody>
      <dsp:txXfrm>
        <a:off x="1941350" y="4260709"/>
        <a:ext cx="1379902" cy="856779"/>
      </dsp:txXfrm>
    </dsp:sp>
    <dsp:sp modelId="{C0794308-1F03-441A-9D76-E85EA0F3CBFC}">
      <dsp:nvSpPr>
        <dsp:cNvPr id="0" name=""/>
        <dsp:cNvSpPr/>
      </dsp:nvSpPr>
      <dsp:spPr>
        <a:xfrm>
          <a:off x="1755447" y="5409687"/>
          <a:ext cx="1433214" cy="91009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487D3-6E73-4A00-8750-A5C2F3ACA7C1}">
      <dsp:nvSpPr>
        <dsp:cNvPr id="0" name=""/>
        <dsp:cNvSpPr/>
      </dsp:nvSpPr>
      <dsp:spPr>
        <a:xfrm>
          <a:off x="1914694" y="5560971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(חנות פתוח 24\6 יכול למכור ליותר, למרות שיש מחיר קבוע)</a:t>
          </a:r>
        </a:p>
      </dsp:txBody>
      <dsp:txXfrm>
        <a:off x="1941350" y="5587627"/>
        <a:ext cx="1379902" cy="856779"/>
      </dsp:txXfrm>
    </dsp:sp>
    <dsp:sp modelId="{782753E4-A412-4F35-9EB5-C77A1A220208}">
      <dsp:nvSpPr>
        <dsp:cNvPr id="0" name=""/>
        <dsp:cNvSpPr/>
      </dsp:nvSpPr>
      <dsp:spPr>
        <a:xfrm>
          <a:off x="3740" y="2755851"/>
          <a:ext cx="1433214" cy="910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EB5B-6F3A-49B9-8EF7-E592531B1A00}">
      <dsp:nvSpPr>
        <dsp:cNvPr id="0" name=""/>
        <dsp:cNvSpPr/>
      </dsp:nvSpPr>
      <dsp:spPr>
        <a:xfrm>
          <a:off x="162986" y="2907135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כי כך היא דרך מקח וממכר </a:t>
          </a:r>
          <a:br>
            <a:rPr lang="en-US" sz="1400" kern="1200" dirty="0"/>
          </a:br>
          <a:r>
            <a:rPr lang="he-IL" sz="1400" kern="1200" dirty="0"/>
            <a:t>(</a:t>
          </a:r>
          <a:r>
            <a:rPr lang="he-IL" sz="1400" kern="1200" dirty="0" err="1"/>
            <a:t>רא"ש</a:t>
          </a:r>
          <a:r>
            <a:rPr lang="he-IL" sz="1400" kern="1200" dirty="0"/>
            <a:t> 2)</a:t>
          </a:r>
        </a:p>
      </dsp:txBody>
      <dsp:txXfrm>
        <a:off x="189642" y="2933791"/>
        <a:ext cx="1379902" cy="856779"/>
      </dsp:txXfrm>
    </dsp:sp>
    <dsp:sp modelId="{794E49CF-835F-4926-8C7C-CB16690648B9}">
      <dsp:nvSpPr>
        <dsp:cNvPr id="0" name=""/>
        <dsp:cNvSpPr/>
      </dsp:nvSpPr>
      <dsp:spPr>
        <a:xfrm>
          <a:off x="3740" y="4082769"/>
          <a:ext cx="1433214" cy="910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CA1C9-A92E-43B4-A074-BEBE9AC25AD4}">
      <dsp:nvSpPr>
        <dsp:cNvPr id="0" name=""/>
        <dsp:cNvSpPr/>
      </dsp:nvSpPr>
      <dsp:spPr>
        <a:xfrm>
          <a:off x="162986" y="4234053"/>
          <a:ext cx="1433214" cy="910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נ"מ- אפילו בקי אפשר למכור ליותר משוויו פחות משתות</a:t>
          </a:r>
        </a:p>
      </dsp:txBody>
      <dsp:txXfrm>
        <a:off x="189642" y="4260709"/>
        <a:ext cx="1379902" cy="856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568F-071C-8008-AC5E-C58931038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41B66-30EA-11A9-AD8C-BDE86219D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82A44-294B-A576-4FC0-2E12B95F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5B828-483B-E3F9-7446-8DA78898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6CFEF-8317-8559-AAEB-2365F9BC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619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AD9D-D368-B201-6F32-070A0210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9C3D4-9461-C788-B821-553445E36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CA641-EF4B-484C-BFA0-FE6DD840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F2505-A937-5A61-7C59-D3AC4BF7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DDA19-CEBE-D04B-2196-F192BA52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88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A92AB0-4F6A-4C90-2031-7048BBE96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8C14F-8661-ED41-3DD7-96AEBB5E4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3345-8D98-2948-7F1B-EC2A59C6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6A416-9F2E-AFB5-F637-E50CDDEF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A90FF-AF3B-76E5-03BC-57BED017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7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EE1FA-4E05-0AA0-481F-3DE01FDB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8629-D5D8-0056-D249-B28705D76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EF881-5808-AB2B-BE8B-5D3290BA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FC0A8-6D34-1B93-16FD-27D9F2F1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CDB42-6461-3D23-C3F4-93C8FEFE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70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DF052-FF7F-9844-C488-83B048FF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132CB-3A06-F308-276F-50C1396D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D4C41-3235-03A0-6E57-275AB294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9FF96-06D9-450F-64E9-D918D049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EA456-D1BB-ABEB-E7B0-A4D6C352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854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6C109-9BB2-84C6-8B02-59927514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061D4-6E6C-7EF0-FDBB-61D9FB85E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CED0D-F3B1-8868-5231-C2083E172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D944E-85AD-C6C8-528A-2972AA04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F64AC-6C1D-B68B-9ED3-60C8D6251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71EFC-DD75-5030-652D-2B27ADA5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338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B0BC-008C-3E58-373F-2165CCDC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D9252-DD3A-29AA-2E5A-BEFD9768F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A4728-96DF-929D-3D01-3777E107E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52093-ACFA-2495-E7DA-48F11F099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155746-7DA3-1F82-2D58-24B2AAF9C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A04D8-9140-E306-EFB7-D48F4E39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ECECC-0DCD-E95B-40A1-9B6CBA0B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1AF36-75D0-9DBE-081D-2F2988C4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450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1FA9-5742-3ED6-D4B5-CE77CCF3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15B7B-FFE6-F473-281A-CD7E7676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BA204-36EA-585D-58B1-9CAFCE22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3493F-D815-9726-E95A-81755A74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15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64E4FF-D1BC-AF15-61F5-6C2C0B21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1F172-051B-8D60-ACC1-E7DD1F79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A53F3-BA93-FFB2-E04D-D7DDF19B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07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9339-BC0C-B4AD-7401-608ED555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53231-EAA5-F380-ADD1-2A0A63287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FD4A7-E230-D007-3AF5-545D4AD6B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C2E1B-7823-EAC2-29D7-67BED9D8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D02AC-1350-6323-673D-365E55B5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A1C76-27D4-5D96-0068-75C76559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904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878C-0649-3A8C-FCA7-CCB55227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77747-43BC-DB6A-8282-AFDEF500B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7C1E4-E555-9898-B257-064900CA8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7ECBF-BB19-DE60-40FC-74C8A0E3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EA234-8D89-0DF2-3AAD-67477520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9ADC9-00E5-8A65-C797-F25A62C0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B55C8-E894-3B4F-8E78-35A5B0D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DDBC-1305-4C53-7984-18A19C98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82A95-C422-BC80-50AB-127732CB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396D-C3AC-46D3-B830-2F106FF7C676}" type="datetimeFigureOut">
              <a:rPr lang="he-IL" smtClean="0"/>
              <a:t>כ"ד/אייר/תשפ"ב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340EF-5888-9A64-13B6-62AD89897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A50E4-B6C4-ED58-3B76-F76FED5A2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107C-4C70-49AA-B6A5-E352395410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63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5102-1D40-5282-49E5-915537F860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אונאה פחות משתות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07751-DCFA-6A68-6C42-11F0C9D2A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961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ECA5A1-8A12-407D-9E68-B22F5F6C5E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9270"/>
          <a:ext cx="12192000" cy="657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2026186-A471-406A-900F-90A5B3F69628}"/>
              </a:ext>
            </a:extLst>
          </p:cNvPr>
          <p:cNvCxnSpPr>
            <a:cxnSpLocks/>
          </p:cNvCxnSpPr>
          <p:nvPr/>
        </p:nvCxnSpPr>
        <p:spPr>
          <a:xfrm>
            <a:off x="5141843" y="5883965"/>
            <a:ext cx="29154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4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39EF071-9292-4A62-894C-E1804947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שתות מקח או שתות מעות: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1827247-2C48-49EC-BC7F-BD23272CF3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35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48E8-43BA-4519-8E32-7A5B4C7C7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4FB89-95F7-4FF5-A3A6-8823DFB9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dirty="0"/>
              <a:t>תלמוד בבלי מסכת בבא מציעא דף מט עמוד ב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/>
              <a:t>גמרא. </a:t>
            </a:r>
            <a:r>
              <a:rPr lang="he-IL" dirty="0" err="1"/>
              <a:t>אתמר</a:t>
            </a:r>
            <a:r>
              <a:rPr lang="he-IL" dirty="0"/>
              <a:t>, </a:t>
            </a:r>
            <a:r>
              <a:rPr lang="he-IL" b="1" dirty="0"/>
              <a:t>רב</a:t>
            </a:r>
            <a:r>
              <a:rPr lang="he-IL" dirty="0"/>
              <a:t> אמר: שתות מקח שנינו, </a:t>
            </a:r>
            <a:r>
              <a:rPr lang="he-IL" b="1" dirty="0"/>
              <a:t>ושמואל</a:t>
            </a:r>
            <a:r>
              <a:rPr lang="he-IL" dirty="0"/>
              <a:t> אמר: שתות מעות נמי שנינו. </a:t>
            </a:r>
            <a:r>
              <a:rPr lang="he-IL" dirty="0" err="1"/>
              <a:t>שוי</a:t>
            </a:r>
            <a:r>
              <a:rPr lang="he-IL" dirty="0"/>
              <a:t> </a:t>
            </a:r>
            <a:r>
              <a:rPr lang="he-IL" dirty="0" err="1"/>
              <a:t>שיתא</a:t>
            </a:r>
            <a:r>
              <a:rPr lang="he-IL" dirty="0"/>
              <a:t> </a:t>
            </a:r>
            <a:r>
              <a:rPr lang="he-IL" dirty="0" err="1"/>
              <a:t>בחמשא</a:t>
            </a:r>
            <a:r>
              <a:rPr lang="he-IL" dirty="0"/>
              <a:t>, </a:t>
            </a:r>
            <a:r>
              <a:rPr lang="he-IL" dirty="0" err="1"/>
              <a:t>שוי</a:t>
            </a:r>
            <a:r>
              <a:rPr lang="he-IL" dirty="0"/>
              <a:t> </a:t>
            </a:r>
            <a:r>
              <a:rPr lang="he-IL" dirty="0" err="1"/>
              <a:t>שיתא</a:t>
            </a:r>
            <a:r>
              <a:rPr lang="he-IL" dirty="0"/>
              <a:t> בשבעה - כולי עלמא לא פליגי </a:t>
            </a:r>
            <a:r>
              <a:rPr lang="he-IL" dirty="0" err="1"/>
              <a:t>דבתר</a:t>
            </a:r>
            <a:r>
              <a:rPr lang="he-IL" dirty="0"/>
              <a:t> מקח </a:t>
            </a:r>
            <a:r>
              <a:rPr lang="he-IL" dirty="0" err="1"/>
              <a:t>אזלינן</a:t>
            </a:r>
            <a:r>
              <a:rPr lang="he-IL" dirty="0"/>
              <a:t>, ואונאה </a:t>
            </a:r>
            <a:r>
              <a:rPr lang="he-IL" dirty="0" err="1"/>
              <a:t>הויא</a:t>
            </a:r>
            <a:r>
              <a:rPr lang="he-IL" dirty="0"/>
              <a:t>. כי פליגי - </a:t>
            </a:r>
            <a:r>
              <a:rPr lang="he-IL" dirty="0" err="1"/>
              <a:t>שוי</a:t>
            </a:r>
            <a:r>
              <a:rPr lang="he-IL" dirty="0"/>
              <a:t> </a:t>
            </a:r>
            <a:r>
              <a:rPr lang="he-IL" dirty="0" err="1"/>
              <a:t>חמשא</a:t>
            </a:r>
            <a:r>
              <a:rPr lang="he-IL" dirty="0"/>
              <a:t> </a:t>
            </a:r>
            <a:r>
              <a:rPr lang="he-IL" dirty="0" err="1"/>
              <a:t>בשיתא</a:t>
            </a:r>
            <a:r>
              <a:rPr lang="he-IL" dirty="0"/>
              <a:t>, </a:t>
            </a:r>
            <a:r>
              <a:rPr lang="he-IL" dirty="0" err="1"/>
              <a:t>ושוי</a:t>
            </a:r>
            <a:r>
              <a:rPr lang="he-IL" dirty="0"/>
              <a:t> שבעה </a:t>
            </a:r>
            <a:r>
              <a:rPr lang="he-IL" dirty="0" err="1"/>
              <a:t>בשיתא</a:t>
            </a:r>
            <a:r>
              <a:rPr lang="he-IL" dirty="0"/>
              <a:t>. לשמואל </a:t>
            </a:r>
            <a:r>
              <a:rPr lang="he-IL" dirty="0" err="1"/>
              <a:t>דאמר</a:t>
            </a:r>
            <a:r>
              <a:rPr lang="he-IL" dirty="0"/>
              <a:t> בתר מעות </a:t>
            </a:r>
            <a:r>
              <a:rPr lang="he-IL" dirty="0" err="1"/>
              <a:t>אזלינן</a:t>
            </a:r>
            <a:r>
              <a:rPr lang="he-IL" dirty="0"/>
              <a:t> - אידי ואידי אונאה הוי, לרב </a:t>
            </a:r>
            <a:r>
              <a:rPr lang="he-IL" dirty="0" err="1"/>
              <a:t>דאמר</a:t>
            </a:r>
            <a:r>
              <a:rPr lang="he-IL" dirty="0"/>
              <a:t> בתר מקח </a:t>
            </a:r>
            <a:r>
              <a:rPr lang="he-IL" dirty="0" err="1"/>
              <a:t>אזלינן</a:t>
            </a:r>
            <a:r>
              <a:rPr lang="he-IL" dirty="0"/>
              <a:t> - </a:t>
            </a:r>
            <a:r>
              <a:rPr lang="he-IL" dirty="0" err="1"/>
              <a:t>שוי</a:t>
            </a:r>
            <a:r>
              <a:rPr lang="he-IL" dirty="0"/>
              <a:t> </a:t>
            </a:r>
            <a:r>
              <a:rPr lang="he-IL" dirty="0" err="1"/>
              <a:t>חמשא</a:t>
            </a:r>
            <a:r>
              <a:rPr lang="he-IL" dirty="0"/>
              <a:t> </a:t>
            </a:r>
            <a:r>
              <a:rPr lang="he-IL" dirty="0" err="1"/>
              <a:t>בשיתא</a:t>
            </a:r>
            <a:r>
              <a:rPr lang="he-IL" dirty="0"/>
              <a:t> ביטול מקח </a:t>
            </a:r>
            <a:r>
              <a:rPr lang="he-IL" dirty="0" err="1"/>
              <a:t>הויא</a:t>
            </a:r>
            <a:r>
              <a:rPr lang="he-IL" dirty="0"/>
              <a:t>, </a:t>
            </a:r>
            <a:r>
              <a:rPr lang="he-IL" dirty="0" err="1"/>
              <a:t>שוי</a:t>
            </a:r>
            <a:r>
              <a:rPr lang="he-IL" dirty="0"/>
              <a:t> שבעה </a:t>
            </a:r>
            <a:r>
              <a:rPr lang="he-IL" dirty="0" err="1"/>
              <a:t>בשיתא</a:t>
            </a:r>
            <a:r>
              <a:rPr lang="he-IL" dirty="0"/>
              <a:t> - מחילה </a:t>
            </a:r>
            <a:r>
              <a:rPr lang="he-IL" dirty="0" err="1"/>
              <a:t>הויא</a:t>
            </a:r>
            <a:r>
              <a:rPr lang="he-IL" dirty="0"/>
              <a:t>. ושמואל אמר: כי </a:t>
            </a:r>
            <a:r>
              <a:rPr lang="he-IL" dirty="0" err="1"/>
              <a:t>אמרינן</a:t>
            </a:r>
            <a:r>
              <a:rPr lang="he-IL" dirty="0"/>
              <a:t> מחילה וביטול מקח -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דליכא</a:t>
            </a:r>
            <a:r>
              <a:rPr lang="he-IL" dirty="0"/>
              <a:t> שתות משני צדדים, אבל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דאיכא</a:t>
            </a:r>
            <a:r>
              <a:rPr lang="he-IL" dirty="0"/>
              <a:t> שתות מצד אחד - אונאה </a:t>
            </a:r>
            <a:r>
              <a:rPr lang="he-IL" dirty="0" err="1"/>
              <a:t>הויא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073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5225-6AC0-4BD2-A48E-867EC807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מחלוקת רב ושמואל- שתות מקח או שתות מעות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60141-87A8-48D2-8698-315896194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תוספות מסכת בבא מציעא דף מט עמוד ב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שתות מעות נמי שנינו - אפילו למאן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שתות מעות נראה יותר לילך אחר שתות מקח 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שהאונאה והטעות תלויה במקח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אבל מעות אין אונאה וטעות תלויה בהם שאין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צריכין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שומא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04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CC33-D8F8-485E-9D6F-A594C6266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68FD-87A6-49A8-809D-0ECD49C0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חידושי הריטב"א מסכת בבא מציעא דף מט עמוד ב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ושאלו בתוספות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דליכא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שתות מחד צד ואיכא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פחות משתות מצד אחד ויותר משתות מצד אחר בתר הי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מינייהו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אזלינן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כגון שמכר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שיתין בשבעים וחד 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שבעים וחד בשיתין,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ורבינו יהודה ז"ל אומר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דחשבינן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ליה אונאה, דלא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לעיל לשמואל דהוי ביטול מקח או מחילה אלא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דהוי משני צדדים פחות משתות או משני צדדים יותר משתות כדאיתא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לעיל,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ואין זה מחוור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דהיכי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עבדינן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אונאה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וליכא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שתות משום צד וכי פשרה אנו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מטילין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בין שני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הצדדין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והנכון יותר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דאזלינן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בתר מקח דהא בין לרב בין לשמואל אונאת מקח הוא עיקר ובאונאת מעות הוא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דאיפליגו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ועדיין הדבר צ"ע.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2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66DA9-DD13-4982-9164-E7D813CAD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E75FC-9254-4139-ACD5-805CDD985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יב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 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הלכה א-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אסור למוכר או לקונה להונות את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שנאמר וכי תמכרו ממכר לעמיתך או קנה מיד עמיתך אל תונו, ואף על פי שהוא עובר בלא תעשה אינו לוקה מפני שניתן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ובין שהונה במזיד בין שלא ידע שיש במכר זה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חייב לשלם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   הלכה ב-  וכמה תהא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ויהיה חייב להשיב, שתות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, כיצד הרי שמכר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שש בחמש, 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שבע בשש, 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חמש בשש, 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שש בשבע, הרי זה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ונקנה המקח וחייב המאנה לשלם את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ולהחזירה כולה למתאנה.       הלכה ג-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היתה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פחות מזה בכל שהוא, כגון שמכר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ששים דינר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בחמשים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ופרוטה אינו חייב להחזיר כלום, שכל פחות משתות דרך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הכל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למחול בו. 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80689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4141-4C60-4FA6-BCD8-E436160B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25F7-9773-4D8D-B04D-FF7FA1342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מגיד משנה הלכות מכירה פרק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יב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ג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[ג]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היתה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האונאה פחות מזה בכל שהוא כגון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ששים דינר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בנ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ופרוטה. זה נמצא בספרי הרב ז"ל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ואני תמה בזה אחר שהוא פסק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דשוה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ז' בו' היא אונאה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ובודאי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הוא היאך פסק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דשוה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ס'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בנ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ופרוטה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הויא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מחילה והלא נתאנה יותר מוכר בזה משאם מכר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ז' בו'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שהרי כשתעשה ז' חלקים מס' יהיה החלק ח' וחצי ועוד וחמשים ופרוטה אינם ו' חלקים מס'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ואנו בפירוש שנינו בגמרא ובהלכות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דאליבא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דשמואל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מחילה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דוקא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דליכא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שתות לא שתות מקח ולא שתות מעות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היכי דמי כגון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דזבין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תמניא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בז' 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ז'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בתמניא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זה לשון הגמרא והתם נמי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וביטול מקח היכי דמי כגון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דזבין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ה' בד' 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ד' בה' וכל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דאיכא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שתות מצד אחד אונאה היא פירוש מצד אחד או מן שווי המקח או מן המעות.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והעולה מזה הוא דכל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שהאונאה היא משוה שש בחמש עד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ז' בו'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הויא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אונאה למוכר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וכן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היכא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שהיא משוה ה' בו' עד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ו' בז'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הויא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אונאה ללוקח פחות מכל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הצדדין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הויא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מחילה יותר על כל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הצדדין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בטל מקח וזה נ"ל מוכרח משם.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ואולי דעת המחבר שכיון שבשוה ששים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בחמשים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ופרוטה החשבון גדור לששה חלקים ר"ל שעשרה שהוא חשבון גדור כלומר שאין בו שבר הוא חלק ו' מס' אף על פי שנתאנה יותר מאונאת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שבע בשש אין אנו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הולכין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אלא אחר חשבון השתות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וה"ז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פחות משתות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והויא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מחילה ועל דרך האמת שאין זה כדאי והדבר צ"ע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והעיקר שראוי להיות לשונו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ע' בס' ופרוטה ומה שנמצא בספריו ט"ס:</a:t>
            </a: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191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309BC-C872-4645-BE5D-201D841B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16AB-1A0E-402F-83DB-4A37AF95A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 ט"ז </a:t>
            </a:r>
            <a:r>
              <a:rPr lang="he-IL" dirty="0" err="1"/>
              <a:t>חו"מ</a:t>
            </a:r>
            <a:r>
              <a:rPr lang="he-IL" dirty="0"/>
              <a:t> </a:t>
            </a:r>
            <a:r>
              <a:rPr lang="he-IL" dirty="0" err="1"/>
              <a:t>רכז:א</a:t>
            </a:r>
            <a:endParaRPr lang="he-IL" dirty="0"/>
          </a:p>
          <a:p>
            <a:pPr marL="0" indent="0" algn="r" rtl="1">
              <a:buNone/>
            </a:pPr>
            <a:r>
              <a:rPr lang="he-IL" dirty="0"/>
              <a:t> נלע"ד </a:t>
            </a:r>
            <a:r>
              <a:rPr lang="he-IL" b="1" dirty="0"/>
              <a:t>דכל </a:t>
            </a:r>
            <a:r>
              <a:rPr lang="he-IL" b="1" dirty="0" err="1"/>
              <a:t>היכא</a:t>
            </a:r>
            <a:r>
              <a:rPr lang="he-IL" b="1" dirty="0"/>
              <a:t> </a:t>
            </a:r>
            <a:r>
              <a:rPr lang="he-IL" b="1" dirty="0" err="1"/>
              <a:t>דאפשר</a:t>
            </a:r>
            <a:r>
              <a:rPr lang="he-IL" b="1" dirty="0"/>
              <a:t> לקרותו בשם שתות מעות </a:t>
            </a:r>
            <a:r>
              <a:rPr lang="he-IL" b="1" dirty="0" err="1"/>
              <a:t>אזלינן</a:t>
            </a:r>
            <a:r>
              <a:rPr lang="he-IL" b="1" dirty="0"/>
              <a:t> בתריה</a:t>
            </a:r>
            <a:r>
              <a:rPr lang="he-IL" dirty="0"/>
              <a:t>, </a:t>
            </a:r>
            <a:r>
              <a:rPr lang="he-IL" dirty="0" err="1"/>
              <a:t>משא"כ</a:t>
            </a:r>
            <a:r>
              <a:rPr lang="he-IL" dirty="0"/>
              <a:t> כשאין עליו שם שתות לגמרי </a:t>
            </a:r>
            <a:r>
              <a:rPr lang="he-IL" dirty="0" err="1"/>
              <a:t>אזלינן</a:t>
            </a:r>
            <a:r>
              <a:rPr lang="he-IL" dirty="0"/>
              <a:t> בתר המקח, </a:t>
            </a:r>
            <a:r>
              <a:rPr lang="he-IL" dirty="0" err="1"/>
              <a:t>דהכלל</a:t>
            </a:r>
            <a:r>
              <a:rPr lang="he-IL" dirty="0"/>
              <a:t> הוא, כל שיש לו שם שתות מאיזה צד שיהיה, </a:t>
            </a:r>
            <a:r>
              <a:rPr lang="he-IL" dirty="0" err="1"/>
              <a:t>אזלינן</a:t>
            </a:r>
            <a:r>
              <a:rPr lang="he-IL" dirty="0"/>
              <a:t> בתריה, ואין למדין ק"ו סך קטן מסך גדול אלא חכמים השוו מידותיהם </a:t>
            </a:r>
            <a:r>
              <a:rPr lang="he-IL" dirty="0" err="1"/>
              <a:t>דבשתות</a:t>
            </a:r>
            <a:r>
              <a:rPr lang="he-IL" dirty="0"/>
              <a:t> </a:t>
            </a:r>
            <a:r>
              <a:rPr lang="he-IL" dirty="0" err="1"/>
              <a:t>תליא</a:t>
            </a:r>
            <a:r>
              <a:rPr lang="he-IL" dirty="0"/>
              <a:t> מילתא, והיינו טעמא </a:t>
            </a:r>
            <a:r>
              <a:rPr lang="he-IL" dirty="0" err="1"/>
              <a:t>בשוה</a:t>
            </a:r>
            <a:r>
              <a:rPr lang="he-IL" dirty="0"/>
              <a:t> ס' </a:t>
            </a:r>
            <a:r>
              <a:rPr lang="he-IL" dirty="0" err="1"/>
              <a:t>בנ</a:t>
            </a:r>
            <a:r>
              <a:rPr lang="he-IL" dirty="0"/>
              <a:t>' ופרוטה, כיון שעל האונאה אין שם שתות לגמרי, </a:t>
            </a:r>
            <a:r>
              <a:rPr lang="he-IL" dirty="0" err="1"/>
              <a:t>אזלינן</a:t>
            </a:r>
            <a:r>
              <a:rPr lang="he-IL" dirty="0"/>
              <a:t> בתר מקח לחוד </a:t>
            </a:r>
            <a:r>
              <a:rPr lang="he-IL" dirty="0" err="1"/>
              <a:t>והוי</a:t>
            </a:r>
            <a:r>
              <a:rPr lang="he-IL" dirty="0"/>
              <a:t> מחילה, וכמשמעות דברי המרדכי שהביא רמ"א ס' ד'.</a:t>
            </a:r>
          </a:p>
        </p:txBody>
      </p:sp>
    </p:spTree>
    <p:extLst>
      <p:ext uri="{BB962C8B-B14F-4D97-AF65-F5344CB8AC3E}">
        <p14:creationId xmlns:p14="http://schemas.microsoft.com/office/powerpoint/2010/main" val="136346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982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אונאה פחות משתות 2</vt:lpstr>
      <vt:lpstr>PowerPoint Presentation</vt:lpstr>
      <vt:lpstr>שתות מקח או שתות מעות:</vt:lpstr>
      <vt:lpstr>PowerPoint Presentation</vt:lpstr>
      <vt:lpstr>מחלוקת רב ושמואל- שתות מקח או שתות מעות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פחות משתות 2</dc:title>
  <dc:creator>Avigdor Rosensweig</dc:creator>
  <cp:lastModifiedBy>Avigdor Rosensweig</cp:lastModifiedBy>
  <cp:revision>1</cp:revision>
  <dcterms:created xsi:type="dcterms:W3CDTF">2022-05-25T13:36:25Z</dcterms:created>
  <dcterms:modified xsi:type="dcterms:W3CDTF">2022-05-25T13:37:34Z</dcterms:modified>
</cp:coreProperties>
</file>