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99" r:id="rId6"/>
    <p:sldId id="260" r:id="rId7"/>
    <p:sldId id="261" r:id="rId8"/>
    <p:sldId id="262" r:id="rId9"/>
    <p:sldId id="264" r:id="rId10"/>
    <p:sldId id="265" r:id="rId11"/>
  </p:sldIdLst>
  <p:sldSz cx="12192000" cy="685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EBF39F-6220-42F7-A352-214FC2872578}" v="1" dt="2022-05-08T18:03:07.1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3" autoAdjust="0"/>
    <p:restoredTop sz="94660"/>
  </p:normalViewPr>
  <p:slideViewPr>
    <p:cSldViewPr snapToGrid="0">
      <p:cViewPr varScale="1">
        <p:scale>
          <a:sx n="84" d="100"/>
          <a:sy n="84" d="100"/>
        </p:scale>
        <p:origin x="39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vigdor Rosensweig" userId="2c23bf757acee734" providerId="LiveId" clId="{F0EBF39F-6220-42F7-A352-214FC2872578}"/>
    <pc:docChg chg="addSld modSld">
      <pc:chgData name="Avigdor Rosensweig" userId="2c23bf757acee734" providerId="LiveId" clId="{F0EBF39F-6220-42F7-A352-214FC2872578}" dt="2022-05-08T18:03:07.092" v="0"/>
      <pc:docMkLst>
        <pc:docMk/>
      </pc:docMkLst>
      <pc:sldChg chg="add">
        <pc:chgData name="Avigdor Rosensweig" userId="2c23bf757acee734" providerId="LiveId" clId="{F0EBF39F-6220-42F7-A352-214FC2872578}" dt="2022-05-08T18:03:07.092" v="0"/>
        <pc:sldMkLst>
          <pc:docMk/>
          <pc:sldMk cId="3536291551" sldId="257"/>
        </pc:sldMkLst>
      </pc:sldChg>
      <pc:sldChg chg="add">
        <pc:chgData name="Avigdor Rosensweig" userId="2c23bf757acee734" providerId="LiveId" clId="{F0EBF39F-6220-42F7-A352-214FC2872578}" dt="2022-05-08T18:03:07.092" v="0"/>
        <pc:sldMkLst>
          <pc:docMk/>
          <pc:sldMk cId="5947369" sldId="258"/>
        </pc:sldMkLst>
      </pc:sldChg>
      <pc:sldChg chg="add">
        <pc:chgData name="Avigdor Rosensweig" userId="2c23bf757acee734" providerId="LiveId" clId="{F0EBF39F-6220-42F7-A352-214FC2872578}" dt="2022-05-08T18:03:07.092" v="0"/>
        <pc:sldMkLst>
          <pc:docMk/>
          <pc:sldMk cId="3586564596" sldId="259"/>
        </pc:sldMkLst>
      </pc:sldChg>
      <pc:sldChg chg="add">
        <pc:chgData name="Avigdor Rosensweig" userId="2c23bf757acee734" providerId="LiveId" clId="{F0EBF39F-6220-42F7-A352-214FC2872578}" dt="2022-05-08T18:03:07.092" v="0"/>
        <pc:sldMkLst>
          <pc:docMk/>
          <pc:sldMk cId="1091564438" sldId="260"/>
        </pc:sldMkLst>
      </pc:sldChg>
      <pc:sldChg chg="add">
        <pc:chgData name="Avigdor Rosensweig" userId="2c23bf757acee734" providerId="LiveId" clId="{F0EBF39F-6220-42F7-A352-214FC2872578}" dt="2022-05-08T18:03:07.092" v="0"/>
        <pc:sldMkLst>
          <pc:docMk/>
          <pc:sldMk cId="1085921904" sldId="261"/>
        </pc:sldMkLst>
      </pc:sldChg>
      <pc:sldChg chg="add">
        <pc:chgData name="Avigdor Rosensweig" userId="2c23bf757acee734" providerId="LiveId" clId="{F0EBF39F-6220-42F7-A352-214FC2872578}" dt="2022-05-08T18:03:07.092" v="0"/>
        <pc:sldMkLst>
          <pc:docMk/>
          <pc:sldMk cId="4290559488" sldId="262"/>
        </pc:sldMkLst>
      </pc:sldChg>
      <pc:sldChg chg="add">
        <pc:chgData name="Avigdor Rosensweig" userId="2c23bf757acee734" providerId="LiveId" clId="{F0EBF39F-6220-42F7-A352-214FC2872578}" dt="2022-05-08T18:03:07.092" v="0"/>
        <pc:sldMkLst>
          <pc:docMk/>
          <pc:sldMk cId="1914752125" sldId="264"/>
        </pc:sldMkLst>
      </pc:sldChg>
      <pc:sldChg chg="add">
        <pc:chgData name="Avigdor Rosensweig" userId="2c23bf757acee734" providerId="LiveId" clId="{F0EBF39F-6220-42F7-A352-214FC2872578}" dt="2022-05-08T18:03:07.092" v="0"/>
        <pc:sldMkLst>
          <pc:docMk/>
          <pc:sldMk cId="2447952021" sldId="265"/>
        </pc:sldMkLst>
      </pc:sldChg>
      <pc:sldChg chg="add">
        <pc:chgData name="Avigdor Rosensweig" userId="2c23bf757acee734" providerId="LiveId" clId="{F0EBF39F-6220-42F7-A352-214FC2872578}" dt="2022-05-08T18:03:07.092" v="0"/>
        <pc:sldMkLst>
          <pc:docMk/>
          <pc:sldMk cId="107908962" sldId="299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6EC4D8-8C0C-43DD-BE54-44ED2894B593}" type="doc">
      <dgm:prSet loTypeId="urn:microsoft.com/office/officeart/2005/8/layout/hierarchy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he-IL"/>
        </a:p>
      </dgm:t>
    </dgm:pt>
    <dgm:pt modelId="{0D7F1CD3-09DD-4D8B-B679-17D98888927F}">
      <dgm:prSet phldrT="[Text]"/>
      <dgm:spPr/>
      <dgm:t>
        <a:bodyPr/>
        <a:lstStyle/>
        <a:p>
          <a:pPr rtl="1"/>
          <a:r>
            <a:rPr lang="he-IL" dirty="0"/>
            <a:t>איסור אונאה</a:t>
          </a:r>
        </a:p>
      </dgm:t>
    </dgm:pt>
    <dgm:pt modelId="{F2B6E416-FEB7-41E6-BDAE-613583937CE7}" type="parTrans" cxnId="{41C1D493-9662-493E-831D-0BC3B3B76333}">
      <dgm:prSet/>
      <dgm:spPr/>
      <dgm:t>
        <a:bodyPr/>
        <a:lstStyle/>
        <a:p>
          <a:pPr rtl="1"/>
          <a:endParaRPr lang="he-IL"/>
        </a:p>
      </dgm:t>
    </dgm:pt>
    <dgm:pt modelId="{3983610A-454A-4153-B687-5F7CF47992A2}" type="sibTrans" cxnId="{41C1D493-9662-493E-831D-0BC3B3B76333}">
      <dgm:prSet/>
      <dgm:spPr/>
      <dgm:t>
        <a:bodyPr/>
        <a:lstStyle/>
        <a:p>
          <a:pPr rtl="1"/>
          <a:endParaRPr lang="he-IL"/>
        </a:p>
      </dgm:t>
    </dgm:pt>
    <dgm:pt modelId="{5FAF0BAF-7C4B-4096-A9A0-2B56CA40C5C0}">
      <dgm:prSet phldrT="[Text]"/>
      <dgm:spPr/>
      <dgm:t>
        <a:bodyPr/>
        <a:lstStyle/>
        <a:p>
          <a:pPr rtl="1"/>
          <a:r>
            <a:rPr lang="he-IL" dirty="0"/>
            <a:t>מדין גזל</a:t>
          </a:r>
        </a:p>
      </dgm:t>
    </dgm:pt>
    <dgm:pt modelId="{B0A89136-978E-4414-91E3-69DD01B63145}" type="parTrans" cxnId="{B8A2840C-C9CF-449E-AB5D-F6D40BEFBE41}">
      <dgm:prSet/>
      <dgm:spPr/>
      <dgm:t>
        <a:bodyPr/>
        <a:lstStyle/>
        <a:p>
          <a:pPr rtl="1"/>
          <a:endParaRPr lang="he-IL"/>
        </a:p>
      </dgm:t>
    </dgm:pt>
    <dgm:pt modelId="{BB4A0E87-9CAD-4750-A928-2A146C3890A3}" type="sibTrans" cxnId="{B8A2840C-C9CF-449E-AB5D-F6D40BEFBE41}">
      <dgm:prSet/>
      <dgm:spPr/>
      <dgm:t>
        <a:bodyPr/>
        <a:lstStyle/>
        <a:p>
          <a:pPr rtl="1"/>
          <a:endParaRPr lang="he-IL"/>
        </a:p>
      </dgm:t>
    </dgm:pt>
    <dgm:pt modelId="{421BDBD1-46F7-477E-ACD8-0CEEB3B7C1B3}">
      <dgm:prSet phldrT="[Text]"/>
      <dgm:spPr/>
      <dgm:t>
        <a:bodyPr/>
        <a:lstStyle/>
        <a:p>
          <a:pPr rtl="1"/>
          <a:r>
            <a:rPr lang="he-IL" dirty="0"/>
            <a:t>טור- עובר על לא תגזול</a:t>
          </a:r>
        </a:p>
      </dgm:t>
    </dgm:pt>
    <dgm:pt modelId="{10DB8BDB-1C25-4EAF-A1AF-F799CB637F01}" type="parTrans" cxnId="{D10D40D1-8BDF-4E44-A277-9DC3D233ED7B}">
      <dgm:prSet/>
      <dgm:spPr/>
      <dgm:t>
        <a:bodyPr/>
        <a:lstStyle/>
        <a:p>
          <a:pPr rtl="1"/>
          <a:endParaRPr lang="he-IL"/>
        </a:p>
      </dgm:t>
    </dgm:pt>
    <dgm:pt modelId="{0471ED0A-DEC1-4AFE-8C95-B0EAFA4D9911}" type="sibTrans" cxnId="{D10D40D1-8BDF-4E44-A277-9DC3D233ED7B}">
      <dgm:prSet/>
      <dgm:spPr/>
      <dgm:t>
        <a:bodyPr/>
        <a:lstStyle/>
        <a:p>
          <a:pPr rtl="1"/>
          <a:endParaRPr lang="he-IL"/>
        </a:p>
      </dgm:t>
    </dgm:pt>
    <dgm:pt modelId="{0B5E79BF-8F8F-4660-B2F2-EE5039931DF6}">
      <dgm:prSet phldrT="[Text]"/>
      <dgm:spPr/>
      <dgm:t>
        <a:bodyPr/>
        <a:lstStyle/>
        <a:p>
          <a:pPr rtl="1"/>
          <a:r>
            <a:rPr lang="he-IL" dirty="0" err="1"/>
            <a:t>פנ"י</a:t>
          </a:r>
          <a:r>
            <a:rPr lang="he-IL" dirty="0"/>
            <a:t> – למה צריך לשלם? בגלל שכלול </a:t>
          </a:r>
          <a:r>
            <a:rPr lang="he-IL" dirty="0" err="1"/>
            <a:t>בוהשיב</a:t>
          </a:r>
          <a:r>
            <a:rPr lang="he-IL" dirty="0"/>
            <a:t> את </a:t>
          </a:r>
          <a:r>
            <a:rPr lang="he-IL" dirty="0" err="1"/>
            <a:t>הגזילה</a:t>
          </a:r>
          <a:endParaRPr lang="he-IL" dirty="0"/>
        </a:p>
      </dgm:t>
    </dgm:pt>
    <dgm:pt modelId="{9D77E3C9-9327-4695-84C8-A919FCEC926A}" type="parTrans" cxnId="{A2A15518-F009-4CFD-87B0-904E40C06289}">
      <dgm:prSet/>
      <dgm:spPr/>
      <dgm:t>
        <a:bodyPr/>
        <a:lstStyle/>
        <a:p>
          <a:pPr rtl="1"/>
          <a:endParaRPr lang="he-IL"/>
        </a:p>
      </dgm:t>
    </dgm:pt>
    <dgm:pt modelId="{11ADA794-4CD3-4A00-92BD-6F32E6D75210}" type="sibTrans" cxnId="{A2A15518-F009-4CFD-87B0-904E40C06289}">
      <dgm:prSet/>
      <dgm:spPr/>
      <dgm:t>
        <a:bodyPr/>
        <a:lstStyle/>
        <a:p>
          <a:pPr rtl="1"/>
          <a:endParaRPr lang="he-IL"/>
        </a:p>
      </dgm:t>
    </dgm:pt>
    <dgm:pt modelId="{4BA5E9C4-E61C-45A0-B28B-89586936A2A6}">
      <dgm:prSet phldrT="[Text]"/>
      <dgm:spPr/>
      <dgm:t>
        <a:bodyPr/>
        <a:lstStyle/>
        <a:p>
          <a:pPr rtl="1"/>
          <a:r>
            <a:rPr lang="he-IL" dirty="0"/>
            <a:t>דין בפני עצמו</a:t>
          </a:r>
        </a:p>
      </dgm:t>
    </dgm:pt>
    <dgm:pt modelId="{FF546ADB-056F-42DD-80D9-4D71A72A32A1}" type="parTrans" cxnId="{2C2FAA54-2F34-4910-8DB6-6A3F2E34B50C}">
      <dgm:prSet/>
      <dgm:spPr/>
      <dgm:t>
        <a:bodyPr/>
        <a:lstStyle/>
        <a:p>
          <a:pPr rtl="1"/>
          <a:endParaRPr lang="he-IL"/>
        </a:p>
      </dgm:t>
    </dgm:pt>
    <dgm:pt modelId="{8DA8401E-1A47-471F-A091-D4BE10105AC6}" type="sibTrans" cxnId="{2C2FAA54-2F34-4910-8DB6-6A3F2E34B50C}">
      <dgm:prSet/>
      <dgm:spPr/>
      <dgm:t>
        <a:bodyPr/>
        <a:lstStyle/>
        <a:p>
          <a:pPr rtl="1"/>
          <a:endParaRPr lang="he-IL"/>
        </a:p>
      </dgm:t>
    </dgm:pt>
    <dgm:pt modelId="{07DE86DA-9A0D-4590-8937-D737A680459E}">
      <dgm:prSet phldrT="[Text]"/>
      <dgm:spPr/>
      <dgm:t>
        <a:bodyPr/>
        <a:lstStyle/>
        <a:p>
          <a:pPr rtl="1"/>
          <a:r>
            <a:rPr lang="he-IL" dirty="0"/>
            <a:t> </a:t>
          </a:r>
        </a:p>
      </dgm:t>
    </dgm:pt>
    <dgm:pt modelId="{0D372424-395D-4A99-91B2-CA0204176D5E}" type="parTrans" cxnId="{DA0895E2-F6A0-4CB8-9EC0-7C155B95E076}">
      <dgm:prSet/>
      <dgm:spPr/>
      <dgm:t>
        <a:bodyPr/>
        <a:lstStyle/>
        <a:p>
          <a:pPr rtl="1"/>
          <a:endParaRPr lang="he-IL"/>
        </a:p>
      </dgm:t>
    </dgm:pt>
    <dgm:pt modelId="{C65C2172-BD85-4D46-BD30-9A63D3285174}" type="sibTrans" cxnId="{DA0895E2-F6A0-4CB8-9EC0-7C155B95E076}">
      <dgm:prSet/>
      <dgm:spPr/>
      <dgm:t>
        <a:bodyPr/>
        <a:lstStyle/>
        <a:p>
          <a:pPr rtl="1"/>
          <a:endParaRPr lang="he-IL"/>
        </a:p>
      </dgm:t>
    </dgm:pt>
    <dgm:pt modelId="{C9A20347-3664-4A3A-9B76-D85F49A06682}">
      <dgm:prSet phldrT="[Text]"/>
      <dgm:spPr/>
      <dgm:t>
        <a:bodyPr/>
        <a:lstStyle/>
        <a:p>
          <a:pPr rtl="1"/>
          <a:r>
            <a:rPr lang="he-IL" dirty="0"/>
            <a:t>רבא </a:t>
          </a:r>
          <a:r>
            <a:rPr lang="he-IL" dirty="0" err="1"/>
            <a:t>ב"מ</a:t>
          </a:r>
          <a:r>
            <a:rPr lang="he-IL" dirty="0"/>
            <a:t> </a:t>
          </a:r>
          <a:r>
            <a:rPr lang="he-IL" dirty="0" err="1"/>
            <a:t>סא</a:t>
          </a:r>
          <a:r>
            <a:rPr lang="he-IL" dirty="0"/>
            <a:t>- לאו באונאה גזל </a:t>
          </a:r>
          <a:r>
            <a:rPr lang="he-IL" dirty="0" err="1"/>
            <a:t>ורבית</a:t>
          </a:r>
          <a:r>
            <a:rPr lang="he-IL" dirty="0"/>
            <a:t> למה לי</a:t>
          </a:r>
        </a:p>
      </dgm:t>
    </dgm:pt>
    <dgm:pt modelId="{DF5CDC57-9294-495B-A300-4DD948A7AEC5}" type="parTrans" cxnId="{E0511484-60E4-40B7-A66E-F47BBA0C925C}">
      <dgm:prSet/>
      <dgm:spPr/>
      <dgm:t>
        <a:bodyPr/>
        <a:lstStyle/>
        <a:p>
          <a:pPr rtl="1"/>
          <a:endParaRPr lang="he-IL"/>
        </a:p>
      </dgm:t>
    </dgm:pt>
    <dgm:pt modelId="{3E184159-E3D6-4986-9DF5-5739A2B05CDB}" type="sibTrans" cxnId="{E0511484-60E4-40B7-A66E-F47BBA0C925C}">
      <dgm:prSet/>
      <dgm:spPr/>
      <dgm:t>
        <a:bodyPr/>
        <a:lstStyle/>
        <a:p>
          <a:pPr rtl="1"/>
          <a:endParaRPr lang="he-IL"/>
        </a:p>
      </dgm:t>
    </dgm:pt>
    <dgm:pt modelId="{B8A50673-53E3-4E3C-83D5-0DBB65722303}" type="pres">
      <dgm:prSet presAssocID="{206EC4D8-8C0C-43DD-BE54-44ED2894B593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4F026776-DDD9-4049-AD17-9928C4BA608C}" type="pres">
      <dgm:prSet presAssocID="{0D7F1CD3-09DD-4D8B-B679-17D98888927F}" presName="hierRoot1" presStyleCnt="0"/>
      <dgm:spPr/>
    </dgm:pt>
    <dgm:pt modelId="{5384A7B1-D7A6-4C7E-9CEF-754407631BE6}" type="pres">
      <dgm:prSet presAssocID="{0D7F1CD3-09DD-4D8B-B679-17D98888927F}" presName="composite" presStyleCnt="0"/>
      <dgm:spPr/>
    </dgm:pt>
    <dgm:pt modelId="{ED0AEF03-A385-466F-BF85-80998362CE04}" type="pres">
      <dgm:prSet presAssocID="{0D7F1CD3-09DD-4D8B-B679-17D98888927F}" presName="background" presStyleLbl="node0" presStyleIdx="0" presStyleCnt="1"/>
      <dgm:spPr/>
    </dgm:pt>
    <dgm:pt modelId="{327F3BFB-25F3-4144-A1D3-0831A08EEA19}" type="pres">
      <dgm:prSet presAssocID="{0D7F1CD3-09DD-4D8B-B679-17D98888927F}" presName="text" presStyleLbl="fgAcc0" presStyleIdx="0" presStyleCnt="1">
        <dgm:presLayoutVars>
          <dgm:chPref val="3"/>
        </dgm:presLayoutVars>
      </dgm:prSet>
      <dgm:spPr/>
    </dgm:pt>
    <dgm:pt modelId="{564146D6-BCD5-43CF-A23C-8BA07FF7C6ED}" type="pres">
      <dgm:prSet presAssocID="{0D7F1CD3-09DD-4D8B-B679-17D98888927F}" presName="hierChild2" presStyleCnt="0"/>
      <dgm:spPr/>
    </dgm:pt>
    <dgm:pt modelId="{3FFFFC76-DB69-4E7E-BC1A-3E7B27CCFA48}" type="pres">
      <dgm:prSet presAssocID="{B0A89136-978E-4414-91E3-69DD01B63145}" presName="Name10" presStyleLbl="parChTrans1D2" presStyleIdx="0" presStyleCnt="2"/>
      <dgm:spPr/>
    </dgm:pt>
    <dgm:pt modelId="{3E396AD0-A8CF-4728-A98F-9D3E65A5E6E6}" type="pres">
      <dgm:prSet presAssocID="{5FAF0BAF-7C4B-4096-A9A0-2B56CA40C5C0}" presName="hierRoot2" presStyleCnt="0"/>
      <dgm:spPr/>
    </dgm:pt>
    <dgm:pt modelId="{77B9B466-7B3D-4759-BC4F-B01438F576E5}" type="pres">
      <dgm:prSet presAssocID="{5FAF0BAF-7C4B-4096-A9A0-2B56CA40C5C0}" presName="composite2" presStyleCnt="0"/>
      <dgm:spPr/>
    </dgm:pt>
    <dgm:pt modelId="{3A8FD03D-6898-4110-9CBB-87849FFFC4E4}" type="pres">
      <dgm:prSet presAssocID="{5FAF0BAF-7C4B-4096-A9A0-2B56CA40C5C0}" presName="background2" presStyleLbl="node2" presStyleIdx="0" presStyleCnt="2"/>
      <dgm:spPr/>
    </dgm:pt>
    <dgm:pt modelId="{EB2D59A8-7A9B-4654-B45A-F9CCE427FF81}" type="pres">
      <dgm:prSet presAssocID="{5FAF0BAF-7C4B-4096-A9A0-2B56CA40C5C0}" presName="text2" presStyleLbl="fgAcc2" presStyleIdx="0" presStyleCnt="2">
        <dgm:presLayoutVars>
          <dgm:chPref val="3"/>
        </dgm:presLayoutVars>
      </dgm:prSet>
      <dgm:spPr/>
    </dgm:pt>
    <dgm:pt modelId="{068A6B48-B9C1-404E-B017-A2EBA825B1C5}" type="pres">
      <dgm:prSet presAssocID="{5FAF0BAF-7C4B-4096-A9A0-2B56CA40C5C0}" presName="hierChild3" presStyleCnt="0"/>
      <dgm:spPr/>
    </dgm:pt>
    <dgm:pt modelId="{12CF5084-30AD-42C8-8F1B-CF19E258DE25}" type="pres">
      <dgm:prSet presAssocID="{DF5CDC57-9294-495B-A300-4DD948A7AEC5}" presName="Name17" presStyleLbl="parChTrans1D3" presStyleIdx="0" presStyleCnt="4"/>
      <dgm:spPr/>
    </dgm:pt>
    <dgm:pt modelId="{702B87FC-87EC-456B-BBB6-22AAA11D5002}" type="pres">
      <dgm:prSet presAssocID="{C9A20347-3664-4A3A-9B76-D85F49A06682}" presName="hierRoot3" presStyleCnt="0"/>
      <dgm:spPr/>
    </dgm:pt>
    <dgm:pt modelId="{F23FFB97-4695-4608-8F2C-6EE19BECDA7A}" type="pres">
      <dgm:prSet presAssocID="{C9A20347-3664-4A3A-9B76-D85F49A06682}" presName="composite3" presStyleCnt="0"/>
      <dgm:spPr/>
    </dgm:pt>
    <dgm:pt modelId="{D9C89D22-CEF7-4231-9631-CB42949F22C5}" type="pres">
      <dgm:prSet presAssocID="{C9A20347-3664-4A3A-9B76-D85F49A06682}" presName="background3" presStyleLbl="node3" presStyleIdx="0" presStyleCnt="4"/>
      <dgm:spPr/>
    </dgm:pt>
    <dgm:pt modelId="{EBD75F85-9F75-42F1-9A54-E3A6DFB8EBAD}" type="pres">
      <dgm:prSet presAssocID="{C9A20347-3664-4A3A-9B76-D85F49A06682}" presName="text3" presStyleLbl="fgAcc3" presStyleIdx="0" presStyleCnt="4">
        <dgm:presLayoutVars>
          <dgm:chPref val="3"/>
        </dgm:presLayoutVars>
      </dgm:prSet>
      <dgm:spPr/>
    </dgm:pt>
    <dgm:pt modelId="{8C30DC6D-C625-4EED-B7B3-F47B21C59FCB}" type="pres">
      <dgm:prSet presAssocID="{C9A20347-3664-4A3A-9B76-D85F49A06682}" presName="hierChild4" presStyleCnt="0"/>
      <dgm:spPr/>
    </dgm:pt>
    <dgm:pt modelId="{CAEA41D8-987B-4DED-B54D-840DCEBB8E19}" type="pres">
      <dgm:prSet presAssocID="{10DB8BDB-1C25-4EAF-A1AF-F799CB637F01}" presName="Name17" presStyleLbl="parChTrans1D3" presStyleIdx="1" presStyleCnt="4"/>
      <dgm:spPr/>
    </dgm:pt>
    <dgm:pt modelId="{5924CACE-6AE8-4A6A-87EB-5C7C7D31AE3F}" type="pres">
      <dgm:prSet presAssocID="{421BDBD1-46F7-477E-ACD8-0CEEB3B7C1B3}" presName="hierRoot3" presStyleCnt="0"/>
      <dgm:spPr/>
    </dgm:pt>
    <dgm:pt modelId="{5E1E18AA-B128-4163-A7E3-AEFB9DB950E3}" type="pres">
      <dgm:prSet presAssocID="{421BDBD1-46F7-477E-ACD8-0CEEB3B7C1B3}" presName="composite3" presStyleCnt="0"/>
      <dgm:spPr/>
    </dgm:pt>
    <dgm:pt modelId="{DC4DB1A8-E2D7-4D31-9294-4376F9703C47}" type="pres">
      <dgm:prSet presAssocID="{421BDBD1-46F7-477E-ACD8-0CEEB3B7C1B3}" presName="background3" presStyleLbl="node3" presStyleIdx="1" presStyleCnt="4"/>
      <dgm:spPr/>
    </dgm:pt>
    <dgm:pt modelId="{4DCB23EA-2894-4430-9E31-FF0F0BC342A8}" type="pres">
      <dgm:prSet presAssocID="{421BDBD1-46F7-477E-ACD8-0CEEB3B7C1B3}" presName="text3" presStyleLbl="fgAcc3" presStyleIdx="1" presStyleCnt="4">
        <dgm:presLayoutVars>
          <dgm:chPref val="3"/>
        </dgm:presLayoutVars>
      </dgm:prSet>
      <dgm:spPr/>
    </dgm:pt>
    <dgm:pt modelId="{37C202FF-B803-4CC4-AA5D-90762D613260}" type="pres">
      <dgm:prSet presAssocID="{421BDBD1-46F7-477E-ACD8-0CEEB3B7C1B3}" presName="hierChild4" presStyleCnt="0"/>
      <dgm:spPr/>
    </dgm:pt>
    <dgm:pt modelId="{E98AA748-FDC6-449C-BA9C-9ED2F7D02326}" type="pres">
      <dgm:prSet presAssocID="{9D77E3C9-9327-4695-84C8-A919FCEC926A}" presName="Name17" presStyleLbl="parChTrans1D3" presStyleIdx="2" presStyleCnt="4"/>
      <dgm:spPr/>
    </dgm:pt>
    <dgm:pt modelId="{9AEE0930-D1DD-46AC-8DB9-0507BF237C87}" type="pres">
      <dgm:prSet presAssocID="{0B5E79BF-8F8F-4660-B2F2-EE5039931DF6}" presName="hierRoot3" presStyleCnt="0"/>
      <dgm:spPr/>
    </dgm:pt>
    <dgm:pt modelId="{7D62C7D6-D3F6-42F8-9500-747A3E625597}" type="pres">
      <dgm:prSet presAssocID="{0B5E79BF-8F8F-4660-B2F2-EE5039931DF6}" presName="composite3" presStyleCnt="0"/>
      <dgm:spPr/>
    </dgm:pt>
    <dgm:pt modelId="{C543E811-989D-4F21-9CE8-5AC5E707F500}" type="pres">
      <dgm:prSet presAssocID="{0B5E79BF-8F8F-4660-B2F2-EE5039931DF6}" presName="background3" presStyleLbl="node3" presStyleIdx="2" presStyleCnt="4"/>
      <dgm:spPr/>
    </dgm:pt>
    <dgm:pt modelId="{6B81D2BC-EE03-41E0-ACC8-9108D17F7993}" type="pres">
      <dgm:prSet presAssocID="{0B5E79BF-8F8F-4660-B2F2-EE5039931DF6}" presName="text3" presStyleLbl="fgAcc3" presStyleIdx="2" presStyleCnt="4">
        <dgm:presLayoutVars>
          <dgm:chPref val="3"/>
        </dgm:presLayoutVars>
      </dgm:prSet>
      <dgm:spPr/>
    </dgm:pt>
    <dgm:pt modelId="{D3EAA838-3F02-4F56-92F6-71DAFF589F3E}" type="pres">
      <dgm:prSet presAssocID="{0B5E79BF-8F8F-4660-B2F2-EE5039931DF6}" presName="hierChild4" presStyleCnt="0"/>
      <dgm:spPr/>
    </dgm:pt>
    <dgm:pt modelId="{DFBDF345-F91E-4E88-B947-B9B27FE930EA}" type="pres">
      <dgm:prSet presAssocID="{FF546ADB-056F-42DD-80D9-4D71A72A32A1}" presName="Name10" presStyleLbl="parChTrans1D2" presStyleIdx="1" presStyleCnt="2"/>
      <dgm:spPr/>
    </dgm:pt>
    <dgm:pt modelId="{65BC8846-7F1F-45BA-A4EC-FD967A0C54C9}" type="pres">
      <dgm:prSet presAssocID="{4BA5E9C4-E61C-45A0-B28B-89586936A2A6}" presName="hierRoot2" presStyleCnt="0"/>
      <dgm:spPr/>
    </dgm:pt>
    <dgm:pt modelId="{8A33FA2B-BBAE-47FF-B0AE-FA735B2881E1}" type="pres">
      <dgm:prSet presAssocID="{4BA5E9C4-E61C-45A0-B28B-89586936A2A6}" presName="composite2" presStyleCnt="0"/>
      <dgm:spPr/>
    </dgm:pt>
    <dgm:pt modelId="{F986147F-7BEF-4D02-A2E0-92495E477C4C}" type="pres">
      <dgm:prSet presAssocID="{4BA5E9C4-E61C-45A0-B28B-89586936A2A6}" presName="background2" presStyleLbl="node2" presStyleIdx="1" presStyleCnt="2"/>
      <dgm:spPr/>
    </dgm:pt>
    <dgm:pt modelId="{6C089B8A-4157-4348-9300-1F1F638A52FA}" type="pres">
      <dgm:prSet presAssocID="{4BA5E9C4-E61C-45A0-B28B-89586936A2A6}" presName="text2" presStyleLbl="fgAcc2" presStyleIdx="1" presStyleCnt="2">
        <dgm:presLayoutVars>
          <dgm:chPref val="3"/>
        </dgm:presLayoutVars>
      </dgm:prSet>
      <dgm:spPr/>
    </dgm:pt>
    <dgm:pt modelId="{04186020-9F9F-4090-9C46-796A299BFF24}" type="pres">
      <dgm:prSet presAssocID="{4BA5E9C4-E61C-45A0-B28B-89586936A2A6}" presName="hierChild3" presStyleCnt="0"/>
      <dgm:spPr/>
    </dgm:pt>
    <dgm:pt modelId="{0C36C05F-CE0A-46CC-B155-38D8B25009C9}" type="pres">
      <dgm:prSet presAssocID="{0D372424-395D-4A99-91B2-CA0204176D5E}" presName="Name17" presStyleLbl="parChTrans1D3" presStyleIdx="3" presStyleCnt="4"/>
      <dgm:spPr/>
    </dgm:pt>
    <dgm:pt modelId="{941E807C-220A-4568-9B94-D4779C916706}" type="pres">
      <dgm:prSet presAssocID="{07DE86DA-9A0D-4590-8937-D737A680459E}" presName="hierRoot3" presStyleCnt="0"/>
      <dgm:spPr/>
    </dgm:pt>
    <dgm:pt modelId="{8EC9E4FC-9A5A-4801-B59D-1EC91FEC198D}" type="pres">
      <dgm:prSet presAssocID="{07DE86DA-9A0D-4590-8937-D737A680459E}" presName="composite3" presStyleCnt="0"/>
      <dgm:spPr/>
    </dgm:pt>
    <dgm:pt modelId="{4BE5B98A-BA5C-49EA-B114-C2669DBC5C97}" type="pres">
      <dgm:prSet presAssocID="{07DE86DA-9A0D-4590-8937-D737A680459E}" presName="background3" presStyleLbl="node3" presStyleIdx="3" presStyleCnt="4"/>
      <dgm:spPr/>
    </dgm:pt>
    <dgm:pt modelId="{219EC234-688D-4AE4-A601-3F643AC00817}" type="pres">
      <dgm:prSet presAssocID="{07DE86DA-9A0D-4590-8937-D737A680459E}" presName="text3" presStyleLbl="fgAcc3" presStyleIdx="3" presStyleCnt="4">
        <dgm:presLayoutVars>
          <dgm:chPref val="3"/>
        </dgm:presLayoutVars>
      </dgm:prSet>
      <dgm:spPr/>
    </dgm:pt>
    <dgm:pt modelId="{1B29ABD0-08AC-4047-B34C-88C48E63DCFE}" type="pres">
      <dgm:prSet presAssocID="{07DE86DA-9A0D-4590-8937-D737A680459E}" presName="hierChild4" presStyleCnt="0"/>
      <dgm:spPr/>
    </dgm:pt>
  </dgm:ptLst>
  <dgm:cxnLst>
    <dgm:cxn modelId="{69D7A601-9BD3-4238-B753-992B61C479A2}" type="presOf" srcId="{DF5CDC57-9294-495B-A300-4DD948A7AEC5}" destId="{12CF5084-30AD-42C8-8F1B-CF19E258DE25}" srcOrd="0" destOrd="0" presId="urn:microsoft.com/office/officeart/2005/8/layout/hierarchy1"/>
    <dgm:cxn modelId="{B8A2840C-C9CF-449E-AB5D-F6D40BEFBE41}" srcId="{0D7F1CD3-09DD-4D8B-B679-17D98888927F}" destId="{5FAF0BAF-7C4B-4096-A9A0-2B56CA40C5C0}" srcOrd="0" destOrd="0" parTransId="{B0A89136-978E-4414-91E3-69DD01B63145}" sibTransId="{BB4A0E87-9CAD-4750-A928-2A146C3890A3}"/>
    <dgm:cxn modelId="{E6F7AF14-BA44-4579-AAA0-1D6F3356FD4B}" type="presOf" srcId="{0D7F1CD3-09DD-4D8B-B679-17D98888927F}" destId="{327F3BFB-25F3-4144-A1D3-0831A08EEA19}" srcOrd="0" destOrd="0" presId="urn:microsoft.com/office/officeart/2005/8/layout/hierarchy1"/>
    <dgm:cxn modelId="{A2A15518-F009-4CFD-87B0-904E40C06289}" srcId="{5FAF0BAF-7C4B-4096-A9A0-2B56CA40C5C0}" destId="{0B5E79BF-8F8F-4660-B2F2-EE5039931DF6}" srcOrd="2" destOrd="0" parTransId="{9D77E3C9-9327-4695-84C8-A919FCEC926A}" sibTransId="{11ADA794-4CD3-4A00-92BD-6F32E6D75210}"/>
    <dgm:cxn modelId="{65A53819-CAF0-435D-8827-938EC11A1FF4}" type="presOf" srcId="{FF546ADB-056F-42DD-80D9-4D71A72A32A1}" destId="{DFBDF345-F91E-4E88-B947-B9B27FE930EA}" srcOrd="0" destOrd="0" presId="urn:microsoft.com/office/officeart/2005/8/layout/hierarchy1"/>
    <dgm:cxn modelId="{2C208168-830B-43C2-B1C3-52BEF8411472}" type="presOf" srcId="{9D77E3C9-9327-4695-84C8-A919FCEC926A}" destId="{E98AA748-FDC6-449C-BA9C-9ED2F7D02326}" srcOrd="0" destOrd="0" presId="urn:microsoft.com/office/officeart/2005/8/layout/hierarchy1"/>
    <dgm:cxn modelId="{B59A2B4B-9115-4431-979C-E17A4D5C0BE2}" type="presOf" srcId="{0B5E79BF-8F8F-4660-B2F2-EE5039931DF6}" destId="{6B81D2BC-EE03-41E0-ACC8-9108D17F7993}" srcOrd="0" destOrd="0" presId="urn:microsoft.com/office/officeart/2005/8/layout/hierarchy1"/>
    <dgm:cxn modelId="{1BFC374B-CD9D-4920-BBEF-05E685ED2B35}" type="presOf" srcId="{07DE86DA-9A0D-4590-8937-D737A680459E}" destId="{219EC234-688D-4AE4-A601-3F643AC00817}" srcOrd="0" destOrd="0" presId="urn:microsoft.com/office/officeart/2005/8/layout/hierarchy1"/>
    <dgm:cxn modelId="{2C2FAA54-2F34-4910-8DB6-6A3F2E34B50C}" srcId="{0D7F1CD3-09DD-4D8B-B679-17D98888927F}" destId="{4BA5E9C4-E61C-45A0-B28B-89586936A2A6}" srcOrd="1" destOrd="0" parTransId="{FF546ADB-056F-42DD-80D9-4D71A72A32A1}" sibTransId="{8DA8401E-1A47-471F-A091-D4BE10105AC6}"/>
    <dgm:cxn modelId="{3A4C9E79-AC2F-436C-9DFA-C73046AA6A98}" type="presOf" srcId="{B0A89136-978E-4414-91E3-69DD01B63145}" destId="{3FFFFC76-DB69-4E7E-BC1A-3E7B27CCFA48}" srcOrd="0" destOrd="0" presId="urn:microsoft.com/office/officeart/2005/8/layout/hierarchy1"/>
    <dgm:cxn modelId="{E0511484-60E4-40B7-A66E-F47BBA0C925C}" srcId="{5FAF0BAF-7C4B-4096-A9A0-2B56CA40C5C0}" destId="{C9A20347-3664-4A3A-9B76-D85F49A06682}" srcOrd="0" destOrd="0" parTransId="{DF5CDC57-9294-495B-A300-4DD948A7AEC5}" sibTransId="{3E184159-E3D6-4986-9DF5-5739A2B05CDB}"/>
    <dgm:cxn modelId="{009DFC8C-5655-43CB-9109-449B13B8FE78}" type="presOf" srcId="{C9A20347-3664-4A3A-9B76-D85F49A06682}" destId="{EBD75F85-9F75-42F1-9A54-E3A6DFB8EBAD}" srcOrd="0" destOrd="0" presId="urn:microsoft.com/office/officeart/2005/8/layout/hierarchy1"/>
    <dgm:cxn modelId="{41C1D493-9662-493E-831D-0BC3B3B76333}" srcId="{206EC4D8-8C0C-43DD-BE54-44ED2894B593}" destId="{0D7F1CD3-09DD-4D8B-B679-17D98888927F}" srcOrd="0" destOrd="0" parTransId="{F2B6E416-FEB7-41E6-BDAE-613583937CE7}" sibTransId="{3983610A-454A-4153-B687-5F7CF47992A2}"/>
    <dgm:cxn modelId="{D10D40D1-8BDF-4E44-A277-9DC3D233ED7B}" srcId="{5FAF0BAF-7C4B-4096-A9A0-2B56CA40C5C0}" destId="{421BDBD1-46F7-477E-ACD8-0CEEB3B7C1B3}" srcOrd="1" destOrd="0" parTransId="{10DB8BDB-1C25-4EAF-A1AF-F799CB637F01}" sibTransId="{0471ED0A-DEC1-4AFE-8C95-B0EAFA4D9911}"/>
    <dgm:cxn modelId="{C1FED2D1-E956-44A1-8679-F578FDAD7B31}" type="presOf" srcId="{421BDBD1-46F7-477E-ACD8-0CEEB3B7C1B3}" destId="{4DCB23EA-2894-4430-9E31-FF0F0BC342A8}" srcOrd="0" destOrd="0" presId="urn:microsoft.com/office/officeart/2005/8/layout/hierarchy1"/>
    <dgm:cxn modelId="{5E9595D3-0740-4427-9DD8-97D985D569F8}" type="presOf" srcId="{10DB8BDB-1C25-4EAF-A1AF-F799CB637F01}" destId="{CAEA41D8-987B-4DED-B54D-840DCEBB8E19}" srcOrd="0" destOrd="0" presId="urn:microsoft.com/office/officeart/2005/8/layout/hierarchy1"/>
    <dgm:cxn modelId="{A7DF1CDA-855A-4AD8-93B2-FF1FEEC1E836}" type="presOf" srcId="{5FAF0BAF-7C4B-4096-A9A0-2B56CA40C5C0}" destId="{EB2D59A8-7A9B-4654-B45A-F9CCE427FF81}" srcOrd="0" destOrd="0" presId="urn:microsoft.com/office/officeart/2005/8/layout/hierarchy1"/>
    <dgm:cxn modelId="{EEF8C8DA-6956-4A68-BBF4-898B43BAD23A}" type="presOf" srcId="{4BA5E9C4-E61C-45A0-B28B-89586936A2A6}" destId="{6C089B8A-4157-4348-9300-1F1F638A52FA}" srcOrd="0" destOrd="0" presId="urn:microsoft.com/office/officeart/2005/8/layout/hierarchy1"/>
    <dgm:cxn modelId="{DA0895E2-F6A0-4CB8-9EC0-7C155B95E076}" srcId="{4BA5E9C4-E61C-45A0-B28B-89586936A2A6}" destId="{07DE86DA-9A0D-4590-8937-D737A680459E}" srcOrd="0" destOrd="0" parTransId="{0D372424-395D-4A99-91B2-CA0204176D5E}" sibTransId="{C65C2172-BD85-4D46-BD30-9A63D3285174}"/>
    <dgm:cxn modelId="{975DC0F4-3181-4AF1-8A0A-0641FCBDF7F8}" type="presOf" srcId="{0D372424-395D-4A99-91B2-CA0204176D5E}" destId="{0C36C05F-CE0A-46CC-B155-38D8B25009C9}" srcOrd="0" destOrd="0" presId="urn:microsoft.com/office/officeart/2005/8/layout/hierarchy1"/>
    <dgm:cxn modelId="{5D367AFC-C9FD-4EBF-A936-038EDAFFBB48}" type="presOf" srcId="{206EC4D8-8C0C-43DD-BE54-44ED2894B593}" destId="{B8A50673-53E3-4E3C-83D5-0DBB65722303}" srcOrd="0" destOrd="0" presId="urn:microsoft.com/office/officeart/2005/8/layout/hierarchy1"/>
    <dgm:cxn modelId="{B9B29E9B-D3DC-4669-9621-59107587A82B}" type="presParOf" srcId="{B8A50673-53E3-4E3C-83D5-0DBB65722303}" destId="{4F026776-DDD9-4049-AD17-9928C4BA608C}" srcOrd="0" destOrd="0" presId="urn:microsoft.com/office/officeart/2005/8/layout/hierarchy1"/>
    <dgm:cxn modelId="{11D8DE6E-DCDC-4ACC-A74A-C24943A4FA68}" type="presParOf" srcId="{4F026776-DDD9-4049-AD17-9928C4BA608C}" destId="{5384A7B1-D7A6-4C7E-9CEF-754407631BE6}" srcOrd="0" destOrd="0" presId="urn:microsoft.com/office/officeart/2005/8/layout/hierarchy1"/>
    <dgm:cxn modelId="{5A9E0CA0-57F4-4C6A-BCBC-076CD30BFF3F}" type="presParOf" srcId="{5384A7B1-D7A6-4C7E-9CEF-754407631BE6}" destId="{ED0AEF03-A385-466F-BF85-80998362CE04}" srcOrd="0" destOrd="0" presId="urn:microsoft.com/office/officeart/2005/8/layout/hierarchy1"/>
    <dgm:cxn modelId="{6BE8D1A9-A2EF-4344-AE94-9205F07BD28A}" type="presParOf" srcId="{5384A7B1-D7A6-4C7E-9CEF-754407631BE6}" destId="{327F3BFB-25F3-4144-A1D3-0831A08EEA19}" srcOrd="1" destOrd="0" presId="urn:microsoft.com/office/officeart/2005/8/layout/hierarchy1"/>
    <dgm:cxn modelId="{8CA978E8-6CE0-4420-9E33-A014DEA6B7AC}" type="presParOf" srcId="{4F026776-DDD9-4049-AD17-9928C4BA608C}" destId="{564146D6-BCD5-43CF-A23C-8BA07FF7C6ED}" srcOrd="1" destOrd="0" presId="urn:microsoft.com/office/officeart/2005/8/layout/hierarchy1"/>
    <dgm:cxn modelId="{8600AC70-761E-4C89-BBCC-38D78DDA4C92}" type="presParOf" srcId="{564146D6-BCD5-43CF-A23C-8BA07FF7C6ED}" destId="{3FFFFC76-DB69-4E7E-BC1A-3E7B27CCFA48}" srcOrd="0" destOrd="0" presId="urn:microsoft.com/office/officeart/2005/8/layout/hierarchy1"/>
    <dgm:cxn modelId="{3AC78D71-2026-47B6-B392-8C54EAAA045C}" type="presParOf" srcId="{564146D6-BCD5-43CF-A23C-8BA07FF7C6ED}" destId="{3E396AD0-A8CF-4728-A98F-9D3E65A5E6E6}" srcOrd="1" destOrd="0" presId="urn:microsoft.com/office/officeart/2005/8/layout/hierarchy1"/>
    <dgm:cxn modelId="{16720AF1-655E-49B7-8521-0BDCD34B1E39}" type="presParOf" srcId="{3E396AD0-A8CF-4728-A98F-9D3E65A5E6E6}" destId="{77B9B466-7B3D-4759-BC4F-B01438F576E5}" srcOrd="0" destOrd="0" presId="urn:microsoft.com/office/officeart/2005/8/layout/hierarchy1"/>
    <dgm:cxn modelId="{EB438051-889E-4A10-BD06-F85E04E4A66D}" type="presParOf" srcId="{77B9B466-7B3D-4759-BC4F-B01438F576E5}" destId="{3A8FD03D-6898-4110-9CBB-87849FFFC4E4}" srcOrd="0" destOrd="0" presId="urn:microsoft.com/office/officeart/2005/8/layout/hierarchy1"/>
    <dgm:cxn modelId="{81AEBE71-53F2-4B12-8398-D02DC53AF33A}" type="presParOf" srcId="{77B9B466-7B3D-4759-BC4F-B01438F576E5}" destId="{EB2D59A8-7A9B-4654-B45A-F9CCE427FF81}" srcOrd="1" destOrd="0" presId="urn:microsoft.com/office/officeart/2005/8/layout/hierarchy1"/>
    <dgm:cxn modelId="{6909C80A-9521-4D1D-937B-94603B2EB0A2}" type="presParOf" srcId="{3E396AD0-A8CF-4728-A98F-9D3E65A5E6E6}" destId="{068A6B48-B9C1-404E-B017-A2EBA825B1C5}" srcOrd="1" destOrd="0" presId="urn:microsoft.com/office/officeart/2005/8/layout/hierarchy1"/>
    <dgm:cxn modelId="{922E13B0-4ED4-4632-A7BE-F23257D11B45}" type="presParOf" srcId="{068A6B48-B9C1-404E-B017-A2EBA825B1C5}" destId="{12CF5084-30AD-42C8-8F1B-CF19E258DE25}" srcOrd="0" destOrd="0" presId="urn:microsoft.com/office/officeart/2005/8/layout/hierarchy1"/>
    <dgm:cxn modelId="{C0CE668E-F292-404F-966A-8498AE2D103F}" type="presParOf" srcId="{068A6B48-B9C1-404E-B017-A2EBA825B1C5}" destId="{702B87FC-87EC-456B-BBB6-22AAA11D5002}" srcOrd="1" destOrd="0" presId="urn:microsoft.com/office/officeart/2005/8/layout/hierarchy1"/>
    <dgm:cxn modelId="{653A1B47-6234-4E80-A972-E5AF4F8467E3}" type="presParOf" srcId="{702B87FC-87EC-456B-BBB6-22AAA11D5002}" destId="{F23FFB97-4695-4608-8F2C-6EE19BECDA7A}" srcOrd="0" destOrd="0" presId="urn:microsoft.com/office/officeart/2005/8/layout/hierarchy1"/>
    <dgm:cxn modelId="{E4F48DAC-31F6-48AE-ADA2-2E337A4583C2}" type="presParOf" srcId="{F23FFB97-4695-4608-8F2C-6EE19BECDA7A}" destId="{D9C89D22-CEF7-4231-9631-CB42949F22C5}" srcOrd="0" destOrd="0" presId="urn:microsoft.com/office/officeart/2005/8/layout/hierarchy1"/>
    <dgm:cxn modelId="{A19EAE30-1D94-4C1E-8123-4B682AAA2A8E}" type="presParOf" srcId="{F23FFB97-4695-4608-8F2C-6EE19BECDA7A}" destId="{EBD75F85-9F75-42F1-9A54-E3A6DFB8EBAD}" srcOrd="1" destOrd="0" presId="urn:microsoft.com/office/officeart/2005/8/layout/hierarchy1"/>
    <dgm:cxn modelId="{25142B04-149A-49B4-AB01-FFBD48531C62}" type="presParOf" srcId="{702B87FC-87EC-456B-BBB6-22AAA11D5002}" destId="{8C30DC6D-C625-4EED-B7B3-F47B21C59FCB}" srcOrd="1" destOrd="0" presId="urn:microsoft.com/office/officeart/2005/8/layout/hierarchy1"/>
    <dgm:cxn modelId="{C4916CE6-ADA6-4743-8151-A4CED8C8A0C0}" type="presParOf" srcId="{068A6B48-B9C1-404E-B017-A2EBA825B1C5}" destId="{CAEA41D8-987B-4DED-B54D-840DCEBB8E19}" srcOrd="2" destOrd="0" presId="urn:microsoft.com/office/officeart/2005/8/layout/hierarchy1"/>
    <dgm:cxn modelId="{B5F04466-3B7B-4A05-8D3E-3ED38A996198}" type="presParOf" srcId="{068A6B48-B9C1-404E-B017-A2EBA825B1C5}" destId="{5924CACE-6AE8-4A6A-87EB-5C7C7D31AE3F}" srcOrd="3" destOrd="0" presId="urn:microsoft.com/office/officeart/2005/8/layout/hierarchy1"/>
    <dgm:cxn modelId="{4CBD87FE-EA2B-4BD1-AF7F-40119ADEC39F}" type="presParOf" srcId="{5924CACE-6AE8-4A6A-87EB-5C7C7D31AE3F}" destId="{5E1E18AA-B128-4163-A7E3-AEFB9DB950E3}" srcOrd="0" destOrd="0" presId="urn:microsoft.com/office/officeart/2005/8/layout/hierarchy1"/>
    <dgm:cxn modelId="{BB00E95C-3C75-4778-B485-ECF931AD946C}" type="presParOf" srcId="{5E1E18AA-B128-4163-A7E3-AEFB9DB950E3}" destId="{DC4DB1A8-E2D7-4D31-9294-4376F9703C47}" srcOrd="0" destOrd="0" presId="urn:microsoft.com/office/officeart/2005/8/layout/hierarchy1"/>
    <dgm:cxn modelId="{9709CE45-8632-484C-9782-53952E17C24B}" type="presParOf" srcId="{5E1E18AA-B128-4163-A7E3-AEFB9DB950E3}" destId="{4DCB23EA-2894-4430-9E31-FF0F0BC342A8}" srcOrd="1" destOrd="0" presId="urn:microsoft.com/office/officeart/2005/8/layout/hierarchy1"/>
    <dgm:cxn modelId="{8142DE8A-6446-4E77-966A-A9889AFA1F3C}" type="presParOf" srcId="{5924CACE-6AE8-4A6A-87EB-5C7C7D31AE3F}" destId="{37C202FF-B803-4CC4-AA5D-90762D613260}" srcOrd="1" destOrd="0" presId="urn:microsoft.com/office/officeart/2005/8/layout/hierarchy1"/>
    <dgm:cxn modelId="{933FFA51-1404-4A7E-8A50-3782A2361063}" type="presParOf" srcId="{068A6B48-B9C1-404E-B017-A2EBA825B1C5}" destId="{E98AA748-FDC6-449C-BA9C-9ED2F7D02326}" srcOrd="4" destOrd="0" presId="urn:microsoft.com/office/officeart/2005/8/layout/hierarchy1"/>
    <dgm:cxn modelId="{11BA4D86-0655-4778-AE41-013E90D39DFA}" type="presParOf" srcId="{068A6B48-B9C1-404E-B017-A2EBA825B1C5}" destId="{9AEE0930-D1DD-46AC-8DB9-0507BF237C87}" srcOrd="5" destOrd="0" presId="urn:microsoft.com/office/officeart/2005/8/layout/hierarchy1"/>
    <dgm:cxn modelId="{A7E3B2F6-C8C6-4712-8309-D863AECA0BEB}" type="presParOf" srcId="{9AEE0930-D1DD-46AC-8DB9-0507BF237C87}" destId="{7D62C7D6-D3F6-42F8-9500-747A3E625597}" srcOrd="0" destOrd="0" presId="urn:microsoft.com/office/officeart/2005/8/layout/hierarchy1"/>
    <dgm:cxn modelId="{3896DC15-DEF1-48A7-8FBF-82ADAF4646C2}" type="presParOf" srcId="{7D62C7D6-D3F6-42F8-9500-747A3E625597}" destId="{C543E811-989D-4F21-9CE8-5AC5E707F500}" srcOrd="0" destOrd="0" presId="urn:microsoft.com/office/officeart/2005/8/layout/hierarchy1"/>
    <dgm:cxn modelId="{267B52BA-0C6F-4A85-92AD-2DA5FF389AA0}" type="presParOf" srcId="{7D62C7D6-D3F6-42F8-9500-747A3E625597}" destId="{6B81D2BC-EE03-41E0-ACC8-9108D17F7993}" srcOrd="1" destOrd="0" presId="urn:microsoft.com/office/officeart/2005/8/layout/hierarchy1"/>
    <dgm:cxn modelId="{D03C65AC-69B5-4104-ACC0-1FB242645E1C}" type="presParOf" srcId="{9AEE0930-D1DD-46AC-8DB9-0507BF237C87}" destId="{D3EAA838-3F02-4F56-92F6-71DAFF589F3E}" srcOrd="1" destOrd="0" presId="urn:microsoft.com/office/officeart/2005/8/layout/hierarchy1"/>
    <dgm:cxn modelId="{30D210AB-1FF4-449B-992D-674340CDD57F}" type="presParOf" srcId="{564146D6-BCD5-43CF-A23C-8BA07FF7C6ED}" destId="{DFBDF345-F91E-4E88-B947-B9B27FE930EA}" srcOrd="2" destOrd="0" presId="urn:microsoft.com/office/officeart/2005/8/layout/hierarchy1"/>
    <dgm:cxn modelId="{4660556B-02DC-4825-879C-D7680A6E1B58}" type="presParOf" srcId="{564146D6-BCD5-43CF-A23C-8BA07FF7C6ED}" destId="{65BC8846-7F1F-45BA-A4EC-FD967A0C54C9}" srcOrd="3" destOrd="0" presId="urn:microsoft.com/office/officeart/2005/8/layout/hierarchy1"/>
    <dgm:cxn modelId="{54427D08-A6A1-4138-8499-4FFADCC72589}" type="presParOf" srcId="{65BC8846-7F1F-45BA-A4EC-FD967A0C54C9}" destId="{8A33FA2B-BBAE-47FF-B0AE-FA735B2881E1}" srcOrd="0" destOrd="0" presId="urn:microsoft.com/office/officeart/2005/8/layout/hierarchy1"/>
    <dgm:cxn modelId="{D5623EFC-4239-4AC8-B7BB-54956902933D}" type="presParOf" srcId="{8A33FA2B-BBAE-47FF-B0AE-FA735B2881E1}" destId="{F986147F-7BEF-4D02-A2E0-92495E477C4C}" srcOrd="0" destOrd="0" presId="urn:microsoft.com/office/officeart/2005/8/layout/hierarchy1"/>
    <dgm:cxn modelId="{8462C579-9C4E-4208-B2BE-E8AB19AA505B}" type="presParOf" srcId="{8A33FA2B-BBAE-47FF-B0AE-FA735B2881E1}" destId="{6C089B8A-4157-4348-9300-1F1F638A52FA}" srcOrd="1" destOrd="0" presId="urn:microsoft.com/office/officeart/2005/8/layout/hierarchy1"/>
    <dgm:cxn modelId="{EF41D8BC-FA79-44BD-9B90-AE2CD40E20A6}" type="presParOf" srcId="{65BC8846-7F1F-45BA-A4EC-FD967A0C54C9}" destId="{04186020-9F9F-4090-9C46-796A299BFF24}" srcOrd="1" destOrd="0" presId="urn:microsoft.com/office/officeart/2005/8/layout/hierarchy1"/>
    <dgm:cxn modelId="{2CEBDB88-9510-4160-91F1-67451EBD4E2D}" type="presParOf" srcId="{04186020-9F9F-4090-9C46-796A299BFF24}" destId="{0C36C05F-CE0A-46CC-B155-38D8B25009C9}" srcOrd="0" destOrd="0" presId="urn:microsoft.com/office/officeart/2005/8/layout/hierarchy1"/>
    <dgm:cxn modelId="{8638C346-DA06-434E-8C6B-A23F29489A09}" type="presParOf" srcId="{04186020-9F9F-4090-9C46-796A299BFF24}" destId="{941E807C-220A-4568-9B94-D4779C916706}" srcOrd="1" destOrd="0" presId="urn:microsoft.com/office/officeart/2005/8/layout/hierarchy1"/>
    <dgm:cxn modelId="{34AFE5DE-4C63-4F43-94F5-3D3A6E257DA3}" type="presParOf" srcId="{941E807C-220A-4568-9B94-D4779C916706}" destId="{8EC9E4FC-9A5A-4801-B59D-1EC91FEC198D}" srcOrd="0" destOrd="0" presId="urn:microsoft.com/office/officeart/2005/8/layout/hierarchy1"/>
    <dgm:cxn modelId="{07F79F77-D608-4F65-BEF8-EE0187FD3EF8}" type="presParOf" srcId="{8EC9E4FC-9A5A-4801-B59D-1EC91FEC198D}" destId="{4BE5B98A-BA5C-49EA-B114-C2669DBC5C97}" srcOrd="0" destOrd="0" presId="urn:microsoft.com/office/officeart/2005/8/layout/hierarchy1"/>
    <dgm:cxn modelId="{3A65C8A0-056F-48A1-8B67-D24236DB579F}" type="presParOf" srcId="{8EC9E4FC-9A5A-4801-B59D-1EC91FEC198D}" destId="{219EC234-688D-4AE4-A601-3F643AC00817}" srcOrd="1" destOrd="0" presId="urn:microsoft.com/office/officeart/2005/8/layout/hierarchy1"/>
    <dgm:cxn modelId="{A364BA81-A1C7-456B-9392-350198751444}" type="presParOf" srcId="{941E807C-220A-4568-9B94-D4779C916706}" destId="{1B29ABD0-08AC-4047-B34C-88C48E63DCF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6EC4D8-8C0C-43DD-BE54-44ED2894B593}" type="doc">
      <dgm:prSet loTypeId="urn:microsoft.com/office/officeart/2005/8/layout/hierarchy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pPr rtl="1"/>
          <a:endParaRPr lang="he-IL"/>
        </a:p>
      </dgm:t>
    </dgm:pt>
    <dgm:pt modelId="{0D7F1CD3-09DD-4D8B-B679-17D98888927F}">
      <dgm:prSet phldrT="[Text]"/>
      <dgm:spPr/>
      <dgm:t>
        <a:bodyPr/>
        <a:lstStyle/>
        <a:p>
          <a:pPr rtl="1"/>
          <a:r>
            <a:rPr lang="he-IL" dirty="0"/>
            <a:t>איסור אונאה</a:t>
          </a:r>
        </a:p>
      </dgm:t>
    </dgm:pt>
    <dgm:pt modelId="{F2B6E416-FEB7-41E6-BDAE-613583937CE7}" type="parTrans" cxnId="{41C1D493-9662-493E-831D-0BC3B3B76333}">
      <dgm:prSet/>
      <dgm:spPr/>
      <dgm:t>
        <a:bodyPr/>
        <a:lstStyle/>
        <a:p>
          <a:pPr rtl="1"/>
          <a:endParaRPr lang="he-IL"/>
        </a:p>
      </dgm:t>
    </dgm:pt>
    <dgm:pt modelId="{3983610A-454A-4153-B687-5F7CF47992A2}" type="sibTrans" cxnId="{41C1D493-9662-493E-831D-0BC3B3B76333}">
      <dgm:prSet/>
      <dgm:spPr/>
      <dgm:t>
        <a:bodyPr/>
        <a:lstStyle/>
        <a:p>
          <a:pPr rtl="1"/>
          <a:endParaRPr lang="he-IL"/>
        </a:p>
      </dgm:t>
    </dgm:pt>
    <dgm:pt modelId="{5FAF0BAF-7C4B-4096-A9A0-2B56CA40C5C0}">
      <dgm:prSet phldrT="[Text]"/>
      <dgm:spPr/>
      <dgm:t>
        <a:bodyPr/>
        <a:lstStyle/>
        <a:p>
          <a:pPr rtl="1"/>
          <a:r>
            <a:rPr lang="he-IL" dirty="0"/>
            <a:t>מדין גזל</a:t>
          </a:r>
        </a:p>
      </dgm:t>
    </dgm:pt>
    <dgm:pt modelId="{B0A89136-978E-4414-91E3-69DD01B63145}" type="parTrans" cxnId="{B8A2840C-C9CF-449E-AB5D-F6D40BEFBE41}">
      <dgm:prSet/>
      <dgm:spPr/>
      <dgm:t>
        <a:bodyPr/>
        <a:lstStyle/>
        <a:p>
          <a:pPr rtl="1"/>
          <a:endParaRPr lang="he-IL"/>
        </a:p>
      </dgm:t>
    </dgm:pt>
    <dgm:pt modelId="{BB4A0E87-9CAD-4750-A928-2A146C3890A3}" type="sibTrans" cxnId="{B8A2840C-C9CF-449E-AB5D-F6D40BEFBE41}">
      <dgm:prSet/>
      <dgm:spPr/>
      <dgm:t>
        <a:bodyPr/>
        <a:lstStyle/>
        <a:p>
          <a:pPr rtl="1"/>
          <a:endParaRPr lang="he-IL"/>
        </a:p>
      </dgm:t>
    </dgm:pt>
    <dgm:pt modelId="{421BDBD1-46F7-477E-ACD8-0CEEB3B7C1B3}">
      <dgm:prSet phldrT="[Text]"/>
      <dgm:spPr/>
      <dgm:t>
        <a:bodyPr/>
        <a:lstStyle/>
        <a:p>
          <a:pPr rtl="1"/>
          <a:r>
            <a:rPr lang="he-IL" dirty="0"/>
            <a:t>גזל:</a:t>
          </a:r>
          <a:br>
            <a:rPr lang="en-US" dirty="0"/>
          </a:br>
          <a:r>
            <a:rPr lang="he-IL" dirty="0"/>
            <a:t>טור- עובר על לא תגזול</a:t>
          </a:r>
        </a:p>
      </dgm:t>
    </dgm:pt>
    <dgm:pt modelId="{10DB8BDB-1C25-4EAF-A1AF-F799CB637F01}" type="parTrans" cxnId="{D10D40D1-8BDF-4E44-A277-9DC3D233ED7B}">
      <dgm:prSet/>
      <dgm:spPr/>
      <dgm:t>
        <a:bodyPr/>
        <a:lstStyle/>
        <a:p>
          <a:pPr rtl="1"/>
          <a:endParaRPr lang="he-IL"/>
        </a:p>
      </dgm:t>
    </dgm:pt>
    <dgm:pt modelId="{0471ED0A-DEC1-4AFE-8C95-B0EAFA4D9911}" type="sibTrans" cxnId="{D10D40D1-8BDF-4E44-A277-9DC3D233ED7B}">
      <dgm:prSet/>
      <dgm:spPr/>
      <dgm:t>
        <a:bodyPr/>
        <a:lstStyle/>
        <a:p>
          <a:pPr rtl="1"/>
          <a:endParaRPr lang="he-IL"/>
        </a:p>
      </dgm:t>
    </dgm:pt>
    <dgm:pt modelId="{4BA5E9C4-E61C-45A0-B28B-89586936A2A6}">
      <dgm:prSet phldrT="[Text]"/>
      <dgm:spPr/>
      <dgm:t>
        <a:bodyPr/>
        <a:lstStyle/>
        <a:p>
          <a:pPr rtl="1"/>
          <a:r>
            <a:rPr lang="he-IL" dirty="0"/>
            <a:t>דין בפני עצמו</a:t>
          </a:r>
        </a:p>
      </dgm:t>
    </dgm:pt>
    <dgm:pt modelId="{FF546ADB-056F-42DD-80D9-4D71A72A32A1}" type="parTrans" cxnId="{2C2FAA54-2F34-4910-8DB6-6A3F2E34B50C}">
      <dgm:prSet/>
      <dgm:spPr/>
      <dgm:t>
        <a:bodyPr/>
        <a:lstStyle/>
        <a:p>
          <a:pPr rtl="1"/>
          <a:endParaRPr lang="he-IL"/>
        </a:p>
      </dgm:t>
    </dgm:pt>
    <dgm:pt modelId="{8DA8401E-1A47-471F-A091-D4BE10105AC6}" type="sibTrans" cxnId="{2C2FAA54-2F34-4910-8DB6-6A3F2E34B50C}">
      <dgm:prSet/>
      <dgm:spPr/>
      <dgm:t>
        <a:bodyPr/>
        <a:lstStyle/>
        <a:p>
          <a:pPr rtl="1"/>
          <a:endParaRPr lang="he-IL"/>
        </a:p>
      </dgm:t>
    </dgm:pt>
    <dgm:pt modelId="{07DE86DA-9A0D-4590-8937-D737A680459E}">
      <dgm:prSet phldrT="[Text]"/>
      <dgm:spPr/>
      <dgm:t>
        <a:bodyPr/>
        <a:lstStyle/>
        <a:p>
          <a:pPr rtl="1"/>
          <a:r>
            <a:rPr lang="he-IL" dirty="0"/>
            <a:t> </a:t>
          </a:r>
        </a:p>
      </dgm:t>
    </dgm:pt>
    <dgm:pt modelId="{0D372424-395D-4A99-91B2-CA0204176D5E}" type="parTrans" cxnId="{DA0895E2-F6A0-4CB8-9EC0-7C155B95E076}">
      <dgm:prSet/>
      <dgm:spPr/>
      <dgm:t>
        <a:bodyPr/>
        <a:lstStyle/>
        <a:p>
          <a:pPr rtl="1"/>
          <a:endParaRPr lang="he-IL"/>
        </a:p>
      </dgm:t>
    </dgm:pt>
    <dgm:pt modelId="{C65C2172-BD85-4D46-BD30-9A63D3285174}" type="sibTrans" cxnId="{DA0895E2-F6A0-4CB8-9EC0-7C155B95E076}">
      <dgm:prSet/>
      <dgm:spPr/>
      <dgm:t>
        <a:bodyPr/>
        <a:lstStyle/>
        <a:p>
          <a:pPr rtl="1"/>
          <a:endParaRPr lang="he-IL"/>
        </a:p>
      </dgm:t>
    </dgm:pt>
    <dgm:pt modelId="{78412D35-9D82-4560-B3EE-2CDE65AF369C}">
      <dgm:prSet phldrT="[Text]"/>
      <dgm:spPr/>
      <dgm:t>
        <a:bodyPr/>
        <a:lstStyle/>
        <a:p>
          <a:pPr rtl="1"/>
          <a:r>
            <a:rPr lang="he-IL" b="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"</a:t>
          </a:r>
          <a:r>
            <a:rPr lang="he-IL" b="0" dirty="0" err="1">
              <a:effectLst/>
              <a:latin typeface="Calibri Light" panose="020F0302020204030204" pitchFamily="34" charset="0"/>
              <a:ea typeface="Calibri" panose="020F0502020204030204" pitchFamily="34" charset="0"/>
            </a:rPr>
            <a:t>הוה</a:t>
          </a:r>
          <a:r>
            <a:rPr lang="he-IL" b="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 ליה </a:t>
          </a:r>
          <a:r>
            <a:rPr lang="he-IL" b="1" u="sng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כ</a:t>
          </a:r>
          <a:r>
            <a:rPr lang="he-IL" b="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גזל"</a:t>
          </a:r>
          <a:br>
            <a:rPr lang="en-US" b="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</a:br>
          <a:r>
            <a:rPr lang="he-IL" b="0" dirty="0" err="1">
              <a:effectLst/>
              <a:latin typeface="Calibri Light" panose="020F0302020204030204" pitchFamily="34" charset="0"/>
              <a:ea typeface="Calibri" panose="020F0502020204030204" pitchFamily="34" charset="0"/>
            </a:rPr>
            <a:t>פנ"י</a:t>
          </a:r>
          <a:r>
            <a:rPr lang="he-IL" b="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- "דכיון </a:t>
          </a:r>
          <a:r>
            <a:rPr lang="he-IL" b="0" dirty="0" err="1">
              <a:effectLst/>
              <a:latin typeface="Calibri Light" panose="020F0302020204030204" pitchFamily="34" charset="0"/>
              <a:ea typeface="Calibri" panose="020F0502020204030204" pitchFamily="34" charset="0"/>
            </a:rPr>
            <a:t>דעובר</a:t>
          </a:r>
          <a:r>
            <a:rPr lang="he-IL" b="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 בלאו קרינן ביה והשיב את </a:t>
          </a:r>
          <a:r>
            <a:rPr lang="he-IL" b="0" dirty="0" err="1">
              <a:effectLst/>
              <a:latin typeface="Calibri Light" panose="020F0302020204030204" pitchFamily="34" charset="0"/>
              <a:ea typeface="Calibri" panose="020F0502020204030204" pitchFamily="34" charset="0"/>
            </a:rPr>
            <a:t>הגזילה</a:t>
          </a:r>
          <a:r>
            <a:rPr lang="he-IL" b="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" </a:t>
          </a:r>
          <a:br>
            <a:rPr lang="en-US" b="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</a:br>
          <a:endParaRPr lang="he-IL" b="0" dirty="0"/>
        </a:p>
      </dgm:t>
    </dgm:pt>
    <dgm:pt modelId="{56E6AD0C-307E-4883-B7F7-5564A34D2791}" type="parTrans" cxnId="{4284EB90-FAF3-4AE2-9F6F-A61AE247E0F9}">
      <dgm:prSet/>
      <dgm:spPr/>
      <dgm:t>
        <a:bodyPr/>
        <a:lstStyle/>
        <a:p>
          <a:pPr rtl="1"/>
          <a:endParaRPr lang="he-IL"/>
        </a:p>
      </dgm:t>
    </dgm:pt>
    <dgm:pt modelId="{38B7AC63-0C54-41D2-B3A8-0AC5F4F9835E}" type="sibTrans" cxnId="{4284EB90-FAF3-4AE2-9F6F-A61AE247E0F9}">
      <dgm:prSet/>
      <dgm:spPr/>
      <dgm:t>
        <a:bodyPr/>
        <a:lstStyle/>
        <a:p>
          <a:pPr rtl="1"/>
          <a:endParaRPr lang="he-IL"/>
        </a:p>
      </dgm:t>
    </dgm:pt>
    <dgm:pt modelId="{B8A50673-53E3-4E3C-83D5-0DBB65722303}" type="pres">
      <dgm:prSet presAssocID="{206EC4D8-8C0C-43DD-BE54-44ED2894B593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4F026776-DDD9-4049-AD17-9928C4BA608C}" type="pres">
      <dgm:prSet presAssocID="{0D7F1CD3-09DD-4D8B-B679-17D98888927F}" presName="hierRoot1" presStyleCnt="0"/>
      <dgm:spPr/>
    </dgm:pt>
    <dgm:pt modelId="{5384A7B1-D7A6-4C7E-9CEF-754407631BE6}" type="pres">
      <dgm:prSet presAssocID="{0D7F1CD3-09DD-4D8B-B679-17D98888927F}" presName="composite" presStyleCnt="0"/>
      <dgm:spPr/>
    </dgm:pt>
    <dgm:pt modelId="{ED0AEF03-A385-466F-BF85-80998362CE04}" type="pres">
      <dgm:prSet presAssocID="{0D7F1CD3-09DD-4D8B-B679-17D98888927F}" presName="background" presStyleLbl="node0" presStyleIdx="0" presStyleCnt="1"/>
      <dgm:spPr/>
    </dgm:pt>
    <dgm:pt modelId="{327F3BFB-25F3-4144-A1D3-0831A08EEA19}" type="pres">
      <dgm:prSet presAssocID="{0D7F1CD3-09DD-4D8B-B679-17D98888927F}" presName="text" presStyleLbl="fgAcc0" presStyleIdx="0" presStyleCnt="1">
        <dgm:presLayoutVars>
          <dgm:chPref val="3"/>
        </dgm:presLayoutVars>
      </dgm:prSet>
      <dgm:spPr/>
    </dgm:pt>
    <dgm:pt modelId="{564146D6-BCD5-43CF-A23C-8BA07FF7C6ED}" type="pres">
      <dgm:prSet presAssocID="{0D7F1CD3-09DD-4D8B-B679-17D98888927F}" presName="hierChild2" presStyleCnt="0"/>
      <dgm:spPr/>
    </dgm:pt>
    <dgm:pt modelId="{3FFFFC76-DB69-4E7E-BC1A-3E7B27CCFA48}" type="pres">
      <dgm:prSet presAssocID="{B0A89136-978E-4414-91E3-69DD01B63145}" presName="Name10" presStyleLbl="parChTrans1D2" presStyleIdx="0" presStyleCnt="2"/>
      <dgm:spPr/>
    </dgm:pt>
    <dgm:pt modelId="{3E396AD0-A8CF-4728-A98F-9D3E65A5E6E6}" type="pres">
      <dgm:prSet presAssocID="{5FAF0BAF-7C4B-4096-A9A0-2B56CA40C5C0}" presName="hierRoot2" presStyleCnt="0"/>
      <dgm:spPr/>
    </dgm:pt>
    <dgm:pt modelId="{77B9B466-7B3D-4759-BC4F-B01438F576E5}" type="pres">
      <dgm:prSet presAssocID="{5FAF0BAF-7C4B-4096-A9A0-2B56CA40C5C0}" presName="composite2" presStyleCnt="0"/>
      <dgm:spPr/>
    </dgm:pt>
    <dgm:pt modelId="{3A8FD03D-6898-4110-9CBB-87849FFFC4E4}" type="pres">
      <dgm:prSet presAssocID="{5FAF0BAF-7C4B-4096-A9A0-2B56CA40C5C0}" presName="background2" presStyleLbl="node2" presStyleIdx="0" presStyleCnt="2"/>
      <dgm:spPr/>
    </dgm:pt>
    <dgm:pt modelId="{EB2D59A8-7A9B-4654-B45A-F9CCE427FF81}" type="pres">
      <dgm:prSet presAssocID="{5FAF0BAF-7C4B-4096-A9A0-2B56CA40C5C0}" presName="text2" presStyleLbl="fgAcc2" presStyleIdx="0" presStyleCnt="2">
        <dgm:presLayoutVars>
          <dgm:chPref val="3"/>
        </dgm:presLayoutVars>
      </dgm:prSet>
      <dgm:spPr/>
    </dgm:pt>
    <dgm:pt modelId="{068A6B48-B9C1-404E-B017-A2EBA825B1C5}" type="pres">
      <dgm:prSet presAssocID="{5FAF0BAF-7C4B-4096-A9A0-2B56CA40C5C0}" presName="hierChild3" presStyleCnt="0"/>
      <dgm:spPr/>
    </dgm:pt>
    <dgm:pt modelId="{CAEA41D8-987B-4DED-B54D-840DCEBB8E19}" type="pres">
      <dgm:prSet presAssocID="{10DB8BDB-1C25-4EAF-A1AF-F799CB637F01}" presName="Name17" presStyleLbl="parChTrans1D3" presStyleIdx="0" presStyleCnt="3"/>
      <dgm:spPr/>
    </dgm:pt>
    <dgm:pt modelId="{5924CACE-6AE8-4A6A-87EB-5C7C7D31AE3F}" type="pres">
      <dgm:prSet presAssocID="{421BDBD1-46F7-477E-ACD8-0CEEB3B7C1B3}" presName="hierRoot3" presStyleCnt="0"/>
      <dgm:spPr/>
    </dgm:pt>
    <dgm:pt modelId="{5E1E18AA-B128-4163-A7E3-AEFB9DB950E3}" type="pres">
      <dgm:prSet presAssocID="{421BDBD1-46F7-477E-ACD8-0CEEB3B7C1B3}" presName="composite3" presStyleCnt="0"/>
      <dgm:spPr/>
    </dgm:pt>
    <dgm:pt modelId="{DC4DB1A8-E2D7-4D31-9294-4376F9703C47}" type="pres">
      <dgm:prSet presAssocID="{421BDBD1-46F7-477E-ACD8-0CEEB3B7C1B3}" presName="background3" presStyleLbl="node3" presStyleIdx="0" presStyleCnt="3"/>
      <dgm:spPr/>
    </dgm:pt>
    <dgm:pt modelId="{4DCB23EA-2894-4430-9E31-FF0F0BC342A8}" type="pres">
      <dgm:prSet presAssocID="{421BDBD1-46F7-477E-ACD8-0CEEB3B7C1B3}" presName="text3" presStyleLbl="fgAcc3" presStyleIdx="0" presStyleCnt="3">
        <dgm:presLayoutVars>
          <dgm:chPref val="3"/>
        </dgm:presLayoutVars>
      </dgm:prSet>
      <dgm:spPr/>
    </dgm:pt>
    <dgm:pt modelId="{37C202FF-B803-4CC4-AA5D-90762D613260}" type="pres">
      <dgm:prSet presAssocID="{421BDBD1-46F7-477E-ACD8-0CEEB3B7C1B3}" presName="hierChild4" presStyleCnt="0"/>
      <dgm:spPr/>
    </dgm:pt>
    <dgm:pt modelId="{9FEBA3D1-CECA-425D-BF0C-2C841542CBA7}" type="pres">
      <dgm:prSet presAssocID="{56E6AD0C-307E-4883-B7F7-5564A34D2791}" presName="Name17" presStyleLbl="parChTrans1D3" presStyleIdx="1" presStyleCnt="3"/>
      <dgm:spPr/>
    </dgm:pt>
    <dgm:pt modelId="{637BE1DA-E97D-47B4-906C-ADC69C3C03B6}" type="pres">
      <dgm:prSet presAssocID="{78412D35-9D82-4560-B3EE-2CDE65AF369C}" presName="hierRoot3" presStyleCnt="0"/>
      <dgm:spPr/>
    </dgm:pt>
    <dgm:pt modelId="{2D9465A2-D7BD-48FD-9082-96A6EC9442CA}" type="pres">
      <dgm:prSet presAssocID="{78412D35-9D82-4560-B3EE-2CDE65AF369C}" presName="composite3" presStyleCnt="0"/>
      <dgm:spPr/>
    </dgm:pt>
    <dgm:pt modelId="{DBDF75DA-72D2-46C1-B63B-B590653C4B3C}" type="pres">
      <dgm:prSet presAssocID="{78412D35-9D82-4560-B3EE-2CDE65AF369C}" presName="background3" presStyleLbl="node3" presStyleIdx="1" presStyleCnt="3"/>
      <dgm:spPr/>
    </dgm:pt>
    <dgm:pt modelId="{05423BF0-53EA-41DC-BED1-8DF91BB9D175}" type="pres">
      <dgm:prSet presAssocID="{78412D35-9D82-4560-B3EE-2CDE65AF369C}" presName="text3" presStyleLbl="fgAcc3" presStyleIdx="1" presStyleCnt="3">
        <dgm:presLayoutVars>
          <dgm:chPref val="3"/>
        </dgm:presLayoutVars>
      </dgm:prSet>
      <dgm:spPr/>
    </dgm:pt>
    <dgm:pt modelId="{4307A914-A6E4-4410-AFB9-A9889CC6727A}" type="pres">
      <dgm:prSet presAssocID="{78412D35-9D82-4560-B3EE-2CDE65AF369C}" presName="hierChild4" presStyleCnt="0"/>
      <dgm:spPr/>
    </dgm:pt>
    <dgm:pt modelId="{DFBDF345-F91E-4E88-B947-B9B27FE930EA}" type="pres">
      <dgm:prSet presAssocID="{FF546ADB-056F-42DD-80D9-4D71A72A32A1}" presName="Name10" presStyleLbl="parChTrans1D2" presStyleIdx="1" presStyleCnt="2"/>
      <dgm:spPr/>
    </dgm:pt>
    <dgm:pt modelId="{65BC8846-7F1F-45BA-A4EC-FD967A0C54C9}" type="pres">
      <dgm:prSet presAssocID="{4BA5E9C4-E61C-45A0-B28B-89586936A2A6}" presName="hierRoot2" presStyleCnt="0"/>
      <dgm:spPr/>
    </dgm:pt>
    <dgm:pt modelId="{8A33FA2B-BBAE-47FF-B0AE-FA735B2881E1}" type="pres">
      <dgm:prSet presAssocID="{4BA5E9C4-E61C-45A0-B28B-89586936A2A6}" presName="composite2" presStyleCnt="0"/>
      <dgm:spPr/>
    </dgm:pt>
    <dgm:pt modelId="{F986147F-7BEF-4D02-A2E0-92495E477C4C}" type="pres">
      <dgm:prSet presAssocID="{4BA5E9C4-E61C-45A0-B28B-89586936A2A6}" presName="background2" presStyleLbl="node2" presStyleIdx="1" presStyleCnt="2"/>
      <dgm:spPr/>
    </dgm:pt>
    <dgm:pt modelId="{6C089B8A-4157-4348-9300-1F1F638A52FA}" type="pres">
      <dgm:prSet presAssocID="{4BA5E9C4-E61C-45A0-B28B-89586936A2A6}" presName="text2" presStyleLbl="fgAcc2" presStyleIdx="1" presStyleCnt="2">
        <dgm:presLayoutVars>
          <dgm:chPref val="3"/>
        </dgm:presLayoutVars>
      </dgm:prSet>
      <dgm:spPr/>
    </dgm:pt>
    <dgm:pt modelId="{04186020-9F9F-4090-9C46-796A299BFF24}" type="pres">
      <dgm:prSet presAssocID="{4BA5E9C4-E61C-45A0-B28B-89586936A2A6}" presName="hierChild3" presStyleCnt="0"/>
      <dgm:spPr/>
    </dgm:pt>
    <dgm:pt modelId="{0C36C05F-CE0A-46CC-B155-38D8B25009C9}" type="pres">
      <dgm:prSet presAssocID="{0D372424-395D-4A99-91B2-CA0204176D5E}" presName="Name17" presStyleLbl="parChTrans1D3" presStyleIdx="2" presStyleCnt="3"/>
      <dgm:spPr/>
    </dgm:pt>
    <dgm:pt modelId="{941E807C-220A-4568-9B94-D4779C916706}" type="pres">
      <dgm:prSet presAssocID="{07DE86DA-9A0D-4590-8937-D737A680459E}" presName="hierRoot3" presStyleCnt="0"/>
      <dgm:spPr/>
    </dgm:pt>
    <dgm:pt modelId="{8EC9E4FC-9A5A-4801-B59D-1EC91FEC198D}" type="pres">
      <dgm:prSet presAssocID="{07DE86DA-9A0D-4590-8937-D737A680459E}" presName="composite3" presStyleCnt="0"/>
      <dgm:spPr/>
    </dgm:pt>
    <dgm:pt modelId="{4BE5B98A-BA5C-49EA-B114-C2669DBC5C97}" type="pres">
      <dgm:prSet presAssocID="{07DE86DA-9A0D-4590-8937-D737A680459E}" presName="background3" presStyleLbl="node3" presStyleIdx="2" presStyleCnt="3"/>
      <dgm:spPr/>
    </dgm:pt>
    <dgm:pt modelId="{219EC234-688D-4AE4-A601-3F643AC00817}" type="pres">
      <dgm:prSet presAssocID="{07DE86DA-9A0D-4590-8937-D737A680459E}" presName="text3" presStyleLbl="fgAcc3" presStyleIdx="2" presStyleCnt="3">
        <dgm:presLayoutVars>
          <dgm:chPref val="3"/>
        </dgm:presLayoutVars>
      </dgm:prSet>
      <dgm:spPr/>
    </dgm:pt>
    <dgm:pt modelId="{1B29ABD0-08AC-4047-B34C-88C48E63DCFE}" type="pres">
      <dgm:prSet presAssocID="{07DE86DA-9A0D-4590-8937-D737A680459E}" presName="hierChild4" presStyleCnt="0"/>
      <dgm:spPr/>
    </dgm:pt>
  </dgm:ptLst>
  <dgm:cxnLst>
    <dgm:cxn modelId="{B8A2840C-C9CF-449E-AB5D-F6D40BEFBE41}" srcId="{0D7F1CD3-09DD-4D8B-B679-17D98888927F}" destId="{5FAF0BAF-7C4B-4096-A9A0-2B56CA40C5C0}" srcOrd="0" destOrd="0" parTransId="{B0A89136-978E-4414-91E3-69DD01B63145}" sibTransId="{BB4A0E87-9CAD-4750-A928-2A146C3890A3}"/>
    <dgm:cxn modelId="{E6F7AF14-BA44-4579-AAA0-1D6F3356FD4B}" type="presOf" srcId="{0D7F1CD3-09DD-4D8B-B679-17D98888927F}" destId="{327F3BFB-25F3-4144-A1D3-0831A08EEA19}" srcOrd="0" destOrd="0" presId="urn:microsoft.com/office/officeart/2005/8/layout/hierarchy1"/>
    <dgm:cxn modelId="{65A53819-CAF0-435D-8827-938EC11A1FF4}" type="presOf" srcId="{FF546ADB-056F-42DD-80D9-4D71A72A32A1}" destId="{DFBDF345-F91E-4E88-B947-B9B27FE930EA}" srcOrd="0" destOrd="0" presId="urn:microsoft.com/office/officeart/2005/8/layout/hierarchy1"/>
    <dgm:cxn modelId="{1C0A7834-B268-4AA1-B4DD-BECE75845FD3}" type="presOf" srcId="{56E6AD0C-307E-4883-B7F7-5564A34D2791}" destId="{9FEBA3D1-CECA-425D-BF0C-2C841542CBA7}" srcOrd="0" destOrd="0" presId="urn:microsoft.com/office/officeart/2005/8/layout/hierarchy1"/>
    <dgm:cxn modelId="{1BFC374B-CD9D-4920-BBEF-05E685ED2B35}" type="presOf" srcId="{07DE86DA-9A0D-4590-8937-D737A680459E}" destId="{219EC234-688D-4AE4-A601-3F643AC00817}" srcOrd="0" destOrd="0" presId="urn:microsoft.com/office/officeart/2005/8/layout/hierarchy1"/>
    <dgm:cxn modelId="{2C2FAA54-2F34-4910-8DB6-6A3F2E34B50C}" srcId="{0D7F1CD3-09DD-4D8B-B679-17D98888927F}" destId="{4BA5E9C4-E61C-45A0-B28B-89586936A2A6}" srcOrd="1" destOrd="0" parTransId="{FF546ADB-056F-42DD-80D9-4D71A72A32A1}" sibTransId="{8DA8401E-1A47-471F-A091-D4BE10105AC6}"/>
    <dgm:cxn modelId="{3A4C9E79-AC2F-436C-9DFA-C73046AA6A98}" type="presOf" srcId="{B0A89136-978E-4414-91E3-69DD01B63145}" destId="{3FFFFC76-DB69-4E7E-BC1A-3E7B27CCFA48}" srcOrd="0" destOrd="0" presId="urn:microsoft.com/office/officeart/2005/8/layout/hierarchy1"/>
    <dgm:cxn modelId="{4284EB90-FAF3-4AE2-9F6F-A61AE247E0F9}" srcId="{5FAF0BAF-7C4B-4096-A9A0-2B56CA40C5C0}" destId="{78412D35-9D82-4560-B3EE-2CDE65AF369C}" srcOrd="1" destOrd="0" parTransId="{56E6AD0C-307E-4883-B7F7-5564A34D2791}" sibTransId="{38B7AC63-0C54-41D2-B3A8-0AC5F4F9835E}"/>
    <dgm:cxn modelId="{41C1D493-9662-493E-831D-0BC3B3B76333}" srcId="{206EC4D8-8C0C-43DD-BE54-44ED2894B593}" destId="{0D7F1CD3-09DD-4D8B-B679-17D98888927F}" srcOrd="0" destOrd="0" parTransId="{F2B6E416-FEB7-41E6-BDAE-613583937CE7}" sibTransId="{3983610A-454A-4153-B687-5F7CF47992A2}"/>
    <dgm:cxn modelId="{D10D40D1-8BDF-4E44-A277-9DC3D233ED7B}" srcId="{5FAF0BAF-7C4B-4096-A9A0-2B56CA40C5C0}" destId="{421BDBD1-46F7-477E-ACD8-0CEEB3B7C1B3}" srcOrd="0" destOrd="0" parTransId="{10DB8BDB-1C25-4EAF-A1AF-F799CB637F01}" sibTransId="{0471ED0A-DEC1-4AFE-8C95-B0EAFA4D9911}"/>
    <dgm:cxn modelId="{C1FED2D1-E956-44A1-8679-F578FDAD7B31}" type="presOf" srcId="{421BDBD1-46F7-477E-ACD8-0CEEB3B7C1B3}" destId="{4DCB23EA-2894-4430-9E31-FF0F0BC342A8}" srcOrd="0" destOrd="0" presId="urn:microsoft.com/office/officeart/2005/8/layout/hierarchy1"/>
    <dgm:cxn modelId="{5E9595D3-0740-4427-9DD8-97D985D569F8}" type="presOf" srcId="{10DB8BDB-1C25-4EAF-A1AF-F799CB637F01}" destId="{CAEA41D8-987B-4DED-B54D-840DCEBB8E19}" srcOrd="0" destOrd="0" presId="urn:microsoft.com/office/officeart/2005/8/layout/hierarchy1"/>
    <dgm:cxn modelId="{A7DF1CDA-855A-4AD8-93B2-FF1FEEC1E836}" type="presOf" srcId="{5FAF0BAF-7C4B-4096-A9A0-2B56CA40C5C0}" destId="{EB2D59A8-7A9B-4654-B45A-F9CCE427FF81}" srcOrd="0" destOrd="0" presId="urn:microsoft.com/office/officeart/2005/8/layout/hierarchy1"/>
    <dgm:cxn modelId="{EEF8C8DA-6956-4A68-BBF4-898B43BAD23A}" type="presOf" srcId="{4BA5E9C4-E61C-45A0-B28B-89586936A2A6}" destId="{6C089B8A-4157-4348-9300-1F1F638A52FA}" srcOrd="0" destOrd="0" presId="urn:microsoft.com/office/officeart/2005/8/layout/hierarchy1"/>
    <dgm:cxn modelId="{DA0895E2-F6A0-4CB8-9EC0-7C155B95E076}" srcId="{4BA5E9C4-E61C-45A0-B28B-89586936A2A6}" destId="{07DE86DA-9A0D-4590-8937-D737A680459E}" srcOrd="0" destOrd="0" parTransId="{0D372424-395D-4A99-91B2-CA0204176D5E}" sibTransId="{C65C2172-BD85-4D46-BD30-9A63D3285174}"/>
    <dgm:cxn modelId="{A6B906F1-EB7F-4310-B197-8438D0C98BD9}" type="presOf" srcId="{78412D35-9D82-4560-B3EE-2CDE65AF369C}" destId="{05423BF0-53EA-41DC-BED1-8DF91BB9D175}" srcOrd="0" destOrd="0" presId="urn:microsoft.com/office/officeart/2005/8/layout/hierarchy1"/>
    <dgm:cxn modelId="{975DC0F4-3181-4AF1-8A0A-0641FCBDF7F8}" type="presOf" srcId="{0D372424-395D-4A99-91B2-CA0204176D5E}" destId="{0C36C05F-CE0A-46CC-B155-38D8B25009C9}" srcOrd="0" destOrd="0" presId="urn:microsoft.com/office/officeart/2005/8/layout/hierarchy1"/>
    <dgm:cxn modelId="{5D367AFC-C9FD-4EBF-A936-038EDAFFBB48}" type="presOf" srcId="{206EC4D8-8C0C-43DD-BE54-44ED2894B593}" destId="{B8A50673-53E3-4E3C-83D5-0DBB65722303}" srcOrd="0" destOrd="0" presId="urn:microsoft.com/office/officeart/2005/8/layout/hierarchy1"/>
    <dgm:cxn modelId="{B9B29E9B-D3DC-4669-9621-59107587A82B}" type="presParOf" srcId="{B8A50673-53E3-4E3C-83D5-0DBB65722303}" destId="{4F026776-DDD9-4049-AD17-9928C4BA608C}" srcOrd="0" destOrd="0" presId="urn:microsoft.com/office/officeart/2005/8/layout/hierarchy1"/>
    <dgm:cxn modelId="{11D8DE6E-DCDC-4ACC-A74A-C24943A4FA68}" type="presParOf" srcId="{4F026776-DDD9-4049-AD17-9928C4BA608C}" destId="{5384A7B1-D7A6-4C7E-9CEF-754407631BE6}" srcOrd="0" destOrd="0" presId="urn:microsoft.com/office/officeart/2005/8/layout/hierarchy1"/>
    <dgm:cxn modelId="{5A9E0CA0-57F4-4C6A-BCBC-076CD30BFF3F}" type="presParOf" srcId="{5384A7B1-D7A6-4C7E-9CEF-754407631BE6}" destId="{ED0AEF03-A385-466F-BF85-80998362CE04}" srcOrd="0" destOrd="0" presId="urn:microsoft.com/office/officeart/2005/8/layout/hierarchy1"/>
    <dgm:cxn modelId="{6BE8D1A9-A2EF-4344-AE94-9205F07BD28A}" type="presParOf" srcId="{5384A7B1-D7A6-4C7E-9CEF-754407631BE6}" destId="{327F3BFB-25F3-4144-A1D3-0831A08EEA19}" srcOrd="1" destOrd="0" presId="urn:microsoft.com/office/officeart/2005/8/layout/hierarchy1"/>
    <dgm:cxn modelId="{8CA978E8-6CE0-4420-9E33-A014DEA6B7AC}" type="presParOf" srcId="{4F026776-DDD9-4049-AD17-9928C4BA608C}" destId="{564146D6-BCD5-43CF-A23C-8BA07FF7C6ED}" srcOrd="1" destOrd="0" presId="urn:microsoft.com/office/officeart/2005/8/layout/hierarchy1"/>
    <dgm:cxn modelId="{8600AC70-761E-4C89-BBCC-38D78DDA4C92}" type="presParOf" srcId="{564146D6-BCD5-43CF-A23C-8BA07FF7C6ED}" destId="{3FFFFC76-DB69-4E7E-BC1A-3E7B27CCFA48}" srcOrd="0" destOrd="0" presId="urn:microsoft.com/office/officeart/2005/8/layout/hierarchy1"/>
    <dgm:cxn modelId="{3AC78D71-2026-47B6-B392-8C54EAAA045C}" type="presParOf" srcId="{564146D6-BCD5-43CF-A23C-8BA07FF7C6ED}" destId="{3E396AD0-A8CF-4728-A98F-9D3E65A5E6E6}" srcOrd="1" destOrd="0" presId="urn:microsoft.com/office/officeart/2005/8/layout/hierarchy1"/>
    <dgm:cxn modelId="{16720AF1-655E-49B7-8521-0BDCD34B1E39}" type="presParOf" srcId="{3E396AD0-A8CF-4728-A98F-9D3E65A5E6E6}" destId="{77B9B466-7B3D-4759-BC4F-B01438F576E5}" srcOrd="0" destOrd="0" presId="urn:microsoft.com/office/officeart/2005/8/layout/hierarchy1"/>
    <dgm:cxn modelId="{EB438051-889E-4A10-BD06-F85E04E4A66D}" type="presParOf" srcId="{77B9B466-7B3D-4759-BC4F-B01438F576E5}" destId="{3A8FD03D-6898-4110-9CBB-87849FFFC4E4}" srcOrd="0" destOrd="0" presId="urn:microsoft.com/office/officeart/2005/8/layout/hierarchy1"/>
    <dgm:cxn modelId="{81AEBE71-53F2-4B12-8398-D02DC53AF33A}" type="presParOf" srcId="{77B9B466-7B3D-4759-BC4F-B01438F576E5}" destId="{EB2D59A8-7A9B-4654-B45A-F9CCE427FF81}" srcOrd="1" destOrd="0" presId="urn:microsoft.com/office/officeart/2005/8/layout/hierarchy1"/>
    <dgm:cxn modelId="{6909C80A-9521-4D1D-937B-94603B2EB0A2}" type="presParOf" srcId="{3E396AD0-A8CF-4728-A98F-9D3E65A5E6E6}" destId="{068A6B48-B9C1-404E-B017-A2EBA825B1C5}" srcOrd="1" destOrd="0" presId="urn:microsoft.com/office/officeart/2005/8/layout/hierarchy1"/>
    <dgm:cxn modelId="{C4916CE6-ADA6-4743-8151-A4CED8C8A0C0}" type="presParOf" srcId="{068A6B48-B9C1-404E-B017-A2EBA825B1C5}" destId="{CAEA41D8-987B-4DED-B54D-840DCEBB8E19}" srcOrd="0" destOrd="0" presId="urn:microsoft.com/office/officeart/2005/8/layout/hierarchy1"/>
    <dgm:cxn modelId="{B5F04466-3B7B-4A05-8D3E-3ED38A996198}" type="presParOf" srcId="{068A6B48-B9C1-404E-B017-A2EBA825B1C5}" destId="{5924CACE-6AE8-4A6A-87EB-5C7C7D31AE3F}" srcOrd="1" destOrd="0" presId="urn:microsoft.com/office/officeart/2005/8/layout/hierarchy1"/>
    <dgm:cxn modelId="{4CBD87FE-EA2B-4BD1-AF7F-40119ADEC39F}" type="presParOf" srcId="{5924CACE-6AE8-4A6A-87EB-5C7C7D31AE3F}" destId="{5E1E18AA-B128-4163-A7E3-AEFB9DB950E3}" srcOrd="0" destOrd="0" presId="urn:microsoft.com/office/officeart/2005/8/layout/hierarchy1"/>
    <dgm:cxn modelId="{BB00E95C-3C75-4778-B485-ECF931AD946C}" type="presParOf" srcId="{5E1E18AA-B128-4163-A7E3-AEFB9DB950E3}" destId="{DC4DB1A8-E2D7-4D31-9294-4376F9703C47}" srcOrd="0" destOrd="0" presId="urn:microsoft.com/office/officeart/2005/8/layout/hierarchy1"/>
    <dgm:cxn modelId="{9709CE45-8632-484C-9782-53952E17C24B}" type="presParOf" srcId="{5E1E18AA-B128-4163-A7E3-AEFB9DB950E3}" destId="{4DCB23EA-2894-4430-9E31-FF0F0BC342A8}" srcOrd="1" destOrd="0" presId="urn:microsoft.com/office/officeart/2005/8/layout/hierarchy1"/>
    <dgm:cxn modelId="{8142DE8A-6446-4E77-966A-A9889AFA1F3C}" type="presParOf" srcId="{5924CACE-6AE8-4A6A-87EB-5C7C7D31AE3F}" destId="{37C202FF-B803-4CC4-AA5D-90762D613260}" srcOrd="1" destOrd="0" presId="urn:microsoft.com/office/officeart/2005/8/layout/hierarchy1"/>
    <dgm:cxn modelId="{070C0FD1-AA4D-4C2F-92FF-DF1A27094DB2}" type="presParOf" srcId="{068A6B48-B9C1-404E-B017-A2EBA825B1C5}" destId="{9FEBA3D1-CECA-425D-BF0C-2C841542CBA7}" srcOrd="2" destOrd="0" presId="urn:microsoft.com/office/officeart/2005/8/layout/hierarchy1"/>
    <dgm:cxn modelId="{53F74038-B5F4-459C-8F2E-8EA04F53FE4C}" type="presParOf" srcId="{068A6B48-B9C1-404E-B017-A2EBA825B1C5}" destId="{637BE1DA-E97D-47B4-906C-ADC69C3C03B6}" srcOrd="3" destOrd="0" presId="urn:microsoft.com/office/officeart/2005/8/layout/hierarchy1"/>
    <dgm:cxn modelId="{BF0F3258-CE38-4DF7-8D4C-DC84368083E3}" type="presParOf" srcId="{637BE1DA-E97D-47B4-906C-ADC69C3C03B6}" destId="{2D9465A2-D7BD-48FD-9082-96A6EC9442CA}" srcOrd="0" destOrd="0" presId="urn:microsoft.com/office/officeart/2005/8/layout/hierarchy1"/>
    <dgm:cxn modelId="{A9BE434C-891C-4385-9FA0-0B04E5FE524F}" type="presParOf" srcId="{2D9465A2-D7BD-48FD-9082-96A6EC9442CA}" destId="{DBDF75DA-72D2-46C1-B63B-B590653C4B3C}" srcOrd="0" destOrd="0" presId="urn:microsoft.com/office/officeart/2005/8/layout/hierarchy1"/>
    <dgm:cxn modelId="{5999C56C-4324-4A76-8DFE-7CAA58C5AB8B}" type="presParOf" srcId="{2D9465A2-D7BD-48FD-9082-96A6EC9442CA}" destId="{05423BF0-53EA-41DC-BED1-8DF91BB9D175}" srcOrd="1" destOrd="0" presId="urn:microsoft.com/office/officeart/2005/8/layout/hierarchy1"/>
    <dgm:cxn modelId="{2A6EAE37-2E0D-4E40-AC39-E17A727BA15A}" type="presParOf" srcId="{637BE1DA-E97D-47B4-906C-ADC69C3C03B6}" destId="{4307A914-A6E4-4410-AFB9-A9889CC6727A}" srcOrd="1" destOrd="0" presId="urn:microsoft.com/office/officeart/2005/8/layout/hierarchy1"/>
    <dgm:cxn modelId="{30D210AB-1FF4-449B-992D-674340CDD57F}" type="presParOf" srcId="{564146D6-BCD5-43CF-A23C-8BA07FF7C6ED}" destId="{DFBDF345-F91E-4E88-B947-B9B27FE930EA}" srcOrd="2" destOrd="0" presId="urn:microsoft.com/office/officeart/2005/8/layout/hierarchy1"/>
    <dgm:cxn modelId="{4660556B-02DC-4825-879C-D7680A6E1B58}" type="presParOf" srcId="{564146D6-BCD5-43CF-A23C-8BA07FF7C6ED}" destId="{65BC8846-7F1F-45BA-A4EC-FD967A0C54C9}" srcOrd="3" destOrd="0" presId="urn:microsoft.com/office/officeart/2005/8/layout/hierarchy1"/>
    <dgm:cxn modelId="{54427D08-A6A1-4138-8499-4FFADCC72589}" type="presParOf" srcId="{65BC8846-7F1F-45BA-A4EC-FD967A0C54C9}" destId="{8A33FA2B-BBAE-47FF-B0AE-FA735B2881E1}" srcOrd="0" destOrd="0" presId="urn:microsoft.com/office/officeart/2005/8/layout/hierarchy1"/>
    <dgm:cxn modelId="{D5623EFC-4239-4AC8-B7BB-54956902933D}" type="presParOf" srcId="{8A33FA2B-BBAE-47FF-B0AE-FA735B2881E1}" destId="{F986147F-7BEF-4D02-A2E0-92495E477C4C}" srcOrd="0" destOrd="0" presId="urn:microsoft.com/office/officeart/2005/8/layout/hierarchy1"/>
    <dgm:cxn modelId="{8462C579-9C4E-4208-B2BE-E8AB19AA505B}" type="presParOf" srcId="{8A33FA2B-BBAE-47FF-B0AE-FA735B2881E1}" destId="{6C089B8A-4157-4348-9300-1F1F638A52FA}" srcOrd="1" destOrd="0" presId="urn:microsoft.com/office/officeart/2005/8/layout/hierarchy1"/>
    <dgm:cxn modelId="{EF41D8BC-FA79-44BD-9B90-AE2CD40E20A6}" type="presParOf" srcId="{65BC8846-7F1F-45BA-A4EC-FD967A0C54C9}" destId="{04186020-9F9F-4090-9C46-796A299BFF24}" srcOrd="1" destOrd="0" presId="urn:microsoft.com/office/officeart/2005/8/layout/hierarchy1"/>
    <dgm:cxn modelId="{2CEBDB88-9510-4160-91F1-67451EBD4E2D}" type="presParOf" srcId="{04186020-9F9F-4090-9C46-796A299BFF24}" destId="{0C36C05F-CE0A-46CC-B155-38D8B25009C9}" srcOrd="0" destOrd="0" presId="urn:microsoft.com/office/officeart/2005/8/layout/hierarchy1"/>
    <dgm:cxn modelId="{8638C346-DA06-434E-8C6B-A23F29489A09}" type="presParOf" srcId="{04186020-9F9F-4090-9C46-796A299BFF24}" destId="{941E807C-220A-4568-9B94-D4779C916706}" srcOrd="1" destOrd="0" presId="urn:microsoft.com/office/officeart/2005/8/layout/hierarchy1"/>
    <dgm:cxn modelId="{34AFE5DE-4C63-4F43-94F5-3D3A6E257DA3}" type="presParOf" srcId="{941E807C-220A-4568-9B94-D4779C916706}" destId="{8EC9E4FC-9A5A-4801-B59D-1EC91FEC198D}" srcOrd="0" destOrd="0" presId="urn:microsoft.com/office/officeart/2005/8/layout/hierarchy1"/>
    <dgm:cxn modelId="{07F79F77-D608-4F65-BEF8-EE0187FD3EF8}" type="presParOf" srcId="{8EC9E4FC-9A5A-4801-B59D-1EC91FEC198D}" destId="{4BE5B98A-BA5C-49EA-B114-C2669DBC5C97}" srcOrd="0" destOrd="0" presId="urn:microsoft.com/office/officeart/2005/8/layout/hierarchy1"/>
    <dgm:cxn modelId="{3A65C8A0-056F-48A1-8B67-D24236DB579F}" type="presParOf" srcId="{8EC9E4FC-9A5A-4801-B59D-1EC91FEC198D}" destId="{219EC234-688D-4AE4-A601-3F643AC00817}" srcOrd="1" destOrd="0" presId="urn:microsoft.com/office/officeart/2005/8/layout/hierarchy1"/>
    <dgm:cxn modelId="{A364BA81-A1C7-456B-9392-350198751444}" type="presParOf" srcId="{941E807C-220A-4568-9B94-D4779C916706}" destId="{1B29ABD0-08AC-4047-B34C-88C48E63DCF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36C05F-CE0A-46CC-B155-38D8B25009C9}">
      <dsp:nvSpPr>
        <dsp:cNvPr id="0" name=""/>
        <dsp:cNvSpPr/>
      </dsp:nvSpPr>
      <dsp:spPr>
        <a:xfrm>
          <a:off x="1087736" y="3408284"/>
          <a:ext cx="91440" cy="63502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35027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BDF345-F91E-4E88-B947-B9B27FE930EA}">
      <dsp:nvSpPr>
        <dsp:cNvPr id="0" name=""/>
        <dsp:cNvSpPr/>
      </dsp:nvSpPr>
      <dsp:spPr>
        <a:xfrm>
          <a:off x="1133456" y="1386749"/>
          <a:ext cx="2668692" cy="635027"/>
        </a:xfrm>
        <a:custGeom>
          <a:avLst/>
          <a:gdLst/>
          <a:ahLst/>
          <a:cxnLst/>
          <a:rect l="0" t="0" r="0" b="0"/>
          <a:pathLst>
            <a:path>
              <a:moveTo>
                <a:pt x="2668692" y="0"/>
              </a:moveTo>
              <a:lnTo>
                <a:pt x="2668692" y="432752"/>
              </a:lnTo>
              <a:lnTo>
                <a:pt x="0" y="432752"/>
              </a:lnTo>
              <a:lnTo>
                <a:pt x="0" y="635027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8AA748-FDC6-449C-BA9C-9ED2F7D02326}">
      <dsp:nvSpPr>
        <dsp:cNvPr id="0" name=""/>
        <dsp:cNvSpPr/>
      </dsp:nvSpPr>
      <dsp:spPr>
        <a:xfrm>
          <a:off x="3802149" y="3408284"/>
          <a:ext cx="2668692" cy="635027"/>
        </a:xfrm>
        <a:custGeom>
          <a:avLst/>
          <a:gdLst/>
          <a:ahLst/>
          <a:cxnLst/>
          <a:rect l="0" t="0" r="0" b="0"/>
          <a:pathLst>
            <a:path>
              <a:moveTo>
                <a:pt x="2668692" y="0"/>
              </a:moveTo>
              <a:lnTo>
                <a:pt x="2668692" y="432752"/>
              </a:lnTo>
              <a:lnTo>
                <a:pt x="0" y="432752"/>
              </a:lnTo>
              <a:lnTo>
                <a:pt x="0" y="635027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EA41D8-987B-4DED-B54D-840DCEBB8E19}">
      <dsp:nvSpPr>
        <dsp:cNvPr id="0" name=""/>
        <dsp:cNvSpPr/>
      </dsp:nvSpPr>
      <dsp:spPr>
        <a:xfrm>
          <a:off x="6425122" y="3408284"/>
          <a:ext cx="91440" cy="63502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35027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CF5084-30AD-42C8-8F1B-CF19E258DE25}">
      <dsp:nvSpPr>
        <dsp:cNvPr id="0" name=""/>
        <dsp:cNvSpPr/>
      </dsp:nvSpPr>
      <dsp:spPr>
        <a:xfrm>
          <a:off x="6470842" y="3408284"/>
          <a:ext cx="2668692" cy="6350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2752"/>
              </a:lnTo>
              <a:lnTo>
                <a:pt x="2668692" y="432752"/>
              </a:lnTo>
              <a:lnTo>
                <a:pt x="2668692" y="635027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FFFC76-DB69-4E7E-BC1A-3E7B27CCFA48}">
      <dsp:nvSpPr>
        <dsp:cNvPr id="0" name=""/>
        <dsp:cNvSpPr/>
      </dsp:nvSpPr>
      <dsp:spPr>
        <a:xfrm>
          <a:off x="3802149" y="1386749"/>
          <a:ext cx="2668692" cy="6350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2752"/>
              </a:lnTo>
              <a:lnTo>
                <a:pt x="2668692" y="432752"/>
              </a:lnTo>
              <a:lnTo>
                <a:pt x="2668692" y="635027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0AEF03-A385-466F-BF85-80998362CE04}">
      <dsp:nvSpPr>
        <dsp:cNvPr id="0" name=""/>
        <dsp:cNvSpPr/>
      </dsp:nvSpPr>
      <dsp:spPr>
        <a:xfrm>
          <a:off x="2710411" y="242"/>
          <a:ext cx="2183476" cy="138650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7F3BFB-25F3-4144-A1D3-0831A08EEA19}">
      <dsp:nvSpPr>
        <dsp:cNvPr id="0" name=""/>
        <dsp:cNvSpPr/>
      </dsp:nvSpPr>
      <dsp:spPr>
        <a:xfrm>
          <a:off x="2953019" y="230720"/>
          <a:ext cx="2183476" cy="13865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100" kern="1200" dirty="0"/>
            <a:t>איסור אונאה</a:t>
          </a:r>
        </a:p>
      </dsp:txBody>
      <dsp:txXfrm>
        <a:off x="2993628" y="271329"/>
        <a:ext cx="2102258" cy="1305289"/>
      </dsp:txXfrm>
    </dsp:sp>
    <dsp:sp modelId="{3A8FD03D-6898-4110-9CBB-87849FFFC4E4}">
      <dsp:nvSpPr>
        <dsp:cNvPr id="0" name=""/>
        <dsp:cNvSpPr/>
      </dsp:nvSpPr>
      <dsp:spPr>
        <a:xfrm>
          <a:off x="5379104" y="2021777"/>
          <a:ext cx="2183476" cy="138650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2D59A8-7A9B-4654-B45A-F9CCE427FF81}">
      <dsp:nvSpPr>
        <dsp:cNvPr id="0" name=""/>
        <dsp:cNvSpPr/>
      </dsp:nvSpPr>
      <dsp:spPr>
        <a:xfrm>
          <a:off x="5621712" y="2252255"/>
          <a:ext cx="2183476" cy="13865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100" kern="1200" dirty="0"/>
            <a:t>מדין גזל</a:t>
          </a:r>
        </a:p>
      </dsp:txBody>
      <dsp:txXfrm>
        <a:off x="5662321" y="2292864"/>
        <a:ext cx="2102258" cy="1305289"/>
      </dsp:txXfrm>
    </dsp:sp>
    <dsp:sp modelId="{D9C89D22-CEF7-4231-9631-CB42949F22C5}">
      <dsp:nvSpPr>
        <dsp:cNvPr id="0" name=""/>
        <dsp:cNvSpPr/>
      </dsp:nvSpPr>
      <dsp:spPr>
        <a:xfrm>
          <a:off x="8047797" y="4043312"/>
          <a:ext cx="2183476" cy="13865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D75F85-9F75-42F1-9A54-E3A6DFB8EBAD}">
      <dsp:nvSpPr>
        <dsp:cNvPr id="0" name=""/>
        <dsp:cNvSpPr/>
      </dsp:nvSpPr>
      <dsp:spPr>
        <a:xfrm>
          <a:off x="8290405" y="4273790"/>
          <a:ext cx="2183476" cy="13865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100" kern="1200" dirty="0"/>
            <a:t>רבא </a:t>
          </a:r>
          <a:r>
            <a:rPr lang="he-IL" sz="2100" kern="1200" dirty="0" err="1"/>
            <a:t>ב"מ</a:t>
          </a:r>
          <a:r>
            <a:rPr lang="he-IL" sz="2100" kern="1200" dirty="0"/>
            <a:t> </a:t>
          </a:r>
          <a:r>
            <a:rPr lang="he-IL" sz="2100" kern="1200" dirty="0" err="1"/>
            <a:t>סא</a:t>
          </a:r>
          <a:r>
            <a:rPr lang="he-IL" sz="2100" kern="1200" dirty="0"/>
            <a:t>- לאו באונאה גזל </a:t>
          </a:r>
          <a:r>
            <a:rPr lang="he-IL" sz="2100" kern="1200" dirty="0" err="1"/>
            <a:t>ורבית</a:t>
          </a:r>
          <a:r>
            <a:rPr lang="he-IL" sz="2100" kern="1200" dirty="0"/>
            <a:t> למה לי</a:t>
          </a:r>
        </a:p>
      </dsp:txBody>
      <dsp:txXfrm>
        <a:off x="8331014" y="4314399"/>
        <a:ext cx="2102258" cy="1305289"/>
      </dsp:txXfrm>
    </dsp:sp>
    <dsp:sp modelId="{DC4DB1A8-E2D7-4D31-9294-4376F9703C47}">
      <dsp:nvSpPr>
        <dsp:cNvPr id="0" name=""/>
        <dsp:cNvSpPr/>
      </dsp:nvSpPr>
      <dsp:spPr>
        <a:xfrm>
          <a:off x="5379104" y="4043312"/>
          <a:ext cx="2183476" cy="13865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CB23EA-2894-4430-9E31-FF0F0BC342A8}">
      <dsp:nvSpPr>
        <dsp:cNvPr id="0" name=""/>
        <dsp:cNvSpPr/>
      </dsp:nvSpPr>
      <dsp:spPr>
        <a:xfrm>
          <a:off x="5621712" y="4273790"/>
          <a:ext cx="2183476" cy="13865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100" kern="1200" dirty="0"/>
            <a:t>טור- עובר על לא תגזול</a:t>
          </a:r>
        </a:p>
      </dsp:txBody>
      <dsp:txXfrm>
        <a:off x="5662321" y="4314399"/>
        <a:ext cx="2102258" cy="1305289"/>
      </dsp:txXfrm>
    </dsp:sp>
    <dsp:sp modelId="{C543E811-989D-4F21-9CE8-5AC5E707F500}">
      <dsp:nvSpPr>
        <dsp:cNvPr id="0" name=""/>
        <dsp:cNvSpPr/>
      </dsp:nvSpPr>
      <dsp:spPr>
        <a:xfrm>
          <a:off x="2710411" y="4043312"/>
          <a:ext cx="2183476" cy="13865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81D2BC-EE03-41E0-ACC8-9108D17F7993}">
      <dsp:nvSpPr>
        <dsp:cNvPr id="0" name=""/>
        <dsp:cNvSpPr/>
      </dsp:nvSpPr>
      <dsp:spPr>
        <a:xfrm>
          <a:off x="2953019" y="4273790"/>
          <a:ext cx="2183476" cy="13865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100" kern="1200" dirty="0" err="1"/>
            <a:t>פנ"י</a:t>
          </a:r>
          <a:r>
            <a:rPr lang="he-IL" sz="2100" kern="1200" dirty="0"/>
            <a:t> – למה צריך לשלם? בגלל שכלול </a:t>
          </a:r>
          <a:r>
            <a:rPr lang="he-IL" sz="2100" kern="1200" dirty="0" err="1"/>
            <a:t>בוהשיב</a:t>
          </a:r>
          <a:r>
            <a:rPr lang="he-IL" sz="2100" kern="1200" dirty="0"/>
            <a:t> את </a:t>
          </a:r>
          <a:r>
            <a:rPr lang="he-IL" sz="2100" kern="1200" dirty="0" err="1"/>
            <a:t>הגזילה</a:t>
          </a:r>
          <a:endParaRPr lang="he-IL" sz="2100" kern="1200" dirty="0"/>
        </a:p>
      </dsp:txBody>
      <dsp:txXfrm>
        <a:off x="2993628" y="4314399"/>
        <a:ext cx="2102258" cy="1305289"/>
      </dsp:txXfrm>
    </dsp:sp>
    <dsp:sp modelId="{F986147F-7BEF-4D02-A2E0-92495E477C4C}">
      <dsp:nvSpPr>
        <dsp:cNvPr id="0" name=""/>
        <dsp:cNvSpPr/>
      </dsp:nvSpPr>
      <dsp:spPr>
        <a:xfrm>
          <a:off x="41718" y="2021777"/>
          <a:ext cx="2183476" cy="138650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089B8A-4157-4348-9300-1F1F638A52FA}">
      <dsp:nvSpPr>
        <dsp:cNvPr id="0" name=""/>
        <dsp:cNvSpPr/>
      </dsp:nvSpPr>
      <dsp:spPr>
        <a:xfrm>
          <a:off x="284326" y="2252255"/>
          <a:ext cx="2183476" cy="13865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100" kern="1200" dirty="0"/>
            <a:t>דין בפני עצמו</a:t>
          </a:r>
        </a:p>
      </dsp:txBody>
      <dsp:txXfrm>
        <a:off x="324935" y="2292864"/>
        <a:ext cx="2102258" cy="1305289"/>
      </dsp:txXfrm>
    </dsp:sp>
    <dsp:sp modelId="{4BE5B98A-BA5C-49EA-B114-C2669DBC5C97}">
      <dsp:nvSpPr>
        <dsp:cNvPr id="0" name=""/>
        <dsp:cNvSpPr/>
      </dsp:nvSpPr>
      <dsp:spPr>
        <a:xfrm>
          <a:off x="41718" y="4043312"/>
          <a:ext cx="2183476" cy="13865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9EC234-688D-4AE4-A601-3F643AC00817}">
      <dsp:nvSpPr>
        <dsp:cNvPr id="0" name=""/>
        <dsp:cNvSpPr/>
      </dsp:nvSpPr>
      <dsp:spPr>
        <a:xfrm>
          <a:off x="284326" y="4273790"/>
          <a:ext cx="2183476" cy="13865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100" kern="1200" dirty="0"/>
            <a:t> </a:t>
          </a:r>
        </a:p>
      </dsp:txBody>
      <dsp:txXfrm>
        <a:off x="324935" y="4314399"/>
        <a:ext cx="2102258" cy="13052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36C05F-CE0A-46CC-B155-38D8B25009C9}">
      <dsp:nvSpPr>
        <dsp:cNvPr id="0" name=""/>
        <dsp:cNvSpPr/>
      </dsp:nvSpPr>
      <dsp:spPr>
        <a:xfrm>
          <a:off x="2368940" y="3473779"/>
          <a:ext cx="91440" cy="6471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47123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BDF345-F91E-4E88-B947-B9B27FE930EA}">
      <dsp:nvSpPr>
        <dsp:cNvPr id="0" name=""/>
        <dsp:cNvSpPr/>
      </dsp:nvSpPr>
      <dsp:spPr>
        <a:xfrm>
          <a:off x="2414660" y="1413739"/>
          <a:ext cx="2039643" cy="647123"/>
        </a:xfrm>
        <a:custGeom>
          <a:avLst/>
          <a:gdLst/>
          <a:ahLst/>
          <a:cxnLst/>
          <a:rect l="0" t="0" r="0" b="0"/>
          <a:pathLst>
            <a:path>
              <a:moveTo>
                <a:pt x="2039643" y="0"/>
              </a:moveTo>
              <a:lnTo>
                <a:pt x="2039643" y="440995"/>
              </a:lnTo>
              <a:lnTo>
                <a:pt x="0" y="440995"/>
              </a:lnTo>
              <a:lnTo>
                <a:pt x="0" y="647123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EBA3D1-CECA-425D-BF0C-2C841542CBA7}">
      <dsp:nvSpPr>
        <dsp:cNvPr id="0" name=""/>
        <dsp:cNvSpPr/>
      </dsp:nvSpPr>
      <dsp:spPr>
        <a:xfrm>
          <a:off x="5134185" y="3473779"/>
          <a:ext cx="1359762" cy="647123"/>
        </a:xfrm>
        <a:custGeom>
          <a:avLst/>
          <a:gdLst/>
          <a:ahLst/>
          <a:cxnLst/>
          <a:rect l="0" t="0" r="0" b="0"/>
          <a:pathLst>
            <a:path>
              <a:moveTo>
                <a:pt x="1359762" y="0"/>
              </a:moveTo>
              <a:lnTo>
                <a:pt x="1359762" y="440995"/>
              </a:lnTo>
              <a:lnTo>
                <a:pt x="0" y="440995"/>
              </a:lnTo>
              <a:lnTo>
                <a:pt x="0" y="647123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EA41D8-987B-4DED-B54D-840DCEBB8E19}">
      <dsp:nvSpPr>
        <dsp:cNvPr id="0" name=""/>
        <dsp:cNvSpPr/>
      </dsp:nvSpPr>
      <dsp:spPr>
        <a:xfrm>
          <a:off x="6493947" y="3473779"/>
          <a:ext cx="1359762" cy="6471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0995"/>
              </a:lnTo>
              <a:lnTo>
                <a:pt x="1359762" y="440995"/>
              </a:lnTo>
              <a:lnTo>
                <a:pt x="1359762" y="647123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FFFC76-DB69-4E7E-BC1A-3E7B27CCFA48}">
      <dsp:nvSpPr>
        <dsp:cNvPr id="0" name=""/>
        <dsp:cNvSpPr/>
      </dsp:nvSpPr>
      <dsp:spPr>
        <a:xfrm>
          <a:off x="4454303" y="1413739"/>
          <a:ext cx="2039643" cy="6471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0995"/>
              </a:lnTo>
              <a:lnTo>
                <a:pt x="2039643" y="440995"/>
              </a:lnTo>
              <a:lnTo>
                <a:pt x="2039643" y="647123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0AEF03-A385-466F-BF85-80998362CE04}">
      <dsp:nvSpPr>
        <dsp:cNvPr id="0" name=""/>
        <dsp:cNvSpPr/>
      </dsp:nvSpPr>
      <dsp:spPr>
        <a:xfrm>
          <a:off x="3341770" y="822"/>
          <a:ext cx="2225066" cy="141291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7F3BFB-25F3-4144-A1D3-0831A08EEA19}">
      <dsp:nvSpPr>
        <dsp:cNvPr id="0" name=""/>
        <dsp:cNvSpPr/>
      </dsp:nvSpPr>
      <dsp:spPr>
        <a:xfrm>
          <a:off x="3589000" y="235690"/>
          <a:ext cx="2225066" cy="14129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איסור אונאה</a:t>
          </a:r>
        </a:p>
      </dsp:txBody>
      <dsp:txXfrm>
        <a:off x="3630383" y="277073"/>
        <a:ext cx="2142300" cy="1330150"/>
      </dsp:txXfrm>
    </dsp:sp>
    <dsp:sp modelId="{3A8FD03D-6898-4110-9CBB-87849FFFC4E4}">
      <dsp:nvSpPr>
        <dsp:cNvPr id="0" name=""/>
        <dsp:cNvSpPr/>
      </dsp:nvSpPr>
      <dsp:spPr>
        <a:xfrm>
          <a:off x="5381414" y="2060862"/>
          <a:ext cx="2225066" cy="141291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2D59A8-7A9B-4654-B45A-F9CCE427FF81}">
      <dsp:nvSpPr>
        <dsp:cNvPr id="0" name=""/>
        <dsp:cNvSpPr/>
      </dsp:nvSpPr>
      <dsp:spPr>
        <a:xfrm>
          <a:off x="5628644" y="2295730"/>
          <a:ext cx="2225066" cy="14129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מדין גזל</a:t>
          </a:r>
        </a:p>
      </dsp:txBody>
      <dsp:txXfrm>
        <a:off x="5670027" y="2337113"/>
        <a:ext cx="2142300" cy="1330150"/>
      </dsp:txXfrm>
    </dsp:sp>
    <dsp:sp modelId="{DC4DB1A8-E2D7-4D31-9294-4376F9703C47}">
      <dsp:nvSpPr>
        <dsp:cNvPr id="0" name=""/>
        <dsp:cNvSpPr/>
      </dsp:nvSpPr>
      <dsp:spPr>
        <a:xfrm>
          <a:off x="6741177" y="4120902"/>
          <a:ext cx="2225066" cy="14129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CB23EA-2894-4430-9E31-FF0F0BC342A8}">
      <dsp:nvSpPr>
        <dsp:cNvPr id="0" name=""/>
        <dsp:cNvSpPr/>
      </dsp:nvSpPr>
      <dsp:spPr>
        <a:xfrm>
          <a:off x="6988406" y="4355770"/>
          <a:ext cx="2225066" cy="14129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גזל:</a:t>
          </a:r>
          <a:br>
            <a:rPr lang="en-US" sz="1700" kern="1200" dirty="0"/>
          </a:br>
          <a:r>
            <a:rPr lang="he-IL" sz="1700" kern="1200" dirty="0"/>
            <a:t>טור- עובר על לא תגזול</a:t>
          </a:r>
        </a:p>
      </dsp:txBody>
      <dsp:txXfrm>
        <a:off x="7029789" y="4397153"/>
        <a:ext cx="2142300" cy="1330150"/>
      </dsp:txXfrm>
    </dsp:sp>
    <dsp:sp modelId="{DBDF75DA-72D2-46C1-B63B-B590653C4B3C}">
      <dsp:nvSpPr>
        <dsp:cNvPr id="0" name=""/>
        <dsp:cNvSpPr/>
      </dsp:nvSpPr>
      <dsp:spPr>
        <a:xfrm>
          <a:off x="4021652" y="4120902"/>
          <a:ext cx="2225066" cy="14129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423BF0-53EA-41DC-BED1-8DF91BB9D175}">
      <dsp:nvSpPr>
        <dsp:cNvPr id="0" name=""/>
        <dsp:cNvSpPr/>
      </dsp:nvSpPr>
      <dsp:spPr>
        <a:xfrm>
          <a:off x="4268881" y="4355770"/>
          <a:ext cx="2225066" cy="14129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b="0" kern="120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"</a:t>
          </a:r>
          <a:r>
            <a:rPr lang="he-IL" sz="1700" b="0" kern="1200" dirty="0" err="1">
              <a:effectLst/>
              <a:latin typeface="Calibri Light" panose="020F0302020204030204" pitchFamily="34" charset="0"/>
              <a:ea typeface="Calibri" panose="020F0502020204030204" pitchFamily="34" charset="0"/>
            </a:rPr>
            <a:t>הוה</a:t>
          </a:r>
          <a:r>
            <a:rPr lang="he-IL" sz="1700" b="0" kern="120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 ליה </a:t>
          </a:r>
          <a:r>
            <a:rPr lang="he-IL" sz="1700" b="1" u="sng" kern="120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כ</a:t>
          </a:r>
          <a:r>
            <a:rPr lang="he-IL" sz="1700" b="0" kern="120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גזל"</a:t>
          </a:r>
          <a:br>
            <a:rPr lang="en-US" sz="1700" b="0" kern="120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</a:br>
          <a:r>
            <a:rPr lang="he-IL" sz="1700" b="0" kern="1200" dirty="0" err="1">
              <a:effectLst/>
              <a:latin typeface="Calibri Light" panose="020F0302020204030204" pitchFamily="34" charset="0"/>
              <a:ea typeface="Calibri" panose="020F0502020204030204" pitchFamily="34" charset="0"/>
            </a:rPr>
            <a:t>פנ"י</a:t>
          </a:r>
          <a:r>
            <a:rPr lang="he-IL" sz="1700" b="0" kern="120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- "דכיון </a:t>
          </a:r>
          <a:r>
            <a:rPr lang="he-IL" sz="1700" b="0" kern="1200" dirty="0" err="1">
              <a:effectLst/>
              <a:latin typeface="Calibri Light" panose="020F0302020204030204" pitchFamily="34" charset="0"/>
              <a:ea typeface="Calibri" panose="020F0502020204030204" pitchFamily="34" charset="0"/>
            </a:rPr>
            <a:t>דעובר</a:t>
          </a:r>
          <a:r>
            <a:rPr lang="he-IL" sz="1700" b="0" kern="120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 בלאו קרינן ביה והשיב את </a:t>
          </a:r>
          <a:r>
            <a:rPr lang="he-IL" sz="1700" b="0" kern="1200" dirty="0" err="1">
              <a:effectLst/>
              <a:latin typeface="Calibri Light" panose="020F0302020204030204" pitchFamily="34" charset="0"/>
              <a:ea typeface="Calibri" panose="020F0502020204030204" pitchFamily="34" charset="0"/>
            </a:rPr>
            <a:t>הגזילה</a:t>
          </a:r>
          <a:r>
            <a:rPr lang="he-IL" sz="1700" b="0" kern="120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  <a:t>" </a:t>
          </a:r>
          <a:br>
            <a:rPr lang="en-US" sz="1700" b="0" kern="1200" dirty="0">
              <a:effectLst/>
              <a:latin typeface="Calibri Light" panose="020F0302020204030204" pitchFamily="34" charset="0"/>
              <a:ea typeface="Calibri" panose="020F0502020204030204" pitchFamily="34" charset="0"/>
            </a:rPr>
          </a:br>
          <a:endParaRPr lang="he-IL" sz="1700" b="0" kern="1200" dirty="0"/>
        </a:p>
      </dsp:txBody>
      <dsp:txXfrm>
        <a:off x="4310264" y="4397153"/>
        <a:ext cx="2142300" cy="1330150"/>
      </dsp:txXfrm>
    </dsp:sp>
    <dsp:sp modelId="{F986147F-7BEF-4D02-A2E0-92495E477C4C}">
      <dsp:nvSpPr>
        <dsp:cNvPr id="0" name=""/>
        <dsp:cNvSpPr/>
      </dsp:nvSpPr>
      <dsp:spPr>
        <a:xfrm>
          <a:off x="1302127" y="2060862"/>
          <a:ext cx="2225066" cy="141291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089B8A-4157-4348-9300-1F1F638A52FA}">
      <dsp:nvSpPr>
        <dsp:cNvPr id="0" name=""/>
        <dsp:cNvSpPr/>
      </dsp:nvSpPr>
      <dsp:spPr>
        <a:xfrm>
          <a:off x="1549356" y="2295730"/>
          <a:ext cx="2225066" cy="14129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דין בפני עצמו</a:t>
          </a:r>
        </a:p>
      </dsp:txBody>
      <dsp:txXfrm>
        <a:off x="1590739" y="2337113"/>
        <a:ext cx="2142300" cy="1330150"/>
      </dsp:txXfrm>
    </dsp:sp>
    <dsp:sp modelId="{4BE5B98A-BA5C-49EA-B114-C2669DBC5C97}">
      <dsp:nvSpPr>
        <dsp:cNvPr id="0" name=""/>
        <dsp:cNvSpPr/>
      </dsp:nvSpPr>
      <dsp:spPr>
        <a:xfrm>
          <a:off x="1302127" y="4120902"/>
          <a:ext cx="2225066" cy="14129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9EC234-688D-4AE4-A601-3F643AC00817}">
      <dsp:nvSpPr>
        <dsp:cNvPr id="0" name=""/>
        <dsp:cNvSpPr/>
      </dsp:nvSpPr>
      <dsp:spPr>
        <a:xfrm>
          <a:off x="1549356" y="4355770"/>
          <a:ext cx="2225066" cy="14129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700" kern="1200" dirty="0"/>
            <a:t> </a:t>
          </a:r>
        </a:p>
      </dsp:txBody>
      <dsp:txXfrm>
        <a:off x="1590739" y="4397153"/>
        <a:ext cx="2142300" cy="13301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A707A-9045-3620-4FE0-2A44A8149E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97BCAC-FE14-46CA-2984-E46ECCBA03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6CB256-9E5C-498C-6D9F-2F83FC9ED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ECE46-1FC2-4443-B878-00525584E64A}" type="datetimeFigureOut">
              <a:rPr lang="he-IL" smtClean="0"/>
              <a:t>ז'/אייר/תשפ"ב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2CB72-7148-3CBD-A602-4C7475BE6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5AE445-32FA-D674-83F6-F8E9E02E0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21A7F-396D-4DB4-8AEA-DDA9BFE5E18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88796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7CC6E-0729-5CFE-E5A0-05A2233DC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A578EA-2F6E-0437-8B32-97A126336F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84623-C4E6-94EE-4E5E-89F3CAD57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ECE46-1FC2-4443-B878-00525584E64A}" type="datetimeFigureOut">
              <a:rPr lang="he-IL" smtClean="0"/>
              <a:t>ז'/אייר/תשפ"ב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A90B7C-7D19-7A26-173C-87C8495D3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FFDAA0-5BDA-EE98-3F7F-9438FFE2D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21A7F-396D-4DB4-8AEA-DDA9BFE5E18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46984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AEEC0C-D17B-7FA2-1B5C-A516A1979A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74A879-79AF-7F34-5BD5-E201AA63AB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AE005-D3F7-9393-CBF2-889971255B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ECE46-1FC2-4443-B878-00525584E64A}" type="datetimeFigureOut">
              <a:rPr lang="he-IL" smtClean="0"/>
              <a:t>ז'/אייר/תשפ"ב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CDF8F7-5A93-CB40-8349-A351CEB78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7E5CCF-02CF-CB8F-CD2D-61D3F5BFE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21A7F-396D-4DB4-8AEA-DDA9BFE5E18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73862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619EE-AC6D-AC39-6CA7-A7F3C9E53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33B474-BDA3-0D0D-0694-94625F296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6FEEE0-5BE9-A044-893E-68DFA7ACF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ECE46-1FC2-4443-B878-00525584E64A}" type="datetimeFigureOut">
              <a:rPr lang="he-IL" smtClean="0"/>
              <a:t>ז'/אייר/תשפ"ב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55E7DD-1F51-1C77-5027-8D29543FC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3B865D-B8DE-7B75-6F57-FCB160B9F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21A7F-396D-4DB4-8AEA-DDA9BFE5E18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7554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9AC70-3A55-BD68-E8BC-66249C551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219835-7520-D399-3D82-140DC035D0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BD4001-F22B-1E05-C8E1-41437E027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ECE46-1FC2-4443-B878-00525584E64A}" type="datetimeFigureOut">
              <a:rPr lang="he-IL" smtClean="0"/>
              <a:t>ז'/אייר/תשפ"ב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D929C8-6D10-A0C4-F198-712C1BBBD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B727EC-1EC3-A24A-E1EA-69A249703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21A7F-396D-4DB4-8AEA-DDA9BFE5E18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02031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05768-7BFB-6A24-450F-F52FFE064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F942F-64C6-8F87-8CD7-04ED75290E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12DB48-6C22-5EA5-82F2-51056DB8B5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809B3F-C566-7906-C7F8-393A3DA3B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ECE46-1FC2-4443-B878-00525584E64A}" type="datetimeFigureOut">
              <a:rPr lang="he-IL" smtClean="0"/>
              <a:t>ז'/אייר/תשפ"ב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A5DB32-AD1F-6E14-FA8A-D325957FF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E5AF09-5E84-FB81-03CF-FE790F6B1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21A7F-396D-4DB4-8AEA-DDA9BFE5E18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7963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6A28D-6E22-6B16-438E-3F5CCE1A2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02A88F-09DB-0795-201A-22C53A7245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D5C2DB-B8F9-13C9-B9C0-896AD68E01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64A090-A532-9291-702A-09EFC5B1A0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704221-4CBA-30CD-783F-72BF38DBAB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065480-3397-1AD4-B5A1-E18B9E527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ECE46-1FC2-4443-B878-00525584E64A}" type="datetimeFigureOut">
              <a:rPr lang="he-IL" smtClean="0"/>
              <a:t>ז'/אייר/תשפ"ב</a:t>
            </a:fld>
            <a:endParaRPr lang="he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8397ED-B602-FD79-8A18-4CD4B6DA8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D5C4FB-6C22-1711-217F-0046CC0F7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21A7F-396D-4DB4-8AEA-DDA9BFE5E18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3189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93506-B7EA-5785-7A32-050D4D3CE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798DC0-FE93-2B36-5AAE-7388024E3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ECE46-1FC2-4443-B878-00525584E64A}" type="datetimeFigureOut">
              <a:rPr lang="he-IL" smtClean="0"/>
              <a:t>ז'/אייר/תשפ"ב</a:t>
            </a:fld>
            <a:endParaRPr lang="he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904514-0C12-3DB2-11DA-F50E03714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73809E-568E-3FE0-C8C1-8D6C9FE01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21A7F-396D-4DB4-8AEA-DDA9BFE5E18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58976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3D6480-D19C-441C-100D-8596A59C4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ECE46-1FC2-4443-B878-00525584E64A}" type="datetimeFigureOut">
              <a:rPr lang="he-IL" smtClean="0"/>
              <a:t>ז'/אייר/תשפ"ב</a:t>
            </a:fld>
            <a:endParaRPr lang="he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335907-042C-72E2-76E7-EFED932F9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B71F2B-EBF5-B2CB-9DBC-7A5D47E61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21A7F-396D-4DB4-8AEA-DDA9BFE5E18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29038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BB9A4-5A64-1160-EAB5-FA21661B6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7A14D-6BE3-44DD-36FD-34CBF2BD7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6BF65E-53CD-9F23-9ACB-56B81C496E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12AFE7-D8F2-48D9-ED15-9ADF50503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ECE46-1FC2-4443-B878-00525584E64A}" type="datetimeFigureOut">
              <a:rPr lang="he-IL" smtClean="0"/>
              <a:t>ז'/אייר/תשפ"ב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3AF25B-5998-17ED-8647-6F3286F9D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CF4F2E-DD95-1DB4-C512-6FE85B4E5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21A7F-396D-4DB4-8AEA-DDA9BFE5E18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11619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FC245-4E2E-A537-FCFC-51B094297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9581D8-8DFA-64B9-F7FC-96438A56D7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C295F3-74BA-6981-EAD3-A391BC3E43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92B814-CE07-3427-C999-BE317D05E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ECE46-1FC2-4443-B878-00525584E64A}" type="datetimeFigureOut">
              <a:rPr lang="he-IL" smtClean="0"/>
              <a:t>ז'/אייר/תשפ"ב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CD409D-BD2F-1B94-D16A-EEF9D90DF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AEFC59-C463-7C04-5435-1925C3BA8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021A7F-396D-4DB4-8AEA-DDA9BFE5E18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4144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29EDA1-2C84-F153-AD46-FFEA3817E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C98CAB-1E45-5A74-4FBF-39D1366483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286586-C464-47A3-F3CD-7AC0BFA815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ECE46-1FC2-4443-B878-00525584E64A}" type="datetimeFigureOut">
              <a:rPr lang="he-IL" smtClean="0"/>
              <a:t>ז'/אייר/תשפ"ב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E44F1-D075-B638-B991-927A81DFCD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8E2B4F-FA5E-953B-0544-D01D2B4DE3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21A7F-396D-4DB4-8AEA-DDA9BFE5E18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32609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008F4-2013-14B0-D23E-D5367C3D89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אונאה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517A6E-2156-B5E5-097A-7922732290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387155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2DEFBC2-25F0-4300-B4CD-F57CA1F9DE9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407453"/>
          <a:ext cx="10515600" cy="57695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47952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AA326-2239-44DB-8110-9669C59D9A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אל תונו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239C28-7FD4-44C3-8F11-451B8C7F44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36291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BE253-E61F-41B1-A3D1-A98CF2020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AC232B-B33D-43B7-BA15-4F203F4198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00000"/>
              </a:lnSpc>
              <a:buNone/>
            </a:pPr>
            <a:r>
              <a:rPr lang="he-IL" sz="32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ויקרא פרק כה, יד-</a:t>
            </a:r>
            <a:r>
              <a:rPr lang="he-IL" sz="32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יז</a:t>
            </a:r>
            <a:r>
              <a:rPr lang="he-IL" sz="32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he-IL" sz="32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(יד) וכי תמכרו ממכר לעמיתך או קנה מיד עמיתך </a:t>
            </a:r>
            <a:r>
              <a:rPr lang="he-IL" sz="3200" b="1" u="sng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אל תונו איש את אחיו</a:t>
            </a:r>
            <a:r>
              <a:rPr lang="he-IL" sz="32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: (טו) במספר שנים אחר היובל תקנה מאת עמיתך במספר שני תבואת </a:t>
            </a:r>
            <a:r>
              <a:rPr lang="he-IL" sz="32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ימכר</a:t>
            </a:r>
            <a:r>
              <a:rPr lang="he-IL" sz="32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לך: (</a:t>
            </a:r>
            <a:r>
              <a:rPr lang="he-IL" sz="32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טז</a:t>
            </a:r>
            <a:r>
              <a:rPr lang="he-IL" sz="32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) לפי רב השנים תרבה </a:t>
            </a:r>
            <a:r>
              <a:rPr lang="he-IL" sz="32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מקנתו</a:t>
            </a:r>
            <a:r>
              <a:rPr lang="he-IL" sz="32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ולפי מעט השנים תמעיט </a:t>
            </a:r>
            <a:r>
              <a:rPr lang="he-IL" sz="32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מקנתו</a:t>
            </a:r>
            <a:r>
              <a:rPr lang="he-IL" sz="32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כי מספר תבואת הוא מכר לך: (</a:t>
            </a:r>
            <a:r>
              <a:rPr lang="he-IL" sz="32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יז</a:t>
            </a:r>
            <a:r>
              <a:rPr lang="he-IL" sz="32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) </a:t>
            </a:r>
            <a:r>
              <a:rPr lang="he-IL" sz="32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ולא תונו איש את עמיתו</a:t>
            </a:r>
            <a:r>
              <a:rPr lang="he-IL" sz="32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ויראת </a:t>
            </a:r>
            <a:r>
              <a:rPr lang="he-IL" sz="32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מאלהיך</a:t>
            </a:r>
            <a:r>
              <a:rPr lang="he-IL" sz="32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כי אני </a:t>
            </a:r>
            <a:r>
              <a:rPr lang="he-IL" sz="32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יקוק</a:t>
            </a:r>
            <a:r>
              <a:rPr lang="he-IL" sz="32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32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אלהיכם</a:t>
            </a:r>
            <a:r>
              <a:rPr lang="he-IL" sz="32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:</a:t>
            </a:r>
            <a:endParaRPr lang="en-US" sz="3200" dirty="0">
              <a:effectLst/>
              <a:latin typeface="Calibri Light" panose="020F03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7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D25C4-7E6D-4008-A052-8CAACB283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27FCE7-EA15-4734-B040-5373C6204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sz="3600" dirty="0"/>
              <a:t>איך מגדירים מחיר אובייקטיבי?</a:t>
            </a:r>
          </a:p>
          <a:p>
            <a:pPr algn="r" rtl="1"/>
            <a:r>
              <a:rPr lang="he-IL" sz="3600" dirty="0"/>
              <a:t>הוא הסכים למחיר</a:t>
            </a:r>
          </a:p>
          <a:p>
            <a:pPr algn="r" rtl="1"/>
            <a:r>
              <a:rPr lang="he-IL" sz="3600" dirty="0"/>
              <a:t>מקח וממכר בהגדרה המוכר מנסה להרוויח – האם מקבלים את היסוד של כלכלת שוק ושוק חופשי?</a:t>
            </a:r>
          </a:p>
        </p:txBody>
      </p:sp>
    </p:spTree>
    <p:extLst>
      <p:ext uri="{BB962C8B-B14F-4D97-AF65-F5344CB8AC3E}">
        <p14:creationId xmlns:p14="http://schemas.microsoft.com/office/powerpoint/2010/main" val="3586564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F31190F-3FF5-473A-9F5A-C2368658B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מהותו של איסור אונאה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DBE28D-3BC2-473E-AACA-49250EA16EA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7908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C5EF1-2147-4368-994F-157E78BE5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2F9AD-EB16-4187-90D2-0F446CB23B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00000"/>
              </a:lnSpc>
              <a:buNone/>
            </a:pP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תלמוד בבלי מסכת בבא מציעא דף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סא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עמוד א 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אמר רבא: למה לי </a:t>
            </a:r>
            <a:r>
              <a:rPr lang="he-IL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דכתב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רחמנא לאו </a:t>
            </a:r>
            <a:r>
              <a:rPr lang="he-IL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ברבית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, לאו בגזל, לאו באונאה?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צריכי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. דאי כתב רחמנא לאו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ברבית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- משום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דחידוש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הוא,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דאפילו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בלוה אסרה רחמנא. ואי כתב רחמנא לאו בגזל - משום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דבעל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כרחיה, אבל אונאה - אימא לא. ואי כתב רחמנא לאו באונאה - משום דלא ידע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דמחיל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.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חדא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מחדא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לא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אתיא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, תיתי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חדא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מתרתי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. הי תיתי? לא לכתוב רחמנא לאו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ברבית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,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ותיתי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מהנך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- מה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להנך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שכן שלא מדעת, תאמר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ברבית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דמדעתיה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. 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לא לכתוב רחמנא לאו באונאה, </a:t>
            </a:r>
            <a:r>
              <a:rPr lang="he-IL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ותיתי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מהנך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- מה </a:t>
            </a:r>
            <a:r>
              <a:rPr lang="he-IL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להנך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שכן אין דרך מקח וממכר בכך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. אלא לא לכתוב רחמנא לאו בגזל,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ותיתי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מהנך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; דמאי פרכת? מה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לרבית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שכן חידוש - אונאה תוכיח, מה לאונאה שכן לא ידע ומחיל -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רבית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תוכיח. וחזר הדין, לא ראי זה כראי זה, ולא ראי זה כראי זה, 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הצד </a:t>
            </a:r>
            <a:r>
              <a:rPr lang="he-IL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השוה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שבהן שכן גוזלו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- אף אני אביא גזל! אמרי: הכי נמי. - אלא לאו בגזל למה לי - לכובש שכר שכיר.</a:t>
            </a:r>
            <a:endParaRPr lang="en-US" sz="2400" dirty="0">
              <a:effectLst/>
              <a:latin typeface="Calibri Light" panose="020F03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564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1C20D-96B3-4940-904E-5C2F6B40A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למה אין </a:t>
            </a:r>
            <a:r>
              <a:rPr lang="he-IL" dirty="0" err="1"/>
              <a:t>לוקין</a:t>
            </a:r>
            <a:r>
              <a:rPr lang="he-IL" dirty="0"/>
              <a:t> על איסור אונאה?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1FB562-309B-44D1-BED9-DC5E8638A1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he-IL" sz="32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טור</a:t>
            </a:r>
            <a:r>
              <a:rPr lang="he-IL" sz="32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ריש ס' רכז </a:t>
            </a:r>
          </a:p>
          <a:p>
            <a:pPr marL="0" indent="0" algn="r" rtl="1">
              <a:buNone/>
            </a:pPr>
            <a:r>
              <a:rPr lang="he-IL" sz="32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ואין </a:t>
            </a:r>
            <a:r>
              <a:rPr lang="he-IL" sz="32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לוקין</a:t>
            </a:r>
            <a:r>
              <a:rPr lang="he-IL" sz="32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עליו לפי </a:t>
            </a:r>
            <a:r>
              <a:rPr lang="he-IL" sz="3200" b="1" u="sng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שבכלל לאו דלא תגזול הוא </a:t>
            </a:r>
            <a:r>
              <a:rPr lang="he-IL" sz="32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דניתן</a:t>
            </a:r>
            <a:r>
              <a:rPr lang="he-IL" sz="32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32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להשבון</a:t>
            </a:r>
            <a:r>
              <a:rPr lang="he-IL" sz="32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שהמאנה את </a:t>
            </a:r>
            <a:r>
              <a:rPr lang="he-IL" sz="32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חבירו</a:t>
            </a:r>
            <a:r>
              <a:rPr lang="he-IL" sz="32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חייב להחזירו.</a:t>
            </a:r>
            <a:endParaRPr lang="en-US" sz="3200" dirty="0">
              <a:effectLst/>
              <a:latin typeface="Calibri Light" panose="020F03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921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A5383-5728-431C-B3BB-5326A56AD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למה חייב להחזיר דמי אונאה?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C46916-69F2-42D5-9095-BCDFDAA454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r" rtl="1">
              <a:lnSpc>
                <a:spcPct val="100000"/>
              </a:lnSpc>
              <a:buNone/>
            </a:pP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פני יהושע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נז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א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ונראה לי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דבאמת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לענין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איסורא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אפילו בקרקעות אסור להונות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לכתחלה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והא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דממעטינן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להו הכא מאונאה היינו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דלאו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דלא תונו לא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קאי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עלייהו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וממילא דלא ניתן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להשבון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להחזיר האונאה דהא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קי"ל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[תמורה ד' ע"ב] כל מאי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דאמר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רחמנא לא תעביד 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אי עביד מהני 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ומהאי טעמא אפילו באונאת 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מטלטלים היה ראוי לומר שלא להחזיר האונאה </a:t>
            </a:r>
            <a:r>
              <a:rPr lang="he-IL" sz="2400" b="1" u="sng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אלא </a:t>
            </a:r>
            <a:r>
              <a:rPr lang="he-IL" sz="2400" b="1" u="sng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דאפשר</a:t>
            </a:r>
            <a:r>
              <a:rPr lang="he-IL" sz="2400" b="1" u="sng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דכיון </a:t>
            </a:r>
            <a:r>
              <a:rPr lang="he-IL" sz="2400" b="1" u="sng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דקאי</a:t>
            </a:r>
            <a:r>
              <a:rPr lang="he-IL" sz="2400" b="1" u="sng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בלאו דלא תונו הו"ל כגזל </a:t>
            </a:r>
            <a:r>
              <a:rPr lang="he-IL" sz="2400" b="1" u="sng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ומרבינן</a:t>
            </a:r>
            <a:r>
              <a:rPr lang="he-IL" sz="2400" b="1" u="sng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לה </a:t>
            </a:r>
            <a:r>
              <a:rPr lang="he-IL" sz="2400" b="1" u="sng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להשבון</a:t>
            </a:r>
            <a:r>
              <a:rPr lang="he-IL" sz="2400" b="1" u="sng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2400" b="1" u="sng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מוהשיב</a:t>
            </a:r>
            <a:r>
              <a:rPr lang="he-IL" sz="2400" b="1" u="sng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את </a:t>
            </a:r>
            <a:r>
              <a:rPr lang="he-IL" sz="2400" b="1" u="sng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הגזילה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. ובאמת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תמיה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לי שלא מצינו בשום מפרש או פוסק איזה טעם מנא לן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דאונאה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ניתן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להשבון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, </a:t>
            </a:r>
            <a:r>
              <a:rPr lang="he-IL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ובשלמא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ביתר משתות דהוי ביטול מקח </a:t>
            </a:r>
            <a:r>
              <a:rPr lang="he-IL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י"ל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דלא צריך קרא אלא </a:t>
            </a:r>
            <a:r>
              <a:rPr lang="he-IL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דמסברא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</a:t>
            </a:r>
            <a:r>
              <a:rPr lang="he-IL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אמרינן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דהוי כעין מקח טעות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, אלא בשתות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דקי"ל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קנה ומחזיר אונאה קשה ממה נפשך אי משום מקח טעות יתבטל המקח ואי משום קרא דלא תונו הא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קי"ל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דכל מאי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דאמר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רחמנא לא תעביד אי עביד מהני וכן הקשו התוספות לקמן פ' המקבל [קט"ו ע"א ד"ה וחייב] גבי חובל רחיים ורכב, 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אלא על </a:t>
            </a:r>
            <a:r>
              <a:rPr lang="he-IL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כרחך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דכיון </a:t>
            </a:r>
            <a:r>
              <a:rPr lang="he-IL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דעובר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בלאו קרינן ביה והשיב את </a:t>
            </a:r>
            <a:r>
              <a:rPr lang="he-IL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הגזילה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ומהאי טעמא כתב הרמב"ם ז"ל [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פי"ב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מהל' מכירה ה"א] דאין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לוקין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על אונאה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דהו"ל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ניתק לעשה.</a:t>
            </a:r>
            <a:endParaRPr lang="en-US" sz="2400" dirty="0">
              <a:effectLst/>
              <a:latin typeface="Calibri Light" panose="020F03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559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2DEFBC2-25F0-4300-B4CD-F57CA1F9DE9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516423"/>
          <a:ext cx="10515600" cy="56605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14752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590</Words>
  <Application>Microsoft Office PowerPoint</Application>
  <PresentationFormat>Widescreen</PresentationFormat>
  <Paragraphs>29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אונאה 1</vt:lpstr>
      <vt:lpstr>אל תונו</vt:lpstr>
      <vt:lpstr>PowerPoint Presentation</vt:lpstr>
      <vt:lpstr>PowerPoint Presentation</vt:lpstr>
      <vt:lpstr>מהותו של איסור אונאה</vt:lpstr>
      <vt:lpstr>PowerPoint Presentation</vt:lpstr>
      <vt:lpstr>למה אין לוקין על איסור אונאה?</vt:lpstr>
      <vt:lpstr>למה חייב להחזיר דמי אונאה?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אונאה 1</dc:title>
  <dc:creator>Avigdor Rosensweig</dc:creator>
  <cp:lastModifiedBy>Avigdor Rosensweig</cp:lastModifiedBy>
  <cp:revision>1</cp:revision>
  <dcterms:created xsi:type="dcterms:W3CDTF">2022-05-08T18:02:58Z</dcterms:created>
  <dcterms:modified xsi:type="dcterms:W3CDTF">2022-05-08T18:03:13Z</dcterms:modified>
</cp:coreProperties>
</file>