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3" r:id="rId2"/>
    <p:sldId id="330" r:id="rId3"/>
    <p:sldId id="329" r:id="rId4"/>
    <p:sldId id="331" r:id="rId5"/>
    <p:sldId id="333" r:id="rId6"/>
    <p:sldId id="324" r:id="rId7"/>
    <p:sldId id="334" r:id="rId8"/>
    <p:sldId id="332" r:id="rId9"/>
    <p:sldId id="326" r:id="rId10"/>
    <p:sldId id="327" r:id="rId11"/>
    <p:sldId id="328" r:id="rId12"/>
    <p:sldId id="325" r:id="rId13"/>
  </p:sldIdLst>
  <p:sldSz cx="12192000" cy="6858000"/>
  <p:notesSz cx="6858000" cy="9144000"/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2B99C5-990D-42C1-971E-779F9D825801}" v="1" dt="2022-06-19T17:00:06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0" autoAdjust="0"/>
    <p:restoredTop sz="94660"/>
  </p:normalViewPr>
  <p:slideViewPr>
    <p:cSldViewPr snapToGrid="0">
      <p:cViewPr>
        <p:scale>
          <a:sx n="87" d="100"/>
          <a:sy n="87" d="100"/>
        </p:scale>
        <p:origin x="39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A2E55A-5B56-439E-A846-135B3CB1C623}" type="doc">
      <dgm:prSet loTypeId="urn:microsoft.com/office/officeart/2005/8/layout/hierarchy1" loCatId="hierarchy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pPr rtl="1"/>
          <a:endParaRPr lang="he-IL"/>
        </a:p>
      </dgm:t>
    </dgm:pt>
    <dgm:pt modelId="{2D140C94-13E8-4D92-B7BD-55ED2E499CC4}">
      <dgm:prSet phldrT="[Text]" custT="1"/>
      <dgm:spPr/>
      <dgm:t>
        <a:bodyPr/>
        <a:lstStyle/>
        <a:p>
          <a:pPr rtl="1"/>
          <a:r>
            <a:rPr lang="he-IL" sz="2000" dirty="0"/>
            <a:t>שיווק</a:t>
          </a:r>
        </a:p>
      </dgm:t>
    </dgm:pt>
    <dgm:pt modelId="{D9F9ADEB-A97C-4499-AD4B-E32F30152E6E}" type="parTrans" cxnId="{DBA4A7B1-50BD-4B72-AEC0-9FF79AD43514}">
      <dgm:prSet/>
      <dgm:spPr/>
      <dgm:t>
        <a:bodyPr/>
        <a:lstStyle/>
        <a:p>
          <a:pPr rtl="1"/>
          <a:endParaRPr lang="he-IL"/>
        </a:p>
      </dgm:t>
    </dgm:pt>
    <dgm:pt modelId="{A1F25BDA-B95E-4263-89C3-220E552EF7B6}" type="sibTrans" cxnId="{DBA4A7B1-50BD-4B72-AEC0-9FF79AD43514}">
      <dgm:prSet/>
      <dgm:spPr/>
      <dgm:t>
        <a:bodyPr/>
        <a:lstStyle/>
        <a:p>
          <a:pPr rtl="1"/>
          <a:endParaRPr lang="he-IL"/>
        </a:p>
      </dgm:t>
    </dgm:pt>
    <dgm:pt modelId="{023AC587-FA80-4290-8CB9-D5C1DE19159A}">
      <dgm:prSet phldrT="[Text]" custT="1"/>
      <dgm:spPr/>
      <dgm:t>
        <a:bodyPr/>
        <a:lstStyle/>
        <a:p>
          <a:pPr rtl="1"/>
          <a:r>
            <a:rPr lang="he-IL" sz="2000" dirty="0"/>
            <a:t>אונאה אסורה משום </a:t>
          </a:r>
          <a:r>
            <a:rPr lang="he-IL" sz="2000" b="1" u="sng" dirty="0"/>
            <a:t>גזל</a:t>
          </a:r>
        </a:p>
      </dgm:t>
    </dgm:pt>
    <dgm:pt modelId="{9BAB7F1B-6C79-4321-815B-44F3C9B9A9E9}" type="parTrans" cxnId="{76491E75-314E-4AE9-94E9-6775EF5EDF72}">
      <dgm:prSet/>
      <dgm:spPr/>
      <dgm:t>
        <a:bodyPr/>
        <a:lstStyle/>
        <a:p>
          <a:pPr rtl="1"/>
          <a:endParaRPr lang="he-IL"/>
        </a:p>
      </dgm:t>
    </dgm:pt>
    <dgm:pt modelId="{50E00400-D9DC-4B46-887D-276582B1BA9A}" type="sibTrans" cxnId="{76491E75-314E-4AE9-94E9-6775EF5EDF72}">
      <dgm:prSet/>
      <dgm:spPr/>
      <dgm:t>
        <a:bodyPr/>
        <a:lstStyle/>
        <a:p>
          <a:pPr rtl="1"/>
          <a:endParaRPr lang="he-IL"/>
        </a:p>
      </dgm:t>
    </dgm:pt>
    <dgm:pt modelId="{8539C6E2-06D6-4FAC-BD0E-8A0EF2AE79FB}">
      <dgm:prSet phldrT="[Text]" custT="1"/>
      <dgm:spPr/>
      <dgm:t>
        <a:bodyPr/>
        <a:lstStyle/>
        <a:p>
          <a:pPr rtl="1"/>
          <a:r>
            <a:rPr lang="he-IL" sz="2000" dirty="0"/>
            <a:t>ולכן ר </a:t>
          </a:r>
          <a:r>
            <a:rPr lang="he-IL" sz="2000" u="sng" dirty="0"/>
            <a:t>יהודה</a:t>
          </a:r>
          <a:r>
            <a:rPr lang="he-IL" sz="2000" dirty="0"/>
            <a:t> מקל במרגלית שרוצה לזווגן, כיון שהוקנה יודע, והיה מסכים (כי אין לו ברירה)</a:t>
          </a:r>
        </a:p>
      </dgm:t>
    </dgm:pt>
    <dgm:pt modelId="{1039E9FE-513C-4CF9-B1DD-0A6D04C67E18}" type="parTrans" cxnId="{2A870E05-2240-44FF-97BC-26EA5390F3AF}">
      <dgm:prSet/>
      <dgm:spPr/>
      <dgm:t>
        <a:bodyPr/>
        <a:lstStyle/>
        <a:p>
          <a:pPr rtl="1"/>
          <a:endParaRPr lang="he-IL"/>
        </a:p>
      </dgm:t>
    </dgm:pt>
    <dgm:pt modelId="{2D8F0F4E-00B6-414E-99ED-19BEE86955DA}" type="sibTrans" cxnId="{2A870E05-2240-44FF-97BC-26EA5390F3AF}">
      <dgm:prSet/>
      <dgm:spPr/>
      <dgm:t>
        <a:bodyPr/>
        <a:lstStyle/>
        <a:p>
          <a:pPr rtl="1"/>
          <a:endParaRPr lang="he-IL"/>
        </a:p>
      </dgm:t>
    </dgm:pt>
    <dgm:pt modelId="{AE45D7BD-1831-4EE3-A282-A389793EF307}">
      <dgm:prSet phldrT="[Text]" custT="1"/>
      <dgm:spPr/>
      <dgm:t>
        <a:bodyPr/>
        <a:lstStyle/>
        <a:p>
          <a:pPr rtl="1"/>
          <a:r>
            <a:rPr lang="he-IL" sz="2000" dirty="0"/>
            <a:t>אם השני לא לגמרי מבין למה הוא מסכים, או יש דבר שמטה את דעתו- יש בעיה בדבר, ושיווק דרך כלל אסור </a:t>
          </a:r>
          <a:r>
            <a:rPr lang="he-IL" sz="2000" dirty="0" err="1"/>
            <a:t>לר</a:t>
          </a:r>
          <a:r>
            <a:rPr lang="he-IL" sz="2000" dirty="0"/>
            <a:t> </a:t>
          </a:r>
          <a:r>
            <a:rPr lang="he-IL" sz="2000" u="sng" dirty="0"/>
            <a:t>יהודה</a:t>
          </a:r>
        </a:p>
      </dgm:t>
    </dgm:pt>
    <dgm:pt modelId="{9F41ED89-AE35-4D70-BA7D-F488203866C3}" type="parTrans" cxnId="{B8F1702C-6B09-466E-943D-D2F384260573}">
      <dgm:prSet/>
      <dgm:spPr/>
      <dgm:t>
        <a:bodyPr/>
        <a:lstStyle/>
        <a:p>
          <a:pPr rtl="1"/>
          <a:endParaRPr lang="he-IL"/>
        </a:p>
      </dgm:t>
    </dgm:pt>
    <dgm:pt modelId="{AA2AC856-D3AD-4E9F-9E67-9EFB2A850C9C}" type="sibTrans" cxnId="{B8F1702C-6B09-466E-943D-D2F384260573}">
      <dgm:prSet/>
      <dgm:spPr/>
      <dgm:t>
        <a:bodyPr/>
        <a:lstStyle/>
        <a:p>
          <a:pPr rtl="1"/>
          <a:endParaRPr lang="he-IL"/>
        </a:p>
      </dgm:t>
    </dgm:pt>
    <dgm:pt modelId="{9192E633-EC93-4097-9940-9CED092D0BA6}">
      <dgm:prSet phldrT="[Text]" custT="1"/>
      <dgm:spPr/>
      <dgm:t>
        <a:bodyPr/>
        <a:lstStyle/>
        <a:p>
          <a:pPr rtl="1"/>
          <a:r>
            <a:rPr lang="he-IL" sz="2000" u="none" dirty="0"/>
            <a:t>אונאה אסור משום שפוגע בשני, או משום </a:t>
          </a:r>
          <a:r>
            <a:rPr lang="he-IL" sz="2000" b="1" u="sng" dirty="0"/>
            <a:t>צדק השוק</a:t>
          </a:r>
        </a:p>
      </dgm:t>
    </dgm:pt>
    <dgm:pt modelId="{A8B65767-9EC6-469A-9907-422CD40BE7B7}" type="parTrans" cxnId="{5D5F8724-2EDF-40C6-83CF-12A0D7635039}">
      <dgm:prSet/>
      <dgm:spPr/>
      <dgm:t>
        <a:bodyPr/>
        <a:lstStyle/>
        <a:p>
          <a:pPr rtl="1"/>
          <a:endParaRPr lang="he-IL"/>
        </a:p>
      </dgm:t>
    </dgm:pt>
    <dgm:pt modelId="{1E175F4F-5E72-4251-9401-DB4CCC83CFC9}" type="sibTrans" cxnId="{5D5F8724-2EDF-40C6-83CF-12A0D7635039}">
      <dgm:prSet/>
      <dgm:spPr/>
      <dgm:t>
        <a:bodyPr/>
        <a:lstStyle/>
        <a:p>
          <a:pPr rtl="1"/>
          <a:endParaRPr lang="he-IL"/>
        </a:p>
      </dgm:t>
    </dgm:pt>
    <dgm:pt modelId="{C6E71E79-3FBF-4D5D-8504-E3F0DE40CC08}">
      <dgm:prSet phldrT="[Text]" custT="1"/>
      <dgm:spPr/>
      <dgm:t>
        <a:bodyPr/>
        <a:lstStyle/>
        <a:p>
          <a:pPr rtl="1"/>
          <a:r>
            <a:rPr lang="he-IL" sz="2000" u="none" dirty="0"/>
            <a:t>אם יש </a:t>
          </a:r>
          <a:r>
            <a:rPr lang="he-IL" sz="2000" u="none" dirty="0" err="1"/>
            <a:t>אוביקטי</a:t>
          </a:r>
          <a:r>
            <a:rPr lang="he-IL" sz="2000" u="none" dirty="0"/>
            <a:t> אי התאמה בין המחיר והשווי- יש אונאה אפילו רוצה לזווגן</a:t>
          </a:r>
        </a:p>
      </dgm:t>
    </dgm:pt>
    <dgm:pt modelId="{59CABCE2-3C4C-4876-A888-10C98E3A9C14}" type="parTrans" cxnId="{9832797C-5529-4FA8-A306-2237AAECCB99}">
      <dgm:prSet/>
      <dgm:spPr/>
      <dgm:t>
        <a:bodyPr/>
        <a:lstStyle/>
        <a:p>
          <a:pPr rtl="1"/>
          <a:endParaRPr lang="he-IL"/>
        </a:p>
      </dgm:t>
    </dgm:pt>
    <dgm:pt modelId="{0828B78E-FAFF-413D-BCCA-26053C3A479C}" type="sibTrans" cxnId="{9832797C-5529-4FA8-A306-2237AAECCB99}">
      <dgm:prSet/>
      <dgm:spPr/>
      <dgm:t>
        <a:bodyPr/>
        <a:lstStyle/>
        <a:p>
          <a:pPr rtl="1"/>
          <a:endParaRPr lang="he-IL"/>
        </a:p>
      </dgm:t>
    </dgm:pt>
    <dgm:pt modelId="{56069CBB-DF34-4267-AB57-BD55B1004E20}">
      <dgm:prSet phldrT="[Text]" custT="1"/>
      <dgm:spPr/>
      <dgm:t>
        <a:bodyPr/>
        <a:lstStyle/>
        <a:p>
          <a:pPr rtl="1"/>
          <a:r>
            <a:rPr lang="he-IL" sz="2000" dirty="0"/>
            <a:t>דין </a:t>
          </a:r>
          <a:r>
            <a:rPr lang="he-IL" sz="2000" b="1" u="sng" dirty="0" err="1"/>
            <a:t>בגמירות</a:t>
          </a:r>
          <a:r>
            <a:rPr lang="he-IL" sz="2000" b="1" u="sng" dirty="0"/>
            <a:t> דעת- </a:t>
          </a:r>
          <a:r>
            <a:rPr lang="he-IL" sz="2000" dirty="0" err="1"/>
            <a:t>סוביקטיבי</a:t>
          </a:r>
          <a:r>
            <a:rPr lang="he-IL" sz="2000" dirty="0"/>
            <a:t> לקונה\נתאנה</a:t>
          </a:r>
        </a:p>
      </dgm:t>
    </dgm:pt>
    <dgm:pt modelId="{2450DF7E-DECA-499A-9680-C762E9A0F6C1}" type="parTrans" cxnId="{724E0101-8CC7-4C0D-B28C-BA59745430B9}">
      <dgm:prSet/>
      <dgm:spPr/>
      <dgm:t>
        <a:bodyPr/>
        <a:lstStyle/>
        <a:p>
          <a:pPr rtl="1"/>
          <a:endParaRPr lang="he-IL"/>
        </a:p>
      </dgm:t>
    </dgm:pt>
    <dgm:pt modelId="{9E707020-6FD4-4EF7-9FBD-E4EE926534AD}" type="sibTrans" cxnId="{724E0101-8CC7-4C0D-B28C-BA59745430B9}">
      <dgm:prSet/>
      <dgm:spPr/>
      <dgm:t>
        <a:bodyPr/>
        <a:lstStyle/>
        <a:p>
          <a:pPr rtl="1"/>
          <a:endParaRPr lang="he-IL"/>
        </a:p>
      </dgm:t>
    </dgm:pt>
    <dgm:pt modelId="{A2902169-9386-47F5-A8B7-84A099A20EB2}">
      <dgm:prSet phldrT="[Text]" custT="1"/>
      <dgm:spPr/>
      <dgm:t>
        <a:bodyPr/>
        <a:lstStyle/>
        <a:p>
          <a:pPr rtl="1"/>
          <a:r>
            <a:rPr lang="he-IL" sz="2000" dirty="0"/>
            <a:t>ככל שהאדם מקבל שווי מעותיו, אין אונאה (ואולי יש איסור אחר של גניבת דעת)</a:t>
          </a:r>
        </a:p>
      </dgm:t>
    </dgm:pt>
    <dgm:pt modelId="{93DFC154-E771-4423-881E-28EF07034AD4}" type="parTrans" cxnId="{B7EACF58-C12E-403E-8BB0-879F2FC214E0}">
      <dgm:prSet/>
      <dgm:spPr/>
      <dgm:t>
        <a:bodyPr/>
        <a:lstStyle/>
        <a:p>
          <a:pPr rtl="1"/>
          <a:endParaRPr lang="he-IL"/>
        </a:p>
      </dgm:t>
    </dgm:pt>
    <dgm:pt modelId="{626D6118-4031-4A83-ADE6-08BCEBA634E5}" type="sibTrans" cxnId="{B7EACF58-C12E-403E-8BB0-879F2FC214E0}">
      <dgm:prSet/>
      <dgm:spPr/>
      <dgm:t>
        <a:bodyPr/>
        <a:lstStyle/>
        <a:p>
          <a:pPr rtl="1"/>
          <a:endParaRPr lang="he-IL"/>
        </a:p>
      </dgm:t>
    </dgm:pt>
    <dgm:pt modelId="{BCD77424-6611-4719-A7A3-84190C45733B}">
      <dgm:prSet phldrT="[Text]" custT="1"/>
      <dgm:spPr/>
      <dgm:t>
        <a:bodyPr/>
        <a:lstStyle/>
        <a:p>
          <a:pPr rtl="1"/>
          <a:r>
            <a:rPr lang="he-IL" sz="2000" u="none" dirty="0"/>
            <a:t>שיווק שאינו מרמה, ואינו חורג משווי החפצה מותר</a:t>
          </a:r>
        </a:p>
      </dgm:t>
    </dgm:pt>
    <dgm:pt modelId="{A2DA2C47-8D64-4A9A-A918-0E36C30318A8}" type="parTrans" cxnId="{78B3FCE9-8A58-48ED-8622-3170089BFBCA}">
      <dgm:prSet/>
      <dgm:spPr/>
      <dgm:t>
        <a:bodyPr/>
        <a:lstStyle/>
        <a:p>
          <a:pPr rtl="1"/>
          <a:endParaRPr lang="he-IL"/>
        </a:p>
      </dgm:t>
    </dgm:pt>
    <dgm:pt modelId="{6CB9E44D-C497-4F2B-B54F-9D7CAD792D86}" type="sibTrans" cxnId="{78B3FCE9-8A58-48ED-8622-3170089BFBCA}">
      <dgm:prSet/>
      <dgm:spPr/>
      <dgm:t>
        <a:bodyPr/>
        <a:lstStyle/>
        <a:p>
          <a:pPr rtl="1"/>
          <a:endParaRPr lang="he-IL"/>
        </a:p>
      </dgm:t>
    </dgm:pt>
    <dgm:pt modelId="{836D7D5E-4BE8-4DE6-AB02-974AF53C0BD0}" type="pres">
      <dgm:prSet presAssocID="{29A2E55A-5B56-439E-A846-135B3CB1C623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D42C11FB-3067-47CF-BE61-29E6914D0471}" type="pres">
      <dgm:prSet presAssocID="{2D140C94-13E8-4D92-B7BD-55ED2E499CC4}" presName="hierRoot1" presStyleCnt="0"/>
      <dgm:spPr/>
    </dgm:pt>
    <dgm:pt modelId="{53AEE840-F99F-4A2E-BC64-8D485AAAC660}" type="pres">
      <dgm:prSet presAssocID="{2D140C94-13E8-4D92-B7BD-55ED2E499CC4}" presName="composite" presStyleCnt="0"/>
      <dgm:spPr/>
    </dgm:pt>
    <dgm:pt modelId="{B84D264C-B3D0-4CDC-80B1-EFBEE77CB863}" type="pres">
      <dgm:prSet presAssocID="{2D140C94-13E8-4D92-B7BD-55ED2E499CC4}" presName="background" presStyleLbl="node0" presStyleIdx="0" presStyleCnt="1"/>
      <dgm:spPr/>
    </dgm:pt>
    <dgm:pt modelId="{98871837-960C-4C94-917C-6A5887055A1B}" type="pres">
      <dgm:prSet presAssocID="{2D140C94-13E8-4D92-B7BD-55ED2E499CC4}" presName="text" presStyleLbl="fgAcc0" presStyleIdx="0" presStyleCnt="1" custScaleX="111551" custScaleY="98369">
        <dgm:presLayoutVars>
          <dgm:chPref val="3"/>
        </dgm:presLayoutVars>
      </dgm:prSet>
      <dgm:spPr/>
    </dgm:pt>
    <dgm:pt modelId="{03C54A1F-4243-465D-B01D-47C08A902CF1}" type="pres">
      <dgm:prSet presAssocID="{2D140C94-13E8-4D92-B7BD-55ED2E499CC4}" presName="hierChild2" presStyleCnt="0"/>
      <dgm:spPr/>
    </dgm:pt>
    <dgm:pt modelId="{3CFC4E57-D901-4007-A0AB-AED25280A4C6}" type="pres">
      <dgm:prSet presAssocID="{9BAB7F1B-6C79-4321-815B-44F3C9B9A9E9}" presName="Name10" presStyleLbl="parChTrans1D2" presStyleIdx="0" presStyleCnt="3"/>
      <dgm:spPr/>
    </dgm:pt>
    <dgm:pt modelId="{7A95CADF-6F40-46A6-8188-BAF7ED1AD182}" type="pres">
      <dgm:prSet presAssocID="{023AC587-FA80-4290-8CB9-D5C1DE19159A}" presName="hierRoot2" presStyleCnt="0"/>
      <dgm:spPr/>
    </dgm:pt>
    <dgm:pt modelId="{8286E4ED-6944-451F-9D20-B909C7EEF152}" type="pres">
      <dgm:prSet presAssocID="{023AC587-FA80-4290-8CB9-D5C1DE19159A}" presName="composite2" presStyleCnt="0"/>
      <dgm:spPr/>
    </dgm:pt>
    <dgm:pt modelId="{0718815C-DE5B-4AE5-ADAC-B318964ABBDE}" type="pres">
      <dgm:prSet presAssocID="{023AC587-FA80-4290-8CB9-D5C1DE19159A}" presName="background2" presStyleLbl="node2" presStyleIdx="0" presStyleCnt="3"/>
      <dgm:spPr/>
    </dgm:pt>
    <dgm:pt modelId="{1F83D7D1-0B8B-48DF-93FF-E667739D8552}" type="pres">
      <dgm:prSet presAssocID="{023AC587-FA80-4290-8CB9-D5C1DE19159A}" presName="text2" presStyleLbl="fgAcc2" presStyleIdx="0" presStyleCnt="3" custScaleX="111551" custScaleY="140818">
        <dgm:presLayoutVars>
          <dgm:chPref val="3"/>
        </dgm:presLayoutVars>
      </dgm:prSet>
      <dgm:spPr/>
    </dgm:pt>
    <dgm:pt modelId="{EED89D55-FAF8-46EB-A245-51B3E7D87BCA}" type="pres">
      <dgm:prSet presAssocID="{023AC587-FA80-4290-8CB9-D5C1DE19159A}" presName="hierChild3" presStyleCnt="0"/>
      <dgm:spPr/>
    </dgm:pt>
    <dgm:pt modelId="{54C4D197-F08C-4F71-B4D6-DA0036298474}" type="pres">
      <dgm:prSet presAssocID="{93DFC154-E771-4423-881E-28EF07034AD4}" presName="Name17" presStyleLbl="parChTrans1D3" presStyleIdx="0" presStyleCnt="5"/>
      <dgm:spPr/>
    </dgm:pt>
    <dgm:pt modelId="{32544011-7F15-4D65-B92C-A96E34DA6102}" type="pres">
      <dgm:prSet presAssocID="{A2902169-9386-47F5-A8B7-84A099A20EB2}" presName="hierRoot3" presStyleCnt="0"/>
      <dgm:spPr/>
    </dgm:pt>
    <dgm:pt modelId="{D9FF6C4D-6996-44F6-B86E-D67DF25F3DF6}" type="pres">
      <dgm:prSet presAssocID="{A2902169-9386-47F5-A8B7-84A099A20EB2}" presName="composite3" presStyleCnt="0"/>
      <dgm:spPr/>
    </dgm:pt>
    <dgm:pt modelId="{F0556080-8778-4ED9-AAE0-0227C28822B3}" type="pres">
      <dgm:prSet presAssocID="{A2902169-9386-47F5-A8B7-84A099A20EB2}" presName="background3" presStyleLbl="node3" presStyleIdx="0" presStyleCnt="5"/>
      <dgm:spPr/>
    </dgm:pt>
    <dgm:pt modelId="{8B9BF9D7-8998-49A0-B0A6-4D3E8F67DB2A}" type="pres">
      <dgm:prSet presAssocID="{A2902169-9386-47F5-A8B7-84A099A20EB2}" presName="text3" presStyleLbl="fgAcc3" presStyleIdx="0" presStyleCnt="5" custScaleX="111551" custScaleY="207888">
        <dgm:presLayoutVars>
          <dgm:chPref val="3"/>
        </dgm:presLayoutVars>
      </dgm:prSet>
      <dgm:spPr/>
    </dgm:pt>
    <dgm:pt modelId="{B5AB8582-D96E-4227-83AC-62ADA363107E}" type="pres">
      <dgm:prSet presAssocID="{A2902169-9386-47F5-A8B7-84A099A20EB2}" presName="hierChild4" presStyleCnt="0"/>
      <dgm:spPr/>
    </dgm:pt>
    <dgm:pt modelId="{75A9C242-4E3B-4157-A33D-E6F26FC4939D}" type="pres">
      <dgm:prSet presAssocID="{2450DF7E-DECA-499A-9680-C762E9A0F6C1}" presName="Name10" presStyleLbl="parChTrans1D2" presStyleIdx="1" presStyleCnt="3"/>
      <dgm:spPr/>
    </dgm:pt>
    <dgm:pt modelId="{CABD72F5-A5CB-42B2-AAE9-4BB3031EAA9D}" type="pres">
      <dgm:prSet presAssocID="{56069CBB-DF34-4267-AB57-BD55B1004E20}" presName="hierRoot2" presStyleCnt="0"/>
      <dgm:spPr/>
    </dgm:pt>
    <dgm:pt modelId="{E22CA31B-6054-4102-95F1-0D22BC07D7EC}" type="pres">
      <dgm:prSet presAssocID="{56069CBB-DF34-4267-AB57-BD55B1004E20}" presName="composite2" presStyleCnt="0"/>
      <dgm:spPr/>
    </dgm:pt>
    <dgm:pt modelId="{EBADCE8E-E821-442F-BBBA-51A729D2034F}" type="pres">
      <dgm:prSet presAssocID="{56069CBB-DF34-4267-AB57-BD55B1004E20}" presName="background2" presStyleLbl="node2" presStyleIdx="1" presStyleCnt="3"/>
      <dgm:spPr/>
    </dgm:pt>
    <dgm:pt modelId="{E0ADDED5-0FBF-4FB6-9002-9D62A3E56916}" type="pres">
      <dgm:prSet presAssocID="{56069CBB-DF34-4267-AB57-BD55B1004E20}" presName="text2" presStyleLbl="fgAcc2" presStyleIdx="1" presStyleCnt="3" custScaleX="111551" custScaleY="140818">
        <dgm:presLayoutVars>
          <dgm:chPref val="3"/>
        </dgm:presLayoutVars>
      </dgm:prSet>
      <dgm:spPr/>
    </dgm:pt>
    <dgm:pt modelId="{6FB6CBBE-16DB-4B4B-A333-7B83B6FF9506}" type="pres">
      <dgm:prSet presAssocID="{56069CBB-DF34-4267-AB57-BD55B1004E20}" presName="hierChild3" presStyleCnt="0"/>
      <dgm:spPr/>
    </dgm:pt>
    <dgm:pt modelId="{3F46436D-05BE-4CFE-87D7-E6B180F4DDED}" type="pres">
      <dgm:prSet presAssocID="{1039E9FE-513C-4CF9-B1DD-0A6D04C67E18}" presName="Name17" presStyleLbl="parChTrans1D3" presStyleIdx="1" presStyleCnt="5"/>
      <dgm:spPr/>
    </dgm:pt>
    <dgm:pt modelId="{8B38C1C9-E341-4704-8365-1EA694F5B5F1}" type="pres">
      <dgm:prSet presAssocID="{8539C6E2-06D6-4FAC-BD0E-8A0EF2AE79FB}" presName="hierRoot3" presStyleCnt="0"/>
      <dgm:spPr/>
    </dgm:pt>
    <dgm:pt modelId="{FA6F3DBB-D2A1-4701-815E-5011453BA0B6}" type="pres">
      <dgm:prSet presAssocID="{8539C6E2-06D6-4FAC-BD0E-8A0EF2AE79FB}" presName="composite3" presStyleCnt="0"/>
      <dgm:spPr/>
    </dgm:pt>
    <dgm:pt modelId="{6F02C08D-DAA3-436A-BEB1-D50BF864E77B}" type="pres">
      <dgm:prSet presAssocID="{8539C6E2-06D6-4FAC-BD0E-8A0EF2AE79FB}" presName="background3" presStyleLbl="node3" presStyleIdx="1" presStyleCnt="5"/>
      <dgm:spPr/>
    </dgm:pt>
    <dgm:pt modelId="{7B88006B-D5C7-4CCA-A60D-9B3A5AEE436F}" type="pres">
      <dgm:prSet presAssocID="{8539C6E2-06D6-4FAC-BD0E-8A0EF2AE79FB}" presName="text3" presStyleLbl="fgAcc3" presStyleIdx="1" presStyleCnt="5" custScaleX="111551" custScaleY="207888">
        <dgm:presLayoutVars>
          <dgm:chPref val="3"/>
        </dgm:presLayoutVars>
      </dgm:prSet>
      <dgm:spPr/>
    </dgm:pt>
    <dgm:pt modelId="{543130C1-FD8A-443D-BA27-F8087F7CD459}" type="pres">
      <dgm:prSet presAssocID="{8539C6E2-06D6-4FAC-BD0E-8A0EF2AE79FB}" presName="hierChild4" presStyleCnt="0"/>
      <dgm:spPr/>
    </dgm:pt>
    <dgm:pt modelId="{D3B1476B-5824-473F-A71F-DBD405CBB356}" type="pres">
      <dgm:prSet presAssocID="{9F41ED89-AE35-4D70-BA7D-F488203866C3}" presName="Name17" presStyleLbl="parChTrans1D3" presStyleIdx="2" presStyleCnt="5"/>
      <dgm:spPr/>
    </dgm:pt>
    <dgm:pt modelId="{BDF03E8E-645F-4657-B21F-58F92974E58C}" type="pres">
      <dgm:prSet presAssocID="{AE45D7BD-1831-4EE3-A282-A389793EF307}" presName="hierRoot3" presStyleCnt="0"/>
      <dgm:spPr/>
    </dgm:pt>
    <dgm:pt modelId="{C804D1B5-5DFD-41C6-8990-4EE4B2D54372}" type="pres">
      <dgm:prSet presAssocID="{AE45D7BD-1831-4EE3-A282-A389793EF307}" presName="composite3" presStyleCnt="0"/>
      <dgm:spPr/>
    </dgm:pt>
    <dgm:pt modelId="{3166E704-5318-4649-9B9A-FCD1FA0800C0}" type="pres">
      <dgm:prSet presAssocID="{AE45D7BD-1831-4EE3-A282-A389793EF307}" presName="background3" presStyleLbl="node3" presStyleIdx="2" presStyleCnt="5"/>
      <dgm:spPr/>
    </dgm:pt>
    <dgm:pt modelId="{3D9E6F8F-EC45-4F85-8731-D4C73E9FA0A7}" type="pres">
      <dgm:prSet presAssocID="{AE45D7BD-1831-4EE3-A282-A389793EF307}" presName="text3" presStyleLbl="fgAcc3" presStyleIdx="2" presStyleCnt="5" custScaleX="140878" custScaleY="207888">
        <dgm:presLayoutVars>
          <dgm:chPref val="3"/>
        </dgm:presLayoutVars>
      </dgm:prSet>
      <dgm:spPr/>
    </dgm:pt>
    <dgm:pt modelId="{10353991-51C7-4E4F-B61D-16BD5572BCF5}" type="pres">
      <dgm:prSet presAssocID="{AE45D7BD-1831-4EE3-A282-A389793EF307}" presName="hierChild4" presStyleCnt="0"/>
      <dgm:spPr/>
    </dgm:pt>
    <dgm:pt modelId="{4CC6E61D-5DE4-46CA-B122-D47F4C241DD1}" type="pres">
      <dgm:prSet presAssocID="{A8B65767-9EC6-469A-9907-422CD40BE7B7}" presName="Name10" presStyleLbl="parChTrans1D2" presStyleIdx="2" presStyleCnt="3"/>
      <dgm:spPr/>
    </dgm:pt>
    <dgm:pt modelId="{1B6C1EE3-2E32-4697-977B-BE99CBEACA90}" type="pres">
      <dgm:prSet presAssocID="{9192E633-EC93-4097-9940-9CED092D0BA6}" presName="hierRoot2" presStyleCnt="0"/>
      <dgm:spPr/>
    </dgm:pt>
    <dgm:pt modelId="{E49D5598-398B-4FAA-BF67-6DBC3C8952E4}" type="pres">
      <dgm:prSet presAssocID="{9192E633-EC93-4097-9940-9CED092D0BA6}" presName="composite2" presStyleCnt="0"/>
      <dgm:spPr/>
    </dgm:pt>
    <dgm:pt modelId="{D2149A83-84DB-46B4-BB07-14F2125D55E7}" type="pres">
      <dgm:prSet presAssocID="{9192E633-EC93-4097-9940-9CED092D0BA6}" presName="background2" presStyleLbl="node2" presStyleIdx="2" presStyleCnt="3"/>
      <dgm:spPr/>
    </dgm:pt>
    <dgm:pt modelId="{CE361073-E35C-4BA8-AE4D-598717FC6C84}" type="pres">
      <dgm:prSet presAssocID="{9192E633-EC93-4097-9940-9CED092D0BA6}" presName="text2" presStyleLbl="fgAcc2" presStyleIdx="2" presStyleCnt="3" custScaleX="111551" custScaleY="140818">
        <dgm:presLayoutVars>
          <dgm:chPref val="3"/>
        </dgm:presLayoutVars>
      </dgm:prSet>
      <dgm:spPr/>
    </dgm:pt>
    <dgm:pt modelId="{BD741851-C992-48A8-A182-AF4D80E73E44}" type="pres">
      <dgm:prSet presAssocID="{9192E633-EC93-4097-9940-9CED092D0BA6}" presName="hierChild3" presStyleCnt="0"/>
      <dgm:spPr/>
    </dgm:pt>
    <dgm:pt modelId="{B628181C-2376-4333-8B97-6F2FC9A3EB68}" type="pres">
      <dgm:prSet presAssocID="{59CABCE2-3C4C-4876-A888-10C98E3A9C14}" presName="Name17" presStyleLbl="parChTrans1D3" presStyleIdx="3" presStyleCnt="5"/>
      <dgm:spPr/>
    </dgm:pt>
    <dgm:pt modelId="{82FB4415-7ED4-47D5-9A6D-403BC41796C3}" type="pres">
      <dgm:prSet presAssocID="{C6E71E79-3FBF-4D5D-8504-E3F0DE40CC08}" presName="hierRoot3" presStyleCnt="0"/>
      <dgm:spPr/>
    </dgm:pt>
    <dgm:pt modelId="{75584387-B841-4049-B5ED-2603ADFEC544}" type="pres">
      <dgm:prSet presAssocID="{C6E71E79-3FBF-4D5D-8504-E3F0DE40CC08}" presName="composite3" presStyleCnt="0"/>
      <dgm:spPr/>
    </dgm:pt>
    <dgm:pt modelId="{72E65775-7948-43D0-9EF5-E32524E15CC1}" type="pres">
      <dgm:prSet presAssocID="{C6E71E79-3FBF-4D5D-8504-E3F0DE40CC08}" presName="background3" presStyleLbl="node3" presStyleIdx="3" presStyleCnt="5"/>
      <dgm:spPr/>
    </dgm:pt>
    <dgm:pt modelId="{D2FB54FE-D09B-409C-AA69-793D5A712CB0}" type="pres">
      <dgm:prSet presAssocID="{C6E71E79-3FBF-4D5D-8504-E3F0DE40CC08}" presName="text3" presStyleLbl="fgAcc3" presStyleIdx="3" presStyleCnt="5" custScaleX="111551" custScaleY="207888">
        <dgm:presLayoutVars>
          <dgm:chPref val="3"/>
        </dgm:presLayoutVars>
      </dgm:prSet>
      <dgm:spPr/>
    </dgm:pt>
    <dgm:pt modelId="{C408F862-2528-41C4-A422-C7DD803A037B}" type="pres">
      <dgm:prSet presAssocID="{C6E71E79-3FBF-4D5D-8504-E3F0DE40CC08}" presName="hierChild4" presStyleCnt="0"/>
      <dgm:spPr/>
    </dgm:pt>
    <dgm:pt modelId="{A91B29F6-4FEE-4BAE-B102-1A71F21F2957}" type="pres">
      <dgm:prSet presAssocID="{A2DA2C47-8D64-4A9A-A918-0E36C30318A8}" presName="Name17" presStyleLbl="parChTrans1D3" presStyleIdx="4" presStyleCnt="5"/>
      <dgm:spPr/>
    </dgm:pt>
    <dgm:pt modelId="{3E290A61-BBA3-423B-893D-4B83303A8138}" type="pres">
      <dgm:prSet presAssocID="{BCD77424-6611-4719-A7A3-84190C45733B}" presName="hierRoot3" presStyleCnt="0"/>
      <dgm:spPr/>
    </dgm:pt>
    <dgm:pt modelId="{72307939-A0D3-4A9E-ADCE-CE90519D5754}" type="pres">
      <dgm:prSet presAssocID="{BCD77424-6611-4719-A7A3-84190C45733B}" presName="composite3" presStyleCnt="0"/>
      <dgm:spPr/>
    </dgm:pt>
    <dgm:pt modelId="{BEA97E3E-972D-49CE-ADB4-E0ED9CBB62E9}" type="pres">
      <dgm:prSet presAssocID="{BCD77424-6611-4719-A7A3-84190C45733B}" presName="background3" presStyleLbl="node3" presStyleIdx="4" presStyleCnt="5"/>
      <dgm:spPr/>
    </dgm:pt>
    <dgm:pt modelId="{EEC4F4E1-BB81-4A85-9050-311E169527AF}" type="pres">
      <dgm:prSet presAssocID="{BCD77424-6611-4719-A7A3-84190C45733B}" presName="text3" presStyleLbl="fgAcc3" presStyleIdx="4" presStyleCnt="5" custScaleX="111551" custScaleY="207888">
        <dgm:presLayoutVars>
          <dgm:chPref val="3"/>
        </dgm:presLayoutVars>
      </dgm:prSet>
      <dgm:spPr/>
    </dgm:pt>
    <dgm:pt modelId="{1923D3B3-9657-48B7-BEAE-B6FB3D88950B}" type="pres">
      <dgm:prSet presAssocID="{BCD77424-6611-4719-A7A3-84190C45733B}" presName="hierChild4" presStyleCnt="0"/>
      <dgm:spPr/>
    </dgm:pt>
  </dgm:ptLst>
  <dgm:cxnLst>
    <dgm:cxn modelId="{724E0101-8CC7-4C0D-B28C-BA59745430B9}" srcId="{2D140C94-13E8-4D92-B7BD-55ED2E499CC4}" destId="{56069CBB-DF34-4267-AB57-BD55B1004E20}" srcOrd="1" destOrd="0" parTransId="{2450DF7E-DECA-499A-9680-C762E9A0F6C1}" sibTransId="{9E707020-6FD4-4EF7-9FBD-E4EE926534AD}"/>
    <dgm:cxn modelId="{B885BD02-0584-4DEA-A482-9134A18FADD3}" type="presOf" srcId="{9BAB7F1B-6C79-4321-815B-44F3C9B9A9E9}" destId="{3CFC4E57-D901-4007-A0AB-AED25280A4C6}" srcOrd="0" destOrd="0" presId="urn:microsoft.com/office/officeart/2005/8/layout/hierarchy1"/>
    <dgm:cxn modelId="{2A870E05-2240-44FF-97BC-26EA5390F3AF}" srcId="{56069CBB-DF34-4267-AB57-BD55B1004E20}" destId="{8539C6E2-06D6-4FAC-BD0E-8A0EF2AE79FB}" srcOrd="0" destOrd="0" parTransId="{1039E9FE-513C-4CF9-B1DD-0A6D04C67E18}" sibTransId="{2D8F0F4E-00B6-414E-99ED-19BEE86955DA}"/>
    <dgm:cxn modelId="{37D9271A-C3CD-44E8-B3C6-2F2662490C67}" type="presOf" srcId="{2450DF7E-DECA-499A-9680-C762E9A0F6C1}" destId="{75A9C242-4E3B-4157-A33D-E6F26FC4939D}" srcOrd="0" destOrd="0" presId="urn:microsoft.com/office/officeart/2005/8/layout/hierarchy1"/>
    <dgm:cxn modelId="{6241ED1F-1723-4A48-B5D0-378989A0A521}" type="presOf" srcId="{AE45D7BD-1831-4EE3-A282-A389793EF307}" destId="{3D9E6F8F-EC45-4F85-8731-D4C73E9FA0A7}" srcOrd="0" destOrd="0" presId="urn:microsoft.com/office/officeart/2005/8/layout/hierarchy1"/>
    <dgm:cxn modelId="{5D5F8724-2EDF-40C6-83CF-12A0D7635039}" srcId="{2D140C94-13E8-4D92-B7BD-55ED2E499CC4}" destId="{9192E633-EC93-4097-9940-9CED092D0BA6}" srcOrd="2" destOrd="0" parTransId="{A8B65767-9EC6-469A-9907-422CD40BE7B7}" sibTransId="{1E175F4F-5E72-4251-9401-DB4CCC83CFC9}"/>
    <dgm:cxn modelId="{B8F1702C-6B09-466E-943D-D2F384260573}" srcId="{56069CBB-DF34-4267-AB57-BD55B1004E20}" destId="{AE45D7BD-1831-4EE3-A282-A389793EF307}" srcOrd="1" destOrd="0" parTransId="{9F41ED89-AE35-4D70-BA7D-F488203866C3}" sibTransId="{AA2AC856-D3AD-4E9F-9E67-9EFB2A850C9C}"/>
    <dgm:cxn modelId="{30677D33-D0EE-4F44-854E-5EDEA255823A}" type="presOf" srcId="{59CABCE2-3C4C-4876-A888-10C98E3A9C14}" destId="{B628181C-2376-4333-8B97-6F2FC9A3EB68}" srcOrd="0" destOrd="0" presId="urn:microsoft.com/office/officeart/2005/8/layout/hierarchy1"/>
    <dgm:cxn modelId="{1E98395B-114E-48FD-A959-35E173698FD7}" type="presOf" srcId="{023AC587-FA80-4290-8CB9-D5C1DE19159A}" destId="{1F83D7D1-0B8B-48DF-93FF-E667739D8552}" srcOrd="0" destOrd="0" presId="urn:microsoft.com/office/officeart/2005/8/layout/hierarchy1"/>
    <dgm:cxn modelId="{C561595F-D40B-4058-B744-5117D39F6579}" type="presOf" srcId="{1039E9FE-513C-4CF9-B1DD-0A6D04C67E18}" destId="{3F46436D-05BE-4CFE-87D7-E6B180F4DDED}" srcOrd="0" destOrd="0" presId="urn:microsoft.com/office/officeart/2005/8/layout/hierarchy1"/>
    <dgm:cxn modelId="{489AF642-FDC6-4A6F-9FD1-967420D58C0F}" type="presOf" srcId="{A2902169-9386-47F5-A8B7-84A099A20EB2}" destId="{8B9BF9D7-8998-49A0-B0A6-4D3E8F67DB2A}" srcOrd="0" destOrd="0" presId="urn:microsoft.com/office/officeart/2005/8/layout/hierarchy1"/>
    <dgm:cxn modelId="{42A6394C-3736-4CFB-BDAA-DA9CF89710EA}" type="presOf" srcId="{56069CBB-DF34-4267-AB57-BD55B1004E20}" destId="{E0ADDED5-0FBF-4FB6-9002-9D62A3E56916}" srcOrd="0" destOrd="0" presId="urn:microsoft.com/office/officeart/2005/8/layout/hierarchy1"/>
    <dgm:cxn modelId="{6A917471-088F-47A9-B430-B9842B67DECC}" type="presOf" srcId="{2D140C94-13E8-4D92-B7BD-55ED2E499CC4}" destId="{98871837-960C-4C94-917C-6A5887055A1B}" srcOrd="0" destOrd="0" presId="urn:microsoft.com/office/officeart/2005/8/layout/hierarchy1"/>
    <dgm:cxn modelId="{73D01473-0286-4F02-967E-0B97CF6814D7}" type="presOf" srcId="{29A2E55A-5B56-439E-A846-135B3CB1C623}" destId="{836D7D5E-4BE8-4DE6-AB02-974AF53C0BD0}" srcOrd="0" destOrd="0" presId="urn:microsoft.com/office/officeart/2005/8/layout/hierarchy1"/>
    <dgm:cxn modelId="{76491E75-314E-4AE9-94E9-6775EF5EDF72}" srcId="{2D140C94-13E8-4D92-B7BD-55ED2E499CC4}" destId="{023AC587-FA80-4290-8CB9-D5C1DE19159A}" srcOrd="0" destOrd="0" parTransId="{9BAB7F1B-6C79-4321-815B-44F3C9B9A9E9}" sibTransId="{50E00400-D9DC-4B46-887D-276582B1BA9A}"/>
    <dgm:cxn modelId="{5FE5FD56-5CF7-486E-A7A0-35C42807A264}" type="presOf" srcId="{A8B65767-9EC6-469A-9907-422CD40BE7B7}" destId="{4CC6E61D-5DE4-46CA-B122-D47F4C241DD1}" srcOrd="0" destOrd="0" presId="urn:microsoft.com/office/officeart/2005/8/layout/hierarchy1"/>
    <dgm:cxn modelId="{B7EACF58-C12E-403E-8BB0-879F2FC214E0}" srcId="{023AC587-FA80-4290-8CB9-D5C1DE19159A}" destId="{A2902169-9386-47F5-A8B7-84A099A20EB2}" srcOrd="0" destOrd="0" parTransId="{93DFC154-E771-4423-881E-28EF07034AD4}" sibTransId="{626D6118-4031-4A83-ADE6-08BCEBA634E5}"/>
    <dgm:cxn modelId="{9832797C-5529-4FA8-A306-2237AAECCB99}" srcId="{9192E633-EC93-4097-9940-9CED092D0BA6}" destId="{C6E71E79-3FBF-4D5D-8504-E3F0DE40CC08}" srcOrd="0" destOrd="0" parTransId="{59CABCE2-3C4C-4876-A888-10C98E3A9C14}" sibTransId="{0828B78E-FAFF-413D-BCCA-26053C3A479C}"/>
    <dgm:cxn modelId="{12B384A1-496E-4B2E-8AA2-2D199D11A5CC}" type="presOf" srcId="{C6E71E79-3FBF-4D5D-8504-E3F0DE40CC08}" destId="{D2FB54FE-D09B-409C-AA69-793D5A712CB0}" srcOrd="0" destOrd="0" presId="urn:microsoft.com/office/officeart/2005/8/layout/hierarchy1"/>
    <dgm:cxn modelId="{DBA4A7B1-50BD-4B72-AEC0-9FF79AD43514}" srcId="{29A2E55A-5B56-439E-A846-135B3CB1C623}" destId="{2D140C94-13E8-4D92-B7BD-55ED2E499CC4}" srcOrd="0" destOrd="0" parTransId="{D9F9ADEB-A97C-4499-AD4B-E32F30152E6E}" sibTransId="{A1F25BDA-B95E-4263-89C3-220E552EF7B6}"/>
    <dgm:cxn modelId="{303CD5B5-4EF0-4BFE-BF21-91A8A5C4B1CA}" type="presOf" srcId="{93DFC154-E771-4423-881E-28EF07034AD4}" destId="{54C4D197-F08C-4F71-B4D6-DA0036298474}" srcOrd="0" destOrd="0" presId="urn:microsoft.com/office/officeart/2005/8/layout/hierarchy1"/>
    <dgm:cxn modelId="{C2D049B7-18FF-47A8-8E96-79715ADA3B6D}" type="presOf" srcId="{9F41ED89-AE35-4D70-BA7D-F488203866C3}" destId="{D3B1476B-5824-473F-A71F-DBD405CBB356}" srcOrd="0" destOrd="0" presId="urn:microsoft.com/office/officeart/2005/8/layout/hierarchy1"/>
    <dgm:cxn modelId="{4B1C94D2-CFB8-4D67-B471-4C6C29179A7F}" type="presOf" srcId="{9192E633-EC93-4097-9940-9CED092D0BA6}" destId="{CE361073-E35C-4BA8-AE4D-598717FC6C84}" srcOrd="0" destOrd="0" presId="urn:microsoft.com/office/officeart/2005/8/layout/hierarchy1"/>
    <dgm:cxn modelId="{78B8E4D2-771F-4B34-9A99-8CEC5F21967C}" type="presOf" srcId="{A2DA2C47-8D64-4A9A-A918-0E36C30318A8}" destId="{A91B29F6-4FEE-4BAE-B102-1A71F21F2957}" srcOrd="0" destOrd="0" presId="urn:microsoft.com/office/officeart/2005/8/layout/hierarchy1"/>
    <dgm:cxn modelId="{24A164D7-10CD-4C00-A5F9-E98C5287C7E3}" type="presOf" srcId="{8539C6E2-06D6-4FAC-BD0E-8A0EF2AE79FB}" destId="{7B88006B-D5C7-4CCA-A60D-9B3A5AEE436F}" srcOrd="0" destOrd="0" presId="urn:microsoft.com/office/officeart/2005/8/layout/hierarchy1"/>
    <dgm:cxn modelId="{78B3FCE9-8A58-48ED-8622-3170089BFBCA}" srcId="{9192E633-EC93-4097-9940-9CED092D0BA6}" destId="{BCD77424-6611-4719-A7A3-84190C45733B}" srcOrd="1" destOrd="0" parTransId="{A2DA2C47-8D64-4A9A-A918-0E36C30318A8}" sibTransId="{6CB9E44D-C497-4F2B-B54F-9D7CAD792D86}"/>
    <dgm:cxn modelId="{E3B70AF8-6254-4D18-AE51-4039F0491B00}" type="presOf" srcId="{BCD77424-6611-4719-A7A3-84190C45733B}" destId="{EEC4F4E1-BB81-4A85-9050-311E169527AF}" srcOrd="0" destOrd="0" presId="urn:microsoft.com/office/officeart/2005/8/layout/hierarchy1"/>
    <dgm:cxn modelId="{E216A0F3-57CD-421E-8E78-8AC78889455F}" type="presParOf" srcId="{836D7D5E-4BE8-4DE6-AB02-974AF53C0BD0}" destId="{D42C11FB-3067-47CF-BE61-29E6914D0471}" srcOrd="0" destOrd="0" presId="urn:microsoft.com/office/officeart/2005/8/layout/hierarchy1"/>
    <dgm:cxn modelId="{903426EE-F776-43B5-9334-D75BBD85D4D5}" type="presParOf" srcId="{D42C11FB-3067-47CF-BE61-29E6914D0471}" destId="{53AEE840-F99F-4A2E-BC64-8D485AAAC660}" srcOrd="0" destOrd="0" presId="urn:microsoft.com/office/officeart/2005/8/layout/hierarchy1"/>
    <dgm:cxn modelId="{BD1B05EA-EEB8-4A89-9EDF-63AA45AA7DE3}" type="presParOf" srcId="{53AEE840-F99F-4A2E-BC64-8D485AAAC660}" destId="{B84D264C-B3D0-4CDC-80B1-EFBEE77CB863}" srcOrd="0" destOrd="0" presId="urn:microsoft.com/office/officeart/2005/8/layout/hierarchy1"/>
    <dgm:cxn modelId="{B962F86F-F9FF-4BFD-9CB0-AFD88F3F49B2}" type="presParOf" srcId="{53AEE840-F99F-4A2E-BC64-8D485AAAC660}" destId="{98871837-960C-4C94-917C-6A5887055A1B}" srcOrd="1" destOrd="0" presId="urn:microsoft.com/office/officeart/2005/8/layout/hierarchy1"/>
    <dgm:cxn modelId="{4D2183DC-394E-41F4-95C5-8F0A66452EA2}" type="presParOf" srcId="{D42C11FB-3067-47CF-BE61-29E6914D0471}" destId="{03C54A1F-4243-465D-B01D-47C08A902CF1}" srcOrd="1" destOrd="0" presId="urn:microsoft.com/office/officeart/2005/8/layout/hierarchy1"/>
    <dgm:cxn modelId="{EEFE153A-C957-446C-8C38-1F521FD3D69E}" type="presParOf" srcId="{03C54A1F-4243-465D-B01D-47C08A902CF1}" destId="{3CFC4E57-D901-4007-A0AB-AED25280A4C6}" srcOrd="0" destOrd="0" presId="urn:microsoft.com/office/officeart/2005/8/layout/hierarchy1"/>
    <dgm:cxn modelId="{AB28FA0B-C504-4FEC-B482-19303AE4ADB4}" type="presParOf" srcId="{03C54A1F-4243-465D-B01D-47C08A902CF1}" destId="{7A95CADF-6F40-46A6-8188-BAF7ED1AD182}" srcOrd="1" destOrd="0" presId="urn:microsoft.com/office/officeart/2005/8/layout/hierarchy1"/>
    <dgm:cxn modelId="{67F470D5-6205-4307-B38F-2566CF567A48}" type="presParOf" srcId="{7A95CADF-6F40-46A6-8188-BAF7ED1AD182}" destId="{8286E4ED-6944-451F-9D20-B909C7EEF152}" srcOrd="0" destOrd="0" presId="urn:microsoft.com/office/officeart/2005/8/layout/hierarchy1"/>
    <dgm:cxn modelId="{48C9B4A6-86E7-441C-BB33-9B027BFCAD91}" type="presParOf" srcId="{8286E4ED-6944-451F-9D20-B909C7EEF152}" destId="{0718815C-DE5B-4AE5-ADAC-B318964ABBDE}" srcOrd="0" destOrd="0" presId="urn:microsoft.com/office/officeart/2005/8/layout/hierarchy1"/>
    <dgm:cxn modelId="{CC4F3CB4-A0D6-43EF-AEE0-6E96EA38FB71}" type="presParOf" srcId="{8286E4ED-6944-451F-9D20-B909C7EEF152}" destId="{1F83D7D1-0B8B-48DF-93FF-E667739D8552}" srcOrd="1" destOrd="0" presId="urn:microsoft.com/office/officeart/2005/8/layout/hierarchy1"/>
    <dgm:cxn modelId="{11062A90-FE83-4CA4-A342-527158E680DA}" type="presParOf" srcId="{7A95CADF-6F40-46A6-8188-BAF7ED1AD182}" destId="{EED89D55-FAF8-46EB-A245-51B3E7D87BCA}" srcOrd="1" destOrd="0" presId="urn:microsoft.com/office/officeart/2005/8/layout/hierarchy1"/>
    <dgm:cxn modelId="{4CF1A164-4559-475C-945B-9FC14A4B50E3}" type="presParOf" srcId="{EED89D55-FAF8-46EB-A245-51B3E7D87BCA}" destId="{54C4D197-F08C-4F71-B4D6-DA0036298474}" srcOrd="0" destOrd="0" presId="urn:microsoft.com/office/officeart/2005/8/layout/hierarchy1"/>
    <dgm:cxn modelId="{37CCC500-A0D7-4E3E-B1C5-A2035F162762}" type="presParOf" srcId="{EED89D55-FAF8-46EB-A245-51B3E7D87BCA}" destId="{32544011-7F15-4D65-B92C-A96E34DA6102}" srcOrd="1" destOrd="0" presId="urn:microsoft.com/office/officeart/2005/8/layout/hierarchy1"/>
    <dgm:cxn modelId="{3FA71868-BE1A-4032-B5DA-3BCB02FBBE78}" type="presParOf" srcId="{32544011-7F15-4D65-B92C-A96E34DA6102}" destId="{D9FF6C4D-6996-44F6-B86E-D67DF25F3DF6}" srcOrd="0" destOrd="0" presId="urn:microsoft.com/office/officeart/2005/8/layout/hierarchy1"/>
    <dgm:cxn modelId="{31722BDA-ABC6-4DA4-8FE0-8F758284C370}" type="presParOf" srcId="{D9FF6C4D-6996-44F6-B86E-D67DF25F3DF6}" destId="{F0556080-8778-4ED9-AAE0-0227C28822B3}" srcOrd="0" destOrd="0" presId="urn:microsoft.com/office/officeart/2005/8/layout/hierarchy1"/>
    <dgm:cxn modelId="{4CFCD820-87D4-490D-9DA8-467014F5CF75}" type="presParOf" srcId="{D9FF6C4D-6996-44F6-B86E-D67DF25F3DF6}" destId="{8B9BF9D7-8998-49A0-B0A6-4D3E8F67DB2A}" srcOrd="1" destOrd="0" presId="urn:microsoft.com/office/officeart/2005/8/layout/hierarchy1"/>
    <dgm:cxn modelId="{8E11CDAA-9892-4311-BA76-6E53B6B83D07}" type="presParOf" srcId="{32544011-7F15-4D65-B92C-A96E34DA6102}" destId="{B5AB8582-D96E-4227-83AC-62ADA363107E}" srcOrd="1" destOrd="0" presId="urn:microsoft.com/office/officeart/2005/8/layout/hierarchy1"/>
    <dgm:cxn modelId="{6426E38A-AD18-40B0-96EC-215A7C1383BC}" type="presParOf" srcId="{03C54A1F-4243-465D-B01D-47C08A902CF1}" destId="{75A9C242-4E3B-4157-A33D-E6F26FC4939D}" srcOrd="2" destOrd="0" presId="urn:microsoft.com/office/officeart/2005/8/layout/hierarchy1"/>
    <dgm:cxn modelId="{68B300C9-73C8-44FB-B3CB-A725F27DE67F}" type="presParOf" srcId="{03C54A1F-4243-465D-B01D-47C08A902CF1}" destId="{CABD72F5-A5CB-42B2-AAE9-4BB3031EAA9D}" srcOrd="3" destOrd="0" presId="urn:microsoft.com/office/officeart/2005/8/layout/hierarchy1"/>
    <dgm:cxn modelId="{B92B37F5-BBFC-4402-A3F3-EDE57F5C6E59}" type="presParOf" srcId="{CABD72F5-A5CB-42B2-AAE9-4BB3031EAA9D}" destId="{E22CA31B-6054-4102-95F1-0D22BC07D7EC}" srcOrd="0" destOrd="0" presId="urn:microsoft.com/office/officeart/2005/8/layout/hierarchy1"/>
    <dgm:cxn modelId="{AA1D2540-D47C-42E0-9AEF-6D707C03C2B5}" type="presParOf" srcId="{E22CA31B-6054-4102-95F1-0D22BC07D7EC}" destId="{EBADCE8E-E821-442F-BBBA-51A729D2034F}" srcOrd="0" destOrd="0" presId="urn:microsoft.com/office/officeart/2005/8/layout/hierarchy1"/>
    <dgm:cxn modelId="{5DF80C8B-6958-4AAF-A85A-B2F00D99F5DE}" type="presParOf" srcId="{E22CA31B-6054-4102-95F1-0D22BC07D7EC}" destId="{E0ADDED5-0FBF-4FB6-9002-9D62A3E56916}" srcOrd="1" destOrd="0" presId="urn:microsoft.com/office/officeart/2005/8/layout/hierarchy1"/>
    <dgm:cxn modelId="{7638C2E4-CB62-4CBA-AC1C-DA4395958166}" type="presParOf" srcId="{CABD72F5-A5CB-42B2-AAE9-4BB3031EAA9D}" destId="{6FB6CBBE-16DB-4B4B-A333-7B83B6FF9506}" srcOrd="1" destOrd="0" presId="urn:microsoft.com/office/officeart/2005/8/layout/hierarchy1"/>
    <dgm:cxn modelId="{04C3C73C-CC31-4ACF-A1E7-A638DF006C8D}" type="presParOf" srcId="{6FB6CBBE-16DB-4B4B-A333-7B83B6FF9506}" destId="{3F46436D-05BE-4CFE-87D7-E6B180F4DDED}" srcOrd="0" destOrd="0" presId="urn:microsoft.com/office/officeart/2005/8/layout/hierarchy1"/>
    <dgm:cxn modelId="{53B740CF-C16F-493B-94C8-25B04A60D3B8}" type="presParOf" srcId="{6FB6CBBE-16DB-4B4B-A333-7B83B6FF9506}" destId="{8B38C1C9-E341-4704-8365-1EA694F5B5F1}" srcOrd="1" destOrd="0" presId="urn:microsoft.com/office/officeart/2005/8/layout/hierarchy1"/>
    <dgm:cxn modelId="{7239EC88-B00D-4BE9-80CA-DB0A9EB23C04}" type="presParOf" srcId="{8B38C1C9-E341-4704-8365-1EA694F5B5F1}" destId="{FA6F3DBB-D2A1-4701-815E-5011453BA0B6}" srcOrd="0" destOrd="0" presId="urn:microsoft.com/office/officeart/2005/8/layout/hierarchy1"/>
    <dgm:cxn modelId="{DEAA5C50-FE74-4E66-8074-6FA735FD63A2}" type="presParOf" srcId="{FA6F3DBB-D2A1-4701-815E-5011453BA0B6}" destId="{6F02C08D-DAA3-436A-BEB1-D50BF864E77B}" srcOrd="0" destOrd="0" presId="urn:microsoft.com/office/officeart/2005/8/layout/hierarchy1"/>
    <dgm:cxn modelId="{F3FC49BB-49DB-4171-921E-9A4CEB2FABBE}" type="presParOf" srcId="{FA6F3DBB-D2A1-4701-815E-5011453BA0B6}" destId="{7B88006B-D5C7-4CCA-A60D-9B3A5AEE436F}" srcOrd="1" destOrd="0" presId="urn:microsoft.com/office/officeart/2005/8/layout/hierarchy1"/>
    <dgm:cxn modelId="{D8FFC0CC-1801-42E9-A5F9-D7DFADD17E33}" type="presParOf" srcId="{8B38C1C9-E341-4704-8365-1EA694F5B5F1}" destId="{543130C1-FD8A-443D-BA27-F8087F7CD459}" srcOrd="1" destOrd="0" presId="urn:microsoft.com/office/officeart/2005/8/layout/hierarchy1"/>
    <dgm:cxn modelId="{335310AD-EF38-4D8F-904A-DE7E6D745FB2}" type="presParOf" srcId="{6FB6CBBE-16DB-4B4B-A333-7B83B6FF9506}" destId="{D3B1476B-5824-473F-A71F-DBD405CBB356}" srcOrd="2" destOrd="0" presId="urn:microsoft.com/office/officeart/2005/8/layout/hierarchy1"/>
    <dgm:cxn modelId="{472A739C-EC6B-4030-817E-E5A5C8C0E2EE}" type="presParOf" srcId="{6FB6CBBE-16DB-4B4B-A333-7B83B6FF9506}" destId="{BDF03E8E-645F-4657-B21F-58F92974E58C}" srcOrd="3" destOrd="0" presId="urn:microsoft.com/office/officeart/2005/8/layout/hierarchy1"/>
    <dgm:cxn modelId="{4FA55373-DDC8-4092-9738-66804DED86BE}" type="presParOf" srcId="{BDF03E8E-645F-4657-B21F-58F92974E58C}" destId="{C804D1B5-5DFD-41C6-8990-4EE4B2D54372}" srcOrd="0" destOrd="0" presId="urn:microsoft.com/office/officeart/2005/8/layout/hierarchy1"/>
    <dgm:cxn modelId="{BADF50BE-77A5-46CB-915C-049A607610A6}" type="presParOf" srcId="{C804D1B5-5DFD-41C6-8990-4EE4B2D54372}" destId="{3166E704-5318-4649-9B9A-FCD1FA0800C0}" srcOrd="0" destOrd="0" presId="urn:microsoft.com/office/officeart/2005/8/layout/hierarchy1"/>
    <dgm:cxn modelId="{E67F1072-34F0-4A62-AB5A-81EBBD57600A}" type="presParOf" srcId="{C804D1B5-5DFD-41C6-8990-4EE4B2D54372}" destId="{3D9E6F8F-EC45-4F85-8731-D4C73E9FA0A7}" srcOrd="1" destOrd="0" presId="urn:microsoft.com/office/officeart/2005/8/layout/hierarchy1"/>
    <dgm:cxn modelId="{8320094F-F330-4299-AF74-3594E068B387}" type="presParOf" srcId="{BDF03E8E-645F-4657-B21F-58F92974E58C}" destId="{10353991-51C7-4E4F-B61D-16BD5572BCF5}" srcOrd="1" destOrd="0" presId="urn:microsoft.com/office/officeart/2005/8/layout/hierarchy1"/>
    <dgm:cxn modelId="{CEBCD095-BC3A-4684-9C53-735468734272}" type="presParOf" srcId="{03C54A1F-4243-465D-B01D-47C08A902CF1}" destId="{4CC6E61D-5DE4-46CA-B122-D47F4C241DD1}" srcOrd="4" destOrd="0" presId="urn:microsoft.com/office/officeart/2005/8/layout/hierarchy1"/>
    <dgm:cxn modelId="{D6E47178-6085-4F0F-9303-184EF84664BD}" type="presParOf" srcId="{03C54A1F-4243-465D-B01D-47C08A902CF1}" destId="{1B6C1EE3-2E32-4697-977B-BE99CBEACA90}" srcOrd="5" destOrd="0" presId="urn:microsoft.com/office/officeart/2005/8/layout/hierarchy1"/>
    <dgm:cxn modelId="{67064129-C864-4EEB-B20B-7667126F982A}" type="presParOf" srcId="{1B6C1EE3-2E32-4697-977B-BE99CBEACA90}" destId="{E49D5598-398B-4FAA-BF67-6DBC3C8952E4}" srcOrd="0" destOrd="0" presId="urn:microsoft.com/office/officeart/2005/8/layout/hierarchy1"/>
    <dgm:cxn modelId="{2CF51EEA-A52A-4FF1-B55E-CCB14F5696F1}" type="presParOf" srcId="{E49D5598-398B-4FAA-BF67-6DBC3C8952E4}" destId="{D2149A83-84DB-46B4-BB07-14F2125D55E7}" srcOrd="0" destOrd="0" presId="urn:microsoft.com/office/officeart/2005/8/layout/hierarchy1"/>
    <dgm:cxn modelId="{B5ECAEF0-E40E-4AC9-A29F-44776BF09218}" type="presParOf" srcId="{E49D5598-398B-4FAA-BF67-6DBC3C8952E4}" destId="{CE361073-E35C-4BA8-AE4D-598717FC6C84}" srcOrd="1" destOrd="0" presId="urn:microsoft.com/office/officeart/2005/8/layout/hierarchy1"/>
    <dgm:cxn modelId="{6E50D5A0-C241-4FB5-81F2-4A03469E5616}" type="presParOf" srcId="{1B6C1EE3-2E32-4697-977B-BE99CBEACA90}" destId="{BD741851-C992-48A8-A182-AF4D80E73E44}" srcOrd="1" destOrd="0" presId="urn:microsoft.com/office/officeart/2005/8/layout/hierarchy1"/>
    <dgm:cxn modelId="{EFBAE6F5-2E18-415D-9E2C-B607312D0C8F}" type="presParOf" srcId="{BD741851-C992-48A8-A182-AF4D80E73E44}" destId="{B628181C-2376-4333-8B97-6F2FC9A3EB68}" srcOrd="0" destOrd="0" presId="urn:microsoft.com/office/officeart/2005/8/layout/hierarchy1"/>
    <dgm:cxn modelId="{AE8724C0-D102-4BB8-8C28-BE7FB5580B02}" type="presParOf" srcId="{BD741851-C992-48A8-A182-AF4D80E73E44}" destId="{82FB4415-7ED4-47D5-9A6D-403BC41796C3}" srcOrd="1" destOrd="0" presId="urn:microsoft.com/office/officeart/2005/8/layout/hierarchy1"/>
    <dgm:cxn modelId="{2C77BEA3-5BE5-403E-8304-45A861700114}" type="presParOf" srcId="{82FB4415-7ED4-47D5-9A6D-403BC41796C3}" destId="{75584387-B841-4049-B5ED-2603ADFEC544}" srcOrd="0" destOrd="0" presId="urn:microsoft.com/office/officeart/2005/8/layout/hierarchy1"/>
    <dgm:cxn modelId="{11105049-E149-4BE8-A948-080E413D2EAD}" type="presParOf" srcId="{75584387-B841-4049-B5ED-2603ADFEC544}" destId="{72E65775-7948-43D0-9EF5-E32524E15CC1}" srcOrd="0" destOrd="0" presId="urn:microsoft.com/office/officeart/2005/8/layout/hierarchy1"/>
    <dgm:cxn modelId="{99F2E1BD-E500-4D8C-9A67-06DF29866A55}" type="presParOf" srcId="{75584387-B841-4049-B5ED-2603ADFEC544}" destId="{D2FB54FE-D09B-409C-AA69-793D5A712CB0}" srcOrd="1" destOrd="0" presId="urn:microsoft.com/office/officeart/2005/8/layout/hierarchy1"/>
    <dgm:cxn modelId="{4008984B-00AD-442B-A259-46B0101A00C6}" type="presParOf" srcId="{82FB4415-7ED4-47D5-9A6D-403BC41796C3}" destId="{C408F862-2528-41C4-A422-C7DD803A037B}" srcOrd="1" destOrd="0" presId="urn:microsoft.com/office/officeart/2005/8/layout/hierarchy1"/>
    <dgm:cxn modelId="{72DF39D2-4658-449F-B6E6-5FEE3A9B064B}" type="presParOf" srcId="{BD741851-C992-48A8-A182-AF4D80E73E44}" destId="{A91B29F6-4FEE-4BAE-B102-1A71F21F2957}" srcOrd="2" destOrd="0" presId="urn:microsoft.com/office/officeart/2005/8/layout/hierarchy1"/>
    <dgm:cxn modelId="{37BD3267-4960-4184-B5E2-23C1559BC66D}" type="presParOf" srcId="{BD741851-C992-48A8-A182-AF4D80E73E44}" destId="{3E290A61-BBA3-423B-893D-4B83303A8138}" srcOrd="3" destOrd="0" presId="urn:microsoft.com/office/officeart/2005/8/layout/hierarchy1"/>
    <dgm:cxn modelId="{FB342C3F-0D75-41F7-95B6-52186E0D9140}" type="presParOf" srcId="{3E290A61-BBA3-423B-893D-4B83303A8138}" destId="{72307939-A0D3-4A9E-ADCE-CE90519D5754}" srcOrd="0" destOrd="0" presId="urn:microsoft.com/office/officeart/2005/8/layout/hierarchy1"/>
    <dgm:cxn modelId="{093C9EB3-7AA4-4650-9E2C-4CA68A807231}" type="presParOf" srcId="{72307939-A0D3-4A9E-ADCE-CE90519D5754}" destId="{BEA97E3E-972D-49CE-ADB4-E0ED9CBB62E9}" srcOrd="0" destOrd="0" presId="urn:microsoft.com/office/officeart/2005/8/layout/hierarchy1"/>
    <dgm:cxn modelId="{251BC218-D953-4843-BB93-BF2F12324925}" type="presParOf" srcId="{72307939-A0D3-4A9E-ADCE-CE90519D5754}" destId="{EEC4F4E1-BB81-4A85-9050-311E169527AF}" srcOrd="1" destOrd="0" presId="urn:microsoft.com/office/officeart/2005/8/layout/hierarchy1"/>
    <dgm:cxn modelId="{5124D03C-0347-41D9-8E55-8771C177A453}" type="presParOf" srcId="{3E290A61-BBA3-423B-893D-4B83303A8138}" destId="{1923D3B3-9657-48B7-BEAE-B6FB3D88950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1B29F6-4FEE-4BAE-B102-1A71F21F2957}">
      <dsp:nvSpPr>
        <dsp:cNvPr id="0" name=""/>
        <dsp:cNvSpPr/>
      </dsp:nvSpPr>
      <dsp:spPr>
        <a:xfrm>
          <a:off x="938764" y="3364274"/>
          <a:ext cx="1121784" cy="487769"/>
        </a:xfrm>
        <a:custGeom>
          <a:avLst/>
          <a:gdLst/>
          <a:ahLst/>
          <a:cxnLst/>
          <a:rect l="0" t="0" r="0" b="0"/>
          <a:pathLst>
            <a:path>
              <a:moveTo>
                <a:pt x="1121784" y="0"/>
              </a:moveTo>
              <a:lnTo>
                <a:pt x="1121784" y="332400"/>
              </a:lnTo>
              <a:lnTo>
                <a:pt x="0" y="332400"/>
              </a:lnTo>
              <a:lnTo>
                <a:pt x="0" y="4877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28181C-2376-4333-8B97-6F2FC9A3EB68}">
      <dsp:nvSpPr>
        <dsp:cNvPr id="0" name=""/>
        <dsp:cNvSpPr/>
      </dsp:nvSpPr>
      <dsp:spPr>
        <a:xfrm>
          <a:off x="2060549" y="3364274"/>
          <a:ext cx="1121784" cy="48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00"/>
              </a:lnTo>
              <a:lnTo>
                <a:pt x="1121784" y="332400"/>
              </a:lnTo>
              <a:lnTo>
                <a:pt x="1121784" y="4877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C6E61D-5DE4-46CA-B122-D47F4C241DD1}">
      <dsp:nvSpPr>
        <dsp:cNvPr id="0" name=""/>
        <dsp:cNvSpPr/>
      </dsp:nvSpPr>
      <dsp:spPr>
        <a:xfrm>
          <a:off x="2060549" y="1376812"/>
          <a:ext cx="4172174" cy="487769"/>
        </a:xfrm>
        <a:custGeom>
          <a:avLst/>
          <a:gdLst/>
          <a:ahLst/>
          <a:cxnLst/>
          <a:rect l="0" t="0" r="0" b="0"/>
          <a:pathLst>
            <a:path>
              <a:moveTo>
                <a:pt x="4172174" y="0"/>
              </a:moveTo>
              <a:lnTo>
                <a:pt x="4172174" y="332400"/>
              </a:lnTo>
              <a:lnTo>
                <a:pt x="0" y="332400"/>
              </a:lnTo>
              <a:lnTo>
                <a:pt x="0" y="4877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B1476B-5824-473F-A71F-DBD405CBB356}">
      <dsp:nvSpPr>
        <dsp:cNvPr id="0" name=""/>
        <dsp:cNvSpPr/>
      </dsp:nvSpPr>
      <dsp:spPr>
        <a:xfrm>
          <a:off x="5671831" y="3364274"/>
          <a:ext cx="1121784" cy="487769"/>
        </a:xfrm>
        <a:custGeom>
          <a:avLst/>
          <a:gdLst/>
          <a:ahLst/>
          <a:cxnLst/>
          <a:rect l="0" t="0" r="0" b="0"/>
          <a:pathLst>
            <a:path>
              <a:moveTo>
                <a:pt x="1121784" y="0"/>
              </a:moveTo>
              <a:lnTo>
                <a:pt x="1121784" y="332400"/>
              </a:lnTo>
              <a:lnTo>
                <a:pt x="0" y="332400"/>
              </a:lnTo>
              <a:lnTo>
                <a:pt x="0" y="4877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46436D-05BE-4CFE-87D7-E6B180F4DDED}">
      <dsp:nvSpPr>
        <dsp:cNvPr id="0" name=""/>
        <dsp:cNvSpPr/>
      </dsp:nvSpPr>
      <dsp:spPr>
        <a:xfrm>
          <a:off x="6793616" y="3364274"/>
          <a:ext cx="1367712" cy="48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00"/>
              </a:lnTo>
              <a:lnTo>
                <a:pt x="1367712" y="332400"/>
              </a:lnTo>
              <a:lnTo>
                <a:pt x="1367712" y="4877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A9C242-4E3B-4157-A33D-E6F26FC4939D}">
      <dsp:nvSpPr>
        <dsp:cNvPr id="0" name=""/>
        <dsp:cNvSpPr/>
      </dsp:nvSpPr>
      <dsp:spPr>
        <a:xfrm>
          <a:off x="6232723" y="1376812"/>
          <a:ext cx="560892" cy="48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00"/>
              </a:lnTo>
              <a:lnTo>
                <a:pt x="560892" y="332400"/>
              </a:lnTo>
              <a:lnTo>
                <a:pt x="560892" y="4877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C4D197-F08C-4F71-B4D6-DA0036298474}">
      <dsp:nvSpPr>
        <dsp:cNvPr id="0" name=""/>
        <dsp:cNvSpPr/>
      </dsp:nvSpPr>
      <dsp:spPr>
        <a:xfrm>
          <a:off x="10359178" y="3364274"/>
          <a:ext cx="91440" cy="48776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769"/>
              </a:lnTo>
            </a:path>
          </a:pathLst>
        </a:custGeom>
        <a:noFill/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FC4E57-D901-4007-A0AB-AED25280A4C6}">
      <dsp:nvSpPr>
        <dsp:cNvPr id="0" name=""/>
        <dsp:cNvSpPr/>
      </dsp:nvSpPr>
      <dsp:spPr>
        <a:xfrm>
          <a:off x="6232723" y="1376812"/>
          <a:ext cx="4172174" cy="4877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00"/>
              </a:lnTo>
              <a:lnTo>
                <a:pt x="4172174" y="332400"/>
              </a:lnTo>
              <a:lnTo>
                <a:pt x="4172174" y="487769"/>
              </a:lnTo>
            </a:path>
          </a:pathLst>
        </a:custGeom>
        <a:noFill/>
        <a:ln w="127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4D264C-B3D0-4CDC-80B1-EFBEE77CB863}">
      <dsp:nvSpPr>
        <dsp:cNvPr id="0" name=""/>
        <dsp:cNvSpPr/>
      </dsp:nvSpPr>
      <dsp:spPr>
        <a:xfrm>
          <a:off x="5297288" y="329195"/>
          <a:ext cx="1870870" cy="1047616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71837-960C-4C94-917C-6A5887055A1B}">
      <dsp:nvSpPr>
        <dsp:cNvPr id="0" name=""/>
        <dsp:cNvSpPr/>
      </dsp:nvSpPr>
      <dsp:spPr>
        <a:xfrm>
          <a:off x="5483637" y="506227"/>
          <a:ext cx="1870870" cy="104761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שיווק</a:t>
          </a:r>
        </a:p>
      </dsp:txBody>
      <dsp:txXfrm>
        <a:off x="5514321" y="536911"/>
        <a:ext cx="1809502" cy="986248"/>
      </dsp:txXfrm>
    </dsp:sp>
    <dsp:sp modelId="{0718815C-DE5B-4AE5-ADAC-B318964ABBDE}">
      <dsp:nvSpPr>
        <dsp:cNvPr id="0" name=""/>
        <dsp:cNvSpPr/>
      </dsp:nvSpPr>
      <dsp:spPr>
        <a:xfrm>
          <a:off x="9469462" y="1864581"/>
          <a:ext cx="1870870" cy="14996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83D7D1-0B8B-48DF-93FF-E667739D8552}">
      <dsp:nvSpPr>
        <dsp:cNvPr id="0" name=""/>
        <dsp:cNvSpPr/>
      </dsp:nvSpPr>
      <dsp:spPr>
        <a:xfrm>
          <a:off x="9655811" y="2041613"/>
          <a:ext cx="1870870" cy="1499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אונאה אסורה משום </a:t>
          </a:r>
          <a:r>
            <a:rPr lang="he-IL" sz="2000" b="1" u="sng" kern="1200" dirty="0"/>
            <a:t>גזל</a:t>
          </a:r>
        </a:p>
      </dsp:txBody>
      <dsp:txXfrm>
        <a:off x="9699735" y="2085537"/>
        <a:ext cx="1783022" cy="1411844"/>
      </dsp:txXfrm>
    </dsp:sp>
    <dsp:sp modelId="{F0556080-8778-4ED9-AAE0-0227C28822B3}">
      <dsp:nvSpPr>
        <dsp:cNvPr id="0" name=""/>
        <dsp:cNvSpPr/>
      </dsp:nvSpPr>
      <dsp:spPr>
        <a:xfrm>
          <a:off x="9469462" y="3852043"/>
          <a:ext cx="1870870" cy="2213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9BF9D7-8998-49A0-B0A6-4D3E8F67DB2A}">
      <dsp:nvSpPr>
        <dsp:cNvPr id="0" name=""/>
        <dsp:cNvSpPr/>
      </dsp:nvSpPr>
      <dsp:spPr>
        <a:xfrm>
          <a:off x="9655811" y="4029075"/>
          <a:ext cx="1870870" cy="221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ככל שהאדם מקבל שווי מעותיו, אין אונאה (ואולי יש איסור אחר של גניבת דעת)</a:t>
          </a:r>
        </a:p>
      </dsp:txBody>
      <dsp:txXfrm>
        <a:off x="9710607" y="4083871"/>
        <a:ext cx="1761278" cy="2104386"/>
      </dsp:txXfrm>
    </dsp:sp>
    <dsp:sp modelId="{EBADCE8E-E821-442F-BBBA-51A729D2034F}">
      <dsp:nvSpPr>
        <dsp:cNvPr id="0" name=""/>
        <dsp:cNvSpPr/>
      </dsp:nvSpPr>
      <dsp:spPr>
        <a:xfrm>
          <a:off x="5858180" y="1864581"/>
          <a:ext cx="1870870" cy="14996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DDED5-0FBF-4FB6-9002-9D62A3E56916}">
      <dsp:nvSpPr>
        <dsp:cNvPr id="0" name=""/>
        <dsp:cNvSpPr/>
      </dsp:nvSpPr>
      <dsp:spPr>
        <a:xfrm>
          <a:off x="6044529" y="2041613"/>
          <a:ext cx="1870870" cy="1499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דין </a:t>
          </a:r>
          <a:r>
            <a:rPr lang="he-IL" sz="2000" b="1" u="sng" kern="1200" dirty="0" err="1"/>
            <a:t>בגמירות</a:t>
          </a:r>
          <a:r>
            <a:rPr lang="he-IL" sz="2000" b="1" u="sng" kern="1200" dirty="0"/>
            <a:t> דעת- </a:t>
          </a:r>
          <a:r>
            <a:rPr lang="he-IL" sz="2000" kern="1200" dirty="0" err="1"/>
            <a:t>סוביקטיבי</a:t>
          </a:r>
          <a:r>
            <a:rPr lang="he-IL" sz="2000" kern="1200" dirty="0"/>
            <a:t> לקונה\נתאנה</a:t>
          </a:r>
        </a:p>
      </dsp:txBody>
      <dsp:txXfrm>
        <a:off x="6088453" y="2085537"/>
        <a:ext cx="1783022" cy="1411844"/>
      </dsp:txXfrm>
    </dsp:sp>
    <dsp:sp modelId="{6F02C08D-DAA3-436A-BEB1-D50BF864E77B}">
      <dsp:nvSpPr>
        <dsp:cNvPr id="0" name=""/>
        <dsp:cNvSpPr/>
      </dsp:nvSpPr>
      <dsp:spPr>
        <a:xfrm>
          <a:off x="7225893" y="3852043"/>
          <a:ext cx="1870870" cy="2213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88006B-D5C7-4CCA-A60D-9B3A5AEE436F}">
      <dsp:nvSpPr>
        <dsp:cNvPr id="0" name=""/>
        <dsp:cNvSpPr/>
      </dsp:nvSpPr>
      <dsp:spPr>
        <a:xfrm>
          <a:off x="7412242" y="4029075"/>
          <a:ext cx="1870870" cy="221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ולכן ר </a:t>
          </a:r>
          <a:r>
            <a:rPr lang="he-IL" sz="2000" u="sng" kern="1200" dirty="0"/>
            <a:t>יהודה</a:t>
          </a:r>
          <a:r>
            <a:rPr lang="he-IL" sz="2000" kern="1200" dirty="0"/>
            <a:t> מקל במרגלית שרוצה לזווגן, כיון שהוקנה יודע, והיה מסכים (כי אין לו ברירה)</a:t>
          </a:r>
        </a:p>
      </dsp:txBody>
      <dsp:txXfrm>
        <a:off x="7467038" y="4083871"/>
        <a:ext cx="1761278" cy="2104386"/>
      </dsp:txXfrm>
    </dsp:sp>
    <dsp:sp modelId="{3166E704-5318-4649-9B9A-FCD1FA0800C0}">
      <dsp:nvSpPr>
        <dsp:cNvPr id="0" name=""/>
        <dsp:cNvSpPr/>
      </dsp:nvSpPr>
      <dsp:spPr>
        <a:xfrm>
          <a:off x="4490467" y="3852043"/>
          <a:ext cx="2362726" cy="2213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E6F8F-EC45-4F85-8731-D4C73E9FA0A7}">
      <dsp:nvSpPr>
        <dsp:cNvPr id="0" name=""/>
        <dsp:cNvSpPr/>
      </dsp:nvSpPr>
      <dsp:spPr>
        <a:xfrm>
          <a:off x="4676817" y="4029075"/>
          <a:ext cx="2362726" cy="221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אם השני לא לגמרי מבין למה הוא מסכים, או יש דבר שמטה את דעתו- יש בעיה בדבר, ושיווק דרך כלל אסור </a:t>
          </a:r>
          <a:r>
            <a:rPr lang="he-IL" sz="2000" kern="1200" dirty="0" err="1"/>
            <a:t>לר</a:t>
          </a:r>
          <a:r>
            <a:rPr lang="he-IL" sz="2000" kern="1200" dirty="0"/>
            <a:t> </a:t>
          </a:r>
          <a:r>
            <a:rPr lang="he-IL" sz="2000" u="sng" kern="1200" dirty="0"/>
            <a:t>יהודה</a:t>
          </a:r>
        </a:p>
      </dsp:txBody>
      <dsp:txXfrm>
        <a:off x="4741662" y="4093920"/>
        <a:ext cx="2233036" cy="2084288"/>
      </dsp:txXfrm>
    </dsp:sp>
    <dsp:sp modelId="{D2149A83-84DB-46B4-BB07-14F2125D55E7}">
      <dsp:nvSpPr>
        <dsp:cNvPr id="0" name=""/>
        <dsp:cNvSpPr/>
      </dsp:nvSpPr>
      <dsp:spPr>
        <a:xfrm>
          <a:off x="1125113" y="1864581"/>
          <a:ext cx="1870870" cy="149969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361073-E35C-4BA8-AE4D-598717FC6C84}">
      <dsp:nvSpPr>
        <dsp:cNvPr id="0" name=""/>
        <dsp:cNvSpPr/>
      </dsp:nvSpPr>
      <dsp:spPr>
        <a:xfrm>
          <a:off x="1311463" y="2041613"/>
          <a:ext cx="1870870" cy="1499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u="none" kern="1200" dirty="0"/>
            <a:t>אונאה אסור משום שפוגע בשני, או משום </a:t>
          </a:r>
          <a:r>
            <a:rPr lang="he-IL" sz="2000" b="1" u="sng" kern="1200" dirty="0"/>
            <a:t>צדק השוק</a:t>
          </a:r>
        </a:p>
      </dsp:txBody>
      <dsp:txXfrm>
        <a:off x="1355387" y="2085537"/>
        <a:ext cx="1783022" cy="1411844"/>
      </dsp:txXfrm>
    </dsp:sp>
    <dsp:sp modelId="{72E65775-7948-43D0-9EF5-E32524E15CC1}">
      <dsp:nvSpPr>
        <dsp:cNvPr id="0" name=""/>
        <dsp:cNvSpPr/>
      </dsp:nvSpPr>
      <dsp:spPr>
        <a:xfrm>
          <a:off x="2246898" y="3852043"/>
          <a:ext cx="1870870" cy="2213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B54FE-D09B-409C-AA69-793D5A712CB0}">
      <dsp:nvSpPr>
        <dsp:cNvPr id="0" name=""/>
        <dsp:cNvSpPr/>
      </dsp:nvSpPr>
      <dsp:spPr>
        <a:xfrm>
          <a:off x="2433247" y="4029075"/>
          <a:ext cx="1870870" cy="221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u="none" kern="1200" dirty="0"/>
            <a:t>אם יש </a:t>
          </a:r>
          <a:r>
            <a:rPr lang="he-IL" sz="2000" u="none" kern="1200" dirty="0" err="1"/>
            <a:t>אוביקטי</a:t>
          </a:r>
          <a:r>
            <a:rPr lang="he-IL" sz="2000" u="none" kern="1200" dirty="0"/>
            <a:t> אי התאמה בין המחיר והשווי- יש אונאה אפילו רוצה לזווגן</a:t>
          </a:r>
        </a:p>
      </dsp:txBody>
      <dsp:txXfrm>
        <a:off x="2488043" y="4083871"/>
        <a:ext cx="1761278" cy="2104386"/>
      </dsp:txXfrm>
    </dsp:sp>
    <dsp:sp modelId="{BEA97E3E-972D-49CE-ADB4-E0ED9CBB62E9}">
      <dsp:nvSpPr>
        <dsp:cNvPr id="0" name=""/>
        <dsp:cNvSpPr/>
      </dsp:nvSpPr>
      <dsp:spPr>
        <a:xfrm>
          <a:off x="3329" y="3852043"/>
          <a:ext cx="1870870" cy="221397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C4F4E1-BB81-4A85-9050-311E169527AF}">
      <dsp:nvSpPr>
        <dsp:cNvPr id="0" name=""/>
        <dsp:cNvSpPr/>
      </dsp:nvSpPr>
      <dsp:spPr>
        <a:xfrm>
          <a:off x="189678" y="4029075"/>
          <a:ext cx="1870870" cy="22139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u="none" kern="1200" dirty="0"/>
            <a:t>שיווק שאינו מרמה, ואינו חורג משווי החפצה מותר</a:t>
          </a:r>
        </a:p>
      </dsp:txBody>
      <dsp:txXfrm>
        <a:off x="244474" y="4083871"/>
        <a:ext cx="1761278" cy="21043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2466A-8A33-4B16-BA43-22A6E97276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905AAD-6EEF-44D4-82CF-A97D4D2C37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71A49A-4F35-4C02-869F-7730D2268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BF351D-89C3-4F0E-BDD1-AD0B9B1A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B819C-9182-4836-9A03-8EAE9D92A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743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B1303-DE58-440F-80DB-BFEC7537E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741090-3BAA-42A9-9F3C-64219B081C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440988-E13F-47D5-ADF7-97D25CFD0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16963-C8C5-4BCA-8E73-9DF83F13B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68C3E-B40B-4CF7-B22F-96778C14E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267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F498DF-18F8-437F-B6A3-A957487DE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CF53F8-4B07-4C60-A05A-317FA85652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CC129-C74C-430D-B7F5-2B6001FB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0A485C-7359-4F63-AE63-3A08A728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B7E66-C7C4-4082-BEDB-F515CF7FD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1453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4A63-EFA9-47A7-B1E7-F88CDE5B1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1AC19B-C7EE-4BB0-B402-49EFCF7C5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F73A2-60E2-4A8E-9E83-6142A3D6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6DE995-3EB9-48E5-89DF-0E55C0AC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76A367-1D9E-46F7-8F8C-9AB5A9C42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6447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249A-B78B-454A-AD00-18C958A28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4A3E3-CCC4-4D32-8444-1AA6E9250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12D74B-D195-4701-9981-848384931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8870B-228A-4AFA-8168-E85CD9FC5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D18D4D-C610-47B2-B9C6-3F0B496D0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2653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76750-FD21-4889-AC32-5F01953D6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392AC-FEBA-42B4-B281-F1C992F054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8A217-DAC7-42FF-8007-3A401817CC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3B606E-BD13-4578-9D3A-0F2567068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B9BA6-7814-4448-9F68-F648817ED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9552C-2CCE-4A60-94FA-DDE3D434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4970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F1BEF-0C3C-4E8F-9052-26220F85A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BF0875-6D1A-4544-9930-4CF642B66E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47833-83DB-480E-80D9-220C8925B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88AB91-95AE-438C-A303-5695D46BB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DD24D74-01CE-4C48-95C3-66AC87D11C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C7309C-8ED6-44BB-B08A-EFD53832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B870E-0A2D-4D25-AB21-4487F8EAE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45D375-6465-4C60-87EA-D218707A3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40066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58BD5-D6A6-4EA8-9586-C7ECD78D0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C5AA331-6AEA-4992-8A5E-71DF5224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3D90AB-700E-4A82-9263-A209466CA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CE2283-B0EB-4AFF-97A7-85914427B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216644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9B58A3-D4D7-4025-8CC2-0C0283E4F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A3A95A-8362-4F5E-867F-D6031A14B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60824-4DAC-4E04-B144-6CE42D558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3708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3F74CA-0884-49F1-A061-173E5E0F3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AA0D5-4ECA-4C50-A680-D2296BDA37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CBD145-9A4D-4280-81B9-3AC3BA569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FA460A-88D2-4CDD-88D4-C86DF6EAA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C63E16-6FE4-428C-8B18-24AA9D97C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DCE304-936D-4657-B2CE-1DBDFC368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38866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12C69-0432-4126-97D2-03A503A1E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149D95-4B76-4C83-871F-176F3CC90B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41FC4A-1AFE-4FFF-94F5-8088BADF2D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768F83-9861-48A0-BDDA-180966696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BDA08-C351-4F67-9A13-F8DDCB11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ED44E3-6706-41F3-B297-12A10739A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8767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2AF7C5-004A-4BA9-BF7B-8194BAFBF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e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FDAE1C-BE06-44BD-8DCF-C56E10701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e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CAC031-6B74-4362-B5FB-95757C72C3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5486-EB6B-49E5-BF9F-023D6642EE23}" type="datetimeFigureOut">
              <a:rPr lang="he-IL" smtClean="0"/>
              <a:t>כ'/סיון/תשפ"ב</a:t>
            </a:fld>
            <a:endParaRPr lang="he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8B8C0B-CA23-4A70-95DC-8F80F01418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30B4B-E710-4B25-ADD3-9F6860350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E235-1C1D-45E4-9CB2-7CDF8112C27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564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7EE2F22-8958-4DA0-ABF9-32D81A24E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שיווק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C7FEB-9D47-4514-8A31-028C31E718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06697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5A98D-C636-491D-A5BF-35A5D478B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7150C-C899-401E-A347-2CF23E9781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תלמוד בבלי מסכת ערכין דף כד עמוד א </a:t>
            </a:r>
            <a:endParaRPr lang="en-US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lvl="0" indent="0" algn="r" rtl="1">
              <a:lnSpc>
                <a:spcPct val="100000"/>
              </a:lnSpc>
              <a:buNone/>
            </a:pP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אף על פי שאמרו: עבדים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נמכרין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בכסותן לשבח, שאם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תלקח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לו כסות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בשלשים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דינר משובח מנה, וכן פרה אם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ממתינין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אותה </a:t>
            </a:r>
            <a:r>
              <a:rPr lang="he-IL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לאיטליס</a:t>
            </a:r>
            <a:r>
              <a:rPr lang="he-IL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משובחת היא, וכן מרגלית אם מעלין אותה לכרך משובחת היא, אין להקדש אלא מקומו ושעתו. </a:t>
            </a:r>
            <a:endParaRPr lang="en-US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4000" dirty="0"/>
          </a:p>
        </p:txBody>
      </p:sp>
    </p:spTree>
    <p:extLst>
      <p:ext uri="{BB962C8B-B14F-4D97-AF65-F5344CB8AC3E}">
        <p14:creationId xmlns:p14="http://schemas.microsoft.com/office/powerpoint/2010/main" val="12283914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FE86B-DDE4-4500-836D-4B6A689C5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61461-17C4-454F-AB70-84EEE1A288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תפארת ישראל ערכין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משביח הוא מנה. יותר ממה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ששוה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עכשיו, [ואף על גב דאין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מפרכסין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אדם ובהמה כדי להשביח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מקחן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מדהו"ל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כגונב העין (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כח"מ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רכ"ח ס"ט),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היינו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בשמתכוון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לרמאות שיחשוב הקונה שיש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בהמקח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דבר שאין בו באמת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כגון שצובע שחור זקן עבד זקן כדי שיראה בחור, וכדומה,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אבל מותר לרחצו </a:t>
            </a:r>
            <a:r>
              <a:rPr lang="he-IL" sz="2400" b="1" u="sng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ולסכו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כדי לעורר חפץ הקונים לקנותו</a:t>
            </a:r>
            <a:r>
              <a:rPr lang="he-IL" sz="2400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וה"נ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להלבישו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במלבושין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יפים, ולמכרו כך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בהמלבושים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],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ודוקא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כשיש לו כסות כבר, אבל אין משהין אותו כדי לקנות לו כסות כדי שישתבח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מקחו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,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וכדמסיק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: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849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FEF686F-1F64-407E-9714-C31247B013B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85763" y="0"/>
          <a:ext cx="11530012" cy="6572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19360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ED507-552C-C7F6-A283-B679AD9C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6DD27-8B12-2513-E347-21DC2D7EA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ס עמוד א </a:t>
            </a:r>
            <a:endParaRPr lang="he-IL" sz="2200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משנה. רבי יהודה אומר: לא יחלק החנוני קליות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ואגוזין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לתינוקות, מפני שהוא מרגילן לבא אצלו. וחכמים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מתירין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ולא יפחות את השער, וחכמים אומרים: זכור לטוב. 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יבור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הגריסין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דברי אבא שאול, וחכמים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מתירין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ומודים שלא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יבור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מעל פי מגורה, שאינו אלא כגונב את העין. אין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מפרכסין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את האדם ולא את הבהמה ולא את הכלים. </a:t>
            </a:r>
            <a:br>
              <a:rPr lang="he-IL" sz="2200" b="0" dirty="0">
                <a:effectLst/>
              </a:rPr>
            </a:b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גמרא. מאי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טעמייהו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דרבנן? -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ליה: אנא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מפליגנא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אמגוזי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ואת פליג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שיסקי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ולא יפחות את השער וחכמים אומרים: זכור לטוב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מאי טעמא דרבנן? משום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דמרווח</a:t>
            </a:r>
            <a:r>
              <a:rPr lang="he-IL" sz="2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2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לתרעא</a:t>
            </a:r>
            <a:endParaRPr lang="he-IL" sz="22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69214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AFA3A-B0C6-4BD1-9EC4-C56B38642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חלוקת קליות והפחתת מכירים (ר יהודה אוסר, חכמים מתירים)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A4876-2546-4A57-B75D-797CA3979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רש"י מסכת בבא מציעא דף ס עמוד א - ולא יפחות את השער - למכור בזול, מפני שמרגיל לבא אצלו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ומקפח מזונות </a:t>
            </a:r>
            <a:r>
              <a:rPr lang="he-IL" sz="24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חבירו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.   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זכור לטוב - שמתוך כך אוצרי פירות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מוכרין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בזול.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lvl="0" indent="0" algn="r" rtl="1">
              <a:lnSpc>
                <a:spcPct val="100000"/>
              </a:lnSpc>
              <a:buNone/>
            </a:pP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56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C4B1-072F-A01A-45FC-981963C15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2670A-0CB8-2640-8463-C3AD6831A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r" rtl="1">
              <a:lnSpc>
                <a:spcPct val="100000"/>
              </a:lnSpc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יד רמה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בב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פט א - שמתוך שהוא מראה שהוא מוכר בזול נמצא 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מרגיל את בני אדם לבוא אצלו והוא מרמה אותן </a:t>
            </a:r>
            <a:r>
              <a:rPr lang="he-IL" sz="2800" b="1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במדה</a:t>
            </a:r>
            <a:r>
              <a:rPr lang="he-IL" sz="28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 במשקל או בעירוב פירות רעות ביפות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יותר ממה שהוא פוחת להן מן הדמים.</a:t>
            </a:r>
            <a:endParaRPr lang="en-US" sz="28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922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8510-E55B-F4E0-68D3-B3419CFC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6701-AFDD-9A7C-D053-8E247A06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יח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ד - מותר לבור את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הגריסין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אבל לא על פי המגורה, שאינו אלא כגונב את העין וידמה שהוא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הכל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ברור, ומותר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לחנוני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 לחלק קליות ואגוזים לתינוקות ולשפחות כדי להרגילן לבא אצלו, ופוחת משער שבשוק כדי להרבות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במקיפין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ממנו, ואין בני השוק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יכולין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לעכב עליו ואין בזה גניבת הדעת.</a:t>
            </a: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5041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AE0AC82-C3D8-4CC2-BFA9-D02FAA38DD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לא </a:t>
            </a:r>
            <a:r>
              <a:rPr lang="he-IL" dirty="0" err="1"/>
              <a:t>יבור</a:t>
            </a:r>
            <a:endParaRPr lang="he-IL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9864713-EE9C-4B42-8DB1-FF38530A92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 err="1"/>
              <a:t>ב"מ</a:t>
            </a:r>
            <a:r>
              <a:rPr lang="he-IL" sz="2400" dirty="0"/>
              <a:t>  דף ס עמוד ב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/>
              <a:t>אבא שאול- לא </a:t>
            </a:r>
            <a:r>
              <a:rPr lang="he-IL" sz="2400" dirty="0" err="1"/>
              <a:t>יבור</a:t>
            </a:r>
            <a:r>
              <a:rPr lang="he-IL" sz="2400" dirty="0"/>
              <a:t> את הפסולת... וחכמים </a:t>
            </a:r>
            <a:r>
              <a:rPr lang="he-IL" sz="2400" dirty="0" err="1"/>
              <a:t>מתירין</a:t>
            </a:r>
            <a:endParaRPr lang="he-IL" sz="2400" dirty="0"/>
          </a:p>
          <a:p>
            <a:pPr marL="0" indent="0" algn="r" rtl="1">
              <a:lnSpc>
                <a:spcPct val="100000"/>
              </a:lnSpc>
              <a:buNone/>
            </a:pPr>
            <a:endParaRPr lang="he-IL" sz="2400" dirty="0"/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רש"י מסכת בבא מציעא דף ס עמוד א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לא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יבור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הפסולת - לפי שמתוך שנראות יפות הוא מעלה על דמיהם הרבה מדמי הפסולת שנטל מהם.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  <a:p>
            <a:pPr marL="0" indent="0" algn="r" rtl="1">
              <a:lnSpc>
                <a:spcPct val="1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88122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15C6D-B03F-8873-CB2F-AF5F4EB21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9BB30-08A7-1C3A-91DF-6636810BA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ס עמוד ב </a:t>
            </a:r>
            <a:endParaRPr lang="he-IL" sz="3600" b="0" dirty="0">
              <a:effectLst/>
            </a:endParaRPr>
          </a:p>
          <a:p>
            <a:pPr marL="0" indent="0" algn="r" rtl="1">
              <a:buNone/>
            </a:pP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יבור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הגריסין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דברי אבא שאול, וחכמים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מתירין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וכו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מאן חכמים - רבי אחא,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רבי אחא מתיר בדבר הנראה. 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מפרכסין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את האדם וכו' ולא את הכלים. תנו רבנן: 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משרבטין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הבהמה, ואין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נופחין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בקרביים, ואין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שורין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את הבשר במים. - מאי 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משרבטין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הכא תרגמו: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דחיזרא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זעירי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כהנא: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מזקפתא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שמואל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למרמא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תומי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לסרבלא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רבי יהודה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לכסכוסי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קרמי. רבא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למידק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צרדי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רבא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לצלומי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גירי. רב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שמואל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שרא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לצלומי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דיקולי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והא אנן תנן: אין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מפרכסין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את האדם ולא את הבהמה ולא את הכלים! - לא קשיא, הא -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בחדתי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הא - בעתיקי. - פרכוס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דאדם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היא? כי הא,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דההוא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עבדא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סבא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דאזל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צבעיה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לרישיה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ולדיקניה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אתא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אמר ליה: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זיבנן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אמר ליה: יהיו עניים בני ביתך. אתא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שמואל, זבניה. יומא חד אמר ליה: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אשקיין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אזל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חווריה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לרישיה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ולדיקניה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- אמר ליה: חזי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דאנא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קשיש מאבוך. - קרי </a:t>
            </a:r>
            <a:r>
              <a:rPr lang="he-IL" sz="24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אנפשיה</a:t>
            </a: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+משלי י"א+ צדיק מצרה נחלץ ויבא אחר תחתיו. </a:t>
            </a:r>
            <a:b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</a:br>
            <a:r>
              <a:rPr lang="he-IL" sz="24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הדרן עלך הזהב. </a:t>
            </a:r>
            <a:endParaRPr lang="he-IL" sz="3600" dirty="0"/>
          </a:p>
        </p:txBody>
      </p:sp>
    </p:spTree>
    <p:extLst>
      <p:ext uri="{BB962C8B-B14F-4D97-AF65-F5344CB8AC3E}">
        <p14:creationId xmlns:p14="http://schemas.microsoft.com/office/powerpoint/2010/main" val="50148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68510-E55B-F4E0-68D3-B3419CFC6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C6701-AFDD-9A7C-D053-8E247A068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רמב"ם הלכות מכירה פרק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יח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הלכה ד - מותר לבור את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הגריסין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אבל לא על פי המגורה, שאינו אלא כגונב את העין וידמה שהוא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הכל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ברור, ומותר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לחנוני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 לחלק קליות ואגוזים לתינוקות ולשפחות כדי להרגילן לבא אצלו, ופוחת משער שבשוק כדי להרבות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במקיפין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ממנו, ואין בני השוק </a:t>
            </a:r>
            <a:r>
              <a:rPr lang="he-IL" sz="28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יכולין</a:t>
            </a:r>
            <a:r>
              <a:rPr lang="he-IL" sz="28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לעכב עליו ואין בזה גניבת הדעת.</a:t>
            </a:r>
            <a:endParaRPr lang="he-IL" dirty="0"/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72062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D2A97-A185-44A7-811C-9FC7DDA05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אין </a:t>
            </a:r>
            <a:r>
              <a:rPr lang="he-IL" dirty="0" err="1"/>
              <a:t>מפסקסין</a:t>
            </a:r>
            <a:r>
              <a:rPr lang="he-IL" dirty="0"/>
              <a:t>- מטעהו באיכות מה שמוכרו, למרות שהמחיר תקין (אסור לדברי </a:t>
            </a:r>
            <a:r>
              <a:rPr lang="he-IL" dirty="0" err="1"/>
              <a:t>הכל</a:t>
            </a:r>
            <a:r>
              <a:rPr lang="he-IL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75255-C701-47F4-A926-134A10828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בית הבחירה למאירי מסכת בבא מציעא דף ס עמוד א </a:t>
            </a:r>
          </a:p>
          <a:p>
            <a:pPr marL="0" indent="0" algn="r" rtl="1">
              <a:lnSpc>
                <a:spcPct val="100000"/>
              </a:lnSpc>
              <a:buNone/>
            </a:pP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מפקסין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האדם ואת הבהמה ואת הכלים כדי שיראו כחדשים ופירוש הדברים באדם שאם היה לו עבד או אמה למכור ומתוך זקנתם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נראין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בהם סימן זקנה והוא שער לבן 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צובעין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אותם שיראו שחורים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לרבות במחיריהם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ובכלים שאם הם ישנים שלא יקלפם עד כדי שיראו כחדשים ובבהמה שמכין אותה הרבה עד שבשרה נופח ונראה כבעלת בשר </a:t>
            </a:r>
            <a:r>
              <a:rPr lang="he-IL" sz="2400" b="1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שירבו הקונים במחיר שלה </a:t>
            </a:r>
            <a:r>
              <a:rPr lang="he-IL" sz="2400" b="1" u="sng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ואפילו מכרה בדמים קלים מ"מ יש כאן גנבת הדעת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וכן יתבאר בגמרא שאין משקין את הבהמה מים של סובין כדי שתעלה בנפיחה לדמים מרבים ואין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נופחין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בקרבים ובני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מעים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הנמכרים בבית הטבח כדי שיראו רחבים ושמנים ואין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שורין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את הבשר במים כדי שילבין ויראה שמן מתוך לבנותו וכן כל כיוצא בדברים אלו וכבר התבאר במסכת חולין שאסור לגנוב דעת הבריות אפילו של גוי ושאין </a:t>
            </a:r>
            <a:r>
              <a:rPr lang="he-IL" sz="24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מוכרין</a:t>
            </a:r>
            <a:r>
              <a:rPr lang="he-IL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</a:rPr>
              <a:t> לו בשר נבלה בחזקת שחוטה אף על פי שהנבלה אצלו כשחוטה:</a:t>
            </a:r>
            <a:endParaRPr lang="en-US" sz="2400" dirty="0">
              <a:effectLst/>
              <a:latin typeface="Calibri Light" panose="020F03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708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1007</Words>
  <Application>Microsoft Office PowerPoint</Application>
  <PresentationFormat>Widescreen</PresentationFormat>
  <Paragraphs>32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שיווק</vt:lpstr>
      <vt:lpstr>PowerPoint Presentation</vt:lpstr>
      <vt:lpstr>חלוקת קליות והפחתת מכירים (ר יהודה אוסר, חכמים מתירים)</vt:lpstr>
      <vt:lpstr>PowerPoint Presentation</vt:lpstr>
      <vt:lpstr>PowerPoint Presentation</vt:lpstr>
      <vt:lpstr>לא יבור</vt:lpstr>
      <vt:lpstr>PowerPoint Presentation</vt:lpstr>
      <vt:lpstr>PowerPoint Presentation</vt:lpstr>
      <vt:lpstr>אין מפסקסין- מטעהו באיכות מה שמוכרו, למרות שהמחיר תקין (אסור לדברי הכל)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Avigdor Rosensweig</dc:creator>
  <cp:lastModifiedBy>Avigdor Rosensweig</cp:lastModifiedBy>
  <cp:revision>2</cp:revision>
  <dcterms:created xsi:type="dcterms:W3CDTF">2022-01-25T18:31:40Z</dcterms:created>
  <dcterms:modified xsi:type="dcterms:W3CDTF">2022-06-19T18:12:28Z</dcterms:modified>
</cp:coreProperties>
</file>