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8" r:id="rId3"/>
    <p:sldId id="279" r:id="rId4"/>
    <p:sldId id="280" r:id="rId5"/>
    <p:sldId id="281" r:id="rId6"/>
    <p:sldId id="282" r:id="rId7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53FDB0-38A1-4D70-A8EC-5F51478AFFB2}" v="278" dt="2022-09-14T12:52:07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3753FDB0-38A1-4D70-A8EC-5F51478AFFB2}"/>
    <pc:docChg chg="undo custSel addSld delSld modSld sldOrd">
      <pc:chgData name="Avigdor Rosensweig" userId="2c23bf757acee734" providerId="LiveId" clId="{3753FDB0-38A1-4D70-A8EC-5F51478AFFB2}" dt="2022-09-14T15:03:18.946" v="421" actId="47"/>
      <pc:docMkLst>
        <pc:docMk/>
      </pc:docMkLst>
      <pc:sldChg chg="modSp mod">
        <pc:chgData name="Avigdor Rosensweig" userId="2c23bf757acee734" providerId="LiveId" clId="{3753FDB0-38A1-4D70-A8EC-5F51478AFFB2}" dt="2022-09-14T15:02:56.572" v="415" actId="20577"/>
        <pc:sldMkLst>
          <pc:docMk/>
          <pc:sldMk cId="1081319077" sldId="256"/>
        </pc:sldMkLst>
        <pc:spChg chg="mod">
          <ac:chgData name="Avigdor Rosensweig" userId="2c23bf757acee734" providerId="LiveId" clId="{3753FDB0-38A1-4D70-A8EC-5F51478AFFB2}" dt="2022-09-14T15:02:56.572" v="415" actId="20577"/>
          <ac:spMkLst>
            <pc:docMk/>
            <pc:sldMk cId="1081319077" sldId="256"/>
            <ac:spMk id="3" creationId="{CFE95261-AA32-3D7B-8D3A-7B127FAD7BBA}"/>
          </ac:spMkLst>
        </pc:spChg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986100823" sldId="257"/>
        </pc:sldMkLst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4002580814" sldId="258"/>
        </pc:sldMkLst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1255637282" sldId="259"/>
        </pc:sldMkLst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3371118116" sldId="260"/>
        </pc:sldMkLst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462724346" sldId="261"/>
        </pc:sldMkLst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2743121660" sldId="262"/>
        </pc:sldMkLst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3173219724" sldId="263"/>
        </pc:sldMkLst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2431385074" sldId="264"/>
        </pc:sldMkLst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2522600516" sldId="265"/>
        </pc:sldMkLst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2906350454" sldId="266"/>
        </pc:sldMkLst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108451467" sldId="267"/>
        </pc:sldMkLst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1734338627" sldId="268"/>
        </pc:sldMkLst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3413009737" sldId="269"/>
        </pc:sldMkLst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141735904" sldId="271"/>
        </pc:sldMkLst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1711909045" sldId="272"/>
        </pc:sldMkLst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112284401" sldId="273"/>
        </pc:sldMkLst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859257592" sldId="274"/>
        </pc:sldMkLst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3073795129" sldId="275"/>
        </pc:sldMkLst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3957135088" sldId="276"/>
        </pc:sldMkLst>
      </pc:sldChg>
      <pc:sldChg chg="modSp add del mod">
        <pc:chgData name="Avigdor Rosensweig" userId="2c23bf757acee734" providerId="LiveId" clId="{3753FDB0-38A1-4D70-A8EC-5F51478AFFB2}" dt="2022-09-14T15:03:09.296" v="420" actId="47"/>
        <pc:sldMkLst>
          <pc:docMk/>
          <pc:sldMk cId="27787522" sldId="277"/>
        </pc:sldMkLst>
        <pc:spChg chg="mod">
          <ac:chgData name="Avigdor Rosensweig" userId="2c23bf757acee734" providerId="LiveId" clId="{3753FDB0-38A1-4D70-A8EC-5F51478AFFB2}" dt="2022-09-14T15:03:06.104" v="419" actId="20577"/>
          <ac:spMkLst>
            <pc:docMk/>
            <pc:sldMk cId="27787522" sldId="277"/>
            <ac:spMk id="4" creationId="{70E68ED7-6F01-5203-F04D-5D4F908FFEFA}"/>
          </ac:spMkLst>
        </pc:spChg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1619690554" sldId="278"/>
        </pc:sldMkLst>
      </pc:sldChg>
      <pc:sldChg chg="del">
        <pc:chgData name="Avigdor Rosensweig" userId="2c23bf757acee734" providerId="LiveId" clId="{3753FDB0-38A1-4D70-A8EC-5F51478AFFB2}" dt="2022-09-14T15:03:18.946" v="421" actId="47"/>
        <pc:sldMkLst>
          <pc:docMk/>
          <pc:sldMk cId="3448155325" sldId="283"/>
        </pc:sldMkLst>
      </pc:sldChg>
      <pc:sldChg chg="del">
        <pc:chgData name="Avigdor Rosensweig" userId="2c23bf757acee734" providerId="LiveId" clId="{3753FDB0-38A1-4D70-A8EC-5F51478AFFB2}" dt="2022-09-14T15:03:18.946" v="421" actId="47"/>
        <pc:sldMkLst>
          <pc:docMk/>
          <pc:sldMk cId="702788990" sldId="284"/>
        </pc:sldMkLst>
      </pc:sldChg>
      <pc:sldChg chg="modSp del mod">
        <pc:chgData name="Avigdor Rosensweig" userId="2c23bf757acee734" providerId="LiveId" clId="{3753FDB0-38A1-4D70-A8EC-5F51478AFFB2}" dt="2022-09-14T15:03:18.946" v="421" actId="47"/>
        <pc:sldMkLst>
          <pc:docMk/>
          <pc:sldMk cId="1750171812" sldId="285"/>
        </pc:sldMkLst>
        <pc:spChg chg="mod">
          <ac:chgData name="Avigdor Rosensweig" userId="2c23bf757acee734" providerId="LiveId" clId="{3753FDB0-38A1-4D70-A8EC-5F51478AFFB2}" dt="2022-09-13T06:01:17.378" v="73" actId="948"/>
          <ac:spMkLst>
            <pc:docMk/>
            <pc:sldMk cId="1750171812" sldId="285"/>
            <ac:spMk id="2" creationId="{33176484-8D4F-C45E-31D9-46D4B817CA5D}"/>
          </ac:spMkLst>
        </pc:spChg>
        <pc:spChg chg="mod">
          <ac:chgData name="Avigdor Rosensweig" userId="2c23bf757acee734" providerId="LiveId" clId="{3753FDB0-38A1-4D70-A8EC-5F51478AFFB2}" dt="2022-09-13T06:01:03.985" v="31" actId="27636"/>
          <ac:spMkLst>
            <pc:docMk/>
            <pc:sldMk cId="1750171812" sldId="285"/>
            <ac:spMk id="3" creationId="{2176A341-C196-2842-FAE6-884F458E9887}"/>
          </ac:spMkLst>
        </pc:spChg>
      </pc:sldChg>
      <pc:sldChg chg="add del ord">
        <pc:chgData name="Avigdor Rosensweig" userId="2c23bf757acee734" providerId="LiveId" clId="{3753FDB0-38A1-4D70-A8EC-5F51478AFFB2}" dt="2022-09-14T15:03:18.946" v="421" actId="47"/>
        <pc:sldMkLst>
          <pc:docMk/>
          <pc:sldMk cId="2683168313" sldId="286"/>
        </pc:sldMkLst>
      </pc:sldChg>
      <pc:sldChg chg="modSp del ord">
        <pc:chgData name="Avigdor Rosensweig" userId="2c23bf757acee734" providerId="LiveId" clId="{3753FDB0-38A1-4D70-A8EC-5F51478AFFB2}" dt="2022-09-14T15:03:18.946" v="421" actId="47"/>
        <pc:sldMkLst>
          <pc:docMk/>
          <pc:sldMk cId="96607533" sldId="287"/>
        </pc:sldMkLst>
        <pc:graphicFrameChg chg="mod">
          <ac:chgData name="Avigdor Rosensweig" userId="2c23bf757acee734" providerId="LiveId" clId="{3753FDB0-38A1-4D70-A8EC-5F51478AFFB2}" dt="2022-09-13T06:15:19.868" v="371" actId="20577"/>
          <ac:graphicFrameMkLst>
            <pc:docMk/>
            <pc:sldMk cId="96607533" sldId="287"/>
            <ac:graphicFrameMk id="4" creationId="{CA565E44-7680-43F9-0ABF-A1BB95D01DBF}"/>
          </ac:graphicFrameMkLst>
        </pc:graphicFrameChg>
      </pc:sldChg>
      <pc:sldChg chg="del ord">
        <pc:chgData name="Avigdor Rosensweig" userId="2c23bf757acee734" providerId="LiveId" clId="{3753FDB0-38A1-4D70-A8EC-5F51478AFFB2}" dt="2022-09-13T06:15:51.802" v="374" actId="2696"/>
        <pc:sldMkLst>
          <pc:docMk/>
          <pc:sldMk cId="1101674452" sldId="288"/>
        </pc:sldMkLst>
      </pc:sldChg>
      <pc:sldChg chg="modSp add">
        <pc:chgData name="Avigdor Rosensweig" userId="2c23bf757acee734" providerId="LiveId" clId="{3753FDB0-38A1-4D70-A8EC-5F51478AFFB2}" dt="2022-09-14T12:52:07.974" v="409" actId="20577"/>
        <pc:sldMkLst>
          <pc:docMk/>
          <pc:sldMk cId="1658456748" sldId="288"/>
        </pc:sldMkLst>
        <pc:graphicFrameChg chg="mod">
          <ac:chgData name="Avigdor Rosensweig" userId="2c23bf757acee734" providerId="LiveId" clId="{3753FDB0-38A1-4D70-A8EC-5F51478AFFB2}" dt="2022-09-14T12:52:07.974" v="409" actId="20577"/>
          <ac:graphicFrameMkLst>
            <pc:docMk/>
            <pc:sldMk cId="1658456748" sldId="288"/>
            <ac:graphicFrameMk id="4" creationId="{CA565E44-7680-43F9-0ABF-A1BB95D01DBF}"/>
          </ac:graphicFrameMkLst>
        </pc:graphicFrameChg>
      </pc:sldChg>
      <pc:sldChg chg="del">
        <pc:chgData name="Avigdor Rosensweig" userId="2c23bf757acee734" providerId="LiveId" clId="{3753FDB0-38A1-4D70-A8EC-5F51478AFFB2}" dt="2022-09-13T06:16:50.469" v="386" actId="47"/>
        <pc:sldMkLst>
          <pc:docMk/>
          <pc:sldMk cId="796156418" sldId="289"/>
        </pc:sldMkLst>
      </pc:sldChg>
      <pc:sldChg chg="add del">
        <pc:chgData name="Avigdor Rosensweig" userId="2c23bf757acee734" providerId="LiveId" clId="{3753FDB0-38A1-4D70-A8EC-5F51478AFFB2}" dt="2022-09-14T15:03:18.946" v="421" actId="47"/>
        <pc:sldMkLst>
          <pc:docMk/>
          <pc:sldMk cId="1409764837" sldId="290"/>
        </pc:sldMkLst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3935532392" sldId="291"/>
        </pc:sldMkLst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850504179" sldId="292"/>
        </pc:sldMkLst>
      </pc:sldChg>
      <pc:sldChg chg="del">
        <pc:chgData name="Avigdor Rosensweig" userId="2c23bf757acee734" providerId="LiveId" clId="{3753FDB0-38A1-4D70-A8EC-5F51478AFFB2}" dt="2022-09-14T15:02:44.153" v="410" actId="47"/>
        <pc:sldMkLst>
          <pc:docMk/>
          <pc:sldMk cId="3936042379" sldId="293"/>
        </pc:sldMkLst>
      </pc:sldChg>
      <pc:sldChg chg="modSp new del mod">
        <pc:chgData name="Avigdor Rosensweig" userId="2c23bf757acee734" providerId="LiveId" clId="{3753FDB0-38A1-4D70-A8EC-5F51478AFFB2}" dt="2022-09-14T15:03:18.946" v="421" actId="47"/>
        <pc:sldMkLst>
          <pc:docMk/>
          <pc:sldMk cId="1977265267" sldId="294"/>
        </pc:sldMkLst>
        <pc:spChg chg="mod">
          <ac:chgData name="Avigdor Rosensweig" userId="2c23bf757acee734" providerId="LiveId" clId="{3753FDB0-38A1-4D70-A8EC-5F51478AFFB2}" dt="2022-09-13T06:11:39.309" v="180" actId="113"/>
          <ac:spMkLst>
            <pc:docMk/>
            <pc:sldMk cId="1977265267" sldId="294"/>
            <ac:spMk id="3" creationId="{FA1CAA3A-DEAE-B4ED-D530-0737094C3596}"/>
          </ac:spMkLst>
        </pc:spChg>
      </pc:sldChg>
      <pc:sldChg chg="modSp new del mod">
        <pc:chgData name="Avigdor Rosensweig" userId="2c23bf757acee734" providerId="LiveId" clId="{3753FDB0-38A1-4D70-A8EC-5F51478AFFB2}" dt="2022-09-14T15:03:18.946" v="421" actId="47"/>
        <pc:sldMkLst>
          <pc:docMk/>
          <pc:sldMk cId="3451530059" sldId="295"/>
        </pc:sldMkLst>
        <pc:spChg chg="mod">
          <ac:chgData name="Avigdor Rosensweig" userId="2c23bf757acee734" providerId="LiveId" clId="{3753FDB0-38A1-4D70-A8EC-5F51478AFFB2}" dt="2022-09-13T06:08:24.686" v="161" actId="20577"/>
          <ac:spMkLst>
            <pc:docMk/>
            <pc:sldMk cId="3451530059" sldId="295"/>
            <ac:spMk id="3" creationId="{67C533A8-2D4F-D856-2B9D-D21C11BA2F1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255CF8-2750-4DC2-85A3-1BEA5AF6CCC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321F1539-E737-4AEC-B14F-F134CACE2C96}">
      <dgm:prSet phldrT="[Text]"/>
      <dgm:spPr/>
      <dgm:t>
        <a:bodyPr/>
        <a:lstStyle/>
        <a:p>
          <a:pPr rtl="1"/>
          <a:r>
            <a:rPr lang="he-IL" dirty="0"/>
            <a:t>כתובה</a:t>
          </a:r>
        </a:p>
      </dgm:t>
    </dgm:pt>
    <dgm:pt modelId="{6484B8B5-AFD3-49DA-8DA5-B290917ED28F}" type="parTrans" cxnId="{57912F8F-996B-41DD-8B89-EE5BEA9957B6}">
      <dgm:prSet/>
      <dgm:spPr/>
      <dgm:t>
        <a:bodyPr/>
        <a:lstStyle/>
        <a:p>
          <a:pPr rtl="1"/>
          <a:endParaRPr lang="he-IL"/>
        </a:p>
      </dgm:t>
    </dgm:pt>
    <dgm:pt modelId="{12FEA437-BC33-449E-AC60-2FCD098F1685}" type="sibTrans" cxnId="{57912F8F-996B-41DD-8B89-EE5BEA9957B6}">
      <dgm:prSet/>
      <dgm:spPr/>
      <dgm:t>
        <a:bodyPr/>
        <a:lstStyle/>
        <a:p>
          <a:pPr rtl="1"/>
          <a:endParaRPr lang="he-IL"/>
        </a:p>
      </dgm:t>
    </dgm:pt>
    <dgm:pt modelId="{4F4BB39B-E8A7-426E-9DB5-23CC7BCC539D}">
      <dgm:prSet phldrT="[Text]"/>
      <dgm:spPr/>
      <dgm:t>
        <a:bodyPr/>
        <a:lstStyle/>
        <a:p>
          <a:pPr rtl="1"/>
          <a:r>
            <a:rPr lang="he-IL" dirty="0"/>
            <a:t>דאורייתא</a:t>
          </a:r>
        </a:p>
      </dgm:t>
    </dgm:pt>
    <dgm:pt modelId="{D03AD4E1-9F31-4453-BB97-3D43B177B31B}" type="parTrans" cxnId="{74C8B450-FD18-46EE-81CA-748BD531A792}">
      <dgm:prSet/>
      <dgm:spPr/>
      <dgm:t>
        <a:bodyPr/>
        <a:lstStyle/>
        <a:p>
          <a:pPr rtl="1"/>
          <a:endParaRPr lang="he-IL"/>
        </a:p>
      </dgm:t>
    </dgm:pt>
    <dgm:pt modelId="{2074B0AD-059A-4FC4-A451-DEE8A41AC25B}" type="sibTrans" cxnId="{74C8B450-FD18-46EE-81CA-748BD531A792}">
      <dgm:prSet/>
      <dgm:spPr/>
      <dgm:t>
        <a:bodyPr/>
        <a:lstStyle/>
        <a:p>
          <a:pPr rtl="1"/>
          <a:endParaRPr lang="he-IL"/>
        </a:p>
      </dgm:t>
    </dgm:pt>
    <dgm:pt modelId="{DD7641D7-0AD1-4BB2-A8CB-71EB6E5224FE}">
      <dgm:prSet phldrT="[Text]"/>
      <dgm:spPr/>
      <dgm:t>
        <a:bodyPr/>
        <a:lstStyle/>
        <a:p>
          <a:pPr rtl="1"/>
          <a:r>
            <a:rPr lang="en-US" dirty="0"/>
            <a:t>Hybrid- Commitment is </a:t>
          </a:r>
          <a:r>
            <a:rPr lang="en-US" dirty="0" err="1"/>
            <a:t>Diorayta</a:t>
          </a:r>
          <a:endParaRPr lang="he-IL" dirty="0"/>
        </a:p>
      </dgm:t>
    </dgm:pt>
    <dgm:pt modelId="{E1A73447-D3A6-4796-A310-73D1E537380F}" type="parTrans" cxnId="{FE265C38-E4DD-4CBA-A082-17C1D4553DDC}">
      <dgm:prSet/>
      <dgm:spPr/>
      <dgm:t>
        <a:bodyPr/>
        <a:lstStyle/>
        <a:p>
          <a:pPr rtl="1"/>
          <a:endParaRPr lang="he-IL"/>
        </a:p>
      </dgm:t>
    </dgm:pt>
    <dgm:pt modelId="{988ACB38-AE78-4BAD-84D1-AFDA01034B26}" type="sibTrans" cxnId="{FE265C38-E4DD-4CBA-A082-17C1D4553DDC}">
      <dgm:prSet/>
      <dgm:spPr/>
      <dgm:t>
        <a:bodyPr/>
        <a:lstStyle/>
        <a:p>
          <a:pPr rtl="1"/>
          <a:endParaRPr lang="he-IL"/>
        </a:p>
      </dgm:t>
    </dgm:pt>
    <dgm:pt modelId="{B540B6C1-077A-4995-B9C0-20CC2AE698F8}">
      <dgm:prSet phldrT="[Text]"/>
      <dgm:spPr/>
      <dgm:t>
        <a:bodyPr/>
        <a:lstStyle/>
        <a:p>
          <a:pPr rtl="1"/>
          <a:r>
            <a:rPr lang="he-IL" dirty="0"/>
            <a:t>דרבנן</a:t>
          </a:r>
        </a:p>
      </dgm:t>
    </dgm:pt>
    <dgm:pt modelId="{FB52AA91-B79B-484D-922D-DA05049B9684}" type="parTrans" cxnId="{D9760B36-1462-465C-ABE0-22A1958D54AC}">
      <dgm:prSet/>
      <dgm:spPr/>
      <dgm:t>
        <a:bodyPr/>
        <a:lstStyle/>
        <a:p>
          <a:pPr rtl="1"/>
          <a:endParaRPr lang="he-IL"/>
        </a:p>
      </dgm:t>
    </dgm:pt>
    <dgm:pt modelId="{5A4F6AD3-29B4-42B5-B4EC-D82229A48855}" type="sibTrans" cxnId="{D9760B36-1462-465C-ABE0-22A1958D54AC}">
      <dgm:prSet/>
      <dgm:spPr/>
      <dgm:t>
        <a:bodyPr/>
        <a:lstStyle/>
        <a:p>
          <a:pPr rtl="1"/>
          <a:endParaRPr lang="he-IL"/>
        </a:p>
      </dgm:t>
    </dgm:pt>
    <dgm:pt modelId="{84A873DE-8EE0-4416-888D-54741C2C5984}">
      <dgm:prSet phldrT="[Text]"/>
      <dgm:spPr/>
      <dgm:t>
        <a:bodyPr/>
        <a:lstStyle/>
        <a:p>
          <a:pPr rtl="1"/>
          <a:r>
            <a:rPr lang="en-US" dirty="0"/>
            <a:t>Manifestation of commitment to the relationship</a:t>
          </a:r>
          <a:endParaRPr lang="he-IL" dirty="0"/>
        </a:p>
      </dgm:t>
    </dgm:pt>
    <dgm:pt modelId="{0921F2E4-55CF-4D49-B55A-97946DE1EA52}" type="parTrans" cxnId="{3E6B216C-1B5D-401D-A914-7BA8E26E32B9}">
      <dgm:prSet/>
      <dgm:spPr/>
      <dgm:t>
        <a:bodyPr/>
        <a:lstStyle/>
        <a:p>
          <a:pPr rtl="1"/>
          <a:endParaRPr lang="he-IL"/>
        </a:p>
      </dgm:t>
    </dgm:pt>
    <dgm:pt modelId="{6DAF2193-4BC3-470B-A705-8F59B4980A28}" type="sibTrans" cxnId="{3E6B216C-1B5D-401D-A914-7BA8E26E32B9}">
      <dgm:prSet/>
      <dgm:spPr/>
      <dgm:t>
        <a:bodyPr/>
        <a:lstStyle/>
        <a:p>
          <a:pPr rtl="1"/>
          <a:endParaRPr lang="he-IL"/>
        </a:p>
      </dgm:t>
    </dgm:pt>
    <dgm:pt modelId="{8F969C9F-A242-458A-91AB-7C5BE821CC88}">
      <dgm:prSet phldrT="[Text]"/>
      <dgm:spPr/>
      <dgm:t>
        <a:bodyPr/>
        <a:lstStyle/>
        <a:p>
          <a:pPr rtl="1"/>
          <a:r>
            <a:rPr lang="he-IL" dirty="0"/>
            <a:t>דאורייתא</a:t>
          </a:r>
        </a:p>
      </dgm:t>
    </dgm:pt>
    <dgm:pt modelId="{7B2E1B49-99A2-49F1-9925-F398AC1709A7}" type="parTrans" cxnId="{C4E9DC48-0F5A-49A8-AEB8-05F11E4DD0B4}">
      <dgm:prSet/>
      <dgm:spPr/>
      <dgm:t>
        <a:bodyPr/>
        <a:lstStyle/>
        <a:p>
          <a:pPr rtl="1"/>
          <a:endParaRPr lang="he-IL"/>
        </a:p>
      </dgm:t>
    </dgm:pt>
    <dgm:pt modelId="{F7581914-0905-4A95-B0BA-EDE06F74766A}" type="sibTrans" cxnId="{C4E9DC48-0F5A-49A8-AEB8-05F11E4DD0B4}">
      <dgm:prSet/>
      <dgm:spPr/>
      <dgm:t>
        <a:bodyPr/>
        <a:lstStyle/>
        <a:p>
          <a:pPr rtl="1"/>
          <a:endParaRPr lang="he-IL"/>
        </a:p>
      </dgm:t>
    </dgm:pt>
    <dgm:pt modelId="{C1E83F44-A75F-438A-BA8B-BAEFA039C62C}">
      <dgm:prSet phldrT="[Text]"/>
      <dgm:spPr/>
      <dgm:t>
        <a:bodyPr/>
        <a:lstStyle/>
        <a:p>
          <a:pPr rtl="1"/>
          <a:r>
            <a:rPr lang="en-US" dirty="0"/>
            <a:t>Via Monetary contract</a:t>
          </a:r>
          <a:endParaRPr lang="he-IL" dirty="0"/>
        </a:p>
      </dgm:t>
    </dgm:pt>
    <dgm:pt modelId="{7C8CAE4C-6C54-4259-8968-3FEFDEF58417}" type="sibTrans" cxnId="{A782990A-A164-4DB8-B393-584A8BC38B41}">
      <dgm:prSet/>
      <dgm:spPr/>
      <dgm:t>
        <a:bodyPr/>
        <a:lstStyle/>
        <a:p>
          <a:pPr rtl="1"/>
          <a:endParaRPr lang="he-IL"/>
        </a:p>
      </dgm:t>
    </dgm:pt>
    <dgm:pt modelId="{56896A84-1B9C-4210-9CE4-7D91AC21B49B}" type="parTrans" cxnId="{A782990A-A164-4DB8-B393-584A8BC38B41}">
      <dgm:prSet/>
      <dgm:spPr/>
      <dgm:t>
        <a:bodyPr/>
        <a:lstStyle/>
        <a:p>
          <a:pPr rtl="1"/>
          <a:endParaRPr lang="he-IL"/>
        </a:p>
      </dgm:t>
    </dgm:pt>
    <dgm:pt modelId="{D0F53582-3B29-4E09-AC36-1E328DA52D9E}">
      <dgm:prSet phldrT="[Text]"/>
      <dgm:spPr/>
      <dgm:t>
        <a:bodyPr/>
        <a:lstStyle/>
        <a:p>
          <a:pPr rtl="1"/>
          <a:r>
            <a:rPr lang="he-IL" dirty="0"/>
            <a:t>דרבנן</a:t>
          </a:r>
        </a:p>
      </dgm:t>
    </dgm:pt>
    <dgm:pt modelId="{02024589-093A-4B07-97C7-DC8E7B6A079B}" type="sibTrans" cxnId="{7E8625E0-1EED-48A8-BC45-A7F0FE13B6BA}">
      <dgm:prSet/>
      <dgm:spPr/>
      <dgm:t>
        <a:bodyPr/>
        <a:lstStyle/>
        <a:p>
          <a:pPr rtl="1"/>
          <a:endParaRPr lang="he-IL"/>
        </a:p>
      </dgm:t>
    </dgm:pt>
    <dgm:pt modelId="{9739251F-1EF3-47A9-A2BF-35FB366D70D3}" type="parTrans" cxnId="{7E8625E0-1EED-48A8-BC45-A7F0FE13B6BA}">
      <dgm:prSet/>
      <dgm:spPr/>
      <dgm:t>
        <a:bodyPr/>
        <a:lstStyle/>
        <a:p>
          <a:pPr rtl="1"/>
          <a:endParaRPr lang="he-IL"/>
        </a:p>
      </dgm:t>
    </dgm:pt>
    <dgm:pt modelId="{E6A6F5AE-7776-45BD-A8D8-F2CBE1483DDC}" type="pres">
      <dgm:prSet presAssocID="{67255CF8-2750-4DC2-85A3-1BEA5AF6CCC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1000EE4A-C1DD-4887-B685-28C479507E85}" type="pres">
      <dgm:prSet presAssocID="{321F1539-E737-4AEC-B14F-F134CACE2C96}" presName="hierRoot1" presStyleCnt="0"/>
      <dgm:spPr/>
    </dgm:pt>
    <dgm:pt modelId="{85DC29D5-1F98-4063-8DC4-A9C222D1C99B}" type="pres">
      <dgm:prSet presAssocID="{321F1539-E737-4AEC-B14F-F134CACE2C96}" presName="composite" presStyleCnt="0"/>
      <dgm:spPr/>
    </dgm:pt>
    <dgm:pt modelId="{D73079E6-23A3-4906-918B-CA983D39ECDF}" type="pres">
      <dgm:prSet presAssocID="{321F1539-E737-4AEC-B14F-F134CACE2C96}" presName="background" presStyleLbl="node0" presStyleIdx="0" presStyleCnt="1"/>
      <dgm:spPr/>
    </dgm:pt>
    <dgm:pt modelId="{883AEC64-A766-4B56-B372-E42C5A525F91}" type="pres">
      <dgm:prSet presAssocID="{321F1539-E737-4AEC-B14F-F134CACE2C96}" presName="text" presStyleLbl="fgAcc0" presStyleIdx="0" presStyleCnt="1">
        <dgm:presLayoutVars>
          <dgm:chPref val="3"/>
        </dgm:presLayoutVars>
      </dgm:prSet>
      <dgm:spPr/>
    </dgm:pt>
    <dgm:pt modelId="{E4E80566-4D52-47A6-920D-059740234D9F}" type="pres">
      <dgm:prSet presAssocID="{321F1539-E737-4AEC-B14F-F134CACE2C96}" presName="hierChild2" presStyleCnt="0"/>
      <dgm:spPr/>
    </dgm:pt>
    <dgm:pt modelId="{1BF49314-16BD-407C-ADCC-40CFFBBC7789}" type="pres">
      <dgm:prSet presAssocID="{D03AD4E1-9F31-4453-BB97-3D43B177B31B}" presName="Name10" presStyleLbl="parChTrans1D2" presStyleIdx="0" presStyleCnt="3"/>
      <dgm:spPr/>
    </dgm:pt>
    <dgm:pt modelId="{966BE1F9-C47F-46E3-AEA9-DB00E97DC5E0}" type="pres">
      <dgm:prSet presAssocID="{4F4BB39B-E8A7-426E-9DB5-23CC7BCC539D}" presName="hierRoot2" presStyleCnt="0"/>
      <dgm:spPr/>
    </dgm:pt>
    <dgm:pt modelId="{25E85382-ACB0-4D31-8B7C-CAAC61455809}" type="pres">
      <dgm:prSet presAssocID="{4F4BB39B-E8A7-426E-9DB5-23CC7BCC539D}" presName="composite2" presStyleCnt="0"/>
      <dgm:spPr/>
    </dgm:pt>
    <dgm:pt modelId="{9B7AEB52-7157-4313-9C08-FEC40381D3DE}" type="pres">
      <dgm:prSet presAssocID="{4F4BB39B-E8A7-426E-9DB5-23CC7BCC539D}" presName="background2" presStyleLbl="node2" presStyleIdx="0" presStyleCnt="3"/>
      <dgm:spPr>
        <a:solidFill>
          <a:srgbClr val="7030A0"/>
        </a:solidFill>
      </dgm:spPr>
    </dgm:pt>
    <dgm:pt modelId="{74DFE332-60F7-4F57-994A-08B39B9490ED}" type="pres">
      <dgm:prSet presAssocID="{4F4BB39B-E8A7-426E-9DB5-23CC7BCC539D}" presName="text2" presStyleLbl="fgAcc2" presStyleIdx="0" presStyleCnt="3">
        <dgm:presLayoutVars>
          <dgm:chPref val="3"/>
        </dgm:presLayoutVars>
      </dgm:prSet>
      <dgm:spPr/>
    </dgm:pt>
    <dgm:pt modelId="{413E32A3-7EB5-4835-91A5-7F63CA5B254B}" type="pres">
      <dgm:prSet presAssocID="{4F4BB39B-E8A7-426E-9DB5-23CC7BCC539D}" presName="hierChild3" presStyleCnt="0"/>
      <dgm:spPr/>
    </dgm:pt>
    <dgm:pt modelId="{E9AAAC12-04C2-4ED7-B9B9-F123D983F692}" type="pres">
      <dgm:prSet presAssocID="{E1A73447-D3A6-4796-A310-73D1E537380F}" presName="Name10" presStyleLbl="parChTrans1D2" presStyleIdx="1" presStyleCnt="3"/>
      <dgm:spPr/>
    </dgm:pt>
    <dgm:pt modelId="{CA3FD8F8-4174-4DFC-A8A4-87B65BCB4458}" type="pres">
      <dgm:prSet presAssocID="{DD7641D7-0AD1-4BB2-A8CB-71EB6E5224FE}" presName="hierRoot2" presStyleCnt="0"/>
      <dgm:spPr/>
    </dgm:pt>
    <dgm:pt modelId="{8A57AEF4-7CF2-437E-81E5-C2698634192D}" type="pres">
      <dgm:prSet presAssocID="{DD7641D7-0AD1-4BB2-A8CB-71EB6E5224FE}" presName="composite2" presStyleCnt="0"/>
      <dgm:spPr/>
    </dgm:pt>
    <dgm:pt modelId="{32404843-9CE1-4CD3-9264-34F030C49E8E}" type="pres">
      <dgm:prSet presAssocID="{DD7641D7-0AD1-4BB2-A8CB-71EB6E5224FE}" presName="background2" presStyleLbl="node2" presStyleIdx="1" presStyleCnt="3"/>
      <dgm:spPr>
        <a:solidFill>
          <a:srgbClr val="FF0000"/>
        </a:solidFill>
      </dgm:spPr>
    </dgm:pt>
    <dgm:pt modelId="{244FB844-6198-43DB-AD34-A863E814D21C}" type="pres">
      <dgm:prSet presAssocID="{DD7641D7-0AD1-4BB2-A8CB-71EB6E5224FE}" presName="text2" presStyleLbl="fgAcc2" presStyleIdx="1" presStyleCnt="3">
        <dgm:presLayoutVars>
          <dgm:chPref val="3"/>
        </dgm:presLayoutVars>
      </dgm:prSet>
      <dgm:spPr/>
    </dgm:pt>
    <dgm:pt modelId="{7ACA01C7-5126-4878-934A-14A52EAD8B9A}" type="pres">
      <dgm:prSet presAssocID="{DD7641D7-0AD1-4BB2-A8CB-71EB6E5224FE}" presName="hierChild3" presStyleCnt="0"/>
      <dgm:spPr/>
    </dgm:pt>
    <dgm:pt modelId="{81C504B7-B3D3-422F-8BD7-BB72289970DD}" type="pres">
      <dgm:prSet presAssocID="{0921F2E4-55CF-4D49-B55A-97946DE1EA52}" presName="Name17" presStyleLbl="parChTrans1D3" presStyleIdx="0" presStyleCnt="2"/>
      <dgm:spPr/>
    </dgm:pt>
    <dgm:pt modelId="{2986FD99-E4F3-4EFE-88C0-41115B6BE682}" type="pres">
      <dgm:prSet presAssocID="{84A873DE-8EE0-4416-888D-54741C2C5984}" presName="hierRoot3" presStyleCnt="0"/>
      <dgm:spPr/>
    </dgm:pt>
    <dgm:pt modelId="{494BBEC4-0F65-4A23-BD50-25D7E495C497}" type="pres">
      <dgm:prSet presAssocID="{84A873DE-8EE0-4416-888D-54741C2C5984}" presName="composite3" presStyleCnt="0"/>
      <dgm:spPr/>
    </dgm:pt>
    <dgm:pt modelId="{496F2FA2-3A57-49F0-A887-EFC30A4A14C3}" type="pres">
      <dgm:prSet presAssocID="{84A873DE-8EE0-4416-888D-54741C2C5984}" presName="background3" presStyleLbl="node3" presStyleIdx="0" presStyleCnt="2"/>
      <dgm:spPr>
        <a:solidFill>
          <a:srgbClr val="7030A0"/>
        </a:solidFill>
      </dgm:spPr>
    </dgm:pt>
    <dgm:pt modelId="{658E8074-829A-415C-A825-78753F6CA9BA}" type="pres">
      <dgm:prSet presAssocID="{84A873DE-8EE0-4416-888D-54741C2C5984}" presName="text3" presStyleLbl="fgAcc3" presStyleIdx="0" presStyleCnt="2">
        <dgm:presLayoutVars>
          <dgm:chPref val="3"/>
        </dgm:presLayoutVars>
      </dgm:prSet>
      <dgm:spPr/>
    </dgm:pt>
    <dgm:pt modelId="{4DE7CA01-6B0C-4693-8662-35E3E0F5629D}" type="pres">
      <dgm:prSet presAssocID="{84A873DE-8EE0-4416-888D-54741C2C5984}" presName="hierChild4" presStyleCnt="0"/>
      <dgm:spPr/>
    </dgm:pt>
    <dgm:pt modelId="{AC482E95-0837-43A1-8EE6-8CD4324AC50E}" type="pres">
      <dgm:prSet presAssocID="{7B2E1B49-99A2-49F1-9925-F398AC1709A7}" presName="Name23" presStyleLbl="parChTrans1D4" presStyleIdx="0" presStyleCnt="2"/>
      <dgm:spPr/>
    </dgm:pt>
    <dgm:pt modelId="{A87CD35E-F438-445B-95F8-90852030CDAE}" type="pres">
      <dgm:prSet presAssocID="{8F969C9F-A242-458A-91AB-7C5BE821CC88}" presName="hierRoot4" presStyleCnt="0"/>
      <dgm:spPr/>
    </dgm:pt>
    <dgm:pt modelId="{15BB80F0-C9CF-44B7-AC8A-148DA7BAD28B}" type="pres">
      <dgm:prSet presAssocID="{8F969C9F-A242-458A-91AB-7C5BE821CC88}" presName="composite4" presStyleCnt="0"/>
      <dgm:spPr/>
    </dgm:pt>
    <dgm:pt modelId="{B0D59648-A243-4BBB-A3E3-768A5928CE5E}" type="pres">
      <dgm:prSet presAssocID="{8F969C9F-A242-458A-91AB-7C5BE821CC88}" presName="background4" presStyleLbl="node4" presStyleIdx="0" presStyleCnt="2"/>
      <dgm:spPr>
        <a:solidFill>
          <a:srgbClr val="7030A0"/>
        </a:solidFill>
      </dgm:spPr>
    </dgm:pt>
    <dgm:pt modelId="{1D1D592A-C250-4BA0-8E21-DD718A509C45}" type="pres">
      <dgm:prSet presAssocID="{8F969C9F-A242-458A-91AB-7C5BE821CC88}" presName="text4" presStyleLbl="fgAcc4" presStyleIdx="0" presStyleCnt="2">
        <dgm:presLayoutVars>
          <dgm:chPref val="3"/>
        </dgm:presLayoutVars>
      </dgm:prSet>
      <dgm:spPr/>
    </dgm:pt>
    <dgm:pt modelId="{2D3FEFBA-0E6F-43F5-A28B-DADCB846CD70}" type="pres">
      <dgm:prSet presAssocID="{8F969C9F-A242-458A-91AB-7C5BE821CC88}" presName="hierChild5" presStyleCnt="0"/>
      <dgm:spPr/>
    </dgm:pt>
    <dgm:pt modelId="{A35BF034-32E5-44CD-B26C-783CDEB170CF}" type="pres">
      <dgm:prSet presAssocID="{56896A84-1B9C-4210-9CE4-7D91AC21B49B}" presName="Name17" presStyleLbl="parChTrans1D3" presStyleIdx="1" presStyleCnt="2"/>
      <dgm:spPr/>
    </dgm:pt>
    <dgm:pt modelId="{E28586B2-EDE5-442D-B0D4-58C9B2233123}" type="pres">
      <dgm:prSet presAssocID="{C1E83F44-A75F-438A-BA8B-BAEFA039C62C}" presName="hierRoot3" presStyleCnt="0"/>
      <dgm:spPr/>
    </dgm:pt>
    <dgm:pt modelId="{B868089A-5312-4950-B6E5-A4AA1C041574}" type="pres">
      <dgm:prSet presAssocID="{C1E83F44-A75F-438A-BA8B-BAEFA039C62C}" presName="composite3" presStyleCnt="0"/>
      <dgm:spPr/>
    </dgm:pt>
    <dgm:pt modelId="{967432EB-4B6C-44B5-BFC3-889070A34673}" type="pres">
      <dgm:prSet presAssocID="{C1E83F44-A75F-438A-BA8B-BAEFA039C62C}" presName="background3" presStyleLbl="node3" presStyleIdx="1" presStyleCnt="2"/>
      <dgm:spPr>
        <a:solidFill>
          <a:srgbClr val="FFC000"/>
        </a:solidFill>
      </dgm:spPr>
    </dgm:pt>
    <dgm:pt modelId="{86CA1729-F522-47F5-9DDC-10409C65AE06}" type="pres">
      <dgm:prSet presAssocID="{C1E83F44-A75F-438A-BA8B-BAEFA039C62C}" presName="text3" presStyleLbl="fgAcc3" presStyleIdx="1" presStyleCnt="2">
        <dgm:presLayoutVars>
          <dgm:chPref val="3"/>
        </dgm:presLayoutVars>
      </dgm:prSet>
      <dgm:spPr/>
    </dgm:pt>
    <dgm:pt modelId="{E593EC88-CC2A-4233-8925-1CDD200C89BA}" type="pres">
      <dgm:prSet presAssocID="{C1E83F44-A75F-438A-BA8B-BAEFA039C62C}" presName="hierChild4" presStyleCnt="0"/>
      <dgm:spPr/>
    </dgm:pt>
    <dgm:pt modelId="{F26E1E43-4B65-4231-A7A6-822A87AE7169}" type="pres">
      <dgm:prSet presAssocID="{9739251F-1EF3-47A9-A2BF-35FB366D70D3}" presName="Name23" presStyleLbl="parChTrans1D4" presStyleIdx="1" presStyleCnt="2"/>
      <dgm:spPr/>
    </dgm:pt>
    <dgm:pt modelId="{83B85FBC-32A6-4C48-BB44-DD8CCEDD9379}" type="pres">
      <dgm:prSet presAssocID="{D0F53582-3B29-4E09-AC36-1E328DA52D9E}" presName="hierRoot4" presStyleCnt="0"/>
      <dgm:spPr/>
    </dgm:pt>
    <dgm:pt modelId="{2C8662E0-38CB-4D04-B9FC-5768062C9B24}" type="pres">
      <dgm:prSet presAssocID="{D0F53582-3B29-4E09-AC36-1E328DA52D9E}" presName="composite4" presStyleCnt="0"/>
      <dgm:spPr/>
    </dgm:pt>
    <dgm:pt modelId="{054A0F62-15AC-4842-8A5D-C398CF4A8FCC}" type="pres">
      <dgm:prSet presAssocID="{D0F53582-3B29-4E09-AC36-1E328DA52D9E}" presName="background4" presStyleLbl="node4" presStyleIdx="1" presStyleCnt="2"/>
      <dgm:spPr>
        <a:solidFill>
          <a:srgbClr val="FFC000"/>
        </a:solidFill>
      </dgm:spPr>
    </dgm:pt>
    <dgm:pt modelId="{F97F493A-320F-405D-B410-C317DF80A430}" type="pres">
      <dgm:prSet presAssocID="{D0F53582-3B29-4E09-AC36-1E328DA52D9E}" presName="text4" presStyleLbl="fgAcc4" presStyleIdx="1" presStyleCnt="2">
        <dgm:presLayoutVars>
          <dgm:chPref val="3"/>
        </dgm:presLayoutVars>
      </dgm:prSet>
      <dgm:spPr/>
    </dgm:pt>
    <dgm:pt modelId="{9935EA21-7C87-45BD-9FE4-8A5EC00A505E}" type="pres">
      <dgm:prSet presAssocID="{D0F53582-3B29-4E09-AC36-1E328DA52D9E}" presName="hierChild5" presStyleCnt="0"/>
      <dgm:spPr/>
    </dgm:pt>
    <dgm:pt modelId="{36B46657-FEF7-4FB0-A2D3-8FD787C7F14D}" type="pres">
      <dgm:prSet presAssocID="{FB52AA91-B79B-484D-922D-DA05049B9684}" presName="Name10" presStyleLbl="parChTrans1D2" presStyleIdx="2" presStyleCnt="3"/>
      <dgm:spPr/>
    </dgm:pt>
    <dgm:pt modelId="{92DC7D41-0C5D-47A5-BABE-435648687DAC}" type="pres">
      <dgm:prSet presAssocID="{B540B6C1-077A-4995-B9C0-20CC2AE698F8}" presName="hierRoot2" presStyleCnt="0"/>
      <dgm:spPr/>
    </dgm:pt>
    <dgm:pt modelId="{F4BF7E40-09C9-4665-B5C2-C29AD52FCC2A}" type="pres">
      <dgm:prSet presAssocID="{B540B6C1-077A-4995-B9C0-20CC2AE698F8}" presName="composite2" presStyleCnt="0"/>
      <dgm:spPr/>
    </dgm:pt>
    <dgm:pt modelId="{E8F32704-C019-42D1-ACAF-FE9DFD70CBAA}" type="pres">
      <dgm:prSet presAssocID="{B540B6C1-077A-4995-B9C0-20CC2AE698F8}" presName="background2" presStyleLbl="node2" presStyleIdx="2" presStyleCnt="3"/>
      <dgm:spPr>
        <a:solidFill>
          <a:srgbClr val="FFC000"/>
        </a:solidFill>
      </dgm:spPr>
    </dgm:pt>
    <dgm:pt modelId="{370CD4A1-631E-401A-85DE-7E1343F1C9B6}" type="pres">
      <dgm:prSet presAssocID="{B540B6C1-077A-4995-B9C0-20CC2AE698F8}" presName="text2" presStyleLbl="fgAcc2" presStyleIdx="2" presStyleCnt="3">
        <dgm:presLayoutVars>
          <dgm:chPref val="3"/>
        </dgm:presLayoutVars>
      </dgm:prSet>
      <dgm:spPr/>
    </dgm:pt>
    <dgm:pt modelId="{9A2D34A7-5B04-47C6-A341-A4C30C53E35E}" type="pres">
      <dgm:prSet presAssocID="{B540B6C1-077A-4995-B9C0-20CC2AE698F8}" presName="hierChild3" presStyleCnt="0"/>
      <dgm:spPr/>
    </dgm:pt>
  </dgm:ptLst>
  <dgm:cxnLst>
    <dgm:cxn modelId="{A782990A-A164-4DB8-B393-584A8BC38B41}" srcId="{DD7641D7-0AD1-4BB2-A8CB-71EB6E5224FE}" destId="{C1E83F44-A75F-438A-BA8B-BAEFA039C62C}" srcOrd="1" destOrd="0" parTransId="{56896A84-1B9C-4210-9CE4-7D91AC21B49B}" sibTransId="{7C8CAE4C-6C54-4259-8968-3FEFDEF58417}"/>
    <dgm:cxn modelId="{1AC38834-ED28-4953-9A97-7926BA1FAD10}" type="presOf" srcId="{4F4BB39B-E8A7-426E-9DB5-23CC7BCC539D}" destId="{74DFE332-60F7-4F57-994A-08B39B9490ED}" srcOrd="0" destOrd="0" presId="urn:microsoft.com/office/officeart/2005/8/layout/hierarchy1"/>
    <dgm:cxn modelId="{D9760B36-1462-465C-ABE0-22A1958D54AC}" srcId="{321F1539-E737-4AEC-B14F-F134CACE2C96}" destId="{B540B6C1-077A-4995-B9C0-20CC2AE698F8}" srcOrd="2" destOrd="0" parTransId="{FB52AA91-B79B-484D-922D-DA05049B9684}" sibTransId="{5A4F6AD3-29B4-42B5-B4EC-D82229A48855}"/>
    <dgm:cxn modelId="{FE265C38-E4DD-4CBA-A082-17C1D4553DDC}" srcId="{321F1539-E737-4AEC-B14F-F134CACE2C96}" destId="{DD7641D7-0AD1-4BB2-A8CB-71EB6E5224FE}" srcOrd="1" destOrd="0" parTransId="{E1A73447-D3A6-4796-A310-73D1E537380F}" sibTransId="{988ACB38-AE78-4BAD-84D1-AFDA01034B26}"/>
    <dgm:cxn modelId="{71F13B3F-0B46-43A1-8DED-5D74D4DC3B19}" type="presOf" srcId="{321F1539-E737-4AEC-B14F-F134CACE2C96}" destId="{883AEC64-A766-4B56-B372-E42C5A525F91}" srcOrd="0" destOrd="0" presId="urn:microsoft.com/office/officeart/2005/8/layout/hierarchy1"/>
    <dgm:cxn modelId="{C4E9DC48-0F5A-49A8-AEB8-05F11E4DD0B4}" srcId="{84A873DE-8EE0-4416-888D-54741C2C5984}" destId="{8F969C9F-A242-458A-91AB-7C5BE821CC88}" srcOrd="0" destOrd="0" parTransId="{7B2E1B49-99A2-49F1-9925-F398AC1709A7}" sibTransId="{F7581914-0905-4A95-B0BA-EDE06F74766A}"/>
    <dgm:cxn modelId="{CB295949-8372-4C81-8409-64BD2EB0E9B6}" type="presOf" srcId="{DD7641D7-0AD1-4BB2-A8CB-71EB6E5224FE}" destId="{244FB844-6198-43DB-AD34-A863E814D21C}" srcOrd="0" destOrd="0" presId="urn:microsoft.com/office/officeart/2005/8/layout/hierarchy1"/>
    <dgm:cxn modelId="{3E6B216C-1B5D-401D-A914-7BA8E26E32B9}" srcId="{DD7641D7-0AD1-4BB2-A8CB-71EB6E5224FE}" destId="{84A873DE-8EE0-4416-888D-54741C2C5984}" srcOrd="0" destOrd="0" parTransId="{0921F2E4-55CF-4D49-B55A-97946DE1EA52}" sibTransId="{6DAF2193-4BC3-470B-A705-8F59B4980A28}"/>
    <dgm:cxn modelId="{0B1B0870-8F6B-467D-91C4-A66352E186BE}" type="presOf" srcId="{8F969C9F-A242-458A-91AB-7C5BE821CC88}" destId="{1D1D592A-C250-4BA0-8E21-DD718A509C45}" srcOrd="0" destOrd="0" presId="urn:microsoft.com/office/officeart/2005/8/layout/hierarchy1"/>
    <dgm:cxn modelId="{74C8B450-FD18-46EE-81CA-748BD531A792}" srcId="{321F1539-E737-4AEC-B14F-F134CACE2C96}" destId="{4F4BB39B-E8A7-426E-9DB5-23CC7BCC539D}" srcOrd="0" destOrd="0" parTransId="{D03AD4E1-9F31-4453-BB97-3D43B177B31B}" sibTransId="{2074B0AD-059A-4FC4-A451-DEE8A41AC25B}"/>
    <dgm:cxn modelId="{17387156-AB8B-400C-A600-9CA1D2D69A19}" type="presOf" srcId="{9739251F-1EF3-47A9-A2BF-35FB366D70D3}" destId="{F26E1E43-4B65-4231-A7A6-822A87AE7169}" srcOrd="0" destOrd="0" presId="urn:microsoft.com/office/officeart/2005/8/layout/hierarchy1"/>
    <dgm:cxn modelId="{57912F8F-996B-41DD-8B89-EE5BEA9957B6}" srcId="{67255CF8-2750-4DC2-85A3-1BEA5AF6CCC3}" destId="{321F1539-E737-4AEC-B14F-F134CACE2C96}" srcOrd="0" destOrd="0" parTransId="{6484B8B5-AFD3-49DA-8DA5-B290917ED28F}" sibTransId="{12FEA437-BC33-449E-AC60-2FCD098F1685}"/>
    <dgm:cxn modelId="{39305990-02DD-4A62-9981-145F382CCEDD}" type="presOf" srcId="{B540B6C1-077A-4995-B9C0-20CC2AE698F8}" destId="{370CD4A1-631E-401A-85DE-7E1343F1C9B6}" srcOrd="0" destOrd="0" presId="urn:microsoft.com/office/officeart/2005/8/layout/hierarchy1"/>
    <dgm:cxn modelId="{70327E91-4974-4AB0-9D54-9561C94DDA04}" type="presOf" srcId="{C1E83F44-A75F-438A-BA8B-BAEFA039C62C}" destId="{86CA1729-F522-47F5-9DDC-10409C65AE06}" srcOrd="0" destOrd="0" presId="urn:microsoft.com/office/officeart/2005/8/layout/hierarchy1"/>
    <dgm:cxn modelId="{6272F194-8546-45C2-B122-CC28E17E8F67}" type="presOf" srcId="{56896A84-1B9C-4210-9CE4-7D91AC21B49B}" destId="{A35BF034-32E5-44CD-B26C-783CDEB170CF}" srcOrd="0" destOrd="0" presId="urn:microsoft.com/office/officeart/2005/8/layout/hierarchy1"/>
    <dgm:cxn modelId="{761E479D-1F61-46CE-8DC5-8E1A785BFE7C}" type="presOf" srcId="{D0F53582-3B29-4E09-AC36-1E328DA52D9E}" destId="{F97F493A-320F-405D-B410-C317DF80A430}" srcOrd="0" destOrd="0" presId="urn:microsoft.com/office/officeart/2005/8/layout/hierarchy1"/>
    <dgm:cxn modelId="{8CB6C1A2-C91F-42FE-B429-EA92FBA73F66}" type="presOf" srcId="{D03AD4E1-9F31-4453-BB97-3D43B177B31B}" destId="{1BF49314-16BD-407C-ADCC-40CFFBBC7789}" srcOrd="0" destOrd="0" presId="urn:microsoft.com/office/officeart/2005/8/layout/hierarchy1"/>
    <dgm:cxn modelId="{7158BFB4-F7CC-444C-AF4D-8D9F493FD84A}" type="presOf" srcId="{7B2E1B49-99A2-49F1-9925-F398AC1709A7}" destId="{AC482E95-0837-43A1-8EE6-8CD4324AC50E}" srcOrd="0" destOrd="0" presId="urn:microsoft.com/office/officeart/2005/8/layout/hierarchy1"/>
    <dgm:cxn modelId="{6185DDC0-1C83-4162-B5EE-3DC1156814F0}" type="presOf" srcId="{67255CF8-2750-4DC2-85A3-1BEA5AF6CCC3}" destId="{E6A6F5AE-7776-45BD-A8D8-F2CBE1483DDC}" srcOrd="0" destOrd="0" presId="urn:microsoft.com/office/officeart/2005/8/layout/hierarchy1"/>
    <dgm:cxn modelId="{7AF0EFDD-54D1-4C4B-A420-5981703E15AA}" type="presOf" srcId="{84A873DE-8EE0-4416-888D-54741C2C5984}" destId="{658E8074-829A-415C-A825-78753F6CA9BA}" srcOrd="0" destOrd="0" presId="urn:microsoft.com/office/officeart/2005/8/layout/hierarchy1"/>
    <dgm:cxn modelId="{7E8625E0-1EED-48A8-BC45-A7F0FE13B6BA}" srcId="{C1E83F44-A75F-438A-BA8B-BAEFA039C62C}" destId="{D0F53582-3B29-4E09-AC36-1E328DA52D9E}" srcOrd="0" destOrd="0" parTransId="{9739251F-1EF3-47A9-A2BF-35FB366D70D3}" sibTransId="{02024589-093A-4B07-97C7-DC8E7B6A079B}"/>
    <dgm:cxn modelId="{96B817E5-4CC6-4755-A84B-13373402F985}" type="presOf" srcId="{FB52AA91-B79B-484D-922D-DA05049B9684}" destId="{36B46657-FEF7-4FB0-A2D3-8FD787C7F14D}" srcOrd="0" destOrd="0" presId="urn:microsoft.com/office/officeart/2005/8/layout/hierarchy1"/>
    <dgm:cxn modelId="{925EB8F5-10C5-4BB0-A7DE-5D1C5FF14EA0}" type="presOf" srcId="{E1A73447-D3A6-4796-A310-73D1E537380F}" destId="{E9AAAC12-04C2-4ED7-B9B9-F123D983F692}" srcOrd="0" destOrd="0" presId="urn:microsoft.com/office/officeart/2005/8/layout/hierarchy1"/>
    <dgm:cxn modelId="{A5C1AAFC-6440-4C88-9E42-80F6E23E55EB}" type="presOf" srcId="{0921F2E4-55CF-4D49-B55A-97946DE1EA52}" destId="{81C504B7-B3D3-422F-8BD7-BB72289970DD}" srcOrd="0" destOrd="0" presId="urn:microsoft.com/office/officeart/2005/8/layout/hierarchy1"/>
    <dgm:cxn modelId="{A10B09B5-E5CB-479A-BE62-1C1C8BAEF73B}" type="presParOf" srcId="{E6A6F5AE-7776-45BD-A8D8-F2CBE1483DDC}" destId="{1000EE4A-C1DD-4887-B685-28C479507E85}" srcOrd="0" destOrd="0" presId="urn:microsoft.com/office/officeart/2005/8/layout/hierarchy1"/>
    <dgm:cxn modelId="{B0F1AA4B-3E17-4CF7-B096-5D7937D47C8F}" type="presParOf" srcId="{1000EE4A-C1DD-4887-B685-28C479507E85}" destId="{85DC29D5-1F98-4063-8DC4-A9C222D1C99B}" srcOrd="0" destOrd="0" presId="urn:microsoft.com/office/officeart/2005/8/layout/hierarchy1"/>
    <dgm:cxn modelId="{CB8B06B4-9693-48D6-9FB4-F022A450E5E9}" type="presParOf" srcId="{85DC29D5-1F98-4063-8DC4-A9C222D1C99B}" destId="{D73079E6-23A3-4906-918B-CA983D39ECDF}" srcOrd="0" destOrd="0" presId="urn:microsoft.com/office/officeart/2005/8/layout/hierarchy1"/>
    <dgm:cxn modelId="{B4FFEB66-00D5-4588-85F6-32C99BE8F1E6}" type="presParOf" srcId="{85DC29D5-1F98-4063-8DC4-A9C222D1C99B}" destId="{883AEC64-A766-4B56-B372-E42C5A525F91}" srcOrd="1" destOrd="0" presId="urn:microsoft.com/office/officeart/2005/8/layout/hierarchy1"/>
    <dgm:cxn modelId="{79D5E9AC-EE5E-4365-835A-CB52622BA5F5}" type="presParOf" srcId="{1000EE4A-C1DD-4887-B685-28C479507E85}" destId="{E4E80566-4D52-47A6-920D-059740234D9F}" srcOrd="1" destOrd="0" presId="urn:microsoft.com/office/officeart/2005/8/layout/hierarchy1"/>
    <dgm:cxn modelId="{4B552198-8231-4CB7-A0D1-95BE322754DC}" type="presParOf" srcId="{E4E80566-4D52-47A6-920D-059740234D9F}" destId="{1BF49314-16BD-407C-ADCC-40CFFBBC7789}" srcOrd="0" destOrd="0" presId="urn:microsoft.com/office/officeart/2005/8/layout/hierarchy1"/>
    <dgm:cxn modelId="{FF637604-D741-4AA7-B84D-5BD3D03647D4}" type="presParOf" srcId="{E4E80566-4D52-47A6-920D-059740234D9F}" destId="{966BE1F9-C47F-46E3-AEA9-DB00E97DC5E0}" srcOrd="1" destOrd="0" presId="urn:microsoft.com/office/officeart/2005/8/layout/hierarchy1"/>
    <dgm:cxn modelId="{C59B932B-FD70-4FB3-8E94-68F172B2E3EC}" type="presParOf" srcId="{966BE1F9-C47F-46E3-AEA9-DB00E97DC5E0}" destId="{25E85382-ACB0-4D31-8B7C-CAAC61455809}" srcOrd="0" destOrd="0" presId="urn:microsoft.com/office/officeart/2005/8/layout/hierarchy1"/>
    <dgm:cxn modelId="{84DAC25A-E9F3-4CDA-B0B0-687EA10EAF44}" type="presParOf" srcId="{25E85382-ACB0-4D31-8B7C-CAAC61455809}" destId="{9B7AEB52-7157-4313-9C08-FEC40381D3DE}" srcOrd="0" destOrd="0" presId="urn:microsoft.com/office/officeart/2005/8/layout/hierarchy1"/>
    <dgm:cxn modelId="{0B9758FD-0272-4623-A1BC-7DE2901EA4AE}" type="presParOf" srcId="{25E85382-ACB0-4D31-8B7C-CAAC61455809}" destId="{74DFE332-60F7-4F57-994A-08B39B9490ED}" srcOrd="1" destOrd="0" presId="urn:microsoft.com/office/officeart/2005/8/layout/hierarchy1"/>
    <dgm:cxn modelId="{963092B5-D970-44F6-9EB5-4714D23B7521}" type="presParOf" srcId="{966BE1F9-C47F-46E3-AEA9-DB00E97DC5E0}" destId="{413E32A3-7EB5-4835-91A5-7F63CA5B254B}" srcOrd="1" destOrd="0" presId="urn:microsoft.com/office/officeart/2005/8/layout/hierarchy1"/>
    <dgm:cxn modelId="{440288CB-6677-4460-BF45-B53073D8BEBF}" type="presParOf" srcId="{E4E80566-4D52-47A6-920D-059740234D9F}" destId="{E9AAAC12-04C2-4ED7-B9B9-F123D983F692}" srcOrd="2" destOrd="0" presId="urn:microsoft.com/office/officeart/2005/8/layout/hierarchy1"/>
    <dgm:cxn modelId="{D9DEA4AE-1A68-4EE1-827E-44D785F0AB95}" type="presParOf" srcId="{E4E80566-4D52-47A6-920D-059740234D9F}" destId="{CA3FD8F8-4174-4DFC-A8A4-87B65BCB4458}" srcOrd="3" destOrd="0" presId="urn:microsoft.com/office/officeart/2005/8/layout/hierarchy1"/>
    <dgm:cxn modelId="{E2F57C89-5216-4187-8A3D-5FC1B58D9C26}" type="presParOf" srcId="{CA3FD8F8-4174-4DFC-A8A4-87B65BCB4458}" destId="{8A57AEF4-7CF2-437E-81E5-C2698634192D}" srcOrd="0" destOrd="0" presId="urn:microsoft.com/office/officeart/2005/8/layout/hierarchy1"/>
    <dgm:cxn modelId="{8C3AFB4A-4509-49AC-85C6-6FDAD66D837C}" type="presParOf" srcId="{8A57AEF4-7CF2-437E-81E5-C2698634192D}" destId="{32404843-9CE1-4CD3-9264-34F030C49E8E}" srcOrd="0" destOrd="0" presId="urn:microsoft.com/office/officeart/2005/8/layout/hierarchy1"/>
    <dgm:cxn modelId="{99D4BD5B-FCA2-4583-A29B-BC9E75BAE9BD}" type="presParOf" srcId="{8A57AEF4-7CF2-437E-81E5-C2698634192D}" destId="{244FB844-6198-43DB-AD34-A863E814D21C}" srcOrd="1" destOrd="0" presId="urn:microsoft.com/office/officeart/2005/8/layout/hierarchy1"/>
    <dgm:cxn modelId="{4204AF3D-D73B-43E8-A837-E557ADFCAFFF}" type="presParOf" srcId="{CA3FD8F8-4174-4DFC-A8A4-87B65BCB4458}" destId="{7ACA01C7-5126-4878-934A-14A52EAD8B9A}" srcOrd="1" destOrd="0" presId="urn:microsoft.com/office/officeart/2005/8/layout/hierarchy1"/>
    <dgm:cxn modelId="{462296C3-6961-4589-A42E-F6512159B84D}" type="presParOf" srcId="{7ACA01C7-5126-4878-934A-14A52EAD8B9A}" destId="{81C504B7-B3D3-422F-8BD7-BB72289970DD}" srcOrd="0" destOrd="0" presId="urn:microsoft.com/office/officeart/2005/8/layout/hierarchy1"/>
    <dgm:cxn modelId="{7191BF6E-1143-4464-8C6C-CBBFE65A4142}" type="presParOf" srcId="{7ACA01C7-5126-4878-934A-14A52EAD8B9A}" destId="{2986FD99-E4F3-4EFE-88C0-41115B6BE682}" srcOrd="1" destOrd="0" presId="urn:microsoft.com/office/officeart/2005/8/layout/hierarchy1"/>
    <dgm:cxn modelId="{7E443C83-28F1-4832-8F11-6598B0B59E54}" type="presParOf" srcId="{2986FD99-E4F3-4EFE-88C0-41115B6BE682}" destId="{494BBEC4-0F65-4A23-BD50-25D7E495C497}" srcOrd="0" destOrd="0" presId="urn:microsoft.com/office/officeart/2005/8/layout/hierarchy1"/>
    <dgm:cxn modelId="{BB3340B8-ED0A-487F-8AB6-D4A41018859D}" type="presParOf" srcId="{494BBEC4-0F65-4A23-BD50-25D7E495C497}" destId="{496F2FA2-3A57-49F0-A887-EFC30A4A14C3}" srcOrd="0" destOrd="0" presId="urn:microsoft.com/office/officeart/2005/8/layout/hierarchy1"/>
    <dgm:cxn modelId="{F9F440EC-D0BA-4819-AB1D-AD3F4FD9313A}" type="presParOf" srcId="{494BBEC4-0F65-4A23-BD50-25D7E495C497}" destId="{658E8074-829A-415C-A825-78753F6CA9BA}" srcOrd="1" destOrd="0" presId="urn:microsoft.com/office/officeart/2005/8/layout/hierarchy1"/>
    <dgm:cxn modelId="{2C8B8EBF-9315-4E9F-9061-42495FDD4A19}" type="presParOf" srcId="{2986FD99-E4F3-4EFE-88C0-41115B6BE682}" destId="{4DE7CA01-6B0C-4693-8662-35E3E0F5629D}" srcOrd="1" destOrd="0" presId="urn:microsoft.com/office/officeart/2005/8/layout/hierarchy1"/>
    <dgm:cxn modelId="{AF733767-DC29-47A4-B938-77504E92209E}" type="presParOf" srcId="{4DE7CA01-6B0C-4693-8662-35E3E0F5629D}" destId="{AC482E95-0837-43A1-8EE6-8CD4324AC50E}" srcOrd="0" destOrd="0" presId="urn:microsoft.com/office/officeart/2005/8/layout/hierarchy1"/>
    <dgm:cxn modelId="{D7006ABC-5799-45BF-9C60-911432060751}" type="presParOf" srcId="{4DE7CA01-6B0C-4693-8662-35E3E0F5629D}" destId="{A87CD35E-F438-445B-95F8-90852030CDAE}" srcOrd="1" destOrd="0" presId="urn:microsoft.com/office/officeart/2005/8/layout/hierarchy1"/>
    <dgm:cxn modelId="{AD1C7130-63FD-4F4A-A7B3-7866C9575589}" type="presParOf" srcId="{A87CD35E-F438-445B-95F8-90852030CDAE}" destId="{15BB80F0-C9CF-44B7-AC8A-148DA7BAD28B}" srcOrd="0" destOrd="0" presId="urn:microsoft.com/office/officeart/2005/8/layout/hierarchy1"/>
    <dgm:cxn modelId="{6AB3BDFA-8953-470F-BEFD-38EAE58DBECB}" type="presParOf" srcId="{15BB80F0-C9CF-44B7-AC8A-148DA7BAD28B}" destId="{B0D59648-A243-4BBB-A3E3-768A5928CE5E}" srcOrd="0" destOrd="0" presId="urn:microsoft.com/office/officeart/2005/8/layout/hierarchy1"/>
    <dgm:cxn modelId="{E982ACB0-E56D-42E5-9A4B-DCE4CBE3DC33}" type="presParOf" srcId="{15BB80F0-C9CF-44B7-AC8A-148DA7BAD28B}" destId="{1D1D592A-C250-4BA0-8E21-DD718A509C45}" srcOrd="1" destOrd="0" presId="urn:microsoft.com/office/officeart/2005/8/layout/hierarchy1"/>
    <dgm:cxn modelId="{92F05217-6CD6-4331-9C35-1E58111CA8CE}" type="presParOf" srcId="{A87CD35E-F438-445B-95F8-90852030CDAE}" destId="{2D3FEFBA-0E6F-43F5-A28B-DADCB846CD70}" srcOrd="1" destOrd="0" presId="urn:microsoft.com/office/officeart/2005/8/layout/hierarchy1"/>
    <dgm:cxn modelId="{0A227B6C-2455-482D-A9BF-9421EDF8E36E}" type="presParOf" srcId="{7ACA01C7-5126-4878-934A-14A52EAD8B9A}" destId="{A35BF034-32E5-44CD-B26C-783CDEB170CF}" srcOrd="2" destOrd="0" presId="urn:microsoft.com/office/officeart/2005/8/layout/hierarchy1"/>
    <dgm:cxn modelId="{E4C6943D-AE9A-401F-A9D1-69890BAE9F8F}" type="presParOf" srcId="{7ACA01C7-5126-4878-934A-14A52EAD8B9A}" destId="{E28586B2-EDE5-442D-B0D4-58C9B2233123}" srcOrd="3" destOrd="0" presId="urn:microsoft.com/office/officeart/2005/8/layout/hierarchy1"/>
    <dgm:cxn modelId="{CB353459-B0FA-4CB3-8EC2-9E4B3A8BCB8D}" type="presParOf" srcId="{E28586B2-EDE5-442D-B0D4-58C9B2233123}" destId="{B868089A-5312-4950-B6E5-A4AA1C041574}" srcOrd="0" destOrd="0" presId="urn:microsoft.com/office/officeart/2005/8/layout/hierarchy1"/>
    <dgm:cxn modelId="{6FA9939D-DED4-44CB-8067-37EBE9CF6317}" type="presParOf" srcId="{B868089A-5312-4950-B6E5-A4AA1C041574}" destId="{967432EB-4B6C-44B5-BFC3-889070A34673}" srcOrd="0" destOrd="0" presId="urn:microsoft.com/office/officeart/2005/8/layout/hierarchy1"/>
    <dgm:cxn modelId="{3C50584D-9D60-4CBA-83F4-EA906B156E1A}" type="presParOf" srcId="{B868089A-5312-4950-B6E5-A4AA1C041574}" destId="{86CA1729-F522-47F5-9DDC-10409C65AE06}" srcOrd="1" destOrd="0" presId="urn:microsoft.com/office/officeart/2005/8/layout/hierarchy1"/>
    <dgm:cxn modelId="{DAFF04E5-43C8-4015-8861-8D61CA18D85E}" type="presParOf" srcId="{E28586B2-EDE5-442D-B0D4-58C9B2233123}" destId="{E593EC88-CC2A-4233-8925-1CDD200C89BA}" srcOrd="1" destOrd="0" presId="urn:microsoft.com/office/officeart/2005/8/layout/hierarchy1"/>
    <dgm:cxn modelId="{A73BCF0C-870E-4E46-907F-D5B59B2F4E56}" type="presParOf" srcId="{E593EC88-CC2A-4233-8925-1CDD200C89BA}" destId="{F26E1E43-4B65-4231-A7A6-822A87AE7169}" srcOrd="0" destOrd="0" presId="urn:microsoft.com/office/officeart/2005/8/layout/hierarchy1"/>
    <dgm:cxn modelId="{A7C6DBE9-63E7-44F6-8D07-172DA3283787}" type="presParOf" srcId="{E593EC88-CC2A-4233-8925-1CDD200C89BA}" destId="{83B85FBC-32A6-4C48-BB44-DD8CCEDD9379}" srcOrd="1" destOrd="0" presId="urn:microsoft.com/office/officeart/2005/8/layout/hierarchy1"/>
    <dgm:cxn modelId="{D8D35827-1CDE-4F31-A0E6-B14DBD1F6FD4}" type="presParOf" srcId="{83B85FBC-32A6-4C48-BB44-DD8CCEDD9379}" destId="{2C8662E0-38CB-4D04-B9FC-5768062C9B24}" srcOrd="0" destOrd="0" presId="urn:microsoft.com/office/officeart/2005/8/layout/hierarchy1"/>
    <dgm:cxn modelId="{9B41F0A3-8764-49EB-920C-40BFEECEBA7B}" type="presParOf" srcId="{2C8662E0-38CB-4D04-B9FC-5768062C9B24}" destId="{054A0F62-15AC-4842-8A5D-C398CF4A8FCC}" srcOrd="0" destOrd="0" presId="urn:microsoft.com/office/officeart/2005/8/layout/hierarchy1"/>
    <dgm:cxn modelId="{133C733B-27F9-49C6-9B3E-BB87B8E9FBB2}" type="presParOf" srcId="{2C8662E0-38CB-4D04-B9FC-5768062C9B24}" destId="{F97F493A-320F-405D-B410-C317DF80A430}" srcOrd="1" destOrd="0" presId="urn:microsoft.com/office/officeart/2005/8/layout/hierarchy1"/>
    <dgm:cxn modelId="{091D330E-E941-47F3-B0FC-F63DEA5BBCBB}" type="presParOf" srcId="{83B85FBC-32A6-4C48-BB44-DD8CCEDD9379}" destId="{9935EA21-7C87-45BD-9FE4-8A5EC00A505E}" srcOrd="1" destOrd="0" presId="urn:microsoft.com/office/officeart/2005/8/layout/hierarchy1"/>
    <dgm:cxn modelId="{09F8F2E0-48CB-41AC-93F8-8179BE9CB080}" type="presParOf" srcId="{E4E80566-4D52-47A6-920D-059740234D9F}" destId="{36B46657-FEF7-4FB0-A2D3-8FD787C7F14D}" srcOrd="4" destOrd="0" presId="urn:microsoft.com/office/officeart/2005/8/layout/hierarchy1"/>
    <dgm:cxn modelId="{1E5778E8-5A27-4AA2-B8DD-58AF08EA9978}" type="presParOf" srcId="{E4E80566-4D52-47A6-920D-059740234D9F}" destId="{92DC7D41-0C5D-47A5-BABE-435648687DAC}" srcOrd="5" destOrd="0" presId="urn:microsoft.com/office/officeart/2005/8/layout/hierarchy1"/>
    <dgm:cxn modelId="{63E0E018-DC4C-48B2-8128-E7411B540D8E}" type="presParOf" srcId="{92DC7D41-0C5D-47A5-BABE-435648687DAC}" destId="{F4BF7E40-09C9-4665-B5C2-C29AD52FCC2A}" srcOrd="0" destOrd="0" presId="urn:microsoft.com/office/officeart/2005/8/layout/hierarchy1"/>
    <dgm:cxn modelId="{FF974857-A58D-450C-A554-44A0B369FA71}" type="presParOf" srcId="{F4BF7E40-09C9-4665-B5C2-C29AD52FCC2A}" destId="{E8F32704-C019-42D1-ACAF-FE9DFD70CBAA}" srcOrd="0" destOrd="0" presId="urn:microsoft.com/office/officeart/2005/8/layout/hierarchy1"/>
    <dgm:cxn modelId="{51293D24-085B-476A-A76E-5C06EC690813}" type="presParOf" srcId="{F4BF7E40-09C9-4665-B5C2-C29AD52FCC2A}" destId="{370CD4A1-631E-401A-85DE-7E1343F1C9B6}" srcOrd="1" destOrd="0" presId="urn:microsoft.com/office/officeart/2005/8/layout/hierarchy1"/>
    <dgm:cxn modelId="{EE027E7A-10D9-41F4-9B92-1CFAFE9A7320}" type="presParOf" srcId="{92DC7D41-0C5D-47A5-BABE-435648687DAC}" destId="{9A2D34A7-5B04-47C6-A341-A4C30C53E35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46657-FEF7-4FB0-A2D3-8FD787C7F14D}">
      <dsp:nvSpPr>
        <dsp:cNvPr id="0" name=""/>
        <dsp:cNvSpPr/>
      </dsp:nvSpPr>
      <dsp:spPr>
        <a:xfrm>
          <a:off x="3495960" y="1117480"/>
          <a:ext cx="2150389" cy="511694"/>
        </a:xfrm>
        <a:custGeom>
          <a:avLst/>
          <a:gdLst/>
          <a:ahLst/>
          <a:cxnLst/>
          <a:rect l="0" t="0" r="0" b="0"/>
          <a:pathLst>
            <a:path>
              <a:moveTo>
                <a:pt x="2150389" y="0"/>
              </a:moveTo>
              <a:lnTo>
                <a:pt x="2150389" y="348705"/>
              </a:lnTo>
              <a:lnTo>
                <a:pt x="0" y="348705"/>
              </a:lnTo>
              <a:lnTo>
                <a:pt x="0" y="511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E1E43-4B65-4231-A7A6-822A87AE7169}">
      <dsp:nvSpPr>
        <dsp:cNvPr id="0" name=""/>
        <dsp:cNvSpPr/>
      </dsp:nvSpPr>
      <dsp:spPr>
        <a:xfrm>
          <a:off x="4525434" y="4375320"/>
          <a:ext cx="91440" cy="511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1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BF034-32E5-44CD-B26C-783CDEB170CF}">
      <dsp:nvSpPr>
        <dsp:cNvPr id="0" name=""/>
        <dsp:cNvSpPr/>
      </dsp:nvSpPr>
      <dsp:spPr>
        <a:xfrm>
          <a:off x="4571154" y="2746400"/>
          <a:ext cx="1075194" cy="511694"/>
        </a:xfrm>
        <a:custGeom>
          <a:avLst/>
          <a:gdLst/>
          <a:ahLst/>
          <a:cxnLst/>
          <a:rect l="0" t="0" r="0" b="0"/>
          <a:pathLst>
            <a:path>
              <a:moveTo>
                <a:pt x="1075194" y="0"/>
              </a:moveTo>
              <a:lnTo>
                <a:pt x="1075194" y="348705"/>
              </a:lnTo>
              <a:lnTo>
                <a:pt x="0" y="348705"/>
              </a:lnTo>
              <a:lnTo>
                <a:pt x="0" y="511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82E95-0837-43A1-8EE6-8CD4324AC50E}">
      <dsp:nvSpPr>
        <dsp:cNvPr id="0" name=""/>
        <dsp:cNvSpPr/>
      </dsp:nvSpPr>
      <dsp:spPr>
        <a:xfrm>
          <a:off x="6675824" y="4375320"/>
          <a:ext cx="91440" cy="511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1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C504B7-B3D3-422F-8BD7-BB72289970DD}">
      <dsp:nvSpPr>
        <dsp:cNvPr id="0" name=""/>
        <dsp:cNvSpPr/>
      </dsp:nvSpPr>
      <dsp:spPr>
        <a:xfrm>
          <a:off x="5646349" y="2746400"/>
          <a:ext cx="1075194" cy="511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705"/>
              </a:lnTo>
              <a:lnTo>
                <a:pt x="1075194" y="348705"/>
              </a:lnTo>
              <a:lnTo>
                <a:pt x="1075194" y="511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AAAC12-04C2-4ED7-B9B9-F123D983F692}">
      <dsp:nvSpPr>
        <dsp:cNvPr id="0" name=""/>
        <dsp:cNvSpPr/>
      </dsp:nvSpPr>
      <dsp:spPr>
        <a:xfrm>
          <a:off x="5600629" y="1117480"/>
          <a:ext cx="91440" cy="511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1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F49314-16BD-407C-ADCC-40CFFBBC7789}">
      <dsp:nvSpPr>
        <dsp:cNvPr id="0" name=""/>
        <dsp:cNvSpPr/>
      </dsp:nvSpPr>
      <dsp:spPr>
        <a:xfrm>
          <a:off x="5646349" y="1117480"/>
          <a:ext cx="2150389" cy="511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705"/>
              </a:lnTo>
              <a:lnTo>
                <a:pt x="2150389" y="348705"/>
              </a:lnTo>
              <a:lnTo>
                <a:pt x="2150389" y="511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3079E6-23A3-4906-918B-CA983D39ECDF}">
      <dsp:nvSpPr>
        <dsp:cNvPr id="0" name=""/>
        <dsp:cNvSpPr/>
      </dsp:nvSpPr>
      <dsp:spPr>
        <a:xfrm>
          <a:off x="4766644" y="255"/>
          <a:ext cx="1759409" cy="11172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AEC64-A766-4B56-B372-E42C5A525F91}">
      <dsp:nvSpPr>
        <dsp:cNvPr id="0" name=""/>
        <dsp:cNvSpPr/>
      </dsp:nvSpPr>
      <dsp:spPr>
        <a:xfrm>
          <a:off x="4962134" y="18597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כתובה</a:t>
          </a:r>
        </a:p>
      </dsp:txBody>
      <dsp:txXfrm>
        <a:off x="4994856" y="218692"/>
        <a:ext cx="1693965" cy="1051780"/>
      </dsp:txXfrm>
    </dsp:sp>
    <dsp:sp modelId="{9B7AEB52-7157-4313-9C08-FEC40381D3DE}">
      <dsp:nvSpPr>
        <dsp:cNvPr id="0" name=""/>
        <dsp:cNvSpPr/>
      </dsp:nvSpPr>
      <dsp:spPr>
        <a:xfrm>
          <a:off x="6917034" y="1629175"/>
          <a:ext cx="1759409" cy="1117224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DFE332-60F7-4F57-994A-08B39B9490ED}">
      <dsp:nvSpPr>
        <dsp:cNvPr id="0" name=""/>
        <dsp:cNvSpPr/>
      </dsp:nvSpPr>
      <dsp:spPr>
        <a:xfrm>
          <a:off x="7112524" y="181489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דאורייתא</a:t>
          </a:r>
        </a:p>
      </dsp:txBody>
      <dsp:txXfrm>
        <a:off x="7145246" y="1847612"/>
        <a:ext cx="1693965" cy="1051780"/>
      </dsp:txXfrm>
    </dsp:sp>
    <dsp:sp modelId="{32404843-9CE1-4CD3-9264-34F030C49E8E}">
      <dsp:nvSpPr>
        <dsp:cNvPr id="0" name=""/>
        <dsp:cNvSpPr/>
      </dsp:nvSpPr>
      <dsp:spPr>
        <a:xfrm>
          <a:off x="4766644" y="1629175"/>
          <a:ext cx="1759409" cy="1117224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4FB844-6198-43DB-AD34-A863E814D21C}">
      <dsp:nvSpPr>
        <dsp:cNvPr id="0" name=""/>
        <dsp:cNvSpPr/>
      </dsp:nvSpPr>
      <dsp:spPr>
        <a:xfrm>
          <a:off x="4962134" y="181489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Hybrid- Commitment is </a:t>
          </a:r>
          <a:r>
            <a:rPr lang="en-US" sz="1800" kern="1200" dirty="0" err="1"/>
            <a:t>Diorayta</a:t>
          </a:r>
          <a:endParaRPr lang="he-IL" sz="1800" kern="1200" dirty="0"/>
        </a:p>
      </dsp:txBody>
      <dsp:txXfrm>
        <a:off x="4994856" y="1847612"/>
        <a:ext cx="1693965" cy="1051780"/>
      </dsp:txXfrm>
    </dsp:sp>
    <dsp:sp modelId="{496F2FA2-3A57-49F0-A887-EFC30A4A14C3}">
      <dsp:nvSpPr>
        <dsp:cNvPr id="0" name=""/>
        <dsp:cNvSpPr/>
      </dsp:nvSpPr>
      <dsp:spPr>
        <a:xfrm>
          <a:off x="5841839" y="3258095"/>
          <a:ext cx="1759409" cy="1117224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8E8074-829A-415C-A825-78753F6CA9BA}">
      <dsp:nvSpPr>
        <dsp:cNvPr id="0" name=""/>
        <dsp:cNvSpPr/>
      </dsp:nvSpPr>
      <dsp:spPr>
        <a:xfrm>
          <a:off x="6037329" y="344381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Manifestation of commitment to the relationship</a:t>
          </a:r>
          <a:endParaRPr lang="he-IL" sz="1800" kern="1200" dirty="0"/>
        </a:p>
      </dsp:txBody>
      <dsp:txXfrm>
        <a:off x="6070051" y="3476532"/>
        <a:ext cx="1693965" cy="1051780"/>
      </dsp:txXfrm>
    </dsp:sp>
    <dsp:sp modelId="{B0D59648-A243-4BBB-A3E3-768A5928CE5E}">
      <dsp:nvSpPr>
        <dsp:cNvPr id="0" name=""/>
        <dsp:cNvSpPr/>
      </dsp:nvSpPr>
      <dsp:spPr>
        <a:xfrm>
          <a:off x="5841839" y="4887015"/>
          <a:ext cx="1759409" cy="1117224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D592A-C250-4BA0-8E21-DD718A509C45}">
      <dsp:nvSpPr>
        <dsp:cNvPr id="0" name=""/>
        <dsp:cNvSpPr/>
      </dsp:nvSpPr>
      <dsp:spPr>
        <a:xfrm>
          <a:off x="6037329" y="507273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דאורייתא</a:t>
          </a:r>
        </a:p>
      </dsp:txBody>
      <dsp:txXfrm>
        <a:off x="6070051" y="5105452"/>
        <a:ext cx="1693965" cy="1051780"/>
      </dsp:txXfrm>
    </dsp:sp>
    <dsp:sp modelId="{967432EB-4B6C-44B5-BFC3-889070A34673}">
      <dsp:nvSpPr>
        <dsp:cNvPr id="0" name=""/>
        <dsp:cNvSpPr/>
      </dsp:nvSpPr>
      <dsp:spPr>
        <a:xfrm>
          <a:off x="3691450" y="3258095"/>
          <a:ext cx="1759409" cy="1117224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A1729-F522-47F5-9DDC-10409C65AE06}">
      <dsp:nvSpPr>
        <dsp:cNvPr id="0" name=""/>
        <dsp:cNvSpPr/>
      </dsp:nvSpPr>
      <dsp:spPr>
        <a:xfrm>
          <a:off x="3886940" y="344381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Via Monetary contract</a:t>
          </a:r>
          <a:endParaRPr lang="he-IL" sz="1800" kern="1200" dirty="0"/>
        </a:p>
      </dsp:txBody>
      <dsp:txXfrm>
        <a:off x="3919662" y="3476532"/>
        <a:ext cx="1693965" cy="1051780"/>
      </dsp:txXfrm>
    </dsp:sp>
    <dsp:sp modelId="{054A0F62-15AC-4842-8A5D-C398CF4A8FCC}">
      <dsp:nvSpPr>
        <dsp:cNvPr id="0" name=""/>
        <dsp:cNvSpPr/>
      </dsp:nvSpPr>
      <dsp:spPr>
        <a:xfrm>
          <a:off x="3691450" y="4887015"/>
          <a:ext cx="1759409" cy="1117224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F493A-320F-405D-B410-C317DF80A430}">
      <dsp:nvSpPr>
        <dsp:cNvPr id="0" name=""/>
        <dsp:cNvSpPr/>
      </dsp:nvSpPr>
      <dsp:spPr>
        <a:xfrm>
          <a:off x="3886940" y="507273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דרבנן</a:t>
          </a:r>
        </a:p>
      </dsp:txBody>
      <dsp:txXfrm>
        <a:off x="3919662" y="5105452"/>
        <a:ext cx="1693965" cy="1051780"/>
      </dsp:txXfrm>
    </dsp:sp>
    <dsp:sp modelId="{E8F32704-C019-42D1-ACAF-FE9DFD70CBAA}">
      <dsp:nvSpPr>
        <dsp:cNvPr id="0" name=""/>
        <dsp:cNvSpPr/>
      </dsp:nvSpPr>
      <dsp:spPr>
        <a:xfrm>
          <a:off x="2616255" y="1629175"/>
          <a:ext cx="1759409" cy="1117224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CD4A1-631E-401A-85DE-7E1343F1C9B6}">
      <dsp:nvSpPr>
        <dsp:cNvPr id="0" name=""/>
        <dsp:cNvSpPr/>
      </dsp:nvSpPr>
      <dsp:spPr>
        <a:xfrm>
          <a:off x="2811745" y="181489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דרבנן</a:t>
          </a:r>
        </a:p>
      </dsp:txBody>
      <dsp:txXfrm>
        <a:off x="2844467" y="1847612"/>
        <a:ext cx="1693965" cy="1051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A668E86-F4C1-49B8-8DBC-C0C8CDCAA808}" type="datetimeFigureOut">
              <a:rPr lang="he-IL" smtClean="0"/>
              <a:t>י"ח/אלול/תשפ"ב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28ED7409-CE61-4156-BC57-963D786AA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884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Shitta</a:t>
            </a:r>
            <a:r>
              <a:rPr lang="en-US" dirty="0"/>
              <a:t> </a:t>
            </a:r>
            <a:r>
              <a:rPr lang="en-US" dirty="0" err="1"/>
              <a:t>yeshana</a:t>
            </a:r>
            <a:r>
              <a:rPr lang="en-US" dirty="0"/>
              <a:t>- we’ve adopted </a:t>
            </a:r>
            <a:r>
              <a:rPr lang="en-US" dirty="0" err="1"/>
              <a:t>Rashbag</a:t>
            </a:r>
            <a:r>
              <a:rPr lang="en-US" dirty="0"/>
              <a:t> because we want to treat it like it’s </a:t>
            </a:r>
            <a:r>
              <a:rPr lang="en-US" dirty="0" err="1"/>
              <a:t>diorayta</a:t>
            </a:r>
            <a:r>
              <a:rPr lang="en-US" dirty="0"/>
              <a:t>, even though it’s not.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D7409-CE61-4156-BC57-963D786AA398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097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has a </a:t>
            </a:r>
            <a:r>
              <a:rPr lang="en-US" dirty="0" err="1"/>
              <a:t>diorayta</a:t>
            </a:r>
            <a:r>
              <a:rPr lang="en-US" dirty="0"/>
              <a:t> element/basis.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D7409-CE61-4156-BC57-963D786AA398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5377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5CF8-328B-7B34-18AA-DCE6231B6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676F6D-98AF-FFF1-9D7A-161AA3B8E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ECF75-DFD3-4A89-DB46-33B65DA7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י"ח/אלול/תשפ"ב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09810-4CA8-E66D-0543-60222F18F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2C73D-8BE1-0EB2-8317-BCFC3CA2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789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2CB50-DBE7-F18D-AFAA-F46D663AD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75C41C-78CC-3787-40D1-61EC45C58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5B5D7-40CB-0557-90A3-26894408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י"ח/אלול/תשפ"ב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D2A57-92C0-4B38-5C42-04D4FA2FA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7836C-5DD9-4D46-20DD-83AF990BE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768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C6B345-92A8-E5A6-8ED3-A38021A6CB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5707E7-3BD0-25CE-3097-B09F37C5E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D74A5-131F-B75B-B17A-8194E99D2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י"ח/אלול/תשפ"ב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2A3E-B78E-3EAF-2113-0EF9842A5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D70A2-3BE6-9DE5-D9FF-C3464589E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267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E193E-4D47-8A29-AC3C-B74FB6B88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87DD-6F91-1C18-7D90-96E013DC8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881DF-391F-BCE8-21D1-AD28EF5A0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י"ח/אלול/תשפ"ב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5B310-3D0B-4BCF-31D8-167513A6F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C3836-C4E1-14E9-0336-AE18FD5F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941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DA43E-0716-AB09-4D29-BA8F02BC4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D096F-6396-CC26-74C2-21605D79B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46984-6945-DA58-8F73-F1C44F092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י"ח/אלול/תשפ"ב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DD4EA-73F7-B614-CC0E-99142ED87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5B7F6-D78A-AFE3-BC1D-4B723C1AA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576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AAC08-0421-0EEC-9E87-6156A6D81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E649A-794E-06B6-3DD7-FC3830C3B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6E81C-68D1-0DE0-DF64-148858E9B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CFA64-9A1F-307E-C8CE-A676E276E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י"ח/אלול/תשפ"ב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3EBC0E-39C0-19E7-6433-DE04EDAC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BA1B8-5F08-07B2-DC67-7A020AD00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231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56020-8C85-2382-B833-35B9D896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DA02C-8627-4269-94C2-EF81BAB5B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102DB-8EF0-58CD-E7EF-CB5654D50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C90121-6DCB-A7A0-400C-D1FB013CC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D3110C-AD67-5746-55FB-A7633D836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D04261-6899-C147-C226-069ABCD7E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י"ח/אלול/תשפ"ב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084221-77A2-62F4-8260-FFF40BC22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7E8875-FCEA-E2C2-408E-497443F5C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611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6D977-4B1C-1ED0-B015-05E9BC38A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46807-12E4-D475-7524-D93313503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י"ח/אלול/תשפ"ב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1766F-3DAE-D6D5-1E84-89487449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E0FA14-1CCE-01EB-4043-F3B92F52B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127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255B0F-4968-67E4-4773-28C6D6460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י"ח/אלול/תשפ"ב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EFC655-E40A-25DF-D399-1D2372954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767657-7945-ECD4-FBB6-9516087A9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224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09A95-F0F2-544F-EDF1-51F1D7A30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74565-6746-5815-6E8B-F6456E84D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7A8219-9006-8F56-7F64-5A18C096C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6D27F-9AA3-C6F4-FB61-DB3C8B89C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י"ח/אלול/תשפ"ב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50C80-A639-5D16-C7C0-9FECE9674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47990-6F37-777D-667A-B9AE4407F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40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4BA6D-C0B4-A692-1617-A263A8B3C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365B2D-F8F2-DC84-A70B-146D7F2A0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4D7E59-02C1-B2E6-D1ED-38AAA1C6E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CEA05-AAC5-084F-9D19-BA311D735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י"ח/אלול/תשפ"ב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B4D112-265C-4163-2B28-C9E39B743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1B59C1-C987-0FDA-7881-41B590AB6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106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5C0337-2BB2-3ED4-8AEB-D85755AC6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2E449C-37AD-0DED-CF98-69C6E35AD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3BDC3-272D-68C6-5830-B16C5C7AD9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4EFE7-17FA-49CA-AEDD-649D07D4B171}" type="datetimeFigureOut">
              <a:rPr lang="he-IL" smtClean="0"/>
              <a:t>י"ח/אלול/תשפ"ב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B1160-3FFE-B81E-C438-7546E48CA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14303-154A-F036-6C1B-4963A9254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784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359E1-D494-F540-3540-1CA7275F85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כתובה דאורייתא או דרבנן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5261-AA32-3D7B-8D3A-7B127FAD7B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81319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A565E44-7680-43F9-0ABF-A1BB95D01D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426764"/>
              </p:ext>
            </p:extLst>
          </p:nvPr>
        </p:nvGraphicFramePr>
        <p:xfrm>
          <a:off x="387927" y="338050"/>
          <a:ext cx="11488189" cy="6190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8456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8130E-8668-3928-0DEB-2A2FEAAB4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5D73D-369A-5327-7F94-EC477745F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תלמוד בבלי מסכת כתובות דף י עמוד א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רבן שמעון בן גמליאל אומר: כתובת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מן התורה. ומי אמר רבן שמעון בן גמליאל הכי? והתניא: כסף ישקול כמוהר הבתולות - שיהא זה כמוהר הבתולות ומוהר הבתולות כזה, מכאן סמכו חכמים לכתובת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מן התורה; רבן שמעון בן גמליאל אומר: כתובת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אינה מדברי תורה אלא מדברי סופרים!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איפוך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ומאי חזית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דאפכת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בתרייתא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איפוך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קמייתא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הא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שמעינא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ליה לרבן שמעון בן גמליאל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כתובת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מדאורייתא; דתנן, רבן שמעון בן גמליאל אומר: נותן לה ממעות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קפוטקיא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ואי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בעית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אימא: כולה רבן שמעון בן גמליאל היא,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וחסורי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מיחסרא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והכי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קתני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מכאן סמכו חכמים לכתובת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מן התורה, כתובת אלמנה - אינה מדברי תורה אלא מדברי סופרים, שרבן שמעון בן גמליאל אומר: כתובת אלמנה - אינה מדברי תורה אלא מדברי סופרים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892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8038-14DE-E6B8-7AF0-94584487A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15921-F967-6AAC-97DC-EBF9E3D0E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תוספות מסכת כתובות דף י עמוד א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 רב נחמן אמר שמואל חכמים תיקנו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- משמע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דכתובה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דרבנן וכן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בהאשה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רבה (יבמות פט. ושם) גבי אין לה כתובה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קאמר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מאי טעמא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תקינו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לה רבנן כתובה שלא תהא קלה בעיניו להוציאה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אלמא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סתמא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דהש"ס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סבר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דכתובה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דרבנן, וקשה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דנהגו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לכתוב בכתובה כסף זוזי מאתן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דחזו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ליכי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מדאורייתא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ואור"ת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דסמכינן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ארשב"ג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דמתני'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דפרק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בתרא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(דף קי:)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דמייתי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לה נמי בסמוך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נותן לה ממעות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קפוטקיא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דקסבר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כתובה דאורייתא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וקי"ל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כרשב"ג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במשנתנו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ועוד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אור"י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דלא קיימא לן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כר"נ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דאשכחנא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רב אשי דהוא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בתראה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דפליג עליה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כדמתרץ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לקמן ברייתא (דף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יב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 תני כל שלא מושמש אינו יכול לטעון טענת בתולים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אלמא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דחייש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לשמא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משקר ולא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אמרינן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חזקה אין אדם טורח בסעודה ומפסידה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וכן פי' רבינו יצחק בן רבינו מאיר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אשי פליג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אדרב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נחמן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והא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דאמרינן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בהאשה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רבה (יבמות פט. ושם) מ"ט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תקינו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רבנן כתובה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ה"פ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מ"ט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תקינו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רבנן כתובה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היכא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דתקינו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כגון באלמנה שלא תהא קלה בעיניו להוציאה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ה"נ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תקינו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שלא יהא לה כדי שתהא קלה בעיניו להוציאה.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52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3C8DA-78AF-553F-2E65-3B503C386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EA222-98DF-E38F-84A7-40038B633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שיטה מקובצת מסכת כתובות דף י עמוד א - שיטה ישנה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וז"ל שיטה ישנה... ומכל מקום שמעינן מהכא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דכתובה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דרבנן כיון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נחמן שהוא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בתרא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הכי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ס"ל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וכן משמע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בהאשה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רבה וקשה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דנהגו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לכתוב בכתובה כסף זוזי מאתן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דחזו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ליכי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מדאורייתא ואומר ר"ת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דסמכינן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ארשב"ג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דמתני' דפ'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בתרא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ומייתי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לה בסמוך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נותן לה ממעות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קפוטקיא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דקסבר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כתובה דאורייתא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וקי"ל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כרשב"ג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במשנתינו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כן כתבו בתוספות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ויש לי לומר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דלאו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משום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דס"ל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לר"ת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דהלכה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כרשב"ג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כתב כן אלא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דפריש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דהעולם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נהגו לכתוב כן בכתובה כדי להחמיר בדיני הכתובה כדיני העולם וסמכו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אדרשב"ג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ואי לאו הא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דרשב"ג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לא היו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כותבין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כן אפילו כדי להחמיר כיון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דליכא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מ"ד הכי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ודוק שכתב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דסמכינן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אדרשב"ג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דמתני' וכו' ולא קצר ופסק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להדיא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כרשב"ג</a:t>
            </a:r>
            <a:r>
              <a:rPr lang="he-IL" sz="1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628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9543-9531-AAB9-96A8-0504A174C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69970-FF26-E126-D041-A24BED398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תוספות מסכת סוטה דף </a:t>
            </a:r>
            <a:r>
              <a:rPr lang="he-IL" dirty="0" err="1"/>
              <a:t>כז</a:t>
            </a:r>
            <a:r>
              <a:rPr lang="he-IL" dirty="0"/>
              <a:t> עמוד א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איש איש לרבות אשת חרש וכו' - נראה </a:t>
            </a:r>
            <a:r>
              <a:rPr lang="he-IL" dirty="0" err="1"/>
              <a:t>דעיקר</a:t>
            </a:r>
            <a:r>
              <a:rPr lang="he-IL" dirty="0"/>
              <a:t> קרא לא </a:t>
            </a:r>
            <a:r>
              <a:rPr lang="he-IL" dirty="0" err="1"/>
              <a:t>איצטריך</a:t>
            </a:r>
            <a:r>
              <a:rPr lang="he-IL" dirty="0"/>
              <a:t> אלא לאוסרה לבעל ולבועל ע"י </a:t>
            </a:r>
            <a:r>
              <a:rPr lang="he-IL" dirty="0" err="1"/>
              <a:t>קינוי</a:t>
            </a:r>
            <a:r>
              <a:rPr lang="he-IL" dirty="0"/>
              <a:t> זה </a:t>
            </a:r>
            <a:r>
              <a:rPr lang="he-IL" b="1" dirty="0"/>
              <a:t>אבל משום לפוסלה מכתובתה לא צריך קרא דהא אפילו רבן שמעון בן גמליאל </a:t>
            </a:r>
            <a:r>
              <a:rPr lang="he-IL" b="1" dirty="0" err="1"/>
              <a:t>דאמר</a:t>
            </a:r>
            <a:r>
              <a:rPr lang="he-IL" b="1" dirty="0"/>
              <a:t> בפרק </a:t>
            </a:r>
            <a:r>
              <a:rPr lang="he-IL" b="1" dirty="0" err="1"/>
              <a:t>בתרא</a:t>
            </a:r>
            <a:r>
              <a:rPr lang="he-IL" b="1" dirty="0"/>
              <a:t> </a:t>
            </a:r>
            <a:r>
              <a:rPr lang="he-IL" b="1" dirty="0" err="1"/>
              <a:t>דכתובות</a:t>
            </a:r>
            <a:r>
              <a:rPr lang="he-IL" b="1" dirty="0"/>
              <a:t> (דף קי:) כתובת </a:t>
            </a:r>
            <a:r>
              <a:rPr lang="he-IL" b="1" dirty="0" err="1"/>
              <a:t>אשה</a:t>
            </a:r>
            <a:r>
              <a:rPr lang="he-IL" b="1" dirty="0"/>
              <a:t> דאורייתא </a:t>
            </a:r>
            <a:r>
              <a:rPr lang="he-IL" b="1" u="sng" dirty="0"/>
              <a:t>לאו ממש דאורייתא אלא אית ליה סמך מדאורייתא</a:t>
            </a:r>
            <a:r>
              <a:rPr lang="he-IL" u="sng" dirty="0"/>
              <a:t> </a:t>
            </a:r>
            <a:r>
              <a:rPr lang="he-IL" dirty="0" err="1"/>
              <a:t>כדאמרינן</a:t>
            </a:r>
            <a:r>
              <a:rPr lang="he-IL" dirty="0"/>
              <a:t> התם </a:t>
            </a:r>
            <a:r>
              <a:rPr lang="he-IL" dirty="0" err="1"/>
              <a:t>בפ"ק</a:t>
            </a:r>
            <a:r>
              <a:rPr lang="he-IL" dirty="0"/>
              <a:t> (דף י.) </a:t>
            </a:r>
            <a:r>
              <a:rPr lang="he-IL" b="1" dirty="0"/>
              <a:t>מכאן סמכו חכמים לכתובת </a:t>
            </a:r>
            <a:r>
              <a:rPr lang="he-IL" b="1" dirty="0" err="1"/>
              <a:t>אשה</a:t>
            </a:r>
            <a:r>
              <a:rPr lang="he-IL" b="1" dirty="0"/>
              <a:t> מן התורה </a:t>
            </a:r>
            <a:r>
              <a:rPr lang="he-IL" dirty="0"/>
              <a:t>אלא תנא </a:t>
            </a:r>
            <a:r>
              <a:rPr lang="he-IL" dirty="0" err="1"/>
              <a:t>דנקט</a:t>
            </a:r>
            <a:r>
              <a:rPr lang="he-IL" dirty="0"/>
              <a:t> כתובה מילתא אגב אורחיה </a:t>
            </a:r>
            <a:r>
              <a:rPr lang="he-IL" dirty="0" err="1"/>
              <a:t>קמ"ל</a:t>
            </a:r>
            <a:r>
              <a:rPr lang="he-IL" dirty="0"/>
              <a:t> </a:t>
            </a:r>
            <a:r>
              <a:rPr lang="he-IL" dirty="0" err="1"/>
              <a:t>דעוברת</a:t>
            </a:r>
            <a:r>
              <a:rPr lang="he-IL" dirty="0"/>
              <a:t> על דת צריכה התראה להפסיד כתובתה.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3030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599</Words>
  <Application>Microsoft Office PowerPoint</Application>
  <PresentationFormat>Widescreen</PresentationFormat>
  <Paragraphs>21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כתובה דאורייתא או דרבנן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Avigdor Rosensweig</dc:creator>
  <cp:lastModifiedBy>Avigdor Rosensweig</cp:lastModifiedBy>
  <cp:revision>2</cp:revision>
  <dcterms:created xsi:type="dcterms:W3CDTF">2022-09-02T08:56:54Z</dcterms:created>
  <dcterms:modified xsi:type="dcterms:W3CDTF">2022-09-14T15:03:21Z</dcterms:modified>
</cp:coreProperties>
</file>