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0" r:id="rId1"/>
    <p:sldMasterId id="2147483743" r:id="rId2"/>
    <p:sldMasterId id="2147483756" r:id="rId3"/>
    <p:sldMasterId id="2147483769" r:id="rId4"/>
    <p:sldMasterId id="2147483694" r:id="rId5"/>
  </p:sldMasterIdLst>
  <p:notesMasterIdLst>
    <p:notesMasterId r:id="rId19"/>
  </p:notesMasterIdLst>
  <p:handoutMasterIdLst>
    <p:handoutMasterId r:id="rId20"/>
  </p:handoutMasterIdLst>
  <p:sldIdLst>
    <p:sldId id="314" r:id="rId6"/>
    <p:sldId id="344" r:id="rId7"/>
    <p:sldId id="377" r:id="rId8"/>
    <p:sldId id="421" r:id="rId9"/>
    <p:sldId id="378" r:id="rId10"/>
    <p:sldId id="411" r:id="rId11"/>
    <p:sldId id="412" r:id="rId12"/>
    <p:sldId id="413" r:id="rId13"/>
    <p:sldId id="415" r:id="rId14"/>
    <p:sldId id="416" r:id="rId15"/>
    <p:sldId id="419" r:id="rId16"/>
    <p:sldId id="420" r:id="rId17"/>
    <p:sldId id="257" r:id="rId18"/>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94"/>
  </p:normalViewPr>
  <p:slideViewPr>
    <p:cSldViewPr snapToGrid="0" snapToObjects="1" showGuides="1">
      <p:cViewPr varScale="1">
        <p:scale>
          <a:sx n="150" d="100"/>
          <a:sy n="150" d="100"/>
        </p:scale>
        <p:origin x="456" y="126"/>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showGuide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D7AFDBC-2C9D-E744-AFEB-E1E0CCDC437C}"/>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DD817546-E273-4E46-A59A-7D0915CFFF52}"/>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46EAAD4-86B7-6445-9E24-564CF55F9E4C}" type="datetimeFigureOut">
              <a:rPr lang="en-US" smtClean="0"/>
              <a:t>10/25/2022</a:t>
            </a:fld>
            <a:endParaRPr lang="en-US"/>
          </a:p>
        </p:txBody>
      </p:sp>
      <p:sp>
        <p:nvSpPr>
          <p:cNvPr id="4" name="Footer Placeholder 3">
            <a:extLst>
              <a:ext uri="{FF2B5EF4-FFF2-40B4-BE49-F238E27FC236}">
                <a16:creationId xmlns:a16="http://schemas.microsoft.com/office/drawing/2014/main" id="{EA646001-FC26-4546-BEEA-713EC71F73C5}"/>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E319A64-EFA1-EB4A-9208-659D7A67BFEC}"/>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0B00832-3DA9-BD45-8DF9-5AE149AD5C9D}" type="slidenum">
              <a:rPr lang="en-US" smtClean="0"/>
              <a:t>‹#›</a:t>
            </a:fld>
            <a:endParaRPr lang="en-US"/>
          </a:p>
        </p:txBody>
      </p:sp>
    </p:spTree>
    <p:extLst>
      <p:ext uri="{BB962C8B-B14F-4D97-AF65-F5344CB8AC3E}">
        <p14:creationId xmlns:p14="http://schemas.microsoft.com/office/powerpoint/2010/main" val="202461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258ECD8-40A1-7E4F-A3DC-E42CA7395149}" type="datetimeFigureOut">
              <a:rPr lang="en-US" smtClean="0"/>
              <a:t>10/25/2022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0BC346B-06F2-6141-895E-093C6600B49F}" type="slidenum">
              <a:rPr lang="en-US" smtClean="0"/>
              <a:t>‹#›</a:t>
            </a:fld>
            <a:endParaRPr lang="en-US"/>
          </a:p>
        </p:txBody>
      </p:sp>
    </p:spTree>
    <p:extLst>
      <p:ext uri="{BB962C8B-B14F-4D97-AF65-F5344CB8AC3E}">
        <p14:creationId xmlns:p14="http://schemas.microsoft.com/office/powerpoint/2010/main" val="406715237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188D984-BD33-2C4C-8ADE-2DF0B2E038CF}"/>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8" name="Text Placeholder 8">
            <a:extLst>
              <a:ext uri="{FF2B5EF4-FFF2-40B4-BE49-F238E27FC236}">
                <a16:creationId xmlns:a16="http://schemas.microsoft.com/office/drawing/2014/main" id="{22332231-B6F7-CE44-A4B1-85AF7B88BE63}"/>
              </a:ext>
            </a:extLst>
          </p:cNvPr>
          <p:cNvSpPr txBox="1">
            <a:spLocks/>
          </p:cNvSpPr>
          <p:nvPr userDrawn="1"/>
        </p:nvSpPr>
        <p:spPr>
          <a:xfrm>
            <a:off x="7240642" y="4406626"/>
            <a:ext cx="1274708" cy="258532"/>
          </a:xfrm>
          <a:prstGeom prst="rect">
            <a:avLst/>
          </a:prstGeom>
        </p:spPr>
        <p:txBody>
          <a:bodyPr wrap="none">
            <a:spAutoFit/>
          </a:bodyPr>
          <a:lstStyle>
            <a:lvl1pPr marL="0" indent="0" algn="r" defTabSz="914400" rtl="0" eaLnBrk="1" latinLnBrk="0" hangingPunct="1">
              <a:lnSpc>
                <a:spcPct val="90000"/>
              </a:lnSpc>
              <a:spcBef>
                <a:spcPts val="1000"/>
              </a:spcBef>
              <a:buFontTx/>
              <a:buNone/>
              <a:defRPr sz="1800" b="0" i="0" kern="1200" baseline="0">
                <a:solidFill>
                  <a:srgbClr val="89898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b="1" i="0" kern="1200" baseline="0">
                <a:solidFill>
                  <a:srgbClr val="89898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1" i="0" kern="1200" baseline="0">
                <a:solidFill>
                  <a:srgbClr val="89898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b="1" i="0" kern="1200" baseline="0">
                <a:solidFill>
                  <a:srgbClr val="89898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b="1" i="0" kern="1200" baseline="0">
                <a:solidFill>
                  <a:srgbClr val="89898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aseline="0" dirty="0">
                <a:solidFill>
                  <a:schemeClr val="bg2"/>
                </a:solidFill>
                <a:latin typeface="Arial" panose="020B0604020202020204" pitchFamily="34" charset="0"/>
              </a:rPr>
              <a:t>cedars-</a:t>
            </a:r>
            <a:r>
              <a:rPr lang="en-US" sz="1200" baseline="0" dirty="0" err="1">
                <a:solidFill>
                  <a:schemeClr val="bg2"/>
                </a:solidFill>
                <a:latin typeface="Arial" panose="020B0604020202020204" pitchFamily="34" charset="0"/>
              </a:rPr>
              <a:t>sinai.org</a:t>
            </a:r>
            <a:endParaRPr lang="en-US" sz="1200" baseline="0" dirty="0">
              <a:solidFill>
                <a:schemeClr val="bg2"/>
              </a:solidFill>
              <a:latin typeface="Arial" panose="020B0604020202020204" pitchFamily="34" charset="0"/>
            </a:endParaRPr>
          </a:p>
        </p:txBody>
      </p:sp>
      <p:pic>
        <p:nvPicPr>
          <p:cNvPr id="9" name="Picture 8">
            <a:extLst>
              <a:ext uri="{FF2B5EF4-FFF2-40B4-BE49-F238E27FC236}">
                <a16:creationId xmlns:a16="http://schemas.microsoft.com/office/drawing/2014/main" id="{96A39267-4399-0549-B6BB-9E34B8B587E3}"/>
              </a:ext>
            </a:extLst>
          </p:cNvPr>
          <p:cNvPicPr>
            <a:picLocks noChangeAspect="1"/>
          </p:cNvPicPr>
          <p:nvPr userDrawn="1"/>
        </p:nvPicPr>
        <p:blipFill>
          <a:blip r:embed="rId3"/>
          <a:stretch>
            <a:fillRect/>
          </a:stretch>
        </p:blipFill>
        <p:spPr>
          <a:xfrm>
            <a:off x="498846" y="4310884"/>
            <a:ext cx="1430397" cy="461900"/>
          </a:xfrm>
          <a:prstGeom prst="rect">
            <a:avLst/>
          </a:prstGeom>
        </p:spPr>
      </p:pic>
      <p:sp>
        <p:nvSpPr>
          <p:cNvPr id="2" name="Title 1"/>
          <p:cNvSpPr>
            <a:spLocks noGrp="1"/>
          </p:cNvSpPr>
          <p:nvPr>
            <p:ph type="ctrTitle"/>
          </p:nvPr>
        </p:nvSpPr>
        <p:spPr>
          <a:xfrm>
            <a:off x="694427" y="205170"/>
            <a:ext cx="7732212" cy="1790700"/>
          </a:xfrm>
        </p:spPr>
        <p:txBody>
          <a:bodyPr anchor="b"/>
          <a:lstStyle>
            <a:lvl1pPr algn="l">
              <a:defRPr sz="2800"/>
            </a:lvl1pPr>
          </a:lstStyle>
          <a:p>
            <a:r>
              <a:rPr lang="en-US"/>
              <a:t>Click to edit Master title style</a:t>
            </a:r>
            <a:endParaRPr lang="en-US" dirty="0"/>
          </a:p>
        </p:txBody>
      </p:sp>
      <p:sp>
        <p:nvSpPr>
          <p:cNvPr id="3" name="Subtitle 2"/>
          <p:cNvSpPr>
            <a:spLocks noGrp="1"/>
          </p:cNvSpPr>
          <p:nvPr>
            <p:ph type="subTitle" idx="1"/>
          </p:nvPr>
        </p:nvSpPr>
        <p:spPr>
          <a:xfrm>
            <a:off x="694426" y="2132910"/>
            <a:ext cx="7732211" cy="1241822"/>
          </a:xfrm>
        </p:spPr>
        <p:txBody>
          <a:bodyPr anchor="t"/>
          <a:lstStyle>
            <a:lvl1pPr marL="0" indent="0" algn="l">
              <a:buNone/>
              <a:defRPr sz="1800" b="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412041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with Quote">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C94FEAB6-25EB-ED42-96A0-4A38F4916B7F}"/>
              </a:ext>
            </a:extLst>
          </p:cNvPr>
          <p:cNvSpPr/>
          <p:nvPr userDrawn="1"/>
        </p:nvSpPr>
        <p:spPr>
          <a:xfrm>
            <a:off x="5273126" y="1201447"/>
            <a:ext cx="3992336" cy="3091153"/>
          </a:xfrm>
          <a:prstGeom prst="roundRect">
            <a:avLst>
              <a:gd name="adj" fmla="val 3303"/>
            </a:avLst>
          </a:prstGeom>
          <a:solidFill>
            <a:schemeClr val="bg1"/>
          </a:solidFill>
          <a:ln w="12700" cap="flat" cmpd="sng" algn="ctr">
            <a:noFill/>
            <a:prstDash val="solid"/>
            <a:miter lim="800000"/>
          </a:ln>
          <a:effectLst/>
        </p:spPr>
        <p:txBody>
          <a:bodyPr rtlCol="0" anchor="ctr"/>
          <a:lstStyle/>
          <a:p>
            <a:pPr marR="0" lvl="0" indent="0" algn="ctr" defTabSz="685800" fontAlgn="auto">
              <a:lnSpc>
                <a:spcPct val="100000"/>
              </a:lnSpc>
              <a:spcBef>
                <a:spcPts val="0"/>
              </a:spcBef>
              <a:spcAft>
                <a:spcPts val="0"/>
              </a:spcAft>
              <a:buClrTx/>
              <a:buSzTx/>
              <a:buFontTx/>
              <a:buNone/>
              <a:tabLst/>
            </a:pPr>
            <a:endParaRPr kumimoji="0" lang="en-US" sz="1013" b="0" i="0" u="none" strike="noStrike" kern="0" cap="none" spc="0" normalizeH="0" baseline="0">
              <a:ln>
                <a:noFill/>
              </a:ln>
              <a:solidFill>
                <a:srgbClr val="888A8D"/>
              </a:solidFill>
              <a:effectLst/>
              <a:uLnTx/>
              <a:uFillTx/>
              <a:latin typeface="Arial" panose="020B0604020202020204"/>
            </a:endParaRPr>
          </a:p>
        </p:txBody>
      </p:sp>
      <p:sp>
        <p:nvSpPr>
          <p:cNvPr id="12" name="Content Placeholder 11">
            <a:extLst>
              <a:ext uri="{FF2B5EF4-FFF2-40B4-BE49-F238E27FC236}">
                <a16:creationId xmlns:a16="http://schemas.microsoft.com/office/drawing/2014/main" id="{073700F6-A10D-2E48-A752-5CE2321496FE}"/>
              </a:ext>
            </a:extLst>
          </p:cNvPr>
          <p:cNvSpPr>
            <a:spLocks noGrp="1"/>
          </p:cNvSpPr>
          <p:nvPr>
            <p:ph sz="quarter" idx="15"/>
          </p:nvPr>
        </p:nvSpPr>
        <p:spPr>
          <a:xfrm>
            <a:off x="630936" y="1378670"/>
            <a:ext cx="4263793" cy="3427413"/>
          </a:xfrm>
          <a:prstGeom prst="rect">
            <a:avLst/>
          </a:prstGeom>
        </p:spPr>
        <p:txBody>
          <a:bodyPr vert="horz"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ounded Rectangle 6">
            <a:extLst>
              <a:ext uri="{FF2B5EF4-FFF2-40B4-BE49-F238E27FC236}">
                <a16:creationId xmlns:a16="http://schemas.microsoft.com/office/drawing/2014/main" id="{17059478-CFE7-2449-A88F-50CF94749E9D}"/>
              </a:ext>
            </a:extLst>
          </p:cNvPr>
          <p:cNvSpPr/>
          <p:nvPr userDrawn="1"/>
        </p:nvSpPr>
        <p:spPr>
          <a:xfrm>
            <a:off x="5273126" y="1201447"/>
            <a:ext cx="3992336" cy="3091153"/>
          </a:xfrm>
          <a:prstGeom prst="roundRect">
            <a:avLst>
              <a:gd name="adj" fmla="val 3303"/>
            </a:avLst>
          </a:prstGeom>
          <a:solidFill>
            <a:srgbClr val="65BDBF">
              <a:alpha val="25000"/>
            </a:srgbClr>
          </a:solidFill>
          <a:ln w="12700" cap="flat" cmpd="sng" algn="ctr">
            <a:noFill/>
            <a:prstDash val="solid"/>
            <a:miter lim="800000"/>
          </a:ln>
          <a:effectLst/>
        </p:spPr>
        <p:txBody>
          <a:bodyPr rtlCol="0" anchor="ctr"/>
          <a:lstStyle/>
          <a:p>
            <a:pPr marR="0" lvl="0" indent="0" algn="ctr" defTabSz="685800" fontAlgn="auto">
              <a:lnSpc>
                <a:spcPct val="100000"/>
              </a:lnSpc>
              <a:spcBef>
                <a:spcPts val="0"/>
              </a:spcBef>
              <a:spcAft>
                <a:spcPts val="0"/>
              </a:spcAft>
              <a:buClrTx/>
              <a:buSzTx/>
              <a:buFontTx/>
              <a:buNone/>
              <a:tabLst/>
            </a:pPr>
            <a:endParaRPr kumimoji="0" lang="en-US" sz="1013" b="0" i="0" u="none" strike="noStrike" kern="0" cap="none" spc="0" normalizeH="0" baseline="0">
              <a:ln>
                <a:noFill/>
              </a:ln>
              <a:solidFill>
                <a:srgbClr val="888A8D"/>
              </a:solidFill>
              <a:effectLst/>
              <a:uLnTx/>
              <a:uFillTx/>
              <a:latin typeface="Arial" panose="020B0604020202020204"/>
            </a:endParaRPr>
          </a:p>
        </p:txBody>
      </p:sp>
      <p:sp>
        <p:nvSpPr>
          <p:cNvPr id="8" name="Text Placeholder 2">
            <a:extLst>
              <a:ext uri="{FF2B5EF4-FFF2-40B4-BE49-F238E27FC236}">
                <a16:creationId xmlns:a16="http://schemas.microsoft.com/office/drawing/2014/main" id="{6CA56411-12DC-B140-B7CB-7D6B8761510F}"/>
              </a:ext>
            </a:extLst>
          </p:cNvPr>
          <p:cNvSpPr>
            <a:spLocks noGrp="1"/>
          </p:cNvSpPr>
          <p:nvPr>
            <p:ph type="body" sz="quarter" idx="13"/>
          </p:nvPr>
        </p:nvSpPr>
        <p:spPr>
          <a:xfrm>
            <a:off x="5620108" y="1568671"/>
            <a:ext cx="3173186" cy="2532390"/>
          </a:xfrm>
          <a:prstGeom prst="rect">
            <a:avLst/>
          </a:prstGeom>
        </p:spPr>
        <p:txBody>
          <a:bodyPr vert="horz" lIns="91440" tIns="45720" rIns="91440" bIns="45720" rtlCol="0">
            <a:noAutofit/>
          </a:bodyPr>
          <a:lstStyle>
            <a:lvl1pPr algn="ctr">
              <a:defRPr lang="en-US" dirty="0">
                <a:solidFill>
                  <a:schemeClr val="accent6"/>
                </a:solidFill>
              </a:defRPr>
            </a:lvl1pPr>
          </a:lstStyle>
          <a:p>
            <a:pPr marL="0" lvl="0" indent="0">
              <a:lnSpc>
                <a:spcPct val="100000"/>
              </a:lnSpc>
              <a:spcBef>
                <a:spcPts val="1800"/>
              </a:spcBef>
              <a:spcAft>
                <a:spcPts val="0"/>
              </a:spcAft>
              <a:buClr>
                <a:srgbClr val="DB3342"/>
              </a:buClr>
              <a:buNone/>
              <a:tabLst/>
            </a:pPr>
            <a:r>
              <a:rPr lang="en-US"/>
              <a:t>Click to edit Master text styles</a:t>
            </a:r>
          </a:p>
        </p:txBody>
      </p:sp>
      <p:sp>
        <p:nvSpPr>
          <p:cNvPr id="10" name="Footer Placeholder 4">
            <a:extLst>
              <a:ext uri="{FF2B5EF4-FFF2-40B4-BE49-F238E27FC236}">
                <a16:creationId xmlns:a16="http://schemas.microsoft.com/office/drawing/2014/main" id="{B0E8F031-04D6-5D4E-908A-AE755ECF3AF4}"/>
              </a:ext>
            </a:extLst>
          </p:cNvPr>
          <p:cNvSpPr>
            <a:spLocks noGrp="1"/>
          </p:cNvSpPr>
          <p:nvPr>
            <p:ph type="ftr" sz="quarter" idx="3"/>
          </p:nvPr>
        </p:nvSpPr>
        <p:spPr>
          <a:xfrm>
            <a:off x="2656936" y="4767263"/>
            <a:ext cx="5862986" cy="273844"/>
          </a:xfrm>
          <a:prstGeom prst="rect">
            <a:avLst/>
          </a:prstGeom>
        </p:spPr>
        <p:txBody>
          <a:bodyPr vert="horz" lIns="91440" tIns="45720" rIns="91440" bIns="45720" rtlCol="0" anchor="ctr"/>
          <a:lstStyle>
            <a:lvl1pPr algn="r">
              <a:defRPr sz="800">
                <a:solidFill>
                  <a:schemeClr val="bg2"/>
                </a:solidFill>
              </a:defRPr>
            </a:lvl1pPr>
          </a:lstStyle>
          <a:p>
            <a:endParaRPr lang="en-US" dirty="0"/>
          </a:p>
        </p:txBody>
      </p:sp>
      <p:sp>
        <p:nvSpPr>
          <p:cNvPr id="11" name="Slide Number Placeholder 5">
            <a:extLst>
              <a:ext uri="{FF2B5EF4-FFF2-40B4-BE49-F238E27FC236}">
                <a16:creationId xmlns:a16="http://schemas.microsoft.com/office/drawing/2014/main" id="{07BB4590-4712-E54A-B55F-99ED6E2EB6F2}"/>
              </a:ext>
            </a:extLst>
          </p:cNvPr>
          <p:cNvSpPr>
            <a:spLocks noGrp="1"/>
          </p:cNvSpPr>
          <p:nvPr>
            <p:ph type="sldNum" sz="quarter" idx="4"/>
          </p:nvPr>
        </p:nvSpPr>
        <p:spPr>
          <a:xfrm>
            <a:off x="8576586" y="4796463"/>
            <a:ext cx="309700" cy="215444"/>
          </a:xfrm>
          <a:prstGeom prst="rect">
            <a:avLst/>
          </a:prstGeom>
        </p:spPr>
        <p:txBody>
          <a:bodyPr vert="horz" wrap="none" lIns="91440" tIns="45720" rIns="91440" bIns="45720" rtlCol="0" anchor="ctr">
            <a:spAutoFit/>
          </a:bodyPr>
          <a:lstStyle>
            <a:lvl1pPr algn="r">
              <a:defRPr sz="800">
                <a:solidFill>
                  <a:schemeClr val="bg2"/>
                </a:solidFill>
              </a:defRPr>
            </a:lvl1pPr>
          </a:lstStyle>
          <a:p>
            <a:fld id="{5339919A-1AF4-8143-B305-C972D12AEE0C}" type="slidenum">
              <a:rPr lang="en-US" smtClean="0"/>
              <a:pPr/>
              <a:t>‹#›</a:t>
            </a:fld>
            <a:endParaRPr lang="en-US"/>
          </a:p>
        </p:txBody>
      </p:sp>
      <p:sp>
        <p:nvSpPr>
          <p:cNvPr id="17" name="Title 1">
            <a:extLst>
              <a:ext uri="{FF2B5EF4-FFF2-40B4-BE49-F238E27FC236}">
                <a16:creationId xmlns:a16="http://schemas.microsoft.com/office/drawing/2014/main" id="{583A672C-4FBB-6F4D-B71C-9AE50C5443E0}"/>
              </a:ext>
            </a:extLst>
          </p:cNvPr>
          <p:cNvSpPr>
            <a:spLocks noGrp="1"/>
          </p:cNvSpPr>
          <p:nvPr>
            <p:ph type="title"/>
          </p:nvPr>
        </p:nvSpPr>
        <p:spPr>
          <a:xfrm>
            <a:off x="628650" y="38420"/>
            <a:ext cx="7886700" cy="937260"/>
          </a:xfrm>
        </p:spPr>
        <p:txBody>
          <a:bodyPr vert="horz" lIns="91440" tIns="45720" rIns="91440" bIns="45720" rtlCol="0" anchor="ctr">
            <a:normAutofit/>
          </a:bodyPr>
          <a:lstStyle>
            <a:lvl1pPr>
              <a:defRPr lang="en-US" dirty="0"/>
            </a:lvl1pPr>
          </a:lstStyle>
          <a:p>
            <a:pPr lvl="0">
              <a:lnSpc>
                <a:spcPct val="120000"/>
              </a:lnSpc>
            </a:pPr>
            <a:r>
              <a:rPr lang="en-US"/>
              <a:t>Click to edit Master title style</a:t>
            </a:r>
            <a:endParaRPr lang="en-US" dirty="0"/>
          </a:p>
        </p:txBody>
      </p:sp>
    </p:spTree>
    <p:extLst>
      <p:ext uri="{BB962C8B-B14F-4D97-AF65-F5344CB8AC3E}">
        <p14:creationId xmlns:p14="http://schemas.microsoft.com/office/powerpoint/2010/main" val="2929960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with Chart">
    <p:spTree>
      <p:nvGrpSpPr>
        <p:cNvPr id="1" name=""/>
        <p:cNvGrpSpPr/>
        <p:nvPr/>
      </p:nvGrpSpPr>
      <p:grpSpPr>
        <a:xfrm>
          <a:off x="0" y="0"/>
          <a:ext cx="0" cy="0"/>
          <a:chOff x="0" y="0"/>
          <a:chExt cx="0" cy="0"/>
        </a:xfrm>
      </p:grpSpPr>
      <p:sp>
        <p:nvSpPr>
          <p:cNvPr id="17" name="Rounded Rectangle 16">
            <a:extLst>
              <a:ext uri="{FF2B5EF4-FFF2-40B4-BE49-F238E27FC236}">
                <a16:creationId xmlns:a16="http://schemas.microsoft.com/office/drawing/2014/main" id="{7E4F4206-7BF0-864A-8C7A-BAC9B88EFFF7}"/>
              </a:ext>
            </a:extLst>
          </p:cNvPr>
          <p:cNvSpPr/>
          <p:nvPr userDrawn="1"/>
        </p:nvSpPr>
        <p:spPr>
          <a:xfrm>
            <a:off x="4365812" y="1370206"/>
            <a:ext cx="4880242" cy="3230563"/>
          </a:xfrm>
          <a:prstGeom prst="roundRect">
            <a:avLst>
              <a:gd name="adj" fmla="val 3303"/>
            </a:avLst>
          </a:prstGeom>
          <a:solidFill>
            <a:schemeClr val="bg1"/>
          </a:solidFill>
          <a:ln w="12700" cap="flat" cmpd="sng" algn="ctr">
            <a:noFill/>
            <a:prstDash val="solid"/>
            <a:miter lim="800000"/>
          </a:ln>
          <a:effectLst/>
        </p:spPr>
        <p:txBody>
          <a:bodyPr rtlCol="0" anchor="ctr"/>
          <a:lstStyle/>
          <a:p>
            <a:pPr marR="0" lvl="0" indent="0" algn="ctr" defTabSz="685800" fontAlgn="auto">
              <a:lnSpc>
                <a:spcPct val="100000"/>
              </a:lnSpc>
              <a:spcBef>
                <a:spcPts val="0"/>
              </a:spcBef>
              <a:spcAft>
                <a:spcPts val="0"/>
              </a:spcAft>
              <a:buClrTx/>
              <a:buSzTx/>
              <a:buFontTx/>
              <a:buNone/>
              <a:tabLst/>
            </a:pPr>
            <a:endParaRPr kumimoji="0" lang="en-US" sz="1013" b="0" i="0" u="none" strike="noStrike" kern="0" cap="none" spc="0" normalizeH="0" baseline="0" noProof="0">
              <a:ln>
                <a:noFill/>
              </a:ln>
              <a:solidFill>
                <a:srgbClr val="888A8D"/>
              </a:solidFill>
              <a:effectLst/>
              <a:uLnTx/>
              <a:uFillTx/>
              <a:latin typeface="Arial" panose="020B0604020202020204"/>
            </a:endParaRPr>
          </a:p>
        </p:txBody>
      </p:sp>
      <p:sp>
        <p:nvSpPr>
          <p:cNvPr id="12" name="Rounded Rectangle 11">
            <a:extLst>
              <a:ext uri="{FF2B5EF4-FFF2-40B4-BE49-F238E27FC236}">
                <a16:creationId xmlns:a16="http://schemas.microsoft.com/office/drawing/2014/main" id="{3A1E13CE-1352-8643-8CA7-84221D485F31}"/>
              </a:ext>
            </a:extLst>
          </p:cNvPr>
          <p:cNvSpPr/>
          <p:nvPr userDrawn="1"/>
        </p:nvSpPr>
        <p:spPr>
          <a:xfrm>
            <a:off x="4365812" y="1370206"/>
            <a:ext cx="4880242" cy="3230563"/>
          </a:xfrm>
          <a:prstGeom prst="roundRect">
            <a:avLst>
              <a:gd name="adj" fmla="val 3303"/>
            </a:avLst>
          </a:prstGeom>
          <a:solidFill>
            <a:srgbClr val="65BDBF">
              <a:alpha val="25000"/>
            </a:srgbClr>
          </a:solidFill>
          <a:ln w="12700" cap="flat" cmpd="sng" algn="ctr">
            <a:noFill/>
            <a:prstDash val="solid"/>
            <a:miter lim="800000"/>
          </a:ln>
          <a:effectLst/>
        </p:spPr>
        <p:txBody>
          <a:bodyPr rtlCol="0" anchor="ctr"/>
          <a:lstStyle/>
          <a:p>
            <a:pPr marR="0" lvl="0" indent="0" algn="ctr" defTabSz="685800" fontAlgn="auto">
              <a:lnSpc>
                <a:spcPct val="100000"/>
              </a:lnSpc>
              <a:spcBef>
                <a:spcPts val="0"/>
              </a:spcBef>
              <a:spcAft>
                <a:spcPts val="0"/>
              </a:spcAft>
              <a:buClrTx/>
              <a:buSzTx/>
              <a:buFontTx/>
              <a:buNone/>
              <a:tabLst/>
            </a:pPr>
            <a:endParaRPr kumimoji="0" lang="en-US" sz="1013" b="0" i="0" u="none" strike="noStrike" kern="0" cap="none" spc="0" normalizeH="0" baseline="0" noProof="0">
              <a:ln>
                <a:noFill/>
              </a:ln>
              <a:solidFill>
                <a:srgbClr val="888A8D"/>
              </a:solidFill>
              <a:effectLst/>
              <a:uLnTx/>
              <a:uFillTx/>
              <a:latin typeface="Arial" panose="020B0604020202020204"/>
            </a:endParaRPr>
          </a:p>
        </p:txBody>
      </p:sp>
      <p:sp>
        <p:nvSpPr>
          <p:cNvPr id="5" name="Content Placeholder 4">
            <a:extLst>
              <a:ext uri="{FF2B5EF4-FFF2-40B4-BE49-F238E27FC236}">
                <a16:creationId xmlns:a16="http://schemas.microsoft.com/office/drawing/2014/main" id="{991C1227-B0FC-2944-A64F-25D7F1EC1A9C}"/>
              </a:ext>
            </a:extLst>
          </p:cNvPr>
          <p:cNvSpPr>
            <a:spLocks noGrp="1"/>
          </p:cNvSpPr>
          <p:nvPr>
            <p:ph sz="quarter" idx="15"/>
          </p:nvPr>
        </p:nvSpPr>
        <p:spPr>
          <a:xfrm>
            <a:off x="630936" y="1378670"/>
            <a:ext cx="3435350" cy="3230563"/>
          </a:xfrm>
          <a:prstGeom prst="rect">
            <a:avLst/>
          </a:prstGeom>
        </p:spPr>
        <p:txBody>
          <a:bodyPr vert="horz"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hart Placeholder 5">
            <a:extLst>
              <a:ext uri="{FF2B5EF4-FFF2-40B4-BE49-F238E27FC236}">
                <a16:creationId xmlns:a16="http://schemas.microsoft.com/office/drawing/2014/main" id="{DC56E867-B978-2B48-AED5-26744EF059FB}"/>
              </a:ext>
            </a:extLst>
          </p:cNvPr>
          <p:cNvSpPr>
            <a:spLocks noGrp="1"/>
          </p:cNvSpPr>
          <p:nvPr>
            <p:ph type="chart" sz="quarter" idx="12"/>
          </p:nvPr>
        </p:nvSpPr>
        <p:spPr>
          <a:xfrm>
            <a:off x="4572000" y="1470212"/>
            <a:ext cx="3922520" cy="3074894"/>
          </a:xfrm>
          <a:prstGeom prst="rect">
            <a:avLst/>
          </a:prstGeom>
        </p:spPr>
        <p:txBody>
          <a:bodyPr/>
          <a:lstStyle>
            <a:lvl1pPr marL="0" indent="0">
              <a:buFontTx/>
              <a:buNone/>
              <a:defRPr b="0" i="0">
                <a:latin typeface="Arial" panose="020B0604020202020204" pitchFamily="34" charset="0"/>
              </a:defRPr>
            </a:lvl1pPr>
          </a:lstStyle>
          <a:p>
            <a:r>
              <a:rPr lang="en-US"/>
              <a:t>Click icon to add chart</a:t>
            </a:r>
            <a:endParaRPr lang="en-US" dirty="0"/>
          </a:p>
        </p:txBody>
      </p:sp>
      <p:sp>
        <p:nvSpPr>
          <p:cNvPr id="9" name="Footer Placeholder 4">
            <a:extLst>
              <a:ext uri="{FF2B5EF4-FFF2-40B4-BE49-F238E27FC236}">
                <a16:creationId xmlns:a16="http://schemas.microsoft.com/office/drawing/2014/main" id="{F5A379CC-B151-AD47-8288-1D320CA9F71E}"/>
              </a:ext>
            </a:extLst>
          </p:cNvPr>
          <p:cNvSpPr>
            <a:spLocks noGrp="1"/>
          </p:cNvSpPr>
          <p:nvPr>
            <p:ph type="ftr" sz="quarter" idx="3"/>
          </p:nvPr>
        </p:nvSpPr>
        <p:spPr>
          <a:xfrm>
            <a:off x="2656936" y="4767263"/>
            <a:ext cx="5862986" cy="273844"/>
          </a:xfrm>
          <a:prstGeom prst="rect">
            <a:avLst/>
          </a:prstGeom>
        </p:spPr>
        <p:txBody>
          <a:bodyPr vert="horz" lIns="91440" tIns="45720" rIns="91440" bIns="45720" rtlCol="0" anchor="ctr"/>
          <a:lstStyle>
            <a:lvl1pPr algn="r">
              <a:defRPr sz="800">
                <a:solidFill>
                  <a:schemeClr val="bg2"/>
                </a:solidFill>
              </a:defRPr>
            </a:lvl1pPr>
          </a:lstStyle>
          <a:p>
            <a:endParaRPr lang="en-US" dirty="0"/>
          </a:p>
        </p:txBody>
      </p:sp>
      <p:sp>
        <p:nvSpPr>
          <p:cNvPr id="10" name="Slide Number Placeholder 5">
            <a:extLst>
              <a:ext uri="{FF2B5EF4-FFF2-40B4-BE49-F238E27FC236}">
                <a16:creationId xmlns:a16="http://schemas.microsoft.com/office/drawing/2014/main" id="{394D9591-CFC0-3C43-9531-2B0373EC9822}"/>
              </a:ext>
            </a:extLst>
          </p:cNvPr>
          <p:cNvSpPr>
            <a:spLocks noGrp="1"/>
          </p:cNvSpPr>
          <p:nvPr>
            <p:ph type="sldNum" sz="quarter" idx="4"/>
          </p:nvPr>
        </p:nvSpPr>
        <p:spPr>
          <a:xfrm>
            <a:off x="8576586" y="4796463"/>
            <a:ext cx="309700" cy="215444"/>
          </a:xfrm>
          <a:prstGeom prst="rect">
            <a:avLst/>
          </a:prstGeom>
        </p:spPr>
        <p:txBody>
          <a:bodyPr vert="horz" wrap="none" lIns="91440" tIns="45720" rIns="91440" bIns="45720" rtlCol="0" anchor="ctr">
            <a:spAutoFit/>
          </a:bodyPr>
          <a:lstStyle>
            <a:lvl1pPr algn="r">
              <a:defRPr sz="800">
                <a:solidFill>
                  <a:schemeClr val="bg2"/>
                </a:solidFill>
              </a:defRPr>
            </a:lvl1pPr>
          </a:lstStyle>
          <a:p>
            <a:fld id="{5339919A-1AF4-8143-B305-C972D12AEE0C}" type="slidenum">
              <a:rPr lang="en-US" smtClean="0"/>
              <a:pPr/>
              <a:t>‹#›</a:t>
            </a:fld>
            <a:endParaRPr lang="en-US"/>
          </a:p>
        </p:txBody>
      </p:sp>
      <p:sp>
        <p:nvSpPr>
          <p:cNvPr id="16" name="Title 1">
            <a:extLst>
              <a:ext uri="{FF2B5EF4-FFF2-40B4-BE49-F238E27FC236}">
                <a16:creationId xmlns:a16="http://schemas.microsoft.com/office/drawing/2014/main" id="{2B6D58A6-9C2E-754C-9A20-991029FB2A00}"/>
              </a:ext>
            </a:extLst>
          </p:cNvPr>
          <p:cNvSpPr>
            <a:spLocks noGrp="1"/>
          </p:cNvSpPr>
          <p:nvPr>
            <p:ph type="title"/>
          </p:nvPr>
        </p:nvSpPr>
        <p:spPr>
          <a:xfrm>
            <a:off x="628650" y="38420"/>
            <a:ext cx="7886700" cy="937260"/>
          </a:xfrm>
        </p:spPr>
        <p:txBody>
          <a:bodyPr vert="horz" lIns="91440" tIns="45720" rIns="91440" bIns="45720" rtlCol="0" anchor="ctr">
            <a:normAutofit/>
          </a:bodyPr>
          <a:lstStyle>
            <a:lvl1pPr>
              <a:defRPr lang="en-US" dirty="0"/>
            </a:lvl1pPr>
          </a:lstStyle>
          <a:p>
            <a:pPr lvl="0">
              <a:lnSpc>
                <a:spcPct val="120000"/>
              </a:lnSpc>
            </a:pPr>
            <a:r>
              <a:rPr lang="en-US"/>
              <a:t>Click to edit Master title style</a:t>
            </a:r>
            <a:endParaRPr lang="en-US" dirty="0"/>
          </a:p>
        </p:txBody>
      </p:sp>
    </p:spTree>
    <p:extLst>
      <p:ext uri="{BB962C8B-B14F-4D97-AF65-F5344CB8AC3E}">
        <p14:creationId xmlns:p14="http://schemas.microsoft.com/office/powerpoint/2010/main" val="35408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0" y="1362635"/>
            <a:ext cx="9144000" cy="3244407"/>
          </a:xfrm>
          <a:prstGeom prst="rect">
            <a:avLst/>
          </a:prstGeom>
        </p:spPr>
        <p:txBody>
          <a:bodyPr/>
          <a:lstStyle>
            <a:lvl1pPr marL="0" indent="0">
              <a:buNone/>
              <a:defRPr sz="3200" b="0"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Footer Placeholder 4">
            <a:extLst>
              <a:ext uri="{FF2B5EF4-FFF2-40B4-BE49-F238E27FC236}">
                <a16:creationId xmlns:a16="http://schemas.microsoft.com/office/drawing/2014/main" id="{9FE8EDC5-D4AD-1645-A5DE-84A3B0579809}"/>
              </a:ext>
            </a:extLst>
          </p:cNvPr>
          <p:cNvSpPr>
            <a:spLocks noGrp="1"/>
          </p:cNvSpPr>
          <p:nvPr>
            <p:ph type="ftr" sz="quarter" idx="3"/>
          </p:nvPr>
        </p:nvSpPr>
        <p:spPr>
          <a:xfrm>
            <a:off x="2656936" y="4767263"/>
            <a:ext cx="5862986" cy="273844"/>
          </a:xfrm>
          <a:prstGeom prst="rect">
            <a:avLst/>
          </a:prstGeom>
        </p:spPr>
        <p:txBody>
          <a:bodyPr vert="horz" lIns="91440" tIns="45720" rIns="91440" bIns="45720" rtlCol="0" anchor="ctr"/>
          <a:lstStyle>
            <a:lvl1pPr algn="r">
              <a:defRPr sz="800">
                <a:solidFill>
                  <a:schemeClr val="bg2"/>
                </a:solidFill>
              </a:defRPr>
            </a:lvl1pPr>
          </a:lstStyle>
          <a:p>
            <a:endParaRPr lang="en-US" dirty="0"/>
          </a:p>
        </p:txBody>
      </p:sp>
      <p:sp>
        <p:nvSpPr>
          <p:cNvPr id="8" name="Slide Number Placeholder 5">
            <a:extLst>
              <a:ext uri="{FF2B5EF4-FFF2-40B4-BE49-F238E27FC236}">
                <a16:creationId xmlns:a16="http://schemas.microsoft.com/office/drawing/2014/main" id="{A40ACC41-4E94-4E4E-967A-397DE97235D3}"/>
              </a:ext>
            </a:extLst>
          </p:cNvPr>
          <p:cNvSpPr>
            <a:spLocks noGrp="1"/>
          </p:cNvSpPr>
          <p:nvPr>
            <p:ph type="sldNum" sz="quarter" idx="4"/>
          </p:nvPr>
        </p:nvSpPr>
        <p:spPr>
          <a:xfrm>
            <a:off x="8576586" y="4796463"/>
            <a:ext cx="309700" cy="215444"/>
          </a:xfrm>
          <a:prstGeom prst="rect">
            <a:avLst/>
          </a:prstGeom>
        </p:spPr>
        <p:txBody>
          <a:bodyPr vert="horz" wrap="none" lIns="91440" tIns="45720" rIns="91440" bIns="45720" rtlCol="0" anchor="ctr">
            <a:spAutoFit/>
          </a:bodyPr>
          <a:lstStyle>
            <a:lvl1pPr algn="r">
              <a:defRPr sz="800">
                <a:solidFill>
                  <a:schemeClr val="bg2"/>
                </a:solidFill>
              </a:defRPr>
            </a:lvl1pPr>
          </a:lstStyle>
          <a:p>
            <a:fld id="{5339919A-1AF4-8143-B305-C972D12AEE0C}" type="slidenum">
              <a:rPr lang="en-US" smtClean="0"/>
              <a:pPr/>
              <a:t>‹#›</a:t>
            </a:fld>
            <a:endParaRPr lang="en-US"/>
          </a:p>
        </p:txBody>
      </p:sp>
      <p:sp>
        <p:nvSpPr>
          <p:cNvPr id="10" name="Title 1">
            <a:extLst>
              <a:ext uri="{FF2B5EF4-FFF2-40B4-BE49-F238E27FC236}">
                <a16:creationId xmlns:a16="http://schemas.microsoft.com/office/drawing/2014/main" id="{3161B9FC-A7D5-E14A-B5E9-B193B0093F85}"/>
              </a:ext>
            </a:extLst>
          </p:cNvPr>
          <p:cNvSpPr>
            <a:spLocks noGrp="1"/>
          </p:cNvSpPr>
          <p:nvPr>
            <p:ph type="title"/>
          </p:nvPr>
        </p:nvSpPr>
        <p:spPr>
          <a:xfrm>
            <a:off x="628650" y="38420"/>
            <a:ext cx="7886700" cy="937260"/>
          </a:xfrm>
        </p:spPr>
        <p:txBody>
          <a:bodyPr vert="horz" lIns="91440" tIns="45720" rIns="91440" bIns="45720" rtlCol="0" anchor="ctr">
            <a:normAutofit/>
          </a:bodyPr>
          <a:lstStyle>
            <a:lvl1pPr>
              <a:defRPr lang="en-US" dirty="0"/>
            </a:lvl1pPr>
          </a:lstStyle>
          <a:p>
            <a:pPr lvl="0">
              <a:lnSpc>
                <a:spcPct val="120000"/>
              </a:lnSpc>
            </a:pPr>
            <a:r>
              <a:rPr lang="en-US"/>
              <a:t>Click to edit Master title style</a:t>
            </a:r>
            <a:endParaRPr lang="en-US" dirty="0"/>
          </a:p>
        </p:txBody>
      </p:sp>
    </p:spTree>
    <p:extLst>
      <p:ext uri="{BB962C8B-B14F-4D97-AF65-F5344CB8AC3E}">
        <p14:creationId xmlns:p14="http://schemas.microsoft.com/office/powerpoint/2010/main" val="681941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041B65E-7BA5-1345-B18B-1358808639E8}"/>
              </a:ext>
            </a:extLst>
          </p:cNvPr>
          <p:cNvPicPr>
            <a:picLocks noChangeAspect="1"/>
          </p:cNvPicPr>
          <p:nvPr userDrawn="1"/>
        </p:nvPicPr>
        <p:blipFill>
          <a:blip r:embed="rId2"/>
          <a:stretch>
            <a:fillRect/>
          </a:stretch>
        </p:blipFill>
        <p:spPr>
          <a:xfrm>
            <a:off x="0" y="0"/>
            <a:ext cx="9152128" cy="5148072"/>
          </a:xfrm>
          <a:prstGeom prst="rect">
            <a:avLst/>
          </a:prstGeom>
        </p:spPr>
      </p:pic>
      <p:sp>
        <p:nvSpPr>
          <p:cNvPr id="8" name="Text Placeholder 8">
            <a:extLst>
              <a:ext uri="{FF2B5EF4-FFF2-40B4-BE49-F238E27FC236}">
                <a16:creationId xmlns:a16="http://schemas.microsoft.com/office/drawing/2014/main" id="{22332231-B6F7-CE44-A4B1-85AF7B88BE63}"/>
              </a:ext>
            </a:extLst>
          </p:cNvPr>
          <p:cNvSpPr txBox="1">
            <a:spLocks/>
          </p:cNvSpPr>
          <p:nvPr userDrawn="1"/>
        </p:nvSpPr>
        <p:spPr>
          <a:xfrm>
            <a:off x="7240642" y="4406626"/>
            <a:ext cx="1274708" cy="258532"/>
          </a:xfrm>
          <a:prstGeom prst="rect">
            <a:avLst/>
          </a:prstGeom>
        </p:spPr>
        <p:txBody>
          <a:bodyPr wrap="none">
            <a:spAutoFit/>
          </a:bodyPr>
          <a:lstStyle>
            <a:lvl1pPr marL="0" indent="0" algn="r" defTabSz="914400" rtl="0" eaLnBrk="1" latinLnBrk="0" hangingPunct="1">
              <a:lnSpc>
                <a:spcPct val="90000"/>
              </a:lnSpc>
              <a:spcBef>
                <a:spcPts val="1000"/>
              </a:spcBef>
              <a:buFontTx/>
              <a:buNone/>
              <a:defRPr sz="1800" b="0" i="0" kern="1200" baseline="0">
                <a:solidFill>
                  <a:srgbClr val="89898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b="1" i="0" kern="1200" baseline="0">
                <a:solidFill>
                  <a:srgbClr val="89898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1" i="0" kern="1200" baseline="0">
                <a:solidFill>
                  <a:srgbClr val="89898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b="1" i="0" kern="1200" baseline="0">
                <a:solidFill>
                  <a:srgbClr val="89898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b="1" i="0" kern="1200" baseline="0">
                <a:solidFill>
                  <a:srgbClr val="89898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aseline="0" dirty="0">
                <a:solidFill>
                  <a:schemeClr val="bg2"/>
                </a:solidFill>
                <a:latin typeface="Arial" panose="020B0604020202020204" pitchFamily="34" charset="0"/>
              </a:rPr>
              <a:t>cedars-</a:t>
            </a:r>
            <a:r>
              <a:rPr lang="en-US" sz="1200" baseline="0" dirty="0" err="1">
                <a:solidFill>
                  <a:schemeClr val="bg2"/>
                </a:solidFill>
                <a:latin typeface="Arial" panose="020B0604020202020204" pitchFamily="34" charset="0"/>
              </a:rPr>
              <a:t>sinai.org</a:t>
            </a:r>
            <a:endParaRPr lang="en-US" sz="1200" baseline="0" dirty="0">
              <a:solidFill>
                <a:schemeClr val="bg2"/>
              </a:solidFill>
              <a:latin typeface="Arial" panose="020B0604020202020204" pitchFamily="34" charset="0"/>
            </a:endParaRPr>
          </a:p>
        </p:txBody>
      </p:sp>
      <p:pic>
        <p:nvPicPr>
          <p:cNvPr id="9" name="Picture 8">
            <a:extLst>
              <a:ext uri="{FF2B5EF4-FFF2-40B4-BE49-F238E27FC236}">
                <a16:creationId xmlns:a16="http://schemas.microsoft.com/office/drawing/2014/main" id="{96A39267-4399-0549-B6BB-9E34B8B587E3}"/>
              </a:ext>
            </a:extLst>
          </p:cNvPr>
          <p:cNvPicPr>
            <a:picLocks noChangeAspect="1"/>
          </p:cNvPicPr>
          <p:nvPr userDrawn="1"/>
        </p:nvPicPr>
        <p:blipFill>
          <a:blip r:embed="rId3"/>
          <a:stretch>
            <a:fillRect/>
          </a:stretch>
        </p:blipFill>
        <p:spPr>
          <a:xfrm>
            <a:off x="498846" y="4310884"/>
            <a:ext cx="1430397" cy="461900"/>
          </a:xfrm>
          <a:prstGeom prst="rect">
            <a:avLst/>
          </a:prstGeom>
        </p:spPr>
      </p:pic>
      <p:sp>
        <p:nvSpPr>
          <p:cNvPr id="2" name="Title 1"/>
          <p:cNvSpPr>
            <a:spLocks noGrp="1"/>
          </p:cNvSpPr>
          <p:nvPr>
            <p:ph type="ctrTitle"/>
          </p:nvPr>
        </p:nvSpPr>
        <p:spPr>
          <a:xfrm>
            <a:off x="694427" y="205170"/>
            <a:ext cx="7732212" cy="1790700"/>
          </a:xfrm>
        </p:spPr>
        <p:txBody>
          <a:bodyPr anchor="b"/>
          <a:lstStyle>
            <a:lvl1pPr algn="l">
              <a:defRPr sz="2800"/>
            </a:lvl1pPr>
          </a:lstStyle>
          <a:p>
            <a:r>
              <a:rPr lang="en-US" dirty="0"/>
              <a:t>Click to edit Master title style</a:t>
            </a:r>
          </a:p>
        </p:txBody>
      </p:sp>
      <p:sp>
        <p:nvSpPr>
          <p:cNvPr id="3" name="Subtitle 2"/>
          <p:cNvSpPr>
            <a:spLocks noGrp="1"/>
          </p:cNvSpPr>
          <p:nvPr>
            <p:ph type="subTitle" idx="1"/>
          </p:nvPr>
        </p:nvSpPr>
        <p:spPr>
          <a:xfrm>
            <a:off x="694426" y="2132910"/>
            <a:ext cx="7732211" cy="1241822"/>
          </a:xfrm>
        </p:spPr>
        <p:txBody>
          <a:bodyPr anchor="t"/>
          <a:lstStyle>
            <a:lvl1pPr marL="0" indent="0" algn="l">
              <a:buNone/>
              <a:defRPr sz="1800" b="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489361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8420"/>
            <a:ext cx="7886700" cy="937260"/>
          </a:xfrm>
        </p:spPr>
        <p:txBody>
          <a:bodyPr vert="horz" lIns="91440" tIns="45720" rIns="91440" bIns="45720" rtlCol="0" anchor="ctr">
            <a:normAutofit/>
          </a:bodyPr>
          <a:lstStyle>
            <a:lvl1pPr>
              <a:defRPr lang="en-US" dirty="0"/>
            </a:lvl1pPr>
          </a:lstStyle>
          <a:p>
            <a:pPr lvl="0">
              <a:lnSpc>
                <a:spcPct val="120000"/>
              </a:lnSpc>
            </a:pPr>
            <a:r>
              <a:rPr lang="en-US" dirty="0"/>
              <a:t>Click to edit Master title style</a:t>
            </a:r>
          </a:p>
        </p:txBody>
      </p:sp>
      <p:sp>
        <p:nvSpPr>
          <p:cNvPr id="3" name="Content Placeholder 2"/>
          <p:cNvSpPr>
            <a:spLocks noGrp="1"/>
          </p:cNvSpPr>
          <p:nvPr>
            <p:ph idx="1"/>
          </p:nvPr>
        </p:nvSpPr>
        <p:spPr>
          <a:xfrm>
            <a:off x="628650" y="1378670"/>
            <a:ext cx="7891272" cy="3209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9919A-1AF4-8143-B305-C972D12AEE0C}" type="slidenum">
              <a:rPr lang="en-US" smtClean="0"/>
              <a:t>‹#›</a:t>
            </a:fld>
            <a:endParaRPr lang="en-US"/>
          </a:p>
        </p:txBody>
      </p:sp>
    </p:spTree>
    <p:extLst>
      <p:ext uri="{BB962C8B-B14F-4D97-AF65-F5344CB8AC3E}">
        <p14:creationId xmlns:p14="http://schemas.microsoft.com/office/powerpoint/2010/main" val="2288032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7374C3B-F159-8349-A286-155513BBF650}"/>
              </a:ext>
            </a:extLst>
          </p:cNvPr>
          <p:cNvPicPr>
            <a:picLocks noChangeAspect="1"/>
          </p:cNvPicPr>
          <p:nvPr userDrawn="1"/>
        </p:nvPicPr>
        <p:blipFill>
          <a:blip r:embed="rId2"/>
          <a:stretch>
            <a:fillRect/>
          </a:stretch>
        </p:blipFill>
        <p:spPr>
          <a:xfrm>
            <a:off x="0" y="0"/>
            <a:ext cx="9152128" cy="5148072"/>
          </a:xfrm>
          <a:prstGeom prst="rect">
            <a:avLst/>
          </a:prstGeom>
        </p:spPr>
      </p:pic>
      <p:pic>
        <p:nvPicPr>
          <p:cNvPr id="14" name="Picture 13">
            <a:extLst>
              <a:ext uri="{FF2B5EF4-FFF2-40B4-BE49-F238E27FC236}">
                <a16:creationId xmlns:a16="http://schemas.microsoft.com/office/drawing/2014/main" id="{1E47782B-1676-D243-99D7-21CE01071B00}"/>
              </a:ext>
            </a:extLst>
          </p:cNvPr>
          <p:cNvPicPr>
            <a:picLocks noChangeAspect="1"/>
          </p:cNvPicPr>
          <p:nvPr userDrawn="1"/>
        </p:nvPicPr>
        <p:blipFill>
          <a:blip r:embed="rId3"/>
          <a:stretch>
            <a:fillRect/>
          </a:stretch>
        </p:blipFill>
        <p:spPr>
          <a:xfrm>
            <a:off x="498846" y="4310884"/>
            <a:ext cx="1430397" cy="461900"/>
          </a:xfrm>
          <a:prstGeom prst="rect">
            <a:avLst/>
          </a:prstGeom>
        </p:spPr>
      </p:pic>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9919A-1AF4-8143-B305-C972D12AEE0C}" type="slidenum">
              <a:rPr lang="en-US" smtClean="0"/>
              <a:t>‹#›</a:t>
            </a:fld>
            <a:endParaRPr lang="en-US"/>
          </a:p>
        </p:txBody>
      </p:sp>
      <p:sp>
        <p:nvSpPr>
          <p:cNvPr id="12" name="Title 1">
            <a:extLst>
              <a:ext uri="{FF2B5EF4-FFF2-40B4-BE49-F238E27FC236}">
                <a16:creationId xmlns:a16="http://schemas.microsoft.com/office/drawing/2014/main" id="{D3C275BB-3502-0A45-9334-826C64A73068}"/>
              </a:ext>
            </a:extLst>
          </p:cNvPr>
          <p:cNvSpPr>
            <a:spLocks noGrp="1"/>
          </p:cNvSpPr>
          <p:nvPr>
            <p:ph type="ctrTitle"/>
          </p:nvPr>
        </p:nvSpPr>
        <p:spPr>
          <a:xfrm>
            <a:off x="694427" y="205170"/>
            <a:ext cx="7732212" cy="1790700"/>
          </a:xfrm>
        </p:spPr>
        <p:txBody>
          <a:bodyPr anchor="b"/>
          <a:lstStyle>
            <a:lvl1pPr algn="l">
              <a:defRPr sz="2800"/>
            </a:lvl1pPr>
          </a:lstStyle>
          <a:p>
            <a:r>
              <a:rPr lang="en-US" dirty="0"/>
              <a:t>Click to edit Master title style</a:t>
            </a:r>
          </a:p>
        </p:txBody>
      </p:sp>
      <p:sp>
        <p:nvSpPr>
          <p:cNvPr id="13" name="Subtitle 2">
            <a:extLst>
              <a:ext uri="{FF2B5EF4-FFF2-40B4-BE49-F238E27FC236}">
                <a16:creationId xmlns:a16="http://schemas.microsoft.com/office/drawing/2014/main" id="{39D0E4FC-DA99-3549-A848-305FCE2FFCFF}"/>
              </a:ext>
            </a:extLst>
          </p:cNvPr>
          <p:cNvSpPr>
            <a:spLocks noGrp="1"/>
          </p:cNvSpPr>
          <p:nvPr>
            <p:ph type="subTitle" idx="1"/>
          </p:nvPr>
        </p:nvSpPr>
        <p:spPr>
          <a:xfrm>
            <a:off x="694426" y="2132910"/>
            <a:ext cx="7732211" cy="1241822"/>
          </a:xfrm>
        </p:spPr>
        <p:txBody>
          <a:bodyPr anchor="t"/>
          <a:lstStyle>
            <a:lvl1pPr marL="0" indent="0" algn="l">
              <a:buNone/>
              <a:defRPr sz="1800" b="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2177902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US" dirty="0"/>
            </a:lvl1pPr>
          </a:lstStyle>
          <a:p>
            <a:pPr lvl="0">
              <a:lnSpc>
                <a:spcPct val="120000"/>
              </a:lnSpc>
            </a:pPr>
            <a:r>
              <a:rPr lang="en-US" dirty="0"/>
              <a:t>Click to edit Master title style</a:t>
            </a:r>
          </a:p>
        </p:txBody>
      </p:sp>
      <p:sp>
        <p:nvSpPr>
          <p:cNvPr id="3" name="Content Placeholder 2"/>
          <p:cNvSpPr>
            <a:spLocks noGrp="1"/>
          </p:cNvSpPr>
          <p:nvPr>
            <p:ph sz="half" idx="1"/>
          </p:nvPr>
        </p:nvSpPr>
        <p:spPr>
          <a:xfrm>
            <a:off x="628650" y="1378670"/>
            <a:ext cx="3886200"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78670"/>
            <a:ext cx="3886200"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39919A-1AF4-8143-B305-C972D12AEE0C}" type="slidenum">
              <a:rPr lang="en-US" smtClean="0"/>
              <a:t>‹#›</a:t>
            </a:fld>
            <a:endParaRPr lang="en-US"/>
          </a:p>
        </p:txBody>
      </p:sp>
    </p:spTree>
    <p:extLst>
      <p:ext uri="{BB962C8B-B14F-4D97-AF65-F5344CB8AC3E}">
        <p14:creationId xmlns:p14="http://schemas.microsoft.com/office/powerpoint/2010/main" val="1006016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305441"/>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629842" y="1986384"/>
            <a:ext cx="3868340" cy="26414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305441"/>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986384"/>
            <a:ext cx="3887391" cy="26414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39919A-1AF4-8143-B305-C972D12AEE0C}" type="slidenum">
              <a:rPr lang="en-US" smtClean="0"/>
              <a:t>‹#›</a:t>
            </a:fld>
            <a:endParaRPr lang="en-US"/>
          </a:p>
        </p:txBody>
      </p:sp>
      <p:sp>
        <p:nvSpPr>
          <p:cNvPr id="10" name="Title 1">
            <a:extLst>
              <a:ext uri="{FF2B5EF4-FFF2-40B4-BE49-F238E27FC236}">
                <a16:creationId xmlns:a16="http://schemas.microsoft.com/office/drawing/2014/main" id="{B3335D5F-63FA-C841-9C71-BE9D893F78DF}"/>
              </a:ext>
            </a:extLst>
          </p:cNvPr>
          <p:cNvSpPr>
            <a:spLocks noGrp="1"/>
          </p:cNvSpPr>
          <p:nvPr>
            <p:ph type="title"/>
          </p:nvPr>
        </p:nvSpPr>
        <p:spPr>
          <a:xfrm>
            <a:off x="628650" y="38420"/>
            <a:ext cx="7886700" cy="937260"/>
          </a:xfrm>
        </p:spPr>
        <p:txBody>
          <a:bodyPr vert="horz" lIns="91440" tIns="45720" rIns="91440" bIns="45720" rtlCol="0" anchor="ctr">
            <a:normAutofit/>
          </a:bodyPr>
          <a:lstStyle>
            <a:lvl1pPr>
              <a:defRPr lang="en-US" dirty="0"/>
            </a:lvl1pPr>
          </a:lstStyle>
          <a:p>
            <a:pPr lvl="0">
              <a:lnSpc>
                <a:spcPct val="120000"/>
              </a:lnSpc>
            </a:pPr>
            <a:r>
              <a:rPr lang="en-US" dirty="0"/>
              <a:t>Click to edit Master title style</a:t>
            </a:r>
          </a:p>
        </p:txBody>
      </p:sp>
    </p:spTree>
    <p:extLst>
      <p:ext uri="{BB962C8B-B14F-4D97-AF65-F5344CB8AC3E}">
        <p14:creationId xmlns:p14="http://schemas.microsoft.com/office/powerpoint/2010/main" val="231184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US" dirty="0"/>
            </a:lvl1pPr>
          </a:lstStyle>
          <a:p>
            <a:pPr lvl="0">
              <a:lnSpc>
                <a:spcPct val="120000"/>
              </a:lnSpc>
            </a:pPr>
            <a:r>
              <a:rPr lang="en-US" dirty="0"/>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39919A-1AF4-8143-B305-C972D12AEE0C}" type="slidenum">
              <a:rPr lang="en-US" smtClean="0"/>
              <a:t>‹#›</a:t>
            </a:fld>
            <a:endParaRPr lang="en-US"/>
          </a:p>
        </p:txBody>
      </p:sp>
    </p:spTree>
    <p:extLst>
      <p:ext uri="{BB962C8B-B14F-4D97-AF65-F5344CB8AC3E}">
        <p14:creationId xmlns:p14="http://schemas.microsoft.com/office/powerpoint/2010/main" val="2998330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39919A-1AF4-8143-B305-C972D12AEE0C}" type="slidenum">
              <a:rPr lang="en-US" smtClean="0"/>
              <a:t>‹#›</a:t>
            </a:fld>
            <a:endParaRPr lang="en-US"/>
          </a:p>
        </p:txBody>
      </p:sp>
    </p:spTree>
    <p:extLst>
      <p:ext uri="{BB962C8B-B14F-4D97-AF65-F5344CB8AC3E}">
        <p14:creationId xmlns:p14="http://schemas.microsoft.com/office/powerpoint/2010/main" val="428644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8420"/>
            <a:ext cx="7886700" cy="937260"/>
          </a:xfrm>
        </p:spPr>
        <p:txBody>
          <a:bodyPr vert="horz" lIns="91440" tIns="45720" rIns="91440" bIns="45720" rtlCol="0" anchor="ctr">
            <a:normAutofit/>
          </a:bodyPr>
          <a:lstStyle>
            <a:lvl1pPr>
              <a:defRPr lang="en-US" dirty="0"/>
            </a:lvl1pPr>
          </a:lstStyle>
          <a:p>
            <a:pPr lvl="0">
              <a:lnSpc>
                <a:spcPct val="120000"/>
              </a:lnSpc>
            </a:pPr>
            <a:r>
              <a:rPr lang="en-US"/>
              <a:t>Click to edit Master title style</a:t>
            </a:r>
            <a:endParaRPr lang="en-US" dirty="0"/>
          </a:p>
        </p:txBody>
      </p:sp>
      <p:sp>
        <p:nvSpPr>
          <p:cNvPr id="3" name="Content Placeholder 2"/>
          <p:cNvSpPr>
            <a:spLocks noGrp="1"/>
          </p:cNvSpPr>
          <p:nvPr>
            <p:ph idx="1"/>
          </p:nvPr>
        </p:nvSpPr>
        <p:spPr>
          <a:xfrm>
            <a:off x="628650" y="1378670"/>
            <a:ext cx="7891272" cy="3209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9919A-1AF4-8143-B305-C972D12AEE0C}" type="slidenum">
              <a:rPr lang="en-US" smtClean="0"/>
              <a:t>‹#›</a:t>
            </a:fld>
            <a:endParaRPr lang="en-US"/>
          </a:p>
        </p:txBody>
      </p:sp>
    </p:spTree>
    <p:extLst>
      <p:ext uri="{BB962C8B-B14F-4D97-AF65-F5344CB8AC3E}">
        <p14:creationId xmlns:p14="http://schemas.microsoft.com/office/powerpoint/2010/main" val="2967823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33A8FC1-DF2B-7449-9CB8-118835B2CDDC}"/>
              </a:ext>
            </a:extLst>
          </p:cNvPr>
          <p:cNvSpPr>
            <a:spLocks noGrp="1"/>
          </p:cNvSpPr>
          <p:nvPr>
            <p:ph sz="quarter" idx="15"/>
          </p:nvPr>
        </p:nvSpPr>
        <p:spPr>
          <a:xfrm>
            <a:off x="630936" y="1378670"/>
            <a:ext cx="4344476" cy="3238500"/>
          </a:xfrm>
          <a:prstGeom prst="rect">
            <a:avLst/>
          </a:prstGeom>
        </p:spPr>
        <p:txBody>
          <a:bodyPr vert="horz"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id="{AAE964F8-2D33-304D-B7C0-732D653401D4}"/>
              </a:ext>
            </a:extLst>
          </p:cNvPr>
          <p:cNvSpPr>
            <a:spLocks noGrp="1"/>
          </p:cNvSpPr>
          <p:nvPr>
            <p:ph type="ftr" sz="quarter" idx="3"/>
          </p:nvPr>
        </p:nvSpPr>
        <p:spPr>
          <a:xfrm>
            <a:off x="2656936" y="4767263"/>
            <a:ext cx="5862986" cy="273844"/>
          </a:xfrm>
          <a:prstGeom prst="rect">
            <a:avLst/>
          </a:prstGeom>
        </p:spPr>
        <p:txBody>
          <a:bodyPr vert="horz" lIns="91440" tIns="45720" rIns="91440" bIns="45720" rtlCol="0" anchor="ctr"/>
          <a:lstStyle>
            <a:lvl1pPr algn="r">
              <a:defRPr sz="800">
                <a:solidFill>
                  <a:schemeClr val="bg2"/>
                </a:solidFill>
              </a:defRPr>
            </a:lvl1pPr>
          </a:lstStyle>
          <a:p>
            <a:endParaRPr lang="en-US" dirty="0"/>
          </a:p>
        </p:txBody>
      </p:sp>
      <p:sp>
        <p:nvSpPr>
          <p:cNvPr id="9" name="Slide Number Placeholder 5">
            <a:extLst>
              <a:ext uri="{FF2B5EF4-FFF2-40B4-BE49-F238E27FC236}">
                <a16:creationId xmlns:a16="http://schemas.microsoft.com/office/drawing/2014/main" id="{51E1F0D4-E34C-5C43-834A-CBB0D443F1BC}"/>
              </a:ext>
            </a:extLst>
          </p:cNvPr>
          <p:cNvSpPr>
            <a:spLocks noGrp="1"/>
          </p:cNvSpPr>
          <p:nvPr>
            <p:ph type="sldNum" sz="quarter" idx="4"/>
          </p:nvPr>
        </p:nvSpPr>
        <p:spPr>
          <a:xfrm>
            <a:off x="8576586" y="4796463"/>
            <a:ext cx="309700" cy="215444"/>
          </a:xfrm>
          <a:prstGeom prst="rect">
            <a:avLst/>
          </a:prstGeom>
        </p:spPr>
        <p:txBody>
          <a:bodyPr vert="horz" wrap="none" lIns="91440" tIns="45720" rIns="91440" bIns="45720" rtlCol="0" anchor="ctr">
            <a:spAutoFit/>
          </a:bodyPr>
          <a:lstStyle>
            <a:lvl1pPr algn="r">
              <a:defRPr sz="800">
                <a:solidFill>
                  <a:schemeClr val="bg2"/>
                </a:solidFill>
              </a:defRPr>
            </a:lvl1pPr>
          </a:lstStyle>
          <a:p>
            <a:fld id="{5339919A-1AF4-8143-B305-C972D12AEE0C}" type="slidenum">
              <a:rPr lang="en-US" smtClean="0"/>
              <a:pPr/>
              <a:t>‹#›</a:t>
            </a:fld>
            <a:endParaRPr lang="en-US"/>
          </a:p>
        </p:txBody>
      </p:sp>
      <p:sp>
        <p:nvSpPr>
          <p:cNvPr id="10" name="Picture Placeholder 2">
            <a:extLst>
              <a:ext uri="{FF2B5EF4-FFF2-40B4-BE49-F238E27FC236}">
                <a16:creationId xmlns:a16="http://schemas.microsoft.com/office/drawing/2014/main" id="{E8B3510E-CE8D-FD43-BADA-DC1D8635A0B0}"/>
              </a:ext>
            </a:extLst>
          </p:cNvPr>
          <p:cNvSpPr>
            <a:spLocks noGrp="1"/>
          </p:cNvSpPr>
          <p:nvPr>
            <p:ph type="pic" idx="16"/>
          </p:nvPr>
        </p:nvSpPr>
        <p:spPr>
          <a:xfrm>
            <a:off x="5253718" y="1378668"/>
            <a:ext cx="3992336" cy="3238501"/>
          </a:xfrm>
          <a:prstGeom prst="roundRect">
            <a:avLst>
              <a:gd name="adj" fmla="val 2261"/>
            </a:avLst>
          </a:prstGeom>
          <a:solidFill>
            <a:schemeClr val="bg1">
              <a:lumMod val="85000"/>
            </a:schemeClr>
          </a:solidFill>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3" name="Title 1">
            <a:extLst>
              <a:ext uri="{FF2B5EF4-FFF2-40B4-BE49-F238E27FC236}">
                <a16:creationId xmlns:a16="http://schemas.microsoft.com/office/drawing/2014/main" id="{1AF2A56C-C656-E640-A48E-10E6D08360FC}"/>
              </a:ext>
            </a:extLst>
          </p:cNvPr>
          <p:cNvSpPr>
            <a:spLocks noGrp="1"/>
          </p:cNvSpPr>
          <p:nvPr>
            <p:ph type="title"/>
          </p:nvPr>
        </p:nvSpPr>
        <p:spPr>
          <a:xfrm>
            <a:off x="628650" y="38420"/>
            <a:ext cx="7886700" cy="937260"/>
          </a:xfrm>
        </p:spPr>
        <p:txBody>
          <a:bodyPr vert="horz" lIns="91440" tIns="45720" rIns="91440" bIns="45720" rtlCol="0" anchor="ctr">
            <a:normAutofit/>
          </a:bodyPr>
          <a:lstStyle>
            <a:lvl1pPr>
              <a:defRPr lang="en-US" dirty="0"/>
            </a:lvl1pPr>
          </a:lstStyle>
          <a:p>
            <a:pPr lvl="0">
              <a:lnSpc>
                <a:spcPct val="120000"/>
              </a:lnSpc>
            </a:pPr>
            <a:r>
              <a:rPr lang="en-US" dirty="0"/>
              <a:t>Click to edit Master title style</a:t>
            </a:r>
          </a:p>
        </p:txBody>
      </p:sp>
    </p:spTree>
    <p:extLst>
      <p:ext uri="{BB962C8B-B14F-4D97-AF65-F5344CB8AC3E}">
        <p14:creationId xmlns:p14="http://schemas.microsoft.com/office/powerpoint/2010/main" val="1529643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33A8FC1-DF2B-7449-9CB8-118835B2CDDC}"/>
              </a:ext>
            </a:extLst>
          </p:cNvPr>
          <p:cNvSpPr>
            <a:spLocks noGrp="1"/>
          </p:cNvSpPr>
          <p:nvPr>
            <p:ph sz="quarter" idx="15"/>
          </p:nvPr>
        </p:nvSpPr>
        <p:spPr>
          <a:xfrm>
            <a:off x="630935" y="1378670"/>
            <a:ext cx="4335511" cy="3238500"/>
          </a:xfrm>
          <a:prstGeom prst="rect">
            <a:avLst/>
          </a:prstGeom>
        </p:spPr>
        <p:txBody>
          <a:bodyPr vert="horz"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id="{AAE964F8-2D33-304D-B7C0-732D653401D4}"/>
              </a:ext>
            </a:extLst>
          </p:cNvPr>
          <p:cNvSpPr>
            <a:spLocks noGrp="1"/>
          </p:cNvSpPr>
          <p:nvPr>
            <p:ph type="ftr" sz="quarter" idx="3"/>
          </p:nvPr>
        </p:nvSpPr>
        <p:spPr>
          <a:xfrm>
            <a:off x="2656936" y="4767263"/>
            <a:ext cx="5862986" cy="273844"/>
          </a:xfrm>
          <a:prstGeom prst="rect">
            <a:avLst/>
          </a:prstGeom>
        </p:spPr>
        <p:txBody>
          <a:bodyPr vert="horz" lIns="91440" tIns="45720" rIns="91440" bIns="45720" rtlCol="0" anchor="ctr"/>
          <a:lstStyle>
            <a:lvl1pPr algn="r">
              <a:defRPr sz="800">
                <a:solidFill>
                  <a:schemeClr val="bg2"/>
                </a:solidFill>
              </a:defRPr>
            </a:lvl1pPr>
          </a:lstStyle>
          <a:p>
            <a:endParaRPr lang="en-US" dirty="0"/>
          </a:p>
        </p:txBody>
      </p:sp>
      <p:sp>
        <p:nvSpPr>
          <p:cNvPr id="9" name="Slide Number Placeholder 5">
            <a:extLst>
              <a:ext uri="{FF2B5EF4-FFF2-40B4-BE49-F238E27FC236}">
                <a16:creationId xmlns:a16="http://schemas.microsoft.com/office/drawing/2014/main" id="{51E1F0D4-E34C-5C43-834A-CBB0D443F1BC}"/>
              </a:ext>
            </a:extLst>
          </p:cNvPr>
          <p:cNvSpPr>
            <a:spLocks noGrp="1"/>
          </p:cNvSpPr>
          <p:nvPr>
            <p:ph type="sldNum" sz="quarter" idx="4"/>
          </p:nvPr>
        </p:nvSpPr>
        <p:spPr>
          <a:xfrm>
            <a:off x="8576586" y="4796463"/>
            <a:ext cx="309700" cy="215444"/>
          </a:xfrm>
          <a:prstGeom prst="rect">
            <a:avLst/>
          </a:prstGeom>
        </p:spPr>
        <p:txBody>
          <a:bodyPr vert="horz" wrap="none" lIns="91440" tIns="45720" rIns="91440" bIns="45720" rtlCol="0" anchor="ctr">
            <a:spAutoFit/>
          </a:bodyPr>
          <a:lstStyle>
            <a:lvl1pPr algn="r">
              <a:defRPr sz="800">
                <a:solidFill>
                  <a:schemeClr val="bg2"/>
                </a:solidFill>
              </a:defRPr>
            </a:lvl1pPr>
          </a:lstStyle>
          <a:p>
            <a:fld id="{5339919A-1AF4-8143-B305-C972D12AEE0C}" type="slidenum">
              <a:rPr lang="en-US" smtClean="0"/>
              <a:pPr/>
              <a:t>‹#›</a:t>
            </a:fld>
            <a:endParaRPr lang="en-US"/>
          </a:p>
        </p:txBody>
      </p:sp>
      <p:sp>
        <p:nvSpPr>
          <p:cNvPr id="8" name="Picture Placeholder 2">
            <a:extLst>
              <a:ext uri="{FF2B5EF4-FFF2-40B4-BE49-F238E27FC236}">
                <a16:creationId xmlns:a16="http://schemas.microsoft.com/office/drawing/2014/main" id="{FFF1B3A0-66FC-674F-B7CE-C22CB6107E05}"/>
              </a:ext>
            </a:extLst>
          </p:cNvPr>
          <p:cNvSpPr>
            <a:spLocks noGrp="1" noChangeAspect="1"/>
          </p:cNvSpPr>
          <p:nvPr>
            <p:ph type="pic" idx="1"/>
          </p:nvPr>
        </p:nvSpPr>
        <p:spPr>
          <a:xfrm>
            <a:off x="5253717" y="960944"/>
            <a:ext cx="3657600" cy="3657600"/>
          </a:xfrm>
          <a:prstGeom prst="ellipse">
            <a:avLst/>
          </a:prstGeom>
          <a:solidFill>
            <a:schemeClr val="bg1">
              <a:lumMod val="85000"/>
            </a:schemeClr>
          </a:solidFill>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3" name="Title 1">
            <a:extLst>
              <a:ext uri="{FF2B5EF4-FFF2-40B4-BE49-F238E27FC236}">
                <a16:creationId xmlns:a16="http://schemas.microsoft.com/office/drawing/2014/main" id="{D66B305F-40B6-AA4E-B491-998EADFC25FA}"/>
              </a:ext>
            </a:extLst>
          </p:cNvPr>
          <p:cNvSpPr>
            <a:spLocks noGrp="1"/>
          </p:cNvSpPr>
          <p:nvPr>
            <p:ph type="title"/>
          </p:nvPr>
        </p:nvSpPr>
        <p:spPr>
          <a:xfrm>
            <a:off x="628650" y="38420"/>
            <a:ext cx="7886700" cy="937260"/>
          </a:xfrm>
        </p:spPr>
        <p:txBody>
          <a:bodyPr vert="horz" lIns="91440" tIns="45720" rIns="91440" bIns="45720" rtlCol="0" anchor="ctr">
            <a:normAutofit/>
          </a:bodyPr>
          <a:lstStyle>
            <a:lvl1pPr>
              <a:defRPr lang="en-US" dirty="0"/>
            </a:lvl1pPr>
          </a:lstStyle>
          <a:p>
            <a:pPr lvl="0">
              <a:lnSpc>
                <a:spcPct val="120000"/>
              </a:lnSpc>
            </a:pPr>
            <a:r>
              <a:rPr lang="en-US" dirty="0"/>
              <a:t>Click to edit Master title style</a:t>
            </a:r>
          </a:p>
        </p:txBody>
      </p:sp>
    </p:spTree>
    <p:extLst>
      <p:ext uri="{BB962C8B-B14F-4D97-AF65-F5344CB8AC3E}">
        <p14:creationId xmlns:p14="http://schemas.microsoft.com/office/powerpoint/2010/main" val="241939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with Quote">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C94FEAB6-25EB-ED42-96A0-4A38F4916B7F}"/>
              </a:ext>
            </a:extLst>
          </p:cNvPr>
          <p:cNvSpPr/>
          <p:nvPr userDrawn="1"/>
        </p:nvSpPr>
        <p:spPr>
          <a:xfrm>
            <a:off x="5273126" y="1201447"/>
            <a:ext cx="3992336" cy="3091153"/>
          </a:xfrm>
          <a:prstGeom prst="roundRect">
            <a:avLst>
              <a:gd name="adj" fmla="val 3303"/>
            </a:avLst>
          </a:prstGeom>
          <a:solidFill>
            <a:schemeClr val="bg1"/>
          </a:solidFill>
          <a:ln w="12700" cap="flat" cmpd="sng" algn="ctr">
            <a:noFill/>
            <a:prstDash val="solid"/>
            <a:miter lim="800000"/>
          </a:ln>
          <a:effectLst/>
        </p:spPr>
        <p:txBody>
          <a:bodyPr rtlCol="0" anchor="ctr"/>
          <a:lstStyle/>
          <a:p>
            <a:pPr marR="0" lvl="0" indent="0" algn="ctr" defTabSz="685800" fontAlgn="auto">
              <a:lnSpc>
                <a:spcPct val="100000"/>
              </a:lnSpc>
              <a:spcBef>
                <a:spcPts val="0"/>
              </a:spcBef>
              <a:spcAft>
                <a:spcPts val="0"/>
              </a:spcAft>
              <a:buClrTx/>
              <a:buSzTx/>
              <a:buFontTx/>
              <a:buNone/>
              <a:tabLst/>
            </a:pPr>
            <a:endParaRPr kumimoji="0" lang="en-US" sz="1013" b="0" i="0" u="none" strike="noStrike" kern="0" cap="none" spc="0" normalizeH="0" baseline="0">
              <a:ln>
                <a:noFill/>
              </a:ln>
              <a:solidFill>
                <a:srgbClr val="888A8D"/>
              </a:solidFill>
              <a:effectLst/>
              <a:uLnTx/>
              <a:uFillTx/>
              <a:latin typeface="Arial" panose="020B0604020202020204"/>
            </a:endParaRPr>
          </a:p>
        </p:txBody>
      </p:sp>
      <p:sp>
        <p:nvSpPr>
          <p:cNvPr id="12" name="Content Placeholder 11">
            <a:extLst>
              <a:ext uri="{FF2B5EF4-FFF2-40B4-BE49-F238E27FC236}">
                <a16:creationId xmlns:a16="http://schemas.microsoft.com/office/drawing/2014/main" id="{073700F6-A10D-2E48-A752-5CE2321496FE}"/>
              </a:ext>
            </a:extLst>
          </p:cNvPr>
          <p:cNvSpPr>
            <a:spLocks noGrp="1"/>
          </p:cNvSpPr>
          <p:nvPr>
            <p:ph sz="quarter" idx="15"/>
          </p:nvPr>
        </p:nvSpPr>
        <p:spPr>
          <a:xfrm>
            <a:off x="630936" y="1378670"/>
            <a:ext cx="4263793" cy="3427413"/>
          </a:xfrm>
          <a:prstGeom prst="rect">
            <a:avLst/>
          </a:prstGeom>
        </p:spPr>
        <p:txBody>
          <a:bodyPr vert="horz"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ounded Rectangle 6">
            <a:extLst>
              <a:ext uri="{FF2B5EF4-FFF2-40B4-BE49-F238E27FC236}">
                <a16:creationId xmlns:a16="http://schemas.microsoft.com/office/drawing/2014/main" id="{17059478-CFE7-2449-A88F-50CF94749E9D}"/>
              </a:ext>
            </a:extLst>
          </p:cNvPr>
          <p:cNvSpPr/>
          <p:nvPr userDrawn="1"/>
        </p:nvSpPr>
        <p:spPr>
          <a:xfrm>
            <a:off x="5273126" y="1201447"/>
            <a:ext cx="3992336" cy="3091153"/>
          </a:xfrm>
          <a:prstGeom prst="roundRect">
            <a:avLst>
              <a:gd name="adj" fmla="val 3303"/>
            </a:avLst>
          </a:prstGeom>
          <a:solidFill>
            <a:schemeClr val="accent1">
              <a:alpha val="25000"/>
            </a:schemeClr>
          </a:solidFill>
          <a:ln w="12700" cap="flat" cmpd="sng" algn="ctr">
            <a:noFill/>
            <a:prstDash val="solid"/>
            <a:miter lim="800000"/>
          </a:ln>
          <a:effectLst/>
        </p:spPr>
        <p:txBody>
          <a:bodyPr rtlCol="0" anchor="ctr"/>
          <a:lstStyle/>
          <a:p>
            <a:pPr marR="0" lvl="0" indent="0" algn="ctr" defTabSz="685800" fontAlgn="auto">
              <a:lnSpc>
                <a:spcPct val="100000"/>
              </a:lnSpc>
              <a:spcBef>
                <a:spcPts val="0"/>
              </a:spcBef>
              <a:spcAft>
                <a:spcPts val="0"/>
              </a:spcAft>
              <a:buClrTx/>
              <a:buSzTx/>
              <a:buFontTx/>
              <a:buNone/>
              <a:tabLst/>
            </a:pPr>
            <a:endParaRPr kumimoji="0" lang="en-US" sz="1013" b="0" i="0" u="none" strike="noStrike" kern="0" cap="none" spc="0" normalizeH="0" baseline="0">
              <a:ln>
                <a:noFill/>
              </a:ln>
              <a:solidFill>
                <a:srgbClr val="888A8D"/>
              </a:solidFill>
              <a:effectLst/>
              <a:uLnTx/>
              <a:uFillTx/>
              <a:latin typeface="Arial" panose="020B0604020202020204"/>
            </a:endParaRPr>
          </a:p>
        </p:txBody>
      </p:sp>
      <p:sp>
        <p:nvSpPr>
          <p:cNvPr id="8" name="Text Placeholder 2">
            <a:extLst>
              <a:ext uri="{FF2B5EF4-FFF2-40B4-BE49-F238E27FC236}">
                <a16:creationId xmlns:a16="http://schemas.microsoft.com/office/drawing/2014/main" id="{6CA56411-12DC-B140-B7CB-7D6B8761510F}"/>
              </a:ext>
            </a:extLst>
          </p:cNvPr>
          <p:cNvSpPr>
            <a:spLocks noGrp="1"/>
          </p:cNvSpPr>
          <p:nvPr>
            <p:ph type="body" sz="quarter" idx="13"/>
          </p:nvPr>
        </p:nvSpPr>
        <p:spPr>
          <a:xfrm>
            <a:off x="5620108" y="1568671"/>
            <a:ext cx="3173186" cy="2532390"/>
          </a:xfrm>
          <a:prstGeom prst="rect">
            <a:avLst/>
          </a:prstGeom>
        </p:spPr>
        <p:txBody>
          <a:bodyPr vert="horz" lIns="91440" tIns="45720" rIns="91440" bIns="45720" rtlCol="0">
            <a:noAutofit/>
          </a:bodyPr>
          <a:lstStyle>
            <a:lvl1pPr algn="ctr">
              <a:defRPr lang="en-US" dirty="0">
                <a:solidFill>
                  <a:schemeClr val="accent1"/>
                </a:solidFill>
              </a:defRPr>
            </a:lvl1pPr>
          </a:lstStyle>
          <a:p>
            <a:pPr marL="0" lvl="0" indent="0">
              <a:lnSpc>
                <a:spcPct val="100000"/>
              </a:lnSpc>
              <a:spcBef>
                <a:spcPts val="1800"/>
              </a:spcBef>
              <a:spcAft>
                <a:spcPts val="0"/>
              </a:spcAft>
              <a:buClr>
                <a:srgbClr val="DB3342"/>
              </a:buClr>
              <a:buNone/>
              <a:tabLst/>
            </a:pPr>
            <a:r>
              <a:rPr lang="en-US" dirty="0"/>
              <a:t>Click to edit Master text styles</a:t>
            </a:r>
          </a:p>
        </p:txBody>
      </p:sp>
      <p:sp>
        <p:nvSpPr>
          <p:cNvPr id="10" name="Footer Placeholder 4">
            <a:extLst>
              <a:ext uri="{FF2B5EF4-FFF2-40B4-BE49-F238E27FC236}">
                <a16:creationId xmlns:a16="http://schemas.microsoft.com/office/drawing/2014/main" id="{B0E8F031-04D6-5D4E-908A-AE755ECF3AF4}"/>
              </a:ext>
            </a:extLst>
          </p:cNvPr>
          <p:cNvSpPr>
            <a:spLocks noGrp="1"/>
          </p:cNvSpPr>
          <p:nvPr>
            <p:ph type="ftr" sz="quarter" idx="3"/>
          </p:nvPr>
        </p:nvSpPr>
        <p:spPr>
          <a:xfrm>
            <a:off x="2656936" y="4767263"/>
            <a:ext cx="5862986" cy="273844"/>
          </a:xfrm>
          <a:prstGeom prst="rect">
            <a:avLst/>
          </a:prstGeom>
        </p:spPr>
        <p:txBody>
          <a:bodyPr vert="horz" lIns="91440" tIns="45720" rIns="91440" bIns="45720" rtlCol="0" anchor="ctr"/>
          <a:lstStyle>
            <a:lvl1pPr algn="r">
              <a:defRPr sz="800">
                <a:solidFill>
                  <a:schemeClr val="bg2"/>
                </a:solidFill>
              </a:defRPr>
            </a:lvl1pPr>
          </a:lstStyle>
          <a:p>
            <a:endParaRPr lang="en-US" dirty="0"/>
          </a:p>
        </p:txBody>
      </p:sp>
      <p:sp>
        <p:nvSpPr>
          <p:cNvPr id="11" name="Slide Number Placeholder 5">
            <a:extLst>
              <a:ext uri="{FF2B5EF4-FFF2-40B4-BE49-F238E27FC236}">
                <a16:creationId xmlns:a16="http://schemas.microsoft.com/office/drawing/2014/main" id="{07BB4590-4712-E54A-B55F-99ED6E2EB6F2}"/>
              </a:ext>
            </a:extLst>
          </p:cNvPr>
          <p:cNvSpPr>
            <a:spLocks noGrp="1"/>
          </p:cNvSpPr>
          <p:nvPr>
            <p:ph type="sldNum" sz="quarter" idx="4"/>
          </p:nvPr>
        </p:nvSpPr>
        <p:spPr>
          <a:xfrm>
            <a:off x="8576586" y="4796463"/>
            <a:ext cx="309700" cy="215444"/>
          </a:xfrm>
          <a:prstGeom prst="rect">
            <a:avLst/>
          </a:prstGeom>
        </p:spPr>
        <p:txBody>
          <a:bodyPr vert="horz" wrap="none" lIns="91440" tIns="45720" rIns="91440" bIns="45720" rtlCol="0" anchor="ctr">
            <a:spAutoFit/>
          </a:bodyPr>
          <a:lstStyle>
            <a:lvl1pPr algn="r">
              <a:defRPr sz="800">
                <a:solidFill>
                  <a:schemeClr val="bg2"/>
                </a:solidFill>
              </a:defRPr>
            </a:lvl1pPr>
          </a:lstStyle>
          <a:p>
            <a:fld id="{5339919A-1AF4-8143-B305-C972D12AEE0C}" type="slidenum">
              <a:rPr lang="en-US" smtClean="0"/>
              <a:pPr/>
              <a:t>‹#›</a:t>
            </a:fld>
            <a:endParaRPr lang="en-US"/>
          </a:p>
        </p:txBody>
      </p:sp>
      <p:sp>
        <p:nvSpPr>
          <p:cNvPr id="17" name="Title 1">
            <a:extLst>
              <a:ext uri="{FF2B5EF4-FFF2-40B4-BE49-F238E27FC236}">
                <a16:creationId xmlns:a16="http://schemas.microsoft.com/office/drawing/2014/main" id="{583A672C-4FBB-6F4D-B71C-9AE50C5443E0}"/>
              </a:ext>
            </a:extLst>
          </p:cNvPr>
          <p:cNvSpPr>
            <a:spLocks noGrp="1"/>
          </p:cNvSpPr>
          <p:nvPr>
            <p:ph type="title"/>
          </p:nvPr>
        </p:nvSpPr>
        <p:spPr>
          <a:xfrm>
            <a:off x="628650" y="38420"/>
            <a:ext cx="7886700" cy="937260"/>
          </a:xfrm>
        </p:spPr>
        <p:txBody>
          <a:bodyPr vert="horz" lIns="91440" tIns="45720" rIns="91440" bIns="45720" rtlCol="0" anchor="ctr">
            <a:normAutofit/>
          </a:bodyPr>
          <a:lstStyle>
            <a:lvl1pPr>
              <a:defRPr lang="en-US" dirty="0"/>
            </a:lvl1pPr>
          </a:lstStyle>
          <a:p>
            <a:pPr lvl="0">
              <a:lnSpc>
                <a:spcPct val="120000"/>
              </a:lnSpc>
            </a:pPr>
            <a:r>
              <a:rPr lang="en-US" dirty="0"/>
              <a:t>Click to edit Master title style</a:t>
            </a:r>
          </a:p>
        </p:txBody>
      </p:sp>
    </p:spTree>
    <p:extLst>
      <p:ext uri="{BB962C8B-B14F-4D97-AF65-F5344CB8AC3E}">
        <p14:creationId xmlns:p14="http://schemas.microsoft.com/office/powerpoint/2010/main" val="3009264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with Chart">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0A1EE7FD-D502-8245-B2F1-0E6087D09B68}"/>
              </a:ext>
            </a:extLst>
          </p:cNvPr>
          <p:cNvSpPr/>
          <p:nvPr userDrawn="1"/>
        </p:nvSpPr>
        <p:spPr>
          <a:xfrm>
            <a:off x="4365812" y="1370206"/>
            <a:ext cx="4880242" cy="3230563"/>
          </a:xfrm>
          <a:prstGeom prst="roundRect">
            <a:avLst>
              <a:gd name="adj" fmla="val 3303"/>
            </a:avLst>
          </a:prstGeom>
          <a:solidFill>
            <a:schemeClr val="bg1"/>
          </a:solidFill>
          <a:ln w="12700" cap="flat" cmpd="sng" algn="ctr">
            <a:noFill/>
            <a:prstDash val="solid"/>
            <a:miter lim="800000"/>
          </a:ln>
          <a:effectLst/>
        </p:spPr>
        <p:txBody>
          <a:bodyPr rtlCol="0" anchor="ctr"/>
          <a:lstStyle/>
          <a:p>
            <a:pPr marR="0" lvl="0" indent="0" algn="ctr" defTabSz="685800" fontAlgn="auto">
              <a:lnSpc>
                <a:spcPct val="100000"/>
              </a:lnSpc>
              <a:spcBef>
                <a:spcPts val="0"/>
              </a:spcBef>
              <a:spcAft>
                <a:spcPts val="0"/>
              </a:spcAft>
              <a:buClrTx/>
              <a:buSzTx/>
              <a:buFontTx/>
              <a:buNone/>
              <a:tabLst/>
            </a:pPr>
            <a:endParaRPr kumimoji="0" lang="en-US" sz="1013" b="0" i="0" u="none" strike="noStrike" kern="0" cap="none" spc="0" normalizeH="0" baseline="0" noProof="0">
              <a:ln>
                <a:noFill/>
              </a:ln>
              <a:solidFill>
                <a:srgbClr val="888A8D"/>
              </a:solidFill>
              <a:effectLst/>
              <a:uLnTx/>
              <a:uFillTx/>
              <a:latin typeface="Arial" panose="020B0604020202020204"/>
            </a:endParaRPr>
          </a:p>
        </p:txBody>
      </p:sp>
      <p:sp>
        <p:nvSpPr>
          <p:cNvPr id="12" name="Rounded Rectangle 11">
            <a:extLst>
              <a:ext uri="{FF2B5EF4-FFF2-40B4-BE49-F238E27FC236}">
                <a16:creationId xmlns:a16="http://schemas.microsoft.com/office/drawing/2014/main" id="{3A1E13CE-1352-8643-8CA7-84221D485F31}"/>
              </a:ext>
            </a:extLst>
          </p:cNvPr>
          <p:cNvSpPr/>
          <p:nvPr userDrawn="1"/>
        </p:nvSpPr>
        <p:spPr>
          <a:xfrm>
            <a:off x="4365812" y="1370206"/>
            <a:ext cx="4880242" cy="3230563"/>
          </a:xfrm>
          <a:prstGeom prst="roundRect">
            <a:avLst>
              <a:gd name="adj" fmla="val 3303"/>
            </a:avLst>
          </a:prstGeom>
          <a:solidFill>
            <a:schemeClr val="accent1">
              <a:alpha val="25000"/>
            </a:schemeClr>
          </a:solidFill>
          <a:ln w="12700" cap="flat" cmpd="sng" algn="ctr">
            <a:noFill/>
            <a:prstDash val="solid"/>
            <a:miter lim="800000"/>
          </a:ln>
          <a:effectLst/>
        </p:spPr>
        <p:txBody>
          <a:bodyPr rtlCol="0" anchor="ctr"/>
          <a:lstStyle/>
          <a:p>
            <a:pPr marR="0" lvl="0" indent="0" algn="ctr" defTabSz="685800" fontAlgn="auto">
              <a:lnSpc>
                <a:spcPct val="100000"/>
              </a:lnSpc>
              <a:spcBef>
                <a:spcPts val="0"/>
              </a:spcBef>
              <a:spcAft>
                <a:spcPts val="0"/>
              </a:spcAft>
              <a:buClrTx/>
              <a:buSzTx/>
              <a:buFontTx/>
              <a:buNone/>
              <a:tabLst/>
            </a:pPr>
            <a:endParaRPr kumimoji="0" lang="en-US" sz="1013" b="0" i="0" u="none" strike="noStrike" kern="0" cap="none" spc="0" normalizeH="0" baseline="0" noProof="0">
              <a:ln>
                <a:noFill/>
              </a:ln>
              <a:solidFill>
                <a:srgbClr val="888A8D"/>
              </a:solidFill>
              <a:effectLst/>
              <a:uLnTx/>
              <a:uFillTx/>
              <a:latin typeface="Arial" panose="020B0604020202020204"/>
            </a:endParaRPr>
          </a:p>
        </p:txBody>
      </p:sp>
      <p:sp>
        <p:nvSpPr>
          <p:cNvPr id="5" name="Content Placeholder 4">
            <a:extLst>
              <a:ext uri="{FF2B5EF4-FFF2-40B4-BE49-F238E27FC236}">
                <a16:creationId xmlns:a16="http://schemas.microsoft.com/office/drawing/2014/main" id="{991C1227-B0FC-2944-A64F-25D7F1EC1A9C}"/>
              </a:ext>
            </a:extLst>
          </p:cNvPr>
          <p:cNvSpPr>
            <a:spLocks noGrp="1"/>
          </p:cNvSpPr>
          <p:nvPr>
            <p:ph sz="quarter" idx="15"/>
          </p:nvPr>
        </p:nvSpPr>
        <p:spPr>
          <a:xfrm>
            <a:off x="630936" y="1378670"/>
            <a:ext cx="3435350" cy="3230563"/>
          </a:xfrm>
          <a:prstGeom prst="rect">
            <a:avLst/>
          </a:prstGeom>
        </p:spPr>
        <p:txBody>
          <a:bodyPr vert="horz"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hart Placeholder 5">
            <a:extLst>
              <a:ext uri="{FF2B5EF4-FFF2-40B4-BE49-F238E27FC236}">
                <a16:creationId xmlns:a16="http://schemas.microsoft.com/office/drawing/2014/main" id="{DC56E867-B978-2B48-AED5-26744EF059FB}"/>
              </a:ext>
            </a:extLst>
          </p:cNvPr>
          <p:cNvSpPr>
            <a:spLocks noGrp="1"/>
          </p:cNvSpPr>
          <p:nvPr>
            <p:ph type="chart" sz="quarter" idx="12"/>
          </p:nvPr>
        </p:nvSpPr>
        <p:spPr>
          <a:xfrm>
            <a:off x="4572000" y="1470212"/>
            <a:ext cx="3922520" cy="3074894"/>
          </a:xfrm>
          <a:prstGeom prst="rect">
            <a:avLst/>
          </a:prstGeom>
        </p:spPr>
        <p:txBody>
          <a:bodyPr/>
          <a:lstStyle>
            <a:lvl1pPr marL="0" indent="0">
              <a:buFontTx/>
              <a:buNone/>
              <a:defRPr b="0" i="0">
                <a:latin typeface="Arial" panose="020B0604020202020204" pitchFamily="34" charset="0"/>
              </a:defRPr>
            </a:lvl1pPr>
          </a:lstStyle>
          <a:p>
            <a:r>
              <a:rPr lang="en-US"/>
              <a:t>Click icon to add chart</a:t>
            </a:r>
            <a:endParaRPr lang="en-US" dirty="0"/>
          </a:p>
        </p:txBody>
      </p:sp>
      <p:sp>
        <p:nvSpPr>
          <p:cNvPr id="9" name="Footer Placeholder 4">
            <a:extLst>
              <a:ext uri="{FF2B5EF4-FFF2-40B4-BE49-F238E27FC236}">
                <a16:creationId xmlns:a16="http://schemas.microsoft.com/office/drawing/2014/main" id="{F5A379CC-B151-AD47-8288-1D320CA9F71E}"/>
              </a:ext>
            </a:extLst>
          </p:cNvPr>
          <p:cNvSpPr>
            <a:spLocks noGrp="1"/>
          </p:cNvSpPr>
          <p:nvPr>
            <p:ph type="ftr" sz="quarter" idx="3"/>
          </p:nvPr>
        </p:nvSpPr>
        <p:spPr>
          <a:xfrm>
            <a:off x="2656936" y="4767263"/>
            <a:ext cx="5862986" cy="273844"/>
          </a:xfrm>
          <a:prstGeom prst="rect">
            <a:avLst/>
          </a:prstGeom>
        </p:spPr>
        <p:txBody>
          <a:bodyPr vert="horz" lIns="91440" tIns="45720" rIns="91440" bIns="45720" rtlCol="0" anchor="ctr"/>
          <a:lstStyle>
            <a:lvl1pPr algn="r">
              <a:defRPr sz="800">
                <a:solidFill>
                  <a:schemeClr val="bg2"/>
                </a:solidFill>
              </a:defRPr>
            </a:lvl1pPr>
          </a:lstStyle>
          <a:p>
            <a:endParaRPr lang="en-US" dirty="0"/>
          </a:p>
        </p:txBody>
      </p:sp>
      <p:sp>
        <p:nvSpPr>
          <p:cNvPr id="10" name="Slide Number Placeholder 5">
            <a:extLst>
              <a:ext uri="{FF2B5EF4-FFF2-40B4-BE49-F238E27FC236}">
                <a16:creationId xmlns:a16="http://schemas.microsoft.com/office/drawing/2014/main" id="{394D9591-CFC0-3C43-9531-2B0373EC9822}"/>
              </a:ext>
            </a:extLst>
          </p:cNvPr>
          <p:cNvSpPr>
            <a:spLocks noGrp="1"/>
          </p:cNvSpPr>
          <p:nvPr>
            <p:ph type="sldNum" sz="quarter" idx="4"/>
          </p:nvPr>
        </p:nvSpPr>
        <p:spPr>
          <a:xfrm>
            <a:off x="8576586" y="4796463"/>
            <a:ext cx="309700" cy="215444"/>
          </a:xfrm>
          <a:prstGeom prst="rect">
            <a:avLst/>
          </a:prstGeom>
        </p:spPr>
        <p:txBody>
          <a:bodyPr vert="horz" wrap="none" lIns="91440" tIns="45720" rIns="91440" bIns="45720" rtlCol="0" anchor="ctr">
            <a:spAutoFit/>
          </a:bodyPr>
          <a:lstStyle>
            <a:lvl1pPr algn="r">
              <a:defRPr sz="800">
                <a:solidFill>
                  <a:schemeClr val="bg2"/>
                </a:solidFill>
              </a:defRPr>
            </a:lvl1pPr>
          </a:lstStyle>
          <a:p>
            <a:fld id="{5339919A-1AF4-8143-B305-C972D12AEE0C}" type="slidenum">
              <a:rPr lang="en-US" smtClean="0"/>
              <a:pPr/>
              <a:t>‹#›</a:t>
            </a:fld>
            <a:endParaRPr lang="en-US"/>
          </a:p>
        </p:txBody>
      </p:sp>
      <p:sp>
        <p:nvSpPr>
          <p:cNvPr id="16" name="Title 1">
            <a:extLst>
              <a:ext uri="{FF2B5EF4-FFF2-40B4-BE49-F238E27FC236}">
                <a16:creationId xmlns:a16="http://schemas.microsoft.com/office/drawing/2014/main" id="{2B6D58A6-9C2E-754C-9A20-991029FB2A00}"/>
              </a:ext>
            </a:extLst>
          </p:cNvPr>
          <p:cNvSpPr>
            <a:spLocks noGrp="1"/>
          </p:cNvSpPr>
          <p:nvPr>
            <p:ph type="title"/>
          </p:nvPr>
        </p:nvSpPr>
        <p:spPr>
          <a:xfrm>
            <a:off x="628650" y="38420"/>
            <a:ext cx="7886700" cy="937260"/>
          </a:xfrm>
        </p:spPr>
        <p:txBody>
          <a:bodyPr vert="horz" lIns="91440" tIns="45720" rIns="91440" bIns="45720" rtlCol="0" anchor="ctr">
            <a:normAutofit/>
          </a:bodyPr>
          <a:lstStyle>
            <a:lvl1pPr>
              <a:defRPr lang="en-US" dirty="0"/>
            </a:lvl1pPr>
          </a:lstStyle>
          <a:p>
            <a:pPr lvl="0">
              <a:lnSpc>
                <a:spcPct val="120000"/>
              </a:lnSpc>
            </a:pPr>
            <a:r>
              <a:rPr lang="en-US" dirty="0"/>
              <a:t>Click to edit Master title style</a:t>
            </a:r>
          </a:p>
        </p:txBody>
      </p:sp>
    </p:spTree>
    <p:extLst>
      <p:ext uri="{BB962C8B-B14F-4D97-AF65-F5344CB8AC3E}">
        <p14:creationId xmlns:p14="http://schemas.microsoft.com/office/powerpoint/2010/main" val="316726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0" y="1362635"/>
            <a:ext cx="9144000" cy="3244407"/>
          </a:xfrm>
          <a:prstGeom prst="rect">
            <a:avLst/>
          </a:prstGeom>
        </p:spPr>
        <p:txBody>
          <a:bodyPr/>
          <a:lstStyle>
            <a:lvl1pPr marL="0" indent="0">
              <a:buNone/>
              <a:defRPr sz="3200" b="0"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Footer Placeholder 4">
            <a:extLst>
              <a:ext uri="{FF2B5EF4-FFF2-40B4-BE49-F238E27FC236}">
                <a16:creationId xmlns:a16="http://schemas.microsoft.com/office/drawing/2014/main" id="{9FE8EDC5-D4AD-1645-A5DE-84A3B0579809}"/>
              </a:ext>
            </a:extLst>
          </p:cNvPr>
          <p:cNvSpPr>
            <a:spLocks noGrp="1"/>
          </p:cNvSpPr>
          <p:nvPr>
            <p:ph type="ftr" sz="quarter" idx="3"/>
          </p:nvPr>
        </p:nvSpPr>
        <p:spPr>
          <a:xfrm>
            <a:off x="2656936" y="4767263"/>
            <a:ext cx="5862986" cy="273844"/>
          </a:xfrm>
          <a:prstGeom prst="rect">
            <a:avLst/>
          </a:prstGeom>
        </p:spPr>
        <p:txBody>
          <a:bodyPr vert="horz" lIns="91440" tIns="45720" rIns="91440" bIns="45720" rtlCol="0" anchor="ctr"/>
          <a:lstStyle>
            <a:lvl1pPr algn="r">
              <a:defRPr sz="800">
                <a:solidFill>
                  <a:schemeClr val="bg2"/>
                </a:solidFill>
              </a:defRPr>
            </a:lvl1pPr>
          </a:lstStyle>
          <a:p>
            <a:endParaRPr lang="en-US" dirty="0"/>
          </a:p>
        </p:txBody>
      </p:sp>
      <p:sp>
        <p:nvSpPr>
          <p:cNvPr id="8" name="Slide Number Placeholder 5">
            <a:extLst>
              <a:ext uri="{FF2B5EF4-FFF2-40B4-BE49-F238E27FC236}">
                <a16:creationId xmlns:a16="http://schemas.microsoft.com/office/drawing/2014/main" id="{A40ACC41-4E94-4E4E-967A-397DE97235D3}"/>
              </a:ext>
            </a:extLst>
          </p:cNvPr>
          <p:cNvSpPr>
            <a:spLocks noGrp="1"/>
          </p:cNvSpPr>
          <p:nvPr>
            <p:ph type="sldNum" sz="quarter" idx="4"/>
          </p:nvPr>
        </p:nvSpPr>
        <p:spPr>
          <a:xfrm>
            <a:off x="8576586" y="4796463"/>
            <a:ext cx="309700" cy="215444"/>
          </a:xfrm>
          <a:prstGeom prst="rect">
            <a:avLst/>
          </a:prstGeom>
        </p:spPr>
        <p:txBody>
          <a:bodyPr vert="horz" wrap="none" lIns="91440" tIns="45720" rIns="91440" bIns="45720" rtlCol="0" anchor="ctr">
            <a:spAutoFit/>
          </a:bodyPr>
          <a:lstStyle>
            <a:lvl1pPr algn="r">
              <a:defRPr sz="800">
                <a:solidFill>
                  <a:schemeClr val="bg2"/>
                </a:solidFill>
              </a:defRPr>
            </a:lvl1pPr>
          </a:lstStyle>
          <a:p>
            <a:fld id="{5339919A-1AF4-8143-B305-C972D12AEE0C}" type="slidenum">
              <a:rPr lang="en-US" smtClean="0"/>
              <a:pPr/>
              <a:t>‹#›</a:t>
            </a:fld>
            <a:endParaRPr lang="en-US"/>
          </a:p>
        </p:txBody>
      </p:sp>
      <p:sp>
        <p:nvSpPr>
          <p:cNvPr id="10" name="Title 1">
            <a:extLst>
              <a:ext uri="{FF2B5EF4-FFF2-40B4-BE49-F238E27FC236}">
                <a16:creationId xmlns:a16="http://schemas.microsoft.com/office/drawing/2014/main" id="{3161B9FC-A7D5-E14A-B5E9-B193B0093F85}"/>
              </a:ext>
            </a:extLst>
          </p:cNvPr>
          <p:cNvSpPr>
            <a:spLocks noGrp="1"/>
          </p:cNvSpPr>
          <p:nvPr>
            <p:ph type="title"/>
          </p:nvPr>
        </p:nvSpPr>
        <p:spPr>
          <a:xfrm>
            <a:off x="628650" y="38420"/>
            <a:ext cx="7886700" cy="937260"/>
          </a:xfrm>
        </p:spPr>
        <p:txBody>
          <a:bodyPr vert="horz" lIns="91440" tIns="45720" rIns="91440" bIns="45720" rtlCol="0" anchor="ctr">
            <a:normAutofit/>
          </a:bodyPr>
          <a:lstStyle>
            <a:lvl1pPr>
              <a:defRPr lang="en-US" dirty="0"/>
            </a:lvl1pPr>
          </a:lstStyle>
          <a:p>
            <a:pPr lvl="0">
              <a:lnSpc>
                <a:spcPct val="120000"/>
              </a:lnSpc>
            </a:pPr>
            <a:r>
              <a:rPr lang="en-US" dirty="0"/>
              <a:t>Click to edit Master title style</a:t>
            </a:r>
          </a:p>
        </p:txBody>
      </p:sp>
    </p:spTree>
    <p:extLst>
      <p:ext uri="{BB962C8B-B14F-4D97-AF65-F5344CB8AC3E}">
        <p14:creationId xmlns:p14="http://schemas.microsoft.com/office/powerpoint/2010/main" val="1667680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85F7D9-3437-4F4A-86A2-A96EBB36452C}"/>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8" name="Text Placeholder 8">
            <a:extLst>
              <a:ext uri="{FF2B5EF4-FFF2-40B4-BE49-F238E27FC236}">
                <a16:creationId xmlns:a16="http://schemas.microsoft.com/office/drawing/2014/main" id="{22332231-B6F7-CE44-A4B1-85AF7B88BE63}"/>
              </a:ext>
            </a:extLst>
          </p:cNvPr>
          <p:cNvSpPr txBox="1">
            <a:spLocks/>
          </p:cNvSpPr>
          <p:nvPr userDrawn="1"/>
        </p:nvSpPr>
        <p:spPr>
          <a:xfrm>
            <a:off x="7240642" y="4406626"/>
            <a:ext cx="1274708" cy="258532"/>
          </a:xfrm>
          <a:prstGeom prst="rect">
            <a:avLst/>
          </a:prstGeom>
        </p:spPr>
        <p:txBody>
          <a:bodyPr wrap="none">
            <a:spAutoFit/>
          </a:bodyPr>
          <a:lstStyle>
            <a:lvl1pPr marL="0" indent="0" algn="r" defTabSz="914400" rtl="0" eaLnBrk="1" latinLnBrk="0" hangingPunct="1">
              <a:lnSpc>
                <a:spcPct val="90000"/>
              </a:lnSpc>
              <a:spcBef>
                <a:spcPts val="1000"/>
              </a:spcBef>
              <a:buFontTx/>
              <a:buNone/>
              <a:defRPr sz="1800" b="0" i="0" kern="1200" baseline="0">
                <a:solidFill>
                  <a:srgbClr val="89898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b="1" i="0" kern="1200" baseline="0">
                <a:solidFill>
                  <a:srgbClr val="89898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1" i="0" kern="1200" baseline="0">
                <a:solidFill>
                  <a:srgbClr val="89898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b="1" i="0" kern="1200" baseline="0">
                <a:solidFill>
                  <a:srgbClr val="89898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b="1" i="0" kern="1200" baseline="0">
                <a:solidFill>
                  <a:srgbClr val="89898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aseline="0" dirty="0">
                <a:solidFill>
                  <a:schemeClr val="bg2"/>
                </a:solidFill>
                <a:latin typeface="Arial" panose="020B0604020202020204" pitchFamily="34" charset="0"/>
              </a:rPr>
              <a:t>cedars-</a:t>
            </a:r>
            <a:r>
              <a:rPr lang="en-US" sz="1200" baseline="0" dirty="0" err="1">
                <a:solidFill>
                  <a:schemeClr val="bg2"/>
                </a:solidFill>
                <a:latin typeface="Arial" panose="020B0604020202020204" pitchFamily="34" charset="0"/>
              </a:rPr>
              <a:t>sinai.org</a:t>
            </a:r>
            <a:endParaRPr lang="en-US" sz="1200" baseline="0" dirty="0">
              <a:solidFill>
                <a:schemeClr val="bg2"/>
              </a:solidFill>
              <a:latin typeface="Arial" panose="020B0604020202020204" pitchFamily="34" charset="0"/>
            </a:endParaRPr>
          </a:p>
        </p:txBody>
      </p:sp>
      <p:pic>
        <p:nvPicPr>
          <p:cNvPr id="9" name="Picture 8">
            <a:extLst>
              <a:ext uri="{FF2B5EF4-FFF2-40B4-BE49-F238E27FC236}">
                <a16:creationId xmlns:a16="http://schemas.microsoft.com/office/drawing/2014/main" id="{96A39267-4399-0549-B6BB-9E34B8B587E3}"/>
              </a:ext>
            </a:extLst>
          </p:cNvPr>
          <p:cNvPicPr>
            <a:picLocks noChangeAspect="1"/>
          </p:cNvPicPr>
          <p:nvPr userDrawn="1"/>
        </p:nvPicPr>
        <p:blipFill>
          <a:blip r:embed="rId3"/>
          <a:stretch>
            <a:fillRect/>
          </a:stretch>
        </p:blipFill>
        <p:spPr>
          <a:xfrm>
            <a:off x="498846" y="4310884"/>
            <a:ext cx="1430397" cy="461900"/>
          </a:xfrm>
          <a:prstGeom prst="rect">
            <a:avLst/>
          </a:prstGeom>
        </p:spPr>
      </p:pic>
      <p:sp>
        <p:nvSpPr>
          <p:cNvPr id="2" name="Title 1"/>
          <p:cNvSpPr>
            <a:spLocks noGrp="1"/>
          </p:cNvSpPr>
          <p:nvPr>
            <p:ph type="ctrTitle"/>
          </p:nvPr>
        </p:nvSpPr>
        <p:spPr>
          <a:xfrm>
            <a:off x="694427" y="205170"/>
            <a:ext cx="7732212" cy="1790700"/>
          </a:xfrm>
        </p:spPr>
        <p:txBody>
          <a:bodyPr anchor="b"/>
          <a:lstStyle>
            <a:lvl1pPr algn="l">
              <a:defRPr sz="2800"/>
            </a:lvl1pPr>
          </a:lstStyle>
          <a:p>
            <a:r>
              <a:rPr lang="en-US" dirty="0"/>
              <a:t>Click to edit Master title style</a:t>
            </a:r>
          </a:p>
        </p:txBody>
      </p:sp>
      <p:sp>
        <p:nvSpPr>
          <p:cNvPr id="3" name="Subtitle 2"/>
          <p:cNvSpPr>
            <a:spLocks noGrp="1"/>
          </p:cNvSpPr>
          <p:nvPr>
            <p:ph type="subTitle" idx="1"/>
          </p:nvPr>
        </p:nvSpPr>
        <p:spPr>
          <a:xfrm>
            <a:off x="694426" y="2132910"/>
            <a:ext cx="7732211" cy="1241822"/>
          </a:xfrm>
        </p:spPr>
        <p:txBody>
          <a:bodyPr anchor="t"/>
          <a:lstStyle>
            <a:lvl1pPr marL="0" indent="0" algn="l">
              <a:buNone/>
              <a:defRPr sz="1800" b="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3387086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8420"/>
            <a:ext cx="7886700" cy="937260"/>
          </a:xfrm>
        </p:spPr>
        <p:txBody>
          <a:bodyPr vert="horz" lIns="91440" tIns="45720" rIns="91440" bIns="45720" rtlCol="0" anchor="ctr">
            <a:normAutofit/>
          </a:bodyPr>
          <a:lstStyle>
            <a:lvl1pPr>
              <a:defRPr lang="en-US" dirty="0"/>
            </a:lvl1pPr>
          </a:lstStyle>
          <a:p>
            <a:pPr lvl="0">
              <a:lnSpc>
                <a:spcPct val="120000"/>
              </a:lnSpc>
            </a:pPr>
            <a:r>
              <a:rPr lang="en-US" dirty="0"/>
              <a:t>Click to edit Master title style</a:t>
            </a:r>
          </a:p>
        </p:txBody>
      </p:sp>
      <p:sp>
        <p:nvSpPr>
          <p:cNvPr id="3" name="Content Placeholder 2"/>
          <p:cNvSpPr>
            <a:spLocks noGrp="1"/>
          </p:cNvSpPr>
          <p:nvPr>
            <p:ph idx="1"/>
          </p:nvPr>
        </p:nvSpPr>
        <p:spPr>
          <a:xfrm>
            <a:off x="628650" y="1378670"/>
            <a:ext cx="7891272" cy="3209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9919A-1AF4-8143-B305-C972D12AEE0C}" type="slidenum">
              <a:rPr lang="en-US" smtClean="0"/>
              <a:t>‹#›</a:t>
            </a:fld>
            <a:endParaRPr lang="en-US"/>
          </a:p>
        </p:txBody>
      </p:sp>
    </p:spTree>
    <p:extLst>
      <p:ext uri="{BB962C8B-B14F-4D97-AF65-F5344CB8AC3E}">
        <p14:creationId xmlns:p14="http://schemas.microsoft.com/office/powerpoint/2010/main" val="271296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2291A5C-828A-CA48-AA32-651BF962FB78}"/>
              </a:ext>
            </a:extLst>
          </p:cNvPr>
          <p:cNvPicPr>
            <a:picLocks noChangeAspect="1"/>
          </p:cNvPicPr>
          <p:nvPr userDrawn="1"/>
        </p:nvPicPr>
        <p:blipFill>
          <a:blip r:embed="rId2"/>
          <a:stretch>
            <a:fillRect/>
          </a:stretch>
        </p:blipFill>
        <p:spPr>
          <a:xfrm>
            <a:off x="0" y="0"/>
            <a:ext cx="9144000" cy="5143500"/>
          </a:xfrm>
          <a:prstGeom prst="rect">
            <a:avLst/>
          </a:prstGeom>
        </p:spPr>
      </p:pic>
      <p:pic>
        <p:nvPicPr>
          <p:cNvPr id="14" name="Picture 13">
            <a:extLst>
              <a:ext uri="{FF2B5EF4-FFF2-40B4-BE49-F238E27FC236}">
                <a16:creationId xmlns:a16="http://schemas.microsoft.com/office/drawing/2014/main" id="{1E47782B-1676-D243-99D7-21CE01071B00}"/>
              </a:ext>
            </a:extLst>
          </p:cNvPr>
          <p:cNvPicPr>
            <a:picLocks noChangeAspect="1"/>
          </p:cNvPicPr>
          <p:nvPr userDrawn="1"/>
        </p:nvPicPr>
        <p:blipFill>
          <a:blip r:embed="rId3"/>
          <a:stretch>
            <a:fillRect/>
          </a:stretch>
        </p:blipFill>
        <p:spPr>
          <a:xfrm>
            <a:off x="498846" y="4310884"/>
            <a:ext cx="1430397" cy="461900"/>
          </a:xfrm>
          <a:prstGeom prst="rect">
            <a:avLst/>
          </a:prstGeom>
        </p:spPr>
      </p:pic>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9919A-1AF4-8143-B305-C972D12AEE0C}" type="slidenum">
              <a:rPr lang="en-US" smtClean="0"/>
              <a:t>‹#›</a:t>
            </a:fld>
            <a:endParaRPr lang="en-US"/>
          </a:p>
        </p:txBody>
      </p:sp>
      <p:sp>
        <p:nvSpPr>
          <p:cNvPr id="12" name="Title 1">
            <a:extLst>
              <a:ext uri="{FF2B5EF4-FFF2-40B4-BE49-F238E27FC236}">
                <a16:creationId xmlns:a16="http://schemas.microsoft.com/office/drawing/2014/main" id="{66279341-DE4E-E348-A8EF-3269212BE715}"/>
              </a:ext>
            </a:extLst>
          </p:cNvPr>
          <p:cNvSpPr>
            <a:spLocks noGrp="1"/>
          </p:cNvSpPr>
          <p:nvPr>
            <p:ph type="ctrTitle"/>
          </p:nvPr>
        </p:nvSpPr>
        <p:spPr>
          <a:xfrm>
            <a:off x="694427" y="205170"/>
            <a:ext cx="7732212" cy="1790700"/>
          </a:xfrm>
        </p:spPr>
        <p:txBody>
          <a:bodyPr anchor="b"/>
          <a:lstStyle>
            <a:lvl1pPr algn="l">
              <a:defRPr sz="2800"/>
            </a:lvl1pPr>
          </a:lstStyle>
          <a:p>
            <a:r>
              <a:rPr lang="en-US" dirty="0"/>
              <a:t>Click to edit Master title style</a:t>
            </a:r>
          </a:p>
        </p:txBody>
      </p:sp>
      <p:sp>
        <p:nvSpPr>
          <p:cNvPr id="13" name="Subtitle 2">
            <a:extLst>
              <a:ext uri="{FF2B5EF4-FFF2-40B4-BE49-F238E27FC236}">
                <a16:creationId xmlns:a16="http://schemas.microsoft.com/office/drawing/2014/main" id="{AFED780F-81D5-C84A-B8F1-82AE4350158F}"/>
              </a:ext>
            </a:extLst>
          </p:cNvPr>
          <p:cNvSpPr>
            <a:spLocks noGrp="1"/>
          </p:cNvSpPr>
          <p:nvPr>
            <p:ph type="subTitle" idx="1"/>
          </p:nvPr>
        </p:nvSpPr>
        <p:spPr>
          <a:xfrm>
            <a:off x="694426" y="2132910"/>
            <a:ext cx="7732211" cy="1241822"/>
          </a:xfrm>
        </p:spPr>
        <p:txBody>
          <a:bodyPr anchor="t"/>
          <a:lstStyle>
            <a:lvl1pPr marL="0" indent="0" algn="l">
              <a:buNone/>
              <a:defRPr sz="1800" b="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93709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US" dirty="0"/>
            </a:lvl1pPr>
          </a:lstStyle>
          <a:p>
            <a:pPr lvl="0">
              <a:lnSpc>
                <a:spcPct val="120000"/>
              </a:lnSpc>
            </a:pPr>
            <a:r>
              <a:rPr lang="en-US" dirty="0"/>
              <a:t>Click to edit Master title style</a:t>
            </a:r>
          </a:p>
        </p:txBody>
      </p:sp>
      <p:sp>
        <p:nvSpPr>
          <p:cNvPr id="3" name="Content Placeholder 2"/>
          <p:cNvSpPr>
            <a:spLocks noGrp="1"/>
          </p:cNvSpPr>
          <p:nvPr>
            <p:ph sz="half" idx="1"/>
          </p:nvPr>
        </p:nvSpPr>
        <p:spPr>
          <a:xfrm>
            <a:off x="628650" y="1378670"/>
            <a:ext cx="3886200"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78670"/>
            <a:ext cx="3886200"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39919A-1AF4-8143-B305-C972D12AEE0C}" type="slidenum">
              <a:rPr lang="en-US" smtClean="0"/>
              <a:t>‹#›</a:t>
            </a:fld>
            <a:endParaRPr lang="en-US"/>
          </a:p>
        </p:txBody>
      </p:sp>
    </p:spTree>
    <p:extLst>
      <p:ext uri="{BB962C8B-B14F-4D97-AF65-F5344CB8AC3E}">
        <p14:creationId xmlns:p14="http://schemas.microsoft.com/office/powerpoint/2010/main" val="4038702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39919A-1AF4-8143-B305-C972D12AEE0C}" type="slidenum">
              <a:rPr lang="en-US" smtClean="0"/>
              <a:t>‹#›</a:t>
            </a:fld>
            <a:endParaRPr lang="en-US"/>
          </a:p>
        </p:txBody>
      </p:sp>
      <p:sp>
        <p:nvSpPr>
          <p:cNvPr id="10" name="Title 1">
            <a:extLst>
              <a:ext uri="{FF2B5EF4-FFF2-40B4-BE49-F238E27FC236}">
                <a16:creationId xmlns:a16="http://schemas.microsoft.com/office/drawing/2014/main" id="{B3335D5F-63FA-C841-9C71-BE9D893F78DF}"/>
              </a:ext>
            </a:extLst>
          </p:cNvPr>
          <p:cNvSpPr>
            <a:spLocks noGrp="1"/>
          </p:cNvSpPr>
          <p:nvPr>
            <p:ph type="title"/>
          </p:nvPr>
        </p:nvSpPr>
        <p:spPr>
          <a:xfrm>
            <a:off x="628650" y="38420"/>
            <a:ext cx="7886700" cy="937260"/>
          </a:xfrm>
        </p:spPr>
        <p:txBody>
          <a:bodyPr vert="horz" lIns="91440" tIns="45720" rIns="91440" bIns="45720" rtlCol="0" anchor="ctr">
            <a:normAutofit/>
          </a:bodyPr>
          <a:lstStyle>
            <a:lvl1pPr>
              <a:defRPr lang="en-US" dirty="0"/>
            </a:lvl1pPr>
          </a:lstStyle>
          <a:p>
            <a:pPr lvl="0">
              <a:lnSpc>
                <a:spcPct val="120000"/>
              </a:lnSpc>
            </a:pPr>
            <a:r>
              <a:rPr lang="en-US" dirty="0"/>
              <a:t>Click to edit Master title style</a:t>
            </a:r>
          </a:p>
        </p:txBody>
      </p:sp>
      <p:sp>
        <p:nvSpPr>
          <p:cNvPr id="11" name="Text Placeholder 2">
            <a:extLst>
              <a:ext uri="{FF2B5EF4-FFF2-40B4-BE49-F238E27FC236}">
                <a16:creationId xmlns:a16="http://schemas.microsoft.com/office/drawing/2014/main" id="{0BDAB00F-7E05-424E-95FC-D0B90764A535}"/>
              </a:ext>
            </a:extLst>
          </p:cNvPr>
          <p:cNvSpPr>
            <a:spLocks noGrp="1"/>
          </p:cNvSpPr>
          <p:nvPr>
            <p:ph type="body" idx="1"/>
          </p:nvPr>
        </p:nvSpPr>
        <p:spPr>
          <a:xfrm>
            <a:off x="629842" y="1305441"/>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2" name="Content Placeholder 3">
            <a:extLst>
              <a:ext uri="{FF2B5EF4-FFF2-40B4-BE49-F238E27FC236}">
                <a16:creationId xmlns:a16="http://schemas.microsoft.com/office/drawing/2014/main" id="{7E1D6250-4690-EA47-8431-6FA3D78DABD8}"/>
              </a:ext>
            </a:extLst>
          </p:cNvPr>
          <p:cNvSpPr>
            <a:spLocks noGrp="1"/>
          </p:cNvSpPr>
          <p:nvPr>
            <p:ph sz="half" idx="2"/>
          </p:nvPr>
        </p:nvSpPr>
        <p:spPr>
          <a:xfrm>
            <a:off x="629842" y="1986384"/>
            <a:ext cx="3868340" cy="26414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4">
            <a:extLst>
              <a:ext uri="{FF2B5EF4-FFF2-40B4-BE49-F238E27FC236}">
                <a16:creationId xmlns:a16="http://schemas.microsoft.com/office/drawing/2014/main" id="{7C18B698-5440-7E48-AD32-81008FA0F4FB}"/>
              </a:ext>
            </a:extLst>
          </p:cNvPr>
          <p:cNvSpPr>
            <a:spLocks noGrp="1"/>
          </p:cNvSpPr>
          <p:nvPr>
            <p:ph type="body" sz="quarter" idx="3"/>
          </p:nvPr>
        </p:nvSpPr>
        <p:spPr>
          <a:xfrm>
            <a:off x="4629150" y="1305441"/>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4" name="Content Placeholder 5">
            <a:extLst>
              <a:ext uri="{FF2B5EF4-FFF2-40B4-BE49-F238E27FC236}">
                <a16:creationId xmlns:a16="http://schemas.microsoft.com/office/drawing/2014/main" id="{660FD9BF-D43E-DC43-8038-F202A40DB32F}"/>
              </a:ext>
            </a:extLst>
          </p:cNvPr>
          <p:cNvSpPr>
            <a:spLocks noGrp="1"/>
          </p:cNvSpPr>
          <p:nvPr>
            <p:ph sz="quarter" idx="4"/>
          </p:nvPr>
        </p:nvSpPr>
        <p:spPr>
          <a:xfrm>
            <a:off x="4629150" y="1986384"/>
            <a:ext cx="3887391" cy="26414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12826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507E996-13E9-EB40-AC5B-E25CCA849F1F}"/>
              </a:ext>
            </a:extLst>
          </p:cNvPr>
          <p:cNvPicPr>
            <a:picLocks noChangeAspect="1"/>
          </p:cNvPicPr>
          <p:nvPr userDrawn="1"/>
        </p:nvPicPr>
        <p:blipFill>
          <a:blip r:embed="rId2"/>
          <a:stretch>
            <a:fillRect/>
          </a:stretch>
        </p:blipFill>
        <p:spPr>
          <a:xfrm>
            <a:off x="0" y="0"/>
            <a:ext cx="9144000" cy="5143500"/>
          </a:xfrm>
          <a:prstGeom prst="rect">
            <a:avLst/>
          </a:prstGeom>
        </p:spPr>
      </p:pic>
      <p:pic>
        <p:nvPicPr>
          <p:cNvPr id="14" name="Picture 13">
            <a:extLst>
              <a:ext uri="{FF2B5EF4-FFF2-40B4-BE49-F238E27FC236}">
                <a16:creationId xmlns:a16="http://schemas.microsoft.com/office/drawing/2014/main" id="{1E47782B-1676-D243-99D7-21CE01071B00}"/>
              </a:ext>
            </a:extLst>
          </p:cNvPr>
          <p:cNvPicPr>
            <a:picLocks noChangeAspect="1"/>
          </p:cNvPicPr>
          <p:nvPr userDrawn="1"/>
        </p:nvPicPr>
        <p:blipFill>
          <a:blip r:embed="rId3"/>
          <a:stretch>
            <a:fillRect/>
          </a:stretch>
        </p:blipFill>
        <p:spPr>
          <a:xfrm>
            <a:off x="498846" y="4310884"/>
            <a:ext cx="1430397" cy="461900"/>
          </a:xfrm>
          <a:prstGeom prst="rect">
            <a:avLst/>
          </a:prstGeom>
        </p:spPr>
      </p:pic>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9919A-1AF4-8143-B305-C972D12AEE0C}" type="slidenum">
              <a:rPr lang="en-US" smtClean="0"/>
              <a:t>‹#›</a:t>
            </a:fld>
            <a:endParaRPr lang="en-US"/>
          </a:p>
        </p:txBody>
      </p:sp>
      <p:sp>
        <p:nvSpPr>
          <p:cNvPr id="15" name="Title 1">
            <a:extLst>
              <a:ext uri="{FF2B5EF4-FFF2-40B4-BE49-F238E27FC236}">
                <a16:creationId xmlns:a16="http://schemas.microsoft.com/office/drawing/2014/main" id="{3BD8E60A-8C04-9B48-86F4-F25009141E29}"/>
              </a:ext>
            </a:extLst>
          </p:cNvPr>
          <p:cNvSpPr>
            <a:spLocks noGrp="1"/>
          </p:cNvSpPr>
          <p:nvPr>
            <p:ph type="ctrTitle"/>
          </p:nvPr>
        </p:nvSpPr>
        <p:spPr>
          <a:xfrm>
            <a:off x="694427" y="205170"/>
            <a:ext cx="7732212" cy="1790700"/>
          </a:xfrm>
        </p:spPr>
        <p:txBody>
          <a:bodyPr anchor="b"/>
          <a:lstStyle>
            <a:lvl1pPr algn="l">
              <a:defRPr sz="2800"/>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35877CBD-B494-4047-A800-81ADB66E4105}"/>
              </a:ext>
            </a:extLst>
          </p:cNvPr>
          <p:cNvSpPr>
            <a:spLocks noGrp="1"/>
          </p:cNvSpPr>
          <p:nvPr>
            <p:ph type="subTitle" idx="1"/>
          </p:nvPr>
        </p:nvSpPr>
        <p:spPr>
          <a:xfrm>
            <a:off x="694426" y="2132910"/>
            <a:ext cx="7732211" cy="1241822"/>
          </a:xfrm>
        </p:spPr>
        <p:txBody>
          <a:bodyPr anchor="t"/>
          <a:lstStyle>
            <a:lvl1pPr marL="0" indent="0" algn="l">
              <a:buNone/>
              <a:defRPr sz="1800" b="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569356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US" dirty="0"/>
            </a:lvl1pPr>
          </a:lstStyle>
          <a:p>
            <a:pPr lvl="0">
              <a:lnSpc>
                <a:spcPct val="120000"/>
              </a:lnSpc>
            </a:pPr>
            <a:r>
              <a:rPr lang="en-US" dirty="0"/>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39919A-1AF4-8143-B305-C972D12AEE0C}" type="slidenum">
              <a:rPr lang="en-US" smtClean="0"/>
              <a:t>‹#›</a:t>
            </a:fld>
            <a:endParaRPr lang="en-US"/>
          </a:p>
        </p:txBody>
      </p:sp>
    </p:spTree>
    <p:extLst>
      <p:ext uri="{BB962C8B-B14F-4D97-AF65-F5344CB8AC3E}">
        <p14:creationId xmlns:p14="http://schemas.microsoft.com/office/powerpoint/2010/main" val="4275946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39919A-1AF4-8143-B305-C972D12AEE0C}" type="slidenum">
              <a:rPr lang="en-US" smtClean="0"/>
              <a:t>‹#›</a:t>
            </a:fld>
            <a:endParaRPr lang="en-US"/>
          </a:p>
        </p:txBody>
      </p:sp>
    </p:spTree>
    <p:extLst>
      <p:ext uri="{BB962C8B-B14F-4D97-AF65-F5344CB8AC3E}">
        <p14:creationId xmlns:p14="http://schemas.microsoft.com/office/powerpoint/2010/main" val="216518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33A8FC1-DF2B-7449-9CB8-118835B2CDDC}"/>
              </a:ext>
            </a:extLst>
          </p:cNvPr>
          <p:cNvSpPr>
            <a:spLocks noGrp="1"/>
          </p:cNvSpPr>
          <p:nvPr>
            <p:ph sz="quarter" idx="15"/>
          </p:nvPr>
        </p:nvSpPr>
        <p:spPr>
          <a:xfrm>
            <a:off x="630936" y="1378670"/>
            <a:ext cx="4344476" cy="3238500"/>
          </a:xfrm>
          <a:prstGeom prst="rect">
            <a:avLst/>
          </a:prstGeom>
        </p:spPr>
        <p:txBody>
          <a:bodyPr vert="horz"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id="{AAE964F8-2D33-304D-B7C0-732D653401D4}"/>
              </a:ext>
            </a:extLst>
          </p:cNvPr>
          <p:cNvSpPr>
            <a:spLocks noGrp="1"/>
          </p:cNvSpPr>
          <p:nvPr>
            <p:ph type="ftr" sz="quarter" idx="3"/>
          </p:nvPr>
        </p:nvSpPr>
        <p:spPr>
          <a:xfrm>
            <a:off x="2656936" y="4767263"/>
            <a:ext cx="5862986" cy="273844"/>
          </a:xfrm>
          <a:prstGeom prst="rect">
            <a:avLst/>
          </a:prstGeom>
        </p:spPr>
        <p:txBody>
          <a:bodyPr vert="horz" lIns="91440" tIns="45720" rIns="91440" bIns="45720" rtlCol="0" anchor="ctr"/>
          <a:lstStyle>
            <a:lvl1pPr algn="r">
              <a:defRPr sz="800">
                <a:solidFill>
                  <a:schemeClr val="bg2"/>
                </a:solidFill>
              </a:defRPr>
            </a:lvl1pPr>
          </a:lstStyle>
          <a:p>
            <a:endParaRPr lang="en-US" dirty="0"/>
          </a:p>
        </p:txBody>
      </p:sp>
      <p:sp>
        <p:nvSpPr>
          <p:cNvPr id="9" name="Slide Number Placeholder 5">
            <a:extLst>
              <a:ext uri="{FF2B5EF4-FFF2-40B4-BE49-F238E27FC236}">
                <a16:creationId xmlns:a16="http://schemas.microsoft.com/office/drawing/2014/main" id="{51E1F0D4-E34C-5C43-834A-CBB0D443F1BC}"/>
              </a:ext>
            </a:extLst>
          </p:cNvPr>
          <p:cNvSpPr>
            <a:spLocks noGrp="1"/>
          </p:cNvSpPr>
          <p:nvPr>
            <p:ph type="sldNum" sz="quarter" idx="4"/>
          </p:nvPr>
        </p:nvSpPr>
        <p:spPr>
          <a:xfrm>
            <a:off x="8576586" y="4796463"/>
            <a:ext cx="309700" cy="215444"/>
          </a:xfrm>
          <a:prstGeom prst="rect">
            <a:avLst/>
          </a:prstGeom>
        </p:spPr>
        <p:txBody>
          <a:bodyPr vert="horz" wrap="none" lIns="91440" tIns="45720" rIns="91440" bIns="45720" rtlCol="0" anchor="ctr">
            <a:spAutoFit/>
          </a:bodyPr>
          <a:lstStyle>
            <a:lvl1pPr algn="r">
              <a:defRPr sz="800">
                <a:solidFill>
                  <a:schemeClr val="bg2"/>
                </a:solidFill>
              </a:defRPr>
            </a:lvl1pPr>
          </a:lstStyle>
          <a:p>
            <a:fld id="{5339919A-1AF4-8143-B305-C972D12AEE0C}" type="slidenum">
              <a:rPr lang="en-US" smtClean="0"/>
              <a:pPr/>
              <a:t>‹#›</a:t>
            </a:fld>
            <a:endParaRPr lang="en-US"/>
          </a:p>
        </p:txBody>
      </p:sp>
      <p:sp>
        <p:nvSpPr>
          <p:cNvPr id="10" name="Picture Placeholder 2">
            <a:extLst>
              <a:ext uri="{FF2B5EF4-FFF2-40B4-BE49-F238E27FC236}">
                <a16:creationId xmlns:a16="http://schemas.microsoft.com/office/drawing/2014/main" id="{E8B3510E-CE8D-FD43-BADA-DC1D8635A0B0}"/>
              </a:ext>
            </a:extLst>
          </p:cNvPr>
          <p:cNvSpPr>
            <a:spLocks noGrp="1"/>
          </p:cNvSpPr>
          <p:nvPr>
            <p:ph type="pic" idx="16"/>
          </p:nvPr>
        </p:nvSpPr>
        <p:spPr>
          <a:xfrm>
            <a:off x="5253718" y="1378668"/>
            <a:ext cx="3992336" cy="3238501"/>
          </a:xfrm>
          <a:prstGeom prst="roundRect">
            <a:avLst>
              <a:gd name="adj" fmla="val 2261"/>
            </a:avLst>
          </a:prstGeom>
          <a:solidFill>
            <a:schemeClr val="bg1">
              <a:lumMod val="85000"/>
            </a:schemeClr>
          </a:solidFill>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3" name="Title 1">
            <a:extLst>
              <a:ext uri="{FF2B5EF4-FFF2-40B4-BE49-F238E27FC236}">
                <a16:creationId xmlns:a16="http://schemas.microsoft.com/office/drawing/2014/main" id="{1AF2A56C-C656-E640-A48E-10E6D08360FC}"/>
              </a:ext>
            </a:extLst>
          </p:cNvPr>
          <p:cNvSpPr>
            <a:spLocks noGrp="1"/>
          </p:cNvSpPr>
          <p:nvPr>
            <p:ph type="title"/>
          </p:nvPr>
        </p:nvSpPr>
        <p:spPr>
          <a:xfrm>
            <a:off x="628650" y="38420"/>
            <a:ext cx="7886700" cy="937260"/>
          </a:xfrm>
        </p:spPr>
        <p:txBody>
          <a:bodyPr vert="horz" lIns="91440" tIns="45720" rIns="91440" bIns="45720" rtlCol="0" anchor="ctr">
            <a:normAutofit/>
          </a:bodyPr>
          <a:lstStyle>
            <a:lvl1pPr>
              <a:defRPr lang="en-US" dirty="0"/>
            </a:lvl1pPr>
          </a:lstStyle>
          <a:p>
            <a:pPr lvl="0">
              <a:lnSpc>
                <a:spcPct val="120000"/>
              </a:lnSpc>
            </a:pPr>
            <a:r>
              <a:rPr lang="en-US" dirty="0"/>
              <a:t>Click to edit Master title style</a:t>
            </a:r>
          </a:p>
        </p:txBody>
      </p:sp>
    </p:spTree>
    <p:extLst>
      <p:ext uri="{BB962C8B-B14F-4D97-AF65-F5344CB8AC3E}">
        <p14:creationId xmlns:p14="http://schemas.microsoft.com/office/powerpoint/2010/main" val="1821914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33A8FC1-DF2B-7449-9CB8-118835B2CDDC}"/>
              </a:ext>
            </a:extLst>
          </p:cNvPr>
          <p:cNvSpPr>
            <a:spLocks noGrp="1"/>
          </p:cNvSpPr>
          <p:nvPr>
            <p:ph sz="quarter" idx="15"/>
          </p:nvPr>
        </p:nvSpPr>
        <p:spPr>
          <a:xfrm>
            <a:off x="630935" y="1378670"/>
            <a:ext cx="4335511" cy="3238500"/>
          </a:xfrm>
          <a:prstGeom prst="rect">
            <a:avLst/>
          </a:prstGeom>
        </p:spPr>
        <p:txBody>
          <a:bodyPr vert="horz"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id="{AAE964F8-2D33-304D-B7C0-732D653401D4}"/>
              </a:ext>
            </a:extLst>
          </p:cNvPr>
          <p:cNvSpPr>
            <a:spLocks noGrp="1"/>
          </p:cNvSpPr>
          <p:nvPr>
            <p:ph type="ftr" sz="quarter" idx="3"/>
          </p:nvPr>
        </p:nvSpPr>
        <p:spPr>
          <a:xfrm>
            <a:off x="2656936" y="4767263"/>
            <a:ext cx="5862986" cy="273844"/>
          </a:xfrm>
          <a:prstGeom prst="rect">
            <a:avLst/>
          </a:prstGeom>
        </p:spPr>
        <p:txBody>
          <a:bodyPr vert="horz" lIns="91440" tIns="45720" rIns="91440" bIns="45720" rtlCol="0" anchor="ctr"/>
          <a:lstStyle>
            <a:lvl1pPr algn="r">
              <a:defRPr sz="800">
                <a:solidFill>
                  <a:schemeClr val="bg2"/>
                </a:solidFill>
              </a:defRPr>
            </a:lvl1pPr>
          </a:lstStyle>
          <a:p>
            <a:endParaRPr lang="en-US" dirty="0"/>
          </a:p>
        </p:txBody>
      </p:sp>
      <p:sp>
        <p:nvSpPr>
          <p:cNvPr id="9" name="Slide Number Placeholder 5">
            <a:extLst>
              <a:ext uri="{FF2B5EF4-FFF2-40B4-BE49-F238E27FC236}">
                <a16:creationId xmlns:a16="http://schemas.microsoft.com/office/drawing/2014/main" id="{51E1F0D4-E34C-5C43-834A-CBB0D443F1BC}"/>
              </a:ext>
            </a:extLst>
          </p:cNvPr>
          <p:cNvSpPr>
            <a:spLocks noGrp="1"/>
          </p:cNvSpPr>
          <p:nvPr>
            <p:ph type="sldNum" sz="quarter" idx="4"/>
          </p:nvPr>
        </p:nvSpPr>
        <p:spPr>
          <a:xfrm>
            <a:off x="8576586" y="4796463"/>
            <a:ext cx="309700" cy="215444"/>
          </a:xfrm>
          <a:prstGeom prst="rect">
            <a:avLst/>
          </a:prstGeom>
        </p:spPr>
        <p:txBody>
          <a:bodyPr vert="horz" wrap="none" lIns="91440" tIns="45720" rIns="91440" bIns="45720" rtlCol="0" anchor="ctr">
            <a:spAutoFit/>
          </a:bodyPr>
          <a:lstStyle>
            <a:lvl1pPr algn="r">
              <a:defRPr sz="800">
                <a:solidFill>
                  <a:schemeClr val="bg2"/>
                </a:solidFill>
              </a:defRPr>
            </a:lvl1pPr>
          </a:lstStyle>
          <a:p>
            <a:fld id="{5339919A-1AF4-8143-B305-C972D12AEE0C}" type="slidenum">
              <a:rPr lang="en-US" smtClean="0"/>
              <a:pPr/>
              <a:t>‹#›</a:t>
            </a:fld>
            <a:endParaRPr lang="en-US"/>
          </a:p>
        </p:txBody>
      </p:sp>
      <p:sp>
        <p:nvSpPr>
          <p:cNvPr id="8" name="Picture Placeholder 2">
            <a:extLst>
              <a:ext uri="{FF2B5EF4-FFF2-40B4-BE49-F238E27FC236}">
                <a16:creationId xmlns:a16="http://schemas.microsoft.com/office/drawing/2014/main" id="{FFF1B3A0-66FC-674F-B7CE-C22CB6107E05}"/>
              </a:ext>
            </a:extLst>
          </p:cNvPr>
          <p:cNvSpPr>
            <a:spLocks noGrp="1" noChangeAspect="1"/>
          </p:cNvSpPr>
          <p:nvPr>
            <p:ph type="pic" idx="1"/>
          </p:nvPr>
        </p:nvSpPr>
        <p:spPr>
          <a:xfrm>
            <a:off x="5253717" y="960944"/>
            <a:ext cx="3657600" cy="3657600"/>
          </a:xfrm>
          <a:prstGeom prst="ellipse">
            <a:avLst/>
          </a:prstGeom>
          <a:solidFill>
            <a:schemeClr val="bg1">
              <a:lumMod val="85000"/>
            </a:schemeClr>
          </a:solidFill>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3" name="Title 1">
            <a:extLst>
              <a:ext uri="{FF2B5EF4-FFF2-40B4-BE49-F238E27FC236}">
                <a16:creationId xmlns:a16="http://schemas.microsoft.com/office/drawing/2014/main" id="{D66B305F-40B6-AA4E-B491-998EADFC25FA}"/>
              </a:ext>
            </a:extLst>
          </p:cNvPr>
          <p:cNvSpPr>
            <a:spLocks noGrp="1"/>
          </p:cNvSpPr>
          <p:nvPr>
            <p:ph type="title"/>
          </p:nvPr>
        </p:nvSpPr>
        <p:spPr>
          <a:xfrm>
            <a:off x="628650" y="38420"/>
            <a:ext cx="7886700" cy="937260"/>
          </a:xfrm>
        </p:spPr>
        <p:txBody>
          <a:bodyPr vert="horz" lIns="91440" tIns="45720" rIns="91440" bIns="45720" rtlCol="0" anchor="ctr">
            <a:normAutofit/>
          </a:bodyPr>
          <a:lstStyle>
            <a:lvl1pPr>
              <a:defRPr lang="en-US" dirty="0"/>
            </a:lvl1pPr>
          </a:lstStyle>
          <a:p>
            <a:pPr lvl="0">
              <a:lnSpc>
                <a:spcPct val="120000"/>
              </a:lnSpc>
            </a:pPr>
            <a:r>
              <a:rPr lang="en-US" dirty="0"/>
              <a:t>Click to edit Master title style</a:t>
            </a:r>
          </a:p>
        </p:txBody>
      </p:sp>
    </p:spTree>
    <p:extLst>
      <p:ext uri="{BB962C8B-B14F-4D97-AF65-F5344CB8AC3E}">
        <p14:creationId xmlns:p14="http://schemas.microsoft.com/office/powerpoint/2010/main" val="3195755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with Quote">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C94FEAB6-25EB-ED42-96A0-4A38F4916B7F}"/>
              </a:ext>
            </a:extLst>
          </p:cNvPr>
          <p:cNvSpPr/>
          <p:nvPr userDrawn="1"/>
        </p:nvSpPr>
        <p:spPr>
          <a:xfrm>
            <a:off x="5273126" y="1201447"/>
            <a:ext cx="3992336" cy="3091153"/>
          </a:xfrm>
          <a:prstGeom prst="roundRect">
            <a:avLst>
              <a:gd name="adj" fmla="val 3303"/>
            </a:avLst>
          </a:prstGeom>
          <a:solidFill>
            <a:schemeClr val="bg1"/>
          </a:solidFill>
          <a:ln w="12700" cap="flat" cmpd="sng" algn="ctr">
            <a:noFill/>
            <a:prstDash val="solid"/>
            <a:miter lim="800000"/>
          </a:ln>
          <a:effectLst/>
        </p:spPr>
        <p:txBody>
          <a:bodyPr rtlCol="0" anchor="ctr"/>
          <a:lstStyle/>
          <a:p>
            <a:pPr marR="0" lvl="0" indent="0" algn="ctr" defTabSz="685800" fontAlgn="auto">
              <a:lnSpc>
                <a:spcPct val="100000"/>
              </a:lnSpc>
              <a:spcBef>
                <a:spcPts val="0"/>
              </a:spcBef>
              <a:spcAft>
                <a:spcPts val="0"/>
              </a:spcAft>
              <a:buClrTx/>
              <a:buSzTx/>
              <a:buFontTx/>
              <a:buNone/>
              <a:tabLst/>
            </a:pPr>
            <a:endParaRPr kumimoji="0" lang="en-US" sz="1013" b="0" i="0" u="none" strike="noStrike" kern="0" cap="none" spc="0" normalizeH="0" baseline="0">
              <a:ln>
                <a:noFill/>
              </a:ln>
              <a:solidFill>
                <a:srgbClr val="888A8D"/>
              </a:solidFill>
              <a:effectLst/>
              <a:uLnTx/>
              <a:uFillTx/>
              <a:latin typeface="Arial" panose="020B0604020202020204"/>
            </a:endParaRPr>
          </a:p>
        </p:txBody>
      </p:sp>
      <p:sp>
        <p:nvSpPr>
          <p:cNvPr id="12" name="Content Placeholder 11">
            <a:extLst>
              <a:ext uri="{FF2B5EF4-FFF2-40B4-BE49-F238E27FC236}">
                <a16:creationId xmlns:a16="http://schemas.microsoft.com/office/drawing/2014/main" id="{073700F6-A10D-2E48-A752-5CE2321496FE}"/>
              </a:ext>
            </a:extLst>
          </p:cNvPr>
          <p:cNvSpPr>
            <a:spLocks noGrp="1"/>
          </p:cNvSpPr>
          <p:nvPr>
            <p:ph sz="quarter" idx="15"/>
          </p:nvPr>
        </p:nvSpPr>
        <p:spPr>
          <a:xfrm>
            <a:off x="630936" y="1378670"/>
            <a:ext cx="4263793" cy="3427413"/>
          </a:xfrm>
          <a:prstGeom prst="rect">
            <a:avLst/>
          </a:prstGeom>
        </p:spPr>
        <p:txBody>
          <a:bodyPr vert="horz"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ounded Rectangle 6">
            <a:extLst>
              <a:ext uri="{FF2B5EF4-FFF2-40B4-BE49-F238E27FC236}">
                <a16:creationId xmlns:a16="http://schemas.microsoft.com/office/drawing/2014/main" id="{17059478-CFE7-2449-A88F-50CF94749E9D}"/>
              </a:ext>
            </a:extLst>
          </p:cNvPr>
          <p:cNvSpPr/>
          <p:nvPr userDrawn="1"/>
        </p:nvSpPr>
        <p:spPr>
          <a:xfrm>
            <a:off x="5273126" y="1201447"/>
            <a:ext cx="3992336" cy="3091153"/>
          </a:xfrm>
          <a:prstGeom prst="roundRect">
            <a:avLst>
              <a:gd name="adj" fmla="val 3303"/>
            </a:avLst>
          </a:prstGeom>
          <a:solidFill>
            <a:schemeClr val="accent1">
              <a:alpha val="25000"/>
            </a:schemeClr>
          </a:solidFill>
          <a:ln w="12700" cap="flat" cmpd="sng" algn="ctr">
            <a:noFill/>
            <a:prstDash val="solid"/>
            <a:miter lim="800000"/>
          </a:ln>
          <a:effectLst/>
        </p:spPr>
        <p:txBody>
          <a:bodyPr rtlCol="0" anchor="ctr"/>
          <a:lstStyle/>
          <a:p>
            <a:pPr marR="0" lvl="0" indent="0" algn="ctr" defTabSz="685800" fontAlgn="auto">
              <a:lnSpc>
                <a:spcPct val="100000"/>
              </a:lnSpc>
              <a:spcBef>
                <a:spcPts val="0"/>
              </a:spcBef>
              <a:spcAft>
                <a:spcPts val="0"/>
              </a:spcAft>
              <a:buClrTx/>
              <a:buSzTx/>
              <a:buFontTx/>
              <a:buNone/>
              <a:tabLst/>
            </a:pPr>
            <a:endParaRPr kumimoji="0" lang="en-US" sz="1013" b="0" i="0" u="none" strike="noStrike" kern="0" cap="none" spc="0" normalizeH="0" baseline="0">
              <a:ln>
                <a:noFill/>
              </a:ln>
              <a:solidFill>
                <a:srgbClr val="888A8D"/>
              </a:solidFill>
              <a:effectLst/>
              <a:uLnTx/>
              <a:uFillTx/>
              <a:latin typeface="Arial" panose="020B0604020202020204"/>
            </a:endParaRPr>
          </a:p>
        </p:txBody>
      </p:sp>
      <p:sp>
        <p:nvSpPr>
          <p:cNvPr id="8" name="Text Placeholder 2">
            <a:extLst>
              <a:ext uri="{FF2B5EF4-FFF2-40B4-BE49-F238E27FC236}">
                <a16:creationId xmlns:a16="http://schemas.microsoft.com/office/drawing/2014/main" id="{6CA56411-12DC-B140-B7CB-7D6B8761510F}"/>
              </a:ext>
            </a:extLst>
          </p:cNvPr>
          <p:cNvSpPr>
            <a:spLocks noGrp="1"/>
          </p:cNvSpPr>
          <p:nvPr>
            <p:ph type="body" sz="quarter" idx="13"/>
          </p:nvPr>
        </p:nvSpPr>
        <p:spPr>
          <a:xfrm>
            <a:off x="5620108" y="1568671"/>
            <a:ext cx="3173186" cy="2532390"/>
          </a:xfrm>
          <a:prstGeom prst="rect">
            <a:avLst/>
          </a:prstGeom>
        </p:spPr>
        <p:txBody>
          <a:bodyPr vert="horz" lIns="91440" tIns="45720" rIns="91440" bIns="45720" rtlCol="0">
            <a:noAutofit/>
          </a:bodyPr>
          <a:lstStyle>
            <a:lvl1pPr algn="ctr">
              <a:defRPr lang="en-US" dirty="0">
                <a:solidFill>
                  <a:schemeClr val="accent1"/>
                </a:solidFill>
              </a:defRPr>
            </a:lvl1pPr>
          </a:lstStyle>
          <a:p>
            <a:pPr marL="0" lvl="0" indent="0">
              <a:lnSpc>
                <a:spcPct val="100000"/>
              </a:lnSpc>
              <a:spcBef>
                <a:spcPts val="1800"/>
              </a:spcBef>
              <a:spcAft>
                <a:spcPts val="0"/>
              </a:spcAft>
              <a:buClr>
                <a:srgbClr val="DB3342"/>
              </a:buClr>
              <a:buNone/>
              <a:tabLst/>
            </a:pPr>
            <a:r>
              <a:rPr lang="en-US" dirty="0"/>
              <a:t>Click to edit Master text styles</a:t>
            </a:r>
          </a:p>
        </p:txBody>
      </p:sp>
      <p:sp>
        <p:nvSpPr>
          <p:cNvPr id="10" name="Footer Placeholder 4">
            <a:extLst>
              <a:ext uri="{FF2B5EF4-FFF2-40B4-BE49-F238E27FC236}">
                <a16:creationId xmlns:a16="http://schemas.microsoft.com/office/drawing/2014/main" id="{B0E8F031-04D6-5D4E-908A-AE755ECF3AF4}"/>
              </a:ext>
            </a:extLst>
          </p:cNvPr>
          <p:cNvSpPr>
            <a:spLocks noGrp="1"/>
          </p:cNvSpPr>
          <p:nvPr>
            <p:ph type="ftr" sz="quarter" idx="3"/>
          </p:nvPr>
        </p:nvSpPr>
        <p:spPr>
          <a:xfrm>
            <a:off x="2656936" y="4767263"/>
            <a:ext cx="5862986" cy="273844"/>
          </a:xfrm>
          <a:prstGeom prst="rect">
            <a:avLst/>
          </a:prstGeom>
        </p:spPr>
        <p:txBody>
          <a:bodyPr vert="horz" lIns="91440" tIns="45720" rIns="91440" bIns="45720" rtlCol="0" anchor="ctr"/>
          <a:lstStyle>
            <a:lvl1pPr algn="r">
              <a:defRPr sz="800">
                <a:solidFill>
                  <a:schemeClr val="bg2"/>
                </a:solidFill>
              </a:defRPr>
            </a:lvl1pPr>
          </a:lstStyle>
          <a:p>
            <a:endParaRPr lang="en-US" dirty="0"/>
          </a:p>
        </p:txBody>
      </p:sp>
      <p:sp>
        <p:nvSpPr>
          <p:cNvPr id="11" name="Slide Number Placeholder 5">
            <a:extLst>
              <a:ext uri="{FF2B5EF4-FFF2-40B4-BE49-F238E27FC236}">
                <a16:creationId xmlns:a16="http://schemas.microsoft.com/office/drawing/2014/main" id="{07BB4590-4712-E54A-B55F-99ED6E2EB6F2}"/>
              </a:ext>
            </a:extLst>
          </p:cNvPr>
          <p:cNvSpPr>
            <a:spLocks noGrp="1"/>
          </p:cNvSpPr>
          <p:nvPr>
            <p:ph type="sldNum" sz="quarter" idx="4"/>
          </p:nvPr>
        </p:nvSpPr>
        <p:spPr>
          <a:xfrm>
            <a:off x="8576586" y="4796463"/>
            <a:ext cx="309700" cy="215444"/>
          </a:xfrm>
          <a:prstGeom prst="rect">
            <a:avLst/>
          </a:prstGeom>
        </p:spPr>
        <p:txBody>
          <a:bodyPr vert="horz" wrap="none" lIns="91440" tIns="45720" rIns="91440" bIns="45720" rtlCol="0" anchor="ctr">
            <a:spAutoFit/>
          </a:bodyPr>
          <a:lstStyle>
            <a:lvl1pPr algn="r">
              <a:defRPr sz="800">
                <a:solidFill>
                  <a:schemeClr val="bg2"/>
                </a:solidFill>
              </a:defRPr>
            </a:lvl1pPr>
          </a:lstStyle>
          <a:p>
            <a:fld id="{5339919A-1AF4-8143-B305-C972D12AEE0C}" type="slidenum">
              <a:rPr lang="en-US" smtClean="0"/>
              <a:pPr/>
              <a:t>‹#›</a:t>
            </a:fld>
            <a:endParaRPr lang="en-US"/>
          </a:p>
        </p:txBody>
      </p:sp>
      <p:sp>
        <p:nvSpPr>
          <p:cNvPr id="17" name="Title 1">
            <a:extLst>
              <a:ext uri="{FF2B5EF4-FFF2-40B4-BE49-F238E27FC236}">
                <a16:creationId xmlns:a16="http://schemas.microsoft.com/office/drawing/2014/main" id="{583A672C-4FBB-6F4D-B71C-9AE50C5443E0}"/>
              </a:ext>
            </a:extLst>
          </p:cNvPr>
          <p:cNvSpPr>
            <a:spLocks noGrp="1"/>
          </p:cNvSpPr>
          <p:nvPr>
            <p:ph type="title"/>
          </p:nvPr>
        </p:nvSpPr>
        <p:spPr>
          <a:xfrm>
            <a:off x="628650" y="38420"/>
            <a:ext cx="7886700" cy="937260"/>
          </a:xfrm>
        </p:spPr>
        <p:txBody>
          <a:bodyPr vert="horz" lIns="91440" tIns="45720" rIns="91440" bIns="45720" rtlCol="0" anchor="ctr">
            <a:normAutofit/>
          </a:bodyPr>
          <a:lstStyle>
            <a:lvl1pPr>
              <a:defRPr lang="en-US" dirty="0"/>
            </a:lvl1pPr>
          </a:lstStyle>
          <a:p>
            <a:pPr lvl="0">
              <a:lnSpc>
                <a:spcPct val="120000"/>
              </a:lnSpc>
            </a:pPr>
            <a:r>
              <a:rPr lang="en-US" dirty="0"/>
              <a:t>Click to edit Master title style</a:t>
            </a:r>
          </a:p>
        </p:txBody>
      </p:sp>
    </p:spTree>
    <p:extLst>
      <p:ext uri="{BB962C8B-B14F-4D97-AF65-F5344CB8AC3E}">
        <p14:creationId xmlns:p14="http://schemas.microsoft.com/office/powerpoint/2010/main" val="958619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with Chart">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0A1EE7FD-D502-8245-B2F1-0E6087D09B68}"/>
              </a:ext>
            </a:extLst>
          </p:cNvPr>
          <p:cNvSpPr/>
          <p:nvPr userDrawn="1"/>
        </p:nvSpPr>
        <p:spPr>
          <a:xfrm>
            <a:off x="4365812" y="1370206"/>
            <a:ext cx="4880242" cy="3230563"/>
          </a:xfrm>
          <a:prstGeom prst="roundRect">
            <a:avLst>
              <a:gd name="adj" fmla="val 3303"/>
            </a:avLst>
          </a:prstGeom>
          <a:solidFill>
            <a:schemeClr val="bg1"/>
          </a:solidFill>
          <a:ln w="12700" cap="flat" cmpd="sng" algn="ctr">
            <a:noFill/>
            <a:prstDash val="solid"/>
            <a:miter lim="800000"/>
          </a:ln>
          <a:effectLst/>
        </p:spPr>
        <p:txBody>
          <a:bodyPr rtlCol="0" anchor="ctr"/>
          <a:lstStyle/>
          <a:p>
            <a:pPr marR="0" lvl="0" indent="0" algn="ctr" defTabSz="685800" fontAlgn="auto">
              <a:lnSpc>
                <a:spcPct val="100000"/>
              </a:lnSpc>
              <a:spcBef>
                <a:spcPts val="0"/>
              </a:spcBef>
              <a:spcAft>
                <a:spcPts val="0"/>
              </a:spcAft>
              <a:buClrTx/>
              <a:buSzTx/>
              <a:buFontTx/>
              <a:buNone/>
              <a:tabLst/>
            </a:pPr>
            <a:endParaRPr kumimoji="0" lang="en-US" sz="1013" b="0" i="0" u="none" strike="noStrike" kern="0" cap="none" spc="0" normalizeH="0" baseline="0" noProof="0">
              <a:ln>
                <a:noFill/>
              </a:ln>
              <a:solidFill>
                <a:srgbClr val="888A8D"/>
              </a:solidFill>
              <a:effectLst/>
              <a:uLnTx/>
              <a:uFillTx/>
              <a:latin typeface="Arial" panose="020B0604020202020204"/>
            </a:endParaRPr>
          </a:p>
        </p:txBody>
      </p:sp>
      <p:sp>
        <p:nvSpPr>
          <p:cNvPr id="12" name="Rounded Rectangle 11">
            <a:extLst>
              <a:ext uri="{FF2B5EF4-FFF2-40B4-BE49-F238E27FC236}">
                <a16:creationId xmlns:a16="http://schemas.microsoft.com/office/drawing/2014/main" id="{3A1E13CE-1352-8643-8CA7-84221D485F31}"/>
              </a:ext>
            </a:extLst>
          </p:cNvPr>
          <p:cNvSpPr/>
          <p:nvPr userDrawn="1"/>
        </p:nvSpPr>
        <p:spPr>
          <a:xfrm>
            <a:off x="4365812" y="1370206"/>
            <a:ext cx="4880242" cy="3230563"/>
          </a:xfrm>
          <a:prstGeom prst="roundRect">
            <a:avLst>
              <a:gd name="adj" fmla="val 3303"/>
            </a:avLst>
          </a:prstGeom>
          <a:solidFill>
            <a:schemeClr val="accent1">
              <a:alpha val="25000"/>
            </a:schemeClr>
          </a:solidFill>
          <a:ln w="12700" cap="flat" cmpd="sng" algn="ctr">
            <a:noFill/>
            <a:prstDash val="solid"/>
            <a:miter lim="800000"/>
          </a:ln>
          <a:effectLst/>
        </p:spPr>
        <p:txBody>
          <a:bodyPr rtlCol="0" anchor="ctr"/>
          <a:lstStyle/>
          <a:p>
            <a:pPr marR="0" lvl="0" indent="0" algn="ctr" defTabSz="685800" fontAlgn="auto">
              <a:lnSpc>
                <a:spcPct val="100000"/>
              </a:lnSpc>
              <a:spcBef>
                <a:spcPts val="0"/>
              </a:spcBef>
              <a:spcAft>
                <a:spcPts val="0"/>
              </a:spcAft>
              <a:buClrTx/>
              <a:buSzTx/>
              <a:buFontTx/>
              <a:buNone/>
              <a:tabLst/>
            </a:pPr>
            <a:endParaRPr kumimoji="0" lang="en-US" sz="1013" b="0" i="0" u="none" strike="noStrike" kern="0" cap="none" spc="0" normalizeH="0" baseline="0" noProof="0">
              <a:ln>
                <a:noFill/>
              </a:ln>
              <a:solidFill>
                <a:srgbClr val="888A8D"/>
              </a:solidFill>
              <a:effectLst/>
              <a:uLnTx/>
              <a:uFillTx/>
              <a:latin typeface="Arial" panose="020B0604020202020204"/>
            </a:endParaRPr>
          </a:p>
        </p:txBody>
      </p:sp>
      <p:sp>
        <p:nvSpPr>
          <p:cNvPr id="5" name="Content Placeholder 4">
            <a:extLst>
              <a:ext uri="{FF2B5EF4-FFF2-40B4-BE49-F238E27FC236}">
                <a16:creationId xmlns:a16="http://schemas.microsoft.com/office/drawing/2014/main" id="{991C1227-B0FC-2944-A64F-25D7F1EC1A9C}"/>
              </a:ext>
            </a:extLst>
          </p:cNvPr>
          <p:cNvSpPr>
            <a:spLocks noGrp="1"/>
          </p:cNvSpPr>
          <p:nvPr>
            <p:ph sz="quarter" idx="15"/>
          </p:nvPr>
        </p:nvSpPr>
        <p:spPr>
          <a:xfrm>
            <a:off x="630936" y="1378670"/>
            <a:ext cx="3435350" cy="3230563"/>
          </a:xfrm>
          <a:prstGeom prst="rect">
            <a:avLst/>
          </a:prstGeom>
        </p:spPr>
        <p:txBody>
          <a:bodyPr vert="horz"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hart Placeholder 5">
            <a:extLst>
              <a:ext uri="{FF2B5EF4-FFF2-40B4-BE49-F238E27FC236}">
                <a16:creationId xmlns:a16="http://schemas.microsoft.com/office/drawing/2014/main" id="{DC56E867-B978-2B48-AED5-26744EF059FB}"/>
              </a:ext>
            </a:extLst>
          </p:cNvPr>
          <p:cNvSpPr>
            <a:spLocks noGrp="1"/>
          </p:cNvSpPr>
          <p:nvPr>
            <p:ph type="chart" sz="quarter" idx="12"/>
          </p:nvPr>
        </p:nvSpPr>
        <p:spPr>
          <a:xfrm>
            <a:off x="4572000" y="1470212"/>
            <a:ext cx="3922520" cy="3074894"/>
          </a:xfrm>
          <a:prstGeom prst="rect">
            <a:avLst/>
          </a:prstGeom>
        </p:spPr>
        <p:txBody>
          <a:bodyPr/>
          <a:lstStyle>
            <a:lvl1pPr marL="0" indent="0">
              <a:buFontTx/>
              <a:buNone/>
              <a:defRPr b="0" i="0">
                <a:latin typeface="Arial" panose="020B0604020202020204" pitchFamily="34" charset="0"/>
              </a:defRPr>
            </a:lvl1pPr>
          </a:lstStyle>
          <a:p>
            <a:r>
              <a:rPr lang="en-US"/>
              <a:t>Click icon to add chart</a:t>
            </a:r>
            <a:endParaRPr lang="en-US" dirty="0"/>
          </a:p>
        </p:txBody>
      </p:sp>
      <p:sp>
        <p:nvSpPr>
          <p:cNvPr id="9" name="Footer Placeholder 4">
            <a:extLst>
              <a:ext uri="{FF2B5EF4-FFF2-40B4-BE49-F238E27FC236}">
                <a16:creationId xmlns:a16="http://schemas.microsoft.com/office/drawing/2014/main" id="{F5A379CC-B151-AD47-8288-1D320CA9F71E}"/>
              </a:ext>
            </a:extLst>
          </p:cNvPr>
          <p:cNvSpPr>
            <a:spLocks noGrp="1"/>
          </p:cNvSpPr>
          <p:nvPr>
            <p:ph type="ftr" sz="quarter" idx="3"/>
          </p:nvPr>
        </p:nvSpPr>
        <p:spPr>
          <a:xfrm>
            <a:off x="2656936" y="4767263"/>
            <a:ext cx="5862986" cy="273844"/>
          </a:xfrm>
          <a:prstGeom prst="rect">
            <a:avLst/>
          </a:prstGeom>
        </p:spPr>
        <p:txBody>
          <a:bodyPr vert="horz" lIns="91440" tIns="45720" rIns="91440" bIns="45720" rtlCol="0" anchor="ctr"/>
          <a:lstStyle>
            <a:lvl1pPr algn="r">
              <a:defRPr sz="800">
                <a:solidFill>
                  <a:schemeClr val="bg2"/>
                </a:solidFill>
              </a:defRPr>
            </a:lvl1pPr>
          </a:lstStyle>
          <a:p>
            <a:endParaRPr lang="en-US" dirty="0"/>
          </a:p>
        </p:txBody>
      </p:sp>
      <p:sp>
        <p:nvSpPr>
          <p:cNvPr id="10" name="Slide Number Placeholder 5">
            <a:extLst>
              <a:ext uri="{FF2B5EF4-FFF2-40B4-BE49-F238E27FC236}">
                <a16:creationId xmlns:a16="http://schemas.microsoft.com/office/drawing/2014/main" id="{394D9591-CFC0-3C43-9531-2B0373EC9822}"/>
              </a:ext>
            </a:extLst>
          </p:cNvPr>
          <p:cNvSpPr>
            <a:spLocks noGrp="1"/>
          </p:cNvSpPr>
          <p:nvPr>
            <p:ph type="sldNum" sz="quarter" idx="4"/>
          </p:nvPr>
        </p:nvSpPr>
        <p:spPr>
          <a:xfrm>
            <a:off x="8576586" y="4796463"/>
            <a:ext cx="309700" cy="215444"/>
          </a:xfrm>
          <a:prstGeom prst="rect">
            <a:avLst/>
          </a:prstGeom>
        </p:spPr>
        <p:txBody>
          <a:bodyPr vert="horz" wrap="none" lIns="91440" tIns="45720" rIns="91440" bIns="45720" rtlCol="0" anchor="ctr">
            <a:spAutoFit/>
          </a:bodyPr>
          <a:lstStyle>
            <a:lvl1pPr algn="r">
              <a:defRPr sz="800">
                <a:solidFill>
                  <a:schemeClr val="bg2"/>
                </a:solidFill>
              </a:defRPr>
            </a:lvl1pPr>
          </a:lstStyle>
          <a:p>
            <a:fld id="{5339919A-1AF4-8143-B305-C972D12AEE0C}" type="slidenum">
              <a:rPr lang="en-US" smtClean="0"/>
              <a:pPr/>
              <a:t>‹#›</a:t>
            </a:fld>
            <a:endParaRPr lang="en-US"/>
          </a:p>
        </p:txBody>
      </p:sp>
      <p:sp>
        <p:nvSpPr>
          <p:cNvPr id="16" name="Title 1">
            <a:extLst>
              <a:ext uri="{FF2B5EF4-FFF2-40B4-BE49-F238E27FC236}">
                <a16:creationId xmlns:a16="http://schemas.microsoft.com/office/drawing/2014/main" id="{2B6D58A6-9C2E-754C-9A20-991029FB2A00}"/>
              </a:ext>
            </a:extLst>
          </p:cNvPr>
          <p:cNvSpPr>
            <a:spLocks noGrp="1"/>
          </p:cNvSpPr>
          <p:nvPr>
            <p:ph type="title"/>
          </p:nvPr>
        </p:nvSpPr>
        <p:spPr>
          <a:xfrm>
            <a:off x="628650" y="38420"/>
            <a:ext cx="7886700" cy="937260"/>
          </a:xfrm>
        </p:spPr>
        <p:txBody>
          <a:bodyPr vert="horz" lIns="91440" tIns="45720" rIns="91440" bIns="45720" rtlCol="0" anchor="ctr">
            <a:normAutofit/>
          </a:bodyPr>
          <a:lstStyle>
            <a:lvl1pPr>
              <a:defRPr lang="en-US" dirty="0"/>
            </a:lvl1pPr>
          </a:lstStyle>
          <a:p>
            <a:pPr lvl="0">
              <a:lnSpc>
                <a:spcPct val="120000"/>
              </a:lnSpc>
            </a:pPr>
            <a:r>
              <a:rPr lang="en-US" dirty="0"/>
              <a:t>Click to edit Master title style</a:t>
            </a:r>
          </a:p>
        </p:txBody>
      </p:sp>
    </p:spTree>
    <p:extLst>
      <p:ext uri="{BB962C8B-B14F-4D97-AF65-F5344CB8AC3E}">
        <p14:creationId xmlns:p14="http://schemas.microsoft.com/office/powerpoint/2010/main" val="238897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0" y="1362635"/>
            <a:ext cx="9144000" cy="3244407"/>
          </a:xfrm>
          <a:prstGeom prst="rect">
            <a:avLst/>
          </a:prstGeom>
        </p:spPr>
        <p:txBody>
          <a:bodyPr/>
          <a:lstStyle>
            <a:lvl1pPr marL="0" indent="0">
              <a:buNone/>
              <a:defRPr sz="3200" b="0"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Footer Placeholder 4">
            <a:extLst>
              <a:ext uri="{FF2B5EF4-FFF2-40B4-BE49-F238E27FC236}">
                <a16:creationId xmlns:a16="http://schemas.microsoft.com/office/drawing/2014/main" id="{9FE8EDC5-D4AD-1645-A5DE-84A3B0579809}"/>
              </a:ext>
            </a:extLst>
          </p:cNvPr>
          <p:cNvSpPr>
            <a:spLocks noGrp="1"/>
          </p:cNvSpPr>
          <p:nvPr>
            <p:ph type="ftr" sz="quarter" idx="3"/>
          </p:nvPr>
        </p:nvSpPr>
        <p:spPr>
          <a:xfrm>
            <a:off x="2656936" y="4767263"/>
            <a:ext cx="5862986" cy="273844"/>
          </a:xfrm>
          <a:prstGeom prst="rect">
            <a:avLst/>
          </a:prstGeom>
        </p:spPr>
        <p:txBody>
          <a:bodyPr vert="horz" lIns="91440" tIns="45720" rIns="91440" bIns="45720" rtlCol="0" anchor="ctr"/>
          <a:lstStyle>
            <a:lvl1pPr algn="r">
              <a:defRPr sz="800">
                <a:solidFill>
                  <a:schemeClr val="bg2"/>
                </a:solidFill>
              </a:defRPr>
            </a:lvl1pPr>
          </a:lstStyle>
          <a:p>
            <a:endParaRPr lang="en-US" dirty="0"/>
          </a:p>
        </p:txBody>
      </p:sp>
      <p:sp>
        <p:nvSpPr>
          <p:cNvPr id="8" name="Slide Number Placeholder 5">
            <a:extLst>
              <a:ext uri="{FF2B5EF4-FFF2-40B4-BE49-F238E27FC236}">
                <a16:creationId xmlns:a16="http://schemas.microsoft.com/office/drawing/2014/main" id="{A40ACC41-4E94-4E4E-967A-397DE97235D3}"/>
              </a:ext>
            </a:extLst>
          </p:cNvPr>
          <p:cNvSpPr>
            <a:spLocks noGrp="1"/>
          </p:cNvSpPr>
          <p:nvPr>
            <p:ph type="sldNum" sz="quarter" idx="4"/>
          </p:nvPr>
        </p:nvSpPr>
        <p:spPr>
          <a:xfrm>
            <a:off x="8576586" y="4796463"/>
            <a:ext cx="309700" cy="215444"/>
          </a:xfrm>
          <a:prstGeom prst="rect">
            <a:avLst/>
          </a:prstGeom>
        </p:spPr>
        <p:txBody>
          <a:bodyPr vert="horz" wrap="none" lIns="91440" tIns="45720" rIns="91440" bIns="45720" rtlCol="0" anchor="ctr">
            <a:spAutoFit/>
          </a:bodyPr>
          <a:lstStyle>
            <a:lvl1pPr algn="r">
              <a:defRPr sz="800">
                <a:solidFill>
                  <a:schemeClr val="bg2"/>
                </a:solidFill>
              </a:defRPr>
            </a:lvl1pPr>
          </a:lstStyle>
          <a:p>
            <a:fld id="{5339919A-1AF4-8143-B305-C972D12AEE0C}" type="slidenum">
              <a:rPr lang="en-US" smtClean="0"/>
              <a:pPr/>
              <a:t>‹#›</a:t>
            </a:fld>
            <a:endParaRPr lang="en-US"/>
          </a:p>
        </p:txBody>
      </p:sp>
      <p:sp>
        <p:nvSpPr>
          <p:cNvPr id="10" name="Title 1">
            <a:extLst>
              <a:ext uri="{FF2B5EF4-FFF2-40B4-BE49-F238E27FC236}">
                <a16:creationId xmlns:a16="http://schemas.microsoft.com/office/drawing/2014/main" id="{3161B9FC-A7D5-E14A-B5E9-B193B0093F85}"/>
              </a:ext>
            </a:extLst>
          </p:cNvPr>
          <p:cNvSpPr>
            <a:spLocks noGrp="1"/>
          </p:cNvSpPr>
          <p:nvPr>
            <p:ph type="title"/>
          </p:nvPr>
        </p:nvSpPr>
        <p:spPr>
          <a:xfrm>
            <a:off x="628650" y="38420"/>
            <a:ext cx="7886700" cy="937260"/>
          </a:xfrm>
        </p:spPr>
        <p:txBody>
          <a:bodyPr vert="horz" lIns="91440" tIns="45720" rIns="91440" bIns="45720" rtlCol="0" anchor="ctr">
            <a:normAutofit/>
          </a:bodyPr>
          <a:lstStyle>
            <a:lvl1pPr>
              <a:defRPr lang="en-US" dirty="0"/>
            </a:lvl1pPr>
          </a:lstStyle>
          <a:p>
            <a:pPr lvl="0">
              <a:lnSpc>
                <a:spcPct val="120000"/>
              </a:lnSpc>
            </a:pPr>
            <a:r>
              <a:rPr lang="en-US" dirty="0"/>
              <a:t>Click to edit Master title style</a:t>
            </a:r>
          </a:p>
        </p:txBody>
      </p:sp>
    </p:spTree>
    <p:extLst>
      <p:ext uri="{BB962C8B-B14F-4D97-AF65-F5344CB8AC3E}">
        <p14:creationId xmlns:p14="http://schemas.microsoft.com/office/powerpoint/2010/main" val="1506473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543362F-FA55-5048-8195-82FD185BDAC2}"/>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8" name="Text Placeholder 8">
            <a:extLst>
              <a:ext uri="{FF2B5EF4-FFF2-40B4-BE49-F238E27FC236}">
                <a16:creationId xmlns:a16="http://schemas.microsoft.com/office/drawing/2014/main" id="{22332231-B6F7-CE44-A4B1-85AF7B88BE63}"/>
              </a:ext>
            </a:extLst>
          </p:cNvPr>
          <p:cNvSpPr txBox="1">
            <a:spLocks/>
          </p:cNvSpPr>
          <p:nvPr userDrawn="1"/>
        </p:nvSpPr>
        <p:spPr>
          <a:xfrm>
            <a:off x="7240642" y="4406626"/>
            <a:ext cx="1274708" cy="258532"/>
          </a:xfrm>
          <a:prstGeom prst="rect">
            <a:avLst/>
          </a:prstGeom>
        </p:spPr>
        <p:txBody>
          <a:bodyPr wrap="none">
            <a:spAutoFit/>
          </a:bodyPr>
          <a:lstStyle>
            <a:lvl1pPr marL="0" indent="0" algn="r" defTabSz="914400" rtl="0" eaLnBrk="1" latinLnBrk="0" hangingPunct="1">
              <a:lnSpc>
                <a:spcPct val="90000"/>
              </a:lnSpc>
              <a:spcBef>
                <a:spcPts val="1000"/>
              </a:spcBef>
              <a:buFontTx/>
              <a:buNone/>
              <a:defRPr sz="1800" b="0" i="0" kern="1200" baseline="0">
                <a:solidFill>
                  <a:srgbClr val="89898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b="1" i="0" kern="1200" baseline="0">
                <a:solidFill>
                  <a:srgbClr val="89898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1" i="0" kern="1200" baseline="0">
                <a:solidFill>
                  <a:srgbClr val="89898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b="1" i="0" kern="1200" baseline="0">
                <a:solidFill>
                  <a:srgbClr val="89898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b="1" i="0" kern="1200" baseline="0">
                <a:solidFill>
                  <a:srgbClr val="89898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aseline="0" dirty="0">
                <a:solidFill>
                  <a:schemeClr val="bg2"/>
                </a:solidFill>
                <a:latin typeface="Arial" panose="020B0604020202020204" pitchFamily="34" charset="0"/>
              </a:rPr>
              <a:t>cedars-</a:t>
            </a:r>
            <a:r>
              <a:rPr lang="en-US" sz="1200" baseline="0" dirty="0" err="1">
                <a:solidFill>
                  <a:schemeClr val="bg2"/>
                </a:solidFill>
                <a:latin typeface="Arial" panose="020B0604020202020204" pitchFamily="34" charset="0"/>
              </a:rPr>
              <a:t>sinai.org</a:t>
            </a:r>
            <a:endParaRPr lang="en-US" sz="1200" baseline="0" dirty="0">
              <a:solidFill>
                <a:schemeClr val="bg2"/>
              </a:solidFill>
              <a:latin typeface="Arial" panose="020B0604020202020204" pitchFamily="34" charset="0"/>
            </a:endParaRPr>
          </a:p>
        </p:txBody>
      </p:sp>
      <p:pic>
        <p:nvPicPr>
          <p:cNvPr id="9" name="Picture 8">
            <a:extLst>
              <a:ext uri="{FF2B5EF4-FFF2-40B4-BE49-F238E27FC236}">
                <a16:creationId xmlns:a16="http://schemas.microsoft.com/office/drawing/2014/main" id="{96A39267-4399-0549-B6BB-9E34B8B587E3}"/>
              </a:ext>
            </a:extLst>
          </p:cNvPr>
          <p:cNvPicPr>
            <a:picLocks noChangeAspect="1"/>
          </p:cNvPicPr>
          <p:nvPr userDrawn="1"/>
        </p:nvPicPr>
        <p:blipFill>
          <a:blip r:embed="rId3"/>
          <a:stretch>
            <a:fillRect/>
          </a:stretch>
        </p:blipFill>
        <p:spPr>
          <a:xfrm>
            <a:off x="498846" y="4310884"/>
            <a:ext cx="1430397" cy="461900"/>
          </a:xfrm>
          <a:prstGeom prst="rect">
            <a:avLst/>
          </a:prstGeom>
        </p:spPr>
      </p:pic>
      <p:sp>
        <p:nvSpPr>
          <p:cNvPr id="2" name="Title 1"/>
          <p:cNvSpPr>
            <a:spLocks noGrp="1"/>
          </p:cNvSpPr>
          <p:nvPr>
            <p:ph type="ctrTitle"/>
          </p:nvPr>
        </p:nvSpPr>
        <p:spPr>
          <a:xfrm>
            <a:off x="694427" y="205170"/>
            <a:ext cx="7732212" cy="1790700"/>
          </a:xfrm>
        </p:spPr>
        <p:txBody>
          <a:bodyPr anchor="b"/>
          <a:lstStyle>
            <a:lvl1pPr algn="l">
              <a:defRPr sz="2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94426" y="2132910"/>
            <a:ext cx="7732211" cy="1241822"/>
          </a:xfrm>
        </p:spPr>
        <p:txBody>
          <a:bodyPr anchor="t"/>
          <a:lstStyle>
            <a:lvl1pPr marL="0" indent="0" algn="l">
              <a:buNone/>
              <a:defRPr sz="1800" b="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4199110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8420"/>
            <a:ext cx="7886700" cy="937260"/>
          </a:xfrm>
        </p:spPr>
        <p:txBody>
          <a:bodyPr vert="horz" lIns="91440" tIns="45720" rIns="91440" bIns="45720" rtlCol="0" anchor="ctr">
            <a:normAutofit/>
          </a:bodyPr>
          <a:lstStyle>
            <a:lvl1pPr>
              <a:defRPr lang="en-US" dirty="0"/>
            </a:lvl1pPr>
          </a:lstStyle>
          <a:p>
            <a:pPr lvl="0">
              <a:lnSpc>
                <a:spcPct val="120000"/>
              </a:lnSpc>
            </a:pPr>
            <a:r>
              <a:rPr lang="en-US" dirty="0"/>
              <a:t>Click to edit Master title style</a:t>
            </a:r>
          </a:p>
        </p:txBody>
      </p:sp>
      <p:sp>
        <p:nvSpPr>
          <p:cNvPr id="3" name="Content Placeholder 2"/>
          <p:cNvSpPr>
            <a:spLocks noGrp="1"/>
          </p:cNvSpPr>
          <p:nvPr>
            <p:ph idx="1"/>
          </p:nvPr>
        </p:nvSpPr>
        <p:spPr>
          <a:xfrm>
            <a:off x="628650" y="1378670"/>
            <a:ext cx="7891272" cy="3209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9919A-1AF4-8143-B305-C972D12AEE0C}" type="slidenum">
              <a:rPr lang="en-US" smtClean="0"/>
              <a:t>‹#›</a:t>
            </a:fld>
            <a:endParaRPr lang="en-US"/>
          </a:p>
        </p:txBody>
      </p:sp>
    </p:spTree>
    <p:extLst>
      <p:ext uri="{BB962C8B-B14F-4D97-AF65-F5344CB8AC3E}">
        <p14:creationId xmlns:p14="http://schemas.microsoft.com/office/powerpoint/2010/main" val="906371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3F43EDF-03E4-C44F-99E8-380362A53793}"/>
              </a:ext>
            </a:extLst>
          </p:cNvPr>
          <p:cNvPicPr>
            <a:picLocks noChangeAspect="1"/>
          </p:cNvPicPr>
          <p:nvPr userDrawn="1"/>
        </p:nvPicPr>
        <p:blipFill>
          <a:blip r:embed="rId2"/>
          <a:stretch>
            <a:fillRect/>
          </a:stretch>
        </p:blipFill>
        <p:spPr>
          <a:xfrm>
            <a:off x="0" y="0"/>
            <a:ext cx="9144000" cy="5143500"/>
          </a:xfrm>
          <a:prstGeom prst="rect">
            <a:avLst/>
          </a:prstGeom>
        </p:spPr>
      </p:pic>
      <p:pic>
        <p:nvPicPr>
          <p:cNvPr id="14" name="Picture 13">
            <a:extLst>
              <a:ext uri="{FF2B5EF4-FFF2-40B4-BE49-F238E27FC236}">
                <a16:creationId xmlns:a16="http://schemas.microsoft.com/office/drawing/2014/main" id="{1E47782B-1676-D243-99D7-21CE01071B00}"/>
              </a:ext>
            </a:extLst>
          </p:cNvPr>
          <p:cNvPicPr>
            <a:picLocks noChangeAspect="1"/>
          </p:cNvPicPr>
          <p:nvPr userDrawn="1"/>
        </p:nvPicPr>
        <p:blipFill>
          <a:blip r:embed="rId3"/>
          <a:stretch>
            <a:fillRect/>
          </a:stretch>
        </p:blipFill>
        <p:spPr>
          <a:xfrm>
            <a:off x="498846" y="4310884"/>
            <a:ext cx="1430397" cy="461900"/>
          </a:xfrm>
          <a:prstGeom prst="rect">
            <a:avLst/>
          </a:prstGeom>
        </p:spPr>
      </p:pic>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9919A-1AF4-8143-B305-C972D12AEE0C}" type="slidenum">
              <a:rPr lang="en-US" smtClean="0"/>
              <a:t>‹#›</a:t>
            </a:fld>
            <a:endParaRPr lang="en-US"/>
          </a:p>
        </p:txBody>
      </p:sp>
      <p:sp>
        <p:nvSpPr>
          <p:cNvPr id="12" name="Title 1">
            <a:extLst>
              <a:ext uri="{FF2B5EF4-FFF2-40B4-BE49-F238E27FC236}">
                <a16:creationId xmlns:a16="http://schemas.microsoft.com/office/drawing/2014/main" id="{51DB65F5-A0DD-E147-B8C0-AD3E8330D569}"/>
              </a:ext>
            </a:extLst>
          </p:cNvPr>
          <p:cNvSpPr>
            <a:spLocks noGrp="1"/>
          </p:cNvSpPr>
          <p:nvPr>
            <p:ph type="ctrTitle"/>
          </p:nvPr>
        </p:nvSpPr>
        <p:spPr>
          <a:xfrm>
            <a:off x="694427" y="205170"/>
            <a:ext cx="7732212" cy="1790700"/>
          </a:xfrm>
        </p:spPr>
        <p:txBody>
          <a:bodyPr anchor="b"/>
          <a:lstStyle>
            <a:lvl1pPr algn="l">
              <a:defRPr sz="2800">
                <a:solidFill>
                  <a:schemeClr val="bg1"/>
                </a:solidFill>
              </a:defRPr>
            </a:lvl1pPr>
          </a:lstStyle>
          <a:p>
            <a:r>
              <a:rPr lang="en-US" dirty="0"/>
              <a:t>Click to edit Master title style</a:t>
            </a:r>
          </a:p>
        </p:txBody>
      </p:sp>
      <p:sp>
        <p:nvSpPr>
          <p:cNvPr id="13" name="Subtitle 2">
            <a:extLst>
              <a:ext uri="{FF2B5EF4-FFF2-40B4-BE49-F238E27FC236}">
                <a16:creationId xmlns:a16="http://schemas.microsoft.com/office/drawing/2014/main" id="{BDD4AA50-6691-D347-8441-C3CD1C3D5B0B}"/>
              </a:ext>
            </a:extLst>
          </p:cNvPr>
          <p:cNvSpPr>
            <a:spLocks noGrp="1"/>
          </p:cNvSpPr>
          <p:nvPr>
            <p:ph type="subTitle" idx="1"/>
          </p:nvPr>
        </p:nvSpPr>
        <p:spPr>
          <a:xfrm>
            <a:off x="694426" y="2132910"/>
            <a:ext cx="7732211" cy="1241822"/>
          </a:xfrm>
        </p:spPr>
        <p:txBody>
          <a:bodyPr anchor="t"/>
          <a:lstStyle>
            <a:lvl1pPr marL="0" indent="0" algn="l">
              <a:buNone/>
              <a:defRPr sz="1800" b="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347545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US" dirty="0"/>
            </a:lvl1pPr>
          </a:lstStyle>
          <a:p>
            <a:pPr lvl="0">
              <a:lnSpc>
                <a:spcPct val="120000"/>
              </a:lnSpc>
            </a:pPr>
            <a:r>
              <a:rPr lang="en-US"/>
              <a:t>Click to edit Master title style</a:t>
            </a:r>
            <a:endParaRPr lang="en-US" dirty="0"/>
          </a:p>
        </p:txBody>
      </p:sp>
      <p:sp>
        <p:nvSpPr>
          <p:cNvPr id="3" name="Content Placeholder 2"/>
          <p:cNvSpPr>
            <a:spLocks noGrp="1"/>
          </p:cNvSpPr>
          <p:nvPr>
            <p:ph sz="half" idx="1"/>
          </p:nvPr>
        </p:nvSpPr>
        <p:spPr>
          <a:xfrm>
            <a:off x="628650" y="1378670"/>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78670"/>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39919A-1AF4-8143-B305-C972D12AEE0C}" type="slidenum">
              <a:rPr lang="en-US" smtClean="0"/>
              <a:t>‹#›</a:t>
            </a:fld>
            <a:endParaRPr lang="en-US"/>
          </a:p>
        </p:txBody>
      </p:sp>
    </p:spTree>
    <p:extLst>
      <p:ext uri="{BB962C8B-B14F-4D97-AF65-F5344CB8AC3E}">
        <p14:creationId xmlns:p14="http://schemas.microsoft.com/office/powerpoint/2010/main" val="2101923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US" dirty="0"/>
            </a:lvl1pPr>
          </a:lstStyle>
          <a:p>
            <a:pPr lvl="0">
              <a:lnSpc>
                <a:spcPct val="120000"/>
              </a:lnSpc>
            </a:pPr>
            <a:r>
              <a:rPr lang="en-US" dirty="0"/>
              <a:t>Click to edit Master title style</a:t>
            </a:r>
          </a:p>
        </p:txBody>
      </p:sp>
      <p:sp>
        <p:nvSpPr>
          <p:cNvPr id="3" name="Content Placeholder 2"/>
          <p:cNvSpPr>
            <a:spLocks noGrp="1"/>
          </p:cNvSpPr>
          <p:nvPr>
            <p:ph sz="half" idx="1"/>
          </p:nvPr>
        </p:nvSpPr>
        <p:spPr>
          <a:xfrm>
            <a:off x="628650" y="1378670"/>
            <a:ext cx="3886200"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78670"/>
            <a:ext cx="3886200"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39919A-1AF4-8143-B305-C972D12AEE0C}" type="slidenum">
              <a:rPr lang="en-US" smtClean="0"/>
              <a:t>‹#›</a:t>
            </a:fld>
            <a:endParaRPr lang="en-US"/>
          </a:p>
        </p:txBody>
      </p:sp>
    </p:spTree>
    <p:extLst>
      <p:ext uri="{BB962C8B-B14F-4D97-AF65-F5344CB8AC3E}">
        <p14:creationId xmlns:p14="http://schemas.microsoft.com/office/powerpoint/2010/main" val="1350261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39919A-1AF4-8143-B305-C972D12AEE0C}" type="slidenum">
              <a:rPr lang="en-US" smtClean="0"/>
              <a:t>‹#›</a:t>
            </a:fld>
            <a:endParaRPr lang="en-US"/>
          </a:p>
        </p:txBody>
      </p:sp>
      <p:sp>
        <p:nvSpPr>
          <p:cNvPr id="10" name="Title 1">
            <a:extLst>
              <a:ext uri="{FF2B5EF4-FFF2-40B4-BE49-F238E27FC236}">
                <a16:creationId xmlns:a16="http://schemas.microsoft.com/office/drawing/2014/main" id="{B3335D5F-63FA-C841-9C71-BE9D893F78DF}"/>
              </a:ext>
            </a:extLst>
          </p:cNvPr>
          <p:cNvSpPr>
            <a:spLocks noGrp="1"/>
          </p:cNvSpPr>
          <p:nvPr>
            <p:ph type="title"/>
          </p:nvPr>
        </p:nvSpPr>
        <p:spPr>
          <a:xfrm>
            <a:off x="628650" y="38420"/>
            <a:ext cx="7886700" cy="937260"/>
          </a:xfrm>
        </p:spPr>
        <p:txBody>
          <a:bodyPr vert="horz" lIns="91440" tIns="45720" rIns="91440" bIns="45720" rtlCol="0" anchor="ctr">
            <a:normAutofit/>
          </a:bodyPr>
          <a:lstStyle>
            <a:lvl1pPr>
              <a:defRPr lang="en-US" dirty="0"/>
            </a:lvl1pPr>
          </a:lstStyle>
          <a:p>
            <a:pPr lvl="0">
              <a:lnSpc>
                <a:spcPct val="120000"/>
              </a:lnSpc>
            </a:pPr>
            <a:r>
              <a:rPr lang="en-US" dirty="0"/>
              <a:t>Click to edit Master title style</a:t>
            </a:r>
          </a:p>
        </p:txBody>
      </p:sp>
      <p:sp>
        <p:nvSpPr>
          <p:cNvPr id="11" name="Text Placeholder 2">
            <a:extLst>
              <a:ext uri="{FF2B5EF4-FFF2-40B4-BE49-F238E27FC236}">
                <a16:creationId xmlns:a16="http://schemas.microsoft.com/office/drawing/2014/main" id="{7547E27F-0277-2C48-86FD-C5E47188E07B}"/>
              </a:ext>
            </a:extLst>
          </p:cNvPr>
          <p:cNvSpPr>
            <a:spLocks noGrp="1"/>
          </p:cNvSpPr>
          <p:nvPr>
            <p:ph type="body" idx="1"/>
          </p:nvPr>
        </p:nvSpPr>
        <p:spPr>
          <a:xfrm>
            <a:off x="629842" y="1305441"/>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2" name="Content Placeholder 3">
            <a:extLst>
              <a:ext uri="{FF2B5EF4-FFF2-40B4-BE49-F238E27FC236}">
                <a16:creationId xmlns:a16="http://schemas.microsoft.com/office/drawing/2014/main" id="{3083E989-CF66-CA48-9DE5-6F1589D5A29D}"/>
              </a:ext>
            </a:extLst>
          </p:cNvPr>
          <p:cNvSpPr>
            <a:spLocks noGrp="1"/>
          </p:cNvSpPr>
          <p:nvPr>
            <p:ph sz="half" idx="2"/>
          </p:nvPr>
        </p:nvSpPr>
        <p:spPr>
          <a:xfrm>
            <a:off x="629842" y="1986384"/>
            <a:ext cx="3868340" cy="26414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4">
            <a:extLst>
              <a:ext uri="{FF2B5EF4-FFF2-40B4-BE49-F238E27FC236}">
                <a16:creationId xmlns:a16="http://schemas.microsoft.com/office/drawing/2014/main" id="{70A74719-2EFA-ED4B-8244-96232B8F4543}"/>
              </a:ext>
            </a:extLst>
          </p:cNvPr>
          <p:cNvSpPr>
            <a:spLocks noGrp="1"/>
          </p:cNvSpPr>
          <p:nvPr>
            <p:ph type="body" sz="quarter" idx="3"/>
          </p:nvPr>
        </p:nvSpPr>
        <p:spPr>
          <a:xfrm>
            <a:off x="4629150" y="1305441"/>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4" name="Content Placeholder 5">
            <a:extLst>
              <a:ext uri="{FF2B5EF4-FFF2-40B4-BE49-F238E27FC236}">
                <a16:creationId xmlns:a16="http://schemas.microsoft.com/office/drawing/2014/main" id="{9F5A17BA-AAF3-1F45-9EC2-AE3FE82C8E06}"/>
              </a:ext>
            </a:extLst>
          </p:cNvPr>
          <p:cNvSpPr>
            <a:spLocks noGrp="1"/>
          </p:cNvSpPr>
          <p:nvPr>
            <p:ph sz="quarter" idx="4"/>
          </p:nvPr>
        </p:nvSpPr>
        <p:spPr>
          <a:xfrm>
            <a:off x="4629150" y="1986384"/>
            <a:ext cx="3887391" cy="26414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83153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US" dirty="0"/>
            </a:lvl1pPr>
          </a:lstStyle>
          <a:p>
            <a:pPr lvl="0">
              <a:lnSpc>
                <a:spcPct val="120000"/>
              </a:lnSpc>
            </a:pPr>
            <a:r>
              <a:rPr lang="en-US" dirty="0"/>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39919A-1AF4-8143-B305-C972D12AEE0C}" type="slidenum">
              <a:rPr lang="en-US" smtClean="0"/>
              <a:t>‹#›</a:t>
            </a:fld>
            <a:endParaRPr lang="en-US"/>
          </a:p>
        </p:txBody>
      </p:sp>
    </p:spTree>
    <p:extLst>
      <p:ext uri="{BB962C8B-B14F-4D97-AF65-F5344CB8AC3E}">
        <p14:creationId xmlns:p14="http://schemas.microsoft.com/office/powerpoint/2010/main" val="2961999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39919A-1AF4-8143-B305-C972D12AEE0C}" type="slidenum">
              <a:rPr lang="en-US" smtClean="0"/>
              <a:t>‹#›</a:t>
            </a:fld>
            <a:endParaRPr lang="en-US"/>
          </a:p>
        </p:txBody>
      </p:sp>
    </p:spTree>
    <p:extLst>
      <p:ext uri="{BB962C8B-B14F-4D97-AF65-F5344CB8AC3E}">
        <p14:creationId xmlns:p14="http://schemas.microsoft.com/office/powerpoint/2010/main" val="3600525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33A8FC1-DF2B-7449-9CB8-118835B2CDDC}"/>
              </a:ext>
            </a:extLst>
          </p:cNvPr>
          <p:cNvSpPr>
            <a:spLocks noGrp="1"/>
          </p:cNvSpPr>
          <p:nvPr>
            <p:ph sz="quarter" idx="15"/>
          </p:nvPr>
        </p:nvSpPr>
        <p:spPr>
          <a:xfrm>
            <a:off x="630936" y="1378670"/>
            <a:ext cx="4344476" cy="3238500"/>
          </a:xfrm>
          <a:prstGeom prst="rect">
            <a:avLst/>
          </a:prstGeom>
        </p:spPr>
        <p:txBody>
          <a:bodyPr vert="horz"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id="{AAE964F8-2D33-304D-B7C0-732D653401D4}"/>
              </a:ext>
            </a:extLst>
          </p:cNvPr>
          <p:cNvSpPr>
            <a:spLocks noGrp="1"/>
          </p:cNvSpPr>
          <p:nvPr>
            <p:ph type="ftr" sz="quarter" idx="3"/>
          </p:nvPr>
        </p:nvSpPr>
        <p:spPr>
          <a:xfrm>
            <a:off x="2656936" y="4767263"/>
            <a:ext cx="5862986" cy="273844"/>
          </a:xfrm>
          <a:prstGeom prst="rect">
            <a:avLst/>
          </a:prstGeom>
        </p:spPr>
        <p:txBody>
          <a:bodyPr vert="horz" lIns="91440" tIns="45720" rIns="91440" bIns="45720" rtlCol="0" anchor="ctr"/>
          <a:lstStyle>
            <a:lvl1pPr algn="r">
              <a:defRPr sz="800">
                <a:solidFill>
                  <a:schemeClr val="bg2"/>
                </a:solidFill>
              </a:defRPr>
            </a:lvl1pPr>
          </a:lstStyle>
          <a:p>
            <a:endParaRPr lang="en-US" dirty="0"/>
          </a:p>
        </p:txBody>
      </p:sp>
      <p:sp>
        <p:nvSpPr>
          <p:cNvPr id="9" name="Slide Number Placeholder 5">
            <a:extLst>
              <a:ext uri="{FF2B5EF4-FFF2-40B4-BE49-F238E27FC236}">
                <a16:creationId xmlns:a16="http://schemas.microsoft.com/office/drawing/2014/main" id="{51E1F0D4-E34C-5C43-834A-CBB0D443F1BC}"/>
              </a:ext>
            </a:extLst>
          </p:cNvPr>
          <p:cNvSpPr>
            <a:spLocks noGrp="1"/>
          </p:cNvSpPr>
          <p:nvPr>
            <p:ph type="sldNum" sz="quarter" idx="4"/>
          </p:nvPr>
        </p:nvSpPr>
        <p:spPr>
          <a:xfrm>
            <a:off x="8576586" y="4796463"/>
            <a:ext cx="309700" cy="215444"/>
          </a:xfrm>
          <a:prstGeom prst="rect">
            <a:avLst/>
          </a:prstGeom>
        </p:spPr>
        <p:txBody>
          <a:bodyPr vert="horz" wrap="none" lIns="91440" tIns="45720" rIns="91440" bIns="45720" rtlCol="0" anchor="ctr">
            <a:spAutoFit/>
          </a:bodyPr>
          <a:lstStyle>
            <a:lvl1pPr algn="r">
              <a:defRPr sz="800">
                <a:solidFill>
                  <a:schemeClr val="bg2"/>
                </a:solidFill>
              </a:defRPr>
            </a:lvl1pPr>
          </a:lstStyle>
          <a:p>
            <a:fld id="{5339919A-1AF4-8143-B305-C972D12AEE0C}" type="slidenum">
              <a:rPr lang="en-US" smtClean="0"/>
              <a:pPr/>
              <a:t>‹#›</a:t>
            </a:fld>
            <a:endParaRPr lang="en-US"/>
          </a:p>
        </p:txBody>
      </p:sp>
      <p:sp>
        <p:nvSpPr>
          <p:cNvPr id="10" name="Picture Placeholder 2">
            <a:extLst>
              <a:ext uri="{FF2B5EF4-FFF2-40B4-BE49-F238E27FC236}">
                <a16:creationId xmlns:a16="http://schemas.microsoft.com/office/drawing/2014/main" id="{E8B3510E-CE8D-FD43-BADA-DC1D8635A0B0}"/>
              </a:ext>
            </a:extLst>
          </p:cNvPr>
          <p:cNvSpPr>
            <a:spLocks noGrp="1"/>
          </p:cNvSpPr>
          <p:nvPr>
            <p:ph type="pic" idx="16"/>
          </p:nvPr>
        </p:nvSpPr>
        <p:spPr>
          <a:xfrm>
            <a:off x="5253718" y="1378668"/>
            <a:ext cx="3992336" cy="3238501"/>
          </a:xfrm>
          <a:prstGeom prst="roundRect">
            <a:avLst>
              <a:gd name="adj" fmla="val 2261"/>
            </a:avLst>
          </a:prstGeom>
          <a:solidFill>
            <a:schemeClr val="bg1">
              <a:lumMod val="85000"/>
            </a:schemeClr>
          </a:solidFill>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3" name="Title 1">
            <a:extLst>
              <a:ext uri="{FF2B5EF4-FFF2-40B4-BE49-F238E27FC236}">
                <a16:creationId xmlns:a16="http://schemas.microsoft.com/office/drawing/2014/main" id="{1AF2A56C-C656-E640-A48E-10E6D08360FC}"/>
              </a:ext>
            </a:extLst>
          </p:cNvPr>
          <p:cNvSpPr>
            <a:spLocks noGrp="1"/>
          </p:cNvSpPr>
          <p:nvPr>
            <p:ph type="title"/>
          </p:nvPr>
        </p:nvSpPr>
        <p:spPr>
          <a:xfrm>
            <a:off x="628650" y="38420"/>
            <a:ext cx="7886700" cy="937260"/>
          </a:xfrm>
        </p:spPr>
        <p:txBody>
          <a:bodyPr vert="horz" lIns="91440" tIns="45720" rIns="91440" bIns="45720" rtlCol="0" anchor="ctr">
            <a:normAutofit/>
          </a:bodyPr>
          <a:lstStyle>
            <a:lvl1pPr>
              <a:defRPr lang="en-US" dirty="0"/>
            </a:lvl1pPr>
          </a:lstStyle>
          <a:p>
            <a:pPr lvl="0">
              <a:lnSpc>
                <a:spcPct val="120000"/>
              </a:lnSpc>
            </a:pPr>
            <a:r>
              <a:rPr lang="en-US" dirty="0"/>
              <a:t>Click to edit Master title style</a:t>
            </a:r>
          </a:p>
        </p:txBody>
      </p:sp>
    </p:spTree>
    <p:extLst>
      <p:ext uri="{BB962C8B-B14F-4D97-AF65-F5344CB8AC3E}">
        <p14:creationId xmlns:p14="http://schemas.microsoft.com/office/powerpoint/2010/main" val="2626774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33A8FC1-DF2B-7449-9CB8-118835B2CDDC}"/>
              </a:ext>
            </a:extLst>
          </p:cNvPr>
          <p:cNvSpPr>
            <a:spLocks noGrp="1"/>
          </p:cNvSpPr>
          <p:nvPr>
            <p:ph sz="quarter" idx="15"/>
          </p:nvPr>
        </p:nvSpPr>
        <p:spPr>
          <a:xfrm>
            <a:off x="630935" y="1378670"/>
            <a:ext cx="4335511" cy="3238500"/>
          </a:xfrm>
          <a:prstGeom prst="rect">
            <a:avLst/>
          </a:prstGeom>
        </p:spPr>
        <p:txBody>
          <a:bodyPr vert="horz"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id="{AAE964F8-2D33-304D-B7C0-732D653401D4}"/>
              </a:ext>
            </a:extLst>
          </p:cNvPr>
          <p:cNvSpPr>
            <a:spLocks noGrp="1"/>
          </p:cNvSpPr>
          <p:nvPr>
            <p:ph type="ftr" sz="quarter" idx="3"/>
          </p:nvPr>
        </p:nvSpPr>
        <p:spPr>
          <a:xfrm>
            <a:off x="2656936" y="4767263"/>
            <a:ext cx="5862986" cy="273844"/>
          </a:xfrm>
          <a:prstGeom prst="rect">
            <a:avLst/>
          </a:prstGeom>
        </p:spPr>
        <p:txBody>
          <a:bodyPr vert="horz" lIns="91440" tIns="45720" rIns="91440" bIns="45720" rtlCol="0" anchor="ctr"/>
          <a:lstStyle>
            <a:lvl1pPr algn="r">
              <a:defRPr sz="800">
                <a:solidFill>
                  <a:schemeClr val="bg2"/>
                </a:solidFill>
              </a:defRPr>
            </a:lvl1pPr>
          </a:lstStyle>
          <a:p>
            <a:endParaRPr lang="en-US" dirty="0"/>
          </a:p>
        </p:txBody>
      </p:sp>
      <p:sp>
        <p:nvSpPr>
          <p:cNvPr id="9" name="Slide Number Placeholder 5">
            <a:extLst>
              <a:ext uri="{FF2B5EF4-FFF2-40B4-BE49-F238E27FC236}">
                <a16:creationId xmlns:a16="http://schemas.microsoft.com/office/drawing/2014/main" id="{51E1F0D4-E34C-5C43-834A-CBB0D443F1BC}"/>
              </a:ext>
            </a:extLst>
          </p:cNvPr>
          <p:cNvSpPr>
            <a:spLocks noGrp="1"/>
          </p:cNvSpPr>
          <p:nvPr>
            <p:ph type="sldNum" sz="quarter" idx="4"/>
          </p:nvPr>
        </p:nvSpPr>
        <p:spPr>
          <a:xfrm>
            <a:off x="8576586" y="4796463"/>
            <a:ext cx="309700" cy="215444"/>
          </a:xfrm>
          <a:prstGeom prst="rect">
            <a:avLst/>
          </a:prstGeom>
        </p:spPr>
        <p:txBody>
          <a:bodyPr vert="horz" wrap="none" lIns="91440" tIns="45720" rIns="91440" bIns="45720" rtlCol="0" anchor="ctr">
            <a:spAutoFit/>
          </a:bodyPr>
          <a:lstStyle>
            <a:lvl1pPr algn="r">
              <a:defRPr sz="800">
                <a:solidFill>
                  <a:schemeClr val="bg2"/>
                </a:solidFill>
              </a:defRPr>
            </a:lvl1pPr>
          </a:lstStyle>
          <a:p>
            <a:fld id="{5339919A-1AF4-8143-B305-C972D12AEE0C}" type="slidenum">
              <a:rPr lang="en-US" smtClean="0"/>
              <a:pPr/>
              <a:t>‹#›</a:t>
            </a:fld>
            <a:endParaRPr lang="en-US"/>
          </a:p>
        </p:txBody>
      </p:sp>
      <p:sp>
        <p:nvSpPr>
          <p:cNvPr id="8" name="Picture Placeholder 2">
            <a:extLst>
              <a:ext uri="{FF2B5EF4-FFF2-40B4-BE49-F238E27FC236}">
                <a16:creationId xmlns:a16="http://schemas.microsoft.com/office/drawing/2014/main" id="{FFF1B3A0-66FC-674F-B7CE-C22CB6107E05}"/>
              </a:ext>
            </a:extLst>
          </p:cNvPr>
          <p:cNvSpPr>
            <a:spLocks noGrp="1" noChangeAspect="1"/>
          </p:cNvSpPr>
          <p:nvPr>
            <p:ph type="pic" idx="1"/>
          </p:nvPr>
        </p:nvSpPr>
        <p:spPr>
          <a:xfrm>
            <a:off x="5253717" y="960944"/>
            <a:ext cx="3657600" cy="3657600"/>
          </a:xfrm>
          <a:prstGeom prst="ellipse">
            <a:avLst/>
          </a:prstGeom>
          <a:solidFill>
            <a:schemeClr val="bg1">
              <a:lumMod val="85000"/>
            </a:schemeClr>
          </a:solidFill>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3" name="Title 1">
            <a:extLst>
              <a:ext uri="{FF2B5EF4-FFF2-40B4-BE49-F238E27FC236}">
                <a16:creationId xmlns:a16="http://schemas.microsoft.com/office/drawing/2014/main" id="{D66B305F-40B6-AA4E-B491-998EADFC25FA}"/>
              </a:ext>
            </a:extLst>
          </p:cNvPr>
          <p:cNvSpPr>
            <a:spLocks noGrp="1"/>
          </p:cNvSpPr>
          <p:nvPr>
            <p:ph type="title"/>
          </p:nvPr>
        </p:nvSpPr>
        <p:spPr>
          <a:xfrm>
            <a:off x="628650" y="38420"/>
            <a:ext cx="7886700" cy="937260"/>
          </a:xfrm>
        </p:spPr>
        <p:txBody>
          <a:bodyPr vert="horz" lIns="91440" tIns="45720" rIns="91440" bIns="45720" rtlCol="0" anchor="ctr">
            <a:normAutofit/>
          </a:bodyPr>
          <a:lstStyle>
            <a:lvl1pPr>
              <a:defRPr lang="en-US" dirty="0"/>
            </a:lvl1pPr>
          </a:lstStyle>
          <a:p>
            <a:pPr lvl="0">
              <a:lnSpc>
                <a:spcPct val="120000"/>
              </a:lnSpc>
            </a:pPr>
            <a:r>
              <a:rPr lang="en-US" dirty="0"/>
              <a:t>Click to edit Master title style</a:t>
            </a:r>
          </a:p>
        </p:txBody>
      </p:sp>
    </p:spTree>
    <p:extLst>
      <p:ext uri="{BB962C8B-B14F-4D97-AF65-F5344CB8AC3E}">
        <p14:creationId xmlns:p14="http://schemas.microsoft.com/office/powerpoint/2010/main" val="3889582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with Quote">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C94FEAB6-25EB-ED42-96A0-4A38F4916B7F}"/>
              </a:ext>
            </a:extLst>
          </p:cNvPr>
          <p:cNvSpPr/>
          <p:nvPr userDrawn="1"/>
        </p:nvSpPr>
        <p:spPr>
          <a:xfrm>
            <a:off x="5273126" y="1201447"/>
            <a:ext cx="3992336" cy="3091153"/>
          </a:xfrm>
          <a:prstGeom prst="roundRect">
            <a:avLst>
              <a:gd name="adj" fmla="val 3303"/>
            </a:avLst>
          </a:prstGeom>
          <a:solidFill>
            <a:schemeClr val="bg1"/>
          </a:solidFill>
          <a:ln w="12700" cap="flat" cmpd="sng" algn="ctr">
            <a:noFill/>
            <a:prstDash val="solid"/>
            <a:miter lim="800000"/>
          </a:ln>
          <a:effectLst/>
        </p:spPr>
        <p:txBody>
          <a:bodyPr rtlCol="0" anchor="ctr"/>
          <a:lstStyle/>
          <a:p>
            <a:pPr marR="0" lvl="0" indent="0" algn="ctr" defTabSz="685800" fontAlgn="auto">
              <a:lnSpc>
                <a:spcPct val="100000"/>
              </a:lnSpc>
              <a:spcBef>
                <a:spcPts val="0"/>
              </a:spcBef>
              <a:spcAft>
                <a:spcPts val="0"/>
              </a:spcAft>
              <a:buClrTx/>
              <a:buSzTx/>
              <a:buFontTx/>
              <a:buNone/>
              <a:tabLst/>
            </a:pPr>
            <a:endParaRPr kumimoji="0" lang="en-US" sz="1013" b="0" i="0" u="none" strike="noStrike" kern="0" cap="none" spc="0" normalizeH="0" baseline="0">
              <a:ln>
                <a:noFill/>
              </a:ln>
              <a:solidFill>
                <a:srgbClr val="888A8D"/>
              </a:solidFill>
              <a:effectLst/>
              <a:uLnTx/>
              <a:uFillTx/>
              <a:latin typeface="Arial" panose="020B0604020202020204"/>
            </a:endParaRPr>
          </a:p>
        </p:txBody>
      </p:sp>
      <p:sp>
        <p:nvSpPr>
          <p:cNvPr id="12" name="Content Placeholder 11">
            <a:extLst>
              <a:ext uri="{FF2B5EF4-FFF2-40B4-BE49-F238E27FC236}">
                <a16:creationId xmlns:a16="http://schemas.microsoft.com/office/drawing/2014/main" id="{073700F6-A10D-2E48-A752-5CE2321496FE}"/>
              </a:ext>
            </a:extLst>
          </p:cNvPr>
          <p:cNvSpPr>
            <a:spLocks noGrp="1"/>
          </p:cNvSpPr>
          <p:nvPr>
            <p:ph sz="quarter" idx="15"/>
          </p:nvPr>
        </p:nvSpPr>
        <p:spPr>
          <a:xfrm>
            <a:off x="630936" y="1378670"/>
            <a:ext cx="4263793" cy="3427413"/>
          </a:xfrm>
          <a:prstGeom prst="rect">
            <a:avLst/>
          </a:prstGeom>
        </p:spPr>
        <p:txBody>
          <a:bodyPr vert="horz"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ounded Rectangle 6">
            <a:extLst>
              <a:ext uri="{FF2B5EF4-FFF2-40B4-BE49-F238E27FC236}">
                <a16:creationId xmlns:a16="http://schemas.microsoft.com/office/drawing/2014/main" id="{17059478-CFE7-2449-A88F-50CF94749E9D}"/>
              </a:ext>
            </a:extLst>
          </p:cNvPr>
          <p:cNvSpPr/>
          <p:nvPr userDrawn="1"/>
        </p:nvSpPr>
        <p:spPr>
          <a:xfrm>
            <a:off x="5273126" y="1201447"/>
            <a:ext cx="3992336" cy="3091153"/>
          </a:xfrm>
          <a:prstGeom prst="roundRect">
            <a:avLst>
              <a:gd name="adj" fmla="val 3303"/>
            </a:avLst>
          </a:prstGeom>
          <a:solidFill>
            <a:schemeClr val="accent2">
              <a:lumMod val="60000"/>
              <a:lumOff val="40000"/>
              <a:alpha val="25000"/>
            </a:schemeClr>
          </a:solidFill>
          <a:ln w="12700" cap="flat" cmpd="sng" algn="ctr">
            <a:noFill/>
            <a:prstDash val="solid"/>
            <a:miter lim="800000"/>
          </a:ln>
          <a:effectLst/>
        </p:spPr>
        <p:txBody>
          <a:bodyPr rtlCol="0" anchor="ctr"/>
          <a:lstStyle/>
          <a:p>
            <a:pPr marR="0" lvl="0" indent="0" algn="ctr" defTabSz="685800" fontAlgn="auto">
              <a:lnSpc>
                <a:spcPct val="100000"/>
              </a:lnSpc>
              <a:spcBef>
                <a:spcPts val="0"/>
              </a:spcBef>
              <a:spcAft>
                <a:spcPts val="0"/>
              </a:spcAft>
              <a:buClrTx/>
              <a:buSzTx/>
              <a:buFontTx/>
              <a:buNone/>
              <a:tabLst/>
            </a:pPr>
            <a:endParaRPr kumimoji="0" lang="en-US" sz="1013" b="0" i="0" u="none" strike="noStrike" kern="0" cap="none" spc="0" normalizeH="0" baseline="0">
              <a:ln>
                <a:noFill/>
              </a:ln>
              <a:solidFill>
                <a:srgbClr val="888A8D"/>
              </a:solidFill>
              <a:effectLst/>
              <a:uLnTx/>
              <a:uFillTx/>
              <a:latin typeface="Arial" panose="020B0604020202020204"/>
            </a:endParaRPr>
          </a:p>
        </p:txBody>
      </p:sp>
      <p:sp>
        <p:nvSpPr>
          <p:cNvPr id="8" name="Text Placeholder 2">
            <a:extLst>
              <a:ext uri="{FF2B5EF4-FFF2-40B4-BE49-F238E27FC236}">
                <a16:creationId xmlns:a16="http://schemas.microsoft.com/office/drawing/2014/main" id="{6CA56411-12DC-B140-B7CB-7D6B8761510F}"/>
              </a:ext>
            </a:extLst>
          </p:cNvPr>
          <p:cNvSpPr>
            <a:spLocks noGrp="1"/>
          </p:cNvSpPr>
          <p:nvPr>
            <p:ph type="body" sz="quarter" idx="13"/>
          </p:nvPr>
        </p:nvSpPr>
        <p:spPr>
          <a:xfrm>
            <a:off x="5620108" y="1568671"/>
            <a:ext cx="3173186" cy="2532390"/>
          </a:xfrm>
          <a:prstGeom prst="rect">
            <a:avLst/>
          </a:prstGeom>
        </p:spPr>
        <p:txBody>
          <a:bodyPr vert="horz" lIns="91440" tIns="45720" rIns="91440" bIns="45720" rtlCol="0">
            <a:noAutofit/>
          </a:bodyPr>
          <a:lstStyle>
            <a:lvl1pPr algn="ctr">
              <a:defRPr lang="en-US" dirty="0">
                <a:solidFill>
                  <a:schemeClr val="accent3"/>
                </a:solidFill>
              </a:defRPr>
            </a:lvl1pPr>
          </a:lstStyle>
          <a:p>
            <a:pPr marL="0" lvl="0" indent="0">
              <a:lnSpc>
                <a:spcPct val="100000"/>
              </a:lnSpc>
              <a:spcBef>
                <a:spcPts val="1800"/>
              </a:spcBef>
              <a:spcAft>
                <a:spcPts val="0"/>
              </a:spcAft>
              <a:buClr>
                <a:srgbClr val="DB3342"/>
              </a:buClr>
              <a:buNone/>
              <a:tabLst/>
            </a:pPr>
            <a:r>
              <a:rPr lang="en-US" dirty="0"/>
              <a:t>Click to edit Master text styles</a:t>
            </a:r>
          </a:p>
        </p:txBody>
      </p:sp>
      <p:sp>
        <p:nvSpPr>
          <p:cNvPr id="10" name="Footer Placeholder 4">
            <a:extLst>
              <a:ext uri="{FF2B5EF4-FFF2-40B4-BE49-F238E27FC236}">
                <a16:creationId xmlns:a16="http://schemas.microsoft.com/office/drawing/2014/main" id="{B0E8F031-04D6-5D4E-908A-AE755ECF3AF4}"/>
              </a:ext>
            </a:extLst>
          </p:cNvPr>
          <p:cNvSpPr>
            <a:spLocks noGrp="1"/>
          </p:cNvSpPr>
          <p:nvPr>
            <p:ph type="ftr" sz="quarter" idx="3"/>
          </p:nvPr>
        </p:nvSpPr>
        <p:spPr>
          <a:xfrm>
            <a:off x="2656936" y="4767263"/>
            <a:ext cx="5862986" cy="273844"/>
          </a:xfrm>
          <a:prstGeom prst="rect">
            <a:avLst/>
          </a:prstGeom>
        </p:spPr>
        <p:txBody>
          <a:bodyPr vert="horz" lIns="91440" tIns="45720" rIns="91440" bIns="45720" rtlCol="0" anchor="ctr"/>
          <a:lstStyle>
            <a:lvl1pPr algn="r">
              <a:defRPr sz="800">
                <a:solidFill>
                  <a:schemeClr val="bg2"/>
                </a:solidFill>
              </a:defRPr>
            </a:lvl1pPr>
          </a:lstStyle>
          <a:p>
            <a:endParaRPr lang="en-US" dirty="0"/>
          </a:p>
        </p:txBody>
      </p:sp>
      <p:sp>
        <p:nvSpPr>
          <p:cNvPr id="11" name="Slide Number Placeholder 5">
            <a:extLst>
              <a:ext uri="{FF2B5EF4-FFF2-40B4-BE49-F238E27FC236}">
                <a16:creationId xmlns:a16="http://schemas.microsoft.com/office/drawing/2014/main" id="{07BB4590-4712-E54A-B55F-99ED6E2EB6F2}"/>
              </a:ext>
            </a:extLst>
          </p:cNvPr>
          <p:cNvSpPr>
            <a:spLocks noGrp="1"/>
          </p:cNvSpPr>
          <p:nvPr>
            <p:ph type="sldNum" sz="quarter" idx="4"/>
          </p:nvPr>
        </p:nvSpPr>
        <p:spPr>
          <a:xfrm>
            <a:off x="8576586" y="4796463"/>
            <a:ext cx="309700" cy="215444"/>
          </a:xfrm>
          <a:prstGeom prst="rect">
            <a:avLst/>
          </a:prstGeom>
        </p:spPr>
        <p:txBody>
          <a:bodyPr vert="horz" wrap="none" lIns="91440" tIns="45720" rIns="91440" bIns="45720" rtlCol="0" anchor="ctr">
            <a:spAutoFit/>
          </a:bodyPr>
          <a:lstStyle>
            <a:lvl1pPr algn="r">
              <a:defRPr sz="800">
                <a:solidFill>
                  <a:schemeClr val="bg2"/>
                </a:solidFill>
              </a:defRPr>
            </a:lvl1pPr>
          </a:lstStyle>
          <a:p>
            <a:fld id="{5339919A-1AF4-8143-B305-C972D12AEE0C}" type="slidenum">
              <a:rPr lang="en-US" smtClean="0"/>
              <a:pPr/>
              <a:t>‹#›</a:t>
            </a:fld>
            <a:endParaRPr lang="en-US"/>
          </a:p>
        </p:txBody>
      </p:sp>
      <p:sp>
        <p:nvSpPr>
          <p:cNvPr id="17" name="Title 1">
            <a:extLst>
              <a:ext uri="{FF2B5EF4-FFF2-40B4-BE49-F238E27FC236}">
                <a16:creationId xmlns:a16="http://schemas.microsoft.com/office/drawing/2014/main" id="{583A672C-4FBB-6F4D-B71C-9AE50C5443E0}"/>
              </a:ext>
            </a:extLst>
          </p:cNvPr>
          <p:cNvSpPr>
            <a:spLocks noGrp="1"/>
          </p:cNvSpPr>
          <p:nvPr>
            <p:ph type="title"/>
          </p:nvPr>
        </p:nvSpPr>
        <p:spPr>
          <a:xfrm>
            <a:off x="628650" y="38420"/>
            <a:ext cx="7886700" cy="937260"/>
          </a:xfrm>
        </p:spPr>
        <p:txBody>
          <a:bodyPr vert="horz" lIns="91440" tIns="45720" rIns="91440" bIns="45720" rtlCol="0" anchor="ctr">
            <a:normAutofit/>
          </a:bodyPr>
          <a:lstStyle>
            <a:lvl1pPr>
              <a:defRPr lang="en-US" dirty="0"/>
            </a:lvl1pPr>
          </a:lstStyle>
          <a:p>
            <a:pPr lvl="0">
              <a:lnSpc>
                <a:spcPct val="120000"/>
              </a:lnSpc>
            </a:pPr>
            <a:r>
              <a:rPr lang="en-US" dirty="0"/>
              <a:t>Click to edit Master title style</a:t>
            </a:r>
          </a:p>
        </p:txBody>
      </p:sp>
    </p:spTree>
    <p:extLst>
      <p:ext uri="{BB962C8B-B14F-4D97-AF65-F5344CB8AC3E}">
        <p14:creationId xmlns:p14="http://schemas.microsoft.com/office/powerpoint/2010/main" val="102701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with Chart">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0A1EE7FD-D502-8245-B2F1-0E6087D09B68}"/>
              </a:ext>
            </a:extLst>
          </p:cNvPr>
          <p:cNvSpPr/>
          <p:nvPr userDrawn="1"/>
        </p:nvSpPr>
        <p:spPr>
          <a:xfrm>
            <a:off x="4365812" y="1370206"/>
            <a:ext cx="4880242" cy="3230563"/>
          </a:xfrm>
          <a:prstGeom prst="roundRect">
            <a:avLst>
              <a:gd name="adj" fmla="val 3303"/>
            </a:avLst>
          </a:prstGeom>
          <a:solidFill>
            <a:schemeClr val="bg1"/>
          </a:solidFill>
          <a:ln w="12700" cap="flat" cmpd="sng" algn="ctr">
            <a:noFill/>
            <a:prstDash val="solid"/>
            <a:miter lim="800000"/>
          </a:ln>
          <a:effectLst/>
        </p:spPr>
        <p:txBody>
          <a:bodyPr rtlCol="0" anchor="ctr"/>
          <a:lstStyle/>
          <a:p>
            <a:pPr marR="0" lvl="0" indent="0" algn="ctr" defTabSz="685800" fontAlgn="auto">
              <a:lnSpc>
                <a:spcPct val="100000"/>
              </a:lnSpc>
              <a:spcBef>
                <a:spcPts val="0"/>
              </a:spcBef>
              <a:spcAft>
                <a:spcPts val="0"/>
              </a:spcAft>
              <a:buClrTx/>
              <a:buSzTx/>
              <a:buFontTx/>
              <a:buNone/>
              <a:tabLst/>
            </a:pPr>
            <a:endParaRPr kumimoji="0" lang="en-US" sz="1013" b="0" i="0" u="none" strike="noStrike" kern="0" cap="none" spc="0" normalizeH="0" baseline="0" noProof="0">
              <a:ln>
                <a:noFill/>
              </a:ln>
              <a:solidFill>
                <a:srgbClr val="888A8D"/>
              </a:solidFill>
              <a:effectLst/>
              <a:uLnTx/>
              <a:uFillTx/>
              <a:latin typeface="Arial" panose="020B0604020202020204"/>
            </a:endParaRPr>
          </a:p>
        </p:txBody>
      </p:sp>
      <p:sp>
        <p:nvSpPr>
          <p:cNvPr id="12" name="Rounded Rectangle 11">
            <a:extLst>
              <a:ext uri="{FF2B5EF4-FFF2-40B4-BE49-F238E27FC236}">
                <a16:creationId xmlns:a16="http://schemas.microsoft.com/office/drawing/2014/main" id="{3A1E13CE-1352-8643-8CA7-84221D485F31}"/>
              </a:ext>
            </a:extLst>
          </p:cNvPr>
          <p:cNvSpPr/>
          <p:nvPr userDrawn="1"/>
        </p:nvSpPr>
        <p:spPr>
          <a:xfrm>
            <a:off x="4365812" y="1370206"/>
            <a:ext cx="4880242" cy="3230563"/>
          </a:xfrm>
          <a:prstGeom prst="roundRect">
            <a:avLst>
              <a:gd name="adj" fmla="val 3303"/>
            </a:avLst>
          </a:prstGeom>
          <a:solidFill>
            <a:schemeClr val="accent2">
              <a:lumMod val="40000"/>
              <a:lumOff val="60000"/>
              <a:alpha val="25000"/>
            </a:schemeClr>
          </a:solidFill>
          <a:ln w="12700" cap="flat" cmpd="sng" algn="ctr">
            <a:noFill/>
            <a:prstDash val="solid"/>
            <a:miter lim="800000"/>
          </a:ln>
          <a:effectLst/>
        </p:spPr>
        <p:txBody>
          <a:bodyPr rtlCol="0" anchor="ctr"/>
          <a:lstStyle/>
          <a:p>
            <a:pPr marR="0" lvl="0" indent="0" algn="ctr" defTabSz="685800" fontAlgn="auto">
              <a:lnSpc>
                <a:spcPct val="100000"/>
              </a:lnSpc>
              <a:spcBef>
                <a:spcPts val="0"/>
              </a:spcBef>
              <a:spcAft>
                <a:spcPts val="0"/>
              </a:spcAft>
              <a:buClrTx/>
              <a:buSzTx/>
              <a:buFontTx/>
              <a:buNone/>
              <a:tabLst/>
            </a:pPr>
            <a:endParaRPr kumimoji="0" lang="en-US" sz="1013" b="0" i="0" u="none" strike="noStrike" kern="0" cap="none" spc="0" normalizeH="0" baseline="0" noProof="0">
              <a:ln>
                <a:noFill/>
              </a:ln>
              <a:solidFill>
                <a:srgbClr val="888A8D"/>
              </a:solidFill>
              <a:effectLst/>
              <a:uLnTx/>
              <a:uFillTx/>
              <a:latin typeface="Arial" panose="020B0604020202020204"/>
            </a:endParaRPr>
          </a:p>
        </p:txBody>
      </p:sp>
      <p:sp>
        <p:nvSpPr>
          <p:cNvPr id="5" name="Content Placeholder 4">
            <a:extLst>
              <a:ext uri="{FF2B5EF4-FFF2-40B4-BE49-F238E27FC236}">
                <a16:creationId xmlns:a16="http://schemas.microsoft.com/office/drawing/2014/main" id="{991C1227-B0FC-2944-A64F-25D7F1EC1A9C}"/>
              </a:ext>
            </a:extLst>
          </p:cNvPr>
          <p:cNvSpPr>
            <a:spLocks noGrp="1"/>
          </p:cNvSpPr>
          <p:nvPr>
            <p:ph sz="quarter" idx="15"/>
          </p:nvPr>
        </p:nvSpPr>
        <p:spPr>
          <a:xfrm>
            <a:off x="630936" y="1378670"/>
            <a:ext cx="3435350" cy="3230563"/>
          </a:xfrm>
          <a:prstGeom prst="rect">
            <a:avLst/>
          </a:prstGeom>
        </p:spPr>
        <p:txBody>
          <a:bodyPr vert="horz"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hart Placeholder 5">
            <a:extLst>
              <a:ext uri="{FF2B5EF4-FFF2-40B4-BE49-F238E27FC236}">
                <a16:creationId xmlns:a16="http://schemas.microsoft.com/office/drawing/2014/main" id="{DC56E867-B978-2B48-AED5-26744EF059FB}"/>
              </a:ext>
            </a:extLst>
          </p:cNvPr>
          <p:cNvSpPr>
            <a:spLocks noGrp="1"/>
          </p:cNvSpPr>
          <p:nvPr>
            <p:ph type="chart" sz="quarter" idx="12"/>
          </p:nvPr>
        </p:nvSpPr>
        <p:spPr>
          <a:xfrm>
            <a:off x="4572000" y="1470212"/>
            <a:ext cx="3922520" cy="3074894"/>
          </a:xfrm>
          <a:prstGeom prst="rect">
            <a:avLst/>
          </a:prstGeom>
        </p:spPr>
        <p:txBody>
          <a:bodyPr/>
          <a:lstStyle>
            <a:lvl1pPr marL="0" indent="0">
              <a:buFontTx/>
              <a:buNone/>
              <a:defRPr b="0" i="0">
                <a:latin typeface="Arial" panose="020B0604020202020204" pitchFamily="34" charset="0"/>
              </a:defRPr>
            </a:lvl1pPr>
          </a:lstStyle>
          <a:p>
            <a:r>
              <a:rPr lang="en-US"/>
              <a:t>Click icon to add chart</a:t>
            </a:r>
            <a:endParaRPr lang="en-US" dirty="0"/>
          </a:p>
        </p:txBody>
      </p:sp>
      <p:sp>
        <p:nvSpPr>
          <p:cNvPr id="9" name="Footer Placeholder 4">
            <a:extLst>
              <a:ext uri="{FF2B5EF4-FFF2-40B4-BE49-F238E27FC236}">
                <a16:creationId xmlns:a16="http://schemas.microsoft.com/office/drawing/2014/main" id="{F5A379CC-B151-AD47-8288-1D320CA9F71E}"/>
              </a:ext>
            </a:extLst>
          </p:cNvPr>
          <p:cNvSpPr>
            <a:spLocks noGrp="1"/>
          </p:cNvSpPr>
          <p:nvPr>
            <p:ph type="ftr" sz="quarter" idx="3"/>
          </p:nvPr>
        </p:nvSpPr>
        <p:spPr>
          <a:xfrm>
            <a:off x="2656936" y="4767263"/>
            <a:ext cx="5862986" cy="273844"/>
          </a:xfrm>
          <a:prstGeom prst="rect">
            <a:avLst/>
          </a:prstGeom>
        </p:spPr>
        <p:txBody>
          <a:bodyPr vert="horz" lIns="91440" tIns="45720" rIns="91440" bIns="45720" rtlCol="0" anchor="ctr"/>
          <a:lstStyle>
            <a:lvl1pPr algn="r">
              <a:defRPr sz="800">
                <a:solidFill>
                  <a:schemeClr val="bg2"/>
                </a:solidFill>
              </a:defRPr>
            </a:lvl1pPr>
          </a:lstStyle>
          <a:p>
            <a:endParaRPr lang="en-US" dirty="0"/>
          </a:p>
        </p:txBody>
      </p:sp>
      <p:sp>
        <p:nvSpPr>
          <p:cNvPr id="10" name="Slide Number Placeholder 5">
            <a:extLst>
              <a:ext uri="{FF2B5EF4-FFF2-40B4-BE49-F238E27FC236}">
                <a16:creationId xmlns:a16="http://schemas.microsoft.com/office/drawing/2014/main" id="{394D9591-CFC0-3C43-9531-2B0373EC9822}"/>
              </a:ext>
            </a:extLst>
          </p:cNvPr>
          <p:cNvSpPr>
            <a:spLocks noGrp="1"/>
          </p:cNvSpPr>
          <p:nvPr>
            <p:ph type="sldNum" sz="quarter" idx="4"/>
          </p:nvPr>
        </p:nvSpPr>
        <p:spPr>
          <a:xfrm>
            <a:off x="8576586" y="4796463"/>
            <a:ext cx="309700" cy="215444"/>
          </a:xfrm>
          <a:prstGeom prst="rect">
            <a:avLst/>
          </a:prstGeom>
        </p:spPr>
        <p:txBody>
          <a:bodyPr vert="horz" wrap="none" lIns="91440" tIns="45720" rIns="91440" bIns="45720" rtlCol="0" anchor="ctr">
            <a:spAutoFit/>
          </a:bodyPr>
          <a:lstStyle>
            <a:lvl1pPr algn="r">
              <a:defRPr sz="800">
                <a:solidFill>
                  <a:schemeClr val="bg2"/>
                </a:solidFill>
              </a:defRPr>
            </a:lvl1pPr>
          </a:lstStyle>
          <a:p>
            <a:fld id="{5339919A-1AF4-8143-B305-C972D12AEE0C}" type="slidenum">
              <a:rPr lang="en-US" smtClean="0"/>
              <a:pPr/>
              <a:t>‹#›</a:t>
            </a:fld>
            <a:endParaRPr lang="en-US"/>
          </a:p>
        </p:txBody>
      </p:sp>
      <p:sp>
        <p:nvSpPr>
          <p:cNvPr id="16" name="Title 1">
            <a:extLst>
              <a:ext uri="{FF2B5EF4-FFF2-40B4-BE49-F238E27FC236}">
                <a16:creationId xmlns:a16="http://schemas.microsoft.com/office/drawing/2014/main" id="{2B6D58A6-9C2E-754C-9A20-991029FB2A00}"/>
              </a:ext>
            </a:extLst>
          </p:cNvPr>
          <p:cNvSpPr>
            <a:spLocks noGrp="1"/>
          </p:cNvSpPr>
          <p:nvPr>
            <p:ph type="title"/>
          </p:nvPr>
        </p:nvSpPr>
        <p:spPr>
          <a:xfrm>
            <a:off x="628650" y="38420"/>
            <a:ext cx="7886700" cy="937260"/>
          </a:xfrm>
        </p:spPr>
        <p:txBody>
          <a:bodyPr vert="horz" lIns="91440" tIns="45720" rIns="91440" bIns="45720" rtlCol="0" anchor="ctr">
            <a:normAutofit/>
          </a:bodyPr>
          <a:lstStyle>
            <a:lvl1pPr>
              <a:defRPr lang="en-US" dirty="0"/>
            </a:lvl1pPr>
          </a:lstStyle>
          <a:p>
            <a:pPr lvl="0">
              <a:lnSpc>
                <a:spcPct val="120000"/>
              </a:lnSpc>
            </a:pPr>
            <a:r>
              <a:rPr lang="en-US" dirty="0"/>
              <a:t>Click to edit Master title style</a:t>
            </a:r>
          </a:p>
        </p:txBody>
      </p:sp>
    </p:spTree>
    <p:extLst>
      <p:ext uri="{BB962C8B-B14F-4D97-AF65-F5344CB8AC3E}">
        <p14:creationId xmlns:p14="http://schemas.microsoft.com/office/powerpoint/2010/main" val="3691043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0" y="1362635"/>
            <a:ext cx="9144000" cy="3244407"/>
          </a:xfrm>
          <a:prstGeom prst="rect">
            <a:avLst/>
          </a:prstGeom>
        </p:spPr>
        <p:txBody>
          <a:bodyPr/>
          <a:lstStyle>
            <a:lvl1pPr marL="0" indent="0">
              <a:buNone/>
              <a:defRPr sz="3200" b="0"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Footer Placeholder 4">
            <a:extLst>
              <a:ext uri="{FF2B5EF4-FFF2-40B4-BE49-F238E27FC236}">
                <a16:creationId xmlns:a16="http://schemas.microsoft.com/office/drawing/2014/main" id="{9FE8EDC5-D4AD-1645-A5DE-84A3B0579809}"/>
              </a:ext>
            </a:extLst>
          </p:cNvPr>
          <p:cNvSpPr>
            <a:spLocks noGrp="1"/>
          </p:cNvSpPr>
          <p:nvPr>
            <p:ph type="ftr" sz="quarter" idx="3"/>
          </p:nvPr>
        </p:nvSpPr>
        <p:spPr>
          <a:xfrm>
            <a:off x="2656936" y="4767263"/>
            <a:ext cx="5862986" cy="273844"/>
          </a:xfrm>
          <a:prstGeom prst="rect">
            <a:avLst/>
          </a:prstGeom>
        </p:spPr>
        <p:txBody>
          <a:bodyPr vert="horz" lIns="91440" tIns="45720" rIns="91440" bIns="45720" rtlCol="0" anchor="ctr"/>
          <a:lstStyle>
            <a:lvl1pPr algn="r">
              <a:defRPr sz="800">
                <a:solidFill>
                  <a:schemeClr val="bg2"/>
                </a:solidFill>
              </a:defRPr>
            </a:lvl1pPr>
          </a:lstStyle>
          <a:p>
            <a:endParaRPr lang="en-US" dirty="0"/>
          </a:p>
        </p:txBody>
      </p:sp>
      <p:sp>
        <p:nvSpPr>
          <p:cNvPr id="8" name="Slide Number Placeholder 5">
            <a:extLst>
              <a:ext uri="{FF2B5EF4-FFF2-40B4-BE49-F238E27FC236}">
                <a16:creationId xmlns:a16="http://schemas.microsoft.com/office/drawing/2014/main" id="{A40ACC41-4E94-4E4E-967A-397DE97235D3}"/>
              </a:ext>
            </a:extLst>
          </p:cNvPr>
          <p:cNvSpPr>
            <a:spLocks noGrp="1"/>
          </p:cNvSpPr>
          <p:nvPr>
            <p:ph type="sldNum" sz="quarter" idx="4"/>
          </p:nvPr>
        </p:nvSpPr>
        <p:spPr>
          <a:xfrm>
            <a:off x="8576586" y="4796463"/>
            <a:ext cx="309700" cy="215444"/>
          </a:xfrm>
          <a:prstGeom prst="rect">
            <a:avLst/>
          </a:prstGeom>
        </p:spPr>
        <p:txBody>
          <a:bodyPr vert="horz" wrap="none" lIns="91440" tIns="45720" rIns="91440" bIns="45720" rtlCol="0" anchor="ctr">
            <a:spAutoFit/>
          </a:bodyPr>
          <a:lstStyle>
            <a:lvl1pPr algn="r">
              <a:defRPr sz="800">
                <a:solidFill>
                  <a:schemeClr val="bg2"/>
                </a:solidFill>
              </a:defRPr>
            </a:lvl1pPr>
          </a:lstStyle>
          <a:p>
            <a:fld id="{5339919A-1AF4-8143-B305-C972D12AEE0C}" type="slidenum">
              <a:rPr lang="en-US" smtClean="0"/>
              <a:pPr/>
              <a:t>‹#›</a:t>
            </a:fld>
            <a:endParaRPr lang="en-US"/>
          </a:p>
        </p:txBody>
      </p:sp>
      <p:sp>
        <p:nvSpPr>
          <p:cNvPr id="10" name="Title 1">
            <a:extLst>
              <a:ext uri="{FF2B5EF4-FFF2-40B4-BE49-F238E27FC236}">
                <a16:creationId xmlns:a16="http://schemas.microsoft.com/office/drawing/2014/main" id="{3161B9FC-A7D5-E14A-B5E9-B193B0093F85}"/>
              </a:ext>
            </a:extLst>
          </p:cNvPr>
          <p:cNvSpPr>
            <a:spLocks noGrp="1"/>
          </p:cNvSpPr>
          <p:nvPr>
            <p:ph type="title"/>
          </p:nvPr>
        </p:nvSpPr>
        <p:spPr>
          <a:xfrm>
            <a:off x="628650" y="38420"/>
            <a:ext cx="7886700" cy="937260"/>
          </a:xfrm>
        </p:spPr>
        <p:txBody>
          <a:bodyPr vert="horz" lIns="91440" tIns="45720" rIns="91440" bIns="45720" rtlCol="0" anchor="ctr">
            <a:normAutofit/>
          </a:bodyPr>
          <a:lstStyle>
            <a:lvl1pPr>
              <a:defRPr lang="en-US" dirty="0"/>
            </a:lvl1pPr>
          </a:lstStyle>
          <a:p>
            <a:pPr lvl="0">
              <a:lnSpc>
                <a:spcPct val="120000"/>
              </a:lnSpc>
            </a:pPr>
            <a:r>
              <a:rPr lang="en-US" dirty="0"/>
              <a:t>Click to edit Master title style</a:t>
            </a:r>
          </a:p>
        </p:txBody>
      </p:sp>
    </p:spTree>
    <p:extLst>
      <p:ext uri="{BB962C8B-B14F-4D97-AF65-F5344CB8AC3E}">
        <p14:creationId xmlns:p14="http://schemas.microsoft.com/office/powerpoint/2010/main" val="3492403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ront Cover Titl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87C9F35-0C0F-4545-94DE-AF12DC6FE59C}"/>
              </a:ext>
            </a:extLst>
          </p:cNvPr>
          <p:cNvSpPr>
            <a:spLocks noGrp="1"/>
          </p:cNvSpPr>
          <p:nvPr>
            <p:ph type="ctrTitle"/>
          </p:nvPr>
        </p:nvSpPr>
        <p:spPr>
          <a:xfrm>
            <a:off x="694427" y="205170"/>
            <a:ext cx="7732212" cy="1790700"/>
          </a:xfrm>
          <a:prstGeom prst="rect">
            <a:avLst/>
          </a:prstGeom>
        </p:spPr>
        <p:txBody>
          <a:bodyPr anchor="b"/>
          <a:lstStyle>
            <a:lvl1pPr algn="l">
              <a:defRPr sz="2800"/>
            </a:lvl1pPr>
          </a:lstStyle>
          <a:p>
            <a:r>
              <a:rPr lang="en-US" dirty="0"/>
              <a:t>Click to edit Master title style</a:t>
            </a:r>
          </a:p>
        </p:txBody>
      </p:sp>
      <p:sp>
        <p:nvSpPr>
          <p:cNvPr id="5" name="Subtitle 2">
            <a:extLst>
              <a:ext uri="{FF2B5EF4-FFF2-40B4-BE49-F238E27FC236}">
                <a16:creationId xmlns:a16="http://schemas.microsoft.com/office/drawing/2014/main" id="{26AED0FC-99A1-7C44-933C-FA8FA56C82D4}"/>
              </a:ext>
            </a:extLst>
          </p:cNvPr>
          <p:cNvSpPr>
            <a:spLocks noGrp="1"/>
          </p:cNvSpPr>
          <p:nvPr>
            <p:ph type="subTitle" idx="1"/>
          </p:nvPr>
        </p:nvSpPr>
        <p:spPr>
          <a:xfrm>
            <a:off x="694426" y="2132910"/>
            <a:ext cx="7732211" cy="1241822"/>
          </a:xfrm>
          <a:prstGeom prst="rect">
            <a:avLst/>
          </a:prstGeom>
        </p:spPr>
        <p:txBody>
          <a:bodyPr anchor="t"/>
          <a:lstStyle>
            <a:lvl1pPr marL="0" indent="0" algn="l">
              <a:buNone/>
              <a:defRPr sz="1800" b="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43954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39919A-1AF4-8143-B305-C972D12AEE0C}" type="slidenum">
              <a:rPr lang="en-US" smtClean="0"/>
              <a:t>‹#›</a:t>
            </a:fld>
            <a:endParaRPr lang="en-US"/>
          </a:p>
        </p:txBody>
      </p:sp>
      <p:sp>
        <p:nvSpPr>
          <p:cNvPr id="10" name="Title 1">
            <a:extLst>
              <a:ext uri="{FF2B5EF4-FFF2-40B4-BE49-F238E27FC236}">
                <a16:creationId xmlns:a16="http://schemas.microsoft.com/office/drawing/2014/main" id="{B3335D5F-63FA-C841-9C71-BE9D893F78DF}"/>
              </a:ext>
            </a:extLst>
          </p:cNvPr>
          <p:cNvSpPr>
            <a:spLocks noGrp="1"/>
          </p:cNvSpPr>
          <p:nvPr>
            <p:ph type="title"/>
          </p:nvPr>
        </p:nvSpPr>
        <p:spPr>
          <a:xfrm>
            <a:off x="628650" y="38420"/>
            <a:ext cx="7886700" cy="937260"/>
          </a:xfrm>
        </p:spPr>
        <p:txBody>
          <a:bodyPr vert="horz" lIns="91440" tIns="45720" rIns="91440" bIns="45720" rtlCol="0" anchor="ctr">
            <a:normAutofit/>
          </a:bodyPr>
          <a:lstStyle>
            <a:lvl1pPr>
              <a:defRPr lang="en-US" dirty="0"/>
            </a:lvl1pPr>
          </a:lstStyle>
          <a:p>
            <a:pPr lvl="0">
              <a:lnSpc>
                <a:spcPct val="120000"/>
              </a:lnSpc>
            </a:pPr>
            <a:r>
              <a:rPr lang="en-US"/>
              <a:t>Click to edit Master title style</a:t>
            </a:r>
            <a:endParaRPr lang="en-US" dirty="0"/>
          </a:p>
        </p:txBody>
      </p:sp>
      <p:sp>
        <p:nvSpPr>
          <p:cNvPr id="12" name="Text Placeholder 2">
            <a:extLst>
              <a:ext uri="{FF2B5EF4-FFF2-40B4-BE49-F238E27FC236}">
                <a16:creationId xmlns:a16="http://schemas.microsoft.com/office/drawing/2014/main" id="{6C00398B-D103-8D46-ACE8-8A4277257073}"/>
              </a:ext>
            </a:extLst>
          </p:cNvPr>
          <p:cNvSpPr>
            <a:spLocks noGrp="1"/>
          </p:cNvSpPr>
          <p:nvPr>
            <p:ph type="body" idx="1"/>
          </p:nvPr>
        </p:nvSpPr>
        <p:spPr>
          <a:xfrm>
            <a:off x="629842" y="1305441"/>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3" name="Content Placeholder 3">
            <a:extLst>
              <a:ext uri="{FF2B5EF4-FFF2-40B4-BE49-F238E27FC236}">
                <a16:creationId xmlns:a16="http://schemas.microsoft.com/office/drawing/2014/main" id="{3AB0472B-A8CF-B448-833B-367AAAB450CA}"/>
              </a:ext>
            </a:extLst>
          </p:cNvPr>
          <p:cNvSpPr>
            <a:spLocks noGrp="1"/>
          </p:cNvSpPr>
          <p:nvPr>
            <p:ph sz="half" idx="2"/>
          </p:nvPr>
        </p:nvSpPr>
        <p:spPr>
          <a:xfrm>
            <a:off x="629842" y="1986384"/>
            <a:ext cx="3868340" cy="26414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4">
            <a:extLst>
              <a:ext uri="{FF2B5EF4-FFF2-40B4-BE49-F238E27FC236}">
                <a16:creationId xmlns:a16="http://schemas.microsoft.com/office/drawing/2014/main" id="{948CBA73-1C46-3A45-AA28-AAA040B77BC0}"/>
              </a:ext>
            </a:extLst>
          </p:cNvPr>
          <p:cNvSpPr>
            <a:spLocks noGrp="1"/>
          </p:cNvSpPr>
          <p:nvPr>
            <p:ph type="body" sz="quarter" idx="3"/>
          </p:nvPr>
        </p:nvSpPr>
        <p:spPr>
          <a:xfrm>
            <a:off x="4629150" y="1305441"/>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5" name="Content Placeholder 5">
            <a:extLst>
              <a:ext uri="{FF2B5EF4-FFF2-40B4-BE49-F238E27FC236}">
                <a16:creationId xmlns:a16="http://schemas.microsoft.com/office/drawing/2014/main" id="{4200083D-F12D-B141-A90F-AEA2DD6A15AF}"/>
              </a:ext>
            </a:extLst>
          </p:cNvPr>
          <p:cNvSpPr>
            <a:spLocks noGrp="1"/>
          </p:cNvSpPr>
          <p:nvPr>
            <p:ph sz="quarter" idx="4"/>
          </p:nvPr>
        </p:nvSpPr>
        <p:spPr>
          <a:xfrm>
            <a:off x="4629150" y="1986384"/>
            <a:ext cx="3887391" cy="26414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52239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US" dirty="0"/>
            </a:lvl1pPr>
          </a:lstStyle>
          <a:p>
            <a:pPr lvl="0">
              <a:lnSpc>
                <a:spcPct val="120000"/>
              </a:lnSpc>
            </a:pPr>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39919A-1AF4-8143-B305-C972D12AEE0C}" type="slidenum">
              <a:rPr lang="en-US" smtClean="0"/>
              <a:t>‹#›</a:t>
            </a:fld>
            <a:endParaRPr lang="en-US"/>
          </a:p>
        </p:txBody>
      </p:sp>
    </p:spTree>
    <p:extLst>
      <p:ext uri="{BB962C8B-B14F-4D97-AF65-F5344CB8AC3E}">
        <p14:creationId xmlns:p14="http://schemas.microsoft.com/office/powerpoint/2010/main" val="2016978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39919A-1AF4-8143-B305-C972D12AEE0C}" type="slidenum">
              <a:rPr lang="en-US" smtClean="0"/>
              <a:t>‹#›</a:t>
            </a:fld>
            <a:endParaRPr lang="en-US"/>
          </a:p>
        </p:txBody>
      </p:sp>
    </p:spTree>
    <p:extLst>
      <p:ext uri="{BB962C8B-B14F-4D97-AF65-F5344CB8AC3E}">
        <p14:creationId xmlns:p14="http://schemas.microsoft.com/office/powerpoint/2010/main" val="375500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33A8FC1-DF2B-7449-9CB8-118835B2CDDC}"/>
              </a:ext>
            </a:extLst>
          </p:cNvPr>
          <p:cNvSpPr>
            <a:spLocks noGrp="1"/>
          </p:cNvSpPr>
          <p:nvPr>
            <p:ph sz="quarter" idx="15"/>
          </p:nvPr>
        </p:nvSpPr>
        <p:spPr>
          <a:xfrm>
            <a:off x="630936" y="1378670"/>
            <a:ext cx="4344476" cy="3238500"/>
          </a:xfrm>
          <a:prstGeom prst="rect">
            <a:avLst/>
          </a:prstGeom>
        </p:spPr>
        <p:txBody>
          <a:bodyPr vert="horz"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id="{AAE964F8-2D33-304D-B7C0-732D653401D4}"/>
              </a:ext>
            </a:extLst>
          </p:cNvPr>
          <p:cNvSpPr>
            <a:spLocks noGrp="1"/>
          </p:cNvSpPr>
          <p:nvPr>
            <p:ph type="ftr" sz="quarter" idx="3"/>
          </p:nvPr>
        </p:nvSpPr>
        <p:spPr>
          <a:xfrm>
            <a:off x="2656936" y="4767263"/>
            <a:ext cx="5862986" cy="273844"/>
          </a:xfrm>
          <a:prstGeom prst="rect">
            <a:avLst/>
          </a:prstGeom>
        </p:spPr>
        <p:txBody>
          <a:bodyPr vert="horz" lIns="91440" tIns="45720" rIns="91440" bIns="45720" rtlCol="0" anchor="ctr"/>
          <a:lstStyle>
            <a:lvl1pPr algn="r">
              <a:defRPr sz="800">
                <a:solidFill>
                  <a:schemeClr val="bg2"/>
                </a:solidFill>
              </a:defRPr>
            </a:lvl1pPr>
          </a:lstStyle>
          <a:p>
            <a:endParaRPr lang="en-US" dirty="0"/>
          </a:p>
        </p:txBody>
      </p:sp>
      <p:sp>
        <p:nvSpPr>
          <p:cNvPr id="9" name="Slide Number Placeholder 5">
            <a:extLst>
              <a:ext uri="{FF2B5EF4-FFF2-40B4-BE49-F238E27FC236}">
                <a16:creationId xmlns:a16="http://schemas.microsoft.com/office/drawing/2014/main" id="{51E1F0D4-E34C-5C43-834A-CBB0D443F1BC}"/>
              </a:ext>
            </a:extLst>
          </p:cNvPr>
          <p:cNvSpPr>
            <a:spLocks noGrp="1"/>
          </p:cNvSpPr>
          <p:nvPr>
            <p:ph type="sldNum" sz="quarter" idx="4"/>
          </p:nvPr>
        </p:nvSpPr>
        <p:spPr>
          <a:xfrm>
            <a:off x="8576586" y="4796463"/>
            <a:ext cx="309700" cy="215444"/>
          </a:xfrm>
          <a:prstGeom prst="rect">
            <a:avLst/>
          </a:prstGeom>
        </p:spPr>
        <p:txBody>
          <a:bodyPr vert="horz" wrap="none" lIns="91440" tIns="45720" rIns="91440" bIns="45720" rtlCol="0" anchor="ctr">
            <a:spAutoFit/>
          </a:bodyPr>
          <a:lstStyle>
            <a:lvl1pPr algn="r">
              <a:defRPr sz="800">
                <a:solidFill>
                  <a:schemeClr val="bg2"/>
                </a:solidFill>
              </a:defRPr>
            </a:lvl1pPr>
          </a:lstStyle>
          <a:p>
            <a:fld id="{5339919A-1AF4-8143-B305-C972D12AEE0C}" type="slidenum">
              <a:rPr lang="en-US" smtClean="0"/>
              <a:pPr/>
              <a:t>‹#›</a:t>
            </a:fld>
            <a:endParaRPr lang="en-US"/>
          </a:p>
        </p:txBody>
      </p:sp>
      <p:sp>
        <p:nvSpPr>
          <p:cNvPr id="10" name="Picture Placeholder 2">
            <a:extLst>
              <a:ext uri="{FF2B5EF4-FFF2-40B4-BE49-F238E27FC236}">
                <a16:creationId xmlns:a16="http://schemas.microsoft.com/office/drawing/2014/main" id="{E8B3510E-CE8D-FD43-BADA-DC1D8635A0B0}"/>
              </a:ext>
            </a:extLst>
          </p:cNvPr>
          <p:cNvSpPr>
            <a:spLocks noGrp="1"/>
          </p:cNvSpPr>
          <p:nvPr>
            <p:ph type="pic" idx="16"/>
          </p:nvPr>
        </p:nvSpPr>
        <p:spPr>
          <a:xfrm>
            <a:off x="5253718" y="1378668"/>
            <a:ext cx="3992336" cy="3238501"/>
          </a:xfrm>
          <a:prstGeom prst="roundRect">
            <a:avLst>
              <a:gd name="adj" fmla="val 2261"/>
            </a:avLst>
          </a:prstGeom>
          <a:solidFill>
            <a:schemeClr val="bg1">
              <a:lumMod val="85000"/>
            </a:schemeClr>
          </a:solidFill>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3" name="Title 1">
            <a:extLst>
              <a:ext uri="{FF2B5EF4-FFF2-40B4-BE49-F238E27FC236}">
                <a16:creationId xmlns:a16="http://schemas.microsoft.com/office/drawing/2014/main" id="{1AF2A56C-C656-E640-A48E-10E6D08360FC}"/>
              </a:ext>
            </a:extLst>
          </p:cNvPr>
          <p:cNvSpPr>
            <a:spLocks noGrp="1"/>
          </p:cNvSpPr>
          <p:nvPr>
            <p:ph type="title"/>
          </p:nvPr>
        </p:nvSpPr>
        <p:spPr>
          <a:xfrm>
            <a:off x="628650" y="38420"/>
            <a:ext cx="7886700" cy="937260"/>
          </a:xfrm>
        </p:spPr>
        <p:txBody>
          <a:bodyPr vert="horz" lIns="91440" tIns="45720" rIns="91440" bIns="45720" rtlCol="0" anchor="ctr">
            <a:normAutofit/>
          </a:bodyPr>
          <a:lstStyle>
            <a:lvl1pPr>
              <a:defRPr lang="en-US" dirty="0"/>
            </a:lvl1pPr>
          </a:lstStyle>
          <a:p>
            <a:pPr lvl="0">
              <a:lnSpc>
                <a:spcPct val="120000"/>
              </a:lnSpc>
            </a:pPr>
            <a:r>
              <a:rPr lang="en-US"/>
              <a:t>Click to edit Master title style</a:t>
            </a:r>
            <a:endParaRPr lang="en-US" dirty="0"/>
          </a:p>
        </p:txBody>
      </p:sp>
    </p:spTree>
    <p:extLst>
      <p:ext uri="{BB962C8B-B14F-4D97-AF65-F5344CB8AC3E}">
        <p14:creationId xmlns:p14="http://schemas.microsoft.com/office/powerpoint/2010/main" val="157897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33A8FC1-DF2B-7449-9CB8-118835B2CDDC}"/>
              </a:ext>
            </a:extLst>
          </p:cNvPr>
          <p:cNvSpPr>
            <a:spLocks noGrp="1"/>
          </p:cNvSpPr>
          <p:nvPr>
            <p:ph sz="quarter" idx="15"/>
          </p:nvPr>
        </p:nvSpPr>
        <p:spPr>
          <a:xfrm>
            <a:off x="630935" y="1378670"/>
            <a:ext cx="4335511" cy="3238500"/>
          </a:xfrm>
          <a:prstGeom prst="rect">
            <a:avLst/>
          </a:prstGeom>
        </p:spPr>
        <p:txBody>
          <a:bodyPr vert="horz"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id="{AAE964F8-2D33-304D-B7C0-732D653401D4}"/>
              </a:ext>
            </a:extLst>
          </p:cNvPr>
          <p:cNvSpPr>
            <a:spLocks noGrp="1"/>
          </p:cNvSpPr>
          <p:nvPr>
            <p:ph type="ftr" sz="quarter" idx="3"/>
          </p:nvPr>
        </p:nvSpPr>
        <p:spPr>
          <a:xfrm>
            <a:off x="2656936" y="4767263"/>
            <a:ext cx="5862986" cy="273844"/>
          </a:xfrm>
          <a:prstGeom prst="rect">
            <a:avLst/>
          </a:prstGeom>
        </p:spPr>
        <p:txBody>
          <a:bodyPr vert="horz" lIns="91440" tIns="45720" rIns="91440" bIns="45720" rtlCol="0" anchor="ctr"/>
          <a:lstStyle>
            <a:lvl1pPr algn="r">
              <a:defRPr sz="800">
                <a:solidFill>
                  <a:schemeClr val="bg2"/>
                </a:solidFill>
              </a:defRPr>
            </a:lvl1pPr>
          </a:lstStyle>
          <a:p>
            <a:endParaRPr lang="en-US" dirty="0"/>
          </a:p>
        </p:txBody>
      </p:sp>
      <p:sp>
        <p:nvSpPr>
          <p:cNvPr id="9" name="Slide Number Placeholder 5">
            <a:extLst>
              <a:ext uri="{FF2B5EF4-FFF2-40B4-BE49-F238E27FC236}">
                <a16:creationId xmlns:a16="http://schemas.microsoft.com/office/drawing/2014/main" id="{51E1F0D4-E34C-5C43-834A-CBB0D443F1BC}"/>
              </a:ext>
            </a:extLst>
          </p:cNvPr>
          <p:cNvSpPr>
            <a:spLocks noGrp="1"/>
          </p:cNvSpPr>
          <p:nvPr>
            <p:ph type="sldNum" sz="quarter" idx="4"/>
          </p:nvPr>
        </p:nvSpPr>
        <p:spPr>
          <a:xfrm>
            <a:off x="8576586" y="4796463"/>
            <a:ext cx="309700" cy="215444"/>
          </a:xfrm>
          <a:prstGeom prst="rect">
            <a:avLst/>
          </a:prstGeom>
        </p:spPr>
        <p:txBody>
          <a:bodyPr vert="horz" wrap="none" lIns="91440" tIns="45720" rIns="91440" bIns="45720" rtlCol="0" anchor="ctr">
            <a:spAutoFit/>
          </a:bodyPr>
          <a:lstStyle>
            <a:lvl1pPr algn="r">
              <a:defRPr sz="800">
                <a:solidFill>
                  <a:schemeClr val="bg2"/>
                </a:solidFill>
              </a:defRPr>
            </a:lvl1pPr>
          </a:lstStyle>
          <a:p>
            <a:fld id="{5339919A-1AF4-8143-B305-C972D12AEE0C}" type="slidenum">
              <a:rPr lang="en-US" smtClean="0"/>
              <a:pPr/>
              <a:t>‹#›</a:t>
            </a:fld>
            <a:endParaRPr lang="en-US"/>
          </a:p>
        </p:txBody>
      </p:sp>
      <p:sp>
        <p:nvSpPr>
          <p:cNvPr id="8" name="Picture Placeholder 2">
            <a:extLst>
              <a:ext uri="{FF2B5EF4-FFF2-40B4-BE49-F238E27FC236}">
                <a16:creationId xmlns:a16="http://schemas.microsoft.com/office/drawing/2014/main" id="{FFF1B3A0-66FC-674F-B7CE-C22CB6107E05}"/>
              </a:ext>
            </a:extLst>
          </p:cNvPr>
          <p:cNvSpPr>
            <a:spLocks noGrp="1" noChangeAspect="1"/>
          </p:cNvSpPr>
          <p:nvPr>
            <p:ph type="pic" idx="1"/>
          </p:nvPr>
        </p:nvSpPr>
        <p:spPr>
          <a:xfrm>
            <a:off x="5253717" y="960944"/>
            <a:ext cx="3657600" cy="3657600"/>
          </a:xfrm>
          <a:prstGeom prst="ellipse">
            <a:avLst/>
          </a:prstGeom>
          <a:solidFill>
            <a:schemeClr val="bg1">
              <a:lumMod val="85000"/>
            </a:schemeClr>
          </a:solidFill>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3" name="Title 1">
            <a:extLst>
              <a:ext uri="{FF2B5EF4-FFF2-40B4-BE49-F238E27FC236}">
                <a16:creationId xmlns:a16="http://schemas.microsoft.com/office/drawing/2014/main" id="{D66B305F-40B6-AA4E-B491-998EADFC25FA}"/>
              </a:ext>
            </a:extLst>
          </p:cNvPr>
          <p:cNvSpPr>
            <a:spLocks noGrp="1"/>
          </p:cNvSpPr>
          <p:nvPr>
            <p:ph type="title"/>
          </p:nvPr>
        </p:nvSpPr>
        <p:spPr>
          <a:xfrm>
            <a:off x="628650" y="38420"/>
            <a:ext cx="7886700" cy="937260"/>
          </a:xfrm>
        </p:spPr>
        <p:txBody>
          <a:bodyPr vert="horz" lIns="91440" tIns="45720" rIns="91440" bIns="45720" rtlCol="0" anchor="ctr">
            <a:normAutofit/>
          </a:bodyPr>
          <a:lstStyle>
            <a:lvl1pPr>
              <a:defRPr lang="en-US" dirty="0"/>
            </a:lvl1pPr>
          </a:lstStyle>
          <a:p>
            <a:pPr lvl="0">
              <a:lnSpc>
                <a:spcPct val="120000"/>
              </a:lnSpc>
            </a:pPr>
            <a:r>
              <a:rPr lang="en-US"/>
              <a:t>Click to edit Master title style</a:t>
            </a:r>
            <a:endParaRPr lang="en-US" dirty="0"/>
          </a:p>
        </p:txBody>
      </p:sp>
    </p:spTree>
    <p:extLst>
      <p:ext uri="{BB962C8B-B14F-4D97-AF65-F5344CB8AC3E}">
        <p14:creationId xmlns:p14="http://schemas.microsoft.com/office/powerpoint/2010/main" val="765433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emf"/><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jp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5.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3.emf"/><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8.emf"/><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7.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3.emf"/><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0.emf"/></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theme" Target="../theme/theme5.xml"/><Relationship Id="rId1" Type="http://schemas.openxmlformats.org/officeDocument/2006/relationships/slideLayout" Target="../slideLayouts/slideLayout49.xml"/><Relationship Id="rId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9BBB229-3C53-1242-A064-8EC35D53323C}"/>
              </a:ext>
            </a:extLst>
          </p:cNvPr>
          <p:cNvPicPr>
            <a:picLocks noChangeAspect="1"/>
          </p:cNvPicPr>
          <p:nvPr userDrawn="1"/>
        </p:nvPicPr>
        <p:blipFill>
          <a:blip r:embed="rId14"/>
          <a:stretch>
            <a:fillRect/>
          </a:stretch>
        </p:blipFill>
        <p:spPr>
          <a:xfrm>
            <a:off x="0" y="-2455"/>
            <a:ext cx="9144000" cy="1381125"/>
          </a:xfrm>
          <a:prstGeom prst="rect">
            <a:avLst/>
          </a:prstGeom>
        </p:spPr>
      </p:pic>
      <p:pic>
        <p:nvPicPr>
          <p:cNvPr id="12" name="Picture 11">
            <a:extLst>
              <a:ext uri="{FF2B5EF4-FFF2-40B4-BE49-F238E27FC236}">
                <a16:creationId xmlns:a16="http://schemas.microsoft.com/office/drawing/2014/main" id="{0222EBCE-6992-374C-94EE-720976F26786}"/>
              </a:ext>
            </a:extLst>
          </p:cNvPr>
          <p:cNvPicPr>
            <a:picLocks noChangeAspect="1"/>
          </p:cNvPicPr>
          <p:nvPr userDrawn="1"/>
        </p:nvPicPr>
        <p:blipFill>
          <a:blip r:embed="rId15">
            <a:alphaModFix amt="50000"/>
          </a:blip>
          <a:stretch>
            <a:fillRect/>
          </a:stretch>
        </p:blipFill>
        <p:spPr>
          <a:xfrm>
            <a:off x="5630418" y="3909060"/>
            <a:ext cx="3513582" cy="1234440"/>
          </a:xfrm>
          <a:prstGeom prst="rect">
            <a:avLst/>
          </a:prstGeom>
        </p:spPr>
      </p:pic>
      <p:sp>
        <p:nvSpPr>
          <p:cNvPr id="2" name="Title Placeholder 1"/>
          <p:cNvSpPr>
            <a:spLocks noGrp="1"/>
          </p:cNvSpPr>
          <p:nvPr>
            <p:ph type="title"/>
          </p:nvPr>
        </p:nvSpPr>
        <p:spPr>
          <a:xfrm>
            <a:off x="628650" y="38420"/>
            <a:ext cx="7886700" cy="937260"/>
          </a:xfrm>
          <a:prstGeom prst="rect">
            <a:avLst/>
          </a:prstGeom>
        </p:spPr>
        <p:txBody>
          <a:bodyPr vert="horz" lIns="91440" tIns="45720" rIns="91440" bIns="45720" rtlCol="0" anchor="ctr">
            <a:normAutofit/>
          </a:bodyPr>
          <a:lstStyle/>
          <a:p>
            <a:pPr lvl="0">
              <a:lnSpc>
                <a:spcPct val="120000"/>
              </a:lnSpc>
            </a:pPr>
            <a:r>
              <a:rPr lang="en-US"/>
              <a:t>Click to edit Master title style</a:t>
            </a:r>
            <a:endParaRPr lang="en-US" dirty="0"/>
          </a:p>
        </p:txBody>
      </p:sp>
      <p:sp>
        <p:nvSpPr>
          <p:cNvPr id="3" name="Text Placeholder 2"/>
          <p:cNvSpPr>
            <a:spLocks noGrp="1"/>
          </p:cNvSpPr>
          <p:nvPr>
            <p:ph type="body" idx="1"/>
          </p:nvPr>
        </p:nvSpPr>
        <p:spPr>
          <a:xfrm>
            <a:off x="628650" y="1378670"/>
            <a:ext cx="7891272" cy="320954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2656936" y="4767263"/>
            <a:ext cx="5862986" cy="273844"/>
          </a:xfrm>
          <a:prstGeom prst="rect">
            <a:avLst/>
          </a:prstGeom>
        </p:spPr>
        <p:txBody>
          <a:bodyPr vert="horz" lIns="91440" tIns="45720" rIns="91440" bIns="45720" rtlCol="0" anchor="ctr"/>
          <a:lstStyle>
            <a:lvl1pPr algn="r">
              <a:defRPr sz="800">
                <a:solidFill>
                  <a:schemeClr val="bg2"/>
                </a:solidFill>
              </a:defRPr>
            </a:lvl1pPr>
          </a:lstStyle>
          <a:p>
            <a:endParaRPr lang="en-US" dirty="0"/>
          </a:p>
        </p:txBody>
      </p:sp>
      <p:sp>
        <p:nvSpPr>
          <p:cNvPr id="6" name="Slide Number Placeholder 5"/>
          <p:cNvSpPr>
            <a:spLocks noGrp="1"/>
          </p:cNvSpPr>
          <p:nvPr>
            <p:ph type="sldNum" sz="quarter" idx="4"/>
          </p:nvPr>
        </p:nvSpPr>
        <p:spPr>
          <a:xfrm>
            <a:off x="8576586" y="4796463"/>
            <a:ext cx="309700" cy="215444"/>
          </a:xfrm>
          <a:prstGeom prst="rect">
            <a:avLst/>
          </a:prstGeom>
        </p:spPr>
        <p:txBody>
          <a:bodyPr vert="horz" wrap="none" lIns="91440" tIns="45720" rIns="91440" bIns="45720" rtlCol="0" anchor="ctr">
            <a:spAutoFit/>
          </a:bodyPr>
          <a:lstStyle>
            <a:lvl1pPr algn="r">
              <a:defRPr sz="800">
                <a:solidFill>
                  <a:schemeClr val="bg2"/>
                </a:solidFill>
              </a:defRPr>
            </a:lvl1pPr>
          </a:lstStyle>
          <a:p>
            <a:fld id="{5339919A-1AF4-8143-B305-C972D12AEE0C}" type="slidenum">
              <a:rPr lang="en-US" smtClean="0"/>
              <a:pPr/>
              <a:t>‹#›</a:t>
            </a:fld>
            <a:endParaRPr lang="en-US"/>
          </a:p>
        </p:txBody>
      </p:sp>
      <p:pic>
        <p:nvPicPr>
          <p:cNvPr id="11" name="Picture 10">
            <a:extLst>
              <a:ext uri="{FF2B5EF4-FFF2-40B4-BE49-F238E27FC236}">
                <a16:creationId xmlns:a16="http://schemas.microsoft.com/office/drawing/2014/main" id="{8EEAD2B8-2B9D-0044-B960-F296AF427A85}"/>
              </a:ext>
            </a:extLst>
          </p:cNvPr>
          <p:cNvPicPr>
            <a:picLocks noChangeAspect="1"/>
          </p:cNvPicPr>
          <p:nvPr userDrawn="1"/>
        </p:nvPicPr>
        <p:blipFill>
          <a:blip r:embed="rId16"/>
          <a:stretch>
            <a:fillRect/>
          </a:stretch>
        </p:blipFill>
        <p:spPr>
          <a:xfrm>
            <a:off x="309752" y="4713088"/>
            <a:ext cx="923250" cy="298133"/>
          </a:xfrm>
          <a:prstGeom prst="rect">
            <a:avLst/>
          </a:prstGeom>
        </p:spPr>
      </p:pic>
    </p:spTree>
    <p:extLst>
      <p:ext uri="{BB962C8B-B14F-4D97-AF65-F5344CB8AC3E}">
        <p14:creationId xmlns:p14="http://schemas.microsoft.com/office/powerpoint/2010/main" val="2640345985"/>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lang="en-US" sz="1800" b="1" i="0" kern="1200" baseline="0" dirty="0">
          <a:solidFill>
            <a:schemeClr val="bg1"/>
          </a:solidFill>
          <a:latin typeface="Arial" panose="020B0604020202020204" pitchFamily="34" charset="0"/>
          <a:ea typeface="+mj-ea"/>
          <a:cs typeface="+mj-cs"/>
        </a:defRPr>
      </a:lvl1pPr>
    </p:titleStyle>
    <p:bodyStyle>
      <a:lvl1pPr marL="0" indent="0" algn="l" defTabSz="685800" rtl="0" eaLnBrk="1" latinLnBrk="0" hangingPunct="1">
        <a:lnSpc>
          <a:spcPct val="120000"/>
        </a:lnSpc>
        <a:spcBef>
          <a:spcPts val="1800"/>
        </a:spcBef>
        <a:buFont typeface="Arial" panose="020B0604020202020204" pitchFamily="34" charset="0"/>
        <a:buNone/>
        <a:defRPr lang="en-US" sz="1400" b="1" kern="1200" baseline="0" dirty="0" smtClean="0">
          <a:solidFill>
            <a:schemeClr val="bg2"/>
          </a:solidFill>
          <a:latin typeface="+mn-lt"/>
          <a:ea typeface="+mn-ea"/>
          <a:cs typeface="+mn-cs"/>
        </a:defRPr>
      </a:lvl1pPr>
      <a:lvl2pPr marL="0" indent="0" algn="l" defTabSz="685800" rtl="0" eaLnBrk="1" latinLnBrk="0" hangingPunct="1">
        <a:lnSpc>
          <a:spcPct val="120000"/>
        </a:lnSpc>
        <a:spcBef>
          <a:spcPts val="1200"/>
        </a:spcBef>
        <a:buClr>
          <a:schemeClr val="accent1"/>
        </a:buClr>
        <a:buFont typeface="Arial" panose="020B0604020202020204" pitchFamily="34" charset="0"/>
        <a:buNone/>
        <a:tabLst/>
        <a:defRPr lang="en-US" sz="1400" kern="1200" baseline="0" smtClean="0">
          <a:solidFill>
            <a:schemeClr val="bg2"/>
          </a:solidFill>
          <a:latin typeface="+mn-lt"/>
          <a:ea typeface="+mn-ea"/>
          <a:cs typeface="+mn-cs"/>
        </a:defRPr>
      </a:lvl2pPr>
      <a:lvl3pPr marL="171450" indent="-171450" algn="l" defTabSz="685800" rtl="0" eaLnBrk="1" latinLnBrk="0" hangingPunct="1">
        <a:lnSpc>
          <a:spcPct val="120000"/>
        </a:lnSpc>
        <a:spcBef>
          <a:spcPts val="600"/>
        </a:spcBef>
        <a:buClr>
          <a:schemeClr val="accent5"/>
        </a:buClr>
        <a:buFont typeface="Arial" panose="020B0604020202020204" pitchFamily="34" charset="0"/>
        <a:buChar char="•"/>
        <a:tabLst/>
        <a:defRPr lang="en-US" sz="1400" kern="1200" baseline="0" dirty="0" smtClean="0">
          <a:solidFill>
            <a:schemeClr val="bg2"/>
          </a:solidFill>
          <a:latin typeface="+mn-lt"/>
          <a:ea typeface="+mn-ea"/>
          <a:cs typeface="+mn-cs"/>
        </a:defRPr>
      </a:lvl3pPr>
      <a:lvl4pPr marL="358775" indent="-176213" algn="l" defTabSz="685800" rtl="0" eaLnBrk="1" latinLnBrk="0" hangingPunct="1">
        <a:lnSpc>
          <a:spcPct val="120000"/>
        </a:lnSpc>
        <a:spcBef>
          <a:spcPts val="200"/>
        </a:spcBef>
        <a:buClr>
          <a:schemeClr val="accent5"/>
        </a:buClr>
        <a:buSzPct val="120000"/>
        <a:buFont typeface="System Font Regular"/>
        <a:buChar char="◦"/>
        <a:tabLst/>
        <a:defRPr lang="en-US" sz="1400" kern="1200" baseline="0" dirty="0" smtClean="0">
          <a:solidFill>
            <a:schemeClr val="bg2"/>
          </a:solidFill>
          <a:latin typeface="+mn-lt"/>
          <a:ea typeface="+mn-ea"/>
          <a:cs typeface="+mn-cs"/>
        </a:defRPr>
      </a:lvl4pPr>
      <a:lvl5pPr marL="527050" indent="-152400" algn="l" defTabSz="685800" rtl="0" eaLnBrk="1" latinLnBrk="0" hangingPunct="1">
        <a:lnSpc>
          <a:spcPct val="120000"/>
        </a:lnSpc>
        <a:spcBef>
          <a:spcPts val="200"/>
        </a:spcBef>
        <a:buClr>
          <a:schemeClr val="accent5"/>
        </a:buClr>
        <a:buFont typeface="Arial" panose="020B0604020202020204" pitchFamily="34" charset="0"/>
        <a:buChar char="•"/>
        <a:tabLst/>
        <a:defRPr lang="en-US" sz="1400" kern="1200" baseline="0" dirty="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EF1AB48-F108-BC4F-94FD-92CCB5F2DDB5}"/>
              </a:ext>
            </a:extLst>
          </p:cNvPr>
          <p:cNvPicPr>
            <a:picLocks noChangeAspect="1"/>
          </p:cNvPicPr>
          <p:nvPr userDrawn="1"/>
        </p:nvPicPr>
        <p:blipFill>
          <a:blip r:embed="rId14"/>
          <a:stretch>
            <a:fillRect/>
          </a:stretch>
        </p:blipFill>
        <p:spPr>
          <a:xfrm>
            <a:off x="0" y="-2455"/>
            <a:ext cx="9144000" cy="1381125"/>
          </a:xfrm>
          <a:prstGeom prst="rect">
            <a:avLst/>
          </a:prstGeom>
        </p:spPr>
      </p:pic>
      <p:pic>
        <p:nvPicPr>
          <p:cNvPr id="13" name="Picture 12">
            <a:extLst>
              <a:ext uri="{FF2B5EF4-FFF2-40B4-BE49-F238E27FC236}">
                <a16:creationId xmlns:a16="http://schemas.microsoft.com/office/drawing/2014/main" id="{5B1AEDA8-4CC3-214B-93A3-A31D0F4498F5}"/>
              </a:ext>
            </a:extLst>
          </p:cNvPr>
          <p:cNvPicPr>
            <a:picLocks noChangeAspect="1"/>
          </p:cNvPicPr>
          <p:nvPr userDrawn="1"/>
        </p:nvPicPr>
        <p:blipFill>
          <a:blip r:embed="rId15">
            <a:alphaModFix amt="50000"/>
          </a:blip>
          <a:stretch>
            <a:fillRect/>
          </a:stretch>
        </p:blipFill>
        <p:spPr>
          <a:xfrm>
            <a:off x="5630418" y="3909060"/>
            <a:ext cx="3513582" cy="1234440"/>
          </a:xfrm>
          <a:prstGeom prst="rect">
            <a:avLst/>
          </a:prstGeom>
        </p:spPr>
      </p:pic>
      <p:sp>
        <p:nvSpPr>
          <p:cNvPr id="2" name="Title Placeholder 1"/>
          <p:cNvSpPr>
            <a:spLocks noGrp="1"/>
          </p:cNvSpPr>
          <p:nvPr>
            <p:ph type="title"/>
          </p:nvPr>
        </p:nvSpPr>
        <p:spPr>
          <a:xfrm>
            <a:off x="628650" y="38420"/>
            <a:ext cx="7886700" cy="937260"/>
          </a:xfrm>
          <a:prstGeom prst="rect">
            <a:avLst/>
          </a:prstGeom>
        </p:spPr>
        <p:txBody>
          <a:bodyPr vert="horz" lIns="91440" tIns="45720" rIns="91440" bIns="45720" rtlCol="0" anchor="ctr">
            <a:normAutofit/>
          </a:bodyPr>
          <a:lstStyle/>
          <a:p>
            <a:pPr lvl="0">
              <a:lnSpc>
                <a:spcPct val="120000"/>
              </a:lnSpc>
            </a:pPr>
            <a:r>
              <a:rPr lang="en-US" dirty="0"/>
              <a:t>Click to edit Master title style</a:t>
            </a:r>
          </a:p>
        </p:txBody>
      </p:sp>
      <p:sp>
        <p:nvSpPr>
          <p:cNvPr id="3" name="Text Placeholder 2"/>
          <p:cNvSpPr>
            <a:spLocks noGrp="1"/>
          </p:cNvSpPr>
          <p:nvPr>
            <p:ph type="body" idx="1"/>
          </p:nvPr>
        </p:nvSpPr>
        <p:spPr>
          <a:xfrm>
            <a:off x="628650" y="1378670"/>
            <a:ext cx="7891272" cy="3209544"/>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656936" y="4767263"/>
            <a:ext cx="5862986" cy="273844"/>
          </a:xfrm>
          <a:prstGeom prst="rect">
            <a:avLst/>
          </a:prstGeom>
        </p:spPr>
        <p:txBody>
          <a:bodyPr vert="horz" lIns="91440" tIns="45720" rIns="91440" bIns="45720" rtlCol="0" anchor="ctr"/>
          <a:lstStyle>
            <a:lvl1pPr algn="r">
              <a:defRPr sz="800">
                <a:solidFill>
                  <a:schemeClr val="bg2"/>
                </a:solidFill>
              </a:defRPr>
            </a:lvl1pPr>
          </a:lstStyle>
          <a:p>
            <a:endParaRPr lang="en-US" dirty="0"/>
          </a:p>
        </p:txBody>
      </p:sp>
      <p:sp>
        <p:nvSpPr>
          <p:cNvPr id="6" name="Slide Number Placeholder 5"/>
          <p:cNvSpPr>
            <a:spLocks noGrp="1"/>
          </p:cNvSpPr>
          <p:nvPr>
            <p:ph type="sldNum" sz="quarter" idx="4"/>
          </p:nvPr>
        </p:nvSpPr>
        <p:spPr>
          <a:xfrm>
            <a:off x="8576586" y="4796463"/>
            <a:ext cx="309700" cy="215444"/>
          </a:xfrm>
          <a:prstGeom prst="rect">
            <a:avLst/>
          </a:prstGeom>
        </p:spPr>
        <p:txBody>
          <a:bodyPr vert="horz" wrap="none" lIns="91440" tIns="45720" rIns="91440" bIns="45720" rtlCol="0" anchor="ctr">
            <a:spAutoFit/>
          </a:bodyPr>
          <a:lstStyle>
            <a:lvl1pPr algn="r">
              <a:defRPr sz="800">
                <a:solidFill>
                  <a:schemeClr val="bg2"/>
                </a:solidFill>
              </a:defRPr>
            </a:lvl1pPr>
          </a:lstStyle>
          <a:p>
            <a:fld id="{5339919A-1AF4-8143-B305-C972D12AEE0C}" type="slidenum">
              <a:rPr lang="en-US" smtClean="0"/>
              <a:pPr/>
              <a:t>‹#›</a:t>
            </a:fld>
            <a:endParaRPr lang="en-US"/>
          </a:p>
        </p:txBody>
      </p:sp>
      <p:pic>
        <p:nvPicPr>
          <p:cNvPr id="10" name="Picture 9">
            <a:extLst>
              <a:ext uri="{FF2B5EF4-FFF2-40B4-BE49-F238E27FC236}">
                <a16:creationId xmlns:a16="http://schemas.microsoft.com/office/drawing/2014/main" id="{238E63A2-ECF6-A244-8780-7B8B3FA7B6CC}"/>
              </a:ext>
            </a:extLst>
          </p:cNvPr>
          <p:cNvPicPr>
            <a:picLocks noChangeAspect="1"/>
          </p:cNvPicPr>
          <p:nvPr userDrawn="1"/>
        </p:nvPicPr>
        <p:blipFill>
          <a:blip r:embed="rId16"/>
          <a:stretch>
            <a:fillRect/>
          </a:stretch>
        </p:blipFill>
        <p:spPr>
          <a:xfrm>
            <a:off x="309752" y="4713088"/>
            <a:ext cx="923250" cy="298133"/>
          </a:xfrm>
          <a:prstGeom prst="rect">
            <a:avLst/>
          </a:prstGeom>
        </p:spPr>
      </p:pic>
    </p:spTree>
    <p:extLst>
      <p:ext uri="{BB962C8B-B14F-4D97-AF65-F5344CB8AC3E}">
        <p14:creationId xmlns:p14="http://schemas.microsoft.com/office/powerpoint/2010/main" val="2062886423"/>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lang="en-US" sz="1800" b="1" i="0" kern="1200" baseline="0" dirty="0">
          <a:solidFill>
            <a:schemeClr val="bg1"/>
          </a:solidFill>
          <a:latin typeface="Arial" panose="020B0604020202020204" pitchFamily="34" charset="0"/>
          <a:ea typeface="+mj-ea"/>
          <a:cs typeface="+mj-cs"/>
        </a:defRPr>
      </a:lvl1pPr>
    </p:titleStyle>
    <p:bodyStyle>
      <a:lvl1pPr marL="0" indent="0" algn="l" defTabSz="685800" rtl="0" eaLnBrk="1" latinLnBrk="0" hangingPunct="1">
        <a:lnSpc>
          <a:spcPct val="120000"/>
        </a:lnSpc>
        <a:spcBef>
          <a:spcPts val="1800"/>
        </a:spcBef>
        <a:buFont typeface="Arial" panose="020B0604020202020204" pitchFamily="34" charset="0"/>
        <a:buNone/>
        <a:defRPr lang="en-US" sz="1400" b="1" kern="1200" baseline="0" dirty="0" smtClean="0">
          <a:solidFill>
            <a:schemeClr val="bg2"/>
          </a:solidFill>
          <a:latin typeface="+mn-lt"/>
          <a:ea typeface="+mn-ea"/>
          <a:cs typeface="+mn-cs"/>
        </a:defRPr>
      </a:lvl1pPr>
      <a:lvl2pPr marL="0" indent="0" algn="l" defTabSz="685800" rtl="0" eaLnBrk="1" latinLnBrk="0" hangingPunct="1">
        <a:lnSpc>
          <a:spcPct val="120000"/>
        </a:lnSpc>
        <a:spcBef>
          <a:spcPts val="1200"/>
        </a:spcBef>
        <a:buClr>
          <a:schemeClr val="accent1"/>
        </a:buClr>
        <a:buFont typeface="Arial" panose="020B0604020202020204" pitchFamily="34" charset="0"/>
        <a:buNone/>
        <a:tabLst/>
        <a:defRPr lang="en-US" sz="1400" kern="1200" baseline="0" smtClean="0">
          <a:solidFill>
            <a:schemeClr val="bg2"/>
          </a:solidFill>
          <a:latin typeface="+mn-lt"/>
          <a:ea typeface="+mn-ea"/>
          <a:cs typeface="+mn-cs"/>
        </a:defRPr>
      </a:lvl2pPr>
      <a:lvl3pPr marL="171450" indent="-171450" algn="l" defTabSz="685800" rtl="0" eaLnBrk="1" latinLnBrk="0" hangingPunct="1">
        <a:lnSpc>
          <a:spcPct val="120000"/>
        </a:lnSpc>
        <a:spcBef>
          <a:spcPts val="600"/>
        </a:spcBef>
        <a:buClr>
          <a:schemeClr val="accent3"/>
        </a:buClr>
        <a:buFont typeface="Arial" panose="020B0604020202020204" pitchFamily="34" charset="0"/>
        <a:buChar char="•"/>
        <a:tabLst/>
        <a:defRPr lang="en-US" sz="1400" kern="1200" baseline="0" dirty="0" smtClean="0">
          <a:solidFill>
            <a:schemeClr val="bg2"/>
          </a:solidFill>
          <a:latin typeface="+mn-lt"/>
          <a:ea typeface="+mn-ea"/>
          <a:cs typeface="+mn-cs"/>
        </a:defRPr>
      </a:lvl3pPr>
      <a:lvl4pPr marL="358775" indent="-176213" algn="l" defTabSz="685800" rtl="0" eaLnBrk="1" latinLnBrk="0" hangingPunct="1">
        <a:lnSpc>
          <a:spcPct val="120000"/>
        </a:lnSpc>
        <a:spcBef>
          <a:spcPts val="200"/>
        </a:spcBef>
        <a:buClr>
          <a:schemeClr val="accent3"/>
        </a:buClr>
        <a:buSzPct val="120000"/>
        <a:buFont typeface="System Font Regular"/>
        <a:buChar char="◦"/>
        <a:tabLst/>
        <a:defRPr lang="en-US" sz="1400" kern="1200" baseline="0" dirty="0" smtClean="0">
          <a:solidFill>
            <a:schemeClr val="bg2"/>
          </a:solidFill>
          <a:latin typeface="+mn-lt"/>
          <a:ea typeface="+mn-ea"/>
          <a:cs typeface="+mn-cs"/>
        </a:defRPr>
      </a:lvl4pPr>
      <a:lvl5pPr marL="527050" indent="-152400" algn="l" defTabSz="685800" rtl="0" eaLnBrk="1" latinLnBrk="0" hangingPunct="1">
        <a:lnSpc>
          <a:spcPct val="120000"/>
        </a:lnSpc>
        <a:spcBef>
          <a:spcPts val="200"/>
        </a:spcBef>
        <a:buClr>
          <a:schemeClr val="accent3"/>
        </a:buClr>
        <a:buFont typeface="Arial" panose="020B0604020202020204" pitchFamily="34" charset="0"/>
        <a:buChar char="•"/>
        <a:tabLst/>
        <a:defRPr lang="en-US" sz="1400" kern="1200" baseline="0" dirty="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DE65A2-B943-E24E-AD56-9C1233299E85}"/>
              </a:ext>
            </a:extLst>
          </p:cNvPr>
          <p:cNvPicPr>
            <a:picLocks noChangeAspect="1"/>
          </p:cNvPicPr>
          <p:nvPr userDrawn="1"/>
        </p:nvPicPr>
        <p:blipFill>
          <a:blip r:embed="rId14"/>
          <a:stretch>
            <a:fillRect/>
          </a:stretch>
        </p:blipFill>
        <p:spPr>
          <a:xfrm>
            <a:off x="0" y="-2455"/>
            <a:ext cx="9144000" cy="1381125"/>
          </a:xfrm>
          <a:prstGeom prst="rect">
            <a:avLst/>
          </a:prstGeom>
        </p:spPr>
      </p:pic>
      <p:pic>
        <p:nvPicPr>
          <p:cNvPr id="12" name="Picture 11">
            <a:extLst>
              <a:ext uri="{FF2B5EF4-FFF2-40B4-BE49-F238E27FC236}">
                <a16:creationId xmlns:a16="http://schemas.microsoft.com/office/drawing/2014/main" id="{B19F1CB3-AB0C-2D41-B947-D031553D9E8C}"/>
              </a:ext>
            </a:extLst>
          </p:cNvPr>
          <p:cNvPicPr>
            <a:picLocks noChangeAspect="1"/>
          </p:cNvPicPr>
          <p:nvPr userDrawn="1"/>
        </p:nvPicPr>
        <p:blipFill>
          <a:blip r:embed="rId15"/>
          <a:stretch>
            <a:fillRect/>
          </a:stretch>
        </p:blipFill>
        <p:spPr>
          <a:xfrm>
            <a:off x="5554465" y="3909060"/>
            <a:ext cx="3589535" cy="1244372"/>
          </a:xfrm>
          <a:prstGeom prst="rect">
            <a:avLst/>
          </a:prstGeom>
        </p:spPr>
      </p:pic>
      <p:sp>
        <p:nvSpPr>
          <p:cNvPr id="2" name="Title Placeholder 1"/>
          <p:cNvSpPr>
            <a:spLocks noGrp="1"/>
          </p:cNvSpPr>
          <p:nvPr>
            <p:ph type="title"/>
          </p:nvPr>
        </p:nvSpPr>
        <p:spPr>
          <a:xfrm>
            <a:off x="628650" y="38420"/>
            <a:ext cx="7886700" cy="937260"/>
          </a:xfrm>
          <a:prstGeom prst="rect">
            <a:avLst/>
          </a:prstGeom>
        </p:spPr>
        <p:txBody>
          <a:bodyPr vert="horz" lIns="91440" tIns="45720" rIns="91440" bIns="45720" rtlCol="0" anchor="ctr">
            <a:normAutofit/>
          </a:bodyPr>
          <a:lstStyle/>
          <a:p>
            <a:pPr lvl="0">
              <a:lnSpc>
                <a:spcPct val="120000"/>
              </a:lnSpc>
            </a:pPr>
            <a:r>
              <a:rPr lang="en-US" dirty="0"/>
              <a:t>Click to edit Master title style</a:t>
            </a:r>
          </a:p>
        </p:txBody>
      </p:sp>
      <p:sp>
        <p:nvSpPr>
          <p:cNvPr id="3" name="Text Placeholder 2"/>
          <p:cNvSpPr>
            <a:spLocks noGrp="1"/>
          </p:cNvSpPr>
          <p:nvPr>
            <p:ph type="body" idx="1"/>
          </p:nvPr>
        </p:nvSpPr>
        <p:spPr>
          <a:xfrm>
            <a:off x="628650" y="1378670"/>
            <a:ext cx="7891272" cy="3209544"/>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656936" y="4767263"/>
            <a:ext cx="5862986" cy="273844"/>
          </a:xfrm>
          <a:prstGeom prst="rect">
            <a:avLst/>
          </a:prstGeom>
        </p:spPr>
        <p:txBody>
          <a:bodyPr vert="horz" lIns="91440" tIns="45720" rIns="91440" bIns="45720" rtlCol="0" anchor="ctr"/>
          <a:lstStyle>
            <a:lvl1pPr algn="r">
              <a:defRPr sz="800">
                <a:solidFill>
                  <a:schemeClr val="bg2"/>
                </a:solidFill>
              </a:defRPr>
            </a:lvl1pPr>
          </a:lstStyle>
          <a:p>
            <a:endParaRPr lang="en-US" dirty="0"/>
          </a:p>
        </p:txBody>
      </p:sp>
      <p:sp>
        <p:nvSpPr>
          <p:cNvPr id="6" name="Slide Number Placeholder 5"/>
          <p:cNvSpPr>
            <a:spLocks noGrp="1"/>
          </p:cNvSpPr>
          <p:nvPr>
            <p:ph type="sldNum" sz="quarter" idx="4"/>
          </p:nvPr>
        </p:nvSpPr>
        <p:spPr>
          <a:xfrm>
            <a:off x="8576586" y="4796463"/>
            <a:ext cx="309700" cy="215444"/>
          </a:xfrm>
          <a:prstGeom prst="rect">
            <a:avLst/>
          </a:prstGeom>
        </p:spPr>
        <p:txBody>
          <a:bodyPr vert="horz" wrap="none" lIns="91440" tIns="45720" rIns="91440" bIns="45720" rtlCol="0" anchor="ctr">
            <a:spAutoFit/>
          </a:bodyPr>
          <a:lstStyle>
            <a:lvl1pPr algn="r">
              <a:defRPr sz="800">
                <a:solidFill>
                  <a:schemeClr val="bg2"/>
                </a:solidFill>
              </a:defRPr>
            </a:lvl1pPr>
          </a:lstStyle>
          <a:p>
            <a:fld id="{5339919A-1AF4-8143-B305-C972D12AEE0C}" type="slidenum">
              <a:rPr lang="en-US" smtClean="0"/>
              <a:pPr/>
              <a:t>‹#›</a:t>
            </a:fld>
            <a:endParaRPr lang="en-US"/>
          </a:p>
        </p:txBody>
      </p:sp>
      <p:pic>
        <p:nvPicPr>
          <p:cNvPr id="11" name="Picture 10">
            <a:extLst>
              <a:ext uri="{FF2B5EF4-FFF2-40B4-BE49-F238E27FC236}">
                <a16:creationId xmlns:a16="http://schemas.microsoft.com/office/drawing/2014/main" id="{14217D16-FA25-B044-9561-596E3A955537}"/>
              </a:ext>
            </a:extLst>
          </p:cNvPr>
          <p:cNvPicPr>
            <a:picLocks noChangeAspect="1"/>
          </p:cNvPicPr>
          <p:nvPr userDrawn="1"/>
        </p:nvPicPr>
        <p:blipFill>
          <a:blip r:embed="rId16"/>
          <a:stretch>
            <a:fillRect/>
          </a:stretch>
        </p:blipFill>
        <p:spPr>
          <a:xfrm>
            <a:off x="309752" y="4713088"/>
            <a:ext cx="923250" cy="298133"/>
          </a:xfrm>
          <a:prstGeom prst="rect">
            <a:avLst/>
          </a:prstGeom>
        </p:spPr>
      </p:pic>
    </p:spTree>
    <p:extLst>
      <p:ext uri="{BB962C8B-B14F-4D97-AF65-F5344CB8AC3E}">
        <p14:creationId xmlns:p14="http://schemas.microsoft.com/office/powerpoint/2010/main" val="251412265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lang="en-US" sz="1800" b="1" i="0" kern="1200" baseline="0" dirty="0">
          <a:solidFill>
            <a:schemeClr val="bg1"/>
          </a:solidFill>
          <a:latin typeface="Arial" panose="020B0604020202020204" pitchFamily="34" charset="0"/>
          <a:ea typeface="+mj-ea"/>
          <a:cs typeface="+mj-cs"/>
        </a:defRPr>
      </a:lvl1pPr>
    </p:titleStyle>
    <p:bodyStyle>
      <a:lvl1pPr marL="0" indent="0" algn="l" defTabSz="685800" rtl="0" eaLnBrk="1" latinLnBrk="0" hangingPunct="1">
        <a:lnSpc>
          <a:spcPct val="120000"/>
        </a:lnSpc>
        <a:spcBef>
          <a:spcPts val="1800"/>
        </a:spcBef>
        <a:buFont typeface="Arial" panose="020B0604020202020204" pitchFamily="34" charset="0"/>
        <a:buNone/>
        <a:defRPr lang="en-US" sz="1400" b="1" kern="1200" baseline="0" dirty="0" smtClean="0">
          <a:solidFill>
            <a:schemeClr val="bg2"/>
          </a:solidFill>
          <a:latin typeface="+mn-lt"/>
          <a:ea typeface="+mn-ea"/>
          <a:cs typeface="+mn-cs"/>
        </a:defRPr>
      </a:lvl1pPr>
      <a:lvl2pPr marL="0" indent="0" algn="l" defTabSz="685800" rtl="0" eaLnBrk="1" latinLnBrk="0" hangingPunct="1">
        <a:lnSpc>
          <a:spcPct val="120000"/>
        </a:lnSpc>
        <a:spcBef>
          <a:spcPts val="1200"/>
        </a:spcBef>
        <a:buClr>
          <a:schemeClr val="accent1"/>
        </a:buClr>
        <a:buFont typeface="Arial" panose="020B0604020202020204" pitchFamily="34" charset="0"/>
        <a:buNone/>
        <a:tabLst/>
        <a:defRPr lang="en-US" sz="1400" kern="1200" baseline="0" smtClean="0">
          <a:solidFill>
            <a:schemeClr val="bg2"/>
          </a:solidFill>
          <a:latin typeface="+mn-lt"/>
          <a:ea typeface="+mn-ea"/>
          <a:cs typeface="+mn-cs"/>
        </a:defRPr>
      </a:lvl2pPr>
      <a:lvl3pPr marL="171450" indent="-171450" algn="l" defTabSz="685800" rtl="0" eaLnBrk="1" latinLnBrk="0" hangingPunct="1">
        <a:lnSpc>
          <a:spcPct val="120000"/>
        </a:lnSpc>
        <a:spcBef>
          <a:spcPts val="600"/>
        </a:spcBef>
        <a:buClr>
          <a:schemeClr val="accent5"/>
        </a:buClr>
        <a:buFont typeface="Arial" panose="020B0604020202020204" pitchFamily="34" charset="0"/>
        <a:buChar char="•"/>
        <a:tabLst/>
        <a:defRPr lang="en-US" sz="1400" kern="1200" baseline="0" dirty="0" smtClean="0">
          <a:solidFill>
            <a:schemeClr val="bg2"/>
          </a:solidFill>
          <a:latin typeface="+mn-lt"/>
          <a:ea typeface="+mn-ea"/>
          <a:cs typeface="+mn-cs"/>
        </a:defRPr>
      </a:lvl3pPr>
      <a:lvl4pPr marL="358775" indent="-176213" algn="l" defTabSz="685800" rtl="0" eaLnBrk="1" latinLnBrk="0" hangingPunct="1">
        <a:lnSpc>
          <a:spcPct val="120000"/>
        </a:lnSpc>
        <a:spcBef>
          <a:spcPts val="200"/>
        </a:spcBef>
        <a:buClr>
          <a:schemeClr val="accent5"/>
        </a:buClr>
        <a:buSzPct val="120000"/>
        <a:buFont typeface="System Font Regular"/>
        <a:buChar char="◦"/>
        <a:tabLst/>
        <a:defRPr lang="en-US" sz="1400" kern="1200" baseline="0" dirty="0" smtClean="0">
          <a:solidFill>
            <a:schemeClr val="bg2"/>
          </a:solidFill>
          <a:latin typeface="+mn-lt"/>
          <a:ea typeface="+mn-ea"/>
          <a:cs typeface="+mn-cs"/>
        </a:defRPr>
      </a:lvl4pPr>
      <a:lvl5pPr marL="527050" indent="-152400" algn="l" defTabSz="685800" rtl="0" eaLnBrk="1" latinLnBrk="0" hangingPunct="1">
        <a:lnSpc>
          <a:spcPct val="120000"/>
        </a:lnSpc>
        <a:spcBef>
          <a:spcPts val="200"/>
        </a:spcBef>
        <a:buClr>
          <a:schemeClr val="accent5"/>
        </a:buClr>
        <a:buFont typeface="Arial" panose="020B0604020202020204" pitchFamily="34" charset="0"/>
        <a:buChar char="•"/>
        <a:tabLst/>
        <a:defRPr lang="en-US" sz="1400" kern="1200" baseline="0" dirty="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C73A1B6-A02A-FB48-82DB-D292221FE252}"/>
              </a:ext>
            </a:extLst>
          </p:cNvPr>
          <p:cNvPicPr>
            <a:picLocks noChangeAspect="1"/>
          </p:cNvPicPr>
          <p:nvPr userDrawn="1"/>
        </p:nvPicPr>
        <p:blipFill>
          <a:blip r:embed="rId14"/>
          <a:stretch>
            <a:fillRect/>
          </a:stretch>
        </p:blipFill>
        <p:spPr>
          <a:xfrm>
            <a:off x="7373103" y="-1"/>
            <a:ext cx="1770897" cy="5141314"/>
          </a:xfrm>
          <a:prstGeom prst="rect">
            <a:avLst/>
          </a:prstGeom>
        </p:spPr>
      </p:pic>
      <p:sp>
        <p:nvSpPr>
          <p:cNvPr id="2" name="Title Placeholder 1"/>
          <p:cNvSpPr>
            <a:spLocks noGrp="1"/>
          </p:cNvSpPr>
          <p:nvPr>
            <p:ph type="title"/>
          </p:nvPr>
        </p:nvSpPr>
        <p:spPr>
          <a:xfrm>
            <a:off x="628650" y="38420"/>
            <a:ext cx="7886700" cy="937260"/>
          </a:xfrm>
          <a:prstGeom prst="rect">
            <a:avLst/>
          </a:prstGeom>
        </p:spPr>
        <p:txBody>
          <a:bodyPr vert="horz" lIns="91440" tIns="45720" rIns="91440" bIns="45720" rtlCol="0" anchor="ctr">
            <a:normAutofit/>
          </a:bodyPr>
          <a:lstStyle/>
          <a:p>
            <a:pPr lvl="0">
              <a:lnSpc>
                <a:spcPct val="120000"/>
              </a:lnSpc>
            </a:pPr>
            <a:r>
              <a:rPr lang="en-US" dirty="0"/>
              <a:t>Click to edit Master title style</a:t>
            </a:r>
          </a:p>
        </p:txBody>
      </p:sp>
      <p:sp>
        <p:nvSpPr>
          <p:cNvPr id="3" name="Text Placeholder 2"/>
          <p:cNvSpPr>
            <a:spLocks noGrp="1"/>
          </p:cNvSpPr>
          <p:nvPr>
            <p:ph type="body" idx="1"/>
          </p:nvPr>
        </p:nvSpPr>
        <p:spPr>
          <a:xfrm>
            <a:off x="628650" y="1378670"/>
            <a:ext cx="7891272" cy="3209544"/>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656936" y="4767263"/>
            <a:ext cx="5862986" cy="273844"/>
          </a:xfrm>
          <a:prstGeom prst="rect">
            <a:avLst/>
          </a:prstGeom>
        </p:spPr>
        <p:txBody>
          <a:bodyPr vert="horz" lIns="91440" tIns="45720" rIns="91440" bIns="45720" rtlCol="0" anchor="ctr"/>
          <a:lstStyle>
            <a:lvl1pPr algn="r">
              <a:defRPr sz="800">
                <a:solidFill>
                  <a:schemeClr val="bg2"/>
                </a:solidFill>
              </a:defRPr>
            </a:lvl1pPr>
          </a:lstStyle>
          <a:p>
            <a:endParaRPr lang="en-US" dirty="0"/>
          </a:p>
        </p:txBody>
      </p:sp>
      <p:sp>
        <p:nvSpPr>
          <p:cNvPr id="6" name="Slide Number Placeholder 5"/>
          <p:cNvSpPr>
            <a:spLocks noGrp="1"/>
          </p:cNvSpPr>
          <p:nvPr>
            <p:ph type="sldNum" sz="quarter" idx="4"/>
          </p:nvPr>
        </p:nvSpPr>
        <p:spPr>
          <a:xfrm>
            <a:off x="8576586" y="4796463"/>
            <a:ext cx="309700" cy="215444"/>
          </a:xfrm>
          <a:prstGeom prst="rect">
            <a:avLst/>
          </a:prstGeom>
        </p:spPr>
        <p:txBody>
          <a:bodyPr vert="horz" wrap="none" lIns="91440" tIns="45720" rIns="91440" bIns="45720" rtlCol="0" anchor="ctr">
            <a:spAutoFit/>
          </a:bodyPr>
          <a:lstStyle>
            <a:lvl1pPr algn="r">
              <a:defRPr sz="800">
                <a:solidFill>
                  <a:schemeClr val="bg2"/>
                </a:solidFill>
              </a:defRPr>
            </a:lvl1pPr>
          </a:lstStyle>
          <a:p>
            <a:fld id="{5339919A-1AF4-8143-B305-C972D12AEE0C}" type="slidenum">
              <a:rPr lang="en-US" smtClean="0"/>
              <a:pPr/>
              <a:t>‹#›</a:t>
            </a:fld>
            <a:endParaRPr lang="en-US"/>
          </a:p>
        </p:txBody>
      </p:sp>
      <p:pic>
        <p:nvPicPr>
          <p:cNvPr id="8" name="Picture 7">
            <a:extLst>
              <a:ext uri="{FF2B5EF4-FFF2-40B4-BE49-F238E27FC236}">
                <a16:creationId xmlns:a16="http://schemas.microsoft.com/office/drawing/2014/main" id="{47DD689D-D977-C74D-99C7-BBF5B876BD3A}"/>
              </a:ext>
            </a:extLst>
          </p:cNvPr>
          <p:cNvPicPr>
            <a:picLocks noChangeAspect="1"/>
          </p:cNvPicPr>
          <p:nvPr userDrawn="1"/>
        </p:nvPicPr>
        <p:blipFill>
          <a:blip r:embed="rId15"/>
          <a:stretch>
            <a:fillRect/>
          </a:stretch>
        </p:blipFill>
        <p:spPr>
          <a:xfrm>
            <a:off x="309752" y="4713088"/>
            <a:ext cx="923250" cy="298133"/>
          </a:xfrm>
          <a:prstGeom prst="rect">
            <a:avLst/>
          </a:prstGeom>
        </p:spPr>
      </p:pic>
    </p:spTree>
    <p:extLst>
      <p:ext uri="{BB962C8B-B14F-4D97-AF65-F5344CB8AC3E}">
        <p14:creationId xmlns:p14="http://schemas.microsoft.com/office/powerpoint/2010/main" val="3247010951"/>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lang="en-US" sz="1800" b="1" i="0" kern="1200" baseline="0" dirty="0">
          <a:solidFill>
            <a:schemeClr val="accent3"/>
          </a:solidFill>
          <a:latin typeface="Arial" panose="020B0604020202020204" pitchFamily="34" charset="0"/>
          <a:ea typeface="+mj-ea"/>
          <a:cs typeface="+mj-cs"/>
        </a:defRPr>
      </a:lvl1pPr>
    </p:titleStyle>
    <p:bodyStyle>
      <a:lvl1pPr marL="0" indent="0" algn="l" defTabSz="685800" rtl="0" eaLnBrk="1" latinLnBrk="0" hangingPunct="1">
        <a:lnSpc>
          <a:spcPct val="120000"/>
        </a:lnSpc>
        <a:spcBef>
          <a:spcPts val="1800"/>
        </a:spcBef>
        <a:buFont typeface="Arial" panose="020B0604020202020204" pitchFamily="34" charset="0"/>
        <a:buNone/>
        <a:defRPr lang="en-US" sz="1400" b="1" kern="1200" baseline="0" dirty="0" smtClean="0">
          <a:solidFill>
            <a:schemeClr val="bg2"/>
          </a:solidFill>
          <a:latin typeface="+mn-lt"/>
          <a:ea typeface="+mn-ea"/>
          <a:cs typeface="+mn-cs"/>
        </a:defRPr>
      </a:lvl1pPr>
      <a:lvl2pPr marL="0" indent="0" algn="l" defTabSz="685800" rtl="0" eaLnBrk="1" latinLnBrk="0" hangingPunct="1">
        <a:lnSpc>
          <a:spcPct val="120000"/>
        </a:lnSpc>
        <a:spcBef>
          <a:spcPts val="1200"/>
        </a:spcBef>
        <a:buClr>
          <a:schemeClr val="accent1"/>
        </a:buClr>
        <a:buFont typeface="Arial" panose="020B0604020202020204" pitchFamily="34" charset="0"/>
        <a:buNone/>
        <a:tabLst/>
        <a:defRPr lang="en-US" sz="1400" kern="1200" baseline="0" smtClean="0">
          <a:solidFill>
            <a:schemeClr val="bg2"/>
          </a:solidFill>
          <a:latin typeface="+mn-lt"/>
          <a:ea typeface="+mn-ea"/>
          <a:cs typeface="+mn-cs"/>
        </a:defRPr>
      </a:lvl2pPr>
      <a:lvl3pPr marL="171450" indent="-171450" algn="l" defTabSz="685800" rtl="0" eaLnBrk="1" latinLnBrk="0" hangingPunct="1">
        <a:lnSpc>
          <a:spcPct val="120000"/>
        </a:lnSpc>
        <a:spcBef>
          <a:spcPts val="600"/>
        </a:spcBef>
        <a:buClr>
          <a:schemeClr val="accent5"/>
        </a:buClr>
        <a:buFont typeface="Arial" panose="020B0604020202020204" pitchFamily="34" charset="0"/>
        <a:buChar char="•"/>
        <a:tabLst/>
        <a:defRPr lang="en-US" sz="1400" kern="1200" baseline="0" dirty="0" smtClean="0">
          <a:solidFill>
            <a:schemeClr val="bg2"/>
          </a:solidFill>
          <a:latin typeface="+mn-lt"/>
          <a:ea typeface="+mn-ea"/>
          <a:cs typeface="+mn-cs"/>
        </a:defRPr>
      </a:lvl3pPr>
      <a:lvl4pPr marL="358775" indent="-176213" algn="l" defTabSz="685800" rtl="0" eaLnBrk="1" latinLnBrk="0" hangingPunct="1">
        <a:lnSpc>
          <a:spcPct val="120000"/>
        </a:lnSpc>
        <a:spcBef>
          <a:spcPts val="200"/>
        </a:spcBef>
        <a:buClr>
          <a:schemeClr val="accent5"/>
        </a:buClr>
        <a:buSzPct val="120000"/>
        <a:buFont typeface="System Font Regular"/>
        <a:buChar char="◦"/>
        <a:tabLst/>
        <a:defRPr lang="en-US" sz="1400" kern="1200" baseline="0" dirty="0" smtClean="0">
          <a:solidFill>
            <a:schemeClr val="bg2"/>
          </a:solidFill>
          <a:latin typeface="+mn-lt"/>
          <a:ea typeface="+mn-ea"/>
          <a:cs typeface="+mn-cs"/>
        </a:defRPr>
      </a:lvl4pPr>
      <a:lvl5pPr marL="527050" indent="-152400" algn="l" defTabSz="685800" rtl="0" eaLnBrk="1" latinLnBrk="0" hangingPunct="1">
        <a:lnSpc>
          <a:spcPct val="120000"/>
        </a:lnSpc>
        <a:spcBef>
          <a:spcPts val="200"/>
        </a:spcBef>
        <a:buClr>
          <a:schemeClr val="accent5"/>
        </a:buClr>
        <a:buFont typeface="Arial" panose="020B0604020202020204" pitchFamily="34" charset="0"/>
        <a:buChar char="•"/>
        <a:tabLst/>
        <a:defRPr lang="en-US" sz="1400" kern="1200" baseline="0" dirty="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6CD91C-746D-1145-9631-4B7B8BB643E7}"/>
              </a:ext>
            </a:extLst>
          </p:cNvPr>
          <p:cNvPicPr>
            <a:picLocks noChangeAspect="1"/>
          </p:cNvPicPr>
          <p:nvPr userDrawn="1"/>
        </p:nvPicPr>
        <p:blipFill>
          <a:blip r:embed="rId3"/>
          <a:stretch>
            <a:fillRect/>
          </a:stretch>
        </p:blipFill>
        <p:spPr>
          <a:xfrm>
            <a:off x="0" y="0"/>
            <a:ext cx="9144000" cy="5143500"/>
          </a:xfrm>
          <a:prstGeom prst="rect">
            <a:avLst/>
          </a:prstGeom>
        </p:spPr>
      </p:pic>
      <p:sp>
        <p:nvSpPr>
          <p:cNvPr id="10" name="Text Placeholder 8">
            <a:extLst>
              <a:ext uri="{FF2B5EF4-FFF2-40B4-BE49-F238E27FC236}">
                <a16:creationId xmlns:a16="http://schemas.microsoft.com/office/drawing/2014/main" id="{AB80957C-288D-674A-88CA-43CAE446C03C}"/>
              </a:ext>
            </a:extLst>
          </p:cNvPr>
          <p:cNvSpPr txBox="1">
            <a:spLocks/>
          </p:cNvSpPr>
          <p:nvPr userDrawn="1"/>
        </p:nvSpPr>
        <p:spPr>
          <a:xfrm>
            <a:off x="7240642" y="4406626"/>
            <a:ext cx="1274708" cy="258532"/>
          </a:xfrm>
          <a:prstGeom prst="rect">
            <a:avLst/>
          </a:prstGeom>
        </p:spPr>
        <p:txBody>
          <a:bodyPr wrap="none">
            <a:spAutoFit/>
          </a:bodyPr>
          <a:lstStyle>
            <a:lvl1pPr marL="0" indent="0" algn="r" defTabSz="914400" rtl="0" eaLnBrk="1" latinLnBrk="0" hangingPunct="1">
              <a:lnSpc>
                <a:spcPct val="90000"/>
              </a:lnSpc>
              <a:spcBef>
                <a:spcPts val="1000"/>
              </a:spcBef>
              <a:buFontTx/>
              <a:buNone/>
              <a:defRPr sz="1800" b="0" i="0" kern="1200" baseline="0">
                <a:solidFill>
                  <a:srgbClr val="89898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b="1" i="0" kern="1200" baseline="0">
                <a:solidFill>
                  <a:srgbClr val="89898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1" i="0" kern="1200" baseline="0">
                <a:solidFill>
                  <a:srgbClr val="89898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b="1" i="0" kern="1200" baseline="0">
                <a:solidFill>
                  <a:srgbClr val="89898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b="1" i="0" kern="1200" baseline="0">
                <a:solidFill>
                  <a:srgbClr val="89898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aseline="0" dirty="0">
                <a:solidFill>
                  <a:schemeClr val="tx2"/>
                </a:solidFill>
                <a:latin typeface="Arial" panose="020B0604020202020204" pitchFamily="34" charset="0"/>
              </a:rPr>
              <a:t>cedars-</a:t>
            </a:r>
            <a:r>
              <a:rPr lang="en-US" sz="1200" baseline="0" dirty="0" err="1">
                <a:solidFill>
                  <a:schemeClr val="tx2"/>
                </a:solidFill>
                <a:latin typeface="Arial" panose="020B0604020202020204" pitchFamily="34" charset="0"/>
              </a:rPr>
              <a:t>sinai.org</a:t>
            </a:r>
            <a:endParaRPr lang="en-US" sz="1200" baseline="0" dirty="0">
              <a:solidFill>
                <a:schemeClr val="tx2"/>
              </a:solidFill>
              <a:latin typeface="Arial" panose="020B0604020202020204" pitchFamily="34" charset="0"/>
            </a:endParaRPr>
          </a:p>
        </p:txBody>
      </p:sp>
      <p:pic>
        <p:nvPicPr>
          <p:cNvPr id="8" name="Picture 7">
            <a:extLst>
              <a:ext uri="{FF2B5EF4-FFF2-40B4-BE49-F238E27FC236}">
                <a16:creationId xmlns:a16="http://schemas.microsoft.com/office/drawing/2014/main" id="{8208B877-EE43-DC4E-8BF9-01555B712A58}"/>
              </a:ext>
            </a:extLst>
          </p:cNvPr>
          <p:cNvPicPr>
            <a:picLocks noChangeAspect="1"/>
          </p:cNvPicPr>
          <p:nvPr userDrawn="1"/>
        </p:nvPicPr>
        <p:blipFill>
          <a:blip r:embed="rId4"/>
          <a:stretch>
            <a:fillRect/>
          </a:stretch>
        </p:blipFill>
        <p:spPr>
          <a:xfrm>
            <a:off x="498846" y="4310884"/>
            <a:ext cx="1430397" cy="461900"/>
          </a:xfrm>
          <a:prstGeom prst="rect">
            <a:avLst/>
          </a:prstGeom>
        </p:spPr>
      </p:pic>
    </p:spTree>
    <p:extLst>
      <p:ext uri="{BB962C8B-B14F-4D97-AF65-F5344CB8AC3E}">
        <p14:creationId xmlns:p14="http://schemas.microsoft.com/office/powerpoint/2010/main" val="767288214"/>
      </p:ext>
    </p:extLst>
  </p:cSld>
  <p:clrMap bg1="lt1" tx1="dk1" bg2="lt2" tx2="dk2" accent1="accent1" accent2="accent2" accent3="accent3" accent4="accent4" accent5="accent5" accent6="accent6" hlink="hlink" folHlink="folHlink"/>
  <p:sldLayoutIdLst>
    <p:sldLayoutId id="2147483695"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120000"/>
        </a:lnSpc>
        <a:spcBef>
          <a:spcPct val="0"/>
        </a:spcBef>
        <a:buNone/>
        <a:defRPr sz="3000" b="1" i="0" kern="1200" baseline="0">
          <a:solidFill>
            <a:schemeClr val="bg1"/>
          </a:solidFill>
          <a:latin typeface="Arial" panose="020B0604020202020204" pitchFamily="34" charset="0"/>
          <a:ea typeface="+mj-ea"/>
          <a:cs typeface="+mj-cs"/>
        </a:defRPr>
      </a:lvl1pPr>
    </p:titleStyle>
    <p:bodyStyle>
      <a:lvl1pPr marL="0" indent="0" algn="l" defTabSz="685800" rtl="0" eaLnBrk="1" latinLnBrk="0" hangingPunct="1">
        <a:lnSpc>
          <a:spcPct val="90000"/>
        </a:lnSpc>
        <a:spcBef>
          <a:spcPts val="750"/>
        </a:spcBef>
        <a:buFontTx/>
        <a:buNone/>
        <a:defRPr sz="1800" b="1" i="0" kern="1200" baseline="0">
          <a:solidFill>
            <a:schemeClr val="bg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50" b="1" i="0" kern="1200" baseline="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50" b="1" i="0" kern="1200" baseline="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50" b="1" i="0" kern="1200" baseline="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50" b="1" i="0" kern="1200" baseline="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ncbi.nlm.nih.gov/pubmed/?term=American%20Medical%20Association%5bCorporate%20Author%5d" TargetMode="External"/><Relationship Id="rId2" Type="http://schemas.openxmlformats.org/officeDocument/2006/relationships/hyperlink" Target="https://jamanetwork.com/journals/jama/fullarticle/2763136" TargetMode="External"/><Relationship Id="rId1" Type="http://schemas.openxmlformats.org/officeDocument/2006/relationships/slideLayout" Target="../slideLayouts/slideLayout2.xml"/><Relationship Id="rId4" Type="http://schemas.openxmlformats.org/officeDocument/2006/relationships/hyperlink" Target="https://www.ncbi.nlm.nih.gov/pubmed/12025762"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doi.org/10.1136/bmj.m1065"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CC09F-3B1C-8745-BD81-34B0DCEA5B09}"/>
              </a:ext>
            </a:extLst>
          </p:cNvPr>
          <p:cNvSpPr>
            <a:spLocks noGrp="1"/>
          </p:cNvSpPr>
          <p:nvPr>
            <p:ph type="title"/>
          </p:nvPr>
        </p:nvSpPr>
        <p:spPr>
          <a:xfrm>
            <a:off x="628650" y="855025"/>
            <a:ext cx="7886700" cy="952836"/>
          </a:xfrm>
          <a:prstGeom prst="rect">
            <a:avLst/>
          </a:prstGeom>
        </p:spPr>
        <p:txBody>
          <a:bodyPr/>
          <a:lstStyle/>
          <a:p>
            <a:pPr algn="ctr"/>
            <a:r>
              <a:rPr lang="en-US" sz="3200" dirty="0"/>
              <a:t>Are There Limits To How Far One Must Go For Others? </a:t>
            </a:r>
          </a:p>
        </p:txBody>
      </p:sp>
      <p:sp>
        <p:nvSpPr>
          <p:cNvPr id="3" name="Content Placeholder 2">
            <a:extLst>
              <a:ext uri="{FF2B5EF4-FFF2-40B4-BE49-F238E27FC236}">
                <a16:creationId xmlns:a16="http://schemas.microsoft.com/office/drawing/2014/main" id="{96EFB122-768F-AF48-BDA5-DB50298670D6}"/>
              </a:ext>
            </a:extLst>
          </p:cNvPr>
          <p:cNvSpPr>
            <a:spLocks noGrp="1"/>
          </p:cNvSpPr>
          <p:nvPr>
            <p:ph idx="4294967295"/>
          </p:nvPr>
        </p:nvSpPr>
        <p:spPr>
          <a:xfrm>
            <a:off x="628650" y="1724098"/>
            <a:ext cx="7886700" cy="1446615"/>
          </a:xfrm>
          <a:prstGeom prst="rect">
            <a:avLst/>
          </a:prstGeom>
        </p:spPr>
        <p:txBody>
          <a:bodyPr/>
          <a:lstStyle/>
          <a:p>
            <a:pPr algn="ctr"/>
            <a:endParaRPr lang="en-US" sz="2400" dirty="0"/>
          </a:p>
          <a:p>
            <a:pPr algn="ctr"/>
            <a:r>
              <a:rPr lang="en-US" sz="2400" dirty="0"/>
              <a:t>A theoretical model for healthcare providers</a:t>
            </a:r>
            <a:endParaRPr lang="en-US" sz="1200" dirty="0"/>
          </a:p>
          <a:p>
            <a:pPr algn="ctr"/>
            <a:endParaRPr lang="en-US" sz="1600" i="1" dirty="0"/>
          </a:p>
          <a:p>
            <a:pPr algn="ctr"/>
            <a:r>
              <a:rPr lang="en-US" sz="1600" i="1" dirty="0"/>
              <a:t>Rabbi Dr. Jason Weiner, BCC</a:t>
            </a:r>
          </a:p>
        </p:txBody>
      </p:sp>
    </p:spTree>
    <p:extLst>
      <p:ext uri="{BB962C8B-B14F-4D97-AF65-F5344CB8AC3E}">
        <p14:creationId xmlns:p14="http://schemas.microsoft.com/office/powerpoint/2010/main" val="2242671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C29B8-87BD-403F-A41D-D3201A2C73E3}"/>
              </a:ext>
            </a:extLst>
          </p:cNvPr>
          <p:cNvSpPr>
            <a:spLocks noGrp="1"/>
          </p:cNvSpPr>
          <p:nvPr>
            <p:ph type="title"/>
          </p:nvPr>
        </p:nvSpPr>
        <p:spPr/>
        <p:txBody>
          <a:bodyPr/>
          <a:lstStyle/>
          <a:p>
            <a:r>
              <a:rPr lang="en-US" dirty="0"/>
              <a:t>The One-Fifth Rule</a:t>
            </a:r>
          </a:p>
        </p:txBody>
      </p:sp>
      <p:sp>
        <p:nvSpPr>
          <p:cNvPr id="3" name="Content Placeholder 2">
            <a:extLst>
              <a:ext uri="{FF2B5EF4-FFF2-40B4-BE49-F238E27FC236}">
                <a16:creationId xmlns:a16="http://schemas.microsoft.com/office/drawing/2014/main" id="{A825869E-498A-467C-8489-CBC9E88DB3E3}"/>
              </a:ext>
            </a:extLst>
          </p:cNvPr>
          <p:cNvSpPr>
            <a:spLocks noGrp="1"/>
          </p:cNvSpPr>
          <p:nvPr>
            <p:ph idx="1"/>
          </p:nvPr>
        </p:nvSpPr>
        <p:spPr>
          <a:xfrm>
            <a:off x="628650" y="1256426"/>
            <a:ext cx="7891272" cy="3331787"/>
          </a:xfrm>
        </p:spPr>
        <p:txBody>
          <a:bodyPr/>
          <a:lstStyle/>
          <a:p>
            <a:pPr marL="285750" indent="-285750">
              <a:buFont typeface="Arial" panose="020B0604020202020204" pitchFamily="34" charset="0"/>
              <a:buChar char="•"/>
            </a:pPr>
            <a:r>
              <a:rPr lang="en-US" b="0" dirty="0"/>
              <a:t>Many rabbinic authorities do indeed maintain that one must spend all they have to save a life, while others – including many contemporary rabbinic authorities - rule that one need not spend more than one-fifth of their assets even to save another life</a:t>
            </a:r>
          </a:p>
          <a:p>
            <a:pPr marL="285750" indent="-285750">
              <a:buFont typeface="Arial" panose="020B0604020202020204" pitchFamily="34" charset="0"/>
              <a:buChar char="•"/>
            </a:pPr>
            <a:r>
              <a:rPr lang="en-US" b="0" dirty="0"/>
              <a:t>Obligation is shared by the entire community, which is required to protect the general public’s financial viability, thus everyone in a society is expected to do their part by contributing to communal needs, but no individual can be required to spend everything they have in order to do it all on their own</a:t>
            </a:r>
          </a:p>
          <a:p>
            <a:pPr marL="285750" indent="-285750">
              <a:buFont typeface="Arial" panose="020B0604020202020204" pitchFamily="34" charset="0"/>
              <a:buChar char="•"/>
            </a:pPr>
            <a:r>
              <a:rPr lang="en-US" b="0" dirty="0"/>
              <a:t>To expect a healthcare provider to be available at all times and do everything they can on behalf of any patient in need could drain all of a person’s emotional and financial resources and jeopardize others to whom they owe responsibility, and could thus be said to cost them more than one fifth of their wealth</a:t>
            </a:r>
          </a:p>
          <a:p>
            <a:pPr marL="285750" indent="-285750">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6552FC6-921D-460D-8105-B9CC6A3C2B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4C530E-0DE6-4C9C-8B0C-BFB1D330A8BB}"/>
              </a:ext>
            </a:extLst>
          </p:cNvPr>
          <p:cNvSpPr>
            <a:spLocks noGrp="1"/>
          </p:cNvSpPr>
          <p:nvPr>
            <p:ph type="sldNum" sz="quarter" idx="12"/>
          </p:nvPr>
        </p:nvSpPr>
        <p:spPr/>
        <p:txBody>
          <a:bodyPr/>
          <a:lstStyle/>
          <a:p>
            <a:fld id="{5339919A-1AF4-8143-B305-C972D12AEE0C}" type="slidenum">
              <a:rPr lang="en-US" smtClean="0"/>
              <a:t>10</a:t>
            </a:fld>
            <a:endParaRPr lang="en-US"/>
          </a:p>
        </p:txBody>
      </p:sp>
    </p:spTree>
    <p:extLst>
      <p:ext uri="{BB962C8B-B14F-4D97-AF65-F5344CB8AC3E}">
        <p14:creationId xmlns:p14="http://schemas.microsoft.com/office/powerpoint/2010/main" val="1569661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I</a:t>
            </a:r>
          </a:p>
        </p:txBody>
      </p:sp>
      <p:sp>
        <p:nvSpPr>
          <p:cNvPr id="3" name="Content Placeholder 2"/>
          <p:cNvSpPr>
            <a:spLocks noGrp="1"/>
          </p:cNvSpPr>
          <p:nvPr>
            <p:ph idx="1"/>
          </p:nvPr>
        </p:nvSpPr>
        <p:spPr>
          <a:xfrm>
            <a:off x="628650" y="1095884"/>
            <a:ext cx="7891272" cy="3671378"/>
          </a:xfrm>
        </p:spPr>
        <p:txBody>
          <a:bodyPr/>
          <a:lstStyle/>
          <a:p>
            <a:r>
              <a:rPr lang="en-US" sz="1050" b="0" dirty="0"/>
              <a:t>Adams &amp; Walls, “Supporting the Health Care Workforce During the COVID-19 Global Epidemic,” </a:t>
            </a:r>
            <a:r>
              <a:rPr lang="en-US" sz="1050" b="0" i="1" dirty="0"/>
              <a:t>JAMA. </a:t>
            </a:r>
            <a:r>
              <a:rPr lang="en-US" sz="1050" b="0" dirty="0"/>
              <a:t>Published online March 12, 2020. </a:t>
            </a:r>
            <a:r>
              <a:rPr lang="en-US" sz="1050" b="0" u="sng" dirty="0">
                <a:hlinkClick r:id="rId2"/>
              </a:rPr>
              <a:t>https://jamanetwork.com/journals/jama/fullarticle/2763136</a:t>
            </a:r>
            <a:r>
              <a:rPr lang="en-US" sz="1050" b="0" dirty="0"/>
              <a:t> </a:t>
            </a:r>
            <a:endParaRPr lang="en-US" sz="1050" b="0" u="sng" dirty="0">
              <a:hlinkClick r:id="rId3"/>
            </a:endParaRPr>
          </a:p>
          <a:p>
            <a:r>
              <a:rPr lang="en-US" sz="1050" b="0" u="sng" dirty="0">
                <a:hlinkClick r:id="rId3"/>
              </a:rPr>
              <a:t>American Medical Association</a:t>
            </a:r>
            <a:r>
              <a:rPr lang="en-US" sz="1050" b="0" u="sng" dirty="0"/>
              <a:t>, “</a:t>
            </a:r>
            <a:r>
              <a:rPr lang="en-US" sz="1050" b="0" dirty="0"/>
              <a:t>Declaration of Professional Responsibility: Medicine's Social Contract with Humanity,” </a:t>
            </a:r>
            <a:r>
              <a:rPr lang="en-US" sz="1050" b="0" i="1" u="sng" dirty="0">
                <a:hlinkClick r:id="rId4" tooltip="Missouri medicine."/>
              </a:rPr>
              <a:t>Mo</a:t>
            </a:r>
            <a:r>
              <a:rPr lang="en-US" sz="1050" b="0" u="sng" dirty="0"/>
              <a:t> </a:t>
            </a:r>
            <a:r>
              <a:rPr lang="en-US" sz="1050" b="0" i="1" u="sng" dirty="0"/>
              <a:t>Med, </a:t>
            </a:r>
            <a:r>
              <a:rPr lang="en-US" sz="1050" b="0" u="sng" dirty="0"/>
              <a:t>99:5 (</a:t>
            </a:r>
            <a:r>
              <a:rPr lang="en-US" sz="1050" b="0" dirty="0"/>
              <a:t>2002):195</a:t>
            </a:r>
          </a:p>
          <a:p>
            <a:r>
              <a:rPr lang="en-US" sz="1050" b="0" dirty="0"/>
              <a:t>T. Beauchamp and J. Childress, </a:t>
            </a:r>
            <a:r>
              <a:rPr lang="en-US" sz="1050" b="0" i="1" dirty="0"/>
              <a:t>Principles of Biomedical Ethics,</a:t>
            </a:r>
            <a:r>
              <a:rPr lang="en-US" sz="1050" b="0" dirty="0"/>
              <a:t> 7</a:t>
            </a:r>
            <a:r>
              <a:rPr lang="en-US" sz="1050" b="0" baseline="30000" dirty="0"/>
              <a:t>th</a:t>
            </a:r>
            <a:r>
              <a:rPr lang="en-US" sz="1050" b="0" dirty="0"/>
              <a:t> ed. (Oxford University Press, 2012), 202; </a:t>
            </a:r>
            <a:r>
              <a:rPr lang="en-US" sz="1050" b="0" i="1" dirty="0"/>
              <a:t>Encyclopedia of Bioethics</a:t>
            </a:r>
            <a:r>
              <a:rPr lang="en-US" sz="1050" b="0" dirty="0"/>
              <a:t>, 4</a:t>
            </a:r>
            <a:r>
              <a:rPr lang="en-US" sz="1050" b="0" baseline="30000" dirty="0"/>
              <a:t>th</a:t>
            </a:r>
            <a:r>
              <a:rPr lang="en-US" sz="1050" b="0" dirty="0"/>
              <a:t> ed. (Macmillan Reference, 2014)</a:t>
            </a:r>
          </a:p>
          <a:p>
            <a:r>
              <a:rPr lang="en-US" sz="1050" b="0" dirty="0"/>
              <a:t>Sandra Carnahan, “Concierge Medicine: Legal and Ethical Issues,” </a:t>
            </a:r>
            <a:r>
              <a:rPr lang="en-US" sz="1050" b="0" i="1" dirty="0"/>
              <a:t>Journal of Law, Medicine &amp; Ethics</a:t>
            </a:r>
            <a:r>
              <a:rPr lang="en-US" sz="1050" b="0" dirty="0"/>
              <a:t>, 35:1 (2007), 213</a:t>
            </a:r>
          </a:p>
          <a:p>
            <a:r>
              <a:rPr lang="en-US" sz="1050" b="0" dirty="0"/>
              <a:t>J. Paul Kellehar, “Beneficence, Justice and Health Care,” </a:t>
            </a:r>
            <a:r>
              <a:rPr lang="en-US" sz="1050" b="0" i="1" dirty="0"/>
              <a:t>Kennedy Institute of Ethics Journal, </a:t>
            </a:r>
            <a:r>
              <a:rPr lang="en-US" sz="1050" b="0" dirty="0"/>
              <a:t>24:1 (2014), 31</a:t>
            </a:r>
          </a:p>
          <a:p>
            <a:r>
              <a:rPr lang="en-US" sz="1050" b="0" i="1" dirty="0"/>
              <a:t>Encyclopedia of Bioethics</a:t>
            </a:r>
            <a:r>
              <a:rPr lang="en-US" sz="1050" b="0" dirty="0"/>
              <a:t>, 4</a:t>
            </a:r>
            <a:r>
              <a:rPr lang="en-US" sz="1050" b="0" baseline="30000" dirty="0"/>
              <a:t>th</a:t>
            </a:r>
            <a:r>
              <a:rPr lang="en-US" sz="1050" b="0" dirty="0"/>
              <a:t> ed. (Macmillan Reference, 2014), 311.</a:t>
            </a:r>
          </a:p>
          <a:p>
            <a:r>
              <a:rPr lang="en-US" sz="1050" b="0" dirty="0"/>
              <a:t>Malm, May, Francis, Omer, Salmon and Hood, “Ethics, Pandemics, and the Duty to Treat,” </a:t>
            </a:r>
            <a:r>
              <a:rPr lang="en-US" sz="1050" b="0" i="1" dirty="0"/>
              <a:t>American Journal of Bioethics </a:t>
            </a:r>
            <a:r>
              <a:rPr lang="en-US" sz="1050" b="0" dirty="0"/>
              <a:t>8:8 (2008):4-19</a:t>
            </a:r>
          </a:p>
          <a:p>
            <a:endParaRPr lang="en-US" sz="1050" b="0"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39919A-1AF4-8143-B305-C972D12AEE0C}" type="slidenum">
              <a:rPr lang="en-US" smtClean="0"/>
              <a:t>11</a:t>
            </a:fld>
            <a:endParaRPr lang="en-US"/>
          </a:p>
        </p:txBody>
      </p:sp>
    </p:spTree>
    <p:extLst>
      <p:ext uri="{BB962C8B-B14F-4D97-AF65-F5344CB8AC3E}">
        <p14:creationId xmlns:p14="http://schemas.microsoft.com/office/powerpoint/2010/main" val="92054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II</a:t>
            </a:r>
          </a:p>
        </p:txBody>
      </p:sp>
      <p:sp>
        <p:nvSpPr>
          <p:cNvPr id="3" name="Content Placeholder 2"/>
          <p:cNvSpPr>
            <a:spLocks noGrp="1"/>
          </p:cNvSpPr>
          <p:nvPr>
            <p:ph idx="1"/>
          </p:nvPr>
        </p:nvSpPr>
        <p:spPr/>
        <p:txBody>
          <a:bodyPr/>
          <a:lstStyle/>
          <a:p>
            <a:r>
              <a:rPr lang="en-US" sz="1050" b="0" dirty="0"/>
              <a:t>William Malouf, “Redefining Professionalism in an Era of Residency Work-Hour Limitations,” </a:t>
            </a:r>
            <a:r>
              <a:rPr lang="en-US" sz="1050" b="0" i="1" dirty="0"/>
              <a:t>AMA Journal of Ethics, </a:t>
            </a:r>
            <a:r>
              <a:rPr lang="en-US" sz="1050" b="0" dirty="0"/>
              <a:t>17:2 (2015), 125-6</a:t>
            </a:r>
          </a:p>
          <a:p>
            <a:r>
              <a:rPr lang="en-US" sz="1050" b="0" dirty="0" err="1"/>
              <a:t>Paterlini</a:t>
            </a:r>
            <a:r>
              <a:rPr lang="en-US" sz="1050" b="0" dirty="0"/>
              <a:t>, “On the front lines of coronavirus: the Italian response to covid-19,” </a:t>
            </a:r>
            <a:r>
              <a:rPr lang="en-US" sz="1050" b="0" i="1" dirty="0"/>
              <a:t>BMJ </a:t>
            </a:r>
            <a:r>
              <a:rPr lang="en-US" sz="1050" b="0" dirty="0"/>
              <a:t>2020</a:t>
            </a:r>
            <a:r>
              <a:rPr lang="en-US" sz="1050" b="0" i="1" dirty="0"/>
              <a:t>; </a:t>
            </a:r>
            <a:r>
              <a:rPr lang="en-US" sz="1050" b="0" dirty="0"/>
              <a:t>368</a:t>
            </a:r>
            <a:r>
              <a:rPr lang="en-US" sz="1050" b="0" i="1" dirty="0"/>
              <a:t> </a:t>
            </a:r>
            <a:r>
              <a:rPr lang="en-US" sz="1050" b="0" dirty="0" err="1"/>
              <a:t>doi</a:t>
            </a:r>
            <a:r>
              <a:rPr lang="en-US" sz="1050" b="0" dirty="0"/>
              <a:t>: </a:t>
            </a:r>
            <a:r>
              <a:rPr lang="en-US" sz="1050" b="0" u="sng" dirty="0">
                <a:hlinkClick r:id="rId2"/>
              </a:rPr>
              <a:t>https://doi.org/10.1136/bmj.m1065</a:t>
            </a:r>
            <a:r>
              <a:rPr lang="en-US" sz="1050" b="0" i="1" dirty="0"/>
              <a:t> </a:t>
            </a:r>
            <a:r>
              <a:rPr lang="en-US" sz="1050" b="0" dirty="0"/>
              <a:t>(Published 16 March 2020).</a:t>
            </a:r>
          </a:p>
          <a:p>
            <a:r>
              <a:rPr lang="en-US" sz="1050" b="0" dirty="0" err="1"/>
              <a:t>Twardowski</a:t>
            </a:r>
            <a:r>
              <a:rPr lang="en-US" sz="1050" b="0" dirty="0"/>
              <a:t>, </a:t>
            </a:r>
            <a:r>
              <a:rPr lang="en-US" sz="1050" b="0" dirty="0" err="1"/>
              <a:t>Mcinnis</a:t>
            </a:r>
            <a:r>
              <a:rPr lang="en-US" sz="1050" b="0" dirty="0"/>
              <a:t>, </a:t>
            </a:r>
            <a:r>
              <a:rPr lang="en-US" sz="1050" b="0" dirty="0" err="1"/>
              <a:t>Carelton</a:t>
            </a:r>
            <a:r>
              <a:rPr lang="en-US" sz="1050" b="0" dirty="0"/>
              <a:t>, Cappuccino, </a:t>
            </a:r>
            <a:r>
              <a:rPr lang="en-US" sz="1050" b="0" dirty="0" err="1"/>
              <a:t>Mcdonald</a:t>
            </a:r>
            <a:r>
              <a:rPr lang="en-US" sz="1050" b="0" dirty="0"/>
              <a:t>, Rhodes, “Professional Responsibilities for Treatment of Patients with Ebola: Can a Healthcare Provider Refuse to Treat a Patient with Ebola?,” </a:t>
            </a:r>
            <a:r>
              <a:rPr lang="en-US" sz="1050" b="0" i="1" dirty="0"/>
              <a:t>Rhode Island Medical Journal</a:t>
            </a:r>
            <a:r>
              <a:rPr lang="en-US" sz="1050" b="0" dirty="0"/>
              <a:t>, 97:10 (2014), 63</a:t>
            </a:r>
          </a:p>
          <a:p>
            <a:r>
              <a:rPr lang="en-US" sz="1050" b="0" dirty="0"/>
              <a:t>Value of Life Committee, “1995 Restatement of the Oath of Hippocrates” National Catholic Bioethics Center</a:t>
            </a: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39919A-1AF4-8143-B305-C972D12AEE0C}" type="slidenum">
              <a:rPr lang="en-US" smtClean="0"/>
              <a:t>12</a:t>
            </a:fld>
            <a:endParaRPr lang="en-US"/>
          </a:p>
        </p:txBody>
      </p:sp>
    </p:spTree>
    <p:extLst>
      <p:ext uri="{BB962C8B-B14F-4D97-AF65-F5344CB8AC3E}">
        <p14:creationId xmlns:p14="http://schemas.microsoft.com/office/powerpoint/2010/main" val="235883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3CE910-8607-E146-84B3-C9B6949DFF54}"/>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900936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13A70-9BA4-B048-8609-90E844D566E3}"/>
              </a:ext>
            </a:extLst>
          </p:cNvPr>
          <p:cNvSpPr>
            <a:spLocks noGrp="1"/>
          </p:cNvSpPr>
          <p:nvPr>
            <p:ph type="title"/>
          </p:nvPr>
        </p:nvSpPr>
        <p:spPr/>
        <p:txBody>
          <a:bodyPr/>
          <a:lstStyle/>
          <a:p>
            <a:r>
              <a:rPr lang="en-US" dirty="0"/>
              <a:t>Responsibility &amp; Burdens of Healthcare Providers</a:t>
            </a:r>
          </a:p>
        </p:txBody>
      </p:sp>
      <p:sp>
        <p:nvSpPr>
          <p:cNvPr id="5" name="Content Placeholder 4">
            <a:extLst>
              <a:ext uri="{FF2B5EF4-FFF2-40B4-BE49-F238E27FC236}">
                <a16:creationId xmlns:a16="http://schemas.microsoft.com/office/drawing/2014/main" id="{7C094536-1804-0643-964C-EA0D54FE8789}"/>
              </a:ext>
            </a:extLst>
          </p:cNvPr>
          <p:cNvSpPr>
            <a:spLocks noGrp="1"/>
          </p:cNvSpPr>
          <p:nvPr>
            <p:ph idx="1"/>
          </p:nvPr>
        </p:nvSpPr>
        <p:spPr>
          <a:xfrm>
            <a:off x="628650" y="1493752"/>
            <a:ext cx="7891272" cy="3094461"/>
          </a:xfrm>
        </p:spPr>
        <p:txBody>
          <a:bodyPr/>
          <a:lstStyle/>
          <a:p>
            <a:pPr lvl="2"/>
            <a:r>
              <a:rPr lang="en-US" sz="1600" dirty="0"/>
              <a:t>Popular contemporary rendition of the Hippocratic Oath: “treat without exception all who seek my ministrations” (Value of Life Committee)</a:t>
            </a:r>
          </a:p>
          <a:p>
            <a:pPr lvl="2"/>
            <a:r>
              <a:rPr lang="en-US" sz="1600" dirty="0"/>
              <a:t> AMA “Social Contract with Humanity” commits physicians to “apply our knowledge and skills when needed, though doing so may put us at risk” (Mo Med, 2002)</a:t>
            </a:r>
          </a:p>
        </p:txBody>
      </p:sp>
      <p:sp>
        <p:nvSpPr>
          <p:cNvPr id="4" name="Footer Placeholder 3">
            <a:extLst>
              <a:ext uri="{FF2B5EF4-FFF2-40B4-BE49-F238E27FC236}">
                <a16:creationId xmlns:a16="http://schemas.microsoft.com/office/drawing/2014/main" id="{DE134FB1-D0A3-3648-9A04-599BE90D620C}"/>
              </a:ext>
            </a:extLst>
          </p:cNvPr>
          <p:cNvSpPr>
            <a:spLocks noGrp="1"/>
          </p:cNvSpPr>
          <p:nvPr>
            <p:ph type="ftr" sz="quarter" idx="11"/>
          </p:nvPr>
        </p:nvSpPr>
        <p:spPr/>
        <p:txBody>
          <a:bodyPr/>
          <a:lstStyle/>
          <a:p>
            <a:pPr defTabSz="685800"/>
            <a:endParaRPr lang="en-US" dirty="0">
              <a:solidFill>
                <a:srgbClr val="FFFFFF">
                  <a:lumMod val="50000"/>
                </a:srgbClr>
              </a:solidFill>
            </a:endParaRPr>
          </a:p>
        </p:txBody>
      </p:sp>
      <p:sp>
        <p:nvSpPr>
          <p:cNvPr id="3" name="Slide Number Placeholder 2">
            <a:extLst>
              <a:ext uri="{FF2B5EF4-FFF2-40B4-BE49-F238E27FC236}">
                <a16:creationId xmlns:a16="http://schemas.microsoft.com/office/drawing/2014/main" id="{D5FDBBA0-DB20-5E48-817A-D482E9221292}"/>
              </a:ext>
            </a:extLst>
          </p:cNvPr>
          <p:cNvSpPr>
            <a:spLocks noGrp="1"/>
          </p:cNvSpPr>
          <p:nvPr>
            <p:ph type="sldNum" sz="quarter" idx="12"/>
          </p:nvPr>
        </p:nvSpPr>
        <p:spPr/>
        <p:txBody>
          <a:bodyPr/>
          <a:lstStyle/>
          <a:p>
            <a:pPr defTabSz="685800"/>
            <a:fld id="{99C2D976-2AB1-134F-BF06-A43925658B44}" type="slidenum">
              <a:rPr lang="en-US">
                <a:solidFill>
                  <a:srgbClr val="595759">
                    <a:tint val="75000"/>
                  </a:srgbClr>
                </a:solidFill>
              </a:rPr>
              <a:pPr defTabSz="685800"/>
              <a:t>2</a:t>
            </a:fld>
            <a:endParaRPr lang="en-US" dirty="0">
              <a:solidFill>
                <a:srgbClr val="595759">
                  <a:tint val="75000"/>
                </a:srgbClr>
              </a:solidFill>
            </a:endParaRPr>
          </a:p>
        </p:txBody>
      </p:sp>
    </p:spTree>
    <p:extLst>
      <p:ext uri="{BB962C8B-B14F-4D97-AF65-F5344CB8AC3E}">
        <p14:creationId xmlns:p14="http://schemas.microsoft.com/office/powerpoint/2010/main" val="1205985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13A70-9BA4-B048-8609-90E844D566E3}"/>
              </a:ext>
            </a:extLst>
          </p:cNvPr>
          <p:cNvSpPr>
            <a:spLocks noGrp="1"/>
          </p:cNvSpPr>
          <p:nvPr>
            <p:ph type="title"/>
          </p:nvPr>
        </p:nvSpPr>
        <p:spPr/>
        <p:txBody>
          <a:bodyPr/>
          <a:lstStyle/>
          <a:p>
            <a:r>
              <a:rPr lang="en-US" dirty="0"/>
              <a:t>Basis and importance of healthcare providers’ duty to treat</a:t>
            </a:r>
          </a:p>
        </p:txBody>
      </p:sp>
      <p:sp>
        <p:nvSpPr>
          <p:cNvPr id="5" name="Content Placeholder 4">
            <a:extLst>
              <a:ext uri="{FF2B5EF4-FFF2-40B4-BE49-F238E27FC236}">
                <a16:creationId xmlns:a16="http://schemas.microsoft.com/office/drawing/2014/main" id="{7C094536-1804-0643-964C-EA0D54FE8789}"/>
              </a:ext>
            </a:extLst>
          </p:cNvPr>
          <p:cNvSpPr>
            <a:spLocks noGrp="1"/>
          </p:cNvSpPr>
          <p:nvPr>
            <p:ph idx="1"/>
          </p:nvPr>
        </p:nvSpPr>
        <p:spPr/>
        <p:txBody>
          <a:bodyPr/>
          <a:lstStyle/>
          <a:p>
            <a:pPr marL="0" lvl="2" indent="0">
              <a:buNone/>
            </a:pPr>
            <a:r>
              <a:rPr lang="en-US" b="1" dirty="0"/>
              <a:t>Bioethics:</a:t>
            </a:r>
          </a:p>
          <a:p>
            <a:pPr lvl="2"/>
            <a:r>
              <a:rPr lang="en-US" dirty="0"/>
              <a:t>“Common morality” = all people are expected to help others who are in need (</a:t>
            </a:r>
            <a:r>
              <a:rPr lang="en-US" dirty="0" err="1"/>
              <a:t>Malm</a:t>
            </a:r>
            <a:r>
              <a:rPr lang="en-US" dirty="0"/>
              <a:t>, 2008)</a:t>
            </a:r>
          </a:p>
          <a:p>
            <a:pPr lvl="3"/>
            <a:r>
              <a:rPr lang="en-US" dirty="0"/>
              <a:t>Expectation increases as one develops the necessary training and skills and is in a position to be able to help others</a:t>
            </a:r>
          </a:p>
          <a:p>
            <a:pPr lvl="2"/>
            <a:r>
              <a:rPr lang="en-US" dirty="0"/>
              <a:t>“Implied/express consent” by accepting a job as a healthcare provider, one is implicitly consenting to the risks and expectations associated with that field (</a:t>
            </a:r>
            <a:r>
              <a:rPr lang="en-US" dirty="0" err="1"/>
              <a:t>Twardowski</a:t>
            </a:r>
            <a:r>
              <a:rPr lang="en-US" dirty="0"/>
              <a:t>, 2014)</a:t>
            </a:r>
          </a:p>
          <a:p>
            <a:pPr lvl="3"/>
            <a:r>
              <a:rPr lang="en-US" dirty="0"/>
              <a:t>Many implied by professional oaths and codes</a:t>
            </a:r>
          </a:p>
          <a:p>
            <a:pPr lvl="2"/>
            <a:r>
              <a:rPr lang="en-US" dirty="0"/>
              <a:t>“Reciprocity”/“social contract” = healthcare providers receive numerous benefits from society, which affords them exclusivity and opportunities for higher salaries and obligates them to provide a public service, and put themselves at more risk than others (Carnahan, 2007)</a:t>
            </a:r>
          </a:p>
        </p:txBody>
      </p:sp>
      <p:sp>
        <p:nvSpPr>
          <p:cNvPr id="4" name="Footer Placeholder 3">
            <a:extLst>
              <a:ext uri="{FF2B5EF4-FFF2-40B4-BE49-F238E27FC236}">
                <a16:creationId xmlns:a16="http://schemas.microsoft.com/office/drawing/2014/main" id="{DE134FB1-D0A3-3648-9A04-599BE90D620C}"/>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D5FDBBA0-DB20-5E48-817A-D482E9221292}"/>
              </a:ext>
            </a:extLst>
          </p:cNvPr>
          <p:cNvSpPr>
            <a:spLocks noGrp="1"/>
          </p:cNvSpPr>
          <p:nvPr>
            <p:ph type="sldNum" sz="quarter" idx="12"/>
          </p:nvPr>
        </p:nvSpPr>
        <p:spPr/>
        <p:txBody>
          <a:bodyPr/>
          <a:lstStyle/>
          <a:p>
            <a:fld id="{99C2D976-2AB1-134F-BF06-A43925658B44}" type="slidenum">
              <a:rPr lang="en-US"/>
              <a:pPr/>
              <a:t>3</a:t>
            </a:fld>
            <a:endParaRPr lang="en-US" dirty="0"/>
          </a:p>
        </p:txBody>
      </p:sp>
    </p:spTree>
    <p:extLst>
      <p:ext uri="{BB962C8B-B14F-4D97-AF65-F5344CB8AC3E}">
        <p14:creationId xmlns:p14="http://schemas.microsoft.com/office/powerpoint/2010/main" val="2072913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89021-0513-4776-A5D4-824BFC8A95C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71CE178-3FC1-469D-B0B4-512F84972946}"/>
              </a:ext>
            </a:extLst>
          </p:cNvPr>
          <p:cNvSpPr>
            <a:spLocks noGrp="1"/>
          </p:cNvSpPr>
          <p:nvPr>
            <p:ph idx="1"/>
          </p:nvPr>
        </p:nvSpPr>
        <p:spPr/>
        <p:txBody>
          <a:bodyPr/>
          <a:lstStyle/>
          <a:p>
            <a:pPr algn="ctr"/>
            <a:r>
              <a:rPr lang="en-US" dirty="0"/>
              <a:t>SO… ARE THERE </a:t>
            </a:r>
            <a:r>
              <a:rPr lang="en-US" i="1" dirty="0"/>
              <a:t>ANY</a:t>
            </a:r>
            <a:r>
              <a:rPr lang="en-US" dirty="0"/>
              <a:t> LIMITS?</a:t>
            </a:r>
          </a:p>
        </p:txBody>
      </p:sp>
      <p:sp>
        <p:nvSpPr>
          <p:cNvPr id="4" name="Footer Placeholder 3">
            <a:extLst>
              <a:ext uri="{FF2B5EF4-FFF2-40B4-BE49-F238E27FC236}">
                <a16:creationId xmlns:a16="http://schemas.microsoft.com/office/drawing/2014/main" id="{FED9FEF9-8647-4DB7-8E83-DC0924E20E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5D96448-987A-41B7-9993-4C8DA8F51166}"/>
              </a:ext>
            </a:extLst>
          </p:cNvPr>
          <p:cNvSpPr>
            <a:spLocks noGrp="1"/>
          </p:cNvSpPr>
          <p:nvPr>
            <p:ph type="sldNum" sz="quarter" idx="12"/>
          </p:nvPr>
        </p:nvSpPr>
        <p:spPr/>
        <p:txBody>
          <a:bodyPr/>
          <a:lstStyle/>
          <a:p>
            <a:fld id="{5339919A-1AF4-8143-B305-C972D12AEE0C}" type="slidenum">
              <a:rPr lang="en-US" smtClean="0"/>
              <a:t>4</a:t>
            </a:fld>
            <a:endParaRPr lang="en-US"/>
          </a:p>
        </p:txBody>
      </p:sp>
    </p:spTree>
    <p:extLst>
      <p:ext uri="{BB962C8B-B14F-4D97-AF65-F5344CB8AC3E}">
        <p14:creationId xmlns:p14="http://schemas.microsoft.com/office/powerpoint/2010/main" val="1077019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13A70-9BA4-B048-8609-90E844D566E3}"/>
              </a:ext>
            </a:extLst>
          </p:cNvPr>
          <p:cNvSpPr>
            <a:spLocks noGrp="1"/>
          </p:cNvSpPr>
          <p:nvPr>
            <p:ph type="title"/>
          </p:nvPr>
        </p:nvSpPr>
        <p:spPr/>
        <p:txBody>
          <a:bodyPr/>
          <a:lstStyle/>
          <a:p>
            <a:r>
              <a:rPr lang="en-US" dirty="0"/>
              <a:t>Beneficence </a:t>
            </a:r>
          </a:p>
        </p:txBody>
      </p:sp>
      <p:sp>
        <p:nvSpPr>
          <p:cNvPr id="5" name="Content Placeholder 4">
            <a:extLst>
              <a:ext uri="{FF2B5EF4-FFF2-40B4-BE49-F238E27FC236}">
                <a16:creationId xmlns:a16="http://schemas.microsoft.com/office/drawing/2014/main" id="{7C094536-1804-0643-964C-EA0D54FE8789}"/>
              </a:ext>
            </a:extLst>
          </p:cNvPr>
          <p:cNvSpPr>
            <a:spLocks noGrp="1"/>
          </p:cNvSpPr>
          <p:nvPr>
            <p:ph idx="1"/>
          </p:nvPr>
        </p:nvSpPr>
        <p:spPr/>
        <p:txBody>
          <a:bodyPr/>
          <a:lstStyle/>
          <a:p>
            <a:pPr lvl="2">
              <a:spcBef>
                <a:spcPts val="1800"/>
              </a:spcBef>
            </a:pPr>
            <a:r>
              <a:rPr lang="en-US" dirty="0"/>
              <a:t>Goal and justification for healthcare is not just to avoid harm, but positive duty to provide benefit to patients: </a:t>
            </a:r>
            <a:r>
              <a:rPr lang="en-US" b="1" dirty="0"/>
              <a:t>Beneficence</a:t>
            </a:r>
            <a:r>
              <a:rPr lang="en-US" dirty="0"/>
              <a:t> </a:t>
            </a:r>
          </a:p>
          <a:p>
            <a:pPr lvl="2">
              <a:spcBef>
                <a:spcPts val="1800"/>
              </a:spcBef>
            </a:pPr>
            <a:r>
              <a:rPr lang="en-US" dirty="0"/>
              <a:t>Traced to Torah “love your neighbor as yourself” </a:t>
            </a:r>
          </a:p>
          <a:p>
            <a:pPr lvl="3">
              <a:spcBef>
                <a:spcPts val="1800"/>
              </a:spcBef>
            </a:pPr>
            <a:r>
              <a:rPr lang="en-US" dirty="0"/>
              <a:t>Judaism: OBLIGATION &amp; TO ALL (not just one’s relatives or patients)</a:t>
            </a:r>
          </a:p>
          <a:p>
            <a:pPr lvl="3">
              <a:spcBef>
                <a:spcPts val="1800"/>
              </a:spcBef>
            </a:pPr>
            <a:r>
              <a:rPr lang="en-US" dirty="0"/>
              <a:t>Bioethics: Debate between “specific” vs. “general” beneficence (Beauchamp &amp; Childress, 2012)</a:t>
            </a:r>
          </a:p>
          <a:p>
            <a:pPr lvl="3">
              <a:spcBef>
                <a:spcPts val="1800"/>
              </a:spcBef>
            </a:pPr>
            <a:r>
              <a:rPr lang="en-US" dirty="0"/>
              <a:t>Majority: NO requirement of General Beneficence (but one may go over and above) + only required to promote </a:t>
            </a:r>
            <a:r>
              <a:rPr lang="en-US" dirty="0" err="1"/>
              <a:t>pt</a:t>
            </a:r>
            <a:r>
              <a:rPr lang="en-US" dirty="0"/>
              <a:t> health, not overall well-being (</a:t>
            </a:r>
            <a:r>
              <a:rPr lang="en-US" dirty="0" err="1"/>
              <a:t>Kellehar</a:t>
            </a:r>
            <a:r>
              <a:rPr lang="en-US" dirty="0"/>
              <a:t>, 2014) *though some do take definition of “health” much more broadly in public health </a:t>
            </a:r>
          </a:p>
        </p:txBody>
      </p:sp>
      <p:sp>
        <p:nvSpPr>
          <p:cNvPr id="4" name="Footer Placeholder 3">
            <a:extLst>
              <a:ext uri="{FF2B5EF4-FFF2-40B4-BE49-F238E27FC236}">
                <a16:creationId xmlns:a16="http://schemas.microsoft.com/office/drawing/2014/main" id="{DE134FB1-D0A3-3648-9A04-599BE90D620C}"/>
              </a:ext>
            </a:extLst>
          </p:cNvPr>
          <p:cNvSpPr>
            <a:spLocks noGrp="1"/>
          </p:cNvSpPr>
          <p:nvPr>
            <p:ph type="ftr" sz="quarter" idx="11"/>
          </p:nvPr>
        </p:nvSpPr>
        <p:spPr/>
        <p:txBody>
          <a:bodyPr/>
          <a:lstStyle/>
          <a:p>
            <a:pPr defTabSz="685800"/>
            <a:endParaRPr lang="en-US" dirty="0">
              <a:solidFill>
                <a:srgbClr val="FFFFFF">
                  <a:lumMod val="50000"/>
                </a:srgbClr>
              </a:solidFill>
            </a:endParaRPr>
          </a:p>
        </p:txBody>
      </p:sp>
      <p:sp>
        <p:nvSpPr>
          <p:cNvPr id="3" name="Slide Number Placeholder 2">
            <a:extLst>
              <a:ext uri="{FF2B5EF4-FFF2-40B4-BE49-F238E27FC236}">
                <a16:creationId xmlns:a16="http://schemas.microsoft.com/office/drawing/2014/main" id="{D5FDBBA0-DB20-5E48-817A-D482E9221292}"/>
              </a:ext>
            </a:extLst>
          </p:cNvPr>
          <p:cNvSpPr>
            <a:spLocks noGrp="1"/>
          </p:cNvSpPr>
          <p:nvPr>
            <p:ph type="sldNum" sz="quarter" idx="12"/>
          </p:nvPr>
        </p:nvSpPr>
        <p:spPr/>
        <p:txBody>
          <a:bodyPr/>
          <a:lstStyle/>
          <a:p>
            <a:pPr defTabSz="685800"/>
            <a:fld id="{99C2D976-2AB1-134F-BF06-A43925658B44}" type="slidenum">
              <a:rPr lang="en-US">
                <a:solidFill>
                  <a:srgbClr val="595759">
                    <a:tint val="75000"/>
                  </a:srgbClr>
                </a:solidFill>
              </a:rPr>
              <a:pPr defTabSz="685800"/>
              <a:t>5</a:t>
            </a:fld>
            <a:endParaRPr lang="en-US" dirty="0">
              <a:solidFill>
                <a:srgbClr val="595759">
                  <a:tint val="75000"/>
                </a:srgbClr>
              </a:solidFill>
            </a:endParaRPr>
          </a:p>
        </p:txBody>
      </p:sp>
    </p:spTree>
    <p:extLst>
      <p:ext uri="{BB962C8B-B14F-4D97-AF65-F5344CB8AC3E}">
        <p14:creationId xmlns:p14="http://schemas.microsoft.com/office/powerpoint/2010/main" val="1871943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a:t>
            </a:r>
          </a:p>
        </p:txBody>
      </p:sp>
      <p:sp>
        <p:nvSpPr>
          <p:cNvPr id="5" name="Content Placeholder 4"/>
          <p:cNvSpPr>
            <a:spLocks noGrp="1"/>
          </p:cNvSpPr>
          <p:nvPr>
            <p:ph idx="1"/>
          </p:nvPr>
        </p:nvSpPr>
        <p:spPr>
          <a:xfrm>
            <a:off x="628650" y="1165685"/>
            <a:ext cx="8061640" cy="3422529"/>
          </a:xfrm>
        </p:spPr>
        <p:txBody>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Bioethics</a:t>
            </a:r>
            <a:r>
              <a:rPr lang="en-US" b="0" dirty="0"/>
              <a:t>: entering such risks by treating a highly contagious illness could lead to a shortage of medical professionals, thus endangering the public, i.e. Italy during COVID (</a:t>
            </a:r>
            <a:r>
              <a:rPr lang="en-US" b="0" dirty="0" err="1"/>
              <a:t>Paterlini</a:t>
            </a:r>
            <a:r>
              <a:rPr lang="en-US" b="0" dirty="0"/>
              <a:t>, 2020)</a:t>
            </a:r>
          </a:p>
          <a:p>
            <a:pPr marL="457200" lvl="2" indent="-285750"/>
            <a:r>
              <a:rPr lang="en-US" dirty="0"/>
              <a:t>Concerns related to transmitting disease to vulnerable family members (Adams &amp; Walls, 2020), and some healthcare providers are themselves vulnerable </a:t>
            </a:r>
            <a:endParaRPr lang="en-US" b="0" dirty="0"/>
          </a:p>
          <a:p>
            <a:pPr marL="285750" indent="-285750">
              <a:buFont typeface="Arial" panose="020B0604020202020204" pitchFamily="34" charset="0"/>
              <a:buChar char="•"/>
            </a:pPr>
            <a:r>
              <a:rPr lang="en-US" dirty="0"/>
              <a:t>Rabbis</a:t>
            </a:r>
            <a:r>
              <a:rPr lang="en-US" b="0" dirty="0"/>
              <a:t>: medical professionals must proactively endanger themselves in such circumstances for the sake of public safety in order to prevent a mass outbreak</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39919A-1AF4-8143-B305-C972D12AEE0C}" type="slidenum">
              <a:rPr lang="en-US" smtClean="0"/>
              <a:t>6</a:t>
            </a:fld>
            <a:endParaRPr lang="en-US"/>
          </a:p>
        </p:txBody>
      </p:sp>
    </p:spTree>
    <p:extLst>
      <p:ext uri="{BB962C8B-B14F-4D97-AF65-F5344CB8AC3E}">
        <p14:creationId xmlns:p14="http://schemas.microsoft.com/office/powerpoint/2010/main" val="96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Limits</a:t>
            </a:r>
          </a:p>
        </p:txBody>
      </p:sp>
      <p:sp>
        <p:nvSpPr>
          <p:cNvPr id="3" name="Content Placeholder 2"/>
          <p:cNvSpPr>
            <a:spLocks noGrp="1"/>
          </p:cNvSpPr>
          <p:nvPr>
            <p:ph idx="1"/>
          </p:nvPr>
        </p:nvSpPr>
        <p:spPr/>
        <p:txBody>
          <a:bodyPr/>
          <a:lstStyle/>
          <a:p>
            <a:r>
              <a:rPr lang="en-US" dirty="0"/>
              <a:t>Judaism: </a:t>
            </a:r>
          </a:p>
          <a:p>
            <a:pPr marL="285750" indent="-285750">
              <a:buFont typeface="Arial" panose="020B0604020202020204" pitchFamily="34" charset="0"/>
              <a:buChar char="•"/>
            </a:pPr>
            <a:r>
              <a:rPr lang="en-US" b="0" dirty="0"/>
              <a:t>Without limits to the expectations of healthcare professionals nobody would go into the profession or be able to maintain that lifestyle</a:t>
            </a:r>
          </a:p>
          <a:p>
            <a:pPr marL="457200" lvl="2" indent="-285750"/>
            <a:r>
              <a:rPr lang="en-US" dirty="0"/>
              <a:t>Not liable for damages </a:t>
            </a:r>
            <a:r>
              <a:rPr lang="en-US" dirty="0" err="1"/>
              <a:t>en</a:t>
            </a:r>
            <a:r>
              <a:rPr lang="en-US" dirty="0"/>
              <a:t> route; may return on Shabbat. </a:t>
            </a:r>
          </a:p>
          <a:p>
            <a:pPr marL="457200" lvl="2" indent="-285750"/>
            <a:r>
              <a:rPr lang="en-US" dirty="0"/>
              <a:t>May charge full fees. </a:t>
            </a:r>
            <a:endParaRPr lang="en-US" b="0" dirty="0"/>
          </a:p>
          <a:p>
            <a:pPr marL="285750" indent="-285750">
              <a:buFont typeface="Arial" panose="020B0604020202020204" pitchFamily="34" charset="0"/>
              <a:buChar char="•"/>
            </a:pPr>
            <a:r>
              <a:rPr lang="en-US" b="0" dirty="0"/>
              <a:t>No additional jobs which could exhaust or render them unable to fulfill their primary obligations</a:t>
            </a:r>
          </a:p>
          <a:p>
            <a:pPr marL="285750" indent="-285750">
              <a:buFont typeface="Arial" panose="020B0604020202020204" pitchFamily="34" charset="0"/>
              <a:buChar char="•"/>
            </a:pPr>
            <a:r>
              <a:rPr lang="en-US" b="0" dirty="0"/>
              <a:t>Errors: Judaism does hold healthcare professionals liable </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39919A-1AF4-8143-B305-C972D12AEE0C}" type="slidenum">
              <a:rPr lang="en-US" smtClean="0"/>
              <a:t>7</a:t>
            </a:fld>
            <a:endParaRPr lang="en-US"/>
          </a:p>
        </p:txBody>
      </p:sp>
    </p:spTree>
    <p:extLst>
      <p:ext uri="{BB962C8B-B14F-4D97-AF65-F5344CB8AC3E}">
        <p14:creationId xmlns:p14="http://schemas.microsoft.com/office/powerpoint/2010/main" val="1440856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324BD-8A41-46FA-9627-0A6EEB3190EA}"/>
              </a:ext>
            </a:extLst>
          </p:cNvPr>
          <p:cNvSpPr>
            <a:spLocks noGrp="1"/>
          </p:cNvSpPr>
          <p:nvPr>
            <p:ph type="title"/>
          </p:nvPr>
        </p:nvSpPr>
        <p:spPr/>
        <p:txBody>
          <a:bodyPr/>
          <a:lstStyle/>
          <a:p>
            <a:r>
              <a:rPr lang="en-US" dirty="0"/>
              <a:t>Limits</a:t>
            </a:r>
          </a:p>
        </p:txBody>
      </p:sp>
      <p:sp>
        <p:nvSpPr>
          <p:cNvPr id="3" name="Content Placeholder 2">
            <a:extLst>
              <a:ext uri="{FF2B5EF4-FFF2-40B4-BE49-F238E27FC236}">
                <a16:creationId xmlns:a16="http://schemas.microsoft.com/office/drawing/2014/main" id="{9BCC4992-1A33-41D9-AA98-EBD4540483A2}"/>
              </a:ext>
            </a:extLst>
          </p:cNvPr>
          <p:cNvSpPr>
            <a:spLocks noGrp="1"/>
          </p:cNvSpPr>
          <p:nvPr>
            <p:ph idx="1"/>
          </p:nvPr>
        </p:nvSpPr>
        <p:spPr/>
        <p:txBody>
          <a:bodyPr/>
          <a:lstStyle/>
          <a:p>
            <a:r>
              <a:rPr lang="en-US" dirty="0"/>
              <a:t>Bioethics</a:t>
            </a:r>
          </a:p>
          <a:p>
            <a:pPr marL="285750" indent="-285750">
              <a:buFont typeface="Arial" panose="020B0604020202020204" pitchFamily="34" charset="0"/>
              <a:buChar char="•"/>
            </a:pPr>
            <a:r>
              <a:rPr lang="en-US" b="0" dirty="0"/>
              <a:t>Responsibility to care for oneself and maintain their own well-being (</a:t>
            </a:r>
            <a:r>
              <a:rPr lang="en-US" b="0" i="1" dirty="0"/>
              <a:t>Encyclopedia of Bioethics</a:t>
            </a:r>
            <a:r>
              <a:rPr lang="en-US" b="0" dirty="0"/>
              <a:t>, 313)</a:t>
            </a:r>
          </a:p>
          <a:p>
            <a:pPr marL="285750" indent="-285750">
              <a:buFont typeface="Arial" panose="020B0604020202020204" pitchFamily="34" charset="0"/>
              <a:buChar char="•"/>
            </a:pPr>
            <a:r>
              <a:rPr lang="en-US" b="0" dirty="0"/>
              <a:t>Medical education shifted focused from inculcating a strong work ethic, professionalism, stamina and self-sacrifice, to developing compassion, empathy and self-care, recognizing being overworked can drain one’s compassion and motivation, leading to burnout, errors and harm to patients (Malouf, 2015)</a:t>
            </a:r>
          </a:p>
          <a:p>
            <a:pPr marL="285750" indent="-285750">
              <a:buFont typeface="Arial" panose="020B0604020202020204" pitchFamily="34" charset="0"/>
              <a:buChar char="•"/>
            </a:pPr>
            <a:r>
              <a:rPr lang="en-US" b="0" dirty="0"/>
              <a:t>Impossible to function long term if one thinks they must solve the inexhaustible amount of suffering in the world (</a:t>
            </a:r>
            <a:r>
              <a:rPr lang="en-US" b="0" i="1" dirty="0"/>
              <a:t>Encyclopedia of Bioethics</a:t>
            </a:r>
            <a:r>
              <a:rPr lang="en-US" b="0" dirty="0"/>
              <a:t>, 314)</a:t>
            </a:r>
          </a:p>
        </p:txBody>
      </p:sp>
      <p:sp>
        <p:nvSpPr>
          <p:cNvPr id="4" name="Footer Placeholder 3">
            <a:extLst>
              <a:ext uri="{FF2B5EF4-FFF2-40B4-BE49-F238E27FC236}">
                <a16:creationId xmlns:a16="http://schemas.microsoft.com/office/drawing/2014/main" id="{9F866450-8529-4FF0-881F-E1F492BE66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8F025B-16A8-4F02-B812-87425B038380}"/>
              </a:ext>
            </a:extLst>
          </p:cNvPr>
          <p:cNvSpPr>
            <a:spLocks noGrp="1"/>
          </p:cNvSpPr>
          <p:nvPr>
            <p:ph type="sldNum" sz="quarter" idx="12"/>
          </p:nvPr>
        </p:nvSpPr>
        <p:spPr/>
        <p:txBody>
          <a:bodyPr/>
          <a:lstStyle/>
          <a:p>
            <a:fld id="{5339919A-1AF4-8143-B305-C972D12AEE0C}" type="slidenum">
              <a:rPr lang="en-US" smtClean="0"/>
              <a:t>8</a:t>
            </a:fld>
            <a:endParaRPr lang="en-US"/>
          </a:p>
        </p:txBody>
      </p:sp>
    </p:spTree>
    <p:extLst>
      <p:ext uri="{BB962C8B-B14F-4D97-AF65-F5344CB8AC3E}">
        <p14:creationId xmlns:p14="http://schemas.microsoft.com/office/powerpoint/2010/main" val="4107624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EB3A3-B3C1-43EB-9A0D-21CFAEC22CC4}"/>
              </a:ext>
            </a:extLst>
          </p:cNvPr>
          <p:cNvSpPr>
            <a:spLocks noGrp="1"/>
          </p:cNvSpPr>
          <p:nvPr>
            <p:ph type="title"/>
          </p:nvPr>
        </p:nvSpPr>
        <p:spPr/>
        <p:txBody>
          <a:bodyPr/>
          <a:lstStyle/>
          <a:p>
            <a:r>
              <a:rPr lang="en-US" dirty="0"/>
              <a:t>The One-Fifth Rule</a:t>
            </a:r>
          </a:p>
        </p:txBody>
      </p:sp>
      <p:sp>
        <p:nvSpPr>
          <p:cNvPr id="3" name="Content Placeholder 2">
            <a:extLst>
              <a:ext uri="{FF2B5EF4-FFF2-40B4-BE49-F238E27FC236}">
                <a16:creationId xmlns:a16="http://schemas.microsoft.com/office/drawing/2014/main" id="{8088584E-F9B6-4A98-9148-174FA78D6102}"/>
              </a:ext>
            </a:extLst>
          </p:cNvPr>
          <p:cNvSpPr>
            <a:spLocks noGrp="1"/>
          </p:cNvSpPr>
          <p:nvPr>
            <p:ph idx="1"/>
          </p:nvPr>
        </p:nvSpPr>
        <p:spPr>
          <a:xfrm>
            <a:off x="628650" y="1263056"/>
            <a:ext cx="7891272" cy="3325158"/>
          </a:xfrm>
        </p:spPr>
        <p:txBody>
          <a:bodyPr/>
          <a:lstStyle/>
          <a:p>
            <a:pPr marL="285750" indent="-285750">
              <a:buFont typeface="Arial" panose="020B0604020202020204" pitchFamily="34" charset="0"/>
              <a:buChar char="•"/>
            </a:pPr>
            <a:r>
              <a:rPr lang="en-US" b="0" dirty="0"/>
              <a:t>Verse, “Everything that you give me I will tithe to You (Gen. 28:22),” the rabbis decreed that, “when one dispenses their money to charity, they should not dispense more than one-fifth.” (</a:t>
            </a:r>
            <a:r>
              <a:rPr lang="en-US" b="0" i="1" dirty="0" err="1"/>
              <a:t>Ketubot</a:t>
            </a:r>
            <a:r>
              <a:rPr lang="en-US" b="0" dirty="0"/>
              <a:t> 50a)</a:t>
            </a:r>
          </a:p>
          <a:p>
            <a:pPr marL="285750" indent="-285750">
              <a:buFont typeface="Arial" panose="020B0604020202020204" pitchFamily="34" charset="0"/>
              <a:buChar char="•"/>
            </a:pPr>
            <a:r>
              <a:rPr lang="en-US" b="0" dirty="0"/>
              <a:t>Torah does not want one to spend all their money on one mitzvah, since that would leave them destitute and unable to perform any other meritorious acts.</a:t>
            </a:r>
          </a:p>
          <a:p>
            <a:pPr marL="285750" indent="-285750">
              <a:buFont typeface="Arial" panose="020B0604020202020204" pitchFamily="34" charset="0"/>
              <a:buChar char="•"/>
            </a:pPr>
            <a:r>
              <a:rPr lang="en-US" b="0" dirty="0"/>
              <a:t>Neither is one expected to become physically ill in order to fulfill commandment, (financial well-being should not be more important than physical well-being). Most would be willing to spend much more than a fifth of their money to avoid severe suffering, so enduring tremendous suffering, or giving a large amount of one’s time would be tantamount to spending more than a fifth of one’s resources.</a:t>
            </a:r>
          </a:p>
          <a:p>
            <a:endParaRPr lang="en-US" dirty="0"/>
          </a:p>
        </p:txBody>
      </p:sp>
      <p:sp>
        <p:nvSpPr>
          <p:cNvPr id="4" name="Footer Placeholder 3">
            <a:extLst>
              <a:ext uri="{FF2B5EF4-FFF2-40B4-BE49-F238E27FC236}">
                <a16:creationId xmlns:a16="http://schemas.microsoft.com/office/drawing/2014/main" id="{4EA6E10E-204F-4D83-A82E-7CDD69D6271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345BBA2-7A5D-4841-AC0E-9C245F0FE24E}"/>
              </a:ext>
            </a:extLst>
          </p:cNvPr>
          <p:cNvSpPr>
            <a:spLocks noGrp="1"/>
          </p:cNvSpPr>
          <p:nvPr>
            <p:ph type="sldNum" sz="quarter" idx="12"/>
          </p:nvPr>
        </p:nvSpPr>
        <p:spPr/>
        <p:txBody>
          <a:bodyPr/>
          <a:lstStyle/>
          <a:p>
            <a:fld id="{5339919A-1AF4-8143-B305-C972D12AEE0C}" type="slidenum">
              <a:rPr lang="en-US" smtClean="0"/>
              <a:t>9</a:t>
            </a:fld>
            <a:endParaRPr lang="en-US"/>
          </a:p>
        </p:txBody>
      </p:sp>
    </p:spTree>
    <p:extLst>
      <p:ext uri="{BB962C8B-B14F-4D97-AF65-F5344CB8AC3E}">
        <p14:creationId xmlns:p14="http://schemas.microsoft.com/office/powerpoint/2010/main" val="956647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URPLE">
  <a:themeElements>
    <a:clrScheme name="Custom 26">
      <a:dk1>
        <a:srgbClr val="000000"/>
      </a:dk1>
      <a:lt1>
        <a:srgbClr val="FFFFFF"/>
      </a:lt1>
      <a:dk2>
        <a:srgbClr val="DC1E34"/>
      </a:dk2>
      <a:lt2>
        <a:srgbClr val="76777B"/>
      </a:lt2>
      <a:accent1>
        <a:srgbClr val="95C93C"/>
      </a:accent1>
      <a:accent2>
        <a:srgbClr val="F3C300"/>
      </a:accent2>
      <a:accent3>
        <a:srgbClr val="645FAA"/>
      </a:accent3>
      <a:accent4>
        <a:srgbClr val="41C0C0"/>
      </a:accent4>
      <a:accent5>
        <a:srgbClr val="FF7F30"/>
      </a:accent5>
      <a:accent6>
        <a:srgbClr val="129ABF"/>
      </a:accent6>
      <a:hlink>
        <a:srgbClr val="76777B"/>
      </a:hlink>
      <a:folHlink>
        <a:srgbClr val="76777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400" dirty="0" err="1" smtClean="0">
            <a:solidFill>
              <a:schemeClr val="accent2"/>
            </a:solidFill>
          </a:defRPr>
        </a:defPPr>
      </a:lstStyle>
    </a:txDef>
  </a:objectDefaults>
  <a:extraClrSchemeLst/>
  <a:extLst>
    <a:ext uri="{05A4C25C-085E-4340-85A3-A5531E510DB2}">
      <thm15:themeFamily xmlns:thm15="http://schemas.microsoft.com/office/thememl/2012/main" name="Presentation21" id="{204BAB88-A163-9142-868F-6D45BB9EB31A}" vid="{D06336C3-A320-6F4E-A41E-A53386678463}"/>
    </a:ext>
  </a:extLst>
</a:theme>
</file>

<file path=ppt/theme/theme2.xml><?xml version="1.0" encoding="utf-8"?>
<a:theme xmlns:a="http://schemas.openxmlformats.org/drawingml/2006/main" name="ORANGE">
  <a:themeElements>
    <a:clrScheme name="Custom 26">
      <a:dk1>
        <a:srgbClr val="000000"/>
      </a:dk1>
      <a:lt1>
        <a:srgbClr val="FFFFFF"/>
      </a:lt1>
      <a:dk2>
        <a:srgbClr val="DC1E34"/>
      </a:dk2>
      <a:lt2>
        <a:srgbClr val="76777B"/>
      </a:lt2>
      <a:accent1>
        <a:srgbClr val="95C93C"/>
      </a:accent1>
      <a:accent2>
        <a:srgbClr val="F3C300"/>
      </a:accent2>
      <a:accent3>
        <a:srgbClr val="645FAA"/>
      </a:accent3>
      <a:accent4>
        <a:srgbClr val="41C0C0"/>
      </a:accent4>
      <a:accent5>
        <a:srgbClr val="FF7F30"/>
      </a:accent5>
      <a:accent6>
        <a:srgbClr val="129ABF"/>
      </a:accent6>
      <a:hlink>
        <a:srgbClr val="76777B"/>
      </a:hlink>
      <a:folHlink>
        <a:srgbClr val="76777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400" dirty="0" err="1" smtClean="0">
            <a:solidFill>
              <a:schemeClr val="accent2"/>
            </a:solidFill>
          </a:defRPr>
        </a:defPPr>
      </a:lstStyle>
    </a:txDef>
  </a:objectDefaults>
  <a:extraClrSchemeLst/>
  <a:extLst>
    <a:ext uri="{05A4C25C-085E-4340-85A3-A5531E510DB2}">
      <thm15:themeFamily xmlns:thm15="http://schemas.microsoft.com/office/thememl/2012/main" name="Presentation21" id="{204BAB88-A163-9142-868F-6D45BB9EB31A}" vid="{04F0B4AD-5545-784E-8734-A9A410B34C0A}"/>
    </a:ext>
  </a:extLst>
</a:theme>
</file>

<file path=ppt/theme/theme3.xml><?xml version="1.0" encoding="utf-8"?>
<a:theme xmlns:a="http://schemas.openxmlformats.org/drawingml/2006/main" name="TEAL">
  <a:themeElements>
    <a:clrScheme name="Custom 26">
      <a:dk1>
        <a:srgbClr val="000000"/>
      </a:dk1>
      <a:lt1>
        <a:srgbClr val="FFFFFF"/>
      </a:lt1>
      <a:dk2>
        <a:srgbClr val="DC1E34"/>
      </a:dk2>
      <a:lt2>
        <a:srgbClr val="76777B"/>
      </a:lt2>
      <a:accent1>
        <a:srgbClr val="95C93C"/>
      </a:accent1>
      <a:accent2>
        <a:srgbClr val="F3C300"/>
      </a:accent2>
      <a:accent3>
        <a:srgbClr val="645FAA"/>
      </a:accent3>
      <a:accent4>
        <a:srgbClr val="41C0C0"/>
      </a:accent4>
      <a:accent5>
        <a:srgbClr val="FF7F30"/>
      </a:accent5>
      <a:accent6>
        <a:srgbClr val="129ABF"/>
      </a:accent6>
      <a:hlink>
        <a:srgbClr val="76777B"/>
      </a:hlink>
      <a:folHlink>
        <a:srgbClr val="76777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400" dirty="0" err="1" smtClean="0">
            <a:solidFill>
              <a:schemeClr val="accent2"/>
            </a:solidFill>
          </a:defRPr>
        </a:defPPr>
      </a:lstStyle>
    </a:txDef>
  </a:objectDefaults>
  <a:extraClrSchemeLst/>
  <a:extLst>
    <a:ext uri="{05A4C25C-085E-4340-85A3-A5531E510DB2}">
      <thm15:themeFamily xmlns:thm15="http://schemas.microsoft.com/office/thememl/2012/main" name="Presentation21" id="{204BAB88-A163-9142-868F-6D45BB9EB31A}" vid="{51068D60-C521-C140-977F-351FDE41BF83}"/>
    </a:ext>
  </a:extLst>
</a:theme>
</file>

<file path=ppt/theme/theme4.xml><?xml version="1.0" encoding="utf-8"?>
<a:theme xmlns:a="http://schemas.openxmlformats.org/drawingml/2006/main" name="YELLOW">
  <a:themeElements>
    <a:clrScheme name="Custom 26">
      <a:dk1>
        <a:srgbClr val="000000"/>
      </a:dk1>
      <a:lt1>
        <a:srgbClr val="FFFFFF"/>
      </a:lt1>
      <a:dk2>
        <a:srgbClr val="DC1E34"/>
      </a:dk2>
      <a:lt2>
        <a:srgbClr val="76777B"/>
      </a:lt2>
      <a:accent1>
        <a:srgbClr val="95C93C"/>
      </a:accent1>
      <a:accent2>
        <a:srgbClr val="F3C300"/>
      </a:accent2>
      <a:accent3>
        <a:srgbClr val="645FAA"/>
      </a:accent3>
      <a:accent4>
        <a:srgbClr val="41C0C0"/>
      </a:accent4>
      <a:accent5>
        <a:srgbClr val="FF7F30"/>
      </a:accent5>
      <a:accent6>
        <a:srgbClr val="129ABF"/>
      </a:accent6>
      <a:hlink>
        <a:srgbClr val="76777B"/>
      </a:hlink>
      <a:folHlink>
        <a:srgbClr val="76777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400" dirty="0" err="1" smtClean="0">
            <a:solidFill>
              <a:schemeClr val="accent2"/>
            </a:solidFill>
          </a:defRPr>
        </a:defPPr>
      </a:lstStyle>
    </a:txDef>
  </a:objectDefaults>
  <a:extraClrSchemeLst/>
  <a:extLst>
    <a:ext uri="{05A4C25C-085E-4340-85A3-A5531E510DB2}">
      <thm15:themeFamily xmlns:thm15="http://schemas.microsoft.com/office/thememl/2012/main" name="Presentation21" id="{204BAB88-A163-9142-868F-6D45BB9EB31A}" vid="{39CE4D87-AF78-C74B-91E8-00486E7A7991}"/>
    </a:ext>
  </a:extLst>
</a:theme>
</file>

<file path=ppt/theme/theme5.xml><?xml version="1.0" encoding="utf-8"?>
<a:theme xmlns:a="http://schemas.openxmlformats.org/drawingml/2006/main" name="CHARTREUSE COVERS">
  <a:themeElements>
    <a:clrScheme name="Cedars E template colors">
      <a:dk1>
        <a:srgbClr val="000000"/>
      </a:dk1>
      <a:lt1>
        <a:srgbClr val="FFFFFF"/>
      </a:lt1>
      <a:dk2>
        <a:srgbClr val="76777B"/>
      </a:dk2>
      <a:lt2>
        <a:srgbClr val="DC1E34"/>
      </a:lt2>
      <a:accent1>
        <a:srgbClr val="95C93C"/>
      </a:accent1>
      <a:accent2>
        <a:srgbClr val="F3C300"/>
      </a:accent2>
      <a:accent3>
        <a:srgbClr val="645FAA"/>
      </a:accent3>
      <a:accent4>
        <a:srgbClr val="41C0C0"/>
      </a:accent4>
      <a:accent5>
        <a:srgbClr val="FF7F30"/>
      </a:accent5>
      <a:accent6>
        <a:srgbClr val="129ABF"/>
      </a:accent6>
      <a:hlink>
        <a:srgbClr val="76777B"/>
      </a:hlink>
      <a:folHlink>
        <a:srgbClr val="76777B"/>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1" id="{204BAB88-A163-9142-868F-6D45BB9EB31A}" vid="{79C90D55-82E1-2741-AC9D-16E95D7C5F8F}"/>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Cedars wide template </Template>
  <TotalTime>2036</TotalTime>
  <Words>1241</Words>
  <Application>Microsoft Office PowerPoint</Application>
  <PresentationFormat>On-screen Show (16:9)</PresentationFormat>
  <Paragraphs>72</Paragraphs>
  <Slides>13</Slides>
  <Notes>0</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13</vt:i4>
      </vt:variant>
    </vt:vector>
  </HeadingPairs>
  <TitlesOfParts>
    <vt:vector size="21" baseType="lpstr">
      <vt:lpstr>Arial</vt:lpstr>
      <vt:lpstr>Calibri</vt:lpstr>
      <vt:lpstr>System Font Regular</vt:lpstr>
      <vt:lpstr>PURPLE</vt:lpstr>
      <vt:lpstr>ORANGE</vt:lpstr>
      <vt:lpstr>TEAL</vt:lpstr>
      <vt:lpstr>YELLOW</vt:lpstr>
      <vt:lpstr>CHARTREUSE COVERS</vt:lpstr>
      <vt:lpstr>Are There Limits To How Far One Must Go For Others? </vt:lpstr>
      <vt:lpstr>Responsibility &amp; Burdens of Healthcare Providers</vt:lpstr>
      <vt:lpstr>Basis and importance of healthcare providers’ duty to treat</vt:lpstr>
      <vt:lpstr>PowerPoint Presentation</vt:lpstr>
      <vt:lpstr>Beneficence </vt:lpstr>
      <vt:lpstr>Risk</vt:lpstr>
      <vt:lpstr>Limits</vt:lpstr>
      <vt:lpstr>Limits</vt:lpstr>
      <vt:lpstr>The One-Fifth Rule</vt:lpstr>
      <vt:lpstr>The One-Fifth Rule</vt:lpstr>
      <vt:lpstr>References I</vt:lpstr>
      <vt:lpstr>References II</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edit master title (28 pt. Arial Bold)</dc:title>
  <dc:creator>Weiner, Jason</dc:creator>
  <cp:lastModifiedBy>Weiner, Jason</cp:lastModifiedBy>
  <cp:revision>24</cp:revision>
  <cp:lastPrinted>2022-10-26T00:37:05Z</cp:lastPrinted>
  <dcterms:created xsi:type="dcterms:W3CDTF">2020-01-08T16:48:23Z</dcterms:created>
  <dcterms:modified xsi:type="dcterms:W3CDTF">2022-10-26T14:57:31Z</dcterms:modified>
</cp:coreProperties>
</file>