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73" r:id="rId5"/>
    <p:sldId id="274" r:id="rId6"/>
    <p:sldId id="276" r:id="rId7"/>
    <p:sldId id="257" r:id="rId8"/>
    <p:sldId id="270" r:id="rId9"/>
    <p:sldId id="271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4" d="100"/>
          <a:sy n="84" d="100"/>
        </p:scale>
        <p:origin x="51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Windows Live" clId="Web-{355FB981-B186-4B70-8C24-94596657B2D5}"/>
    <pc:docChg chg="addSld delSld modSld">
      <pc:chgData name="Avigdor Rosensweig" userId="2c23bf757acee734" providerId="Windows Live" clId="Web-{355FB981-B186-4B70-8C24-94596657B2D5}" dt="2022-11-08T06:51:55.688" v="403" actId="20577"/>
      <pc:docMkLst>
        <pc:docMk/>
      </pc:docMkLst>
      <pc:sldChg chg="modSp">
        <pc:chgData name="Avigdor Rosensweig" userId="2c23bf757acee734" providerId="Windows Live" clId="Web-{355FB981-B186-4B70-8C24-94596657B2D5}" dt="2022-11-08T06:44:37.813" v="17" actId="20577"/>
        <pc:sldMkLst>
          <pc:docMk/>
          <pc:sldMk cId="109857222" sldId="256"/>
        </pc:sldMkLst>
        <pc:spChg chg="mod">
          <ac:chgData name="Avigdor Rosensweig" userId="2c23bf757acee734" providerId="Windows Live" clId="Web-{355FB981-B186-4B70-8C24-94596657B2D5}" dt="2022-11-08T06:44:37.813" v="17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Avigdor Rosensweig" userId="2c23bf757acee734" providerId="Windows Live" clId="Web-{355FB981-B186-4B70-8C24-94596657B2D5}" dt="2022-11-08T06:44:55.329" v="31" actId="20577"/>
        <pc:sldMkLst>
          <pc:docMk/>
          <pc:sldMk cId="1944017472" sldId="257"/>
        </pc:sldMkLst>
        <pc:spChg chg="mod">
          <ac:chgData name="Avigdor Rosensweig" userId="2c23bf757acee734" providerId="Windows Live" clId="Web-{355FB981-B186-4B70-8C24-94596657B2D5}" dt="2022-11-08T06:44:55.329" v="31" actId="20577"/>
          <ac:spMkLst>
            <pc:docMk/>
            <pc:sldMk cId="1944017472" sldId="257"/>
            <ac:spMk id="2" creationId="{3C41BA2E-FDB9-1230-DC19-A410EC051D56}"/>
          </ac:spMkLst>
        </pc:spChg>
      </pc:sldChg>
      <pc:sldChg chg="modSp new">
        <pc:chgData name="Avigdor Rosensweig" userId="2c23bf757acee734" providerId="Windows Live" clId="Web-{355FB981-B186-4B70-8C24-94596657B2D5}" dt="2022-11-08T06:45:31.815" v="69" actId="20577"/>
        <pc:sldMkLst>
          <pc:docMk/>
          <pc:sldMk cId="4240735499" sldId="258"/>
        </pc:sldMkLst>
        <pc:spChg chg="mod">
          <ac:chgData name="Avigdor Rosensweig" userId="2c23bf757acee734" providerId="Windows Live" clId="Web-{355FB981-B186-4B70-8C24-94596657B2D5}" dt="2022-11-08T06:45:31.815" v="69" actId="20577"/>
          <ac:spMkLst>
            <pc:docMk/>
            <pc:sldMk cId="4240735499" sldId="258"/>
            <ac:spMk id="2" creationId="{F993715E-CB9B-50C1-3889-F26AB94B5836}"/>
          </ac:spMkLst>
        </pc:spChg>
      </pc:sldChg>
      <pc:sldChg chg="modSp new">
        <pc:chgData name="Avigdor Rosensweig" userId="2c23bf757acee734" providerId="Windows Live" clId="Web-{355FB981-B186-4B70-8C24-94596657B2D5}" dt="2022-11-08T06:45:39.862" v="80" actId="20577"/>
        <pc:sldMkLst>
          <pc:docMk/>
          <pc:sldMk cId="2924510869" sldId="259"/>
        </pc:sldMkLst>
        <pc:spChg chg="mod">
          <ac:chgData name="Avigdor Rosensweig" userId="2c23bf757acee734" providerId="Windows Live" clId="Web-{355FB981-B186-4B70-8C24-94596657B2D5}" dt="2022-11-08T06:45:39.862" v="80" actId="20577"/>
          <ac:spMkLst>
            <pc:docMk/>
            <pc:sldMk cId="2924510869" sldId="259"/>
            <ac:spMk id="2" creationId="{5872C0F2-A3E4-5FDA-7CFD-2F5F61045BE1}"/>
          </ac:spMkLst>
        </pc:spChg>
      </pc:sldChg>
      <pc:sldChg chg="modSp new">
        <pc:chgData name="Avigdor Rosensweig" userId="2c23bf757acee734" providerId="Windows Live" clId="Web-{355FB981-B186-4B70-8C24-94596657B2D5}" dt="2022-11-08T06:46:07.894" v="106" actId="20577"/>
        <pc:sldMkLst>
          <pc:docMk/>
          <pc:sldMk cId="2901489394" sldId="260"/>
        </pc:sldMkLst>
        <pc:spChg chg="mod">
          <ac:chgData name="Avigdor Rosensweig" userId="2c23bf757acee734" providerId="Windows Live" clId="Web-{355FB981-B186-4B70-8C24-94596657B2D5}" dt="2022-11-08T06:46:07.894" v="106" actId="20577"/>
          <ac:spMkLst>
            <pc:docMk/>
            <pc:sldMk cId="2901489394" sldId="260"/>
            <ac:spMk id="2" creationId="{A26D4CA9-2794-620E-19D1-50C12930ED52}"/>
          </ac:spMkLst>
        </pc:spChg>
      </pc:sldChg>
      <pc:sldChg chg="modSp new">
        <pc:chgData name="Avigdor Rosensweig" userId="2c23bf757acee734" providerId="Windows Live" clId="Web-{355FB981-B186-4B70-8C24-94596657B2D5}" dt="2022-11-08T06:46:34.020" v="137" actId="20577"/>
        <pc:sldMkLst>
          <pc:docMk/>
          <pc:sldMk cId="1723257525" sldId="261"/>
        </pc:sldMkLst>
        <pc:spChg chg="mod">
          <ac:chgData name="Avigdor Rosensweig" userId="2c23bf757acee734" providerId="Windows Live" clId="Web-{355FB981-B186-4B70-8C24-94596657B2D5}" dt="2022-11-08T06:46:34.020" v="137" actId="20577"/>
          <ac:spMkLst>
            <pc:docMk/>
            <pc:sldMk cId="1723257525" sldId="261"/>
            <ac:spMk id="2" creationId="{4DF73DBC-DDF4-3ABA-B299-90D44BFE2E20}"/>
          </ac:spMkLst>
        </pc:spChg>
      </pc:sldChg>
      <pc:sldChg chg="modSp new">
        <pc:chgData name="Avigdor Rosensweig" userId="2c23bf757acee734" providerId="Windows Live" clId="Web-{355FB981-B186-4B70-8C24-94596657B2D5}" dt="2022-11-08T06:51:55.688" v="403" actId="20577"/>
        <pc:sldMkLst>
          <pc:docMk/>
          <pc:sldMk cId="1357119958" sldId="262"/>
        </pc:sldMkLst>
        <pc:spChg chg="mod">
          <ac:chgData name="Avigdor Rosensweig" userId="2c23bf757acee734" providerId="Windows Live" clId="Web-{355FB981-B186-4B70-8C24-94596657B2D5}" dt="2022-11-08T06:51:55.688" v="403" actId="20577"/>
          <ac:spMkLst>
            <pc:docMk/>
            <pc:sldMk cId="1357119958" sldId="262"/>
            <ac:spMk id="3" creationId="{DEDDFE0A-A155-0021-8407-262CF15B5AB9}"/>
          </ac:spMkLst>
        </pc:spChg>
      </pc:sldChg>
      <pc:sldChg chg="modSp new del">
        <pc:chgData name="Avigdor Rosensweig" userId="2c23bf757acee734" providerId="Windows Live" clId="Web-{355FB981-B186-4B70-8C24-94596657B2D5}" dt="2022-11-08T06:47:57.820" v="170"/>
        <pc:sldMkLst>
          <pc:docMk/>
          <pc:sldMk cId="2923391140" sldId="262"/>
        </pc:sldMkLst>
        <pc:spChg chg="mod">
          <ac:chgData name="Avigdor Rosensweig" userId="2c23bf757acee734" providerId="Windows Live" clId="Web-{355FB981-B186-4B70-8C24-94596657B2D5}" dt="2022-11-08T06:46:41.911" v="139" actId="20577"/>
          <ac:spMkLst>
            <pc:docMk/>
            <pc:sldMk cId="2923391140" sldId="262"/>
            <ac:spMk id="2" creationId="{F00B054D-72BB-8549-8625-21345963F57E}"/>
          </ac:spMkLst>
        </pc:spChg>
        <pc:spChg chg="mod">
          <ac:chgData name="Avigdor Rosensweig" userId="2c23bf757acee734" providerId="Windows Live" clId="Web-{355FB981-B186-4B70-8C24-94596657B2D5}" dt="2022-11-08T06:47:56.929" v="169" actId="20577"/>
          <ac:spMkLst>
            <pc:docMk/>
            <pc:sldMk cId="2923391140" sldId="262"/>
            <ac:spMk id="3" creationId="{740ABD0A-64CB-EEDC-D95E-AA8E017B1E9E}"/>
          </ac:spMkLst>
        </pc:spChg>
      </pc:sldChg>
    </pc:docChg>
  </pc:docChgLst>
  <pc:docChgLst>
    <pc:chgData name="Avigdor Rosensweig" userId="2c23bf757acee734" providerId="Windows Live" clId="Web-{A303C441-4A38-4CCF-8028-0E4E04A17D83}"/>
    <pc:docChg chg="addSld modSld">
      <pc:chgData name="Avigdor Rosensweig" userId="2c23bf757acee734" providerId="Windows Live" clId="Web-{A303C441-4A38-4CCF-8028-0E4E04A17D83}" dt="2022-11-10T06:37:52.864" v="660" actId="20577"/>
      <pc:docMkLst>
        <pc:docMk/>
      </pc:docMkLst>
      <pc:sldChg chg="modSp">
        <pc:chgData name="Avigdor Rosensweig" userId="2c23bf757acee734" providerId="Windows Live" clId="Web-{A303C441-4A38-4CCF-8028-0E4E04A17D83}" dt="2022-11-10T06:21:08.996" v="249" actId="20577"/>
        <pc:sldMkLst>
          <pc:docMk/>
          <pc:sldMk cId="1357119958" sldId="262"/>
        </pc:sldMkLst>
        <pc:spChg chg="mod">
          <ac:chgData name="Avigdor Rosensweig" userId="2c23bf757acee734" providerId="Windows Live" clId="Web-{A303C441-4A38-4CCF-8028-0E4E04A17D83}" dt="2022-11-10T06:21:08.996" v="249" actId="20577"/>
          <ac:spMkLst>
            <pc:docMk/>
            <pc:sldMk cId="1357119958" sldId="262"/>
            <ac:spMk id="3" creationId="{DEDDFE0A-A155-0021-8407-262CF15B5AB9}"/>
          </ac:spMkLst>
        </pc:spChg>
      </pc:sldChg>
      <pc:sldChg chg="modSp new">
        <pc:chgData name="Avigdor Rosensweig" userId="2c23bf757acee734" providerId="Windows Live" clId="Web-{A303C441-4A38-4CCF-8028-0E4E04A17D83}" dt="2022-11-10T06:09:37.932" v="81" actId="20577"/>
        <pc:sldMkLst>
          <pc:docMk/>
          <pc:sldMk cId="3317913255" sldId="263"/>
        </pc:sldMkLst>
        <pc:spChg chg="mod">
          <ac:chgData name="Avigdor Rosensweig" userId="2c23bf757acee734" providerId="Windows Live" clId="Web-{A303C441-4A38-4CCF-8028-0E4E04A17D83}" dt="2022-11-10T06:05:05.913" v="71" actId="20577"/>
          <ac:spMkLst>
            <pc:docMk/>
            <pc:sldMk cId="3317913255" sldId="263"/>
            <ac:spMk id="2" creationId="{255696C6-282B-96A4-2AEA-0653234C9168}"/>
          </ac:spMkLst>
        </pc:spChg>
        <pc:spChg chg="mod">
          <ac:chgData name="Avigdor Rosensweig" userId="2c23bf757acee734" providerId="Windows Live" clId="Web-{A303C441-4A38-4CCF-8028-0E4E04A17D83}" dt="2022-11-10T06:09:37.932" v="81" actId="20577"/>
          <ac:spMkLst>
            <pc:docMk/>
            <pc:sldMk cId="3317913255" sldId="263"/>
            <ac:spMk id="3" creationId="{CBB46FE7-957B-7890-D520-A079A470D3E0}"/>
          </ac:spMkLst>
        </pc:spChg>
      </pc:sldChg>
      <pc:sldChg chg="modSp new">
        <pc:chgData name="Avigdor Rosensweig" userId="2c23bf757acee734" providerId="Windows Live" clId="Web-{A303C441-4A38-4CCF-8028-0E4E04A17D83}" dt="2022-11-10T06:10:16.591" v="106" actId="20577"/>
        <pc:sldMkLst>
          <pc:docMk/>
          <pc:sldMk cId="57511246" sldId="264"/>
        </pc:sldMkLst>
        <pc:spChg chg="mod">
          <ac:chgData name="Avigdor Rosensweig" userId="2c23bf757acee734" providerId="Windows Live" clId="Web-{A303C441-4A38-4CCF-8028-0E4E04A17D83}" dt="2022-11-10T06:10:02.106" v="103" actId="20577"/>
          <ac:spMkLst>
            <pc:docMk/>
            <pc:sldMk cId="57511246" sldId="264"/>
            <ac:spMk id="2" creationId="{E65D450D-E83E-3D27-BC79-119A8FDD4797}"/>
          </ac:spMkLst>
        </pc:spChg>
        <pc:spChg chg="mod">
          <ac:chgData name="Avigdor Rosensweig" userId="2c23bf757acee734" providerId="Windows Live" clId="Web-{A303C441-4A38-4CCF-8028-0E4E04A17D83}" dt="2022-11-10T06:10:16.591" v="106" actId="20577"/>
          <ac:spMkLst>
            <pc:docMk/>
            <pc:sldMk cId="57511246" sldId="264"/>
            <ac:spMk id="3" creationId="{82AFA03C-E15B-7EF5-2A1B-9C4E3598206F}"/>
          </ac:spMkLst>
        </pc:spChg>
      </pc:sldChg>
      <pc:sldChg chg="modSp new">
        <pc:chgData name="Avigdor Rosensweig" userId="2c23bf757acee734" providerId="Windows Live" clId="Web-{A303C441-4A38-4CCF-8028-0E4E04A17D83}" dt="2022-11-10T06:23:36.163" v="280" actId="20577"/>
        <pc:sldMkLst>
          <pc:docMk/>
          <pc:sldMk cId="1525298412" sldId="265"/>
        </pc:sldMkLst>
        <pc:spChg chg="mod">
          <ac:chgData name="Avigdor Rosensweig" userId="2c23bf757acee734" providerId="Windows Live" clId="Web-{A303C441-4A38-4CCF-8028-0E4E04A17D83}" dt="2022-11-10T06:23:36.163" v="280" actId="20577"/>
          <ac:spMkLst>
            <pc:docMk/>
            <pc:sldMk cId="1525298412" sldId="265"/>
            <ac:spMk id="2" creationId="{124DD0BF-6E26-46D2-C109-A2CB29D50BEC}"/>
          </ac:spMkLst>
        </pc:spChg>
        <pc:spChg chg="mod">
          <ac:chgData name="Avigdor Rosensweig" userId="2c23bf757acee734" providerId="Windows Live" clId="Web-{A303C441-4A38-4CCF-8028-0E4E04A17D83}" dt="2022-11-10T06:22:07.766" v="262" actId="20577"/>
          <ac:spMkLst>
            <pc:docMk/>
            <pc:sldMk cId="1525298412" sldId="265"/>
            <ac:spMk id="3" creationId="{359E5476-0BD2-E3BD-6D38-27B66F57035D}"/>
          </ac:spMkLst>
        </pc:spChg>
      </pc:sldChg>
      <pc:sldChg chg="modSp new">
        <pc:chgData name="Avigdor Rosensweig" userId="2c23bf757acee734" providerId="Windows Live" clId="Web-{A303C441-4A38-4CCF-8028-0E4E04A17D83}" dt="2022-11-10T06:29:40.314" v="301" actId="20577"/>
        <pc:sldMkLst>
          <pc:docMk/>
          <pc:sldMk cId="4100644535" sldId="266"/>
        </pc:sldMkLst>
        <pc:spChg chg="mod">
          <ac:chgData name="Avigdor Rosensweig" userId="2c23bf757acee734" providerId="Windows Live" clId="Web-{A303C441-4A38-4CCF-8028-0E4E04A17D83}" dt="2022-11-10T06:29:40.314" v="301" actId="20577"/>
          <ac:spMkLst>
            <pc:docMk/>
            <pc:sldMk cId="4100644535" sldId="266"/>
            <ac:spMk id="2" creationId="{041ED804-2B60-CA22-F032-2F230619D842}"/>
          </ac:spMkLst>
        </pc:spChg>
      </pc:sldChg>
      <pc:sldChg chg="modSp new">
        <pc:chgData name="Avigdor Rosensweig" userId="2c23bf757acee734" providerId="Windows Live" clId="Web-{A303C441-4A38-4CCF-8028-0E4E04A17D83}" dt="2022-11-10T06:37:52.864" v="660" actId="20577"/>
        <pc:sldMkLst>
          <pc:docMk/>
          <pc:sldMk cId="4228307892" sldId="267"/>
        </pc:sldMkLst>
        <pc:spChg chg="mod">
          <ac:chgData name="Avigdor Rosensweig" userId="2c23bf757acee734" providerId="Windows Live" clId="Web-{A303C441-4A38-4CCF-8028-0E4E04A17D83}" dt="2022-11-10T06:34:31.319" v="328" actId="20577"/>
          <ac:spMkLst>
            <pc:docMk/>
            <pc:sldMk cId="4228307892" sldId="267"/>
            <ac:spMk id="2" creationId="{1F26AB15-1AB2-7681-C0A7-C75DDC8F3D09}"/>
          </ac:spMkLst>
        </pc:spChg>
        <pc:spChg chg="mod">
          <ac:chgData name="Avigdor Rosensweig" userId="2c23bf757acee734" providerId="Windows Live" clId="Web-{A303C441-4A38-4CCF-8028-0E4E04A17D83}" dt="2022-11-10T06:37:52.864" v="660" actId="20577"/>
          <ac:spMkLst>
            <pc:docMk/>
            <pc:sldMk cId="4228307892" sldId="267"/>
            <ac:spMk id="3" creationId="{C364B953-7A0E-4006-BC78-B492C3FE8317}"/>
          </ac:spMkLst>
        </pc:spChg>
      </pc:sldChg>
      <pc:sldChg chg="modSp new">
        <pc:chgData name="Avigdor Rosensweig" userId="2c23bf757acee734" providerId="Windows Live" clId="Web-{A303C441-4A38-4CCF-8028-0E4E04A17D83}" dt="2022-11-10T06:35:34.839" v="411" actId="20577"/>
        <pc:sldMkLst>
          <pc:docMk/>
          <pc:sldMk cId="2984637986" sldId="268"/>
        </pc:sldMkLst>
        <pc:spChg chg="mod">
          <ac:chgData name="Avigdor Rosensweig" userId="2c23bf757acee734" providerId="Windows Live" clId="Web-{A303C441-4A38-4CCF-8028-0E4E04A17D83}" dt="2022-11-10T06:35:34.839" v="411" actId="20577"/>
          <ac:spMkLst>
            <pc:docMk/>
            <pc:sldMk cId="2984637986" sldId="268"/>
            <ac:spMk id="3" creationId="{649A1B99-28F3-6935-1FAF-0838FC12A585}"/>
          </ac:spMkLst>
        </pc:spChg>
      </pc:sldChg>
    </pc:docChg>
  </pc:docChgLst>
  <pc:docChgLst>
    <pc:chgData name="Avigdor Rosensweig" userId="2c23bf757acee734" providerId="LiveId" clId="{D7127D09-CABC-4BC3-995A-8C38CE102A6A}"/>
    <pc:docChg chg="undo custSel addSld delSld modSld sldOrd">
      <pc:chgData name="Avigdor Rosensweig" userId="2c23bf757acee734" providerId="LiveId" clId="{D7127D09-CABC-4BC3-995A-8C38CE102A6A}" dt="2022-11-13T19:14:42.553" v="194" actId="47"/>
      <pc:docMkLst>
        <pc:docMk/>
      </pc:docMkLst>
      <pc:sldChg chg="ord">
        <pc:chgData name="Avigdor Rosensweig" userId="2c23bf757acee734" providerId="LiveId" clId="{D7127D09-CABC-4BC3-995A-8C38CE102A6A}" dt="2022-11-13T17:56:57.536" v="166"/>
        <pc:sldMkLst>
          <pc:docMk/>
          <pc:sldMk cId="1944017472" sldId="257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4240735499" sldId="258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2924510869" sldId="259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2901489394" sldId="260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1723257525" sldId="261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1357119958" sldId="262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3317913255" sldId="263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57511246" sldId="264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1525298412" sldId="265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4100644535" sldId="266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4228307892" sldId="267"/>
        </pc:sldMkLst>
      </pc:sldChg>
      <pc:sldChg chg="del">
        <pc:chgData name="Avigdor Rosensweig" userId="2c23bf757acee734" providerId="LiveId" clId="{D7127D09-CABC-4BC3-995A-8C38CE102A6A}" dt="2022-11-13T19:14:42.553" v="194" actId="47"/>
        <pc:sldMkLst>
          <pc:docMk/>
          <pc:sldMk cId="2984637986" sldId="268"/>
        </pc:sldMkLst>
      </pc:sldChg>
      <pc:sldChg chg="modSp new mod">
        <pc:chgData name="Avigdor Rosensweig" userId="2c23bf757acee734" providerId="LiveId" clId="{D7127D09-CABC-4BC3-995A-8C38CE102A6A}" dt="2022-11-13T17:50:01.800" v="10" actId="403"/>
        <pc:sldMkLst>
          <pc:docMk/>
          <pc:sldMk cId="3013685035" sldId="269"/>
        </pc:sldMkLst>
        <pc:spChg chg="mod">
          <ac:chgData name="Avigdor Rosensweig" userId="2c23bf757acee734" providerId="LiveId" clId="{D7127D09-CABC-4BC3-995A-8C38CE102A6A}" dt="2022-11-13T17:50:01.800" v="10" actId="403"/>
          <ac:spMkLst>
            <pc:docMk/>
            <pc:sldMk cId="3013685035" sldId="269"/>
            <ac:spMk id="3" creationId="{C80E578B-A04D-A480-0FFD-8876BF47ABD9}"/>
          </ac:spMkLst>
        </pc:spChg>
      </pc:sldChg>
      <pc:sldChg chg="modSp new mod">
        <pc:chgData name="Avigdor Rosensweig" userId="2c23bf757acee734" providerId="LiveId" clId="{D7127D09-CABC-4BC3-995A-8C38CE102A6A}" dt="2022-11-13T17:50:41.144" v="21" actId="20577"/>
        <pc:sldMkLst>
          <pc:docMk/>
          <pc:sldMk cId="234402333" sldId="270"/>
        </pc:sldMkLst>
        <pc:spChg chg="mod">
          <ac:chgData name="Avigdor Rosensweig" userId="2c23bf757acee734" providerId="LiveId" clId="{D7127D09-CABC-4BC3-995A-8C38CE102A6A}" dt="2022-11-13T17:50:41.144" v="21" actId="20577"/>
          <ac:spMkLst>
            <pc:docMk/>
            <pc:sldMk cId="234402333" sldId="270"/>
            <ac:spMk id="3" creationId="{7695FAEC-3438-5CEE-5310-F1EEAC2EF2EC}"/>
          </ac:spMkLst>
        </pc:spChg>
      </pc:sldChg>
      <pc:sldChg chg="modSp new mod">
        <pc:chgData name="Avigdor Rosensweig" userId="2c23bf757acee734" providerId="LiveId" clId="{D7127D09-CABC-4BC3-995A-8C38CE102A6A}" dt="2022-11-13T17:51:33.278" v="61" actId="403"/>
        <pc:sldMkLst>
          <pc:docMk/>
          <pc:sldMk cId="2347810415" sldId="271"/>
        </pc:sldMkLst>
        <pc:spChg chg="mod">
          <ac:chgData name="Avigdor Rosensweig" userId="2c23bf757acee734" providerId="LiveId" clId="{D7127D09-CABC-4BC3-995A-8C38CE102A6A}" dt="2022-11-13T17:51:33.278" v="61" actId="403"/>
          <ac:spMkLst>
            <pc:docMk/>
            <pc:sldMk cId="2347810415" sldId="271"/>
            <ac:spMk id="3" creationId="{0290BB68-336B-1B70-EA0E-5264FBC098E4}"/>
          </ac:spMkLst>
        </pc:spChg>
      </pc:sldChg>
      <pc:sldChg chg="modSp new mod">
        <pc:chgData name="Avigdor Rosensweig" userId="2c23bf757acee734" providerId="LiveId" clId="{D7127D09-CABC-4BC3-995A-8C38CE102A6A}" dt="2022-11-13T17:51:53.514" v="69" actId="20577"/>
        <pc:sldMkLst>
          <pc:docMk/>
          <pc:sldMk cId="433448465" sldId="272"/>
        </pc:sldMkLst>
        <pc:spChg chg="mod">
          <ac:chgData name="Avigdor Rosensweig" userId="2c23bf757acee734" providerId="LiveId" clId="{D7127D09-CABC-4BC3-995A-8C38CE102A6A}" dt="2022-11-13T17:51:53.514" v="69" actId="20577"/>
          <ac:spMkLst>
            <pc:docMk/>
            <pc:sldMk cId="433448465" sldId="272"/>
            <ac:spMk id="3" creationId="{6FCB8AA5-F0A8-2BD7-689E-F06A1167BD81}"/>
          </ac:spMkLst>
        </pc:spChg>
      </pc:sldChg>
      <pc:sldChg chg="modSp new mod">
        <pc:chgData name="Avigdor Rosensweig" userId="2c23bf757acee734" providerId="LiveId" clId="{D7127D09-CABC-4BC3-995A-8C38CE102A6A}" dt="2022-11-13T17:52:10.321" v="77" actId="403"/>
        <pc:sldMkLst>
          <pc:docMk/>
          <pc:sldMk cId="3250077565" sldId="273"/>
        </pc:sldMkLst>
        <pc:spChg chg="mod">
          <ac:chgData name="Avigdor Rosensweig" userId="2c23bf757acee734" providerId="LiveId" clId="{D7127D09-CABC-4BC3-995A-8C38CE102A6A}" dt="2022-11-13T17:52:10.321" v="77" actId="403"/>
          <ac:spMkLst>
            <pc:docMk/>
            <pc:sldMk cId="3250077565" sldId="273"/>
            <ac:spMk id="3" creationId="{C3705767-68F9-AFB8-2713-63AC86892174}"/>
          </ac:spMkLst>
        </pc:spChg>
      </pc:sldChg>
      <pc:sldChg chg="modSp new mod">
        <pc:chgData name="Avigdor Rosensweig" userId="2c23bf757acee734" providerId="LiveId" clId="{D7127D09-CABC-4BC3-995A-8C38CE102A6A}" dt="2022-11-13T17:56:11.669" v="154" actId="403"/>
        <pc:sldMkLst>
          <pc:docMk/>
          <pc:sldMk cId="1929215314" sldId="274"/>
        </pc:sldMkLst>
        <pc:spChg chg="mod">
          <ac:chgData name="Avigdor Rosensweig" userId="2c23bf757acee734" providerId="LiveId" clId="{D7127D09-CABC-4BC3-995A-8C38CE102A6A}" dt="2022-11-13T17:56:11.669" v="154" actId="403"/>
          <ac:spMkLst>
            <pc:docMk/>
            <pc:sldMk cId="1929215314" sldId="274"/>
            <ac:spMk id="3" creationId="{FAB26E23-E801-DE23-F197-2F6A35E6238E}"/>
          </ac:spMkLst>
        </pc:spChg>
      </pc:sldChg>
      <pc:sldChg chg="modSp new mod">
        <pc:chgData name="Avigdor Rosensweig" userId="2c23bf757acee734" providerId="LiveId" clId="{D7127D09-CABC-4BC3-995A-8C38CE102A6A}" dt="2022-11-13T18:00:41.220" v="172" actId="27636"/>
        <pc:sldMkLst>
          <pc:docMk/>
          <pc:sldMk cId="677880904" sldId="275"/>
        </pc:sldMkLst>
        <pc:spChg chg="mod">
          <ac:chgData name="Avigdor Rosensweig" userId="2c23bf757acee734" providerId="LiveId" clId="{D7127D09-CABC-4BC3-995A-8C38CE102A6A}" dt="2022-11-13T17:52:48.751" v="104" actId="948"/>
          <ac:spMkLst>
            <pc:docMk/>
            <pc:sldMk cId="677880904" sldId="275"/>
            <ac:spMk id="2" creationId="{3F09DAB8-2B77-95ED-73C6-AA2551DA3739}"/>
          </ac:spMkLst>
        </pc:spChg>
        <pc:spChg chg="mod">
          <ac:chgData name="Avigdor Rosensweig" userId="2c23bf757acee734" providerId="LiveId" clId="{D7127D09-CABC-4BC3-995A-8C38CE102A6A}" dt="2022-11-13T18:00:41.220" v="172" actId="27636"/>
          <ac:spMkLst>
            <pc:docMk/>
            <pc:sldMk cId="677880904" sldId="275"/>
            <ac:spMk id="3" creationId="{3A49EA5A-D63F-3958-1985-D7BF535C3E48}"/>
          </ac:spMkLst>
        </pc:spChg>
      </pc:sldChg>
      <pc:sldChg chg="modSp new mod">
        <pc:chgData name="Avigdor Rosensweig" userId="2c23bf757acee734" providerId="LiveId" clId="{D7127D09-CABC-4BC3-995A-8C38CE102A6A}" dt="2022-11-13T17:56:33.283" v="164" actId="20577"/>
        <pc:sldMkLst>
          <pc:docMk/>
          <pc:sldMk cId="4229268483" sldId="276"/>
        </pc:sldMkLst>
        <pc:spChg chg="mod">
          <ac:chgData name="Avigdor Rosensweig" userId="2c23bf757acee734" providerId="LiveId" clId="{D7127D09-CABC-4BC3-995A-8C38CE102A6A}" dt="2022-11-13T17:56:33.283" v="164" actId="20577"/>
          <ac:spMkLst>
            <pc:docMk/>
            <pc:sldMk cId="4229268483" sldId="276"/>
            <ac:spMk id="3" creationId="{9381D9B4-6A60-2B0B-3B38-8AC99FC9647F}"/>
          </ac:spMkLst>
        </pc:spChg>
      </pc:sldChg>
      <pc:sldChg chg="modSp new mod">
        <pc:chgData name="Avigdor Rosensweig" userId="2c23bf757acee734" providerId="LiveId" clId="{D7127D09-CABC-4BC3-995A-8C38CE102A6A}" dt="2022-11-13T18:00:54.260" v="193" actId="27636"/>
        <pc:sldMkLst>
          <pc:docMk/>
          <pc:sldMk cId="2694680016" sldId="277"/>
        </pc:sldMkLst>
        <pc:spChg chg="mod">
          <ac:chgData name="Avigdor Rosensweig" userId="2c23bf757acee734" providerId="LiveId" clId="{D7127D09-CABC-4BC3-995A-8C38CE102A6A}" dt="2022-11-13T18:00:54.260" v="193" actId="27636"/>
          <ac:spMkLst>
            <pc:docMk/>
            <pc:sldMk cId="2694680016" sldId="277"/>
            <ac:spMk id="3" creationId="{4992CC0C-C5C3-26D4-C65A-7C768042A9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אפקינהו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רבנן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מיניה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DAB8-2B77-95ED-73C6-AA2551DA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 גיטין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EA5A-D63F-3958-1985-D7BF535C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קודם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דבטליה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דאצרכיניה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לשלוח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יטרח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בשביל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לעגנה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מבוטל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אתקנתא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שליחותא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שלוחו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לגירושין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חלין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שיפקיעו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הילכך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שעל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מנת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קידשה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אפקעינהו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וממילא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ע"מ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דקיימא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ד:)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מתקדשת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788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6B18-7827-0D16-1911-91DD0F3E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CC0C-C5C3-26D4-C65A-7C768042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he-IL" dirty="0"/>
              <a:t>רשי גיטין המשך</a:t>
            </a:r>
          </a:p>
          <a:p>
            <a:pPr algn="r" rtl="1">
              <a:lnSpc>
                <a:spcPct val="170000"/>
              </a:lnSpc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דאפקעו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מפרש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מלבי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ומרבותי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קבלתי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גמרינן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משדה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עפרון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דקפריך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יכלו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לעקור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כדאמר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פריצותא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ותשובות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קשות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חדא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גופה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נסקלין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בכרת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ונערה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המאורסה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נהרגת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מיקטלא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מצי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לשוייה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שבשעת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בדעתם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468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37DB-A8CA-399F-D5DB-184A5114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578B-A04D-A480-0FFD-8876BF47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סוף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תחילת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דנפשיה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וסברה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ומיעגנא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ויתבה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ונמצא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?!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8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A903-7A58-0965-85AF-8B7AC0A8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8AA5-F0A8-2BD7-689E-F06A1167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אהשולח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שנתתי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בראשונה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ממקום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בהתקין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גמליאל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הזקן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4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AF6F-581C-34C4-D092-BF63751B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5767-68F9-AFB8-2713-63AC8689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נחמן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אית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ת"ר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במבוטל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רשב"ג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שא"כ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2500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D059-1450-670C-861E-C1F4DF1C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6E23-E801-DE23-F197-2F6A35E6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גבאשה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לפיכך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292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1F7C-7D67-572F-F8FA-C2F9E338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D9B4-6A60-2B0B-3B38-8AC99FC9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תלמוד בבלי יבמות קי עמוד 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והא ההיא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עובדא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דהוה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ואיקדישה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כשהיא קטנה וגדלה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ואותביה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ואתא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וחטפה מיניה ורב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ברונא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ורב חננאל תלמידי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הוו התם ולא הצריכוה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מבתרא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אמר 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נסיבי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והדר מותבי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 אשי אמר הוא עשה שלא כהוגן לפיכך עשו בו שלא כהוגן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לקידושי מיניה אמר ליה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לרב אשי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קדיש בביאה מאי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לבעילתו בעילת זנות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6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BA2E-FDB9-1230-DC19-A410EC05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מורכב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FAAE-CE44-EC58-9071-44C927B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B002-19BC-251D-22C4-EF18F672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FAEC-3438-5CEE-5310-F1EEAC2E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ר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שמצינו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אונס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כ״ב:כ״ו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ולנערה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תעשה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שיהיו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קיימין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ויהיו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בטילים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שהכשירו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כשיבא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אחריהם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דנימא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עוקר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מעיקרן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מעיקרא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בשלמא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אע"פ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קיימים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עכשיו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גזירת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הכתוב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ומתיר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איסורו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מכאן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ולהבא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אבל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מכשירו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שקידשה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ושביטלו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שמעיקרן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עוקר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40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7689-69DF-0146-F03F-5E228DF1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BB68-336B-1B70-EA0E-5264FBC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רש"י (המשך)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מדבריהם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לעשות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שמעתי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רבותי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מפרשים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דקידושי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אפשר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חדא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דגזירה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משדה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עפרון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ב.)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הלמד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מגזירה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כמו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שכתוב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מפורש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היאך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סוקלין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ומביאין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חולין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לעזרה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שגגתן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וסוף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קא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משנינן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כרחך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צריך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לפרש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כמו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שפירשתי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נעקרין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מעיקרן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מכאן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ולהבא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והמפרש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גמור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להתיר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המתקדשת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הטעם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הזה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מצינו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זאת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בהתלמוד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34781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1126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אפקינהו רבנן לקידושי מיניה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שיטת רש״י- מורכב</vt:lpstr>
      <vt:lpstr>PowerPoint Presentation</vt:lpstr>
      <vt:lpstr>PowerPoint Presentation</vt:lpstr>
      <vt:lpstr>רש"י גיטין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/>
  <cp:lastModifiedBy>Avigdor Rosensweig</cp:lastModifiedBy>
  <cp:revision>131</cp:revision>
  <dcterms:created xsi:type="dcterms:W3CDTF">2022-11-08T06:43:48Z</dcterms:created>
  <dcterms:modified xsi:type="dcterms:W3CDTF">2022-11-13T19:14:43Z</dcterms:modified>
</cp:coreProperties>
</file>