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1" r:id="rId8"/>
    <p:sldId id="265" r:id="rId9"/>
    <p:sldId id="266" r:id="rId10"/>
    <p:sldId id="267" r:id="rId11"/>
    <p:sldId id="268" r:id="rId12"/>
    <p:sldId id="264" r:id="rId13"/>
    <p:sldId id="263" r:id="rId14"/>
  </p:sldIdLst>
  <p:sldSz cx="12192000" cy="6858000"/>
  <p:notesSz cx="6858000" cy="9144000"/>
  <p:defaultText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B09ED9-102E-4FC8-91BA-2233821E7286}" v="1" dt="2022-10-02T16:24:47.0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8" autoAdjust="0"/>
    <p:restoredTop sz="94660"/>
  </p:normalViewPr>
  <p:slideViewPr>
    <p:cSldViewPr snapToGrid="0">
      <p:cViewPr varScale="1">
        <p:scale>
          <a:sx n="86" d="100"/>
          <a:sy n="86" d="100"/>
        </p:scale>
        <p:origin x="54" y="30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igdor Rosensweig" userId="2c23bf757acee734" providerId="LiveId" clId="{63B09ED9-102E-4FC8-91BA-2233821E7286}"/>
    <pc:docChg chg="custSel addSld modSld">
      <pc:chgData name="Avigdor Rosensweig" userId="2c23bf757acee734" providerId="LiveId" clId="{63B09ED9-102E-4FC8-91BA-2233821E7286}" dt="2022-10-02T16:53:38.163" v="347" actId="113"/>
      <pc:docMkLst>
        <pc:docMk/>
      </pc:docMkLst>
      <pc:sldChg chg="modSp mod">
        <pc:chgData name="Avigdor Rosensweig" userId="2c23bf757acee734" providerId="LiveId" clId="{63B09ED9-102E-4FC8-91BA-2233821E7286}" dt="2022-09-29T08:33:11.655" v="19" actId="20577"/>
        <pc:sldMkLst>
          <pc:docMk/>
          <pc:sldMk cId="1078679225" sldId="256"/>
        </pc:sldMkLst>
        <pc:spChg chg="mod">
          <ac:chgData name="Avigdor Rosensweig" userId="2c23bf757acee734" providerId="LiveId" clId="{63B09ED9-102E-4FC8-91BA-2233821E7286}" dt="2022-09-29T08:33:11.655" v="19" actId="20577"/>
          <ac:spMkLst>
            <pc:docMk/>
            <pc:sldMk cId="1078679225" sldId="256"/>
            <ac:spMk id="2" creationId="{6F1341D2-0B19-E4A3-9B17-483059C40141}"/>
          </ac:spMkLst>
        </pc:spChg>
      </pc:sldChg>
      <pc:sldChg chg="modSp new mod">
        <pc:chgData name="Avigdor Rosensweig" userId="2c23bf757acee734" providerId="LiveId" clId="{63B09ED9-102E-4FC8-91BA-2233821E7286}" dt="2022-09-29T08:33:30.829" v="30" actId="20577"/>
        <pc:sldMkLst>
          <pc:docMk/>
          <pc:sldMk cId="460822399" sldId="257"/>
        </pc:sldMkLst>
        <pc:spChg chg="mod">
          <ac:chgData name="Avigdor Rosensweig" userId="2c23bf757acee734" providerId="LiveId" clId="{63B09ED9-102E-4FC8-91BA-2233821E7286}" dt="2022-09-29T08:33:30.829" v="30" actId="20577"/>
          <ac:spMkLst>
            <pc:docMk/>
            <pc:sldMk cId="460822399" sldId="257"/>
            <ac:spMk id="3" creationId="{4329C27F-111C-3D85-1159-85F8B12567F5}"/>
          </ac:spMkLst>
        </pc:spChg>
      </pc:sldChg>
      <pc:sldChg chg="modSp new mod">
        <pc:chgData name="Avigdor Rosensweig" userId="2c23bf757acee734" providerId="LiveId" clId="{63B09ED9-102E-4FC8-91BA-2233821E7286}" dt="2022-09-29T08:34:42.008" v="41" actId="113"/>
        <pc:sldMkLst>
          <pc:docMk/>
          <pc:sldMk cId="4187957318" sldId="258"/>
        </pc:sldMkLst>
        <pc:spChg chg="mod">
          <ac:chgData name="Avigdor Rosensweig" userId="2c23bf757acee734" providerId="LiveId" clId="{63B09ED9-102E-4FC8-91BA-2233821E7286}" dt="2022-09-29T08:34:42.008" v="41" actId="113"/>
          <ac:spMkLst>
            <pc:docMk/>
            <pc:sldMk cId="4187957318" sldId="258"/>
            <ac:spMk id="3" creationId="{943C4FED-7649-C934-9124-2399A1EDE56F}"/>
          </ac:spMkLst>
        </pc:spChg>
      </pc:sldChg>
      <pc:sldChg chg="modSp new mod">
        <pc:chgData name="Avigdor Rosensweig" userId="2c23bf757acee734" providerId="LiveId" clId="{63B09ED9-102E-4FC8-91BA-2233821E7286}" dt="2022-09-30T06:09:40.953" v="174" actId="27636"/>
        <pc:sldMkLst>
          <pc:docMk/>
          <pc:sldMk cId="3096702838" sldId="259"/>
        </pc:sldMkLst>
        <pc:spChg chg="mod">
          <ac:chgData name="Avigdor Rosensweig" userId="2c23bf757acee734" providerId="LiveId" clId="{63B09ED9-102E-4FC8-91BA-2233821E7286}" dt="2022-09-30T06:09:40.953" v="174" actId="27636"/>
          <ac:spMkLst>
            <pc:docMk/>
            <pc:sldMk cId="3096702838" sldId="259"/>
            <ac:spMk id="3" creationId="{3B3BCEEF-16D4-0891-714B-149BAB5FB777}"/>
          </ac:spMkLst>
        </pc:spChg>
      </pc:sldChg>
      <pc:sldChg chg="modSp new mod">
        <pc:chgData name="Avigdor Rosensweig" userId="2c23bf757acee734" providerId="LiveId" clId="{63B09ED9-102E-4FC8-91BA-2233821E7286}" dt="2022-10-02T16:24:08.176" v="228" actId="113"/>
        <pc:sldMkLst>
          <pc:docMk/>
          <pc:sldMk cId="582041002" sldId="260"/>
        </pc:sldMkLst>
        <pc:spChg chg="mod">
          <ac:chgData name="Avigdor Rosensweig" userId="2c23bf757acee734" providerId="LiveId" clId="{63B09ED9-102E-4FC8-91BA-2233821E7286}" dt="2022-10-02T16:24:08.176" v="228" actId="113"/>
          <ac:spMkLst>
            <pc:docMk/>
            <pc:sldMk cId="582041002" sldId="260"/>
            <ac:spMk id="3" creationId="{753697F0-35E8-7144-3A88-41720D3C9FD5}"/>
          </ac:spMkLst>
        </pc:spChg>
      </pc:sldChg>
      <pc:sldChg chg="modSp new mod">
        <pc:chgData name="Avigdor Rosensweig" userId="2c23bf757acee734" providerId="LiveId" clId="{63B09ED9-102E-4FC8-91BA-2233821E7286}" dt="2022-10-02T16:24:37.349" v="230" actId="113"/>
        <pc:sldMkLst>
          <pc:docMk/>
          <pc:sldMk cId="1077799371" sldId="261"/>
        </pc:sldMkLst>
        <pc:spChg chg="mod">
          <ac:chgData name="Avigdor Rosensweig" userId="2c23bf757acee734" providerId="LiveId" clId="{63B09ED9-102E-4FC8-91BA-2233821E7286}" dt="2022-10-02T16:24:37.349" v="230" actId="113"/>
          <ac:spMkLst>
            <pc:docMk/>
            <pc:sldMk cId="1077799371" sldId="261"/>
            <ac:spMk id="3" creationId="{5CCDCF44-729C-4495-D4CA-9F8443D840DC}"/>
          </ac:spMkLst>
        </pc:spChg>
      </pc:sldChg>
      <pc:sldChg chg="delSp modSp new mod">
        <pc:chgData name="Avigdor Rosensweig" userId="2c23bf757acee734" providerId="LiveId" clId="{63B09ED9-102E-4FC8-91BA-2233821E7286}" dt="2022-10-02T16:22:53.679" v="227" actId="20577"/>
        <pc:sldMkLst>
          <pc:docMk/>
          <pc:sldMk cId="3122288173" sldId="262"/>
        </pc:sldMkLst>
        <pc:spChg chg="del">
          <ac:chgData name="Avigdor Rosensweig" userId="2c23bf757acee734" providerId="LiveId" clId="{63B09ED9-102E-4FC8-91BA-2233821E7286}" dt="2022-10-02T16:19:13.895" v="206" actId="478"/>
          <ac:spMkLst>
            <pc:docMk/>
            <pc:sldMk cId="3122288173" sldId="262"/>
            <ac:spMk id="2" creationId="{6C74EFDF-0BA7-19B1-74C2-87A32CD12CB2}"/>
          </ac:spMkLst>
        </pc:spChg>
        <pc:spChg chg="mod">
          <ac:chgData name="Avigdor Rosensweig" userId="2c23bf757acee734" providerId="LiveId" clId="{63B09ED9-102E-4FC8-91BA-2233821E7286}" dt="2022-10-02T16:22:53.679" v="227" actId="20577"/>
          <ac:spMkLst>
            <pc:docMk/>
            <pc:sldMk cId="3122288173" sldId="262"/>
            <ac:spMk id="3" creationId="{D763AE8B-16C5-20BB-27D8-6E7E638B74E9}"/>
          </ac:spMkLst>
        </pc:spChg>
      </pc:sldChg>
      <pc:sldChg chg="modSp new mod">
        <pc:chgData name="Avigdor Rosensweig" userId="2c23bf757acee734" providerId="LiveId" clId="{63B09ED9-102E-4FC8-91BA-2233821E7286}" dt="2022-10-02T16:27:30.157" v="282" actId="948"/>
        <pc:sldMkLst>
          <pc:docMk/>
          <pc:sldMk cId="1948027154" sldId="263"/>
        </pc:sldMkLst>
        <pc:spChg chg="mod">
          <ac:chgData name="Avigdor Rosensweig" userId="2c23bf757acee734" providerId="LiveId" clId="{63B09ED9-102E-4FC8-91BA-2233821E7286}" dt="2022-10-02T16:27:30.157" v="282" actId="948"/>
          <ac:spMkLst>
            <pc:docMk/>
            <pc:sldMk cId="1948027154" sldId="263"/>
            <ac:spMk id="2" creationId="{E093D85B-2CDD-0B58-B871-C2575D9924B8}"/>
          </ac:spMkLst>
        </pc:spChg>
      </pc:sldChg>
      <pc:sldChg chg="modSp add mod">
        <pc:chgData name="Avigdor Rosensweig" userId="2c23bf757acee734" providerId="LiveId" clId="{63B09ED9-102E-4FC8-91BA-2233821E7286}" dt="2022-10-02T16:27:25.602" v="280" actId="21"/>
        <pc:sldMkLst>
          <pc:docMk/>
          <pc:sldMk cId="2136622436" sldId="264"/>
        </pc:sldMkLst>
        <pc:spChg chg="mod">
          <ac:chgData name="Avigdor Rosensweig" userId="2c23bf757acee734" providerId="LiveId" clId="{63B09ED9-102E-4FC8-91BA-2233821E7286}" dt="2022-10-02T16:27:25.602" v="280" actId="21"/>
          <ac:spMkLst>
            <pc:docMk/>
            <pc:sldMk cId="2136622436" sldId="264"/>
            <ac:spMk id="2" creationId="{07E3482A-582C-2513-56F5-FF0BA66BA647}"/>
          </ac:spMkLst>
        </pc:spChg>
      </pc:sldChg>
      <pc:sldChg chg="modSp new mod">
        <pc:chgData name="Avigdor Rosensweig" userId="2c23bf757acee734" providerId="LiveId" clId="{63B09ED9-102E-4FC8-91BA-2233821E7286}" dt="2022-10-02T16:32:54.527" v="327" actId="20577"/>
        <pc:sldMkLst>
          <pc:docMk/>
          <pc:sldMk cId="4204842776" sldId="265"/>
        </pc:sldMkLst>
        <pc:spChg chg="mod">
          <ac:chgData name="Avigdor Rosensweig" userId="2c23bf757acee734" providerId="LiveId" clId="{63B09ED9-102E-4FC8-91BA-2233821E7286}" dt="2022-10-02T16:32:54.527" v="327" actId="20577"/>
          <ac:spMkLst>
            <pc:docMk/>
            <pc:sldMk cId="4204842776" sldId="265"/>
            <ac:spMk id="2" creationId="{DDDF8B6A-1834-E29A-AE70-25BEE1B7A37C}"/>
          </ac:spMkLst>
        </pc:spChg>
        <pc:spChg chg="mod">
          <ac:chgData name="Avigdor Rosensweig" userId="2c23bf757acee734" providerId="LiveId" clId="{63B09ED9-102E-4FC8-91BA-2233821E7286}" dt="2022-10-02T16:32:26.319" v="288" actId="27636"/>
          <ac:spMkLst>
            <pc:docMk/>
            <pc:sldMk cId="4204842776" sldId="265"/>
            <ac:spMk id="3" creationId="{0B65C13F-B7D5-34EC-7FDF-80EDEDDC0C62}"/>
          </ac:spMkLst>
        </pc:spChg>
      </pc:sldChg>
      <pc:sldChg chg="modSp new mod">
        <pc:chgData name="Avigdor Rosensweig" userId="2c23bf757acee734" providerId="LiveId" clId="{63B09ED9-102E-4FC8-91BA-2233821E7286}" dt="2022-10-02T16:50:36.978" v="331"/>
        <pc:sldMkLst>
          <pc:docMk/>
          <pc:sldMk cId="1146589785" sldId="266"/>
        </pc:sldMkLst>
        <pc:spChg chg="mod">
          <ac:chgData name="Avigdor Rosensweig" userId="2c23bf757acee734" providerId="LiveId" clId="{63B09ED9-102E-4FC8-91BA-2233821E7286}" dt="2022-10-02T16:50:36.978" v="331"/>
          <ac:spMkLst>
            <pc:docMk/>
            <pc:sldMk cId="1146589785" sldId="266"/>
            <ac:spMk id="3" creationId="{A699FA20-A961-2991-4498-009E741F9F18}"/>
          </ac:spMkLst>
        </pc:spChg>
      </pc:sldChg>
      <pc:sldChg chg="modSp new mod">
        <pc:chgData name="Avigdor Rosensweig" userId="2c23bf757acee734" providerId="LiveId" clId="{63B09ED9-102E-4FC8-91BA-2233821E7286}" dt="2022-10-02T16:52:44.476" v="337" actId="27636"/>
        <pc:sldMkLst>
          <pc:docMk/>
          <pc:sldMk cId="4214935399" sldId="267"/>
        </pc:sldMkLst>
        <pc:spChg chg="mod">
          <ac:chgData name="Avigdor Rosensweig" userId="2c23bf757acee734" providerId="LiveId" clId="{63B09ED9-102E-4FC8-91BA-2233821E7286}" dt="2022-10-02T16:52:44.476" v="337" actId="27636"/>
          <ac:spMkLst>
            <pc:docMk/>
            <pc:sldMk cId="4214935399" sldId="267"/>
            <ac:spMk id="3" creationId="{54A029C8-14C3-B7C7-A2BB-25B3B01637EB}"/>
          </ac:spMkLst>
        </pc:spChg>
      </pc:sldChg>
      <pc:sldChg chg="addSp delSp modSp new mod">
        <pc:chgData name="Avigdor Rosensweig" userId="2c23bf757acee734" providerId="LiveId" clId="{63B09ED9-102E-4FC8-91BA-2233821E7286}" dt="2022-10-02T16:53:38.163" v="347" actId="113"/>
        <pc:sldMkLst>
          <pc:docMk/>
          <pc:sldMk cId="137982952" sldId="268"/>
        </pc:sldMkLst>
        <pc:spChg chg="mod">
          <ac:chgData name="Avigdor Rosensweig" userId="2c23bf757acee734" providerId="LiveId" clId="{63B09ED9-102E-4FC8-91BA-2233821E7286}" dt="2022-10-02T16:53:38.163" v="347" actId="113"/>
          <ac:spMkLst>
            <pc:docMk/>
            <pc:sldMk cId="137982952" sldId="268"/>
            <ac:spMk id="3" creationId="{A30B1E1C-DE7B-896A-8720-7BE4A1E0772B}"/>
          </ac:spMkLst>
        </pc:spChg>
        <pc:spChg chg="add del mod">
          <ac:chgData name="Avigdor Rosensweig" userId="2c23bf757acee734" providerId="LiveId" clId="{63B09ED9-102E-4FC8-91BA-2233821E7286}" dt="2022-10-02T16:53:13.994" v="342" actId="478"/>
          <ac:spMkLst>
            <pc:docMk/>
            <pc:sldMk cId="137982952" sldId="268"/>
            <ac:spMk id="5" creationId="{F86ECF6B-2A2F-73AB-D144-95927EBCD42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602F3-3239-F4FD-8B92-AD1DC014075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he-IL"/>
          </a:p>
        </p:txBody>
      </p:sp>
      <p:sp>
        <p:nvSpPr>
          <p:cNvPr id="3" name="Subtitle 2">
            <a:extLst>
              <a:ext uri="{FF2B5EF4-FFF2-40B4-BE49-F238E27FC236}">
                <a16:creationId xmlns:a16="http://schemas.microsoft.com/office/drawing/2014/main" id="{B4E416B1-112B-6A7C-236F-D1F8328923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e-IL"/>
          </a:p>
        </p:txBody>
      </p:sp>
      <p:sp>
        <p:nvSpPr>
          <p:cNvPr id="4" name="Date Placeholder 3">
            <a:extLst>
              <a:ext uri="{FF2B5EF4-FFF2-40B4-BE49-F238E27FC236}">
                <a16:creationId xmlns:a16="http://schemas.microsoft.com/office/drawing/2014/main" id="{C54470B7-9C74-9F59-6689-3F6840D59101}"/>
              </a:ext>
            </a:extLst>
          </p:cNvPr>
          <p:cNvSpPr>
            <a:spLocks noGrp="1"/>
          </p:cNvSpPr>
          <p:nvPr>
            <p:ph type="dt" sz="half" idx="10"/>
          </p:nvPr>
        </p:nvSpPr>
        <p:spPr/>
        <p:txBody>
          <a:bodyPr/>
          <a:lstStyle/>
          <a:p>
            <a:fld id="{FD9D8516-D4C1-4C23-8DC3-FC725765B6A4}" type="datetimeFigureOut">
              <a:rPr lang="he-IL" smtClean="0"/>
              <a:t>ז'/תשרי/תשפ"ג</a:t>
            </a:fld>
            <a:endParaRPr lang="he-IL"/>
          </a:p>
        </p:txBody>
      </p:sp>
      <p:sp>
        <p:nvSpPr>
          <p:cNvPr id="5" name="Footer Placeholder 4">
            <a:extLst>
              <a:ext uri="{FF2B5EF4-FFF2-40B4-BE49-F238E27FC236}">
                <a16:creationId xmlns:a16="http://schemas.microsoft.com/office/drawing/2014/main" id="{8ECBE5A9-0D71-35AE-345D-598BF9D05D02}"/>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19CB92ED-7772-FDED-B5AB-F902D4136126}"/>
              </a:ext>
            </a:extLst>
          </p:cNvPr>
          <p:cNvSpPr>
            <a:spLocks noGrp="1"/>
          </p:cNvSpPr>
          <p:nvPr>
            <p:ph type="sldNum" sz="quarter" idx="12"/>
          </p:nvPr>
        </p:nvSpPr>
        <p:spPr/>
        <p:txBody>
          <a:bodyPr/>
          <a:lstStyle/>
          <a:p>
            <a:fld id="{30A97948-D7DE-4848-BDDD-2E2440A28B69}" type="slidenum">
              <a:rPr lang="he-IL" smtClean="0"/>
              <a:t>‹#›</a:t>
            </a:fld>
            <a:endParaRPr lang="he-IL"/>
          </a:p>
        </p:txBody>
      </p:sp>
    </p:spTree>
    <p:extLst>
      <p:ext uri="{BB962C8B-B14F-4D97-AF65-F5344CB8AC3E}">
        <p14:creationId xmlns:p14="http://schemas.microsoft.com/office/powerpoint/2010/main" val="2095980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1DF85-5498-4A12-8FC2-FFC28409FE18}"/>
              </a:ext>
            </a:extLst>
          </p:cNvPr>
          <p:cNvSpPr>
            <a:spLocks noGrp="1"/>
          </p:cNvSpPr>
          <p:nvPr>
            <p:ph type="title"/>
          </p:nvPr>
        </p:nvSpPr>
        <p:spPr/>
        <p:txBody>
          <a:bodyPr/>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609915C6-0D1B-2B41-DA33-C042CBB9F58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1C1051CD-AA23-FAA3-0D19-A34C18DA1BCB}"/>
              </a:ext>
            </a:extLst>
          </p:cNvPr>
          <p:cNvSpPr>
            <a:spLocks noGrp="1"/>
          </p:cNvSpPr>
          <p:nvPr>
            <p:ph type="dt" sz="half" idx="10"/>
          </p:nvPr>
        </p:nvSpPr>
        <p:spPr/>
        <p:txBody>
          <a:bodyPr/>
          <a:lstStyle/>
          <a:p>
            <a:fld id="{FD9D8516-D4C1-4C23-8DC3-FC725765B6A4}" type="datetimeFigureOut">
              <a:rPr lang="he-IL" smtClean="0"/>
              <a:t>ז'/תשרי/תשפ"ג</a:t>
            </a:fld>
            <a:endParaRPr lang="he-IL"/>
          </a:p>
        </p:txBody>
      </p:sp>
      <p:sp>
        <p:nvSpPr>
          <p:cNvPr id="5" name="Footer Placeholder 4">
            <a:extLst>
              <a:ext uri="{FF2B5EF4-FFF2-40B4-BE49-F238E27FC236}">
                <a16:creationId xmlns:a16="http://schemas.microsoft.com/office/drawing/2014/main" id="{16D6920B-87BC-5FC2-A04D-DA8A54F98198}"/>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B70E73A3-A8E3-5184-CA00-70A7BA1E4E75}"/>
              </a:ext>
            </a:extLst>
          </p:cNvPr>
          <p:cNvSpPr>
            <a:spLocks noGrp="1"/>
          </p:cNvSpPr>
          <p:nvPr>
            <p:ph type="sldNum" sz="quarter" idx="12"/>
          </p:nvPr>
        </p:nvSpPr>
        <p:spPr/>
        <p:txBody>
          <a:bodyPr/>
          <a:lstStyle/>
          <a:p>
            <a:fld id="{30A97948-D7DE-4848-BDDD-2E2440A28B69}" type="slidenum">
              <a:rPr lang="he-IL" smtClean="0"/>
              <a:t>‹#›</a:t>
            </a:fld>
            <a:endParaRPr lang="he-IL"/>
          </a:p>
        </p:txBody>
      </p:sp>
    </p:spTree>
    <p:extLst>
      <p:ext uri="{BB962C8B-B14F-4D97-AF65-F5344CB8AC3E}">
        <p14:creationId xmlns:p14="http://schemas.microsoft.com/office/powerpoint/2010/main" val="2853328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65614D-F841-832E-5ED2-0CC76A85F08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97B0FD8B-583C-4CE7-1BC3-561640AB99B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6E1EEF3E-5B3B-ABAC-94AA-736C6C8AB7AA}"/>
              </a:ext>
            </a:extLst>
          </p:cNvPr>
          <p:cNvSpPr>
            <a:spLocks noGrp="1"/>
          </p:cNvSpPr>
          <p:nvPr>
            <p:ph type="dt" sz="half" idx="10"/>
          </p:nvPr>
        </p:nvSpPr>
        <p:spPr/>
        <p:txBody>
          <a:bodyPr/>
          <a:lstStyle/>
          <a:p>
            <a:fld id="{FD9D8516-D4C1-4C23-8DC3-FC725765B6A4}" type="datetimeFigureOut">
              <a:rPr lang="he-IL" smtClean="0"/>
              <a:t>ז'/תשרי/תשפ"ג</a:t>
            </a:fld>
            <a:endParaRPr lang="he-IL"/>
          </a:p>
        </p:txBody>
      </p:sp>
      <p:sp>
        <p:nvSpPr>
          <p:cNvPr id="5" name="Footer Placeholder 4">
            <a:extLst>
              <a:ext uri="{FF2B5EF4-FFF2-40B4-BE49-F238E27FC236}">
                <a16:creationId xmlns:a16="http://schemas.microsoft.com/office/drawing/2014/main" id="{206F0875-7D94-A46C-E804-47DA0F6744F4}"/>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62B48221-F78E-131C-FBD8-DA77CA356838}"/>
              </a:ext>
            </a:extLst>
          </p:cNvPr>
          <p:cNvSpPr>
            <a:spLocks noGrp="1"/>
          </p:cNvSpPr>
          <p:nvPr>
            <p:ph type="sldNum" sz="quarter" idx="12"/>
          </p:nvPr>
        </p:nvSpPr>
        <p:spPr/>
        <p:txBody>
          <a:bodyPr/>
          <a:lstStyle/>
          <a:p>
            <a:fld id="{30A97948-D7DE-4848-BDDD-2E2440A28B69}" type="slidenum">
              <a:rPr lang="he-IL" smtClean="0"/>
              <a:t>‹#›</a:t>
            </a:fld>
            <a:endParaRPr lang="he-IL"/>
          </a:p>
        </p:txBody>
      </p:sp>
    </p:spTree>
    <p:extLst>
      <p:ext uri="{BB962C8B-B14F-4D97-AF65-F5344CB8AC3E}">
        <p14:creationId xmlns:p14="http://schemas.microsoft.com/office/powerpoint/2010/main" val="3923970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ECDB1-DC48-FBD9-79E5-1868429E587E}"/>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7EAD9CC6-3C24-9966-7FE2-D8A0C9C861D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DE8DCE99-CA2C-4D74-454A-D7B52A99FB7C}"/>
              </a:ext>
            </a:extLst>
          </p:cNvPr>
          <p:cNvSpPr>
            <a:spLocks noGrp="1"/>
          </p:cNvSpPr>
          <p:nvPr>
            <p:ph type="dt" sz="half" idx="10"/>
          </p:nvPr>
        </p:nvSpPr>
        <p:spPr/>
        <p:txBody>
          <a:bodyPr/>
          <a:lstStyle/>
          <a:p>
            <a:fld id="{FD9D8516-D4C1-4C23-8DC3-FC725765B6A4}" type="datetimeFigureOut">
              <a:rPr lang="he-IL" smtClean="0"/>
              <a:t>ז'/תשרי/תשפ"ג</a:t>
            </a:fld>
            <a:endParaRPr lang="he-IL"/>
          </a:p>
        </p:txBody>
      </p:sp>
      <p:sp>
        <p:nvSpPr>
          <p:cNvPr id="5" name="Footer Placeholder 4">
            <a:extLst>
              <a:ext uri="{FF2B5EF4-FFF2-40B4-BE49-F238E27FC236}">
                <a16:creationId xmlns:a16="http://schemas.microsoft.com/office/drawing/2014/main" id="{899B11FC-A8CA-F927-0F71-75C706F4D6D9}"/>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81A34AE6-FD08-903D-756A-5A92135165F7}"/>
              </a:ext>
            </a:extLst>
          </p:cNvPr>
          <p:cNvSpPr>
            <a:spLocks noGrp="1"/>
          </p:cNvSpPr>
          <p:nvPr>
            <p:ph type="sldNum" sz="quarter" idx="12"/>
          </p:nvPr>
        </p:nvSpPr>
        <p:spPr/>
        <p:txBody>
          <a:bodyPr/>
          <a:lstStyle/>
          <a:p>
            <a:fld id="{30A97948-D7DE-4848-BDDD-2E2440A28B69}" type="slidenum">
              <a:rPr lang="he-IL" smtClean="0"/>
              <a:t>‹#›</a:t>
            </a:fld>
            <a:endParaRPr lang="he-IL"/>
          </a:p>
        </p:txBody>
      </p:sp>
    </p:spTree>
    <p:extLst>
      <p:ext uri="{BB962C8B-B14F-4D97-AF65-F5344CB8AC3E}">
        <p14:creationId xmlns:p14="http://schemas.microsoft.com/office/powerpoint/2010/main" val="2450935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8D394-323D-05B0-52B0-C2721F73A63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e-IL"/>
          </a:p>
        </p:txBody>
      </p:sp>
      <p:sp>
        <p:nvSpPr>
          <p:cNvPr id="3" name="Text Placeholder 2">
            <a:extLst>
              <a:ext uri="{FF2B5EF4-FFF2-40B4-BE49-F238E27FC236}">
                <a16:creationId xmlns:a16="http://schemas.microsoft.com/office/drawing/2014/main" id="{64B7621E-A010-6C1C-E820-2528074B10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502D76-01A9-6742-5F62-55F75799E455}"/>
              </a:ext>
            </a:extLst>
          </p:cNvPr>
          <p:cNvSpPr>
            <a:spLocks noGrp="1"/>
          </p:cNvSpPr>
          <p:nvPr>
            <p:ph type="dt" sz="half" idx="10"/>
          </p:nvPr>
        </p:nvSpPr>
        <p:spPr/>
        <p:txBody>
          <a:bodyPr/>
          <a:lstStyle/>
          <a:p>
            <a:fld id="{FD9D8516-D4C1-4C23-8DC3-FC725765B6A4}" type="datetimeFigureOut">
              <a:rPr lang="he-IL" smtClean="0"/>
              <a:t>ז'/תשרי/תשפ"ג</a:t>
            </a:fld>
            <a:endParaRPr lang="he-IL"/>
          </a:p>
        </p:txBody>
      </p:sp>
      <p:sp>
        <p:nvSpPr>
          <p:cNvPr id="5" name="Footer Placeholder 4">
            <a:extLst>
              <a:ext uri="{FF2B5EF4-FFF2-40B4-BE49-F238E27FC236}">
                <a16:creationId xmlns:a16="http://schemas.microsoft.com/office/drawing/2014/main" id="{FF4C01C7-A499-EC66-17D6-016A51151503}"/>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0D609AD6-BA39-57B1-CA37-2B27B55B3F65}"/>
              </a:ext>
            </a:extLst>
          </p:cNvPr>
          <p:cNvSpPr>
            <a:spLocks noGrp="1"/>
          </p:cNvSpPr>
          <p:nvPr>
            <p:ph type="sldNum" sz="quarter" idx="12"/>
          </p:nvPr>
        </p:nvSpPr>
        <p:spPr/>
        <p:txBody>
          <a:bodyPr/>
          <a:lstStyle/>
          <a:p>
            <a:fld id="{30A97948-D7DE-4848-BDDD-2E2440A28B69}" type="slidenum">
              <a:rPr lang="he-IL" smtClean="0"/>
              <a:t>‹#›</a:t>
            </a:fld>
            <a:endParaRPr lang="he-IL"/>
          </a:p>
        </p:txBody>
      </p:sp>
    </p:spTree>
    <p:extLst>
      <p:ext uri="{BB962C8B-B14F-4D97-AF65-F5344CB8AC3E}">
        <p14:creationId xmlns:p14="http://schemas.microsoft.com/office/powerpoint/2010/main" val="1019177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0D612-DBD3-7093-5DCD-BA2CD792D98C}"/>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930D412B-E67C-E7AF-A8A8-0D21A2E359D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a:extLst>
              <a:ext uri="{FF2B5EF4-FFF2-40B4-BE49-F238E27FC236}">
                <a16:creationId xmlns:a16="http://schemas.microsoft.com/office/drawing/2014/main" id="{1A21241F-1D7E-7315-0F62-0DDF1598626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Date Placeholder 4">
            <a:extLst>
              <a:ext uri="{FF2B5EF4-FFF2-40B4-BE49-F238E27FC236}">
                <a16:creationId xmlns:a16="http://schemas.microsoft.com/office/drawing/2014/main" id="{8EBAE242-929D-35A9-8C9C-DB1EBF46000B}"/>
              </a:ext>
            </a:extLst>
          </p:cNvPr>
          <p:cNvSpPr>
            <a:spLocks noGrp="1"/>
          </p:cNvSpPr>
          <p:nvPr>
            <p:ph type="dt" sz="half" idx="10"/>
          </p:nvPr>
        </p:nvSpPr>
        <p:spPr/>
        <p:txBody>
          <a:bodyPr/>
          <a:lstStyle/>
          <a:p>
            <a:fld id="{FD9D8516-D4C1-4C23-8DC3-FC725765B6A4}" type="datetimeFigureOut">
              <a:rPr lang="he-IL" smtClean="0"/>
              <a:t>ז'/תשרי/תשפ"ג</a:t>
            </a:fld>
            <a:endParaRPr lang="he-IL"/>
          </a:p>
        </p:txBody>
      </p:sp>
      <p:sp>
        <p:nvSpPr>
          <p:cNvPr id="6" name="Footer Placeholder 5">
            <a:extLst>
              <a:ext uri="{FF2B5EF4-FFF2-40B4-BE49-F238E27FC236}">
                <a16:creationId xmlns:a16="http://schemas.microsoft.com/office/drawing/2014/main" id="{BFA7C9CA-08D5-2A52-4152-D21958A54F59}"/>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A009A441-4AA4-A792-4353-4822E4979C1E}"/>
              </a:ext>
            </a:extLst>
          </p:cNvPr>
          <p:cNvSpPr>
            <a:spLocks noGrp="1"/>
          </p:cNvSpPr>
          <p:nvPr>
            <p:ph type="sldNum" sz="quarter" idx="12"/>
          </p:nvPr>
        </p:nvSpPr>
        <p:spPr/>
        <p:txBody>
          <a:bodyPr/>
          <a:lstStyle/>
          <a:p>
            <a:fld id="{30A97948-D7DE-4848-BDDD-2E2440A28B69}" type="slidenum">
              <a:rPr lang="he-IL" smtClean="0"/>
              <a:t>‹#›</a:t>
            </a:fld>
            <a:endParaRPr lang="he-IL"/>
          </a:p>
        </p:txBody>
      </p:sp>
    </p:spTree>
    <p:extLst>
      <p:ext uri="{BB962C8B-B14F-4D97-AF65-F5344CB8AC3E}">
        <p14:creationId xmlns:p14="http://schemas.microsoft.com/office/powerpoint/2010/main" val="1951722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33B5E-8FBA-8B99-8FB4-504F87D3AB08}"/>
              </a:ext>
            </a:extLst>
          </p:cNvPr>
          <p:cNvSpPr>
            <a:spLocks noGrp="1"/>
          </p:cNvSpPr>
          <p:nvPr>
            <p:ph type="title"/>
          </p:nvPr>
        </p:nvSpPr>
        <p:spPr>
          <a:xfrm>
            <a:off x="839788" y="365125"/>
            <a:ext cx="10515600" cy="1325563"/>
          </a:xfrm>
        </p:spPr>
        <p:txBody>
          <a:bodyPr/>
          <a:lstStyle/>
          <a:p>
            <a:r>
              <a:rPr lang="en-US"/>
              <a:t>Click to edit Master title style</a:t>
            </a:r>
            <a:endParaRPr lang="he-IL"/>
          </a:p>
        </p:txBody>
      </p:sp>
      <p:sp>
        <p:nvSpPr>
          <p:cNvPr id="3" name="Text Placeholder 2">
            <a:extLst>
              <a:ext uri="{FF2B5EF4-FFF2-40B4-BE49-F238E27FC236}">
                <a16:creationId xmlns:a16="http://schemas.microsoft.com/office/drawing/2014/main" id="{5A57E0CC-311D-FC8B-C9EF-FECC2662EE2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378CF6-82D7-3E73-BB27-468CC3C38A2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Text Placeholder 4">
            <a:extLst>
              <a:ext uri="{FF2B5EF4-FFF2-40B4-BE49-F238E27FC236}">
                <a16:creationId xmlns:a16="http://schemas.microsoft.com/office/drawing/2014/main" id="{18F12C41-63B6-5C65-B263-60591B8EBC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E483B45-9F87-2042-58C0-081B039159F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7" name="Date Placeholder 6">
            <a:extLst>
              <a:ext uri="{FF2B5EF4-FFF2-40B4-BE49-F238E27FC236}">
                <a16:creationId xmlns:a16="http://schemas.microsoft.com/office/drawing/2014/main" id="{F476F19A-EC68-60D2-BDC4-A67653050D52}"/>
              </a:ext>
            </a:extLst>
          </p:cNvPr>
          <p:cNvSpPr>
            <a:spLocks noGrp="1"/>
          </p:cNvSpPr>
          <p:nvPr>
            <p:ph type="dt" sz="half" idx="10"/>
          </p:nvPr>
        </p:nvSpPr>
        <p:spPr/>
        <p:txBody>
          <a:bodyPr/>
          <a:lstStyle/>
          <a:p>
            <a:fld id="{FD9D8516-D4C1-4C23-8DC3-FC725765B6A4}" type="datetimeFigureOut">
              <a:rPr lang="he-IL" smtClean="0"/>
              <a:t>ז'/תשרי/תשפ"ג</a:t>
            </a:fld>
            <a:endParaRPr lang="he-IL"/>
          </a:p>
        </p:txBody>
      </p:sp>
      <p:sp>
        <p:nvSpPr>
          <p:cNvPr id="8" name="Footer Placeholder 7">
            <a:extLst>
              <a:ext uri="{FF2B5EF4-FFF2-40B4-BE49-F238E27FC236}">
                <a16:creationId xmlns:a16="http://schemas.microsoft.com/office/drawing/2014/main" id="{5A9DFED5-C3B9-C3C9-06ED-276AF91DD30A}"/>
              </a:ext>
            </a:extLst>
          </p:cNvPr>
          <p:cNvSpPr>
            <a:spLocks noGrp="1"/>
          </p:cNvSpPr>
          <p:nvPr>
            <p:ph type="ftr" sz="quarter" idx="11"/>
          </p:nvPr>
        </p:nvSpPr>
        <p:spPr/>
        <p:txBody>
          <a:bodyPr/>
          <a:lstStyle/>
          <a:p>
            <a:endParaRPr lang="he-IL"/>
          </a:p>
        </p:txBody>
      </p:sp>
      <p:sp>
        <p:nvSpPr>
          <p:cNvPr id="9" name="Slide Number Placeholder 8">
            <a:extLst>
              <a:ext uri="{FF2B5EF4-FFF2-40B4-BE49-F238E27FC236}">
                <a16:creationId xmlns:a16="http://schemas.microsoft.com/office/drawing/2014/main" id="{808273CD-9A24-56A5-7973-3F867DBF66E3}"/>
              </a:ext>
            </a:extLst>
          </p:cNvPr>
          <p:cNvSpPr>
            <a:spLocks noGrp="1"/>
          </p:cNvSpPr>
          <p:nvPr>
            <p:ph type="sldNum" sz="quarter" idx="12"/>
          </p:nvPr>
        </p:nvSpPr>
        <p:spPr/>
        <p:txBody>
          <a:bodyPr/>
          <a:lstStyle/>
          <a:p>
            <a:fld id="{30A97948-D7DE-4848-BDDD-2E2440A28B69}" type="slidenum">
              <a:rPr lang="he-IL" smtClean="0"/>
              <a:t>‹#›</a:t>
            </a:fld>
            <a:endParaRPr lang="he-IL"/>
          </a:p>
        </p:txBody>
      </p:sp>
    </p:spTree>
    <p:extLst>
      <p:ext uri="{BB962C8B-B14F-4D97-AF65-F5344CB8AC3E}">
        <p14:creationId xmlns:p14="http://schemas.microsoft.com/office/powerpoint/2010/main" val="1795404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F4C94-5CEF-C6B1-AD3A-769E47E80E96}"/>
              </a:ext>
            </a:extLst>
          </p:cNvPr>
          <p:cNvSpPr>
            <a:spLocks noGrp="1"/>
          </p:cNvSpPr>
          <p:nvPr>
            <p:ph type="title"/>
          </p:nvPr>
        </p:nvSpPr>
        <p:spPr/>
        <p:txBody>
          <a:bodyPr/>
          <a:lstStyle/>
          <a:p>
            <a:r>
              <a:rPr lang="en-US"/>
              <a:t>Click to edit Master title style</a:t>
            </a:r>
            <a:endParaRPr lang="he-IL"/>
          </a:p>
        </p:txBody>
      </p:sp>
      <p:sp>
        <p:nvSpPr>
          <p:cNvPr id="3" name="Date Placeholder 2">
            <a:extLst>
              <a:ext uri="{FF2B5EF4-FFF2-40B4-BE49-F238E27FC236}">
                <a16:creationId xmlns:a16="http://schemas.microsoft.com/office/drawing/2014/main" id="{73722EED-B953-713B-CE8E-058446252CC0}"/>
              </a:ext>
            </a:extLst>
          </p:cNvPr>
          <p:cNvSpPr>
            <a:spLocks noGrp="1"/>
          </p:cNvSpPr>
          <p:nvPr>
            <p:ph type="dt" sz="half" idx="10"/>
          </p:nvPr>
        </p:nvSpPr>
        <p:spPr/>
        <p:txBody>
          <a:bodyPr/>
          <a:lstStyle/>
          <a:p>
            <a:fld id="{FD9D8516-D4C1-4C23-8DC3-FC725765B6A4}" type="datetimeFigureOut">
              <a:rPr lang="he-IL" smtClean="0"/>
              <a:t>ז'/תשרי/תשפ"ג</a:t>
            </a:fld>
            <a:endParaRPr lang="he-IL"/>
          </a:p>
        </p:txBody>
      </p:sp>
      <p:sp>
        <p:nvSpPr>
          <p:cNvPr id="4" name="Footer Placeholder 3">
            <a:extLst>
              <a:ext uri="{FF2B5EF4-FFF2-40B4-BE49-F238E27FC236}">
                <a16:creationId xmlns:a16="http://schemas.microsoft.com/office/drawing/2014/main" id="{1800EC4C-19E6-D3B9-DD2E-91303DD7F9EB}"/>
              </a:ext>
            </a:extLst>
          </p:cNvPr>
          <p:cNvSpPr>
            <a:spLocks noGrp="1"/>
          </p:cNvSpPr>
          <p:nvPr>
            <p:ph type="ftr" sz="quarter" idx="11"/>
          </p:nvPr>
        </p:nvSpPr>
        <p:spPr/>
        <p:txBody>
          <a:bodyPr/>
          <a:lstStyle/>
          <a:p>
            <a:endParaRPr lang="he-IL"/>
          </a:p>
        </p:txBody>
      </p:sp>
      <p:sp>
        <p:nvSpPr>
          <p:cNvPr id="5" name="Slide Number Placeholder 4">
            <a:extLst>
              <a:ext uri="{FF2B5EF4-FFF2-40B4-BE49-F238E27FC236}">
                <a16:creationId xmlns:a16="http://schemas.microsoft.com/office/drawing/2014/main" id="{19477DC2-4E16-24BA-59E5-E91FE4B92983}"/>
              </a:ext>
            </a:extLst>
          </p:cNvPr>
          <p:cNvSpPr>
            <a:spLocks noGrp="1"/>
          </p:cNvSpPr>
          <p:nvPr>
            <p:ph type="sldNum" sz="quarter" idx="12"/>
          </p:nvPr>
        </p:nvSpPr>
        <p:spPr/>
        <p:txBody>
          <a:bodyPr/>
          <a:lstStyle/>
          <a:p>
            <a:fld id="{30A97948-D7DE-4848-BDDD-2E2440A28B69}" type="slidenum">
              <a:rPr lang="he-IL" smtClean="0"/>
              <a:t>‹#›</a:t>
            </a:fld>
            <a:endParaRPr lang="he-IL"/>
          </a:p>
        </p:txBody>
      </p:sp>
    </p:spTree>
    <p:extLst>
      <p:ext uri="{BB962C8B-B14F-4D97-AF65-F5344CB8AC3E}">
        <p14:creationId xmlns:p14="http://schemas.microsoft.com/office/powerpoint/2010/main" val="277203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FA75C3-C796-6819-9C83-5313FC651429}"/>
              </a:ext>
            </a:extLst>
          </p:cNvPr>
          <p:cNvSpPr>
            <a:spLocks noGrp="1"/>
          </p:cNvSpPr>
          <p:nvPr>
            <p:ph type="dt" sz="half" idx="10"/>
          </p:nvPr>
        </p:nvSpPr>
        <p:spPr/>
        <p:txBody>
          <a:bodyPr/>
          <a:lstStyle/>
          <a:p>
            <a:fld id="{FD9D8516-D4C1-4C23-8DC3-FC725765B6A4}" type="datetimeFigureOut">
              <a:rPr lang="he-IL" smtClean="0"/>
              <a:t>ז'/תשרי/תשפ"ג</a:t>
            </a:fld>
            <a:endParaRPr lang="he-IL"/>
          </a:p>
        </p:txBody>
      </p:sp>
      <p:sp>
        <p:nvSpPr>
          <p:cNvPr id="3" name="Footer Placeholder 2">
            <a:extLst>
              <a:ext uri="{FF2B5EF4-FFF2-40B4-BE49-F238E27FC236}">
                <a16:creationId xmlns:a16="http://schemas.microsoft.com/office/drawing/2014/main" id="{219A444B-F157-714B-61D7-7524D3CC8452}"/>
              </a:ext>
            </a:extLst>
          </p:cNvPr>
          <p:cNvSpPr>
            <a:spLocks noGrp="1"/>
          </p:cNvSpPr>
          <p:nvPr>
            <p:ph type="ftr" sz="quarter" idx="11"/>
          </p:nvPr>
        </p:nvSpPr>
        <p:spPr/>
        <p:txBody>
          <a:bodyPr/>
          <a:lstStyle/>
          <a:p>
            <a:endParaRPr lang="he-IL"/>
          </a:p>
        </p:txBody>
      </p:sp>
      <p:sp>
        <p:nvSpPr>
          <p:cNvPr id="4" name="Slide Number Placeholder 3">
            <a:extLst>
              <a:ext uri="{FF2B5EF4-FFF2-40B4-BE49-F238E27FC236}">
                <a16:creationId xmlns:a16="http://schemas.microsoft.com/office/drawing/2014/main" id="{587932FA-CDEC-7441-1D38-63ED82652C4E}"/>
              </a:ext>
            </a:extLst>
          </p:cNvPr>
          <p:cNvSpPr>
            <a:spLocks noGrp="1"/>
          </p:cNvSpPr>
          <p:nvPr>
            <p:ph type="sldNum" sz="quarter" idx="12"/>
          </p:nvPr>
        </p:nvSpPr>
        <p:spPr/>
        <p:txBody>
          <a:bodyPr/>
          <a:lstStyle/>
          <a:p>
            <a:fld id="{30A97948-D7DE-4848-BDDD-2E2440A28B69}" type="slidenum">
              <a:rPr lang="he-IL" smtClean="0"/>
              <a:t>‹#›</a:t>
            </a:fld>
            <a:endParaRPr lang="he-IL"/>
          </a:p>
        </p:txBody>
      </p:sp>
    </p:spTree>
    <p:extLst>
      <p:ext uri="{BB962C8B-B14F-4D97-AF65-F5344CB8AC3E}">
        <p14:creationId xmlns:p14="http://schemas.microsoft.com/office/powerpoint/2010/main" val="3572432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854D4-DD76-F227-BFDD-EA44CB2043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Content Placeholder 2">
            <a:extLst>
              <a:ext uri="{FF2B5EF4-FFF2-40B4-BE49-F238E27FC236}">
                <a16:creationId xmlns:a16="http://schemas.microsoft.com/office/drawing/2014/main" id="{0FCE114C-BAAD-D1B1-9946-D25FF1F14B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Text Placeholder 3">
            <a:extLst>
              <a:ext uri="{FF2B5EF4-FFF2-40B4-BE49-F238E27FC236}">
                <a16:creationId xmlns:a16="http://schemas.microsoft.com/office/drawing/2014/main" id="{9C9F92CC-0DAC-2D8D-2CD5-1387C329F2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342DE5-A7FB-4664-308A-CE97186F05B4}"/>
              </a:ext>
            </a:extLst>
          </p:cNvPr>
          <p:cNvSpPr>
            <a:spLocks noGrp="1"/>
          </p:cNvSpPr>
          <p:nvPr>
            <p:ph type="dt" sz="half" idx="10"/>
          </p:nvPr>
        </p:nvSpPr>
        <p:spPr/>
        <p:txBody>
          <a:bodyPr/>
          <a:lstStyle/>
          <a:p>
            <a:fld id="{FD9D8516-D4C1-4C23-8DC3-FC725765B6A4}" type="datetimeFigureOut">
              <a:rPr lang="he-IL" smtClean="0"/>
              <a:t>ז'/תשרי/תשפ"ג</a:t>
            </a:fld>
            <a:endParaRPr lang="he-IL"/>
          </a:p>
        </p:txBody>
      </p:sp>
      <p:sp>
        <p:nvSpPr>
          <p:cNvPr id="6" name="Footer Placeholder 5">
            <a:extLst>
              <a:ext uri="{FF2B5EF4-FFF2-40B4-BE49-F238E27FC236}">
                <a16:creationId xmlns:a16="http://schemas.microsoft.com/office/drawing/2014/main" id="{9102AF35-2073-FE76-184A-99751C35EFFB}"/>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5350A98E-427C-4B71-3DC5-F75CD4E167D4}"/>
              </a:ext>
            </a:extLst>
          </p:cNvPr>
          <p:cNvSpPr>
            <a:spLocks noGrp="1"/>
          </p:cNvSpPr>
          <p:nvPr>
            <p:ph type="sldNum" sz="quarter" idx="12"/>
          </p:nvPr>
        </p:nvSpPr>
        <p:spPr/>
        <p:txBody>
          <a:bodyPr/>
          <a:lstStyle/>
          <a:p>
            <a:fld id="{30A97948-D7DE-4848-BDDD-2E2440A28B69}" type="slidenum">
              <a:rPr lang="he-IL" smtClean="0"/>
              <a:t>‹#›</a:t>
            </a:fld>
            <a:endParaRPr lang="he-IL"/>
          </a:p>
        </p:txBody>
      </p:sp>
    </p:spTree>
    <p:extLst>
      <p:ext uri="{BB962C8B-B14F-4D97-AF65-F5344CB8AC3E}">
        <p14:creationId xmlns:p14="http://schemas.microsoft.com/office/powerpoint/2010/main" val="1510128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5A29D-1907-4430-AEA8-AAF4B2C952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Picture Placeholder 2">
            <a:extLst>
              <a:ext uri="{FF2B5EF4-FFF2-40B4-BE49-F238E27FC236}">
                <a16:creationId xmlns:a16="http://schemas.microsoft.com/office/drawing/2014/main" id="{6F74BF22-D418-AA4F-1BFB-3BE331B602D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a:extLst>
              <a:ext uri="{FF2B5EF4-FFF2-40B4-BE49-F238E27FC236}">
                <a16:creationId xmlns:a16="http://schemas.microsoft.com/office/drawing/2014/main" id="{83F95CB7-DA2E-6477-A53D-AA5F61C677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900050-9880-BAEB-5636-6B1DB9A16376}"/>
              </a:ext>
            </a:extLst>
          </p:cNvPr>
          <p:cNvSpPr>
            <a:spLocks noGrp="1"/>
          </p:cNvSpPr>
          <p:nvPr>
            <p:ph type="dt" sz="half" idx="10"/>
          </p:nvPr>
        </p:nvSpPr>
        <p:spPr/>
        <p:txBody>
          <a:bodyPr/>
          <a:lstStyle/>
          <a:p>
            <a:fld id="{FD9D8516-D4C1-4C23-8DC3-FC725765B6A4}" type="datetimeFigureOut">
              <a:rPr lang="he-IL" smtClean="0"/>
              <a:t>ז'/תשרי/תשפ"ג</a:t>
            </a:fld>
            <a:endParaRPr lang="he-IL"/>
          </a:p>
        </p:txBody>
      </p:sp>
      <p:sp>
        <p:nvSpPr>
          <p:cNvPr id="6" name="Footer Placeholder 5">
            <a:extLst>
              <a:ext uri="{FF2B5EF4-FFF2-40B4-BE49-F238E27FC236}">
                <a16:creationId xmlns:a16="http://schemas.microsoft.com/office/drawing/2014/main" id="{9D046155-D42E-BCEE-BA82-996494A601B1}"/>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E09464B6-50B1-C6F3-08CC-C5BDFAFBF994}"/>
              </a:ext>
            </a:extLst>
          </p:cNvPr>
          <p:cNvSpPr>
            <a:spLocks noGrp="1"/>
          </p:cNvSpPr>
          <p:nvPr>
            <p:ph type="sldNum" sz="quarter" idx="12"/>
          </p:nvPr>
        </p:nvSpPr>
        <p:spPr/>
        <p:txBody>
          <a:bodyPr/>
          <a:lstStyle/>
          <a:p>
            <a:fld id="{30A97948-D7DE-4848-BDDD-2E2440A28B69}" type="slidenum">
              <a:rPr lang="he-IL" smtClean="0"/>
              <a:t>‹#›</a:t>
            </a:fld>
            <a:endParaRPr lang="he-IL"/>
          </a:p>
        </p:txBody>
      </p:sp>
    </p:spTree>
    <p:extLst>
      <p:ext uri="{BB962C8B-B14F-4D97-AF65-F5344CB8AC3E}">
        <p14:creationId xmlns:p14="http://schemas.microsoft.com/office/powerpoint/2010/main" val="3757207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8D0F99-3A69-BC86-7D3F-B5414B0969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e-IL"/>
          </a:p>
        </p:txBody>
      </p:sp>
      <p:sp>
        <p:nvSpPr>
          <p:cNvPr id="3" name="Text Placeholder 2">
            <a:extLst>
              <a:ext uri="{FF2B5EF4-FFF2-40B4-BE49-F238E27FC236}">
                <a16:creationId xmlns:a16="http://schemas.microsoft.com/office/drawing/2014/main" id="{23C4D622-6D31-0D74-9CC4-58E0688F3C9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74AC892B-F1ED-8640-CA35-B07F523119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9D8516-D4C1-4C23-8DC3-FC725765B6A4}" type="datetimeFigureOut">
              <a:rPr lang="he-IL" smtClean="0"/>
              <a:t>ז'/תשרי/תשפ"ג</a:t>
            </a:fld>
            <a:endParaRPr lang="he-IL"/>
          </a:p>
        </p:txBody>
      </p:sp>
      <p:sp>
        <p:nvSpPr>
          <p:cNvPr id="5" name="Footer Placeholder 4">
            <a:extLst>
              <a:ext uri="{FF2B5EF4-FFF2-40B4-BE49-F238E27FC236}">
                <a16:creationId xmlns:a16="http://schemas.microsoft.com/office/drawing/2014/main" id="{3E55135C-9AB7-D1BC-0CAF-F71B542946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e-IL"/>
          </a:p>
        </p:txBody>
      </p:sp>
      <p:sp>
        <p:nvSpPr>
          <p:cNvPr id="6" name="Slide Number Placeholder 5">
            <a:extLst>
              <a:ext uri="{FF2B5EF4-FFF2-40B4-BE49-F238E27FC236}">
                <a16:creationId xmlns:a16="http://schemas.microsoft.com/office/drawing/2014/main" id="{9E3EBDC9-65BA-E5FA-B88B-97A45D0E75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A97948-D7DE-4848-BDDD-2E2440A28B69}" type="slidenum">
              <a:rPr lang="he-IL" smtClean="0"/>
              <a:t>‹#›</a:t>
            </a:fld>
            <a:endParaRPr lang="he-IL"/>
          </a:p>
        </p:txBody>
      </p:sp>
    </p:spTree>
    <p:extLst>
      <p:ext uri="{BB962C8B-B14F-4D97-AF65-F5344CB8AC3E}">
        <p14:creationId xmlns:p14="http://schemas.microsoft.com/office/powerpoint/2010/main" val="7936272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341D2-0B19-E4A3-9B17-483059C40141}"/>
              </a:ext>
            </a:extLst>
          </p:cNvPr>
          <p:cNvSpPr>
            <a:spLocks noGrp="1"/>
          </p:cNvSpPr>
          <p:nvPr>
            <p:ph type="ctrTitle"/>
          </p:nvPr>
        </p:nvSpPr>
        <p:spPr/>
        <p:txBody>
          <a:bodyPr/>
          <a:lstStyle/>
          <a:p>
            <a:r>
              <a:rPr lang="en-US" dirty="0"/>
              <a:t>Wednesday Weddings</a:t>
            </a:r>
            <a:endParaRPr lang="he-IL" dirty="0"/>
          </a:p>
        </p:txBody>
      </p:sp>
      <p:sp>
        <p:nvSpPr>
          <p:cNvPr id="3" name="Subtitle 2">
            <a:extLst>
              <a:ext uri="{FF2B5EF4-FFF2-40B4-BE49-F238E27FC236}">
                <a16:creationId xmlns:a16="http://schemas.microsoft.com/office/drawing/2014/main" id="{ED6D5C73-409D-9C77-73B5-F3CF22789C54}"/>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1078679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70089-4AED-17D9-165C-86B1EB107CF5}"/>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54A029C8-14C3-B7C7-A2BB-25B3B01637EB}"/>
              </a:ext>
            </a:extLst>
          </p:cNvPr>
          <p:cNvSpPr>
            <a:spLocks noGrp="1"/>
          </p:cNvSpPr>
          <p:nvPr>
            <p:ph idx="1"/>
          </p:nvPr>
        </p:nvSpPr>
        <p:spPr/>
        <p:txBody>
          <a:bodyPr>
            <a:normAutofit fontScale="85000" lnSpcReduction="10000"/>
          </a:bodyPr>
          <a:lstStyle/>
          <a:p>
            <a:pPr marL="0" indent="0" algn="r" rtl="1">
              <a:lnSpc>
                <a:spcPct val="150000"/>
              </a:lnSpc>
              <a:buNone/>
            </a:pPr>
            <a:r>
              <a:rPr lang="he-IL" dirty="0"/>
              <a:t>שו"ת הרשב"א חלק א סימן תא </a:t>
            </a:r>
          </a:p>
          <a:p>
            <a:pPr marL="0" indent="0" algn="r" rtl="1">
              <a:lnSpc>
                <a:spcPct val="150000"/>
              </a:lnSpc>
              <a:buNone/>
            </a:pPr>
            <a:r>
              <a:rPr lang="he-IL" dirty="0"/>
              <a:t>ותדע לך עוד דהא ספק ספקא עדיין /עדיף/ כרוב. ואפשר דאלים התרו יותר מרוב. דהא רבי יהושע לגבי יוחסין </a:t>
            </a:r>
            <a:r>
              <a:rPr lang="he-IL" dirty="0" err="1"/>
              <a:t>פסיל</a:t>
            </a:r>
            <a:r>
              <a:rPr lang="he-IL" dirty="0"/>
              <a:t> בחד </a:t>
            </a:r>
            <a:r>
              <a:rPr lang="he-IL" dirty="0" err="1"/>
              <a:t>רובא</a:t>
            </a:r>
            <a:r>
              <a:rPr lang="he-IL" dirty="0"/>
              <a:t> ומכשר ספק ספקא. וכיון שכן כי היכי </a:t>
            </a:r>
            <a:r>
              <a:rPr lang="he-IL" dirty="0" err="1"/>
              <a:t>דאזלינן</a:t>
            </a:r>
            <a:r>
              <a:rPr lang="he-IL" dirty="0"/>
              <a:t> בתר </a:t>
            </a:r>
            <a:r>
              <a:rPr lang="he-IL" dirty="0" err="1"/>
              <a:t>רובא</a:t>
            </a:r>
            <a:r>
              <a:rPr lang="he-IL" dirty="0"/>
              <a:t> להתיר בכל </a:t>
            </a:r>
            <a:r>
              <a:rPr lang="he-IL" dirty="0" err="1"/>
              <a:t>איסורין</a:t>
            </a:r>
            <a:r>
              <a:rPr lang="he-IL" dirty="0"/>
              <a:t> שבתורה ואפילו </a:t>
            </a:r>
            <a:r>
              <a:rPr lang="he-IL" dirty="0" err="1"/>
              <a:t>בדאיתחזק</a:t>
            </a:r>
            <a:r>
              <a:rPr lang="he-IL" dirty="0"/>
              <a:t> איסור כגון חתיכת איסור שנתערב בשתים של התר הוא הדין בתרי </a:t>
            </a:r>
            <a:r>
              <a:rPr lang="he-IL" dirty="0" err="1"/>
              <a:t>ספיקי</a:t>
            </a:r>
            <a:r>
              <a:rPr lang="he-IL" dirty="0"/>
              <a:t> </a:t>
            </a:r>
            <a:r>
              <a:rPr lang="he-IL" dirty="0" err="1"/>
              <a:t>דשריא</a:t>
            </a:r>
            <a:r>
              <a:rPr lang="he-IL" dirty="0"/>
              <a:t> ואפי' </a:t>
            </a:r>
            <a:r>
              <a:rPr lang="he-IL" dirty="0" err="1"/>
              <a:t>בדאיתחז</a:t>
            </a:r>
            <a:r>
              <a:rPr lang="he-IL" dirty="0"/>
              <a:t>' </a:t>
            </a:r>
            <a:r>
              <a:rPr lang="he-IL" dirty="0" err="1"/>
              <a:t>איסורא</a:t>
            </a:r>
            <a:r>
              <a:rPr lang="he-IL" dirty="0"/>
              <a:t>. ומכל מקום עוד יש לעיין בספק ספקא אם נאמר כן </a:t>
            </a:r>
            <a:r>
              <a:rPr lang="he-IL" dirty="0" err="1"/>
              <a:t>דוקא</a:t>
            </a:r>
            <a:r>
              <a:rPr lang="he-IL" dirty="0"/>
              <a:t> בספק ספקא </a:t>
            </a:r>
            <a:r>
              <a:rPr lang="he-IL" dirty="0" err="1"/>
              <a:t>דע"י</a:t>
            </a:r>
            <a:r>
              <a:rPr lang="he-IL" dirty="0"/>
              <a:t> ב' תערובות. כטבעת של עבודה זרה שנפלה </a:t>
            </a:r>
            <a:r>
              <a:rPr lang="he-IL" dirty="0" err="1"/>
              <a:t>לרבוא</a:t>
            </a:r>
            <a:r>
              <a:rPr lang="he-IL" dirty="0"/>
              <a:t> </a:t>
            </a:r>
            <a:r>
              <a:rPr lang="he-IL" dirty="0" err="1"/>
              <a:t>ומרבוא</a:t>
            </a:r>
            <a:r>
              <a:rPr lang="he-IL" dirty="0"/>
              <a:t> </a:t>
            </a:r>
            <a:r>
              <a:rPr lang="he-IL" dirty="0" err="1"/>
              <a:t>לרבוא</a:t>
            </a:r>
            <a:r>
              <a:rPr lang="he-IL" dirty="0"/>
              <a:t> או אפי' שלא במקום שני תערובות? וזו מחלוקת בין שני גדולי עולם </a:t>
            </a:r>
            <a:r>
              <a:rPr lang="he-IL" dirty="0" err="1"/>
              <a:t>רת"ם</a:t>
            </a:r>
            <a:r>
              <a:rPr lang="he-IL" dirty="0"/>
              <a:t> ז"ל ורבינו יצחק הזקן ז"ל. </a:t>
            </a:r>
          </a:p>
        </p:txBody>
      </p:sp>
    </p:spTree>
    <p:extLst>
      <p:ext uri="{BB962C8B-B14F-4D97-AF65-F5344CB8AC3E}">
        <p14:creationId xmlns:p14="http://schemas.microsoft.com/office/powerpoint/2010/main" val="42149353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A1A29-005A-49C1-8F3E-3FD31000FC52}"/>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A30B1E1C-DE7B-896A-8720-7BE4A1E0772B}"/>
              </a:ext>
            </a:extLst>
          </p:cNvPr>
          <p:cNvSpPr>
            <a:spLocks noGrp="1"/>
          </p:cNvSpPr>
          <p:nvPr>
            <p:ph idx="1"/>
          </p:nvPr>
        </p:nvSpPr>
        <p:spPr/>
        <p:txBody>
          <a:bodyPr/>
          <a:lstStyle/>
          <a:p>
            <a:pPr marL="0" indent="0" algn="r" rtl="1">
              <a:lnSpc>
                <a:spcPct val="150000"/>
              </a:lnSpc>
              <a:buNone/>
            </a:pPr>
            <a:r>
              <a:rPr lang="he-IL" dirty="0"/>
              <a:t>רמב"ם הלכות איסורי ביאה פרק </a:t>
            </a:r>
            <a:r>
              <a:rPr lang="he-IL" dirty="0" err="1"/>
              <a:t>יח</a:t>
            </a:r>
            <a:r>
              <a:rPr lang="he-IL" dirty="0"/>
              <a:t> הלכה </a:t>
            </a:r>
            <a:r>
              <a:rPr lang="he-IL" dirty="0" err="1"/>
              <a:t>יז</a:t>
            </a:r>
            <a:r>
              <a:rPr lang="he-IL" dirty="0"/>
              <a:t> </a:t>
            </a:r>
          </a:p>
          <a:p>
            <a:pPr marL="0" indent="0" algn="r" rtl="1">
              <a:lnSpc>
                <a:spcPct val="150000"/>
              </a:lnSpc>
              <a:buNone/>
            </a:pPr>
            <a:r>
              <a:rPr lang="he-IL" dirty="0"/>
              <a:t>השבויה שנפדית והיא בת ג' שנים ויום אחד או יתר אסורה לכהן מפני שהיא ספק זונה שמא נבעלה לעכו"ם, ואם יש לה עד שלא נתייחד </a:t>
            </a:r>
            <a:r>
              <a:rPr lang="he-IL" dirty="0" err="1"/>
              <a:t>העכו"ם</a:t>
            </a:r>
            <a:r>
              <a:rPr lang="he-IL" dirty="0"/>
              <a:t> עמה הרי זו כשרה לכהונה, ואפי' עבד או שפחה או קרוב נאמן לעדות זו, ושתי שבויות שהעידה כל אחת מהן לחבירתה הרי אלו נאמנות, </a:t>
            </a:r>
            <a:r>
              <a:rPr lang="he-IL" b="1" dirty="0"/>
              <a:t>הואיל ואיסור כל הספיקות כולן מדברי סופרים</a:t>
            </a:r>
            <a:r>
              <a:rPr lang="he-IL" dirty="0"/>
              <a:t> לפיכך הקלו בשבויה. </a:t>
            </a:r>
          </a:p>
        </p:txBody>
      </p:sp>
    </p:spTree>
    <p:extLst>
      <p:ext uri="{BB962C8B-B14F-4D97-AF65-F5344CB8AC3E}">
        <p14:creationId xmlns:p14="http://schemas.microsoft.com/office/powerpoint/2010/main" val="137982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3482A-582C-2513-56F5-FF0BA66BA647}"/>
              </a:ext>
            </a:extLst>
          </p:cNvPr>
          <p:cNvSpPr>
            <a:spLocks noGrp="1"/>
          </p:cNvSpPr>
          <p:nvPr>
            <p:ph type="title"/>
          </p:nvPr>
        </p:nvSpPr>
        <p:spPr/>
        <p:txBody>
          <a:bodyPr/>
          <a:lstStyle/>
          <a:p>
            <a:endParaRPr lang="he-IL" dirty="0"/>
          </a:p>
        </p:txBody>
      </p:sp>
      <p:sp>
        <p:nvSpPr>
          <p:cNvPr id="3" name="Content Placeholder 2">
            <a:extLst>
              <a:ext uri="{FF2B5EF4-FFF2-40B4-BE49-F238E27FC236}">
                <a16:creationId xmlns:a16="http://schemas.microsoft.com/office/drawing/2014/main" id="{943C4FED-7649-C934-9124-2399A1EDE56F}"/>
              </a:ext>
            </a:extLst>
          </p:cNvPr>
          <p:cNvSpPr>
            <a:spLocks noGrp="1"/>
          </p:cNvSpPr>
          <p:nvPr>
            <p:ph idx="1"/>
          </p:nvPr>
        </p:nvSpPr>
        <p:spPr/>
        <p:txBody>
          <a:bodyPr/>
          <a:lstStyle/>
          <a:p>
            <a:pPr marL="0" indent="0" algn="r" rtl="1">
              <a:lnSpc>
                <a:spcPct val="150000"/>
              </a:lnSpc>
              <a:spcAft>
                <a:spcPts val="800"/>
              </a:spcAft>
              <a:buNone/>
            </a:pPr>
            <a:r>
              <a:rPr lang="he-IL" sz="1800" dirty="0">
                <a:effectLst/>
                <a:latin typeface="Arial" panose="020B0604020202020204" pitchFamily="34" charset="0"/>
                <a:ea typeface="Arial" panose="020B0604020202020204" pitchFamily="34" charset="0"/>
                <a:cs typeface="Arial" panose="020B0604020202020204" pitchFamily="34" charset="0"/>
              </a:rPr>
              <a:t>רש"י מסכת כתובות דף ב עמוד א </a:t>
            </a:r>
            <a:endParaRPr lang="en-US" sz="1800" dirty="0">
              <a:effectLst/>
              <a:latin typeface="Arial" panose="020B0604020202020204" pitchFamily="34" charset="0"/>
              <a:ea typeface="Arial" panose="020B0604020202020204" pitchFamily="34" charset="0"/>
              <a:cs typeface="Arial" panose="020B0604020202020204" pitchFamily="34" charset="0"/>
            </a:endParaRPr>
          </a:p>
          <a:p>
            <a:pPr marL="0" indent="0" algn="r" rtl="1">
              <a:lnSpc>
                <a:spcPct val="150000"/>
              </a:lnSpc>
              <a:spcAft>
                <a:spcPts val="800"/>
              </a:spcAft>
              <a:buNone/>
            </a:pPr>
            <a:r>
              <a:rPr lang="he-IL" sz="1800" dirty="0">
                <a:effectLst/>
                <a:latin typeface="Arial" panose="020B0604020202020204" pitchFamily="34" charset="0"/>
                <a:ea typeface="Arial" panose="020B0604020202020204" pitchFamily="34" charset="0"/>
                <a:cs typeface="Arial" panose="020B0604020202020204" pitchFamily="34" charset="0"/>
              </a:rPr>
              <a:t>בשני ובחמישי - אחת מעשר תקנות שתקן עזרא </a:t>
            </a:r>
            <a:r>
              <a:rPr lang="he-IL" sz="1800" dirty="0" err="1">
                <a:effectLst/>
                <a:latin typeface="Arial" panose="020B0604020202020204" pitchFamily="34" charset="0"/>
                <a:ea typeface="Arial" panose="020B0604020202020204" pitchFamily="34" charset="0"/>
                <a:cs typeface="Arial" panose="020B0604020202020204" pitchFamily="34" charset="0"/>
              </a:rPr>
              <a:t>בבבא</a:t>
            </a:r>
            <a:r>
              <a:rPr lang="he-IL" sz="1800" dirty="0">
                <a:effectLst/>
                <a:latin typeface="Arial" panose="020B0604020202020204" pitchFamily="34" charset="0"/>
                <a:ea typeface="Arial" panose="020B0604020202020204" pitchFamily="34" charset="0"/>
                <a:cs typeface="Arial" panose="020B0604020202020204" pitchFamily="34" charset="0"/>
              </a:rPr>
              <a:t> קמא בפרק מרובה (דף </a:t>
            </a:r>
            <a:r>
              <a:rPr lang="he-IL" sz="1800" dirty="0" err="1">
                <a:effectLst/>
                <a:latin typeface="Arial" panose="020B0604020202020204" pitchFamily="34" charset="0"/>
                <a:ea typeface="Arial" panose="020B0604020202020204" pitchFamily="34" charset="0"/>
                <a:cs typeface="Arial" panose="020B0604020202020204" pitchFamily="34" charset="0"/>
              </a:rPr>
              <a:t>פב</a:t>
            </a:r>
            <a:r>
              <a:rPr lang="he-IL" sz="1800" dirty="0">
                <a:effectLst/>
                <a:latin typeface="Arial" panose="020B0604020202020204" pitchFamily="34" charset="0"/>
                <a:ea typeface="Arial" panose="020B0604020202020204" pitchFamily="34" charset="0"/>
                <a:cs typeface="Arial" panose="020B0604020202020204" pitchFamily="34" charset="0"/>
              </a:rPr>
              <a:t>) מפרש </a:t>
            </a:r>
            <a:r>
              <a:rPr lang="he-IL" sz="1800" dirty="0" err="1">
                <a:effectLst/>
                <a:latin typeface="Arial" panose="020B0604020202020204" pitchFamily="34" charset="0"/>
                <a:ea typeface="Arial" panose="020B0604020202020204" pitchFamily="34" charset="0"/>
                <a:cs typeface="Arial" panose="020B0604020202020204" pitchFamily="34" charset="0"/>
              </a:rPr>
              <a:t>לכולהו</a:t>
            </a:r>
            <a:r>
              <a:rPr lang="he-IL" sz="1800" dirty="0">
                <a:effectLst/>
                <a:latin typeface="Arial" panose="020B0604020202020204" pitchFamily="34" charset="0"/>
                <a:ea typeface="Arial" panose="020B0604020202020204" pitchFamily="34" charset="0"/>
                <a:cs typeface="Arial" panose="020B0604020202020204" pitchFamily="34" charset="0"/>
              </a:rPr>
              <a:t> ולכך תקנו </a:t>
            </a:r>
            <a:r>
              <a:rPr lang="he-IL" sz="1800" dirty="0" err="1">
                <a:effectLst/>
                <a:latin typeface="Arial" panose="020B0604020202020204" pitchFamily="34" charset="0"/>
                <a:ea typeface="Arial" panose="020B0604020202020204" pitchFamily="34" charset="0"/>
                <a:cs typeface="Arial" panose="020B0604020202020204" pitchFamily="34" charset="0"/>
              </a:rPr>
              <a:t>שתנשא</a:t>
            </a:r>
            <a:r>
              <a:rPr lang="he-IL" sz="1800" dirty="0">
                <a:effectLst/>
                <a:latin typeface="Arial" panose="020B0604020202020204" pitchFamily="34" charset="0"/>
                <a:ea typeface="Arial" panose="020B0604020202020204" pitchFamily="34" charset="0"/>
                <a:cs typeface="Arial" panose="020B0604020202020204" pitchFamily="34" charset="0"/>
              </a:rPr>
              <a:t> ברביעי שאם היה לו טענת בתולים ישכים </a:t>
            </a:r>
            <a:r>
              <a:rPr lang="he-IL" sz="1800" dirty="0" err="1">
                <a:effectLst/>
                <a:latin typeface="Arial" panose="020B0604020202020204" pitchFamily="34" charset="0"/>
                <a:ea typeface="Arial" panose="020B0604020202020204" pitchFamily="34" charset="0"/>
                <a:cs typeface="Arial" panose="020B0604020202020204" pitchFamily="34" charset="0"/>
              </a:rPr>
              <a:t>לב"ד</a:t>
            </a:r>
            <a:r>
              <a:rPr lang="he-IL" sz="1800" dirty="0">
                <a:effectLst/>
                <a:latin typeface="Arial" panose="020B0604020202020204" pitchFamily="34" charset="0"/>
                <a:ea typeface="Arial" panose="020B0604020202020204" pitchFamily="34" charset="0"/>
                <a:cs typeface="Arial" panose="020B0604020202020204" pitchFamily="34" charset="0"/>
              </a:rPr>
              <a:t> בעוד כעסו עליו </a:t>
            </a:r>
            <a:r>
              <a:rPr lang="he-IL" sz="1800" b="1" dirty="0">
                <a:effectLst/>
                <a:latin typeface="Arial" panose="020B0604020202020204" pitchFamily="34" charset="0"/>
                <a:ea typeface="Arial" panose="020B0604020202020204" pitchFamily="34" charset="0"/>
                <a:cs typeface="Arial" panose="020B0604020202020204" pitchFamily="34" charset="0"/>
              </a:rPr>
              <a:t>[ואם יש שהות </a:t>
            </a:r>
            <a:r>
              <a:rPr lang="he-IL" sz="1800" b="1" dirty="0" err="1">
                <a:effectLst/>
                <a:latin typeface="Arial" panose="020B0604020202020204" pitchFamily="34" charset="0"/>
                <a:ea typeface="Arial" panose="020B0604020202020204" pitchFamily="34" charset="0"/>
                <a:cs typeface="Arial" panose="020B0604020202020204" pitchFamily="34" charset="0"/>
              </a:rPr>
              <a:t>בינתים</a:t>
            </a:r>
            <a:r>
              <a:rPr lang="he-IL" sz="1800" b="1" dirty="0">
                <a:effectLst/>
                <a:latin typeface="Arial" panose="020B0604020202020204" pitchFamily="34" charset="0"/>
                <a:ea typeface="Arial" panose="020B0604020202020204" pitchFamily="34" charset="0"/>
                <a:cs typeface="Arial" panose="020B0604020202020204" pitchFamily="34" charset="0"/>
              </a:rPr>
              <a:t> יש לחוש] שמא יתפייס ותתקרר דעתו </a:t>
            </a:r>
            <a:r>
              <a:rPr lang="he-IL" sz="1800" b="1" dirty="0" err="1">
                <a:effectLst/>
                <a:latin typeface="Arial" panose="020B0604020202020204" pitchFamily="34" charset="0"/>
                <a:ea typeface="Arial" panose="020B0604020202020204" pitchFamily="34" charset="0"/>
                <a:cs typeface="Arial" panose="020B0604020202020204" pitchFamily="34" charset="0"/>
              </a:rPr>
              <a:t>ויקיימנה</a:t>
            </a:r>
            <a:r>
              <a:rPr lang="he-IL" sz="1800" b="1" dirty="0">
                <a:effectLst/>
                <a:latin typeface="Arial" panose="020B0604020202020204" pitchFamily="34" charset="0"/>
                <a:ea typeface="Arial" panose="020B0604020202020204" pitchFamily="34" charset="0"/>
                <a:cs typeface="Arial" panose="020B0604020202020204" pitchFamily="34" charset="0"/>
              </a:rPr>
              <a:t> ושמא היא זינתה תחתיו ונאסרה עליו </a:t>
            </a:r>
            <a:r>
              <a:rPr lang="he-IL" sz="1800" dirty="0" err="1">
                <a:effectLst/>
                <a:latin typeface="Arial" panose="020B0604020202020204" pitchFamily="34" charset="0"/>
                <a:ea typeface="Arial" panose="020B0604020202020204" pitchFamily="34" charset="0"/>
                <a:cs typeface="Arial" panose="020B0604020202020204" pitchFamily="34" charset="0"/>
              </a:rPr>
              <a:t>כדילפינן</a:t>
            </a:r>
            <a:r>
              <a:rPr lang="he-IL" sz="1800" dirty="0">
                <a:effectLst/>
                <a:latin typeface="Arial" panose="020B0604020202020204" pitchFamily="34" charset="0"/>
                <a:ea typeface="Arial" panose="020B0604020202020204" pitchFamily="34" charset="0"/>
                <a:cs typeface="Arial" panose="020B0604020202020204" pitchFamily="34" charset="0"/>
              </a:rPr>
              <a:t> (סוטה דף </a:t>
            </a:r>
            <a:r>
              <a:rPr lang="he-IL" sz="1800" dirty="0" err="1">
                <a:effectLst/>
                <a:latin typeface="Arial" panose="020B0604020202020204" pitchFamily="34" charset="0"/>
                <a:ea typeface="Arial" panose="020B0604020202020204" pitchFamily="34" charset="0"/>
                <a:cs typeface="Arial" panose="020B0604020202020204" pitchFamily="34" charset="0"/>
              </a:rPr>
              <a:t>כח</a:t>
            </a:r>
            <a:r>
              <a:rPr lang="he-IL" sz="1800" dirty="0">
                <a:effectLst/>
                <a:latin typeface="Arial" panose="020B0604020202020204" pitchFamily="34" charset="0"/>
                <a:ea typeface="Arial" panose="020B0604020202020204" pitchFamily="34" charset="0"/>
                <a:cs typeface="Arial" panose="020B0604020202020204" pitchFamily="34" charset="0"/>
              </a:rPr>
              <a:t>) </a:t>
            </a:r>
            <a:r>
              <a:rPr lang="he-IL" sz="1800" dirty="0" err="1">
                <a:effectLst/>
                <a:latin typeface="Arial" panose="020B0604020202020204" pitchFamily="34" charset="0"/>
                <a:ea typeface="Arial" panose="020B0604020202020204" pitchFamily="34" charset="0"/>
                <a:cs typeface="Arial" panose="020B0604020202020204" pitchFamily="34" charset="0"/>
              </a:rPr>
              <a:t>מונסתרה</a:t>
            </a:r>
            <a:r>
              <a:rPr lang="he-IL" sz="1800" dirty="0">
                <a:effectLst/>
                <a:latin typeface="Arial" panose="020B0604020202020204" pitchFamily="34" charset="0"/>
                <a:ea typeface="Arial" panose="020B0604020202020204" pitchFamily="34" charset="0"/>
                <a:cs typeface="Arial" panose="020B0604020202020204" pitchFamily="34" charset="0"/>
              </a:rPr>
              <a:t> והיא נטמאה </a:t>
            </a:r>
            <a:r>
              <a:rPr lang="he-IL" sz="1800" b="1" dirty="0">
                <a:effectLst/>
                <a:latin typeface="Arial" panose="020B0604020202020204" pitchFamily="34" charset="0"/>
                <a:ea typeface="Arial" panose="020B0604020202020204" pitchFamily="34" charset="0"/>
                <a:cs typeface="Arial" panose="020B0604020202020204" pitchFamily="34" charset="0"/>
              </a:rPr>
              <a:t>ומתוך שיבא לבית דין יתברר הדבר כשיצא הקול </a:t>
            </a:r>
            <a:r>
              <a:rPr lang="he-IL" sz="1800" b="1" u="sng" dirty="0">
                <a:effectLst/>
                <a:latin typeface="Arial" panose="020B0604020202020204" pitchFamily="34" charset="0"/>
                <a:ea typeface="Arial" panose="020B0604020202020204" pitchFamily="34" charset="0"/>
                <a:cs typeface="Arial" panose="020B0604020202020204" pitchFamily="34" charset="0"/>
              </a:rPr>
              <a:t>שמא</a:t>
            </a:r>
            <a:r>
              <a:rPr lang="he-IL" sz="1800" b="1" dirty="0">
                <a:effectLst/>
                <a:latin typeface="Arial" panose="020B0604020202020204" pitchFamily="34" charset="0"/>
                <a:ea typeface="Arial" panose="020B0604020202020204" pitchFamily="34" charset="0"/>
                <a:cs typeface="Arial" panose="020B0604020202020204" pitchFamily="34" charset="0"/>
              </a:rPr>
              <a:t> יבואו עדים </a:t>
            </a:r>
            <a:r>
              <a:rPr lang="he-IL" sz="1800" dirty="0">
                <a:effectLst/>
                <a:latin typeface="Arial" panose="020B0604020202020204" pitchFamily="34" charset="0"/>
                <a:ea typeface="Arial" panose="020B0604020202020204" pitchFamily="34" charset="0"/>
                <a:cs typeface="Arial" panose="020B0604020202020204" pitchFamily="34" charset="0"/>
              </a:rPr>
              <a:t>ובגמר' פריך ותינשא באחד בשבת.</a:t>
            </a:r>
            <a:endParaRPr lang="en-US" sz="1800" dirty="0">
              <a:effectLst/>
              <a:latin typeface="Arial" panose="020B060402020202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66224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3D85B-2CDD-0B58-B871-C2575D9924B8}"/>
              </a:ext>
            </a:extLst>
          </p:cNvPr>
          <p:cNvSpPr>
            <a:spLocks noGrp="1"/>
          </p:cNvSpPr>
          <p:nvPr>
            <p:ph type="title"/>
          </p:nvPr>
        </p:nvSpPr>
        <p:spPr/>
        <p:txBody>
          <a:bodyPr/>
          <a:lstStyle/>
          <a:p>
            <a:pPr algn="l"/>
            <a:r>
              <a:rPr lang="en-US" dirty="0"/>
              <a:t>Sweep it under the rug?</a:t>
            </a:r>
            <a:endParaRPr lang="he-IL" dirty="0"/>
          </a:p>
        </p:txBody>
      </p:sp>
      <p:sp>
        <p:nvSpPr>
          <p:cNvPr id="3" name="Content Placeholder 2">
            <a:extLst>
              <a:ext uri="{FF2B5EF4-FFF2-40B4-BE49-F238E27FC236}">
                <a16:creationId xmlns:a16="http://schemas.microsoft.com/office/drawing/2014/main" id="{E6CEB12B-13B9-78AA-657A-29A10C58FB1A}"/>
              </a:ext>
            </a:extLst>
          </p:cNvPr>
          <p:cNvSpPr>
            <a:spLocks noGrp="1"/>
          </p:cNvSpPr>
          <p:nvPr>
            <p:ph idx="1"/>
          </p:nvPr>
        </p:nvSpPr>
        <p:spPr/>
        <p:txBody>
          <a:bodyPr/>
          <a:lstStyle/>
          <a:p>
            <a:endParaRPr lang="he-IL" dirty="0"/>
          </a:p>
        </p:txBody>
      </p:sp>
    </p:spTree>
    <p:extLst>
      <p:ext uri="{BB962C8B-B14F-4D97-AF65-F5344CB8AC3E}">
        <p14:creationId xmlns:p14="http://schemas.microsoft.com/office/powerpoint/2010/main" val="1948027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3D88B-374E-A884-4DDB-DCA514F38038}"/>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4329C27F-111C-3D85-1159-85F8B12567F5}"/>
              </a:ext>
            </a:extLst>
          </p:cNvPr>
          <p:cNvSpPr>
            <a:spLocks noGrp="1"/>
          </p:cNvSpPr>
          <p:nvPr>
            <p:ph idx="1"/>
          </p:nvPr>
        </p:nvSpPr>
        <p:spPr/>
        <p:txBody>
          <a:bodyPr>
            <a:normAutofit/>
          </a:bodyPr>
          <a:lstStyle/>
          <a:p>
            <a:pPr marL="0" indent="0" algn="r" rtl="1">
              <a:lnSpc>
                <a:spcPct val="150000"/>
              </a:lnSpc>
              <a:spcAft>
                <a:spcPts val="800"/>
              </a:spcAft>
              <a:buNone/>
            </a:pPr>
            <a:r>
              <a:rPr lang="he-IL" sz="2400" dirty="0">
                <a:effectLst/>
                <a:latin typeface="Arial" panose="020B0604020202020204" pitchFamily="34" charset="0"/>
                <a:ea typeface="Arial" panose="020B0604020202020204" pitchFamily="34" charset="0"/>
                <a:cs typeface="Arial" panose="020B0604020202020204" pitchFamily="34" charset="0"/>
              </a:rPr>
              <a:t>תלמוד בבלי מסכת כתובות דף ב עמוד א </a:t>
            </a:r>
            <a:endParaRPr lang="en-US" sz="2400" dirty="0">
              <a:effectLst/>
              <a:latin typeface="Arial" panose="020B0604020202020204" pitchFamily="34" charset="0"/>
              <a:ea typeface="Arial" panose="020B0604020202020204" pitchFamily="34" charset="0"/>
              <a:cs typeface="Arial" panose="020B0604020202020204" pitchFamily="34" charset="0"/>
            </a:endParaRPr>
          </a:p>
          <a:p>
            <a:pPr marL="0" indent="0" algn="r" rtl="1">
              <a:lnSpc>
                <a:spcPct val="150000"/>
              </a:lnSpc>
              <a:spcAft>
                <a:spcPts val="800"/>
              </a:spcAft>
              <a:buNone/>
            </a:pPr>
            <a:r>
              <a:rPr lang="en-US" sz="2400" dirty="0">
                <a:effectLst/>
                <a:latin typeface="Arial" panose="020B0604020202020204" pitchFamily="34" charset="0"/>
                <a:ea typeface="Arial" panose="020B0604020202020204" pitchFamily="34" charset="0"/>
                <a:cs typeface="Arial" panose="020B0604020202020204" pitchFamily="34" charset="0"/>
              </a:rPr>
              <a:t>/</a:t>
            </a:r>
            <a:r>
              <a:rPr lang="he-IL" sz="2400" dirty="0">
                <a:effectLst/>
                <a:latin typeface="Arial" panose="020B0604020202020204" pitchFamily="34" charset="0"/>
                <a:ea typeface="Arial" panose="020B0604020202020204" pitchFamily="34" charset="0"/>
                <a:cs typeface="Arial" panose="020B0604020202020204" pitchFamily="34" charset="0"/>
              </a:rPr>
              <a:t>מתני'/. בתולה נשאת ליום הרביעי, ואלמנה - ליום החמישי; שפעמים בשבת בתי </a:t>
            </a:r>
            <a:r>
              <a:rPr lang="he-IL" sz="2400" dirty="0" err="1">
                <a:effectLst/>
                <a:latin typeface="Arial" panose="020B0604020202020204" pitchFamily="34" charset="0"/>
                <a:ea typeface="Arial" panose="020B0604020202020204" pitchFamily="34" charset="0"/>
                <a:cs typeface="Arial" panose="020B0604020202020204" pitchFamily="34" charset="0"/>
              </a:rPr>
              <a:t>דינין</a:t>
            </a:r>
            <a:r>
              <a:rPr lang="he-IL" sz="2400" dirty="0">
                <a:effectLst/>
                <a:latin typeface="Arial" panose="020B0604020202020204" pitchFamily="34" charset="0"/>
                <a:ea typeface="Arial" panose="020B0604020202020204" pitchFamily="34" charset="0"/>
                <a:cs typeface="Arial" panose="020B0604020202020204" pitchFamily="34" charset="0"/>
              </a:rPr>
              <a:t> </a:t>
            </a:r>
            <a:r>
              <a:rPr lang="he-IL" sz="2400" dirty="0" err="1">
                <a:effectLst/>
                <a:latin typeface="Arial" panose="020B0604020202020204" pitchFamily="34" charset="0"/>
                <a:ea typeface="Arial" panose="020B0604020202020204" pitchFamily="34" charset="0"/>
                <a:cs typeface="Arial" panose="020B0604020202020204" pitchFamily="34" charset="0"/>
              </a:rPr>
              <a:t>יושבין</a:t>
            </a:r>
            <a:r>
              <a:rPr lang="he-IL" sz="2400" dirty="0">
                <a:effectLst/>
                <a:latin typeface="Arial" panose="020B0604020202020204" pitchFamily="34" charset="0"/>
                <a:ea typeface="Arial" panose="020B0604020202020204" pitchFamily="34" charset="0"/>
                <a:cs typeface="Arial" panose="020B0604020202020204" pitchFamily="34" charset="0"/>
              </a:rPr>
              <a:t> בעיירות, ביום השני וביום החמישי, שאם היה לו טענת בתולים היה משכים לבית דין</a:t>
            </a:r>
            <a:r>
              <a:rPr lang="en-US" sz="2400" dirty="0">
                <a:effectLst/>
                <a:latin typeface="Arial" panose="020B0604020202020204" pitchFamily="34" charset="0"/>
                <a:ea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60822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3482A-582C-2513-56F5-FF0BA66BA647}"/>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943C4FED-7649-C934-9124-2399A1EDE56F}"/>
              </a:ext>
            </a:extLst>
          </p:cNvPr>
          <p:cNvSpPr>
            <a:spLocks noGrp="1"/>
          </p:cNvSpPr>
          <p:nvPr>
            <p:ph idx="1"/>
          </p:nvPr>
        </p:nvSpPr>
        <p:spPr/>
        <p:txBody>
          <a:bodyPr/>
          <a:lstStyle/>
          <a:p>
            <a:pPr marL="0" indent="0" algn="r" rtl="1">
              <a:lnSpc>
                <a:spcPct val="150000"/>
              </a:lnSpc>
              <a:spcAft>
                <a:spcPts val="800"/>
              </a:spcAft>
              <a:buNone/>
            </a:pPr>
            <a:r>
              <a:rPr lang="he-IL" sz="1800" dirty="0">
                <a:effectLst/>
                <a:latin typeface="Arial" panose="020B0604020202020204" pitchFamily="34" charset="0"/>
                <a:ea typeface="Arial" panose="020B0604020202020204" pitchFamily="34" charset="0"/>
                <a:cs typeface="Arial" panose="020B0604020202020204" pitchFamily="34" charset="0"/>
              </a:rPr>
              <a:t>רש"י מסכת כתובות דף ב עמוד א </a:t>
            </a:r>
            <a:endParaRPr lang="en-US" sz="1800" dirty="0">
              <a:effectLst/>
              <a:latin typeface="Arial" panose="020B0604020202020204" pitchFamily="34" charset="0"/>
              <a:ea typeface="Arial" panose="020B0604020202020204" pitchFamily="34" charset="0"/>
              <a:cs typeface="Arial" panose="020B0604020202020204" pitchFamily="34" charset="0"/>
            </a:endParaRPr>
          </a:p>
          <a:p>
            <a:pPr marL="0" indent="0" algn="r" rtl="1">
              <a:lnSpc>
                <a:spcPct val="150000"/>
              </a:lnSpc>
              <a:spcAft>
                <a:spcPts val="800"/>
              </a:spcAft>
              <a:buNone/>
            </a:pPr>
            <a:r>
              <a:rPr lang="he-IL" sz="1800" dirty="0">
                <a:effectLst/>
                <a:latin typeface="Arial" panose="020B0604020202020204" pitchFamily="34" charset="0"/>
                <a:ea typeface="Arial" panose="020B0604020202020204" pitchFamily="34" charset="0"/>
                <a:cs typeface="Arial" panose="020B0604020202020204" pitchFamily="34" charset="0"/>
              </a:rPr>
              <a:t>בשני ובחמישי - אחת מעשר תקנות שתקן עזרא </a:t>
            </a:r>
            <a:r>
              <a:rPr lang="he-IL" sz="1800" dirty="0" err="1">
                <a:effectLst/>
                <a:latin typeface="Arial" panose="020B0604020202020204" pitchFamily="34" charset="0"/>
                <a:ea typeface="Arial" panose="020B0604020202020204" pitchFamily="34" charset="0"/>
                <a:cs typeface="Arial" panose="020B0604020202020204" pitchFamily="34" charset="0"/>
              </a:rPr>
              <a:t>בבבא</a:t>
            </a:r>
            <a:r>
              <a:rPr lang="he-IL" sz="1800" dirty="0">
                <a:effectLst/>
                <a:latin typeface="Arial" panose="020B0604020202020204" pitchFamily="34" charset="0"/>
                <a:ea typeface="Arial" panose="020B0604020202020204" pitchFamily="34" charset="0"/>
                <a:cs typeface="Arial" panose="020B0604020202020204" pitchFamily="34" charset="0"/>
              </a:rPr>
              <a:t> קמא בפרק מרובה (דף </a:t>
            </a:r>
            <a:r>
              <a:rPr lang="he-IL" sz="1800" dirty="0" err="1">
                <a:effectLst/>
                <a:latin typeface="Arial" panose="020B0604020202020204" pitchFamily="34" charset="0"/>
                <a:ea typeface="Arial" panose="020B0604020202020204" pitchFamily="34" charset="0"/>
                <a:cs typeface="Arial" panose="020B0604020202020204" pitchFamily="34" charset="0"/>
              </a:rPr>
              <a:t>פב</a:t>
            </a:r>
            <a:r>
              <a:rPr lang="he-IL" sz="1800" dirty="0">
                <a:effectLst/>
                <a:latin typeface="Arial" panose="020B0604020202020204" pitchFamily="34" charset="0"/>
                <a:ea typeface="Arial" panose="020B0604020202020204" pitchFamily="34" charset="0"/>
                <a:cs typeface="Arial" panose="020B0604020202020204" pitchFamily="34" charset="0"/>
              </a:rPr>
              <a:t>) מפרש </a:t>
            </a:r>
            <a:r>
              <a:rPr lang="he-IL" sz="1800" dirty="0" err="1">
                <a:effectLst/>
                <a:latin typeface="Arial" panose="020B0604020202020204" pitchFamily="34" charset="0"/>
                <a:ea typeface="Arial" panose="020B0604020202020204" pitchFamily="34" charset="0"/>
                <a:cs typeface="Arial" panose="020B0604020202020204" pitchFamily="34" charset="0"/>
              </a:rPr>
              <a:t>לכולהו</a:t>
            </a:r>
            <a:r>
              <a:rPr lang="he-IL" sz="1800" dirty="0">
                <a:effectLst/>
                <a:latin typeface="Arial" panose="020B0604020202020204" pitchFamily="34" charset="0"/>
                <a:ea typeface="Arial" panose="020B0604020202020204" pitchFamily="34" charset="0"/>
                <a:cs typeface="Arial" panose="020B0604020202020204" pitchFamily="34" charset="0"/>
              </a:rPr>
              <a:t> ולכך תקנו </a:t>
            </a:r>
            <a:r>
              <a:rPr lang="he-IL" sz="1800" dirty="0" err="1">
                <a:effectLst/>
                <a:latin typeface="Arial" panose="020B0604020202020204" pitchFamily="34" charset="0"/>
                <a:ea typeface="Arial" panose="020B0604020202020204" pitchFamily="34" charset="0"/>
                <a:cs typeface="Arial" panose="020B0604020202020204" pitchFamily="34" charset="0"/>
              </a:rPr>
              <a:t>שתנשא</a:t>
            </a:r>
            <a:r>
              <a:rPr lang="he-IL" sz="1800" dirty="0">
                <a:effectLst/>
                <a:latin typeface="Arial" panose="020B0604020202020204" pitchFamily="34" charset="0"/>
                <a:ea typeface="Arial" panose="020B0604020202020204" pitchFamily="34" charset="0"/>
                <a:cs typeface="Arial" panose="020B0604020202020204" pitchFamily="34" charset="0"/>
              </a:rPr>
              <a:t> ברביעי שאם היה לו טענת בתולים ישכים </a:t>
            </a:r>
            <a:r>
              <a:rPr lang="he-IL" sz="1800" dirty="0" err="1">
                <a:effectLst/>
                <a:latin typeface="Arial" panose="020B0604020202020204" pitchFamily="34" charset="0"/>
                <a:ea typeface="Arial" panose="020B0604020202020204" pitchFamily="34" charset="0"/>
                <a:cs typeface="Arial" panose="020B0604020202020204" pitchFamily="34" charset="0"/>
              </a:rPr>
              <a:t>לב"ד</a:t>
            </a:r>
            <a:r>
              <a:rPr lang="he-IL" sz="1800" dirty="0">
                <a:effectLst/>
                <a:latin typeface="Arial" panose="020B0604020202020204" pitchFamily="34" charset="0"/>
                <a:ea typeface="Arial" panose="020B0604020202020204" pitchFamily="34" charset="0"/>
                <a:cs typeface="Arial" panose="020B0604020202020204" pitchFamily="34" charset="0"/>
              </a:rPr>
              <a:t> בעוד כעסו עליו </a:t>
            </a:r>
            <a:r>
              <a:rPr lang="he-IL" sz="1800" b="1" dirty="0">
                <a:effectLst/>
                <a:latin typeface="Arial" panose="020B0604020202020204" pitchFamily="34" charset="0"/>
                <a:ea typeface="Arial" panose="020B0604020202020204" pitchFamily="34" charset="0"/>
                <a:cs typeface="Arial" panose="020B0604020202020204" pitchFamily="34" charset="0"/>
              </a:rPr>
              <a:t>[ואם יש שהות </a:t>
            </a:r>
            <a:r>
              <a:rPr lang="he-IL" sz="1800" b="1" dirty="0" err="1">
                <a:effectLst/>
                <a:latin typeface="Arial" panose="020B0604020202020204" pitchFamily="34" charset="0"/>
                <a:ea typeface="Arial" panose="020B0604020202020204" pitchFamily="34" charset="0"/>
                <a:cs typeface="Arial" panose="020B0604020202020204" pitchFamily="34" charset="0"/>
              </a:rPr>
              <a:t>בינתים</a:t>
            </a:r>
            <a:r>
              <a:rPr lang="he-IL" sz="1800" b="1" dirty="0">
                <a:effectLst/>
                <a:latin typeface="Arial" panose="020B0604020202020204" pitchFamily="34" charset="0"/>
                <a:ea typeface="Arial" panose="020B0604020202020204" pitchFamily="34" charset="0"/>
                <a:cs typeface="Arial" panose="020B0604020202020204" pitchFamily="34" charset="0"/>
              </a:rPr>
              <a:t> יש לחוש] שמא יתפייס ותתקרר דעתו </a:t>
            </a:r>
            <a:r>
              <a:rPr lang="he-IL" sz="1800" b="1" dirty="0" err="1">
                <a:effectLst/>
                <a:latin typeface="Arial" panose="020B0604020202020204" pitchFamily="34" charset="0"/>
                <a:ea typeface="Arial" panose="020B0604020202020204" pitchFamily="34" charset="0"/>
                <a:cs typeface="Arial" panose="020B0604020202020204" pitchFamily="34" charset="0"/>
              </a:rPr>
              <a:t>ויקיימנה</a:t>
            </a:r>
            <a:r>
              <a:rPr lang="he-IL" sz="1800" b="1" dirty="0">
                <a:effectLst/>
                <a:latin typeface="Arial" panose="020B0604020202020204" pitchFamily="34" charset="0"/>
                <a:ea typeface="Arial" panose="020B0604020202020204" pitchFamily="34" charset="0"/>
                <a:cs typeface="Arial" panose="020B0604020202020204" pitchFamily="34" charset="0"/>
              </a:rPr>
              <a:t> ושמא היא זינתה תחתיו ונאסרה עליו </a:t>
            </a:r>
            <a:r>
              <a:rPr lang="he-IL" sz="1800" dirty="0" err="1">
                <a:effectLst/>
                <a:latin typeface="Arial" panose="020B0604020202020204" pitchFamily="34" charset="0"/>
                <a:ea typeface="Arial" panose="020B0604020202020204" pitchFamily="34" charset="0"/>
                <a:cs typeface="Arial" panose="020B0604020202020204" pitchFamily="34" charset="0"/>
              </a:rPr>
              <a:t>כדילפינן</a:t>
            </a:r>
            <a:r>
              <a:rPr lang="he-IL" sz="1800" dirty="0">
                <a:effectLst/>
                <a:latin typeface="Arial" panose="020B0604020202020204" pitchFamily="34" charset="0"/>
                <a:ea typeface="Arial" panose="020B0604020202020204" pitchFamily="34" charset="0"/>
                <a:cs typeface="Arial" panose="020B0604020202020204" pitchFamily="34" charset="0"/>
              </a:rPr>
              <a:t> (סוטה דף </a:t>
            </a:r>
            <a:r>
              <a:rPr lang="he-IL" sz="1800" dirty="0" err="1">
                <a:effectLst/>
                <a:latin typeface="Arial" panose="020B0604020202020204" pitchFamily="34" charset="0"/>
                <a:ea typeface="Arial" panose="020B0604020202020204" pitchFamily="34" charset="0"/>
                <a:cs typeface="Arial" panose="020B0604020202020204" pitchFamily="34" charset="0"/>
              </a:rPr>
              <a:t>כח</a:t>
            </a:r>
            <a:r>
              <a:rPr lang="he-IL" sz="1800" dirty="0">
                <a:effectLst/>
                <a:latin typeface="Arial" panose="020B0604020202020204" pitchFamily="34" charset="0"/>
                <a:ea typeface="Arial" panose="020B0604020202020204" pitchFamily="34" charset="0"/>
                <a:cs typeface="Arial" panose="020B0604020202020204" pitchFamily="34" charset="0"/>
              </a:rPr>
              <a:t>) </a:t>
            </a:r>
            <a:r>
              <a:rPr lang="he-IL" sz="1800" dirty="0" err="1">
                <a:effectLst/>
                <a:latin typeface="Arial" panose="020B0604020202020204" pitchFamily="34" charset="0"/>
                <a:ea typeface="Arial" panose="020B0604020202020204" pitchFamily="34" charset="0"/>
                <a:cs typeface="Arial" panose="020B0604020202020204" pitchFamily="34" charset="0"/>
              </a:rPr>
              <a:t>מונסתרה</a:t>
            </a:r>
            <a:r>
              <a:rPr lang="he-IL" sz="1800" dirty="0">
                <a:effectLst/>
                <a:latin typeface="Arial" panose="020B0604020202020204" pitchFamily="34" charset="0"/>
                <a:ea typeface="Arial" panose="020B0604020202020204" pitchFamily="34" charset="0"/>
                <a:cs typeface="Arial" panose="020B0604020202020204" pitchFamily="34" charset="0"/>
              </a:rPr>
              <a:t> והיא נטמאה </a:t>
            </a:r>
            <a:r>
              <a:rPr lang="he-IL" sz="1800" b="1" dirty="0">
                <a:effectLst/>
                <a:latin typeface="Arial" panose="020B0604020202020204" pitchFamily="34" charset="0"/>
                <a:ea typeface="Arial" panose="020B0604020202020204" pitchFamily="34" charset="0"/>
                <a:cs typeface="Arial" panose="020B0604020202020204" pitchFamily="34" charset="0"/>
              </a:rPr>
              <a:t>ומתוך שיבא לבית דין יתברר הדבר כשיצא הקול </a:t>
            </a:r>
            <a:r>
              <a:rPr lang="he-IL" sz="1800" b="1" u="sng" dirty="0">
                <a:effectLst/>
                <a:latin typeface="Arial" panose="020B0604020202020204" pitchFamily="34" charset="0"/>
                <a:ea typeface="Arial" panose="020B0604020202020204" pitchFamily="34" charset="0"/>
                <a:cs typeface="Arial" panose="020B0604020202020204" pitchFamily="34" charset="0"/>
              </a:rPr>
              <a:t>שמא</a:t>
            </a:r>
            <a:r>
              <a:rPr lang="he-IL" sz="1800" b="1" dirty="0">
                <a:effectLst/>
                <a:latin typeface="Arial" panose="020B0604020202020204" pitchFamily="34" charset="0"/>
                <a:ea typeface="Arial" panose="020B0604020202020204" pitchFamily="34" charset="0"/>
                <a:cs typeface="Arial" panose="020B0604020202020204" pitchFamily="34" charset="0"/>
              </a:rPr>
              <a:t> יבואו עדים </a:t>
            </a:r>
            <a:r>
              <a:rPr lang="he-IL" sz="1800" dirty="0">
                <a:effectLst/>
                <a:latin typeface="Arial" panose="020B0604020202020204" pitchFamily="34" charset="0"/>
                <a:ea typeface="Arial" panose="020B0604020202020204" pitchFamily="34" charset="0"/>
                <a:cs typeface="Arial" panose="020B0604020202020204" pitchFamily="34" charset="0"/>
              </a:rPr>
              <a:t>ובגמר' פריך ותינשא באחד בשבת.</a:t>
            </a:r>
            <a:endParaRPr lang="en-US" sz="1800" dirty="0">
              <a:effectLst/>
              <a:latin typeface="Arial" panose="020B0604020202020204" pitchFamily="34" charset="0"/>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7957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46B2A-974A-B0D6-AA78-A5517171EC1A}"/>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3B3BCEEF-16D4-0891-714B-149BAB5FB777}"/>
              </a:ext>
            </a:extLst>
          </p:cNvPr>
          <p:cNvSpPr>
            <a:spLocks noGrp="1"/>
          </p:cNvSpPr>
          <p:nvPr>
            <p:ph idx="1"/>
          </p:nvPr>
        </p:nvSpPr>
        <p:spPr/>
        <p:txBody>
          <a:bodyPr>
            <a:normAutofit/>
          </a:bodyPr>
          <a:lstStyle/>
          <a:p>
            <a:pPr marL="0" indent="0" algn="r" rtl="1">
              <a:lnSpc>
                <a:spcPct val="150000"/>
              </a:lnSpc>
              <a:spcAft>
                <a:spcPts val="800"/>
              </a:spcAft>
              <a:buNone/>
            </a:pPr>
            <a:r>
              <a:rPr lang="he-IL" sz="2400" dirty="0">
                <a:effectLst/>
                <a:latin typeface="Arial" panose="020B0604020202020204" pitchFamily="34" charset="0"/>
                <a:ea typeface="Arial" panose="020B0604020202020204" pitchFamily="34" charset="0"/>
                <a:cs typeface="Arial" panose="020B0604020202020204" pitchFamily="34" charset="0"/>
              </a:rPr>
              <a:t>תוספות מסכת כתובות דף ב עמוד א </a:t>
            </a:r>
            <a:endParaRPr lang="en-US" sz="2400" dirty="0">
              <a:effectLst/>
              <a:latin typeface="Arial" panose="020B0604020202020204" pitchFamily="34" charset="0"/>
              <a:ea typeface="Arial" panose="020B0604020202020204" pitchFamily="34" charset="0"/>
              <a:cs typeface="Arial" panose="020B0604020202020204" pitchFamily="34" charset="0"/>
            </a:endParaRPr>
          </a:p>
          <a:p>
            <a:pPr marL="0" indent="0" algn="r" rtl="1">
              <a:lnSpc>
                <a:spcPct val="150000"/>
              </a:lnSpc>
              <a:spcAft>
                <a:spcPts val="800"/>
              </a:spcAft>
              <a:buNone/>
            </a:pPr>
            <a:r>
              <a:rPr lang="he-IL" sz="2400" dirty="0">
                <a:effectLst/>
                <a:latin typeface="Arial" panose="020B0604020202020204" pitchFamily="34" charset="0"/>
                <a:ea typeface="Arial" panose="020B0604020202020204" pitchFamily="34" charset="0"/>
                <a:cs typeface="Arial" panose="020B0604020202020204" pitchFamily="34" charset="0"/>
              </a:rPr>
              <a:t>שאם היה לו טענת וכו' - ואם תאמר הא </a:t>
            </a:r>
            <a:r>
              <a:rPr lang="he-IL" sz="2400" dirty="0" err="1">
                <a:effectLst/>
                <a:latin typeface="Arial" panose="020B0604020202020204" pitchFamily="34" charset="0"/>
                <a:ea typeface="Arial" panose="020B0604020202020204" pitchFamily="34" charset="0"/>
                <a:cs typeface="Arial" panose="020B0604020202020204" pitchFamily="34" charset="0"/>
              </a:rPr>
              <a:t>תינח</a:t>
            </a:r>
            <a:r>
              <a:rPr lang="he-IL" sz="2400" dirty="0">
                <a:effectLst/>
                <a:latin typeface="Arial" panose="020B0604020202020204" pitchFamily="34" charset="0"/>
                <a:ea typeface="Arial" panose="020B0604020202020204" pitchFamily="34" charset="0"/>
                <a:cs typeface="Arial" panose="020B0604020202020204" pitchFamily="34" charset="0"/>
              </a:rPr>
              <a:t> אשת כהן או פחותה מבת שלש </a:t>
            </a:r>
            <a:r>
              <a:rPr lang="he-IL" sz="2400" dirty="0" err="1">
                <a:effectLst/>
                <a:latin typeface="Arial" panose="020B0604020202020204" pitchFamily="34" charset="0"/>
                <a:ea typeface="Arial" panose="020B0604020202020204" pitchFamily="34" charset="0"/>
                <a:cs typeface="Arial" panose="020B0604020202020204" pitchFamily="34" charset="0"/>
              </a:rPr>
              <a:t>דליכא</a:t>
            </a:r>
            <a:r>
              <a:rPr lang="he-IL" sz="2400" dirty="0">
                <a:effectLst/>
                <a:latin typeface="Arial" panose="020B0604020202020204" pitchFamily="34" charset="0"/>
                <a:ea typeface="Arial" panose="020B0604020202020204" pitchFamily="34" charset="0"/>
                <a:cs typeface="Arial" panose="020B0604020202020204" pitchFamily="34" charset="0"/>
              </a:rPr>
              <a:t> אלא חד </a:t>
            </a:r>
            <a:r>
              <a:rPr lang="he-IL" sz="2400" dirty="0" err="1">
                <a:effectLst/>
                <a:latin typeface="Arial" panose="020B0604020202020204" pitchFamily="34" charset="0"/>
                <a:ea typeface="Arial" panose="020B0604020202020204" pitchFamily="34" charset="0"/>
                <a:cs typeface="Arial" panose="020B0604020202020204" pitchFamily="34" charset="0"/>
              </a:rPr>
              <a:t>ספיקא</a:t>
            </a:r>
            <a:r>
              <a:rPr lang="he-IL" sz="2400" dirty="0">
                <a:effectLst/>
                <a:latin typeface="Arial" panose="020B0604020202020204" pitchFamily="34" charset="0"/>
                <a:ea typeface="Arial" panose="020B0604020202020204" pitchFamily="34" charset="0"/>
                <a:cs typeface="Arial" panose="020B0604020202020204" pitchFamily="34" charset="0"/>
              </a:rPr>
              <a:t> </a:t>
            </a:r>
            <a:r>
              <a:rPr lang="he-IL" sz="2400" dirty="0" err="1">
                <a:effectLst/>
                <a:latin typeface="Arial" panose="020B0604020202020204" pitchFamily="34" charset="0"/>
                <a:ea typeface="Arial" panose="020B0604020202020204" pitchFamily="34" charset="0"/>
                <a:cs typeface="Arial" panose="020B0604020202020204" pitchFamily="34" charset="0"/>
              </a:rPr>
              <a:t>כדאמרינן</a:t>
            </a:r>
            <a:r>
              <a:rPr lang="he-IL" sz="2400" dirty="0">
                <a:effectLst/>
                <a:latin typeface="Arial" panose="020B0604020202020204" pitchFamily="34" charset="0"/>
                <a:ea typeface="Arial" panose="020B0604020202020204" pitchFamily="34" charset="0"/>
                <a:cs typeface="Arial" panose="020B0604020202020204" pitchFamily="34" charset="0"/>
              </a:rPr>
              <a:t> בגמרא (לקמן ט.) אבל בשאר נשים </a:t>
            </a:r>
            <a:r>
              <a:rPr lang="he-IL" sz="2400" dirty="0" err="1">
                <a:effectLst/>
                <a:latin typeface="Arial" panose="020B0604020202020204" pitchFamily="34" charset="0"/>
                <a:ea typeface="Arial" panose="020B0604020202020204" pitchFamily="34" charset="0"/>
                <a:cs typeface="Arial" panose="020B0604020202020204" pitchFamily="34" charset="0"/>
              </a:rPr>
              <a:t>דאיכא</a:t>
            </a:r>
            <a:r>
              <a:rPr lang="he-IL" sz="2400" dirty="0">
                <a:effectLst/>
                <a:latin typeface="Arial" panose="020B0604020202020204" pitchFamily="34" charset="0"/>
                <a:ea typeface="Arial" panose="020B0604020202020204" pitchFamily="34" charset="0"/>
                <a:cs typeface="Arial" panose="020B0604020202020204" pitchFamily="34" charset="0"/>
              </a:rPr>
              <a:t> ספק </a:t>
            </a:r>
            <a:r>
              <a:rPr lang="he-IL" sz="2400" dirty="0" err="1">
                <a:effectLst/>
                <a:latin typeface="Arial" panose="020B0604020202020204" pitchFamily="34" charset="0"/>
                <a:ea typeface="Arial" panose="020B0604020202020204" pitchFamily="34" charset="0"/>
                <a:cs typeface="Arial" panose="020B0604020202020204" pitchFamily="34" charset="0"/>
              </a:rPr>
              <a:t>ספיקא</a:t>
            </a:r>
            <a:r>
              <a:rPr lang="he-IL" sz="2400" dirty="0">
                <a:effectLst/>
                <a:latin typeface="Arial" panose="020B0604020202020204" pitchFamily="34" charset="0"/>
                <a:ea typeface="Arial" panose="020B0604020202020204" pitchFamily="34" charset="0"/>
                <a:cs typeface="Arial" panose="020B0604020202020204" pitchFamily="34" charset="0"/>
              </a:rPr>
              <a:t> </a:t>
            </a:r>
            <a:r>
              <a:rPr lang="he-IL" sz="2400" dirty="0" err="1">
                <a:effectLst/>
                <a:latin typeface="Arial" panose="020B0604020202020204" pitchFamily="34" charset="0"/>
                <a:ea typeface="Arial" panose="020B0604020202020204" pitchFamily="34" charset="0"/>
                <a:cs typeface="Arial" panose="020B0604020202020204" pitchFamily="34" charset="0"/>
              </a:rPr>
              <a:t>אמאי</a:t>
            </a:r>
            <a:r>
              <a:rPr lang="he-IL" sz="2400" dirty="0">
                <a:effectLst/>
                <a:latin typeface="Arial" panose="020B0604020202020204" pitchFamily="34" charset="0"/>
                <a:ea typeface="Arial" panose="020B0604020202020204" pitchFamily="34" charset="0"/>
                <a:cs typeface="Arial" panose="020B0604020202020204" pitchFamily="34" charset="0"/>
              </a:rPr>
              <a:t> </a:t>
            </a:r>
            <a:r>
              <a:rPr lang="he-IL" sz="2400" dirty="0" err="1">
                <a:effectLst/>
                <a:latin typeface="Arial" panose="020B0604020202020204" pitchFamily="34" charset="0"/>
                <a:ea typeface="Arial" panose="020B0604020202020204" pitchFamily="34" charset="0"/>
                <a:cs typeface="Arial" panose="020B0604020202020204" pitchFamily="34" charset="0"/>
              </a:rPr>
              <a:t>תנשא</a:t>
            </a:r>
            <a:r>
              <a:rPr lang="he-IL" sz="2400" dirty="0">
                <a:effectLst/>
                <a:latin typeface="Arial" panose="020B0604020202020204" pitchFamily="34" charset="0"/>
                <a:ea typeface="Arial" panose="020B0604020202020204" pitchFamily="34" charset="0"/>
                <a:cs typeface="Arial" panose="020B0604020202020204" pitchFamily="34" charset="0"/>
              </a:rPr>
              <a:t> ליום ד' </a:t>
            </a:r>
            <a:r>
              <a:rPr lang="he-IL" sz="2400" b="1" dirty="0">
                <a:effectLst/>
                <a:latin typeface="Arial" panose="020B0604020202020204" pitchFamily="34" charset="0"/>
                <a:ea typeface="Arial" panose="020B0604020202020204" pitchFamily="34" charset="0"/>
                <a:cs typeface="Arial" panose="020B0604020202020204" pitchFamily="34" charset="0"/>
              </a:rPr>
              <a:t>ואומר ר"ת דלא </a:t>
            </a:r>
            <a:r>
              <a:rPr lang="he-IL" sz="2400" b="1" dirty="0" err="1">
                <a:effectLst/>
                <a:latin typeface="Arial" panose="020B0604020202020204" pitchFamily="34" charset="0"/>
                <a:ea typeface="Arial" panose="020B0604020202020204" pitchFamily="34" charset="0"/>
                <a:cs typeface="Arial" panose="020B0604020202020204" pitchFamily="34" charset="0"/>
              </a:rPr>
              <a:t>פלוג</a:t>
            </a:r>
            <a:r>
              <a:rPr lang="he-IL" sz="2400" b="1" dirty="0">
                <a:effectLst/>
                <a:latin typeface="Arial" panose="020B0604020202020204" pitchFamily="34" charset="0"/>
                <a:ea typeface="Arial" panose="020B0604020202020204" pitchFamily="34" charset="0"/>
                <a:cs typeface="Arial" panose="020B0604020202020204" pitchFamily="34" charset="0"/>
              </a:rPr>
              <a:t> רבנן </a:t>
            </a:r>
            <a:r>
              <a:rPr lang="he-IL" sz="2400" b="1" dirty="0" err="1">
                <a:effectLst/>
                <a:latin typeface="Arial" panose="020B0604020202020204" pitchFamily="34" charset="0"/>
                <a:ea typeface="Arial" panose="020B0604020202020204" pitchFamily="34" charset="0"/>
                <a:cs typeface="Arial" panose="020B0604020202020204" pitchFamily="34" charset="0"/>
              </a:rPr>
              <a:t>בתקנתא</a:t>
            </a:r>
            <a:r>
              <a:rPr lang="he-IL" sz="2400" b="1" dirty="0">
                <a:effectLst/>
                <a:latin typeface="Arial" panose="020B0604020202020204" pitchFamily="34" charset="0"/>
                <a:ea typeface="Arial" panose="020B0604020202020204" pitchFamily="34" charset="0"/>
                <a:cs typeface="Arial" panose="020B0604020202020204" pitchFamily="34" charset="0"/>
              </a:rPr>
              <a:t> ומשום אשת כהן ופחותה מג' תקנו בכל הנשים </a:t>
            </a:r>
            <a:r>
              <a:rPr lang="he-IL" sz="2400" b="1" dirty="0" err="1">
                <a:effectLst/>
                <a:latin typeface="Arial" panose="020B0604020202020204" pitchFamily="34" charset="0"/>
                <a:ea typeface="Arial" panose="020B0604020202020204" pitchFamily="34" charset="0"/>
                <a:cs typeface="Arial" panose="020B0604020202020204" pitchFamily="34" charset="0"/>
              </a:rPr>
              <a:t>שינשאו</a:t>
            </a:r>
            <a:r>
              <a:rPr lang="he-IL" sz="2400" b="1" dirty="0">
                <a:effectLst/>
                <a:latin typeface="Arial" panose="020B0604020202020204" pitchFamily="34" charset="0"/>
                <a:ea typeface="Arial" panose="020B0604020202020204" pitchFamily="34" charset="0"/>
                <a:cs typeface="Arial" panose="020B0604020202020204" pitchFamily="34" charset="0"/>
              </a:rPr>
              <a:t> ביום ד’</a:t>
            </a:r>
          </a:p>
          <a:p>
            <a:pPr algn="l">
              <a:lnSpc>
                <a:spcPct val="150000"/>
              </a:lnSpc>
              <a:spcAft>
                <a:spcPts val="800"/>
              </a:spcAft>
            </a:pPr>
            <a:r>
              <a:rPr lang="en-US" sz="2400" dirty="0">
                <a:latin typeface="Arial" panose="020B0604020202020204" pitchFamily="34" charset="0"/>
                <a:ea typeface="Arial" panose="020B0604020202020204" pitchFamily="34" charset="0"/>
                <a:cs typeface="Arial" panose="020B0604020202020204" pitchFamily="34" charset="0"/>
              </a:rPr>
              <a:t>Seriously? A </a:t>
            </a:r>
            <a:r>
              <a:rPr lang="he-IL" sz="2400" dirty="0">
                <a:latin typeface="Arial" panose="020B0604020202020204" pitchFamily="34" charset="0"/>
                <a:ea typeface="Arial" panose="020B0604020202020204" pitchFamily="34" charset="0"/>
                <a:cs typeface="Arial" panose="020B0604020202020204" pitchFamily="34" charset="0"/>
              </a:rPr>
              <a:t>לא </a:t>
            </a:r>
            <a:r>
              <a:rPr lang="he-IL" sz="2400" dirty="0" err="1">
                <a:latin typeface="Arial" panose="020B0604020202020204" pitchFamily="34" charset="0"/>
                <a:ea typeface="Arial" panose="020B0604020202020204" pitchFamily="34" charset="0"/>
                <a:cs typeface="Arial" panose="020B0604020202020204" pitchFamily="34" charset="0"/>
              </a:rPr>
              <a:t>פלוג</a:t>
            </a:r>
            <a:r>
              <a:rPr lang="en-US" sz="2400" dirty="0">
                <a:latin typeface="Arial" panose="020B0604020202020204" pitchFamily="34" charset="0"/>
                <a:ea typeface="Arial" panose="020B0604020202020204" pitchFamily="34" charset="0"/>
                <a:cs typeface="Arial" panose="020B0604020202020204" pitchFamily="34" charset="0"/>
              </a:rPr>
              <a:t> for such a small percentage? </a:t>
            </a:r>
          </a:p>
          <a:p>
            <a:pPr lvl="2">
              <a:lnSpc>
                <a:spcPct val="150000"/>
              </a:lnSpc>
              <a:spcAft>
                <a:spcPts val="800"/>
              </a:spcAft>
            </a:pPr>
            <a:r>
              <a:rPr lang="en-US" sz="1600" dirty="0">
                <a:effectLst/>
                <a:latin typeface="Arial" panose="020B0604020202020204" pitchFamily="34" charset="0"/>
                <a:ea typeface="Arial" panose="020B0604020202020204" pitchFamily="34" charset="0"/>
                <a:cs typeface="Arial" panose="020B0604020202020204" pitchFamily="34" charset="0"/>
              </a:rPr>
              <a:t>Do we do something similar now?</a:t>
            </a:r>
          </a:p>
        </p:txBody>
      </p:sp>
    </p:spTree>
    <p:extLst>
      <p:ext uri="{BB962C8B-B14F-4D97-AF65-F5344CB8AC3E}">
        <p14:creationId xmlns:p14="http://schemas.microsoft.com/office/powerpoint/2010/main" val="30967028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63AE8B-16C5-20BB-27D8-6E7E638B74E9}"/>
              </a:ext>
            </a:extLst>
          </p:cNvPr>
          <p:cNvSpPr>
            <a:spLocks noGrp="1"/>
          </p:cNvSpPr>
          <p:nvPr>
            <p:ph idx="1"/>
          </p:nvPr>
        </p:nvSpPr>
        <p:spPr>
          <a:xfrm>
            <a:off x="482138" y="454428"/>
            <a:ext cx="11211098" cy="5896495"/>
          </a:xfrm>
        </p:spPr>
        <p:txBody>
          <a:bodyPr>
            <a:normAutofit fontScale="92500"/>
          </a:bodyPr>
          <a:lstStyle/>
          <a:p>
            <a:pPr algn="l">
              <a:lnSpc>
                <a:spcPct val="170000"/>
              </a:lnSpc>
            </a:pPr>
            <a:r>
              <a:rPr lang="en-US" sz="1200" b="1" i="0" dirty="0">
                <a:solidFill>
                  <a:srgbClr val="707070"/>
                </a:solidFill>
                <a:effectLst/>
                <a:latin typeface="poppins" panose="00000500000000000000" pitchFamily="2" charset="0"/>
                <a:cs typeface="poppins" panose="00000500000000000000" pitchFamily="2" charset="0"/>
              </a:rPr>
              <a:t>There are at least four reasons to sign The Halakhic Prenup:</a:t>
            </a:r>
            <a:endParaRPr lang="en-US" sz="1200" b="0" i="0" dirty="0">
              <a:solidFill>
                <a:srgbClr val="707070"/>
              </a:solidFill>
              <a:effectLst/>
              <a:latin typeface="poppins" panose="00000500000000000000" pitchFamily="2" charset="0"/>
              <a:cs typeface="poppins" panose="00000500000000000000" pitchFamily="2" charset="0"/>
            </a:endParaRPr>
          </a:p>
          <a:p>
            <a:pPr algn="l">
              <a:lnSpc>
                <a:spcPct val="170000"/>
              </a:lnSpc>
            </a:pPr>
            <a:r>
              <a:rPr lang="en-US" sz="1200" b="1" i="0" dirty="0">
                <a:solidFill>
                  <a:srgbClr val="707070"/>
                </a:solidFill>
                <a:effectLst/>
                <a:latin typeface="poppins" panose="00000500000000000000" pitchFamily="2" charset="0"/>
                <a:cs typeface="poppins" panose="00000500000000000000" pitchFamily="2" charset="0"/>
              </a:rPr>
              <a:t>1. It is an act of kindness to prevent suffering. </a:t>
            </a:r>
            <a:br>
              <a:rPr lang="en-US" sz="1200" b="0" i="0" dirty="0">
                <a:solidFill>
                  <a:srgbClr val="707070"/>
                </a:solidFill>
                <a:effectLst/>
                <a:latin typeface="poppins" panose="00000500000000000000" pitchFamily="2" charset="0"/>
                <a:cs typeface="poppins" panose="00000500000000000000" pitchFamily="2" charset="0"/>
              </a:rPr>
            </a:br>
            <a:r>
              <a:rPr lang="en-US" sz="1200" b="0" i="0" dirty="0">
                <a:solidFill>
                  <a:srgbClr val="707070"/>
                </a:solidFill>
                <a:effectLst/>
                <a:latin typeface="poppins" panose="00000500000000000000" pitchFamily="2" charset="0"/>
                <a:cs typeface="poppins" panose="00000500000000000000" pitchFamily="2" charset="0"/>
              </a:rPr>
              <a:t>People follow the examples of others. Even if you are sure that the plight of the agunah (a woman whose marriage is functionally over, but whose husband refuses to give her a Get) will never be your own, you should sign The Prenup as part of an effort to make The Prenup a standard part of every Jewish wedding. If our collective actions can bring that about, we will have played an important role in solving one of the great crises of Jewish life in modern times, and we will prevent other people from suffering.</a:t>
            </a:r>
          </a:p>
          <a:p>
            <a:pPr algn="l">
              <a:lnSpc>
                <a:spcPct val="170000"/>
              </a:lnSpc>
            </a:pPr>
            <a:r>
              <a:rPr lang="en-US" sz="1200" b="1" i="0" dirty="0">
                <a:solidFill>
                  <a:srgbClr val="707070"/>
                </a:solidFill>
                <a:effectLst/>
                <a:latin typeface="poppins" panose="00000500000000000000" pitchFamily="2" charset="0"/>
                <a:cs typeface="poppins" panose="00000500000000000000" pitchFamily="2" charset="0"/>
              </a:rPr>
              <a:t>2. It is a pragmatic document.</a:t>
            </a:r>
            <a:br>
              <a:rPr lang="en-US" sz="1200" b="0" i="0" dirty="0">
                <a:solidFill>
                  <a:srgbClr val="707070"/>
                </a:solidFill>
                <a:effectLst/>
                <a:latin typeface="poppins" panose="00000500000000000000" pitchFamily="2" charset="0"/>
                <a:cs typeface="poppins" panose="00000500000000000000" pitchFamily="2" charset="0"/>
              </a:rPr>
            </a:br>
            <a:r>
              <a:rPr lang="en-US" sz="1200" b="0" i="0" dirty="0">
                <a:solidFill>
                  <a:srgbClr val="707070"/>
                </a:solidFill>
                <a:effectLst/>
                <a:latin typeface="poppins" panose="00000500000000000000" pitchFamily="2" charset="0"/>
                <a:cs typeface="poppins" panose="00000500000000000000" pitchFamily="2" charset="0"/>
              </a:rPr>
              <a:t>Aside from the inherent emotional trauma of a divorce, divorces often result in prolonged and expensive battles over finances and custody. In some cases, adding the issue of the Get, and when and whether it will be given, can serve to add mistrust and emotional upheaval to a process that is already very painful. By signing The Prenup, couples ensure that if the tragedy of divorce ever befalls them, the Get will not become an issue of contention.</a:t>
            </a:r>
          </a:p>
          <a:p>
            <a:pPr algn="l">
              <a:lnSpc>
                <a:spcPct val="170000"/>
              </a:lnSpc>
            </a:pPr>
            <a:r>
              <a:rPr lang="en-US" sz="1200" b="1" i="0" dirty="0">
                <a:solidFill>
                  <a:srgbClr val="707070"/>
                </a:solidFill>
                <a:effectLst/>
                <a:latin typeface="poppins" panose="00000500000000000000" pitchFamily="2" charset="0"/>
                <a:cs typeface="poppins" panose="00000500000000000000" pitchFamily="2" charset="0"/>
              </a:rPr>
              <a:t>3. It is an opportunity for a couple, on the eve of their wedding, to demonstrate their respect for each other.</a:t>
            </a:r>
            <a:br>
              <a:rPr lang="en-US" sz="1200" b="1" i="0" dirty="0">
                <a:solidFill>
                  <a:srgbClr val="707070"/>
                </a:solidFill>
                <a:effectLst/>
                <a:latin typeface="poppins" panose="00000500000000000000" pitchFamily="2" charset="0"/>
                <a:cs typeface="poppins" panose="00000500000000000000" pitchFamily="2" charset="0"/>
              </a:rPr>
            </a:br>
            <a:r>
              <a:rPr lang="en-US" sz="1200" b="0" i="0" dirty="0">
                <a:solidFill>
                  <a:srgbClr val="707070"/>
                </a:solidFill>
                <a:effectLst/>
                <a:latin typeface="poppins" panose="00000500000000000000" pitchFamily="2" charset="0"/>
                <a:cs typeface="poppins" panose="00000500000000000000" pitchFamily="2" charset="0"/>
              </a:rPr>
              <a:t>The Prenup is a commitment between husband and wife that even in the very worst scenario, even if their relationship falters unimaginably, they will not harm each other and will treat one another with respect and basic dignity. There is no better way to start off a marriage than to say to your partner: Even in the very worst circumstance, even if this union should end, Heaven forbid, I will not allow myself to act indecently toward you.</a:t>
            </a:r>
          </a:p>
          <a:p>
            <a:pPr algn="l">
              <a:lnSpc>
                <a:spcPct val="170000"/>
              </a:lnSpc>
            </a:pPr>
            <a:r>
              <a:rPr lang="en-US" sz="1200" b="1" i="0" dirty="0">
                <a:solidFill>
                  <a:srgbClr val="707070"/>
                </a:solidFill>
                <a:effectLst/>
                <a:latin typeface="poppins" panose="00000500000000000000" pitchFamily="2" charset="0"/>
                <a:cs typeface="poppins" panose="00000500000000000000" pitchFamily="2" charset="0"/>
              </a:rPr>
              <a:t>4. To protect yourself.</a:t>
            </a:r>
            <a:br>
              <a:rPr lang="en-US" sz="1200" b="1" i="0" dirty="0">
                <a:solidFill>
                  <a:srgbClr val="707070"/>
                </a:solidFill>
                <a:effectLst/>
                <a:latin typeface="poppins" panose="00000500000000000000" pitchFamily="2" charset="0"/>
                <a:cs typeface="poppins" panose="00000500000000000000" pitchFamily="2" charset="0"/>
              </a:rPr>
            </a:br>
            <a:r>
              <a:rPr lang="en-US" sz="1200" b="0" i="0" dirty="0">
                <a:solidFill>
                  <a:srgbClr val="707070"/>
                </a:solidFill>
                <a:effectLst/>
                <a:latin typeface="poppins" panose="00000500000000000000" pitchFamily="2" charset="0"/>
                <a:cs typeface="poppins" panose="00000500000000000000" pitchFamily="2" charset="0"/>
              </a:rPr>
              <a:t>Marriage is an act of trust. Most often we trust that our marriage will be successful, and that the person we are marrying would never do anything to harm us. There are no guarantees in life, and it is important to take safeguards to protect ourselves from harm in the future.</a:t>
            </a:r>
          </a:p>
        </p:txBody>
      </p:sp>
    </p:spTree>
    <p:extLst>
      <p:ext uri="{BB962C8B-B14F-4D97-AF65-F5344CB8AC3E}">
        <p14:creationId xmlns:p14="http://schemas.microsoft.com/office/powerpoint/2010/main" val="3122288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30602-08A6-7394-91F5-934764D1782F}"/>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753697F0-35E8-7144-3A88-41720D3C9FD5}"/>
              </a:ext>
            </a:extLst>
          </p:cNvPr>
          <p:cNvSpPr>
            <a:spLocks noGrp="1"/>
          </p:cNvSpPr>
          <p:nvPr>
            <p:ph idx="1"/>
          </p:nvPr>
        </p:nvSpPr>
        <p:spPr/>
        <p:txBody>
          <a:bodyPr>
            <a:normAutofit/>
          </a:bodyPr>
          <a:lstStyle/>
          <a:p>
            <a:pPr marL="0" indent="0" algn="r" rtl="1">
              <a:lnSpc>
                <a:spcPct val="170000"/>
              </a:lnSpc>
              <a:buNone/>
            </a:pPr>
            <a:r>
              <a:rPr lang="he-IL" sz="1800" dirty="0">
                <a:effectLst/>
                <a:latin typeface="Arial" panose="020B0604020202020204" pitchFamily="34" charset="0"/>
                <a:ea typeface="Arial" panose="020B0604020202020204" pitchFamily="34" charset="0"/>
                <a:cs typeface="Arial" panose="020B0604020202020204" pitchFamily="34" charset="0"/>
              </a:rPr>
              <a:t>תוספות מסכת כתובות דף ב עמוד א </a:t>
            </a:r>
            <a:endParaRPr lang="en-US" sz="1800" dirty="0">
              <a:effectLst/>
              <a:latin typeface="Arial" panose="020B0604020202020204" pitchFamily="34" charset="0"/>
              <a:ea typeface="Arial" panose="020B0604020202020204" pitchFamily="34" charset="0"/>
              <a:cs typeface="Arial" panose="020B0604020202020204" pitchFamily="34" charset="0"/>
            </a:endParaRPr>
          </a:p>
          <a:p>
            <a:pPr marL="0" indent="0" algn="r" rtl="1">
              <a:lnSpc>
                <a:spcPct val="170000"/>
              </a:lnSpc>
              <a:buNone/>
            </a:pPr>
            <a:r>
              <a:rPr lang="he-IL" sz="1800" dirty="0">
                <a:effectLst/>
                <a:latin typeface="Arial" panose="020B0604020202020204" pitchFamily="34" charset="0"/>
                <a:ea typeface="Arial" panose="020B0604020202020204" pitchFamily="34" charset="0"/>
                <a:cs typeface="Arial" panose="020B0604020202020204" pitchFamily="34" charset="0"/>
              </a:rPr>
              <a:t>...ובקונטרס פי' שמתוך כך יתברר הדבר ויבואו עדים שזינתה ברצון </a:t>
            </a:r>
            <a:r>
              <a:rPr lang="he-IL" sz="1800" b="1" dirty="0">
                <a:effectLst/>
                <a:latin typeface="Arial" panose="020B0604020202020204" pitchFamily="34" charset="0"/>
                <a:ea typeface="Arial" panose="020B0604020202020204" pitchFamily="34" charset="0"/>
                <a:cs typeface="Arial" panose="020B0604020202020204" pitchFamily="34" charset="0"/>
              </a:rPr>
              <a:t>וקשה לפירושו </a:t>
            </a:r>
            <a:r>
              <a:rPr lang="he-IL" sz="1800" dirty="0" err="1">
                <a:effectLst/>
                <a:latin typeface="Arial" panose="020B0604020202020204" pitchFamily="34" charset="0"/>
                <a:ea typeface="Arial" panose="020B0604020202020204" pitchFamily="34" charset="0"/>
                <a:cs typeface="Arial" panose="020B0604020202020204" pitchFamily="34" charset="0"/>
              </a:rPr>
              <a:t>דאמרינן</a:t>
            </a:r>
            <a:r>
              <a:rPr lang="he-IL" sz="1800" dirty="0">
                <a:effectLst/>
                <a:latin typeface="Arial" panose="020B0604020202020204" pitchFamily="34" charset="0"/>
                <a:ea typeface="Arial" panose="020B0604020202020204" pitchFamily="34" charset="0"/>
                <a:cs typeface="Arial" panose="020B0604020202020204" pitchFamily="34" charset="0"/>
              </a:rPr>
              <a:t> בגמרא (שם:) אמר אביי אף אנן נמי </a:t>
            </a:r>
            <a:r>
              <a:rPr lang="he-IL" sz="1800" dirty="0" err="1">
                <a:effectLst/>
                <a:latin typeface="Arial" panose="020B0604020202020204" pitchFamily="34" charset="0"/>
                <a:ea typeface="Arial" panose="020B0604020202020204" pitchFamily="34" charset="0"/>
                <a:cs typeface="Arial" panose="020B0604020202020204" pitchFamily="34" charset="0"/>
              </a:rPr>
              <a:t>תנינא</a:t>
            </a:r>
            <a:r>
              <a:rPr lang="he-IL" sz="1800" dirty="0">
                <a:effectLst/>
                <a:latin typeface="Arial" panose="020B0604020202020204" pitchFamily="34" charset="0"/>
                <a:ea typeface="Arial" panose="020B0604020202020204" pitchFamily="34" charset="0"/>
                <a:cs typeface="Arial" panose="020B0604020202020204" pitchFamily="34" charset="0"/>
              </a:rPr>
              <a:t> </a:t>
            </a:r>
            <a:r>
              <a:rPr lang="he-IL" sz="1800" dirty="0" err="1">
                <a:effectLst/>
                <a:latin typeface="Arial" panose="020B0604020202020204" pitchFamily="34" charset="0"/>
                <a:ea typeface="Arial" panose="020B0604020202020204" pitchFamily="34" charset="0"/>
                <a:cs typeface="Arial" panose="020B0604020202020204" pitchFamily="34" charset="0"/>
              </a:rPr>
              <a:t>דהאומר</a:t>
            </a:r>
            <a:r>
              <a:rPr lang="he-IL" sz="1800" dirty="0">
                <a:effectLst/>
                <a:latin typeface="Arial" panose="020B0604020202020204" pitchFamily="34" charset="0"/>
                <a:ea typeface="Arial" panose="020B0604020202020204" pitchFamily="34" charset="0"/>
                <a:cs typeface="Arial" panose="020B0604020202020204" pitchFamily="34" charset="0"/>
              </a:rPr>
              <a:t> פתח פתוח מצאתי נאמן לאוסרה עליו בתולה נשאת </a:t>
            </a:r>
            <a:r>
              <a:rPr lang="he-IL" sz="1800" dirty="0" err="1">
                <a:effectLst/>
                <a:latin typeface="Arial" panose="020B0604020202020204" pitchFamily="34" charset="0"/>
                <a:ea typeface="Arial" panose="020B0604020202020204" pitchFamily="34" charset="0"/>
                <a:cs typeface="Arial" panose="020B0604020202020204" pitchFamily="34" charset="0"/>
              </a:rPr>
              <a:t>כו</a:t>
            </a:r>
            <a:r>
              <a:rPr lang="he-IL" sz="1800" dirty="0">
                <a:effectLst/>
                <a:latin typeface="Arial" panose="020B0604020202020204" pitchFamily="34" charset="0"/>
                <a:ea typeface="Arial" panose="020B0604020202020204" pitchFamily="34" charset="0"/>
                <a:cs typeface="Arial" panose="020B0604020202020204" pitchFamily="34" charset="0"/>
              </a:rPr>
              <a:t>' מאי לאו </a:t>
            </a:r>
            <a:r>
              <a:rPr lang="he-IL" sz="1800" dirty="0" err="1">
                <a:effectLst/>
                <a:latin typeface="Arial" panose="020B0604020202020204" pitchFamily="34" charset="0"/>
                <a:ea typeface="Arial" panose="020B0604020202020204" pitchFamily="34" charset="0"/>
                <a:cs typeface="Arial" panose="020B0604020202020204" pitchFamily="34" charset="0"/>
              </a:rPr>
              <a:t>דקטעין</a:t>
            </a:r>
            <a:r>
              <a:rPr lang="he-IL" sz="1800" dirty="0">
                <a:effectLst/>
                <a:latin typeface="Arial" panose="020B0604020202020204" pitchFamily="34" charset="0"/>
                <a:ea typeface="Arial" panose="020B0604020202020204" pitchFamily="34" charset="0"/>
                <a:cs typeface="Arial" panose="020B0604020202020204" pitchFamily="34" charset="0"/>
              </a:rPr>
              <a:t> פתח פתוח </a:t>
            </a:r>
            <a:r>
              <a:rPr lang="he-IL" sz="1800" dirty="0" err="1">
                <a:effectLst/>
                <a:latin typeface="Arial" panose="020B0604020202020204" pitchFamily="34" charset="0"/>
                <a:ea typeface="Arial" panose="020B0604020202020204" pitchFamily="34" charset="0"/>
                <a:cs typeface="Arial" panose="020B0604020202020204" pitchFamily="34" charset="0"/>
              </a:rPr>
              <a:t>והשתא</a:t>
            </a:r>
            <a:r>
              <a:rPr lang="he-IL" sz="1800" dirty="0">
                <a:effectLst/>
                <a:latin typeface="Arial" panose="020B0604020202020204" pitchFamily="34" charset="0"/>
                <a:ea typeface="Arial" panose="020B0604020202020204" pitchFamily="34" charset="0"/>
                <a:cs typeface="Arial" panose="020B0604020202020204" pitchFamily="34" charset="0"/>
              </a:rPr>
              <a:t> היכי </a:t>
            </a:r>
            <a:r>
              <a:rPr lang="he-IL" sz="1800" dirty="0" err="1">
                <a:effectLst/>
                <a:latin typeface="Arial" panose="020B0604020202020204" pitchFamily="34" charset="0"/>
                <a:ea typeface="Arial" panose="020B0604020202020204" pitchFamily="34" charset="0"/>
                <a:cs typeface="Arial" panose="020B0604020202020204" pitchFamily="34" charset="0"/>
              </a:rPr>
              <a:t>מייתי</a:t>
            </a:r>
            <a:r>
              <a:rPr lang="he-IL" sz="1800" dirty="0">
                <a:effectLst/>
                <a:latin typeface="Arial" panose="020B0604020202020204" pitchFamily="34" charset="0"/>
                <a:ea typeface="Arial" panose="020B0604020202020204" pitchFamily="34" charset="0"/>
                <a:cs typeface="Arial" panose="020B0604020202020204" pitchFamily="34" charset="0"/>
              </a:rPr>
              <a:t> ראיה </a:t>
            </a:r>
            <a:r>
              <a:rPr lang="he-IL" sz="1800" dirty="0" err="1">
                <a:effectLst/>
                <a:latin typeface="Arial" panose="020B0604020202020204" pitchFamily="34" charset="0"/>
                <a:ea typeface="Arial" panose="020B0604020202020204" pitchFamily="34" charset="0"/>
                <a:cs typeface="Arial" panose="020B0604020202020204" pitchFamily="34" charset="0"/>
              </a:rPr>
              <a:t>לפ"ה</a:t>
            </a:r>
            <a:r>
              <a:rPr lang="he-IL" sz="1800" dirty="0">
                <a:effectLst/>
                <a:latin typeface="Arial" panose="020B0604020202020204" pitchFamily="34" charset="0"/>
                <a:ea typeface="Arial" panose="020B0604020202020204" pitchFamily="34" charset="0"/>
                <a:cs typeface="Arial" panose="020B0604020202020204" pitchFamily="34" charset="0"/>
              </a:rPr>
              <a:t> הא אף על גב דאינו נאמן מכל מקום ישכים לבית דין שמתוך כך יצא הקול ויבואו עדים ויתברר הדבר וי"ל דלא </a:t>
            </a:r>
            <a:r>
              <a:rPr lang="he-IL" sz="1800" dirty="0" err="1">
                <a:effectLst/>
                <a:latin typeface="Arial" panose="020B0604020202020204" pitchFamily="34" charset="0"/>
                <a:ea typeface="Arial" panose="020B0604020202020204" pitchFamily="34" charset="0"/>
                <a:cs typeface="Arial" panose="020B0604020202020204" pitchFamily="34" charset="0"/>
              </a:rPr>
              <a:t>מייתי</a:t>
            </a:r>
            <a:r>
              <a:rPr lang="he-IL" sz="1800" dirty="0">
                <a:effectLst/>
                <a:latin typeface="Arial" panose="020B0604020202020204" pitchFamily="34" charset="0"/>
                <a:ea typeface="Arial" panose="020B0604020202020204" pitchFamily="34" charset="0"/>
                <a:cs typeface="Arial" panose="020B0604020202020204" pitchFamily="34" charset="0"/>
              </a:rPr>
              <a:t> אביי ראיה לרבי אלעזר אלא שהוא בקי ומכיר אם הוא פתח פתוח דאם אינו בקי לא יצא הקול ולא יבא לידי בירור כי יאמרו שהוא טעה וסבור שמצא פתח פתוח ואינו כן ולא יחושו לדבריו </a:t>
            </a:r>
            <a:r>
              <a:rPr lang="he-IL" sz="1800" dirty="0" err="1">
                <a:effectLst/>
                <a:latin typeface="Arial" panose="020B0604020202020204" pitchFamily="34" charset="0"/>
                <a:ea typeface="Arial" panose="020B0604020202020204" pitchFamily="34" charset="0"/>
                <a:cs typeface="Arial" panose="020B0604020202020204" pitchFamily="34" charset="0"/>
              </a:rPr>
              <a:t>ועי"ל</a:t>
            </a:r>
            <a:r>
              <a:rPr lang="he-IL" sz="1800" dirty="0">
                <a:effectLst/>
                <a:latin typeface="Arial" panose="020B0604020202020204" pitchFamily="34" charset="0"/>
                <a:ea typeface="Arial" panose="020B0604020202020204" pitchFamily="34" charset="0"/>
                <a:cs typeface="Arial" panose="020B0604020202020204" pitchFamily="34" charset="0"/>
              </a:rPr>
              <a:t> דגם </a:t>
            </a:r>
            <a:r>
              <a:rPr lang="he-IL" sz="1800" dirty="0" err="1">
                <a:effectLst/>
                <a:latin typeface="Arial" panose="020B0604020202020204" pitchFamily="34" charset="0"/>
                <a:ea typeface="Arial" panose="020B0604020202020204" pitchFamily="34" charset="0"/>
                <a:cs typeface="Arial" panose="020B0604020202020204" pitchFamily="34" charset="0"/>
              </a:rPr>
              <a:t>לפ"ה</a:t>
            </a:r>
            <a:r>
              <a:rPr lang="he-IL" sz="1800" dirty="0">
                <a:effectLst/>
                <a:latin typeface="Arial" panose="020B0604020202020204" pitchFamily="34" charset="0"/>
                <a:ea typeface="Arial" panose="020B0604020202020204" pitchFamily="34" charset="0"/>
                <a:cs typeface="Arial" panose="020B0604020202020204" pitchFamily="34" charset="0"/>
              </a:rPr>
              <a:t> לא היו מתקנים שתהא ניסת ליום ד' משום שמא יתברר על ידי עדים אבל כיון </a:t>
            </a:r>
            <a:r>
              <a:rPr lang="he-IL" sz="1800" dirty="0" err="1">
                <a:effectLst/>
                <a:latin typeface="Arial" panose="020B0604020202020204" pitchFamily="34" charset="0"/>
                <a:ea typeface="Arial" panose="020B0604020202020204" pitchFamily="34" charset="0"/>
                <a:cs typeface="Arial" panose="020B0604020202020204" pitchFamily="34" charset="0"/>
              </a:rPr>
              <a:t>דבאשת</a:t>
            </a:r>
            <a:r>
              <a:rPr lang="he-IL" sz="1800" dirty="0">
                <a:effectLst/>
                <a:latin typeface="Arial" panose="020B0604020202020204" pitchFamily="34" charset="0"/>
                <a:ea typeface="Arial" panose="020B0604020202020204" pitchFamily="34" charset="0"/>
                <a:cs typeface="Arial" panose="020B0604020202020204" pitchFamily="34" charset="0"/>
              </a:rPr>
              <a:t> כהן ובפחותה מבת שלש </a:t>
            </a:r>
            <a:r>
              <a:rPr lang="he-IL" sz="1800" dirty="0" err="1">
                <a:effectLst/>
                <a:latin typeface="Arial" panose="020B0604020202020204" pitchFamily="34" charset="0"/>
                <a:ea typeface="Arial" panose="020B0604020202020204" pitchFamily="34" charset="0"/>
                <a:cs typeface="Arial" panose="020B0604020202020204" pitchFamily="34" charset="0"/>
              </a:rPr>
              <a:t>דנאמן</a:t>
            </a:r>
            <a:r>
              <a:rPr lang="he-IL" sz="1800" dirty="0">
                <a:effectLst/>
                <a:latin typeface="Arial" panose="020B0604020202020204" pitchFamily="34" charset="0"/>
                <a:ea typeface="Arial" panose="020B0604020202020204" pitchFamily="34" charset="0"/>
                <a:cs typeface="Arial" panose="020B0604020202020204" pitchFamily="34" charset="0"/>
              </a:rPr>
              <a:t> לאוסרה עליו תקנו שתהא ניסת ברביעי גם בשאר נשים תקנו משום שמתוך כך יצא הקול ויתברר הדבר על ידי עדים </a:t>
            </a:r>
            <a:r>
              <a:rPr lang="he-IL" sz="1800" dirty="0" err="1">
                <a:effectLst/>
                <a:latin typeface="Arial" panose="020B0604020202020204" pitchFamily="34" charset="0"/>
                <a:ea typeface="Arial" panose="020B0604020202020204" pitchFamily="34" charset="0"/>
                <a:cs typeface="Arial" panose="020B0604020202020204" pitchFamily="34" charset="0"/>
              </a:rPr>
              <a:t>והשתא</a:t>
            </a:r>
            <a:r>
              <a:rPr lang="he-IL" sz="1800" dirty="0">
                <a:effectLst/>
                <a:latin typeface="Arial" panose="020B0604020202020204" pitchFamily="34" charset="0"/>
                <a:ea typeface="Arial" panose="020B0604020202020204" pitchFamily="34" charset="0"/>
                <a:cs typeface="Arial" panose="020B0604020202020204" pitchFamily="34" charset="0"/>
              </a:rPr>
              <a:t> </a:t>
            </a:r>
            <a:r>
              <a:rPr lang="he-IL" sz="1800" dirty="0" err="1">
                <a:effectLst/>
                <a:latin typeface="Arial" panose="020B0604020202020204" pitchFamily="34" charset="0"/>
                <a:ea typeface="Arial" panose="020B0604020202020204" pitchFamily="34" charset="0"/>
                <a:cs typeface="Arial" panose="020B0604020202020204" pitchFamily="34" charset="0"/>
              </a:rPr>
              <a:t>מייתי</a:t>
            </a:r>
            <a:r>
              <a:rPr lang="he-IL" sz="1800" dirty="0">
                <a:effectLst/>
                <a:latin typeface="Arial" panose="020B0604020202020204" pitchFamily="34" charset="0"/>
                <a:ea typeface="Arial" panose="020B0604020202020204" pitchFamily="34" charset="0"/>
                <a:cs typeface="Arial" panose="020B0604020202020204" pitchFamily="34" charset="0"/>
              </a:rPr>
              <a:t> אביי שפיר </a:t>
            </a:r>
            <a:r>
              <a:rPr lang="he-IL" sz="1800" dirty="0" err="1">
                <a:effectLst/>
                <a:latin typeface="Arial" panose="020B0604020202020204" pitchFamily="34" charset="0"/>
                <a:ea typeface="Arial" panose="020B0604020202020204" pitchFamily="34" charset="0"/>
                <a:cs typeface="Arial" panose="020B0604020202020204" pitchFamily="34" charset="0"/>
              </a:rPr>
              <a:t>ממתניתין</a:t>
            </a:r>
            <a:r>
              <a:rPr lang="he-IL" sz="1800" dirty="0">
                <a:effectLst/>
                <a:latin typeface="Arial" panose="020B0604020202020204" pitchFamily="34" charset="0"/>
                <a:ea typeface="Arial" panose="020B0604020202020204" pitchFamily="34" charset="0"/>
                <a:cs typeface="Arial" panose="020B0604020202020204" pitchFamily="34" charset="0"/>
              </a:rPr>
              <a:t> </a:t>
            </a:r>
            <a:r>
              <a:rPr lang="he-IL" sz="1800" dirty="0" err="1">
                <a:effectLst/>
                <a:latin typeface="Arial" panose="020B0604020202020204" pitchFamily="34" charset="0"/>
                <a:ea typeface="Arial" panose="020B0604020202020204" pitchFamily="34" charset="0"/>
                <a:cs typeface="Arial" panose="020B0604020202020204" pitchFamily="34" charset="0"/>
              </a:rPr>
              <a:t>דבאשת</a:t>
            </a:r>
            <a:r>
              <a:rPr lang="he-IL" sz="1800" dirty="0">
                <a:effectLst/>
                <a:latin typeface="Arial" panose="020B0604020202020204" pitchFamily="34" charset="0"/>
                <a:ea typeface="Arial" panose="020B0604020202020204" pitchFamily="34" charset="0"/>
                <a:cs typeface="Arial" panose="020B0604020202020204" pitchFamily="34" charset="0"/>
              </a:rPr>
              <a:t> כהן ובפחותה מבת שלש נאמן לאוסרה עליו, </a:t>
            </a:r>
            <a:endParaRPr lang="he-IL" sz="1800" dirty="0"/>
          </a:p>
        </p:txBody>
      </p:sp>
    </p:spTree>
    <p:extLst>
      <p:ext uri="{BB962C8B-B14F-4D97-AF65-F5344CB8AC3E}">
        <p14:creationId xmlns:p14="http://schemas.microsoft.com/office/powerpoint/2010/main" val="582041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6FAA3-9778-3B3F-B614-5C00E4F2FA26}"/>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5CCDCF44-729C-4495-D4CA-9F8443D840DC}"/>
              </a:ext>
            </a:extLst>
          </p:cNvPr>
          <p:cNvSpPr>
            <a:spLocks noGrp="1"/>
          </p:cNvSpPr>
          <p:nvPr>
            <p:ph idx="1"/>
          </p:nvPr>
        </p:nvSpPr>
        <p:spPr/>
        <p:txBody>
          <a:bodyPr>
            <a:normAutofit/>
          </a:bodyPr>
          <a:lstStyle/>
          <a:p>
            <a:pPr marL="0" indent="0" algn="r" rtl="1">
              <a:lnSpc>
                <a:spcPct val="150000"/>
              </a:lnSpc>
              <a:buNone/>
            </a:pPr>
            <a:r>
              <a:rPr lang="he-IL" sz="1800" dirty="0">
                <a:effectLst/>
                <a:latin typeface="Arial" panose="020B0604020202020204" pitchFamily="34" charset="0"/>
                <a:ea typeface="Arial" panose="020B0604020202020204" pitchFamily="34" charset="0"/>
                <a:cs typeface="Arial" panose="020B0604020202020204" pitchFamily="34" charset="0"/>
              </a:rPr>
              <a:t>תוספות מסכת כתובות דף ב עמוד א </a:t>
            </a:r>
            <a:endParaRPr lang="en-US" sz="1800" dirty="0">
              <a:effectLst/>
              <a:latin typeface="Arial" panose="020B0604020202020204" pitchFamily="34" charset="0"/>
              <a:ea typeface="Arial" panose="020B0604020202020204" pitchFamily="34" charset="0"/>
              <a:cs typeface="Arial" panose="020B0604020202020204" pitchFamily="34" charset="0"/>
            </a:endParaRPr>
          </a:p>
          <a:p>
            <a:pPr marL="0" indent="0" algn="r" rtl="1">
              <a:lnSpc>
                <a:spcPct val="150000"/>
              </a:lnSpc>
              <a:buNone/>
            </a:pPr>
            <a:r>
              <a:rPr lang="he-IL" sz="1800" dirty="0">
                <a:effectLst/>
                <a:latin typeface="Arial" panose="020B0604020202020204" pitchFamily="34" charset="0"/>
                <a:ea typeface="Arial" panose="020B0604020202020204" pitchFamily="34" charset="0"/>
                <a:cs typeface="Arial" panose="020B0604020202020204" pitchFamily="34" charset="0"/>
              </a:rPr>
              <a:t>...</a:t>
            </a:r>
            <a:r>
              <a:rPr lang="he-IL" sz="1800" dirty="0" err="1">
                <a:effectLst/>
                <a:latin typeface="Arial" panose="020B0604020202020204" pitchFamily="34" charset="0"/>
                <a:ea typeface="Arial" panose="020B0604020202020204" pitchFamily="34" charset="0"/>
                <a:cs typeface="Arial" panose="020B0604020202020204" pitchFamily="34" charset="0"/>
              </a:rPr>
              <a:t>ותימה</a:t>
            </a:r>
            <a:r>
              <a:rPr lang="he-IL" sz="1800" dirty="0">
                <a:effectLst/>
                <a:latin typeface="Arial" panose="020B0604020202020204" pitchFamily="34" charset="0"/>
                <a:ea typeface="Arial" panose="020B0604020202020204" pitchFamily="34" charset="0"/>
                <a:cs typeface="Arial" panose="020B0604020202020204" pitchFamily="34" charset="0"/>
              </a:rPr>
              <a:t> </a:t>
            </a:r>
            <a:r>
              <a:rPr lang="he-IL" sz="1800" dirty="0" err="1">
                <a:effectLst/>
                <a:latin typeface="Arial" panose="020B0604020202020204" pitchFamily="34" charset="0"/>
                <a:ea typeface="Arial" panose="020B0604020202020204" pitchFamily="34" charset="0"/>
                <a:cs typeface="Arial" panose="020B0604020202020204" pitchFamily="34" charset="0"/>
              </a:rPr>
              <a:t>דהכא</a:t>
            </a:r>
            <a:r>
              <a:rPr lang="he-IL" sz="1800" dirty="0">
                <a:effectLst/>
                <a:latin typeface="Arial" panose="020B0604020202020204" pitchFamily="34" charset="0"/>
                <a:ea typeface="Arial" panose="020B0604020202020204" pitchFamily="34" charset="0"/>
                <a:cs typeface="Arial" panose="020B0604020202020204" pitchFamily="34" charset="0"/>
              </a:rPr>
              <a:t> משמע </a:t>
            </a:r>
            <a:r>
              <a:rPr lang="he-IL" sz="1800" dirty="0" err="1">
                <a:effectLst/>
                <a:latin typeface="Arial" panose="020B0604020202020204" pitchFamily="34" charset="0"/>
                <a:ea typeface="Arial" panose="020B0604020202020204" pitchFamily="34" charset="0"/>
                <a:cs typeface="Arial" panose="020B0604020202020204" pitchFamily="34" charset="0"/>
              </a:rPr>
              <a:t>דמשום</a:t>
            </a:r>
            <a:r>
              <a:rPr lang="he-IL" sz="1800" dirty="0">
                <a:effectLst/>
                <a:latin typeface="Arial" panose="020B0604020202020204" pitchFamily="34" charset="0"/>
                <a:ea typeface="Arial" panose="020B0604020202020204" pitchFamily="34" charset="0"/>
                <a:cs typeface="Arial" panose="020B0604020202020204" pitchFamily="34" charset="0"/>
              </a:rPr>
              <a:t> </a:t>
            </a:r>
            <a:r>
              <a:rPr lang="he-IL" sz="1800" dirty="0" err="1">
                <a:effectLst/>
                <a:latin typeface="Arial" panose="020B0604020202020204" pitchFamily="34" charset="0"/>
                <a:ea typeface="Arial" panose="020B0604020202020204" pitchFamily="34" charset="0"/>
                <a:cs typeface="Arial" panose="020B0604020202020204" pitchFamily="34" charset="0"/>
              </a:rPr>
              <a:t>חששא</a:t>
            </a:r>
            <a:r>
              <a:rPr lang="he-IL" sz="1800" dirty="0">
                <a:effectLst/>
                <a:latin typeface="Arial" panose="020B0604020202020204" pitchFamily="34" charset="0"/>
                <a:ea typeface="Arial" panose="020B0604020202020204" pitchFamily="34" charset="0"/>
                <a:cs typeface="Arial" panose="020B0604020202020204" pitchFamily="34" charset="0"/>
              </a:rPr>
              <a:t> </a:t>
            </a:r>
            <a:r>
              <a:rPr lang="he-IL" sz="1800" dirty="0" err="1">
                <a:effectLst/>
                <a:latin typeface="Arial" panose="020B0604020202020204" pitchFamily="34" charset="0"/>
                <a:ea typeface="Arial" panose="020B0604020202020204" pitchFamily="34" charset="0"/>
                <a:cs typeface="Arial" panose="020B0604020202020204" pitchFamily="34" charset="0"/>
              </a:rPr>
              <a:t>דזנות</a:t>
            </a:r>
            <a:r>
              <a:rPr lang="he-IL" sz="1800" dirty="0">
                <a:effectLst/>
                <a:latin typeface="Arial" panose="020B0604020202020204" pitchFamily="34" charset="0"/>
                <a:ea typeface="Arial" panose="020B0604020202020204" pitchFamily="34" charset="0"/>
                <a:cs typeface="Arial" panose="020B0604020202020204" pitchFamily="34" charset="0"/>
              </a:rPr>
              <a:t> תקנו שתהא ניסת ברביעי </a:t>
            </a:r>
            <a:r>
              <a:rPr lang="he-IL" sz="1800" dirty="0" err="1">
                <a:effectLst/>
                <a:latin typeface="Arial" panose="020B0604020202020204" pitchFamily="34" charset="0"/>
                <a:ea typeface="Arial" panose="020B0604020202020204" pitchFamily="34" charset="0"/>
                <a:cs typeface="Arial" panose="020B0604020202020204" pitchFamily="34" charset="0"/>
              </a:rPr>
              <a:t>ובפ"ב</a:t>
            </a:r>
            <a:r>
              <a:rPr lang="he-IL" sz="1800" dirty="0">
                <a:effectLst/>
                <a:latin typeface="Arial" panose="020B0604020202020204" pitchFamily="34" charset="0"/>
                <a:ea typeface="Arial" panose="020B0604020202020204" pitchFamily="34" charset="0"/>
                <a:cs typeface="Arial" panose="020B0604020202020204" pitchFamily="34" charset="0"/>
              </a:rPr>
              <a:t> </a:t>
            </a:r>
            <a:r>
              <a:rPr lang="he-IL" sz="1800" dirty="0" err="1">
                <a:effectLst/>
                <a:latin typeface="Arial" panose="020B0604020202020204" pitchFamily="34" charset="0"/>
                <a:ea typeface="Arial" panose="020B0604020202020204" pitchFamily="34" charset="0"/>
                <a:cs typeface="Arial" panose="020B0604020202020204" pitchFamily="34" charset="0"/>
              </a:rPr>
              <a:t>דגטין</a:t>
            </a:r>
            <a:r>
              <a:rPr lang="he-IL" sz="1800" dirty="0">
                <a:effectLst/>
                <a:latin typeface="Arial" panose="020B0604020202020204" pitchFamily="34" charset="0"/>
                <a:ea typeface="Arial" panose="020B0604020202020204" pitchFamily="34" charset="0"/>
                <a:cs typeface="Arial" panose="020B0604020202020204" pitchFamily="34" charset="0"/>
              </a:rPr>
              <a:t> (דף </a:t>
            </a:r>
            <a:r>
              <a:rPr lang="he-IL" sz="1800" dirty="0" err="1">
                <a:effectLst/>
                <a:latin typeface="Arial" panose="020B0604020202020204" pitchFamily="34" charset="0"/>
                <a:ea typeface="Arial" panose="020B0604020202020204" pitchFamily="34" charset="0"/>
                <a:cs typeface="Arial" panose="020B0604020202020204" pitchFamily="34" charset="0"/>
              </a:rPr>
              <a:t>יז</a:t>
            </a:r>
            <a:r>
              <a:rPr lang="he-IL" sz="1800" dirty="0">
                <a:effectLst/>
                <a:latin typeface="Arial" panose="020B0604020202020204" pitchFamily="34" charset="0"/>
                <a:ea typeface="Arial" panose="020B0604020202020204" pitchFamily="34" charset="0"/>
                <a:cs typeface="Arial" panose="020B0604020202020204" pitchFamily="34" charset="0"/>
              </a:rPr>
              <a:t>. ושם) איכא מ"ד </a:t>
            </a:r>
            <a:r>
              <a:rPr lang="he-IL" sz="1800" dirty="0" err="1">
                <a:effectLst/>
                <a:latin typeface="Arial" panose="020B0604020202020204" pitchFamily="34" charset="0"/>
                <a:ea typeface="Arial" panose="020B0604020202020204" pitchFamily="34" charset="0"/>
                <a:cs typeface="Arial" panose="020B0604020202020204" pitchFamily="34" charset="0"/>
              </a:rPr>
              <a:t>דתקנו</a:t>
            </a:r>
            <a:r>
              <a:rPr lang="he-IL" sz="1800" dirty="0">
                <a:effectLst/>
                <a:latin typeface="Arial" panose="020B0604020202020204" pitchFamily="34" charset="0"/>
                <a:ea typeface="Arial" panose="020B0604020202020204" pitchFamily="34" charset="0"/>
                <a:cs typeface="Arial" panose="020B0604020202020204" pitchFamily="34" charset="0"/>
              </a:rPr>
              <a:t> זמן </a:t>
            </a:r>
            <a:r>
              <a:rPr lang="he-IL" sz="1800" dirty="0" err="1">
                <a:effectLst/>
                <a:latin typeface="Arial" panose="020B0604020202020204" pitchFamily="34" charset="0"/>
                <a:ea typeface="Arial" panose="020B0604020202020204" pitchFamily="34" charset="0"/>
                <a:cs typeface="Arial" panose="020B0604020202020204" pitchFamily="34" charset="0"/>
              </a:rPr>
              <a:t>בגטין</a:t>
            </a:r>
            <a:r>
              <a:rPr lang="he-IL" sz="1800" dirty="0">
                <a:effectLst/>
                <a:latin typeface="Arial" panose="020B0604020202020204" pitchFamily="34" charset="0"/>
                <a:ea typeface="Arial" panose="020B0604020202020204" pitchFamily="34" charset="0"/>
                <a:cs typeface="Arial" panose="020B0604020202020204" pitchFamily="34" charset="0"/>
              </a:rPr>
              <a:t> משום </a:t>
            </a:r>
            <a:r>
              <a:rPr lang="he-IL" sz="1800" dirty="0" err="1">
                <a:effectLst/>
                <a:latin typeface="Arial" panose="020B0604020202020204" pitchFamily="34" charset="0"/>
                <a:ea typeface="Arial" panose="020B0604020202020204" pitchFamily="34" charset="0"/>
                <a:cs typeface="Arial" panose="020B0604020202020204" pitchFamily="34" charset="0"/>
              </a:rPr>
              <a:t>פירי</a:t>
            </a:r>
            <a:r>
              <a:rPr lang="he-IL" sz="1800" dirty="0">
                <a:effectLst/>
                <a:latin typeface="Arial" panose="020B0604020202020204" pitchFamily="34" charset="0"/>
                <a:ea typeface="Arial" panose="020B0604020202020204" pitchFamily="34" charset="0"/>
                <a:cs typeface="Arial" panose="020B0604020202020204" pitchFamily="34" charset="0"/>
              </a:rPr>
              <a:t> אבל משום שמא יחפה על בת אחותו לא </a:t>
            </a:r>
            <a:r>
              <a:rPr lang="he-IL" sz="1800" dirty="0" err="1">
                <a:effectLst/>
                <a:latin typeface="Arial" panose="020B0604020202020204" pitchFamily="34" charset="0"/>
                <a:ea typeface="Arial" panose="020B0604020202020204" pitchFamily="34" charset="0"/>
                <a:cs typeface="Arial" panose="020B0604020202020204" pitchFamily="34" charset="0"/>
              </a:rPr>
              <a:t>חיישינן</a:t>
            </a:r>
            <a:r>
              <a:rPr lang="he-IL" sz="1800" dirty="0">
                <a:effectLst/>
                <a:latin typeface="Arial" panose="020B0604020202020204" pitchFamily="34" charset="0"/>
                <a:ea typeface="Arial" panose="020B0604020202020204" pitchFamily="34" charset="0"/>
                <a:cs typeface="Arial" panose="020B0604020202020204" pitchFamily="34" charset="0"/>
              </a:rPr>
              <a:t> משום </a:t>
            </a:r>
            <a:r>
              <a:rPr lang="he-IL" sz="1800" dirty="0" err="1">
                <a:effectLst/>
                <a:latin typeface="Arial" panose="020B0604020202020204" pitchFamily="34" charset="0"/>
                <a:ea typeface="Arial" panose="020B0604020202020204" pitchFamily="34" charset="0"/>
                <a:cs typeface="Arial" panose="020B0604020202020204" pitchFamily="34" charset="0"/>
              </a:rPr>
              <a:t>דזנות</a:t>
            </a:r>
            <a:r>
              <a:rPr lang="he-IL" sz="1800" dirty="0">
                <a:effectLst/>
                <a:latin typeface="Arial" panose="020B0604020202020204" pitchFamily="34" charset="0"/>
                <a:ea typeface="Arial" panose="020B0604020202020204" pitchFamily="34" charset="0"/>
                <a:cs typeface="Arial" panose="020B0604020202020204" pitchFamily="34" charset="0"/>
              </a:rPr>
              <a:t> לא שכיח וי"ל דהתם </a:t>
            </a:r>
            <a:r>
              <a:rPr lang="he-IL" sz="1800" dirty="0" err="1">
                <a:effectLst/>
                <a:latin typeface="Arial" panose="020B0604020202020204" pitchFamily="34" charset="0"/>
                <a:ea typeface="Arial" panose="020B0604020202020204" pitchFamily="34" charset="0"/>
                <a:cs typeface="Arial" panose="020B0604020202020204" pitchFamily="34" charset="0"/>
              </a:rPr>
              <a:t>קאמר</a:t>
            </a:r>
            <a:r>
              <a:rPr lang="he-IL" sz="1800" dirty="0">
                <a:effectLst/>
                <a:latin typeface="Arial" panose="020B0604020202020204" pitchFamily="34" charset="0"/>
                <a:ea typeface="Arial" panose="020B0604020202020204" pitchFamily="34" charset="0"/>
                <a:cs typeface="Arial" panose="020B0604020202020204" pitchFamily="34" charset="0"/>
              </a:rPr>
              <a:t> זנות </a:t>
            </a:r>
            <a:r>
              <a:rPr lang="he-IL" sz="1800" dirty="0" err="1">
                <a:effectLst/>
                <a:latin typeface="Arial" panose="020B0604020202020204" pitchFamily="34" charset="0"/>
                <a:ea typeface="Arial" panose="020B0604020202020204" pitchFamily="34" charset="0"/>
                <a:cs typeface="Arial" panose="020B0604020202020204" pitchFamily="34" charset="0"/>
              </a:rPr>
              <a:t>דאתי</a:t>
            </a:r>
            <a:r>
              <a:rPr lang="he-IL" sz="1800" dirty="0">
                <a:effectLst/>
                <a:latin typeface="Arial" panose="020B0604020202020204" pitchFamily="34" charset="0"/>
                <a:ea typeface="Arial" panose="020B0604020202020204" pitchFamily="34" charset="0"/>
                <a:cs typeface="Arial" panose="020B0604020202020204" pitchFamily="34" charset="0"/>
              </a:rPr>
              <a:t> לידי מיתה דהיינו בהתראה ובעדים לא שכיח </a:t>
            </a:r>
            <a:r>
              <a:rPr lang="he-IL" sz="1800" b="1" dirty="0">
                <a:effectLst/>
                <a:latin typeface="Arial" panose="020B0604020202020204" pitchFamily="34" charset="0"/>
                <a:ea typeface="Arial" panose="020B0604020202020204" pitchFamily="34" charset="0"/>
                <a:cs typeface="Arial" panose="020B0604020202020204" pitchFamily="34" charset="0"/>
              </a:rPr>
              <a:t>אי נמי הכא שלא תשב עמו באיסור כל ימיו חשו אפילו לזנות אף על גב דלא שכיח</a:t>
            </a:r>
            <a:r>
              <a:rPr lang="he-IL" sz="1800" dirty="0">
                <a:effectLst/>
                <a:latin typeface="Arial" panose="020B0604020202020204" pitchFamily="34" charset="0"/>
                <a:ea typeface="Arial" panose="020B0604020202020204" pitchFamily="34" charset="0"/>
                <a:cs typeface="Arial" panose="020B0604020202020204" pitchFamily="34" charset="0"/>
              </a:rPr>
              <a:t>.</a:t>
            </a:r>
            <a:endParaRPr lang="he-IL" sz="1800" dirty="0"/>
          </a:p>
        </p:txBody>
      </p:sp>
    </p:spTree>
    <p:extLst>
      <p:ext uri="{BB962C8B-B14F-4D97-AF65-F5344CB8AC3E}">
        <p14:creationId xmlns:p14="http://schemas.microsoft.com/office/powerpoint/2010/main" val="1077799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F8B6A-1834-E29A-AE70-25BEE1B7A37C}"/>
              </a:ext>
            </a:extLst>
          </p:cNvPr>
          <p:cNvSpPr>
            <a:spLocks noGrp="1"/>
          </p:cNvSpPr>
          <p:nvPr>
            <p:ph type="title"/>
          </p:nvPr>
        </p:nvSpPr>
        <p:spPr/>
        <p:txBody>
          <a:bodyPr/>
          <a:lstStyle/>
          <a:p>
            <a:pPr algn="r" rtl="1"/>
            <a:r>
              <a:rPr lang="he-IL" dirty="0"/>
              <a:t>חשו\תקנו במקום ספק </a:t>
            </a:r>
            <a:r>
              <a:rPr lang="he-IL" dirty="0" err="1"/>
              <a:t>ספיקא</a:t>
            </a:r>
            <a:r>
              <a:rPr lang="he-IL" dirty="0"/>
              <a:t>?</a:t>
            </a:r>
            <a:r>
              <a:rPr lang="en-US" dirty="0"/>
              <a:t> </a:t>
            </a:r>
            <a:endParaRPr lang="he-IL" dirty="0"/>
          </a:p>
        </p:txBody>
      </p:sp>
      <p:sp>
        <p:nvSpPr>
          <p:cNvPr id="3" name="Content Placeholder 2">
            <a:extLst>
              <a:ext uri="{FF2B5EF4-FFF2-40B4-BE49-F238E27FC236}">
                <a16:creationId xmlns:a16="http://schemas.microsoft.com/office/drawing/2014/main" id="{0B65C13F-B7D5-34EC-7FDF-80EDEDDC0C62}"/>
              </a:ext>
            </a:extLst>
          </p:cNvPr>
          <p:cNvSpPr>
            <a:spLocks noGrp="1"/>
          </p:cNvSpPr>
          <p:nvPr>
            <p:ph idx="1"/>
          </p:nvPr>
        </p:nvSpPr>
        <p:spPr/>
        <p:txBody>
          <a:bodyPr>
            <a:normAutofit fontScale="92500"/>
          </a:bodyPr>
          <a:lstStyle/>
          <a:p>
            <a:pPr marL="0" indent="0" algn="r" rtl="1">
              <a:lnSpc>
                <a:spcPct val="150000"/>
              </a:lnSpc>
              <a:buNone/>
            </a:pPr>
            <a:r>
              <a:rPr lang="he-IL" dirty="0"/>
              <a:t>תלמוד בבלי מסכת כתובות דף ט עמוד א </a:t>
            </a:r>
          </a:p>
          <a:p>
            <a:pPr marL="0" indent="0" algn="r" rtl="1">
              <a:lnSpc>
                <a:spcPct val="150000"/>
              </a:lnSpc>
              <a:buNone/>
            </a:pPr>
            <a:r>
              <a:rPr lang="he-IL" dirty="0"/>
              <a:t>האומר פתח פתוח מצאתי - נאמן לאוסרה עליו. </a:t>
            </a:r>
            <a:r>
              <a:rPr lang="he-IL" dirty="0" err="1"/>
              <a:t>ואמאי</a:t>
            </a:r>
            <a:r>
              <a:rPr lang="he-IL" dirty="0"/>
              <a:t>? ספק </a:t>
            </a:r>
            <a:r>
              <a:rPr lang="he-IL" dirty="0" err="1"/>
              <a:t>ספיקא</a:t>
            </a:r>
            <a:r>
              <a:rPr lang="he-IL" dirty="0"/>
              <a:t> הוא, ספק תחתיו ספק אין תחתיו, ואם תמצא לומר תחתיו, ספק באונס ספק ברצון! לא </a:t>
            </a:r>
            <a:r>
              <a:rPr lang="he-IL" dirty="0" err="1"/>
              <a:t>צריכא</a:t>
            </a:r>
            <a:r>
              <a:rPr lang="he-IL" dirty="0"/>
              <a:t>, באשת כהן. </a:t>
            </a:r>
            <a:r>
              <a:rPr lang="he-IL" dirty="0" err="1"/>
              <a:t>ואיבעית</a:t>
            </a:r>
            <a:r>
              <a:rPr lang="he-IL" dirty="0"/>
              <a:t> אימא: באשת ישראל, וכגון </a:t>
            </a:r>
            <a:r>
              <a:rPr lang="he-IL" dirty="0" err="1"/>
              <a:t>דקביל</a:t>
            </a:r>
            <a:r>
              <a:rPr lang="he-IL" dirty="0"/>
              <a:t> בה אבוה קידושין פחותה מבת ג' שנים ויום אחד. מאי </a:t>
            </a:r>
            <a:r>
              <a:rPr lang="he-IL" dirty="0" err="1"/>
              <a:t>קמ"ל</a:t>
            </a:r>
            <a:r>
              <a:rPr lang="he-IL" dirty="0"/>
              <a:t>? </a:t>
            </a:r>
            <a:r>
              <a:rPr lang="he-IL" dirty="0" err="1"/>
              <a:t>תנינא</a:t>
            </a:r>
            <a:r>
              <a:rPr lang="he-IL" dirty="0"/>
              <a:t>: האומר לאשה </a:t>
            </a:r>
            <a:r>
              <a:rPr lang="he-IL" dirty="0" err="1"/>
              <a:t>קדשתיך</a:t>
            </a:r>
            <a:r>
              <a:rPr lang="he-IL" dirty="0"/>
              <a:t>, והיא אומרת לא </a:t>
            </a:r>
            <a:r>
              <a:rPr lang="he-IL" dirty="0" err="1"/>
              <a:t>קדשתני</a:t>
            </a:r>
            <a:r>
              <a:rPr lang="he-IL" dirty="0"/>
              <a:t> - היא מותרת בקרוביו והוא אסור בקרובותיה! מהו </a:t>
            </a:r>
            <a:r>
              <a:rPr lang="he-IL" dirty="0" err="1"/>
              <a:t>דתימא</a:t>
            </a:r>
            <a:r>
              <a:rPr lang="he-IL" dirty="0"/>
              <a:t>, התם דודאי קים ליה, אבל הכא מיקם הוא דלא קים ליה, </a:t>
            </a:r>
            <a:r>
              <a:rPr lang="he-IL" dirty="0" err="1"/>
              <a:t>קמ"ל</a:t>
            </a:r>
            <a:r>
              <a:rPr lang="he-IL" dirty="0"/>
              <a:t>. </a:t>
            </a:r>
          </a:p>
        </p:txBody>
      </p:sp>
    </p:spTree>
    <p:extLst>
      <p:ext uri="{BB962C8B-B14F-4D97-AF65-F5344CB8AC3E}">
        <p14:creationId xmlns:p14="http://schemas.microsoft.com/office/powerpoint/2010/main" val="42048427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39863-296E-F29C-6E40-47F23CBBC6FA}"/>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A699FA20-A961-2991-4498-009E741F9F18}"/>
              </a:ext>
            </a:extLst>
          </p:cNvPr>
          <p:cNvSpPr>
            <a:spLocks noGrp="1"/>
          </p:cNvSpPr>
          <p:nvPr>
            <p:ph idx="1"/>
          </p:nvPr>
        </p:nvSpPr>
        <p:spPr/>
        <p:txBody>
          <a:bodyPr/>
          <a:lstStyle/>
          <a:p>
            <a:pPr marL="0" indent="0" algn="r" rtl="1">
              <a:buNone/>
            </a:pPr>
            <a:r>
              <a:rPr lang="he-IL" dirty="0"/>
              <a:t>שו"ת הרשב"א חלק א סימן תא </a:t>
            </a:r>
          </a:p>
          <a:p>
            <a:pPr marL="0" indent="0" algn="r" rtl="1">
              <a:buNone/>
            </a:pPr>
            <a:r>
              <a:rPr lang="he-IL" dirty="0"/>
              <a:t>שאלת עוד ספק ספקא דקיימא לן </a:t>
            </a:r>
            <a:r>
              <a:rPr lang="he-IL" dirty="0" err="1"/>
              <a:t>דמותר</a:t>
            </a:r>
            <a:r>
              <a:rPr lang="he-IL" dirty="0"/>
              <a:t> אם נאמר כן אפי' במקום </a:t>
            </a:r>
            <a:r>
              <a:rPr lang="he-IL" dirty="0" err="1"/>
              <a:t>דאיתחזק</a:t>
            </a:r>
            <a:r>
              <a:rPr lang="he-IL" dirty="0"/>
              <a:t> </a:t>
            </a:r>
            <a:r>
              <a:rPr lang="he-IL" dirty="0" err="1"/>
              <a:t>איסורא</a:t>
            </a:r>
            <a:r>
              <a:rPr lang="he-IL" dirty="0"/>
              <a:t> או לא? ואם תאמר מותר מה נעשה לאותה שאמרו בפרק בכל </a:t>
            </a:r>
            <a:r>
              <a:rPr lang="he-IL" dirty="0" err="1"/>
              <a:t>מערבין</a:t>
            </a:r>
            <a:r>
              <a:rPr lang="he-IL" dirty="0"/>
              <a:t> (דף ל"ה ב') </a:t>
            </a:r>
            <a:r>
              <a:rPr lang="he-IL" dirty="0" err="1"/>
              <a:t>דאפילו</a:t>
            </a:r>
            <a:r>
              <a:rPr lang="he-IL" dirty="0"/>
              <a:t> בספקא דרבנן </a:t>
            </a:r>
            <a:r>
              <a:rPr lang="he-IL" dirty="0" err="1"/>
              <a:t>היכא</a:t>
            </a:r>
            <a:r>
              <a:rPr lang="he-IL" dirty="0"/>
              <a:t> </a:t>
            </a:r>
            <a:r>
              <a:rPr lang="he-IL" dirty="0" err="1"/>
              <a:t>דאיתחזק</a:t>
            </a:r>
            <a:r>
              <a:rPr lang="he-IL" dirty="0"/>
              <a:t> </a:t>
            </a:r>
            <a:r>
              <a:rPr lang="he-IL" dirty="0" err="1"/>
              <a:t>איסורא</a:t>
            </a:r>
            <a:r>
              <a:rPr lang="he-IL" dirty="0"/>
              <a:t> </a:t>
            </a:r>
            <a:r>
              <a:rPr lang="he-IL" dirty="0" err="1"/>
              <a:t>אזלינן</a:t>
            </a:r>
            <a:r>
              <a:rPr lang="he-IL" dirty="0"/>
              <a:t> </a:t>
            </a:r>
            <a:r>
              <a:rPr lang="he-IL" dirty="0" err="1"/>
              <a:t>לחומרא</a:t>
            </a:r>
            <a:r>
              <a:rPr lang="he-IL" dirty="0"/>
              <a:t>? ואם תאמר אסור תרוץ לי הא </a:t>
            </a:r>
            <a:r>
              <a:rPr lang="he-IL" dirty="0" err="1"/>
              <a:t>דאמרינן</a:t>
            </a:r>
            <a:r>
              <a:rPr lang="he-IL" dirty="0"/>
              <a:t> בפרק קמא </a:t>
            </a:r>
            <a:r>
              <a:rPr lang="he-IL" dirty="0" err="1"/>
              <a:t>דכתובות</a:t>
            </a:r>
            <a:r>
              <a:rPr lang="he-IL" dirty="0"/>
              <a:t> (דף י"ד) </a:t>
            </a:r>
            <a:r>
              <a:rPr lang="he-IL" dirty="0" err="1"/>
              <a:t>דקיל</a:t>
            </a:r>
            <a:r>
              <a:rPr lang="he-IL" dirty="0"/>
              <a:t> ספק ספקא מרוב. </a:t>
            </a:r>
            <a:r>
              <a:rPr lang="he-IL" dirty="0" err="1"/>
              <a:t>דרוב</a:t>
            </a:r>
            <a:r>
              <a:rPr lang="he-IL" dirty="0"/>
              <a:t> אינו מתיר </a:t>
            </a:r>
            <a:r>
              <a:rPr lang="he-IL" dirty="0" err="1"/>
              <a:t>ביחוסין</a:t>
            </a:r>
            <a:r>
              <a:rPr lang="he-IL" dirty="0"/>
              <a:t> וספק ספקא מתיר. ובשחיטה מתיר כדאיתא </a:t>
            </a:r>
            <a:r>
              <a:rPr lang="he-IL" dirty="0" err="1"/>
              <a:t>בההיא</a:t>
            </a:r>
            <a:r>
              <a:rPr lang="he-IL" dirty="0"/>
              <a:t> (</a:t>
            </a:r>
            <a:r>
              <a:rPr lang="he-IL" dirty="0" err="1"/>
              <a:t>פ"ק</a:t>
            </a:r>
            <a:r>
              <a:rPr lang="he-IL" dirty="0"/>
              <a:t> </a:t>
            </a:r>
            <a:r>
              <a:rPr lang="he-IL" dirty="0" err="1"/>
              <a:t>דחולין</a:t>
            </a:r>
            <a:r>
              <a:rPr lang="he-IL" dirty="0"/>
              <a:t> דף י"ב) </a:t>
            </a:r>
            <a:r>
              <a:rPr lang="he-IL" dirty="0" err="1"/>
              <a:t>דמצא</a:t>
            </a:r>
            <a:r>
              <a:rPr lang="he-IL" dirty="0"/>
              <a:t> גדייו ותרנגוליו </a:t>
            </a:r>
            <a:r>
              <a:rPr lang="he-IL" dirty="0" err="1"/>
              <a:t>שחוטין</a:t>
            </a:r>
            <a:r>
              <a:rPr lang="he-IL" dirty="0"/>
              <a:t>. </a:t>
            </a:r>
          </a:p>
        </p:txBody>
      </p:sp>
    </p:spTree>
    <p:extLst>
      <p:ext uri="{BB962C8B-B14F-4D97-AF65-F5344CB8AC3E}">
        <p14:creationId xmlns:p14="http://schemas.microsoft.com/office/powerpoint/2010/main" val="11465897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1338</TotalTime>
  <Words>1338</Words>
  <Application>Microsoft Office PowerPoint</Application>
  <PresentationFormat>Widescreen</PresentationFormat>
  <Paragraphs>30</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poppins</vt:lpstr>
      <vt:lpstr>Office Theme</vt:lpstr>
      <vt:lpstr>Wednesday Weddings</vt:lpstr>
      <vt:lpstr>PowerPoint Presentation</vt:lpstr>
      <vt:lpstr>PowerPoint Presentation</vt:lpstr>
      <vt:lpstr>PowerPoint Presentation</vt:lpstr>
      <vt:lpstr>PowerPoint Presentation</vt:lpstr>
      <vt:lpstr>PowerPoint Presentation</vt:lpstr>
      <vt:lpstr>PowerPoint Presentation</vt:lpstr>
      <vt:lpstr>חשו\תקנו במקום ספק ספיקא? </vt:lpstr>
      <vt:lpstr>PowerPoint Presentation</vt:lpstr>
      <vt:lpstr>PowerPoint Presentation</vt:lpstr>
      <vt:lpstr>PowerPoint Presentation</vt:lpstr>
      <vt:lpstr>PowerPoint Presentation</vt:lpstr>
      <vt:lpstr>Sweep it under the rug?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Avigdor Rosensweig</dc:creator>
  <cp:lastModifiedBy>Avigdor Rosensweig</cp:lastModifiedBy>
  <cp:revision>1</cp:revision>
  <dcterms:created xsi:type="dcterms:W3CDTF">2022-09-29T08:33:06Z</dcterms:created>
  <dcterms:modified xsi:type="dcterms:W3CDTF">2022-10-02T16:53:48Z</dcterms:modified>
</cp:coreProperties>
</file>