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7" d="100"/>
          <a:sy n="87" d="100"/>
        </p:scale>
        <p:origin x="45"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80FA69F4-8993-4807-B0E7-504FD03F1592}"/>
    <pc:docChg chg="custSel addSld modSld">
      <pc:chgData name="Avigdor Rosensweig" userId="2c23bf757acee734" providerId="LiveId" clId="{80FA69F4-8993-4807-B0E7-504FD03F1592}" dt="2022-11-27T18:58:25.547" v="132" actId="2710"/>
      <pc:docMkLst>
        <pc:docMk/>
      </pc:docMkLst>
      <pc:sldChg chg="modSp new mod">
        <pc:chgData name="Avigdor Rosensweig" userId="2c23bf757acee734" providerId="LiveId" clId="{80FA69F4-8993-4807-B0E7-504FD03F1592}" dt="2022-11-27T17:53:22.201" v="16" actId="20577"/>
        <pc:sldMkLst>
          <pc:docMk/>
          <pc:sldMk cId="1574171992" sldId="256"/>
        </pc:sldMkLst>
        <pc:spChg chg="mod">
          <ac:chgData name="Avigdor Rosensweig" userId="2c23bf757acee734" providerId="LiveId" clId="{80FA69F4-8993-4807-B0E7-504FD03F1592}" dt="2022-11-27T17:53:22.201" v="16" actId="20577"/>
          <ac:spMkLst>
            <pc:docMk/>
            <pc:sldMk cId="1574171992" sldId="256"/>
            <ac:spMk id="2" creationId="{7D74E3F5-D4CF-D22D-76FA-D180C06217B1}"/>
          </ac:spMkLst>
        </pc:spChg>
      </pc:sldChg>
      <pc:sldChg chg="modSp new mod">
        <pc:chgData name="Avigdor Rosensweig" userId="2c23bf757acee734" providerId="LiveId" clId="{80FA69F4-8993-4807-B0E7-504FD03F1592}" dt="2022-11-27T17:54:44.325" v="28" actId="113"/>
        <pc:sldMkLst>
          <pc:docMk/>
          <pc:sldMk cId="1804493190" sldId="257"/>
        </pc:sldMkLst>
        <pc:spChg chg="mod">
          <ac:chgData name="Avigdor Rosensweig" userId="2c23bf757acee734" providerId="LiveId" clId="{80FA69F4-8993-4807-B0E7-504FD03F1592}" dt="2022-11-27T17:54:44.325" v="28" actId="113"/>
          <ac:spMkLst>
            <pc:docMk/>
            <pc:sldMk cId="1804493190" sldId="257"/>
            <ac:spMk id="3" creationId="{124E0D53-6586-DF5E-7934-DA0DF1EF3F13}"/>
          </ac:spMkLst>
        </pc:spChg>
      </pc:sldChg>
      <pc:sldChg chg="modSp new mod">
        <pc:chgData name="Avigdor Rosensweig" userId="2c23bf757acee734" providerId="LiveId" clId="{80FA69F4-8993-4807-B0E7-504FD03F1592}" dt="2022-11-27T17:56:12.441" v="37" actId="27636"/>
        <pc:sldMkLst>
          <pc:docMk/>
          <pc:sldMk cId="4125706493" sldId="258"/>
        </pc:sldMkLst>
        <pc:spChg chg="mod">
          <ac:chgData name="Avigdor Rosensweig" userId="2c23bf757acee734" providerId="LiveId" clId="{80FA69F4-8993-4807-B0E7-504FD03F1592}" dt="2022-11-27T17:56:12.441" v="37" actId="27636"/>
          <ac:spMkLst>
            <pc:docMk/>
            <pc:sldMk cId="4125706493" sldId="258"/>
            <ac:spMk id="3" creationId="{6CECD4DE-0727-86B5-58F6-95731AAEB448}"/>
          </ac:spMkLst>
        </pc:spChg>
      </pc:sldChg>
      <pc:sldChg chg="modSp new mod">
        <pc:chgData name="Avigdor Rosensweig" userId="2c23bf757acee734" providerId="LiveId" clId="{80FA69F4-8993-4807-B0E7-504FD03F1592}" dt="2022-11-27T17:57:23.146" v="45" actId="27636"/>
        <pc:sldMkLst>
          <pc:docMk/>
          <pc:sldMk cId="2383930942" sldId="259"/>
        </pc:sldMkLst>
        <pc:spChg chg="mod">
          <ac:chgData name="Avigdor Rosensweig" userId="2c23bf757acee734" providerId="LiveId" clId="{80FA69F4-8993-4807-B0E7-504FD03F1592}" dt="2022-11-27T17:57:23.146" v="45" actId="27636"/>
          <ac:spMkLst>
            <pc:docMk/>
            <pc:sldMk cId="2383930942" sldId="259"/>
            <ac:spMk id="3" creationId="{5A160379-7D43-C5DF-7A5B-A9BA4C5C1ABB}"/>
          </ac:spMkLst>
        </pc:spChg>
      </pc:sldChg>
      <pc:sldChg chg="modSp new mod">
        <pc:chgData name="Avigdor Rosensweig" userId="2c23bf757acee734" providerId="LiveId" clId="{80FA69F4-8993-4807-B0E7-504FD03F1592}" dt="2022-11-27T17:57:34.978" v="62" actId="27636"/>
        <pc:sldMkLst>
          <pc:docMk/>
          <pc:sldMk cId="2725938556" sldId="260"/>
        </pc:sldMkLst>
        <pc:spChg chg="mod">
          <ac:chgData name="Avigdor Rosensweig" userId="2c23bf757acee734" providerId="LiveId" clId="{80FA69F4-8993-4807-B0E7-504FD03F1592}" dt="2022-11-27T17:57:34.978" v="62" actId="27636"/>
          <ac:spMkLst>
            <pc:docMk/>
            <pc:sldMk cId="2725938556" sldId="260"/>
            <ac:spMk id="3" creationId="{F1180CAA-4A36-14FC-88B3-E07E25D34E0A}"/>
          </ac:spMkLst>
        </pc:spChg>
      </pc:sldChg>
      <pc:sldChg chg="modSp new mod">
        <pc:chgData name="Avigdor Rosensweig" userId="2c23bf757acee734" providerId="LiveId" clId="{80FA69F4-8993-4807-B0E7-504FD03F1592}" dt="2022-11-27T17:59:30.094" v="89" actId="27636"/>
        <pc:sldMkLst>
          <pc:docMk/>
          <pc:sldMk cId="4171180219" sldId="261"/>
        </pc:sldMkLst>
        <pc:spChg chg="mod">
          <ac:chgData name="Avigdor Rosensweig" userId="2c23bf757acee734" providerId="LiveId" clId="{80FA69F4-8993-4807-B0E7-504FD03F1592}" dt="2022-11-27T17:59:30.094" v="89" actId="27636"/>
          <ac:spMkLst>
            <pc:docMk/>
            <pc:sldMk cId="4171180219" sldId="261"/>
            <ac:spMk id="3" creationId="{FE2DD52D-EA22-C702-0B05-CEC1661AAFD8}"/>
          </ac:spMkLst>
        </pc:spChg>
      </pc:sldChg>
      <pc:sldChg chg="modSp new mod">
        <pc:chgData name="Avigdor Rosensweig" userId="2c23bf757acee734" providerId="LiveId" clId="{80FA69F4-8993-4807-B0E7-504FD03F1592}" dt="2022-11-27T18:00:09.627" v="95" actId="2710"/>
        <pc:sldMkLst>
          <pc:docMk/>
          <pc:sldMk cId="1471829253" sldId="262"/>
        </pc:sldMkLst>
        <pc:spChg chg="mod">
          <ac:chgData name="Avigdor Rosensweig" userId="2c23bf757acee734" providerId="LiveId" clId="{80FA69F4-8993-4807-B0E7-504FD03F1592}" dt="2022-11-27T18:00:09.627" v="95" actId="2710"/>
          <ac:spMkLst>
            <pc:docMk/>
            <pc:sldMk cId="1471829253" sldId="262"/>
            <ac:spMk id="3" creationId="{6DB70B0A-A101-F5BC-3561-046D917BA7A0}"/>
          </ac:spMkLst>
        </pc:spChg>
      </pc:sldChg>
      <pc:sldChg chg="modSp new mod">
        <pc:chgData name="Avigdor Rosensweig" userId="2c23bf757acee734" providerId="LiveId" clId="{80FA69F4-8993-4807-B0E7-504FD03F1592}" dt="2022-11-27T18:00:30.007" v="103" actId="403"/>
        <pc:sldMkLst>
          <pc:docMk/>
          <pc:sldMk cId="3224314992" sldId="263"/>
        </pc:sldMkLst>
        <pc:spChg chg="mod">
          <ac:chgData name="Avigdor Rosensweig" userId="2c23bf757acee734" providerId="LiveId" clId="{80FA69F4-8993-4807-B0E7-504FD03F1592}" dt="2022-11-27T18:00:30.007" v="103" actId="403"/>
          <ac:spMkLst>
            <pc:docMk/>
            <pc:sldMk cId="3224314992" sldId="263"/>
            <ac:spMk id="3" creationId="{3B9774A9-9A4E-4C97-4E2A-225E7B81E0B1}"/>
          </ac:spMkLst>
        </pc:spChg>
      </pc:sldChg>
      <pc:sldChg chg="modSp new mod">
        <pc:chgData name="Avigdor Rosensweig" userId="2c23bf757acee734" providerId="LiveId" clId="{80FA69F4-8993-4807-B0E7-504FD03F1592}" dt="2022-11-27T18:00:48.477" v="111" actId="12"/>
        <pc:sldMkLst>
          <pc:docMk/>
          <pc:sldMk cId="1566909359" sldId="264"/>
        </pc:sldMkLst>
        <pc:spChg chg="mod">
          <ac:chgData name="Avigdor Rosensweig" userId="2c23bf757acee734" providerId="LiveId" clId="{80FA69F4-8993-4807-B0E7-504FD03F1592}" dt="2022-11-27T18:00:48.477" v="111" actId="12"/>
          <ac:spMkLst>
            <pc:docMk/>
            <pc:sldMk cId="1566909359" sldId="264"/>
            <ac:spMk id="3" creationId="{E2368CC3-052F-34E4-C975-25CFFBF43E38}"/>
          </ac:spMkLst>
        </pc:spChg>
      </pc:sldChg>
      <pc:sldChg chg="new">
        <pc:chgData name="Avigdor Rosensweig" userId="2c23bf757acee734" providerId="LiveId" clId="{80FA69F4-8993-4807-B0E7-504FD03F1592}" dt="2022-11-27T18:00:50.697" v="112" actId="680"/>
        <pc:sldMkLst>
          <pc:docMk/>
          <pc:sldMk cId="2871269902" sldId="265"/>
        </pc:sldMkLst>
      </pc:sldChg>
      <pc:sldChg chg="modSp new mod">
        <pc:chgData name="Avigdor Rosensweig" userId="2c23bf757acee734" providerId="LiveId" clId="{80FA69F4-8993-4807-B0E7-504FD03F1592}" dt="2022-11-27T18:58:25.547" v="132" actId="2710"/>
        <pc:sldMkLst>
          <pc:docMk/>
          <pc:sldMk cId="2616239683" sldId="266"/>
        </pc:sldMkLst>
        <pc:spChg chg="mod">
          <ac:chgData name="Avigdor Rosensweig" userId="2c23bf757acee734" providerId="LiveId" clId="{80FA69F4-8993-4807-B0E7-504FD03F1592}" dt="2022-11-27T18:58:25.547" v="132" actId="2710"/>
          <ac:spMkLst>
            <pc:docMk/>
            <pc:sldMk cId="2616239683" sldId="266"/>
            <ac:spMk id="3" creationId="{25AF04C8-127E-FE71-F337-3EA405DBE9F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4ADB79-74B6-71BF-5588-77B77E00A24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5A5FBB24-A10A-76A8-6DDE-89978EA2AF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D9F4072-6201-7256-E194-B7F91E315032}"/>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5" name="מציין מיקום של כותרת תחתונה 4">
            <a:extLst>
              <a:ext uri="{FF2B5EF4-FFF2-40B4-BE49-F238E27FC236}">
                <a16:creationId xmlns:a16="http://schemas.microsoft.com/office/drawing/2014/main" id="{3F8CE75F-9440-4A55-2274-77823643698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25FEC33-D3C6-41CC-DF84-64921AAB2654}"/>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75257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C81AB4-50E8-E47F-DF22-84E5E34DD08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4B3B5E0-F364-211E-FB32-E622F388D66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FEE5B2D-9672-DBFB-9F2A-55392C76AD4C}"/>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5" name="מציין מיקום של כותרת תחתונה 4">
            <a:extLst>
              <a:ext uri="{FF2B5EF4-FFF2-40B4-BE49-F238E27FC236}">
                <a16:creationId xmlns:a16="http://schemas.microsoft.com/office/drawing/2014/main" id="{FF810DBA-3DEC-E0E0-4588-8E56B6F18D5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BCAAAA6-00B9-A8DA-3A9F-A42C77AE1F84}"/>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429109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041E74B-919C-181C-F7D6-D394E85963DF}"/>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AE1405E-35E2-FDFE-A3FB-F06E0039D27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01F695F-8D47-82AE-F471-69859B28DF68}"/>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5" name="מציין מיקום של כותרת תחתונה 4">
            <a:extLst>
              <a:ext uri="{FF2B5EF4-FFF2-40B4-BE49-F238E27FC236}">
                <a16:creationId xmlns:a16="http://schemas.microsoft.com/office/drawing/2014/main" id="{C3C563FA-3B2A-F899-B7BA-77612A1F2E6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1CAEE07-650B-D801-4933-9AFE6D88A2DA}"/>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95509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1D4E43-3828-F0A7-4994-EF68490E5CA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7EB4882-ECEE-18E3-7D42-2AAED31F0C99}"/>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F860874-0992-5EA4-3BFC-E7B76AD46F2D}"/>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5" name="מציין מיקום של כותרת תחתונה 4">
            <a:extLst>
              <a:ext uri="{FF2B5EF4-FFF2-40B4-BE49-F238E27FC236}">
                <a16:creationId xmlns:a16="http://schemas.microsoft.com/office/drawing/2014/main" id="{E0DA08E7-FEB7-61FB-BB70-25E782C092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0126BFB-662F-CB1B-A695-69C17C64F232}"/>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15907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37E90E-22BF-C263-84C0-0D02F1A524B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4CE48EF-C783-B062-F052-73EDE6807C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C7CBE4-DF02-7FCE-F3C1-7BB440221B17}"/>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5" name="מציין מיקום של כותרת תחתונה 4">
            <a:extLst>
              <a:ext uri="{FF2B5EF4-FFF2-40B4-BE49-F238E27FC236}">
                <a16:creationId xmlns:a16="http://schemas.microsoft.com/office/drawing/2014/main" id="{49E59178-D9B2-ED60-CB9F-F1F832B09ED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05A9418-AB7F-01C7-2FD4-C6C0261B2796}"/>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209315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E0492F-A33E-CAE0-1D14-B6F891F56A8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72C9FF-FEC6-5680-8BC7-0D2D9766C8FA}"/>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0055DF3E-8548-489C-569C-6759685F814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3EFD1EF-221A-CAEF-75D2-E070EA493429}"/>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6" name="מציין מיקום של כותרת תחתונה 5">
            <a:extLst>
              <a:ext uri="{FF2B5EF4-FFF2-40B4-BE49-F238E27FC236}">
                <a16:creationId xmlns:a16="http://schemas.microsoft.com/office/drawing/2014/main" id="{09B5CEF6-641B-A2C4-2E1D-116DAEBE888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6BA021F-6642-B580-2CDF-2CE839EDE8BA}"/>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31735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666476-1F86-35F5-7B9E-3364884DF2C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BB13451-C260-68DF-BF1E-654DF6261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4C8A9EE2-706A-AD60-1D08-3E0A5F148F4B}"/>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C8ECB0CE-FECA-7F82-600F-72D1B0A3D4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C0E75098-EF62-021B-4664-8CE753114359}"/>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C6F7CE87-F58A-769C-7E83-B71B09EA4CE9}"/>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8" name="מציין מיקום של כותרת תחתונה 7">
            <a:extLst>
              <a:ext uri="{FF2B5EF4-FFF2-40B4-BE49-F238E27FC236}">
                <a16:creationId xmlns:a16="http://schemas.microsoft.com/office/drawing/2014/main" id="{C1835DFE-7823-4BA8-FCAC-40EB98ED0C76}"/>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80490C3E-4B57-EEC3-154A-9FCE38DD272D}"/>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01857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0C2179-4DB1-32FE-55EA-4F8584F109D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6E09820F-147A-8815-B027-2605FBD97E99}"/>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4" name="מציין מיקום של כותרת תחתונה 3">
            <a:extLst>
              <a:ext uri="{FF2B5EF4-FFF2-40B4-BE49-F238E27FC236}">
                <a16:creationId xmlns:a16="http://schemas.microsoft.com/office/drawing/2014/main" id="{8602EB6C-F457-835D-8DF4-A22ACF8C4E7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47A8CB7E-5034-94F3-6BC3-416781268380}"/>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41285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F3FC543-CD2F-740D-D5B8-0C3779782278}"/>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3" name="מציין מיקום של כותרת תחתונה 2">
            <a:extLst>
              <a:ext uri="{FF2B5EF4-FFF2-40B4-BE49-F238E27FC236}">
                <a16:creationId xmlns:a16="http://schemas.microsoft.com/office/drawing/2014/main" id="{6D56B507-1449-575C-F576-AAD91D95910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4A7D0DBC-167B-843F-4EE2-64C188EC003F}"/>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22726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E7FDC1-F150-5236-93A8-96432753CAC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CC8B4C6-6A1C-2E72-FDF6-DF2A49D07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CF37D08A-CB54-7344-5D37-B091558C3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2695AE7-3E01-64A6-6E73-5938D9CF0745}"/>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6" name="מציין מיקום של כותרת תחתונה 5">
            <a:extLst>
              <a:ext uri="{FF2B5EF4-FFF2-40B4-BE49-F238E27FC236}">
                <a16:creationId xmlns:a16="http://schemas.microsoft.com/office/drawing/2014/main" id="{C48E0E56-465E-A220-56F2-86FCCA8A085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DDEAF8E-D24C-E9B1-18DC-39A1B671F99B}"/>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02112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3BE112D-1410-C82E-7310-E2105829D0F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F933920-57A8-9CF9-96DF-904B9545AE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7B457410-AB4F-3C2F-1303-FCF6C8A93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E1F9417-7CB7-EA39-5CD0-6DC87C1DD578}"/>
              </a:ext>
            </a:extLst>
          </p:cNvPr>
          <p:cNvSpPr>
            <a:spLocks noGrp="1"/>
          </p:cNvSpPr>
          <p:nvPr>
            <p:ph type="dt" sz="half" idx="10"/>
          </p:nvPr>
        </p:nvSpPr>
        <p:spPr/>
        <p:txBody>
          <a:bodyPr/>
          <a:lstStyle/>
          <a:p>
            <a:fld id="{C9A9D584-F547-43C0-BE8F-5D2FA0CB28E4}" type="datetimeFigureOut">
              <a:rPr lang="he-IL" smtClean="0"/>
              <a:t>ג'/כסלו/תשפ"ג</a:t>
            </a:fld>
            <a:endParaRPr lang="he-IL"/>
          </a:p>
        </p:txBody>
      </p:sp>
      <p:sp>
        <p:nvSpPr>
          <p:cNvPr id="6" name="מציין מיקום של כותרת תחתונה 5">
            <a:extLst>
              <a:ext uri="{FF2B5EF4-FFF2-40B4-BE49-F238E27FC236}">
                <a16:creationId xmlns:a16="http://schemas.microsoft.com/office/drawing/2014/main" id="{A821D9C7-85C2-4AAD-E512-697B66F769C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5F7C937-E4BD-B2F5-7E3E-C71F25BCD951}"/>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50017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2355BEB1-2719-216D-2EA6-F6403291E18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0D42374-6D60-8CE8-22FC-D82E56C60B3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1F4CF7B-F5B7-41E9-7AA2-0DB61641205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A9D584-F547-43C0-BE8F-5D2FA0CB28E4}" type="datetimeFigureOut">
              <a:rPr lang="he-IL" smtClean="0"/>
              <a:t>ג'/כסלו/תשפ"ג</a:t>
            </a:fld>
            <a:endParaRPr lang="he-IL"/>
          </a:p>
        </p:txBody>
      </p:sp>
      <p:sp>
        <p:nvSpPr>
          <p:cNvPr id="5" name="מציין מיקום של כותרת תחתונה 4">
            <a:extLst>
              <a:ext uri="{FF2B5EF4-FFF2-40B4-BE49-F238E27FC236}">
                <a16:creationId xmlns:a16="http://schemas.microsoft.com/office/drawing/2014/main" id="{2E78722B-FEAD-0B31-1930-BE3AEA3911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9034549-2EBD-C3EB-23AE-E85DE2E21E3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910932-54DA-44B3-9119-AE88901EF941}" type="slidenum">
              <a:rPr lang="he-IL" smtClean="0"/>
              <a:t>‹#›</a:t>
            </a:fld>
            <a:endParaRPr lang="he-IL"/>
          </a:p>
        </p:txBody>
      </p:sp>
    </p:spTree>
    <p:extLst>
      <p:ext uri="{BB962C8B-B14F-4D97-AF65-F5344CB8AC3E}">
        <p14:creationId xmlns:p14="http://schemas.microsoft.com/office/powerpoint/2010/main" val="204251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74E3F5-D4CF-D22D-76FA-D180C06217B1}"/>
              </a:ext>
            </a:extLst>
          </p:cNvPr>
          <p:cNvSpPr>
            <a:spLocks noGrp="1"/>
          </p:cNvSpPr>
          <p:nvPr>
            <p:ph type="ctrTitle"/>
          </p:nvPr>
        </p:nvSpPr>
        <p:spPr/>
        <p:txBody>
          <a:bodyPr/>
          <a:lstStyle/>
          <a:p>
            <a:r>
              <a:rPr lang="he-IL" dirty="0"/>
              <a:t>אונס</a:t>
            </a:r>
          </a:p>
        </p:txBody>
      </p:sp>
      <p:sp>
        <p:nvSpPr>
          <p:cNvPr id="3" name="כותרת משנה 2">
            <a:extLst>
              <a:ext uri="{FF2B5EF4-FFF2-40B4-BE49-F238E27FC236}">
                <a16:creationId xmlns:a16="http://schemas.microsoft.com/office/drawing/2014/main" id="{E55E1367-F5AA-74C8-3E26-4BFC5B949F1A}"/>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57417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E83A72-7961-92D0-5C07-29C3EE316D7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2368CC3-052F-34E4-C975-25CFFBF43E38}"/>
              </a:ext>
            </a:extLst>
          </p:cNvPr>
          <p:cNvSpPr>
            <a:spLocks noGrp="1"/>
          </p:cNvSpPr>
          <p:nvPr>
            <p:ph idx="1"/>
          </p:nvPr>
        </p:nvSpPr>
        <p:spPr/>
        <p:txBody>
          <a:bodyPr>
            <a:normAutofit fontScale="77500" lnSpcReduction="20000"/>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מאירי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6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וכתב הרב המאירי ז"ל בחידושיו בפרק בן סורר וזה לשונו: והא אסתר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 יש לך לדון בה, אם גילוי עריות היה שם וכגון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אשת איש, מה הוצרך לומר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ואם לא היה שם דין גילוי עריות, וכגון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פנויה, מה עונש היה שם אף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ונראה לי שפנויה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אלא שכל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כבר ביארנו, אפילו בחלקים ממנה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ופירשנו בה: אפילו למפסק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ערקתא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דמסאנא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כלומר, אפילו שינוי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שלנו לעשות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כחק</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שלהם, שאנו רגילים להדביק המנעל ברגל על ידי רצועות והם על ידי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חוטין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ושלנו מנהג צניעות יותר, או שהם נוהגים ברצועות אדומות ואנו בשחורות. וכל שכן בגילוי עריות שמישראלית לעובד כוכבים, אפילו לפנויה, וכל שכן לנבעלת לעובד כוכבים דרך אישות, שיש כאן מלקות. וכן לשיטתנו אתה יכול לפרש שאשת איש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וכמו שדרשו: "לקחה מרדכי לו לבת", "אל תקרי לבת אלא לבית", אלא שכך פירושו: גילוי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עוד אלא אף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ונמצא משני צדדין אתה בא להחמיר. ואף על פי כן תירץ בה: להנאת עצמן שאני,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אלמא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שהנאת עצמן הותרה בגילוי עריות, ואם כן, הוא הדין לעבודת כוכבים?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ויש מתרצים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בקושיא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זו, שאף על פי שאשת איש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ביאת עובד כוכבים אין שם מיתת בית דין, "אשת רעהו" בעינן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ומפני זה הוצרך להקשות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הא מכל מקום אף בגילוי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תירוץ הנאת עצמן עולה, ועל הדרך שכתבנו.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וזו מכל מקום אינה ברורה לנו, שכל שהיא אשת ישראל, אף בנבעלת לעובד כוכבים יש אומרים שיש שם מיתת בית דין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ומכל מקום לדבריהם, אם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שבפרהסיא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היה היינו מתירים לעבור.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וקצת חכמי הצרפתים יצא להם מכאן, שביאת עובד כוכבים אינה אוסרת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אשה</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 בעלה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וכבר השבנו עליהם הצורך במסכת כתובות. עד כאן: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60000"/>
              </a:lnSpc>
              <a:buNone/>
            </a:pPr>
            <a:endParaRPr lang="he-IL" dirty="0"/>
          </a:p>
        </p:txBody>
      </p:sp>
    </p:spTree>
    <p:extLst>
      <p:ext uri="{BB962C8B-B14F-4D97-AF65-F5344CB8AC3E}">
        <p14:creationId xmlns:p14="http://schemas.microsoft.com/office/powerpoint/2010/main" val="156690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0B4F6E-0F67-AF04-05B7-F40F51F5F91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73C1060-C088-D922-362B-B74B1F858C78}"/>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287126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0C0230-8942-5A8B-08EE-DB79615657A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24E0D53-6586-DF5E-7934-DA0DF1EF3F13}"/>
              </a:ext>
            </a:extLst>
          </p:cNvPr>
          <p:cNvSpPr>
            <a:spLocks noGrp="1"/>
          </p:cNvSpPr>
          <p:nvPr>
            <p:ph idx="1"/>
          </p:nvPr>
        </p:nvSpPr>
        <p:spPr/>
        <p:txBody>
          <a:bodyPr/>
          <a:lstStyle/>
          <a:p>
            <a:pPr marL="0" indent="0" algn="r" rtl="1">
              <a:lnSpc>
                <a:spcPct val="150000"/>
              </a:lnSpc>
              <a:spcAft>
                <a:spcPts val="800"/>
              </a:spcAft>
              <a:buNone/>
            </a:pPr>
            <a:r>
              <a:rPr lang="ar-SA" sz="1800" dirty="0" err="1">
                <a:effectLst/>
                <a:latin typeface="Calibri" panose="020F0502020204030204" pitchFamily="34" charset="0"/>
                <a:ea typeface="Times New Roman" panose="02020603050405020304" pitchFamily="18" charset="0"/>
                <a:cs typeface="Arial" panose="020B0604020202020204" pitchFamily="34" charset="0"/>
              </a:rPr>
              <a:t>כתובות</a:t>
            </a:r>
            <a:r>
              <a:rPr lang="ar-SA" sz="1800" dirty="0">
                <a:effectLst/>
                <a:latin typeface="Calibri" panose="020F0502020204030204" pitchFamily="34" charset="0"/>
                <a:ea typeface="Times New Roman" panose="02020603050405020304" pitchFamily="18" charset="0"/>
                <a:cs typeface="Arial" panose="020B0604020202020204" pitchFamily="34" charset="0"/>
              </a:rPr>
              <a:t> ג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עמוד</a:t>
            </a:r>
            <a:r>
              <a:rPr lang="ar-SA" sz="1800" dirty="0">
                <a:effectLst/>
                <a:latin typeface="Calibri" panose="020F0502020204030204" pitchFamily="34" charset="0"/>
                <a:ea typeface="Times New Roman" panose="02020603050405020304" pitchFamily="18" charset="0"/>
                <a:cs typeface="Arial" panose="020B0604020202020204" pitchFamily="34" charset="0"/>
              </a:rPr>
              <a:t> </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a:t>
            </a:r>
            <a:endParaRPr lang="he-IL" sz="1800" dirty="0">
              <a:solidFill>
                <a:srgbClr val="202122"/>
              </a:solidFill>
              <a:latin typeface="Calibri" panose="020F0502020204030204" pitchFamily="34" charset="0"/>
              <a:ea typeface="Times New Roman" panose="02020603050405020304" pitchFamily="18"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מאי שקדו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דתניא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מפני מה אמרו בתולה נשאת ליום הרביעי שאם היה לו טענת בתולים היה משכים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לב"ד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ותנשא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באחד בשבת ואם היה לו טענת בתולים היה משכים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לב"ד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שקדו חכמים על תקנת בנות ישראל שיהא אדם טורח בסעודה שלשה ימים אחד בשבת ושני בשבת ושלישי בשבת וברביעי כונסה ומסכנה ואילך נהגו העם לכנוס בשלישי ולא מיחו בידם חכמים ובשני לא יכנוס ואם מחמת האונס מותר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ומפרישין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את החתן מן הכלה לילי שבת תחלה מפני שהוא עושה חבורה מאי סכנה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אילימא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בתולה הנשאת ליום הרביעי תיהרג נהגו לגמרי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ניעקריה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רבה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בתולה הנשאת ביום הרביעי תיבעל להגמון תחלה האי סכנה אונס הוא 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צנועות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דמסרן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ואתיין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לידי סכנה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ולידרוש</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איכא פרוצות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ואיכא נמי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כהנות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וליעקריה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גזירה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עבידא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ותקנתא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דרבנן מקמי גזירה לא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עקרינן</a:t>
            </a:r>
            <a:endParaRPr lang="he-IL" b="1" dirty="0"/>
          </a:p>
        </p:txBody>
      </p:sp>
    </p:spTree>
    <p:extLst>
      <p:ext uri="{BB962C8B-B14F-4D97-AF65-F5344CB8AC3E}">
        <p14:creationId xmlns:p14="http://schemas.microsoft.com/office/powerpoint/2010/main" val="180449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5601E1-5EBD-4810-0009-AA1B473705D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CECD4DE-0727-86B5-58F6-95731AAEB448}"/>
              </a:ext>
            </a:extLst>
          </p:cNvPr>
          <p:cNvSpPr>
            <a:spLocks noGrp="1"/>
          </p:cNvSpPr>
          <p:nvPr>
            <p:ph idx="1"/>
          </p:nvPr>
        </p:nvSpPr>
        <p:spPr/>
        <p:txBody>
          <a:bodyPr>
            <a:normAutofit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רש״י כתובות ג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נהגו -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בתמיה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סכנת נפשות היא ואת אמרת נהגו לכנוס ביום שלישי אבל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מיעקר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רביעי לגמרי לא עקרו: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ניעקריה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 ויתקנו להם ימים אחרים: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ולדרוש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דנבעלת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באונס אינה נאסרת על בעלה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לקמן בפרק ד' (דף נא:)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מוהיא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נתפשה ולא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לימסרו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למיתה: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איכא פרוצות - דאי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מקילינן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עבדי ברצון ונאסרות על בעליהן: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ואיכא נמי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כהנות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 שנאסרות על בעליהן אף באונס ואינהו מסרן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למיתה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דאשת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כהן שנאנסה אסורה לבעלה ולקמן בפרק ד' (שם)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ילפינן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5706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1DCC4F9-3F7B-44C2-5FF4-9237DE76187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5A160379-7D43-C5DF-7A5B-A9BA4C5C1ABB}"/>
              </a:ext>
            </a:extLst>
          </p:cNvPr>
          <p:cNvSpPr>
            <a:spLocks noGrp="1"/>
          </p:cNvSpPr>
          <p:nvPr>
            <p:ph idx="1"/>
          </p:nvPr>
        </p:nvSpPr>
        <p:spPr/>
        <p:txBody>
          <a:bodyPr>
            <a:normAutofit/>
          </a:bodyPr>
          <a:lstStyle/>
          <a:p>
            <a:pPr marL="0" indent="0" algn="r" rtl="1">
              <a:lnSpc>
                <a:spcPct val="160000"/>
              </a:lnSpc>
              <a:spcAft>
                <a:spcPts val="800"/>
              </a:spcAft>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תוספות כתובות ג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60000"/>
              </a:lnSpc>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ולדרוש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וא"ת והא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 בן סורר ומורה (סנהדרין עד. ושם) על כל עבירות יעבור ואל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חוץ מעבודת כוכבים וג"ע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וש"ד</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ותירץ ר"ת דאין חייבין מיתה על בעילת מצרי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דרחמנא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אפקריה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לזרעיה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דמצרי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דכתיב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(יחזקאל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וזרמת סוסים זרמתם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ומייתי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ראיה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דפריך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 בן סורר ומורה (שם:) הא אסתר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פרהסיא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פריך והא אסתר גילוי עריות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משמע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דמשום</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עריות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מיחייבא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ומתוך כך התיר ר"ת לבת ישראל שהמירה ובא עליה עובד כוכבים לקיימה לאותו עובד כוכבים כשנתגייר דלא שייך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למימר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אחד לבעל ואחד לבועל בביאת מצרי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דהויא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כביאת בהמה</a:t>
            </a:r>
            <a:endParaRPr lang="he-IL" dirty="0"/>
          </a:p>
        </p:txBody>
      </p:sp>
    </p:spTree>
    <p:extLst>
      <p:ext uri="{BB962C8B-B14F-4D97-AF65-F5344CB8AC3E}">
        <p14:creationId xmlns:p14="http://schemas.microsoft.com/office/powerpoint/2010/main" val="238393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4654C1-DCB6-B451-D41B-423C1B82489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1180CAA-4A36-14FC-88B3-E07E25D34E0A}"/>
              </a:ext>
            </a:extLst>
          </p:cNvPr>
          <p:cNvSpPr>
            <a:spLocks noGrp="1"/>
          </p:cNvSpPr>
          <p:nvPr>
            <p:ph idx="1"/>
          </p:nvPr>
        </p:nvSpPr>
        <p:spPr/>
        <p:txBody>
          <a:bodyPr>
            <a:normAutofit fontScale="55000" lnSpcReduction="20000"/>
          </a:bodyPr>
          <a:lstStyle/>
          <a:p>
            <a:pPr marL="0" indent="0">
              <a:lnSpc>
                <a:spcPct val="170000"/>
              </a:lnSpc>
              <a:buNone/>
            </a:pPr>
            <a:r>
              <a:rPr lang="he-IL" dirty="0"/>
              <a:t>תוס (המשך)</a:t>
            </a:r>
          </a:p>
          <a:p>
            <a:pPr marL="0" indent="0">
              <a:lnSpc>
                <a:spcPct val="170000"/>
              </a:lnSpc>
              <a:buNone/>
            </a:pP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ואין נראה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לריב"ם</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דהא ע"י ביאת עובד כוכבים נאסרה לבעלה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פרוצות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ובפ</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האשה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שנתארמלה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(לקמן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כו</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ושם) גבי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האשה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שנחבשה בין העובדי כוכבים אמרי'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דברצון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לבעלה ואמר נמי במגילה (דף טו.) כאשר אבדתי אבדתי כאשר אבדתי מבית אבא אבדתי ממך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אלמא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לגבי בעלה לא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בעילת מצרי כביאת בהמה והוא הדין לבועל אע"ג דאין זנות לבהמה ואין ביאת בהמה פוסלת ואוסרת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 הבא על יבמתו (יבמות נט:) ביאת מצרי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ביאה וכי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אפקריה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רחמנא לזרעיה הני מילי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לענין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דאין לו חיים וזרעו חשוב כזרע בהמה ויש לומר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דהכי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פריך ולדרוש להו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לפי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שהאשה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היא קרקע עולם ולא עבדה מעשה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כדמשני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בפרק בן סורר ומורה אסתר קרקע עולם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והא דלא פריך התם גילוי עריות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דפשיטא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לשנויי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קרקע עולם היא ואין לה למסור עצמה אבל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לענין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חילול השם לא היה נראה לו שיועיל טעם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דקרקע</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עולם ומשני קרקע עולם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ואפילו חילול השם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ליכא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ובפרק מצות חליצה (שם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קג</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דפריך</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גבי יעל והא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מעבירה ומשני טובתן של רשעים רעה היא אצל צדיקים שהטיל בה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זוהמא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ולא משני קרקע עולם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משום דהתם לא פריך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אמאי</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מסרה עצמה דהא לא היה רוצה להמיתה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דאדרבה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היה צריך שתשמרהו אלא הכי פירושו והא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מעבירה למה משבחה הכתוב מנשים באהל תבורך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ודרשינן</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בנזיר (דף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כג</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ושם) גדולה עבירה לשמה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ממצוה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שלא לשמה ופריך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דיעל</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נמי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עבירה שלא לשמה דהא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מעבירה ומשני דלא </a:t>
            </a:r>
            <a:r>
              <a:rPr lang="he-IL" sz="2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מתהניא</a:t>
            </a:r>
            <a:r>
              <a:rPr lang="he-IL" sz="2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ועשתה עבירה לשמה כדי להציל את ישראל:</a:t>
            </a:r>
            <a:endParaRPr lang="he-IL" dirty="0"/>
          </a:p>
        </p:txBody>
      </p:sp>
    </p:spTree>
    <p:extLst>
      <p:ext uri="{BB962C8B-B14F-4D97-AF65-F5344CB8AC3E}">
        <p14:creationId xmlns:p14="http://schemas.microsoft.com/office/powerpoint/2010/main" val="272593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30DD51-2C8C-7D2B-2268-785713F5468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E2DD52D-EA22-C702-0B05-CEC1661AAFD8}"/>
              </a:ext>
            </a:extLst>
          </p:cNvPr>
          <p:cNvSpPr>
            <a:spLocks noGrp="1"/>
          </p:cNvSpPr>
          <p:nvPr>
            <p:ph idx="1"/>
          </p:nvPr>
        </p:nvSpPr>
        <p:spPr/>
        <p:txBody>
          <a:bodyPr>
            <a:normAutofit fontScale="92500"/>
          </a:bodyPr>
          <a:lstStyle/>
          <a:p>
            <a:pPr marL="0" indent="0">
              <a:lnSpc>
                <a:spcPct val="150000"/>
              </a:lnSpc>
              <a:buNone/>
            </a:pPr>
            <a:r>
              <a:rPr lang="he-IL" sz="2200" dirty="0" err="1"/>
              <a:t>רא"ש</a:t>
            </a:r>
            <a:r>
              <a:rPr lang="he-IL" sz="2200" dirty="0"/>
              <a:t> כתובות א:ד</a:t>
            </a:r>
          </a:p>
          <a:p>
            <a:pPr marL="0" indent="0">
              <a:lnSpc>
                <a:spcPct val="150000"/>
              </a:lnSpc>
              <a:buNone/>
            </a:pP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ונ"ל לקיים פסק ר"ת ולא מטעמיה אלא משום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דאמרינן</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(סוטה דף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כו</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ונטמאה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ונטמאה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אחד לבעל וא' לבועל היינו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שלא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לבועל אלא על ידי ביאה זו אבל בביאת עובד כוכבים ()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דבלאו</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לו לא קרינן ביה ונטמאה אחד לבועל ונהי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דנאסרה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לבעל מ"מ לא ניתוסף בה איסור לבועל בביאתו כיון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דבלאו</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היתה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לו וכן מוכח בסוטה פרק ארוסה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שס</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גבי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מקנין</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ע"י עובד כוכבים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דפריך</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פשיטא מהו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דתימא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ונטמאה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ונטמאה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אמר רחמנא אחד לבעל ואחד לבועל הנ"מ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דבהך</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ביאה אסורה ליה אבל עובד כוכבים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ליה וכו' כלומר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סלקא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דעתך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האי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דאמרינן</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ונטמאה לבעל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ביה ונטמאה לבועל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לאפוקי</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עובד כוכבים דלא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קרינא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ביה ונטמאה לבועל כיון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דבלא"ה</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אסורה ליה לא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קרינא</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ביה ונטמאה לבעל </a:t>
            </a:r>
            <a:r>
              <a:rPr lang="he-IL" sz="22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קמ"ל</a:t>
            </a:r>
            <a:r>
              <a:rPr lang="he-IL" sz="22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אע"ג דלא קרינן ביה ונטמאה לבועל קרינן ביה ונטמאה לבעל:</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sz="2200" dirty="0"/>
          </a:p>
        </p:txBody>
      </p:sp>
    </p:spTree>
    <p:extLst>
      <p:ext uri="{BB962C8B-B14F-4D97-AF65-F5344CB8AC3E}">
        <p14:creationId xmlns:p14="http://schemas.microsoft.com/office/powerpoint/2010/main" val="417118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C9FD41-14B7-3823-B04C-E3CED599F74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5AF04C8-127E-FE71-F337-3EA405DBE9F5}"/>
              </a:ext>
            </a:extLst>
          </p:cNvPr>
          <p:cNvSpPr>
            <a:spLocks noGrp="1"/>
          </p:cNvSpPr>
          <p:nvPr>
            <p:ph idx="1"/>
          </p:nvPr>
        </p:nvSpPr>
        <p:spPr/>
        <p:txBody>
          <a:bodyPr/>
          <a:lstStyle/>
          <a:p>
            <a:pPr marL="0" indent="0">
              <a:lnSpc>
                <a:spcPct val="150000"/>
              </a:lnSpc>
              <a:buNone/>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רא"ש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a:solidFill>
                  <a:srgbClr val="202122"/>
                </a:solidFill>
                <a:latin typeface="Calibri" panose="020F0502020204030204" pitchFamily="34" charset="0"/>
                <a:ea typeface="Times New Roman" panose="02020603050405020304" pitchFamily="18" charset="0"/>
                <a:cs typeface="Arial" panose="020B0604020202020204" pitchFamily="34" charset="0"/>
              </a:rPr>
              <a:t>(המשך)</a:t>
            </a:r>
          </a:p>
          <a:p>
            <a:pPr marL="0" indent="0">
              <a:lnSpc>
                <a:spcPct val="150000"/>
              </a:lnSpc>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דקאמר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הכא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ולידרוש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שרי הכי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פירושא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ואינה מחויבת למסור עצמה 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דקרקע</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עולם היא ואינה עושה מעשה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דמהיכא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דבעריות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מחויבת למסור עצמה מרוצח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בסנהדרין (דף עד.) מה רוצח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וכו' ורוצח גופיה הא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דמיחייב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למסור עצמו היינו כשעושה מעשה אבל אם אמרו לו הנח שנזרוק אותך על התינוק להתמעך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דאחר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שאינו עושה מעשה בהא ודאי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מאי חזית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דחברך</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סומק טפי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דידך סומק טפי וגבי נערה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המאורסה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גרסינן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ואבועל</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קאי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אי נמי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גרסינן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תיהרג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מיירי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דהיא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עושה מעשה ומביאתו עליה</a:t>
            </a:r>
            <a:endParaRPr lang="he-IL" dirty="0"/>
          </a:p>
        </p:txBody>
      </p:sp>
    </p:spTree>
    <p:extLst>
      <p:ext uri="{BB962C8B-B14F-4D97-AF65-F5344CB8AC3E}">
        <p14:creationId xmlns:p14="http://schemas.microsoft.com/office/powerpoint/2010/main" val="2616239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75C81C1-B96E-AF2F-976C-48C5598AF3D3}"/>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DB70B0A-A101-F5BC-3561-046D917BA7A0}"/>
              </a:ext>
            </a:extLst>
          </p:cNvPr>
          <p:cNvSpPr>
            <a:spLocks noGrp="1"/>
          </p:cNvSpPr>
          <p:nvPr>
            <p:ph idx="1"/>
          </p:nvPr>
        </p:nvSpPr>
        <p:spPr/>
        <p:txBody>
          <a:bodyPr/>
          <a:lstStyle/>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ריטבא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משום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צנועות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דמסרן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ואתייא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לידי סכנה:    פירוש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צנועות וסבירות שנאסרו לבעליהן בכך ותוספות הדבר בפגם ומסרן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נפשייהו</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והיינו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דפרכינן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דכיון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דמפני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צניעות הם עושות בלבד ולא מפני קדוש השם. ולדרשי להו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דאונס</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בישראל משרי שרי כלומר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דאשת</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ישראל שנאנסה מותרת לבעלה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כדכתיב</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והיא לא נתפשה הא נתפשה מותרת ואלו היינו סבורים לומר שמשום קידוש השם עבדין לא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הוה</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לן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למימר</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למדרוש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האי לישנא אלא ודאי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ומיהו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מדתלי</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התלמודא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לישנא בצנועות שמעינן ליה. וא"ת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היכא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אמרינן</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דלדרוש</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להו דלא ימסרו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לקטלא</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והלא בגלוי עריות איכא </a:t>
            </a:r>
            <a:r>
              <a:rPr lang="he-IL" sz="18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יהרג</a:t>
            </a:r>
            <a:r>
              <a:rPr lang="he-IL" sz="18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ואל יעבור. </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תירץ </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ר"ת</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ז"ל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נכרי</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חשיבה גילוי עריות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דכביאת</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בהמה הוא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כדכתיב</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אשר בשר חמורים בשרם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וקי"ל</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דאין זנות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לנכרי</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הלכך אע"ג </a:t>
            </a:r>
            <a:r>
              <a:rPr lang="he-IL" sz="1800" b="1" u="sng"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u="sng"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נכרי</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אוסרת </a:t>
            </a:r>
            <a:r>
              <a:rPr lang="he-IL" sz="1800" b="1" u="sng"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אשה</a:t>
            </a:r>
            <a:r>
              <a:rPr lang="he-IL" sz="1800" b="1" u="sng"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לבעלה</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כדאמרינן</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בשמעתתא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לא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חשיבא</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גילוי עריות </a:t>
            </a:r>
            <a:r>
              <a:rPr lang="he-IL" sz="1800" b="1"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ליהרג</a:t>
            </a:r>
            <a:r>
              <a:rPr lang="he-IL" sz="1800" b="1"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עליו</a:t>
            </a:r>
            <a:endParaRPr lang="he-IL" dirty="0"/>
          </a:p>
        </p:txBody>
      </p:sp>
    </p:spTree>
    <p:extLst>
      <p:ext uri="{BB962C8B-B14F-4D97-AF65-F5344CB8AC3E}">
        <p14:creationId xmlns:p14="http://schemas.microsoft.com/office/powerpoint/2010/main" val="147182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54B311E-50CD-B2D4-1F03-3F3A3A37173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B9774A9-9A4E-4C97-4E2A-225E7B81E0B1}"/>
              </a:ext>
            </a:extLst>
          </p:cNvPr>
          <p:cNvSpPr>
            <a:spLocks noGrp="1"/>
          </p:cNvSpPr>
          <p:nvPr>
            <p:ph idx="1"/>
          </p:nvPr>
        </p:nvSpPr>
        <p:spPr/>
        <p:txBody>
          <a:bodyPr>
            <a:normAutofit/>
          </a:bodyPr>
          <a:lstStyle/>
          <a:p>
            <a:pPr marL="0" indent="0" algn="r" rtl="1">
              <a:lnSpc>
                <a:spcPct val="150000"/>
              </a:lnSpc>
              <a:spcAft>
                <a:spcPts val="800"/>
              </a:spcAft>
              <a:buNone/>
            </a:pPr>
            <a:r>
              <a:rPr lang="he-IL" sz="24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שיטה מקובצת כתובות ג עמוד ב</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24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ואיברא שרבינו תם ז"ל סובר </a:t>
            </a:r>
            <a:r>
              <a:rPr lang="he-IL" sz="2400" dirty="0" err="1">
                <a:solidFill>
                  <a:srgbClr val="202122"/>
                </a:solidFill>
                <a:effectLst/>
                <a:latin typeface="Calibri" panose="020F0502020204030204" pitchFamily="34" charset="0"/>
                <a:ea typeface="Times New Roman" panose="02020603050405020304" pitchFamily="18" charset="0"/>
                <a:cs typeface="Arial" panose="020B0604020202020204" pitchFamily="34" charset="0"/>
              </a:rPr>
              <a:t>דביאת</a:t>
            </a:r>
            <a:r>
              <a:rPr lang="he-IL" sz="24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עובד כוכבים אינה ביאה, מיהו לא התיר מתוך כך אלא לבועל ולא לבעל.</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sz="3600" dirty="0"/>
          </a:p>
        </p:txBody>
      </p:sp>
    </p:spTree>
    <p:extLst>
      <p:ext uri="{BB962C8B-B14F-4D97-AF65-F5344CB8AC3E}">
        <p14:creationId xmlns:p14="http://schemas.microsoft.com/office/powerpoint/2010/main" val="322431499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1356</Words>
  <Application>Microsoft Office PowerPoint</Application>
  <PresentationFormat>מסך רחב</PresentationFormat>
  <Paragraphs>23</Paragraphs>
  <Slides>11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11</vt:i4>
      </vt:variant>
    </vt:vector>
  </HeadingPairs>
  <TitlesOfParts>
    <vt:vector size="15" baseType="lpstr">
      <vt:lpstr>Arial</vt:lpstr>
      <vt:lpstr>Calibri</vt:lpstr>
      <vt:lpstr>Calibri Light</vt:lpstr>
      <vt:lpstr>ערכת נושא Office</vt:lpstr>
      <vt:lpstr>אונס</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אונס</dc:title>
  <dc:creator>Avigdor Rosensweig</dc:creator>
  <cp:lastModifiedBy>Avigdor Rosensweig</cp:lastModifiedBy>
  <cp:revision>1</cp:revision>
  <dcterms:created xsi:type="dcterms:W3CDTF">2022-11-27T17:53:15Z</dcterms:created>
  <dcterms:modified xsi:type="dcterms:W3CDTF">2022-11-27T18:58:29Z</dcterms:modified>
</cp:coreProperties>
</file>