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85" r:id="rId23"/>
    <p:sldId id="286" r:id="rId24"/>
    <p:sldId id="276" r:id="rId25"/>
    <p:sldId id="307" r:id="rId26"/>
    <p:sldId id="278" r:id="rId27"/>
    <p:sldId id="279" r:id="rId28"/>
    <p:sldId id="280" r:id="rId29"/>
    <p:sldId id="281" r:id="rId30"/>
    <p:sldId id="282" r:id="rId31"/>
    <p:sldId id="283" r:id="rId32"/>
    <p:sldId id="292" r:id="rId33"/>
    <p:sldId id="293" r:id="rId34"/>
    <p:sldId id="294" r:id="rId35"/>
    <p:sldId id="295" r:id="rId36"/>
    <p:sldId id="302" r:id="rId37"/>
    <p:sldId id="296" r:id="rId38"/>
    <p:sldId id="297" r:id="rId39"/>
    <p:sldId id="298" r:id="rId40"/>
    <p:sldId id="299" r:id="rId41"/>
    <p:sldId id="300" r:id="rId42"/>
    <p:sldId id="301" r:id="rId43"/>
    <p:sldId id="303" r:id="rId44"/>
    <p:sldId id="304" r:id="rId45"/>
    <p:sldId id="305" r:id="rId46"/>
    <p:sldId id="306" r:id="rId47"/>
    <p:sldId id="308" r:id="rId48"/>
    <p:sldId id="309" r:id="rId49"/>
    <p:sldId id="311" r:id="rId50"/>
    <p:sldId id="312" r:id="rId51"/>
    <p:sldId id="284" r:id="rId52"/>
    <p:sldId id="290" r:id="rId53"/>
    <p:sldId id="318" r:id="rId54"/>
    <p:sldId id="310" r:id="rId55"/>
    <p:sldId id="313" r:id="rId56"/>
    <p:sldId id="314" r:id="rId57"/>
    <p:sldId id="315" r:id="rId58"/>
    <p:sldId id="316" r:id="rId59"/>
    <p:sldId id="287" r:id="rId60"/>
    <p:sldId id="288" r:id="rId61"/>
    <p:sldId id="28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B6B16-EAA7-49E3-922E-60C9A3F8B589}" v="14" dt="2021-11-16T00:53:19.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y Bergman" userId="aa2cb88fd5b117a1" providerId="LiveId" clId="{EE0B6B16-EAA7-49E3-922E-60C9A3F8B589}"/>
    <pc:docChg chg="undo custSel addSld delSld modSld sldOrd modMainMaster">
      <pc:chgData name="Sammy Bergman" userId="aa2cb88fd5b117a1" providerId="LiveId" clId="{EE0B6B16-EAA7-49E3-922E-60C9A3F8B589}" dt="2021-11-16T00:53:28.612" v="2184" actId="2696"/>
      <pc:docMkLst>
        <pc:docMk/>
      </pc:docMkLst>
      <pc:sldChg chg="addSp delSp modSp mod modMedia setBg">
        <pc:chgData name="Sammy Bergman" userId="aa2cb88fd5b117a1" providerId="LiveId" clId="{EE0B6B16-EAA7-49E3-922E-60C9A3F8B589}" dt="2021-11-01T23:26:51.121" v="38"/>
        <pc:sldMkLst>
          <pc:docMk/>
          <pc:sldMk cId="47941437" sldId="256"/>
        </pc:sldMkLst>
        <pc:spChg chg="mod">
          <ac:chgData name="Sammy Bergman" userId="aa2cb88fd5b117a1" providerId="LiveId" clId="{EE0B6B16-EAA7-49E3-922E-60C9A3F8B589}" dt="2021-11-01T23:26:49.455" v="36" actId="26606"/>
          <ac:spMkLst>
            <pc:docMk/>
            <pc:sldMk cId="47941437" sldId="256"/>
            <ac:spMk id="2" creationId="{FE9BA18C-809C-4A78-8C8D-70192ADC73E4}"/>
          </ac:spMkLst>
        </pc:spChg>
        <pc:spChg chg="del mod">
          <ac:chgData name="Sammy Bergman" userId="aa2cb88fd5b117a1" providerId="LiveId" clId="{EE0B6B16-EAA7-49E3-922E-60C9A3F8B589}" dt="2021-11-01T23:26:37.146" v="35" actId="478"/>
          <ac:spMkLst>
            <pc:docMk/>
            <pc:sldMk cId="47941437" sldId="256"/>
            <ac:spMk id="3" creationId="{63753672-8013-4B93-AC27-D9F68D18AA71}"/>
          </ac:spMkLst>
        </pc:spChg>
        <pc:spChg chg="add">
          <ac:chgData name="Sammy Bergman" userId="aa2cb88fd5b117a1" providerId="LiveId" clId="{EE0B6B16-EAA7-49E3-922E-60C9A3F8B589}" dt="2021-11-01T23:26:49.455" v="36" actId="26606"/>
          <ac:spMkLst>
            <pc:docMk/>
            <pc:sldMk cId="47941437" sldId="256"/>
            <ac:spMk id="8" creationId="{C1DD1A8A-57D5-4A81-AD04-532B043C5611}"/>
          </ac:spMkLst>
        </pc:spChg>
        <pc:spChg chg="add">
          <ac:chgData name="Sammy Bergman" userId="aa2cb88fd5b117a1" providerId="LiveId" clId="{EE0B6B16-EAA7-49E3-922E-60C9A3F8B589}" dt="2021-11-01T23:26:49.455" v="36" actId="26606"/>
          <ac:spMkLst>
            <pc:docMk/>
            <pc:sldMk cId="47941437" sldId="256"/>
            <ac:spMk id="10" creationId="{007891EC-4501-44ED-A8C8-B11B6DB767AB}"/>
          </ac:spMkLst>
        </pc:spChg>
        <pc:picChg chg="add mod">
          <ac:chgData name="Sammy Bergman" userId="aa2cb88fd5b117a1" providerId="LiveId" clId="{EE0B6B16-EAA7-49E3-922E-60C9A3F8B589}" dt="2021-11-01T23:26:51.121" v="38"/>
          <ac:picMkLst>
            <pc:docMk/>
            <pc:sldMk cId="47941437" sldId="256"/>
            <ac:picMk id="4" creationId="{5C4AFE8F-C08A-4CE5-9C64-0A531AA3B829}"/>
          </ac:picMkLst>
        </pc:picChg>
      </pc:sldChg>
      <pc:sldChg chg="modSp mod">
        <pc:chgData name="Sammy Bergman" userId="aa2cb88fd5b117a1" providerId="LiveId" clId="{EE0B6B16-EAA7-49E3-922E-60C9A3F8B589}" dt="2021-11-01T23:26:18.244" v="34"/>
        <pc:sldMkLst>
          <pc:docMk/>
          <pc:sldMk cId="243726945" sldId="257"/>
        </pc:sldMkLst>
        <pc:spChg chg="mod">
          <ac:chgData name="Sammy Bergman" userId="aa2cb88fd5b117a1" providerId="LiveId" clId="{EE0B6B16-EAA7-49E3-922E-60C9A3F8B589}" dt="2021-11-01T23:26:18.244" v="34"/>
          <ac:spMkLst>
            <pc:docMk/>
            <pc:sldMk cId="243726945" sldId="257"/>
            <ac:spMk id="2" creationId="{B06947B8-0C6B-401E-BE2B-A5C30C22A974}"/>
          </ac:spMkLst>
        </pc:spChg>
        <pc:spChg chg="mod">
          <ac:chgData name="Sammy Bergman" userId="aa2cb88fd5b117a1" providerId="LiveId" clId="{EE0B6B16-EAA7-49E3-922E-60C9A3F8B589}" dt="2021-11-01T23:26:18.244" v="34"/>
          <ac:spMkLst>
            <pc:docMk/>
            <pc:sldMk cId="243726945" sldId="257"/>
            <ac:spMk id="3" creationId="{B02CCB77-77FC-4283-B681-ACFEC3CC64CD}"/>
          </ac:spMkLst>
        </pc:spChg>
      </pc:sldChg>
      <pc:sldChg chg="modSp mod">
        <pc:chgData name="Sammy Bergman" userId="aa2cb88fd5b117a1" providerId="LiveId" clId="{EE0B6B16-EAA7-49E3-922E-60C9A3F8B589}" dt="2021-11-08T23:49:31.630" v="232" actId="27636"/>
        <pc:sldMkLst>
          <pc:docMk/>
          <pc:sldMk cId="2679085661" sldId="258"/>
        </pc:sldMkLst>
        <pc:spChg chg="mod">
          <ac:chgData name="Sammy Bergman" userId="aa2cb88fd5b117a1" providerId="LiveId" clId="{EE0B6B16-EAA7-49E3-922E-60C9A3F8B589}" dt="2021-11-01T23:26:18.244" v="34"/>
          <ac:spMkLst>
            <pc:docMk/>
            <pc:sldMk cId="2679085661" sldId="258"/>
            <ac:spMk id="2" creationId="{9DB501BC-24BF-4F85-9801-B7BF1ADC910F}"/>
          </ac:spMkLst>
        </pc:spChg>
        <pc:spChg chg="mod">
          <ac:chgData name="Sammy Bergman" userId="aa2cb88fd5b117a1" providerId="LiveId" clId="{EE0B6B16-EAA7-49E3-922E-60C9A3F8B589}" dt="2021-11-08T23:49:31.630" v="232" actId="27636"/>
          <ac:spMkLst>
            <pc:docMk/>
            <pc:sldMk cId="2679085661" sldId="258"/>
            <ac:spMk id="3" creationId="{B876015F-4B85-4894-80DC-AB987DB5AAB7}"/>
          </ac:spMkLst>
        </pc:spChg>
      </pc:sldChg>
      <pc:sldChg chg="modSp mod">
        <pc:chgData name="Sammy Bergman" userId="aa2cb88fd5b117a1" providerId="LiveId" clId="{EE0B6B16-EAA7-49E3-922E-60C9A3F8B589}" dt="2021-11-08T23:49:31.791" v="233" actId="27636"/>
        <pc:sldMkLst>
          <pc:docMk/>
          <pc:sldMk cId="1922559046" sldId="259"/>
        </pc:sldMkLst>
        <pc:spChg chg="mod">
          <ac:chgData name="Sammy Bergman" userId="aa2cb88fd5b117a1" providerId="LiveId" clId="{EE0B6B16-EAA7-49E3-922E-60C9A3F8B589}" dt="2021-11-01T23:26:18.244" v="34"/>
          <ac:spMkLst>
            <pc:docMk/>
            <pc:sldMk cId="1922559046" sldId="259"/>
            <ac:spMk id="2" creationId="{7F4F0D03-E186-4E81-B441-A7A3A6E2E6A9}"/>
          </ac:spMkLst>
        </pc:spChg>
        <pc:spChg chg="mod">
          <ac:chgData name="Sammy Bergman" userId="aa2cb88fd5b117a1" providerId="LiveId" clId="{EE0B6B16-EAA7-49E3-922E-60C9A3F8B589}" dt="2021-11-08T23:49:31.791" v="233" actId="27636"/>
          <ac:spMkLst>
            <pc:docMk/>
            <pc:sldMk cId="1922559046" sldId="259"/>
            <ac:spMk id="3" creationId="{8894CD13-74FF-4EA8-90D5-4B7D1FE6C092}"/>
          </ac:spMkLst>
        </pc:spChg>
      </pc:sldChg>
      <pc:sldChg chg="modSp mod">
        <pc:chgData name="Sammy Bergman" userId="aa2cb88fd5b117a1" providerId="LiveId" clId="{EE0B6B16-EAA7-49E3-922E-60C9A3F8B589}" dt="2021-11-08T23:49:31.991" v="234" actId="27636"/>
        <pc:sldMkLst>
          <pc:docMk/>
          <pc:sldMk cId="2917534195" sldId="260"/>
        </pc:sldMkLst>
        <pc:spChg chg="mod">
          <ac:chgData name="Sammy Bergman" userId="aa2cb88fd5b117a1" providerId="LiveId" clId="{EE0B6B16-EAA7-49E3-922E-60C9A3F8B589}" dt="2021-11-01T23:26:18.244" v="34"/>
          <ac:spMkLst>
            <pc:docMk/>
            <pc:sldMk cId="2917534195" sldId="260"/>
            <ac:spMk id="2" creationId="{4BAC331D-B8E2-4284-9AAD-68CE1EAA6061}"/>
          </ac:spMkLst>
        </pc:spChg>
        <pc:spChg chg="mod">
          <ac:chgData name="Sammy Bergman" userId="aa2cb88fd5b117a1" providerId="LiveId" clId="{EE0B6B16-EAA7-49E3-922E-60C9A3F8B589}" dt="2021-11-08T23:49:31.991" v="234" actId="27636"/>
          <ac:spMkLst>
            <pc:docMk/>
            <pc:sldMk cId="2917534195" sldId="260"/>
            <ac:spMk id="3" creationId="{6A4CC993-E5A8-4445-8981-D125D3C19E56}"/>
          </ac:spMkLst>
        </pc:spChg>
      </pc:sldChg>
      <pc:sldChg chg="modSp mod">
        <pc:chgData name="Sammy Bergman" userId="aa2cb88fd5b117a1" providerId="LiveId" clId="{EE0B6B16-EAA7-49E3-922E-60C9A3F8B589}" dt="2021-11-08T23:49:32.148" v="235" actId="27636"/>
        <pc:sldMkLst>
          <pc:docMk/>
          <pc:sldMk cId="2572703818" sldId="261"/>
        </pc:sldMkLst>
        <pc:spChg chg="mod">
          <ac:chgData name="Sammy Bergman" userId="aa2cb88fd5b117a1" providerId="LiveId" clId="{EE0B6B16-EAA7-49E3-922E-60C9A3F8B589}" dt="2021-11-01T23:26:18.244" v="34"/>
          <ac:spMkLst>
            <pc:docMk/>
            <pc:sldMk cId="2572703818" sldId="261"/>
            <ac:spMk id="2" creationId="{7DEE9CC5-F076-474B-9693-9E0920B62EC6}"/>
          </ac:spMkLst>
        </pc:spChg>
        <pc:spChg chg="mod">
          <ac:chgData name="Sammy Bergman" userId="aa2cb88fd5b117a1" providerId="LiveId" clId="{EE0B6B16-EAA7-49E3-922E-60C9A3F8B589}" dt="2021-11-08T23:49:32.148" v="235" actId="27636"/>
          <ac:spMkLst>
            <pc:docMk/>
            <pc:sldMk cId="2572703818" sldId="261"/>
            <ac:spMk id="3" creationId="{C70E8576-825E-4E5C-B5EF-ADAFF208DDDE}"/>
          </ac:spMkLst>
        </pc:spChg>
      </pc:sldChg>
      <pc:sldChg chg="modSp mod">
        <pc:chgData name="Sammy Bergman" userId="aa2cb88fd5b117a1" providerId="LiveId" clId="{EE0B6B16-EAA7-49E3-922E-60C9A3F8B589}" dt="2021-11-01T23:26:18.244" v="34"/>
        <pc:sldMkLst>
          <pc:docMk/>
          <pc:sldMk cId="1077511261" sldId="262"/>
        </pc:sldMkLst>
        <pc:spChg chg="mod">
          <ac:chgData name="Sammy Bergman" userId="aa2cb88fd5b117a1" providerId="LiveId" clId="{EE0B6B16-EAA7-49E3-922E-60C9A3F8B589}" dt="2021-11-01T23:26:18.244" v="34"/>
          <ac:spMkLst>
            <pc:docMk/>
            <pc:sldMk cId="1077511261" sldId="262"/>
            <ac:spMk id="2" creationId="{935FC452-061E-4EA8-907E-932D0A946F51}"/>
          </ac:spMkLst>
        </pc:spChg>
        <pc:spChg chg="mod">
          <ac:chgData name="Sammy Bergman" userId="aa2cb88fd5b117a1" providerId="LiveId" clId="{EE0B6B16-EAA7-49E3-922E-60C9A3F8B589}" dt="2021-11-01T23:26:18.244" v="34"/>
          <ac:spMkLst>
            <pc:docMk/>
            <pc:sldMk cId="1077511261" sldId="262"/>
            <ac:spMk id="3" creationId="{7B84D09C-6167-4900-AB7F-A5BDD97A78FD}"/>
          </ac:spMkLst>
        </pc:spChg>
      </pc:sldChg>
      <pc:sldChg chg="modSp mod">
        <pc:chgData name="Sammy Bergman" userId="aa2cb88fd5b117a1" providerId="LiveId" clId="{EE0B6B16-EAA7-49E3-922E-60C9A3F8B589}" dt="2021-11-08T23:49:32.356" v="236" actId="27636"/>
        <pc:sldMkLst>
          <pc:docMk/>
          <pc:sldMk cId="4289641341" sldId="263"/>
        </pc:sldMkLst>
        <pc:spChg chg="mod">
          <ac:chgData name="Sammy Bergman" userId="aa2cb88fd5b117a1" providerId="LiveId" clId="{EE0B6B16-EAA7-49E3-922E-60C9A3F8B589}" dt="2021-11-01T23:26:18.244" v="34"/>
          <ac:spMkLst>
            <pc:docMk/>
            <pc:sldMk cId="4289641341" sldId="263"/>
            <ac:spMk id="2" creationId="{6DCD2B41-DC25-4C48-9A2B-C5EFD04968E4}"/>
          </ac:spMkLst>
        </pc:spChg>
        <pc:spChg chg="mod">
          <ac:chgData name="Sammy Bergman" userId="aa2cb88fd5b117a1" providerId="LiveId" clId="{EE0B6B16-EAA7-49E3-922E-60C9A3F8B589}" dt="2021-11-08T23:49:32.356" v="236" actId="27636"/>
          <ac:spMkLst>
            <pc:docMk/>
            <pc:sldMk cId="4289641341" sldId="263"/>
            <ac:spMk id="3" creationId="{F41F6C6F-96F6-4E60-94A2-F7EF334ED3DE}"/>
          </ac:spMkLst>
        </pc:spChg>
      </pc:sldChg>
      <pc:sldChg chg="modSp mod">
        <pc:chgData name="Sammy Bergman" userId="aa2cb88fd5b117a1" providerId="LiveId" clId="{EE0B6B16-EAA7-49E3-922E-60C9A3F8B589}" dt="2021-11-08T23:49:21.075" v="229" actId="27636"/>
        <pc:sldMkLst>
          <pc:docMk/>
          <pc:sldMk cId="96553809" sldId="264"/>
        </pc:sldMkLst>
        <pc:spChg chg="mod">
          <ac:chgData name="Sammy Bergman" userId="aa2cb88fd5b117a1" providerId="LiveId" clId="{EE0B6B16-EAA7-49E3-922E-60C9A3F8B589}" dt="2021-11-01T23:26:18.244" v="34"/>
          <ac:spMkLst>
            <pc:docMk/>
            <pc:sldMk cId="96553809" sldId="264"/>
            <ac:spMk id="2" creationId="{E1D9FF58-CDA1-4569-B602-C5D40CF720FC}"/>
          </ac:spMkLst>
        </pc:spChg>
        <pc:spChg chg="mod">
          <ac:chgData name="Sammy Bergman" userId="aa2cb88fd5b117a1" providerId="LiveId" clId="{EE0B6B16-EAA7-49E3-922E-60C9A3F8B589}" dt="2021-11-08T23:49:21.075" v="229" actId="27636"/>
          <ac:spMkLst>
            <pc:docMk/>
            <pc:sldMk cId="96553809" sldId="264"/>
            <ac:spMk id="3" creationId="{3EADC97B-5FFC-4F60-8E39-3ED4FAB22750}"/>
          </ac:spMkLst>
        </pc:spChg>
      </pc:sldChg>
      <pc:sldChg chg="modSp mod">
        <pc:chgData name="Sammy Bergman" userId="aa2cb88fd5b117a1" providerId="LiveId" clId="{EE0B6B16-EAA7-49E3-922E-60C9A3F8B589}" dt="2021-11-08T23:49:32.670" v="237" actId="27636"/>
        <pc:sldMkLst>
          <pc:docMk/>
          <pc:sldMk cId="791819345" sldId="265"/>
        </pc:sldMkLst>
        <pc:spChg chg="mod">
          <ac:chgData name="Sammy Bergman" userId="aa2cb88fd5b117a1" providerId="LiveId" clId="{EE0B6B16-EAA7-49E3-922E-60C9A3F8B589}" dt="2021-11-01T23:26:18.244" v="34"/>
          <ac:spMkLst>
            <pc:docMk/>
            <pc:sldMk cId="791819345" sldId="265"/>
            <ac:spMk id="2" creationId="{0F96F4BA-0D0A-4D83-9EE1-9EE16B1A5A99}"/>
          </ac:spMkLst>
        </pc:spChg>
        <pc:spChg chg="mod">
          <ac:chgData name="Sammy Bergman" userId="aa2cb88fd5b117a1" providerId="LiveId" clId="{EE0B6B16-EAA7-49E3-922E-60C9A3F8B589}" dt="2021-11-08T23:49:32.670" v="237" actId="27636"/>
          <ac:spMkLst>
            <pc:docMk/>
            <pc:sldMk cId="791819345" sldId="265"/>
            <ac:spMk id="3" creationId="{FCFED848-CEF1-451C-857D-E787204EC0C8}"/>
          </ac:spMkLst>
        </pc:spChg>
      </pc:sldChg>
      <pc:sldChg chg="modSp mod">
        <pc:chgData name="Sammy Bergman" userId="aa2cb88fd5b117a1" providerId="LiveId" clId="{EE0B6B16-EAA7-49E3-922E-60C9A3F8B589}" dt="2021-11-08T23:49:32.730" v="238" actId="27636"/>
        <pc:sldMkLst>
          <pc:docMk/>
          <pc:sldMk cId="3489014319" sldId="266"/>
        </pc:sldMkLst>
        <pc:spChg chg="mod">
          <ac:chgData name="Sammy Bergman" userId="aa2cb88fd5b117a1" providerId="LiveId" clId="{EE0B6B16-EAA7-49E3-922E-60C9A3F8B589}" dt="2021-11-01T23:26:18.244" v="34"/>
          <ac:spMkLst>
            <pc:docMk/>
            <pc:sldMk cId="3489014319" sldId="266"/>
            <ac:spMk id="2" creationId="{38C63E79-3F96-46B3-A8EF-F5D8CAAC025A}"/>
          </ac:spMkLst>
        </pc:spChg>
        <pc:spChg chg="mod">
          <ac:chgData name="Sammy Bergman" userId="aa2cb88fd5b117a1" providerId="LiveId" clId="{EE0B6B16-EAA7-49E3-922E-60C9A3F8B589}" dt="2021-11-08T23:49:32.730" v="238" actId="27636"/>
          <ac:spMkLst>
            <pc:docMk/>
            <pc:sldMk cId="3489014319" sldId="266"/>
            <ac:spMk id="3" creationId="{E5AC44B6-7DE1-4DDD-835B-62DCF3056DF1}"/>
          </ac:spMkLst>
        </pc:spChg>
      </pc:sldChg>
      <pc:sldChg chg="modSp">
        <pc:chgData name="Sammy Bergman" userId="aa2cb88fd5b117a1" providerId="LiveId" clId="{EE0B6B16-EAA7-49E3-922E-60C9A3F8B589}" dt="2021-11-01T23:26:18.244" v="34"/>
        <pc:sldMkLst>
          <pc:docMk/>
          <pc:sldMk cId="625239989" sldId="267"/>
        </pc:sldMkLst>
        <pc:spChg chg="mod">
          <ac:chgData name="Sammy Bergman" userId="aa2cb88fd5b117a1" providerId="LiveId" clId="{EE0B6B16-EAA7-49E3-922E-60C9A3F8B589}" dt="2021-11-01T23:26:18.244" v="34"/>
          <ac:spMkLst>
            <pc:docMk/>
            <pc:sldMk cId="625239989" sldId="267"/>
            <ac:spMk id="2" creationId="{D373EF71-EA07-4345-97E9-930BADC628DC}"/>
          </ac:spMkLst>
        </pc:spChg>
      </pc:sldChg>
      <pc:sldChg chg="modSp mod">
        <pc:chgData name="Sammy Bergman" userId="aa2cb88fd5b117a1" providerId="LiveId" clId="{EE0B6B16-EAA7-49E3-922E-60C9A3F8B589}" dt="2021-11-01T23:26:18.244" v="34"/>
        <pc:sldMkLst>
          <pc:docMk/>
          <pc:sldMk cId="588072937" sldId="268"/>
        </pc:sldMkLst>
        <pc:spChg chg="mod">
          <ac:chgData name="Sammy Bergman" userId="aa2cb88fd5b117a1" providerId="LiveId" clId="{EE0B6B16-EAA7-49E3-922E-60C9A3F8B589}" dt="2021-11-01T23:26:18.244" v="34"/>
          <ac:spMkLst>
            <pc:docMk/>
            <pc:sldMk cId="588072937" sldId="268"/>
            <ac:spMk id="2" creationId="{1174B641-0FF0-42B2-94DC-D90176492242}"/>
          </ac:spMkLst>
        </pc:spChg>
        <pc:spChg chg="mod">
          <ac:chgData name="Sammy Bergman" userId="aa2cb88fd5b117a1" providerId="LiveId" clId="{EE0B6B16-EAA7-49E3-922E-60C9A3F8B589}" dt="2021-11-01T23:26:18.244" v="34"/>
          <ac:spMkLst>
            <pc:docMk/>
            <pc:sldMk cId="588072937" sldId="268"/>
            <ac:spMk id="3" creationId="{ADC7FD14-7662-48D4-B05E-703D63F972C8}"/>
          </ac:spMkLst>
        </pc:spChg>
      </pc:sldChg>
      <pc:sldChg chg="modSp mod">
        <pc:chgData name="Sammy Bergman" userId="aa2cb88fd5b117a1" providerId="LiveId" clId="{EE0B6B16-EAA7-49E3-922E-60C9A3F8B589}" dt="2021-11-08T23:49:32.981" v="239" actId="27636"/>
        <pc:sldMkLst>
          <pc:docMk/>
          <pc:sldMk cId="1059457287" sldId="269"/>
        </pc:sldMkLst>
        <pc:spChg chg="mod">
          <ac:chgData name="Sammy Bergman" userId="aa2cb88fd5b117a1" providerId="LiveId" clId="{EE0B6B16-EAA7-49E3-922E-60C9A3F8B589}" dt="2021-11-01T23:26:18.244" v="34"/>
          <ac:spMkLst>
            <pc:docMk/>
            <pc:sldMk cId="1059457287" sldId="269"/>
            <ac:spMk id="2" creationId="{20874731-121D-4B3B-8811-6166CDD58148}"/>
          </ac:spMkLst>
        </pc:spChg>
        <pc:spChg chg="mod">
          <ac:chgData name="Sammy Bergman" userId="aa2cb88fd5b117a1" providerId="LiveId" clId="{EE0B6B16-EAA7-49E3-922E-60C9A3F8B589}" dt="2021-11-08T23:49:32.981" v="239" actId="27636"/>
          <ac:spMkLst>
            <pc:docMk/>
            <pc:sldMk cId="1059457287" sldId="269"/>
            <ac:spMk id="3" creationId="{417A3626-50DC-44D5-B048-B42C457EBFF2}"/>
          </ac:spMkLst>
        </pc:spChg>
      </pc:sldChg>
      <pc:sldChg chg="modSp mod">
        <pc:chgData name="Sammy Bergman" userId="aa2cb88fd5b117a1" providerId="LiveId" clId="{EE0B6B16-EAA7-49E3-922E-60C9A3F8B589}" dt="2021-11-08T23:49:21.505" v="230" actId="27636"/>
        <pc:sldMkLst>
          <pc:docMk/>
          <pc:sldMk cId="3634465663" sldId="270"/>
        </pc:sldMkLst>
        <pc:spChg chg="mod">
          <ac:chgData name="Sammy Bergman" userId="aa2cb88fd5b117a1" providerId="LiveId" clId="{EE0B6B16-EAA7-49E3-922E-60C9A3F8B589}" dt="2021-11-01T23:26:18.244" v="34"/>
          <ac:spMkLst>
            <pc:docMk/>
            <pc:sldMk cId="3634465663" sldId="270"/>
            <ac:spMk id="2" creationId="{D35DADC6-67BB-42A1-845B-948371DB7CF8}"/>
          </ac:spMkLst>
        </pc:spChg>
        <pc:spChg chg="mod">
          <ac:chgData name="Sammy Bergman" userId="aa2cb88fd5b117a1" providerId="LiveId" clId="{EE0B6B16-EAA7-49E3-922E-60C9A3F8B589}" dt="2021-11-08T23:49:21.505" v="230" actId="27636"/>
          <ac:spMkLst>
            <pc:docMk/>
            <pc:sldMk cId="3634465663" sldId="270"/>
            <ac:spMk id="3" creationId="{14A76558-5E32-4874-A8F1-5AF163D2EABB}"/>
          </ac:spMkLst>
        </pc:spChg>
      </pc:sldChg>
      <pc:sldChg chg="modSp">
        <pc:chgData name="Sammy Bergman" userId="aa2cb88fd5b117a1" providerId="LiveId" clId="{EE0B6B16-EAA7-49E3-922E-60C9A3F8B589}" dt="2021-11-01T23:26:18.244" v="34"/>
        <pc:sldMkLst>
          <pc:docMk/>
          <pc:sldMk cId="2023195699" sldId="271"/>
        </pc:sldMkLst>
        <pc:spChg chg="mod">
          <ac:chgData name="Sammy Bergman" userId="aa2cb88fd5b117a1" providerId="LiveId" clId="{EE0B6B16-EAA7-49E3-922E-60C9A3F8B589}" dt="2021-11-01T23:26:18.244" v="34"/>
          <ac:spMkLst>
            <pc:docMk/>
            <pc:sldMk cId="2023195699" sldId="271"/>
            <ac:spMk id="2" creationId="{17DCF4AA-748F-43B0-874D-96EEC213BFD3}"/>
          </ac:spMkLst>
        </pc:spChg>
        <pc:spChg chg="mod">
          <ac:chgData name="Sammy Bergman" userId="aa2cb88fd5b117a1" providerId="LiveId" clId="{EE0B6B16-EAA7-49E3-922E-60C9A3F8B589}" dt="2021-11-01T23:26:18.244" v="34"/>
          <ac:spMkLst>
            <pc:docMk/>
            <pc:sldMk cId="2023195699" sldId="271"/>
            <ac:spMk id="3" creationId="{6F210AB5-8274-4B32-8E1A-212DB78B358C}"/>
          </ac:spMkLst>
        </pc:spChg>
      </pc:sldChg>
      <pc:sldChg chg="modSp">
        <pc:chgData name="Sammy Bergman" userId="aa2cb88fd5b117a1" providerId="LiveId" clId="{EE0B6B16-EAA7-49E3-922E-60C9A3F8B589}" dt="2021-11-01T23:26:18.244" v="34"/>
        <pc:sldMkLst>
          <pc:docMk/>
          <pc:sldMk cId="2184769830" sldId="272"/>
        </pc:sldMkLst>
        <pc:spChg chg="mod">
          <ac:chgData name="Sammy Bergman" userId="aa2cb88fd5b117a1" providerId="LiveId" clId="{EE0B6B16-EAA7-49E3-922E-60C9A3F8B589}" dt="2021-11-01T23:26:18.244" v="34"/>
          <ac:spMkLst>
            <pc:docMk/>
            <pc:sldMk cId="2184769830" sldId="272"/>
            <ac:spMk id="2" creationId="{C536712D-36BF-4557-AD1C-10475ED1A5FD}"/>
          </ac:spMkLst>
        </pc:spChg>
      </pc:sldChg>
      <pc:sldChg chg="modSp mod">
        <pc:chgData name="Sammy Bergman" userId="aa2cb88fd5b117a1" providerId="LiveId" clId="{EE0B6B16-EAA7-49E3-922E-60C9A3F8B589}" dt="2021-11-01T23:26:18.244" v="34"/>
        <pc:sldMkLst>
          <pc:docMk/>
          <pc:sldMk cId="4210146102" sldId="273"/>
        </pc:sldMkLst>
        <pc:spChg chg="mod">
          <ac:chgData name="Sammy Bergman" userId="aa2cb88fd5b117a1" providerId="LiveId" clId="{EE0B6B16-EAA7-49E3-922E-60C9A3F8B589}" dt="2021-11-01T23:26:18.244" v="34"/>
          <ac:spMkLst>
            <pc:docMk/>
            <pc:sldMk cId="4210146102" sldId="273"/>
            <ac:spMk id="2" creationId="{07AD7EA2-996F-4483-9933-654C5C5381AA}"/>
          </ac:spMkLst>
        </pc:spChg>
        <pc:spChg chg="mod">
          <ac:chgData name="Sammy Bergman" userId="aa2cb88fd5b117a1" providerId="LiveId" clId="{EE0B6B16-EAA7-49E3-922E-60C9A3F8B589}" dt="2021-11-01T23:26:18.244" v="34"/>
          <ac:spMkLst>
            <pc:docMk/>
            <pc:sldMk cId="4210146102" sldId="273"/>
            <ac:spMk id="3" creationId="{CDC8D948-61F8-45A7-9759-2DAFDBAB67F7}"/>
          </ac:spMkLst>
        </pc:spChg>
      </pc:sldChg>
      <pc:sldChg chg="modSp mod">
        <pc:chgData name="Sammy Bergman" userId="aa2cb88fd5b117a1" providerId="LiveId" clId="{EE0B6B16-EAA7-49E3-922E-60C9A3F8B589}" dt="2021-11-01T23:26:18.244" v="34"/>
        <pc:sldMkLst>
          <pc:docMk/>
          <pc:sldMk cId="1725445046" sldId="274"/>
        </pc:sldMkLst>
        <pc:spChg chg="mod">
          <ac:chgData name="Sammy Bergman" userId="aa2cb88fd5b117a1" providerId="LiveId" clId="{EE0B6B16-EAA7-49E3-922E-60C9A3F8B589}" dt="2021-11-01T23:26:18.244" v="34"/>
          <ac:spMkLst>
            <pc:docMk/>
            <pc:sldMk cId="1725445046" sldId="274"/>
            <ac:spMk id="2" creationId="{305ED21A-5155-4E44-BA30-F084D7559450}"/>
          </ac:spMkLst>
        </pc:spChg>
        <pc:spChg chg="mod">
          <ac:chgData name="Sammy Bergman" userId="aa2cb88fd5b117a1" providerId="LiveId" clId="{EE0B6B16-EAA7-49E3-922E-60C9A3F8B589}" dt="2021-11-01T23:26:18.244" v="34"/>
          <ac:spMkLst>
            <pc:docMk/>
            <pc:sldMk cId="1725445046" sldId="274"/>
            <ac:spMk id="3" creationId="{2D454C79-9C3B-4A42-A99C-6CC0109EF73A}"/>
          </ac:spMkLst>
        </pc:spChg>
      </pc:sldChg>
      <pc:sldChg chg="modSp mod">
        <pc:chgData name="Sammy Bergman" userId="aa2cb88fd5b117a1" providerId="LiveId" clId="{EE0B6B16-EAA7-49E3-922E-60C9A3F8B589}" dt="2021-11-01T23:26:18.244" v="34"/>
        <pc:sldMkLst>
          <pc:docMk/>
          <pc:sldMk cId="718340388" sldId="275"/>
        </pc:sldMkLst>
        <pc:spChg chg="mod">
          <ac:chgData name="Sammy Bergman" userId="aa2cb88fd5b117a1" providerId="LiveId" clId="{EE0B6B16-EAA7-49E3-922E-60C9A3F8B589}" dt="2021-11-01T23:26:18.244" v="34"/>
          <ac:spMkLst>
            <pc:docMk/>
            <pc:sldMk cId="718340388" sldId="275"/>
            <ac:spMk id="2" creationId="{ABC234AE-81B0-4A4D-BD59-025866CB4699}"/>
          </ac:spMkLst>
        </pc:spChg>
        <pc:spChg chg="mod">
          <ac:chgData name="Sammy Bergman" userId="aa2cb88fd5b117a1" providerId="LiveId" clId="{EE0B6B16-EAA7-49E3-922E-60C9A3F8B589}" dt="2021-11-01T23:26:18.244" v="34"/>
          <ac:spMkLst>
            <pc:docMk/>
            <pc:sldMk cId="718340388" sldId="275"/>
            <ac:spMk id="3" creationId="{D0A8503B-8AA0-4234-9437-2DCE3FC80A10}"/>
          </ac:spMkLst>
        </pc:spChg>
      </pc:sldChg>
      <pc:sldChg chg="modSp mod">
        <pc:chgData name="Sammy Bergman" userId="aa2cb88fd5b117a1" providerId="LiveId" clId="{EE0B6B16-EAA7-49E3-922E-60C9A3F8B589}" dt="2021-11-09T00:35:36.178" v="983" actId="255"/>
        <pc:sldMkLst>
          <pc:docMk/>
          <pc:sldMk cId="786903057" sldId="276"/>
        </pc:sldMkLst>
        <pc:spChg chg="mod">
          <ac:chgData name="Sammy Bergman" userId="aa2cb88fd5b117a1" providerId="LiveId" clId="{EE0B6B16-EAA7-49E3-922E-60C9A3F8B589}" dt="2021-11-01T23:26:18.244" v="34"/>
          <ac:spMkLst>
            <pc:docMk/>
            <pc:sldMk cId="786903057" sldId="276"/>
            <ac:spMk id="2" creationId="{1CE9BEA8-CFDC-4532-954D-40B0EC20F3A3}"/>
          </ac:spMkLst>
        </pc:spChg>
        <pc:spChg chg="mod">
          <ac:chgData name="Sammy Bergman" userId="aa2cb88fd5b117a1" providerId="LiveId" clId="{EE0B6B16-EAA7-49E3-922E-60C9A3F8B589}" dt="2021-11-09T00:35:36.178" v="983" actId="255"/>
          <ac:spMkLst>
            <pc:docMk/>
            <pc:sldMk cId="786903057" sldId="276"/>
            <ac:spMk id="3" creationId="{DF6E87D1-DB00-4634-9656-857B3411BBB1}"/>
          </ac:spMkLst>
        </pc:spChg>
      </pc:sldChg>
      <pc:sldChg chg="modSp del mod">
        <pc:chgData name="Sammy Bergman" userId="aa2cb88fd5b117a1" providerId="LiveId" clId="{EE0B6B16-EAA7-49E3-922E-60C9A3F8B589}" dt="2021-11-09T00:51:15.426" v="1106" actId="47"/>
        <pc:sldMkLst>
          <pc:docMk/>
          <pc:sldMk cId="1169712354" sldId="277"/>
        </pc:sldMkLst>
        <pc:spChg chg="mod">
          <ac:chgData name="Sammy Bergman" userId="aa2cb88fd5b117a1" providerId="LiveId" clId="{EE0B6B16-EAA7-49E3-922E-60C9A3F8B589}" dt="2021-11-01T23:26:18.244" v="34"/>
          <ac:spMkLst>
            <pc:docMk/>
            <pc:sldMk cId="1169712354" sldId="277"/>
            <ac:spMk id="2" creationId="{F7CBA262-D72F-4F26-9852-B7029B6608D4}"/>
          </ac:spMkLst>
        </pc:spChg>
        <pc:spChg chg="mod">
          <ac:chgData name="Sammy Bergman" userId="aa2cb88fd5b117a1" providerId="LiveId" clId="{EE0B6B16-EAA7-49E3-922E-60C9A3F8B589}" dt="2021-11-08T23:47:16.077" v="220" actId="27636"/>
          <ac:spMkLst>
            <pc:docMk/>
            <pc:sldMk cId="1169712354" sldId="277"/>
            <ac:spMk id="3" creationId="{2A1DEAFD-67C9-4F71-B1C0-262EF130C3C8}"/>
          </ac:spMkLst>
        </pc:spChg>
      </pc:sldChg>
      <pc:sldChg chg="addSp delSp modSp mod ord setBg">
        <pc:chgData name="Sammy Bergman" userId="aa2cb88fd5b117a1" providerId="LiveId" clId="{EE0B6B16-EAA7-49E3-922E-60C9A3F8B589}" dt="2021-11-09T00:35:56.586" v="987"/>
        <pc:sldMkLst>
          <pc:docMk/>
          <pc:sldMk cId="1676655292" sldId="278"/>
        </pc:sldMkLst>
        <pc:spChg chg="mod">
          <ac:chgData name="Sammy Bergman" userId="aa2cb88fd5b117a1" providerId="LiveId" clId="{EE0B6B16-EAA7-49E3-922E-60C9A3F8B589}" dt="2021-11-08T23:48:13.387" v="226" actId="26606"/>
          <ac:spMkLst>
            <pc:docMk/>
            <pc:sldMk cId="1676655292" sldId="278"/>
            <ac:spMk id="2" creationId="{5192CBF6-2AE3-44CB-A464-C6500402899B}"/>
          </ac:spMkLst>
        </pc:spChg>
        <pc:spChg chg="add del mod">
          <ac:chgData name="Sammy Bergman" userId="aa2cb88fd5b117a1" providerId="LiveId" clId="{EE0B6B16-EAA7-49E3-922E-60C9A3F8B589}" dt="2021-11-08T23:48:13.387" v="226" actId="26606"/>
          <ac:spMkLst>
            <pc:docMk/>
            <pc:sldMk cId="1676655292" sldId="278"/>
            <ac:spMk id="3" creationId="{D8D72860-7C06-45D8-9057-6999D9BDDEC8}"/>
          </ac:spMkLst>
        </pc:spChg>
        <pc:spChg chg="add del">
          <ac:chgData name="Sammy Bergman" userId="aa2cb88fd5b117a1" providerId="LiveId" clId="{EE0B6B16-EAA7-49E3-922E-60C9A3F8B589}" dt="2021-11-08T23:48:09.307" v="224" actId="26606"/>
          <ac:spMkLst>
            <pc:docMk/>
            <pc:sldMk cId="1676655292" sldId="278"/>
            <ac:spMk id="8" creationId="{09588DA8-065E-4F6F-8EFD-43104AB2E0CF}"/>
          </ac:spMkLst>
        </pc:spChg>
        <pc:spChg chg="add del">
          <ac:chgData name="Sammy Bergman" userId="aa2cb88fd5b117a1" providerId="LiveId" clId="{EE0B6B16-EAA7-49E3-922E-60C9A3F8B589}" dt="2021-11-08T23:48:09.307" v="224" actId="26606"/>
          <ac:spMkLst>
            <pc:docMk/>
            <pc:sldMk cId="1676655292" sldId="278"/>
            <ac:spMk id="10" creationId="{C4285719-470E-454C-AF62-8323075F1F5B}"/>
          </ac:spMkLst>
        </pc:spChg>
        <pc:spChg chg="add del">
          <ac:chgData name="Sammy Bergman" userId="aa2cb88fd5b117a1" providerId="LiveId" clId="{EE0B6B16-EAA7-49E3-922E-60C9A3F8B589}" dt="2021-11-08T23:48:09.307" v="224" actId="26606"/>
          <ac:spMkLst>
            <pc:docMk/>
            <pc:sldMk cId="1676655292" sldId="278"/>
            <ac:spMk id="12" creationId="{CD9FE4EF-C4D8-49A0-B2FF-81D8DB7D8A24}"/>
          </ac:spMkLst>
        </pc:spChg>
        <pc:spChg chg="add del">
          <ac:chgData name="Sammy Bergman" userId="aa2cb88fd5b117a1" providerId="LiveId" clId="{EE0B6B16-EAA7-49E3-922E-60C9A3F8B589}" dt="2021-11-08T23:48:09.307" v="224" actId="26606"/>
          <ac:spMkLst>
            <pc:docMk/>
            <pc:sldMk cId="1676655292" sldId="278"/>
            <ac:spMk id="14" creationId="{4300840D-0A0B-4512-BACA-B439D5B9C57C}"/>
          </ac:spMkLst>
        </pc:spChg>
        <pc:spChg chg="add del">
          <ac:chgData name="Sammy Bergman" userId="aa2cb88fd5b117a1" providerId="LiveId" clId="{EE0B6B16-EAA7-49E3-922E-60C9A3F8B589}" dt="2021-11-08T23:48:09.307" v="224" actId="26606"/>
          <ac:spMkLst>
            <pc:docMk/>
            <pc:sldMk cId="1676655292" sldId="278"/>
            <ac:spMk id="16" creationId="{D2B78728-A580-49A7-84F9-6EF6F583ADE0}"/>
          </ac:spMkLst>
        </pc:spChg>
        <pc:spChg chg="add del">
          <ac:chgData name="Sammy Bergman" userId="aa2cb88fd5b117a1" providerId="LiveId" clId="{EE0B6B16-EAA7-49E3-922E-60C9A3F8B589}" dt="2021-11-08T23:48:09.307" v="224" actId="26606"/>
          <ac:spMkLst>
            <pc:docMk/>
            <pc:sldMk cId="1676655292" sldId="278"/>
            <ac:spMk id="18" creationId="{38FAA1A1-D861-433F-88FA-1E9D6FD31D11}"/>
          </ac:spMkLst>
        </pc:spChg>
        <pc:spChg chg="add del">
          <ac:chgData name="Sammy Bergman" userId="aa2cb88fd5b117a1" providerId="LiveId" clId="{EE0B6B16-EAA7-49E3-922E-60C9A3F8B589}" dt="2021-11-08T23:48:09.307" v="224" actId="26606"/>
          <ac:spMkLst>
            <pc:docMk/>
            <pc:sldMk cId="1676655292" sldId="278"/>
            <ac:spMk id="20" creationId="{8D71EDA1-87BF-4D5D-AB79-F346FD19278A}"/>
          </ac:spMkLst>
        </pc:spChg>
        <pc:graphicFrameChg chg="add del">
          <ac:chgData name="Sammy Bergman" userId="aa2cb88fd5b117a1" providerId="LiveId" clId="{EE0B6B16-EAA7-49E3-922E-60C9A3F8B589}" dt="2021-11-08T23:48:13.387" v="226" actId="26606"/>
          <ac:graphicFrameMkLst>
            <pc:docMk/>
            <pc:sldMk cId="1676655292" sldId="278"/>
            <ac:graphicFrameMk id="5" creationId="{75141D10-6C68-4A07-A51C-7AF6E67B732B}"/>
          </ac:graphicFrameMkLst>
        </pc:graphicFrameChg>
        <pc:picChg chg="add del">
          <ac:chgData name="Sammy Bergman" userId="aa2cb88fd5b117a1" providerId="LiveId" clId="{EE0B6B16-EAA7-49E3-922E-60C9A3F8B589}" dt="2021-11-08T23:48:13.387" v="226" actId="26606"/>
          <ac:picMkLst>
            <pc:docMk/>
            <pc:sldMk cId="1676655292" sldId="278"/>
            <ac:picMk id="6" creationId="{3CD254E3-4E00-4661-A13E-07F5CECAD7CF}"/>
          </ac:picMkLst>
        </pc:picChg>
      </pc:sldChg>
      <pc:sldChg chg="modSp mod">
        <pc:chgData name="Sammy Bergman" userId="aa2cb88fd5b117a1" providerId="LiveId" clId="{EE0B6B16-EAA7-49E3-922E-60C9A3F8B589}" dt="2021-11-08T23:49:33.411" v="240" actId="27636"/>
        <pc:sldMkLst>
          <pc:docMk/>
          <pc:sldMk cId="1284671311" sldId="279"/>
        </pc:sldMkLst>
        <pc:spChg chg="mod">
          <ac:chgData name="Sammy Bergman" userId="aa2cb88fd5b117a1" providerId="LiveId" clId="{EE0B6B16-EAA7-49E3-922E-60C9A3F8B589}" dt="2021-11-01T23:26:18.244" v="34"/>
          <ac:spMkLst>
            <pc:docMk/>
            <pc:sldMk cId="1284671311" sldId="279"/>
            <ac:spMk id="2" creationId="{3BF1417C-DFCE-485B-BA45-9A17FB5C683A}"/>
          </ac:spMkLst>
        </pc:spChg>
        <pc:spChg chg="mod">
          <ac:chgData name="Sammy Bergman" userId="aa2cb88fd5b117a1" providerId="LiveId" clId="{EE0B6B16-EAA7-49E3-922E-60C9A3F8B589}" dt="2021-11-08T23:49:33.411" v="240" actId="27636"/>
          <ac:spMkLst>
            <pc:docMk/>
            <pc:sldMk cId="1284671311" sldId="279"/>
            <ac:spMk id="3" creationId="{5AEEF447-3A51-4D00-AAF2-0F0A84748931}"/>
          </ac:spMkLst>
        </pc:spChg>
      </pc:sldChg>
      <pc:sldChg chg="modSp">
        <pc:chgData name="Sammy Bergman" userId="aa2cb88fd5b117a1" providerId="LiveId" clId="{EE0B6B16-EAA7-49E3-922E-60C9A3F8B589}" dt="2021-11-01T23:26:18.244" v="34"/>
        <pc:sldMkLst>
          <pc:docMk/>
          <pc:sldMk cId="2972457423" sldId="280"/>
        </pc:sldMkLst>
        <pc:spChg chg="mod">
          <ac:chgData name="Sammy Bergman" userId="aa2cb88fd5b117a1" providerId="LiveId" clId="{EE0B6B16-EAA7-49E3-922E-60C9A3F8B589}" dt="2021-11-01T23:26:18.244" v="34"/>
          <ac:spMkLst>
            <pc:docMk/>
            <pc:sldMk cId="2972457423" sldId="280"/>
            <ac:spMk id="2" creationId="{03354D71-BA77-4D7C-91E2-FD4651B81D7F}"/>
          </ac:spMkLst>
        </pc:spChg>
        <pc:spChg chg="mod">
          <ac:chgData name="Sammy Bergman" userId="aa2cb88fd5b117a1" providerId="LiveId" clId="{EE0B6B16-EAA7-49E3-922E-60C9A3F8B589}" dt="2021-11-01T23:26:18.244" v="34"/>
          <ac:spMkLst>
            <pc:docMk/>
            <pc:sldMk cId="2972457423" sldId="280"/>
            <ac:spMk id="3" creationId="{58E239D3-41FA-446B-9D02-8974B5E5024E}"/>
          </ac:spMkLst>
        </pc:spChg>
      </pc:sldChg>
      <pc:sldChg chg="modSp mod">
        <pc:chgData name="Sammy Bergman" userId="aa2cb88fd5b117a1" providerId="LiveId" clId="{EE0B6B16-EAA7-49E3-922E-60C9A3F8B589}" dt="2021-11-08T23:53:51.996" v="245" actId="14100"/>
        <pc:sldMkLst>
          <pc:docMk/>
          <pc:sldMk cId="3377091577" sldId="281"/>
        </pc:sldMkLst>
        <pc:spChg chg="mod">
          <ac:chgData name="Sammy Bergman" userId="aa2cb88fd5b117a1" providerId="LiveId" clId="{EE0B6B16-EAA7-49E3-922E-60C9A3F8B589}" dt="2021-11-01T23:26:18.244" v="34"/>
          <ac:spMkLst>
            <pc:docMk/>
            <pc:sldMk cId="3377091577" sldId="281"/>
            <ac:spMk id="2" creationId="{B099F424-36DD-4DF6-9FCC-9A2661FB3971}"/>
          </ac:spMkLst>
        </pc:spChg>
        <pc:spChg chg="mod">
          <ac:chgData name="Sammy Bergman" userId="aa2cb88fd5b117a1" providerId="LiveId" clId="{EE0B6B16-EAA7-49E3-922E-60C9A3F8B589}" dt="2021-11-08T23:53:51.996" v="245" actId="14100"/>
          <ac:spMkLst>
            <pc:docMk/>
            <pc:sldMk cId="3377091577" sldId="281"/>
            <ac:spMk id="3" creationId="{0AB2EC86-DE19-4C8A-B26D-F5F7D36CBB48}"/>
          </ac:spMkLst>
        </pc:spChg>
      </pc:sldChg>
      <pc:sldChg chg="modSp mod">
        <pc:chgData name="Sammy Bergman" userId="aa2cb88fd5b117a1" providerId="LiveId" clId="{EE0B6B16-EAA7-49E3-922E-60C9A3F8B589}" dt="2021-11-08T23:49:33.552" v="241" actId="27636"/>
        <pc:sldMkLst>
          <pc:docMk/>
          <pc:sldMk cId="1352213601" sldId="282"/>
        </pc:sldMkLst>
        <pc:spChg chg="mod">
          <ac:chgData name="Sammy Bergman" userId="aa2cb88fd5b117a1" providerId="LiveId" clId="{EE0B6B16-EAA7-49E3-922E-60C9A3F8B589}" dt="2021-11-01T23:26:18.244" v="34"/>
          <ac:spMkLst>
            <pc:docMk/>
            <pc:sldMk cId="1352213601" sldId="282"/>
            <ac:spMk id="2" creationId="{D496B2DF-DABA-4CD7-9DFE-71E58E0FFFC9}"/>
          </ac:spMkLst>
        </pc:spChg>
        <pc:spChg chg="mod">
          <ac:chgData name="Sammy Bergman" userId="aa2cb88fd5b117a1" providerId="LiveId" clId="{EE0B6B16-EAA7-49E3-922E-60C9A3F8B589}" dt="2021-11-08T23:49:33.552" v="241" actId="27636"/>
          <ac:spMkLst>
            <pc:docMk/>
            <pc:sldMk cId="1352213601" sldId="282"/>
            <ac:spMk id="3" creationId="{1B35A5F1-C9E5-486A-9EE8-97BE808D6B8F}"/>
          </ac:spMkLst>
        </pc:spChg>
      </pc:sldChg>
      <pc:sldChg chg="modSp mod">
        <pc:chgData name="Sammy Bergman" userId="aa2cb88fd5b117a1" providerId="LiveId" clId="{EE0B6B16-EAA7-49E3-922E-60C9A3F8B589}" dt="2021-11-09T00:37:21.531" v="992" actId="14100"/>
        <pc:sldMkLst>
          <pc:docMk/>
          <pc:sldMk cId="3921462972" sldId="283"/>
        </pc:sldMkLst>
        <pc:spChg chg="mod">
          <ac:chgData name="Sammy Bergman" userId="aa2cb88fd5b117a1" providerId="LiveId" clId="{EE0B6B16-EAA7-49E3-922E-60C9A3F8B589}" dt="2021-11-01T23:26:18.244" v="34"/>
          <ac:spMkLst>
            <pc:docMk/>
            <pc:sldMk cId="3921462972" sldId="283"/>
            <ac:spMk id="2" creationId="{63D34040-B4C1-4A3E-8678-6AFB4E43E2AD}"/>
          </ac:spMkLst>
        </pc:spChg>
        <pc:spChg chg="mod">
          <ac:chgData name="Sammy Bergman" userId="aa2cb88fd5b117a1" providerId="LiveId" clId="{EE0B6B16-EAA7-49E3-922E-60C9A3F8B589}" dt="2021-11-09T00:37:21.531" v="992" actId="14100"/>
          <ac:spMkLst>
            <pc:docMk/>
            <pc:sldMk cId="3921462972" sldId="283"/>
            <ac:spMk id="3" creationId="{FE1F7BB7-62E8-43FD-984B-A422367F6D90}"/>
          </ac:spMkLst>
        </pc:spChg>
      </pc:sldChg>
      <pc:sldChg chg="modSp mod">
        <pc:chgData name="Sammy Bergman" userId="aa2cb88fd5b117a1" providerId="LiveId" clId="{EE0B6B16-EAA7-49E3-922E-60C9A3F8B589}" dt="2021-11-16T00:36:35.846" v="1848" actId="20577"/>
        <pc:sldMkLst>
          <pc:docMk/>
          <pc:sldMk cId="2154188668" sldId="284"/>
        </pc:sldMkLst>
        <pc:spChg chg="mod">
          <ac:chgData name="Sammy Bergman" userId="aa2cb88fd5b117a1" providerId="LiveId" clId="{EE0B6B16-EAA7-49E3-922E-60C9A3F8B589}" dt="2021-11-01T23:26:18.244" v="34"/>
          <ac:spMkLst>
            <pc:docMk/>
            <pc:sldMk cId="2154188668" sldId="284"/>
            <ac:spMk id="2" creationId="{8064EACF-6837-443A-879F-34F341CE3E5B}"/>
          </ac:spMkLst>
        </pc:spChg>
        <pc:spChg chg="mod">
          <ac:chgData name="Sammy Bergman" userId="aa2cb88fd5b117a1" providerId="LiveId" clId="{EE0B6B16-EAA7-49E3-922E-60C9A3F8B589}" dt="2021-11-16T00:36:35.846" v="1848" actId="20577"/>
          <ac:spMkLst>
            <pc:docMk/>
            <pc:sldMk cId="2154188668" sldId="284"/>
            <ac:spMk id="3" creationId="{0C72231F-9D53-428A-AB6B-C5F6F3CF5039}"/>
          </ac:spMkLst>
        </pc:spChg>
      </pc:sldChg>
      <pc:sldChg chg="addSp delSp modSp new mod ord">
        <pc:chgData name="Sammy Bergman" userId="aa2cb88fd5b117a1" providerId="LiveId" clId="{EE0B6B16-EAA7-49E3-922E-60C9A3F8B589}" dt="2021-11-09T00:35:50.232" v="985"/>
        <pc:sldMkLst>
          <pc:docMk/>
          <pc:sldMk cId="3475316006" sldId="285"/>
        </pc:sldMkLst>
        <pc:spChg chg="mod">
          <ac:chgData name="Sammy Bergman" userId="aa2cb88fd5b117a1" providerId="LiveId" clId="{EE0B6B16-EAA7-49E3-922E-60C9A3F8B589}" dt="2021-11-08T17:21:16.900" v="42"/>
          <ac:spMkLst>
            <pc:docMk/>
            <pc:sldMk cId="3475316006" sldId="285"/>
            <ac:spMk id="2" creationId="{A0A8A4DD-A22F-4A71-8A9B-25372D48ABDF}"/>
          </ac:spMkLst>
        </pc:spChg>
        <pc:spChg chg="mod">
          <ac:chgData name="Sammy Bergman" userId="aa2cb88fd5b117a1" providerId="LiveId" clId="{EE0B6B16-EAA7-49E3-922E-60C9A3F8B589}" dt="2021-11-08T17:26:17.881" v="81" actId="20577"/>
          <ac:spMkLst>
            <pc:docMk/>
            <pc:sldMk cId="3475316006" sldId="285"/>
            <ac:spMk id="3" creationId="{2FDCBB0B-145F-4E29-83F2-A02A3100C2A4}"/>
          </ac:spMkLst>
        </pc:spChg>
        <pc:spChg chg="add del">
          <ac:chgData name="Sammy Bergman" userId="aa2cb88fd5b117a1" providerId="LiveId" clId="{EE0B6B16-EAA7-49E3-922E-60C9A3F8B589}" dt="2021-11-08T17:25:00.130" v="67"/>
          <ac:spMkLst>
            <pc:docMk/>
            <pc:sldMk cId="3475316006" sldId="285"/>
            <ac:spMk id="4" creationId="{19F4F28C-E1D1-4C86-A212-EC2141DEB0B9}"/>
          </ac:spMkLst>
        </pc:spChg>
      </pc:sldChg>
      <pc:sldChg chg="modSp new mod ord">
        <pc:chgData name="Sammy Bergman" userId="aa2cb88fd5b117a1" providerId="LiveId" clId="{EE0B6B16-EAA7-49E3-922E-60C9A3F8B589}" dt="2021-11-15T21:01:50.564" v="1108" actId="15"/>
        <pc:sldMkLst>
          <pc:docMk/>
          <pc:sldMk cId="1852936428" sldId="286"/>
        </pc:sldMkLst>
        <pc:spChg chg="mod">
          <ac:chgData name="Sammy Bergman" userId="aa2cb88fd5b117a1" providerId="LiveId" clId="{EE0B6B16-EAA7-49E3-922E-60C9A3F8B589}" dt="2021-11-08T17:28:29.307" v="84" actId="122"/>
          <ac:spMkLst>
            <pc:docMk/>
            <pc:sldMk cId="1852936428" sldId="286"/>
            <ac:spMk id="2" creationId="{AABE40C2-E133-4210-9698-2CCD322BB788}"/>
          </ac:spMkLst>
        </pc:spChg>
        <pc:spChg chg="mod">
          <ac:chgData name="Sammy Bergman" userId="aa2cb88fd5b117a1" providerId="LiveId" clId="{EE0B6B16-EAA7-49E3-922E-60C9A3F8B589}" dt="2021-11-15T21:01:50.564" v="1108" actId="15"/>
          <ac:spMkLst>
            <pc:docMk/>
            <pc:sldMk cId="1852936428" sldId="286"/>
            <ac:spMk id="3" creationId="{8DB43843-95A3-4E07-8FB8-B52F6747C5FB}"/>
          </ac:spMkLst>
        </pc:spChg>
      </pc:sldChg>
      <pc:sldChg chg="modSp new mod">
        <pc:chgData name="Sammy Bergman" userId="aa2cb88fd5b117a1" providerId="LiveId" clId="{EE0B6B16-EAA7-49E3-922E-60C9A3F8B589}" dt="2021-11-08T17:49:14.080" v="188"/>
        <pc:sldMkLst>
          <pc:docMk/>
          <pc:sldMk cId="3752825795" sldId="287"/>
        </pc:sldMkLst>
        <pc:spChg chg="mod">
          <ac:chgData name="Sammy Bergman" userId="aa2cb88fd5b117a1" providerId="LiveId" clId="{EE0B6B16-EAA7-49E3-922E-60C9A3F8B589}" dt="2021-11-08T17:49:10.115" v="185" actId="20577"/>
          <ac:spMkLst>
            <pc:docMk/>
            <pc:sldMk cId="3752825795" sldId="287"/>
            <ac:spMk id="2" creationId="{927E4E16-1345-4C93-8720-CCEC8CDD0E02}"/>
          </ac:spMkLst>
        </pc:spChg>
        <pc:spChg chg="mod">
          <ac:chgData name="Sammy Bergman" userId="aa2cb88fd5b117a1" providerId="LiveId" clId="{EE0B6B16-EAA7-49E3-922E-60C9A3F8B589}" dt="2021-11-08T17:49:14.080" v="188"/>
          <ac:spMkLst>
            <pc:docMk/>
            <pc:sldMk cId="3752825795" sldId="287"/>
            <ac:spMk id="3" creationId="{047C706B-FABB-45F0-AEDF-331AD21FAE38}"/>
          </ac:spMkLst>
        </pc:spChg>
      </pc:sldChg>
      <pc:sldChg chg="modSp new mod">
        <pc:chgData name="Sammy Bergman" userId="aa2cb88fd5b117a1" providerId="LiveId" clId="{EE0B6B16-EAA7-49E3-922E-60C9A3F8B589}" dt="2021-11-08T17:51:34.964" v="200" actId="123"/>
        <pc:sldMkLst>
          <pc:docMk/>
          <pc:sldMk cId="3983999759" sldId="288"/>
        </pc:sldMkLst>
        <pc:spChg chg="mod">
          <ac:chgData name="Sammy Bergman" userId="aa2cb88fd5b117a1" providerId="LiveId" clId="{EE0B6B16-EAA7-49E3-922E-60C9A3F8B589}" dt="2021-11-08T17:51:34.964" v="200" actId="123"/>
          <ac:spMkLst>
            <pc:docMk/>
            <pc:sldMk cId="3983999759" sldId="288"/>
            <ac:spMk id="2" creationId="{93284C6D-66E9-4B52-BD65-4DF8BACC56D1}"/>
          </ac:spMkLst>
        </pc:spChg>
        <pc:spChg chg="mod">
          <ac:chgData name="Sammy Bergman" userId="aa2cb88fd5b117a1" providerId="LiveId" clId="{EE0B6B16-EAA7-49E3-922E-60C9A3F8B589}" dt="2021-11-08T17:50:07.127" v="198" actId="5793"/>
          <ac:spMkLst>
            <pc:docMk/>
            <pc:sldMk cId="3983999759" sldId="288"/>
            <ac:spMk id="3" creationId="{DEA3F321-BF69-417F-AA7C-57AAAC5FADB5}"/>
          </ac:spMkLst>
        </pc:spChg>
      </pc:sldChg>
      <pc:sldChg chg="modSp new mod">
        <pc:chgData name="Sammy Bergman" userId="aa2cb88fd5b117a1" providerId="LiveId" clId="{EE0B6B16-EAA7-49E3-922E-60C9A3F8B589}" dt="2021-11-09T00:42:16.318" v="1092" actId="27636"/>
        <pc:sldMkLst>
          <pc:docMk/>
          <pc:sldMk cId="831176847" sldId="289"/>
        </pc:sldMkLst>
        <pc:spChg chg="mod">
          <ac:chgData name="Sammy Bergman" userId="aa2cb88fd5b117a1" providerId="LiveId" clId="{EE0B6B16-EAA7-49E3-922E-60C9A3F8B589}" dt="2021-11-08T17:51:42.525" v="202" actId="123"/>
          <ac:spMkLst>
            <pc:docMk/>
            <pc:sldMk cId="831176847" sldId="289"/>
            <ac:spMk id="2" creationId="{B0E9926F-DA07-461B-8148-50A30B3B7F69}"/>
          </ac:spMkLst>
        </pc:spChg>
        <pc:spChg chg="mod">
          <ac:chgData name="Sammy Bergman" userId="aa2cb88fd5b117a1" providerId="LiveId" clId="{EE0B6B16-EAA7-49E3-922E-60C9A3F8B589}" dt="2021-11-09T00:42:16.318" v="1092" actId="27636"/>
          <ac:spMkLst>
            <pc:docMk/>
            <pc:sldMk cId="831176847" sldId="289"/>
            <ac:spMk id="3" creationId="{F411357C-ABEF-43E0-B07E-F7011706EA50}"/>
          </ac:spMkLst>
        </pc:spChg>
      </pc:sldChg>
      <pc:sldChg chg="modSp new mod ord">
        <pc:chgData name="Sammy Bergman" userId="aa2cb88fd5b117a1" providerId="LiveId" clId="{EE0B6B16-EAA7-49E3-922E-60C9A3F8B589}" dt="2021-11-09T00:34:31.166" v="981"/>
        <pc:sldMkLst>
          <pc:docMk/>
          <pc:sldMk cId="2170124775" sldId="290"/>
        </pc:sldMkLst>
        <pc:spChg chg="mod">
          <ac:chgData name="Sammy Bergman" userId="aa2cb88fd5b117a1" providerId="LiveId" clId="{EE0B6B16-EAA7-49E3-922E-60C9A3F8B589}" dt="2021-11-08T23:56:00.863" v="252"/>
          <ac:spMkLst>
            <pc:docMk/>
            <pc:sldMk cId="2170124775" sldId="290"/>
            <ac:spMk id="2" creationId="{C4C9A1E9-6947-4CDA-9F01-3CB819D5BA8F}"/>
          </ac:spMkLst>
        </pc:spChg>
        <pc:spChg chg="mod">
          <ac:chgData name="Sammy Bergman" userId="aa2cb88fd5b117a1" providerId="LiveId" clId="{EE0B6B16-EAA7-49E3-922E-60C9A3F8B589}" dt="2021-11-08T23:55:05.913" v="249"/>
          <ac:spMkLst>
            <pc:docMk/>
            <pc:sldMk cId="2170124775" sldId="290"/>
            <ac:spMk id="3" creationId="{EC9B17DC-636A-4E6C-9567-F6D9B6AD93FA}"/>
          </ac:spMkLst>
        </pc:spChg>
      </pc:sldChg>
      <pc:sldChg chg="modSp new del mod">
        <pc:chgData name="Sammy Bergman" userId="aa2cb88fd5b117a1" providerId="LiveId" clId="{EE0B6B16-EAA7-49E3-922E-60C9A3F8B589}" dt="2021-11-09T00:34:29.891" v="979" actId="47"/>
        <pc:sldMkLst>
          <pc:docMk/>
          <pc:sldMk cId="932165382" sldId="291"/>
        </pc:sldMkLst>
        <pc:spChg chg="mod">
          <ac:chgData name="Sammy Bergman" userId="aa2cb88fd5b117a1" providerId="LiveId" clId="{EE0B6B16-EAA7-49E3-922E-60C9A3F8B589}" dt="2021-11-08T23:56:16.864" v="254" actId="122"/>
          <ac:spMkLst>
            <pc:docMk/>
            <pc:sldMk cId="932165382" sldId="291"/>
            <ac:spMk id="2" creationId="{0048AED4-6169-4BC2-AF4B-7C8F4F052FD4}"/>
          </ac:spMkLst>
        </pc:spChg>
      </pc:sldChg>
      <pc:sldChg chg="modSp new mod">
        <pc:chgData name="Sammy Bergman" userId="aa2cb88fd5b117a1" providerId="LiveId" clId="{EE0B6B16-EAA7-49E3-922E-60C9A3F8B589}" dt="2021-11-08T23:58:45.408" v="346"/>
        <pc:sldMkLst>
          <pc:docMk/>
          <pc:sldMk cId="3533105764" sldId="292"/>
        </pc:sldMkLst>
        <pc:spChg chg="mod">
          <ac:chgData name="Sammy Bergman" userId="aa2cb88fd5b117a1" providerId="LiveId" clId="{EE0B6B16-EAA7-49E3-922E-60C9A3F8B589}" dt="2021-11-08T23:58:02.227" v="339" actId="20577"/>
          <ac:spMkLst>
            <pc:docMk/>
            <pc:sldMk cId="3533105764" sldId="292"/>
            <ac:spMk id="2" creationId="{754BB099-4F96-4842-A043-F4E4518BDCB6}"/>
          </ac:spMkLst>
        </pc:spChg>
        <pc:spChg chg="mod">
          <ac:chgData name="Sammy Bergman" userId="aa2cb88fd5b117a1" providerId="LiveId" clId="{EE0B6B16-EAA7-49E3-922E-60C9A3F8B589}" dt="2021-11-08T23:58:45.408" v="346"/>
          <ac:spMkLst>
            <pc:docMk/>
            <pc:sldMk cId="3533105764" sldId="292"/>
            <ac:spMk id="3" creationId="{E7766C53-9F5D-4B9A-B5B2-2D92C4F8F997}"/>
          </ac:spMkLst>
        </pc:spChg>
      </pc:sldChg>
      <pc:sldChg chg="modSp new mod">
        <pc:chgData name="Sammy Bergman" userId="aa2cb88fd5b117a1" providerId="LiveId" clId="{EE0B6B16-EAA7-49E3-922E-60C9A3F8B589}" dt="2021-11-09T00:38:43.648" v="1087" actId="20577"/>
        <pc:sldMkLst>
          <pc:docMk/>
          <pc:sldMk cId="35312611" sldId="293"/>
        </pc:sldMkLst>
        <pc:spChg chg="mod">
          <ac:chgData name="Sammy Bergman" userId="aa2cb88fd5b117a1" providerId="LiveId" clId="{EE0B6B16-EAA7-49E3-922E-60C9A3F8B589}" dt="2021-11-08T23:59:02.164" v="349"/>
          <ac:spMkLst>
            <pc:docMk/>
            <pc:sldMk cId="35312611" sldId="293"/>
            <ac:spMk id="2" creationId="{55BAC7A0-244E-434E-B29D-0F1482BE9F59}"/>
          </ac:spMkLst>
        </pc:spChg>
        <pc:spChg chg="mod">
          <ac:chgData name="Sammy Bergman" userId="aa2cb88fd5b117a1" providerId="LiveId" clId="{EE0B6B16-EAA7-49E3-922E-60C9A3F8B589}" dt="2021-11-09T00:38:43.648" v="1087" actId="20577"/>
          <ac:spMkLst>
            <pc:docMk/>
            <pc:sldMk cId="35312611" sldId="293"/>
            <ac:spMk id="3" creationId="{F45D7030-BDCC-4DA4-AA2C-C0B31CAC92C8}"/>
          </ac:spMkLst>
        </pc:spChg>
      </pc:sldChg>
      <pc:sldChg chg="modSp new mod">
        <pc:chgData name="Sammy Bergman" userId="aa2cb88fd5b117a1" providerId="LiveId" clId="{EE0B6B16-EAA7-49E3-922E-60C9A3F8B589}" dt="2021-11-09T00:01:18.025" v="371"/>
        <pc:sldMkLst>
          <pc:docMk/>
          <pc:sldMk cId="3916160025" sldId="294"/>
        </pc:sldMkLst>
        <pc:spChg chg="mod">
          <ac:chgData name="Sammy Bergman" userId="aa2cb88fd5b117a1" providerId="LiveId" clId="{EE0B6B16-EAA7-49E3-922E-60C9A3F8B589}" dt="2021-11-09T00:00:34.302" v="362"/>
          <ac:spMkLst>
            <pc:docMk/>
            <pc:sldMk cId="3916160025" sldId="294"/>
            <ac:spMk id="2" creationId="{A3297FCD-5F26-4B5C-811B-6B513410ACD8}"/>
          </ac:spMkLst>
        </pc:spChg>
        <pc:spChg chg="mod">
          <ac:chgData name="Sammy Bergman" userId="aa2cb88fd5b117a1" providerId="LiveId" clId="{EE0B6B16-EAA7-49E3-922E-60C9A3F8B589}" dt="2021-11-09T00:01:18.025" v="371"/>
          <ac:spMkLst>
            <pc:docMk/>
            <pc:sldMk cId="3916160025" sldId="294"/>
            <ac:spMk id="3" creationId="{9C5216D6-9F51-4B57-A18E-2BBB0F39A031}"/>
          </ac:spMkLst>
        </pc:spChg>
      </pc:sldChg>
      <pc:sldChg chg="modSp new mod">
        <pc:chgData name="Sammy Bergman" userId="aa2cb88fd5b117a1" providerId="LiveId" clId="{EE0B6B16-EAA7-49E3-922E-60C9A3F8B589}" dt="2021-11-09T00:03:54.691" v="467" actId="27636"/>
        <pc:sldMkLst>
          <pc:docMk/>
          <pc:sldMk cId="2180421051" sldId="295"/>
        </pc:sldMkLst>
        <pc:spChg chg="mod">
          <ac:chgData name="Sammy Bergman" userId="aa2cb88fd5b117a1" providerId="LiveId" clId="{EE0B6B16-EAA7-49E3-922E-60C9A3F8B589}" dt="2021-11-09T00:01:57.573" v="406" actId="20577"/>
          <ac:spMkLst>
            <pc:docMk/>
            <pc:sldMk cId="2180421051" sldId="295"/>
            <ac:spMk id="2" creationId="{F3D4C4FA-6323-4F29-A943-744C5885FD29}"/>
          </ac:spMkLst>
        </pc:spChg>
        <pc:spChg chg="mod">
          <ac:chgData name="Sammy Bergman" userId="aa2cb88fd5b117a1" providerId="LiveId" clId="{EE0B6B16-EAA7-49E3-922E-60C9A3F8B589}" dt="2021-11-09T00:03:54.691" v="467" actId="27636"/>
          <ac:spMkLst>
            <pc:docMk/>
            <pc:sldMk cId="2180421051" sldId="295"/>
            <ac:spMk id="3" creationId="{76FF811A-B37B-491E-87F9-3FBF1A2776E6}"/>
          </ac:spMkLst>
        </pc:spChg>
      </pc:sldChg>
      <pc:sldChg chg="modSp new mod">
        <pc:chgData name="Sammy Bergman" userId="aa2cb88fd5b117a1" providerId="LiveId" clId="{EE0B6B16-EAA7-49E3-922E-60C9A3F8B589}" dt="2021-11-09T00:04:59.509" v="482" actId="14100"/>
        <pc:sldMkLst>
          <pc:docMk/>
          <pc:sldMk cId="888154099" sldId="296"/>
        </pc:sldMkLst>
        <pc:spChg chg="mod">
          <ac:chgData name="Sammy Bergman" userId="aa2cb88fd5b117a1" providerId="LiveId" clId="{EE0B6B16-EAA7-49E3-922E-60C9A3F8B589}" dt="2021-11-09T00:03:05.251" v="455" actId="20577"/>
          <ac:spMkLst>
            <pc:docMk/>
            <pc:sldMk cId="888154099" sldId="296"/>
            <ac:spMk id="2" creationId="{D5B3BADF-600A-44AC-B944-05C802C1908B}"/>
          </ac:spMkLst>
        </pc:spChg>
        <pc:spChg chg="mod">
          <ac:chgData name="Sammy Bergman" userId="aa2cb88fd5b117a1" providerId="LiveId" clId="{EE0B6B16-EAA7-49E3-922E-60C9A3F8B589}" dt="2021-11-09T00:04:59.509" v="482" actId="14100"/>
          <ac:spMkLst>
            <pc:docMk/>
            <pc:sldMk cId="888154099" sldId="296"/>
            <ac:spMk id="3" creationId="{B5F5B780-213D-4971-81F1-1BB9D25C5B39}"/>
          </ac:spMkLst>
        </pc:spChg>
      </pc:sldChg>
      <pc:sldChg chg="modSp new mod">
        <pc:chgData name="Sammy Bergman" userId="aa2cb88fd5b117a1" providerId="LiveId" clId="{EE0B6B16-EAA7-49E3-922E-60C9A3F8B589}" dt="2021-11-09T00:08:12.708" v="488" actId="782"/>
        <pc:sldMkLst>
          <pc:docMk/>
          <pc:sldMk cId="515372979" sldId="297"/>
        </pc:sldMkLst>
        <pc:spChg chg="mod">
          <ac:chgData name="Sammy Bergman" userId="aa2cb88fd5b117a1" providerId="LiveId" clId="{EE0B6B16-EAA7-49E3-922E-60C9A3F8B589}" dt="2021-11-09T00:04:11.192" v="470"/>
          <ac:spMkLst>
            <pc:docMk/>
            <pc:sldMk cId="515372979" sldId="297"/>
            <ac:spMk id="2" creationId="{3029BF3D-6861-45A1-B023-6DCF2232D986}"/>
          </ac:spMkLst>
        </pc:spChg>
        <pc:spChg chg="mod">
          <ac:chgData name="Sammy Bergman" userId="aa2cb88fd5b117a1" providerId="LiveId" clId="{EE0B6B16-EAA7-49E3-922E-60C9A3F8B589}" dt="2021-11-09T00:08:12.708" v="488" actId="782"/>
          <ac:spMkLst>
            <pc:docMk/>
            <pc:sldMk cId="515372979" sldId="297"/>
            <ac:spMk id="3" creationId="{F7EB4705-4C29-4432-ACC8-FEFCABEBB93B}"/>
          </ac:spMkLst>
        </pc:spChg>
      </pc:sldChg>
      <pc:sldChg chg="modSp new mod">
        <pc:chgData name="Sammy Bergman" userId="aa2cb88fd5b117a1" providerId="LiveId" clId="{EE0B6B16-EAA7-49E3-922E-60C9A3F8B589}" dt="2021-11-09T00:09:25.126" v="505" actId="27636"/>
        <pc:sldMkLst>
          <pc:docMk/>
          <pc:sldMk cId="811869152" sldId="298"/>
        </pc:sldMkLst>
        <pc:spChg chg="mod">
          <ac:chgData name="Sammy Bergman" userId="aa2cb88fd5b117a1" providerId="LiveId" clId="{EE0B6B16-EAA7-49E3-922E-60C9A3F8B589}" dt="2021-11-09T00:08:42.589" v="491"/>
          <ac:spMkLst>
            <pc:docMk/>
            <pc:sldMk cId="811869152" sldId="298"/>
            <ac:spMk id="2" creationId="{7E6795F1-A771-4B36-9E41-5A902D16C48C}"/>
          </ac:spMkLst>
        </pc:spChg>
        <pc:spChg chg="mod">
          <ac:chgData name="Sammy Bergman" userId="aa2cb88fd5b117a1" providerId="LiveId" clId="{EE0B6B16-EAA7-49E3-922E-60C9A3F8B589}" dt="2021-11-09T00:09:25.126" v="505" actId="27636"/>
          <ac:spMkLst>
            <pc:docMk/>
            <pc:sldMk cId="811869152" sldId="298"/>
            <ac:spMk id="3" creationId="{80070E53-0A5A-47FD-8BD4-6597BD360D40}"/>
          </ac:spMkLst>
        </pc:spChg>
      </pc:sldChg>
      <pc:sldChg chg="modSp new mod">
        <pc:chgData name="Sammy Bergman" userId="aa2cb88fd5b117a1" providerId="LiveId" clId="{EE0B6B16-EAA7-49E3-922E-60C9A3F8B589}" dt="2021-11-09T00:11:33.217" v="547"/>
        <pc:sldMkLst>
          <pc:docMk/>
          <pc:sldMk cId="3266445416" sldId="299"/>
        </pc:sldMkLst>
        <pc:spChg chg="mod">
          <ac:chgData name="Sammy Bergman" userId="aa2cb88fd5b117a1" providerId="LiveId" clId="{EE0B6B16-EAA7-49E3-922E-60C9A3F8B589}" dt="2021-11-09T00:11:13.213" v="540" actId="20577"/>
          <ac:spMkLst>
            <pc:docMk/>
            <pc:sldMk cId="3266445416" sldId="299"/>
            <ac:spMk id="2" creationId="{B7FB2521-D9DF-4893-85AA-FE5F05AE0515}"/>
          </ac:spMkLst>
        </pc:spChg>
        <pc:spChg chg="mod">
          <ac:chgData name="Sammy Bergman" userId="aa2cb88fd5b117a1" providerId="LiveId" clId="{EE0B6B16-EAA7-49E3-922E-60C9A3F8B589}" dt="2021-11-09T00:11:33.217" v="547"/>
          <ac:spMkLst>
            <pc:docMk/>
            <pc:sldMk cId="3266445416" sldId="299"/>
            <ac:spMk id="3" creationId="{CF539C1F-A474-4680-86A4-F740518281C4}"/>
          </ac:spMkLst>
        </pc:spChg>
      </pc:sldChg>
      <pc:sldChg chg="modSp new mod">
        <pc:chgData name="Sammy Bergman" userId="aa2cb88fd5b117a1" providerId="LiveId" clId="{EE0B6B16-EAA7-49E3-922E-60C9A3F8B589}" dt="2021-11-09T00:13:26.569" v="600" actId="255"/>
        <pc:sldMkLst>
          <pc:docMk/>
          <pc:sldMk cId="1770037715" sldId="300"/>
        </pc:sldMkLst>
        <pc:spChg chg="mod">
          <ac:chgData name="Sammy Bergman" userId="aa2cb88fd5b117a1" providerId="LiveId" clId="{EE0B6B16-EAA7-49E3-922E-60C9A3F8B589}" dt="2021-11-09T00:11:55.966" v="583" actId="20577"/>
          <ac:spMkLst>
            <pc:docMk/>
            <pc:sldMk cId="1770037715" sldId="300"/>
            <ac:spMk id="2" creationId="{67DD5FA2-7D35-4003-A796-F1AA9FD0A27E}"/>
          </ac:spMkLst>
        </pc:spChg>
        <pc:spChg chg="mod">
          <ac:chgData name="Sammy Bergman" userId="aa2cb88fd5b117a1" providerId="LiveId" clId="{EE0B6B16-EAA7-49E3-922E-60C9A3F8B589}" dt="2021-11-09T00:13:26.569" v="600" actId="255"/>
          <ac:spMkLst>
            <pc:docMk/>
            <pc:sldMk cId="1770037715" sldId="300"/>
            <ac:spMk id="3" creationId="{E10EF11B-AD3B-41C1-B494-9F700293F0AD}"/>
          </ac:spMkLst>
        </pc:spChg>
      </pc:sldChg>
      <pc:sldChg chg="modSp new mod">
        <pc:chgData name="Sammy Bergman" userId="aa2cb88fd5b117a1" providerId="LiveId" clId="{EE0B6B16-EAA7-49E3-922E-60C9A3F8B589}" dt="2021-11-09T00:14:05.684" v="611" actId="27636"/>
        <pc:sldMkLst>
          <pc:docMk/>
          <pc:sldMk cId="1268334758" sldId="301"/>
        </pc:sldMkLst>
        <pc:spChg chg="mod">
          <ac:chgData name="Sammy Bergman" userId="aa2cb88fd5b117a1" providerId="LiveId" clId="{EE0B6B16-EAA7-49E3-922E-60C9A3F8B589}" dt="2021-11-09T00:13:40.499" v="603"/>
          <ac:spMkLst>
            <pc:docMk/>
            <pc:sldMk cId="1268334758" sldId="301"/>
            <ac:spMk id="2" creationId="{38A8853F-4B3C-47D0-95A1-A0FC73ED5092}"/>
          </ac:spMkLst>
        </pc:spChg>
        <pc:spChg chg="mod">
          <ac:chgData name="Sammy Bergman" userId="aa2cb88fd5b117a1" providerId="LiveId" clId="{EE0B6B16-EAA7-49E3-922E-60C9A3F8B589}" dt="2021-11-09T00:14:05.684" v="611" actId="27636"/>
          <ac:spMkLst>
            <pc:docMk/>
            <pc:sldMk cId="1268334758" sldId="301"/>
            <ac:spMk id="3" creationId="{C1DD37BD-2080-425B-972F-29089915FE86}"/>
          </ac:spMkLst>
        </pc:spChg>
      </pc:sldChg>
      <pc:sldChg chg="modSp new mod">
        <pc:chgData name="Sammy Bergman" userId="aa2cb88fd5b117a1" providerId="LiveId" clId="{EE0B6B16-EAA7-49E3-922E-60C9A3F8B589}" dt="2021-11-09T00:27:06.029" v="748" actId="123"/>
        <pc:sldMkLst>
          <pc:docMk/>
          <pc:sldMk cId="3324239727" sldId="302"/>
        </pc:sldMkLst>
        <pc:spChg chg="mod">
          <ac:chgData name="Sammy Bergman" userId="aa2cb88fd5b117a1" providerId="LiveId" clId="{EE0B6B16-EAA7-49E3-922E-60C9A3F8B589}" dt="2021-11-09T00:14:36.100" v="687" actId="20577"/>
          <ac:spMkLst>
            <pc:docMk/>
            <pc:sldMk cId="3324239727" sldId="302"/>
            <ac:spMk id="2" creationId="{BCE1A993-CC8A-47C2-B117-D10643C37817}"/>
          </ac:spMkLst>
        </pc:spChg>
        <pc:spChg chg="mod">
          <ac:chgData name="Sammy Bergman" userId="aa2cb88fd5b117a1" providerId="LiveId" clId="{EE0B6B16-EAA7-49E3-922E-60C9A3F8B589}" dt="2021-11-09T00:27:06.029" v="748" actId="123"/>
          <ac:spMkLst>
            <pc:docMk/>
            <pc:sldMk cId="3324239727" sldId="302"/>
            <ac:spMk id="3" creationId="{8627A6A6-DA31-458A-AA96-05509B4A1EEC}"/>
          </ac:spMkLst>
        </pc:spChg>
      </pc:sldChg>
      <pc:sldChg chg="modSp new mod">
        <pc:chgData name="Sammy Bergman" userId="aa2cb88fd5b117a1" providerId="LiveId" clId="{EE0B6B16-EAA7-49E3-922E-60C9A3F8B589}" dt="2021-11-09T00:29:20.903" v="818" actId="123"/>
        <pc:sldMkLst>
          <pc:docMk/>
          <pc:sldMk cId="1999937094" sldId="303"/>
        </pc:sldMkLst>
        <pc:spChg chg="mod">
          <ac:chgData name="Sammy Bergman" userId="aa2cb88fd5b117a1" providerId="LiveId" clId="{EE0B6B16-EAA7-49E3-922E-60C9A3F8B589}" dt="2021-11-09T00:29:04.786" v="809" actId="20577"/>
          <ac:spMkLst>
            <pc:docMk/>
            <pc:sldMk cId="1999937094" sldId="303"/>
            <ac:spMk id="2" creationId="{E823FBEF-99FF-4525-85D4-CD7F749C9E81}"/>
          </ac:spMkLst>
        </pc:spChg>
        <pc:spChg chg="mod">
          <ac:chgData name="Sammy Bergman" userId="aa2cb88fd5b117a1" providerId="LiveId" clId="{EE0B6B16-EAA7-49E3-922E-60C9A3F8B589}" dt="2021-11-09T00:29:20.903" v="818" actId="123"/>
          <ac:spMkLst>
            <pc:docMk/>
            <pc:sldMk cId="1999937094" sldId="303"/>
            <ac:spMk id="3" creationId="{D63570D6-6E4D-4503-8835-88B01BFD6F6E}"/>
          </ac:spMkLst>
        </pc:spChg>
      </pc:sldChg>
      <pc:sldChg chg="modSp new mod">
        <pc:chgData name="Sammy Bergman" userId="aa2cb88fd5b117a1" providerId="LiveId" clId="{EE0B6B16-EAA7-49E3-922E-60C9A3F8B589}" dt="2021-11-09T00:31:11.720" v="829" actId="27636"/>
        <pc:sldMkLst>
          <pc:docMk/>
          <pc:sldMk cId="3107591625" sldId="304"/>
        </pc:sldMkLst>
        <pc:spChg chg="mod">
          <ac:chgData name="Sammy Bergman" userId="aa2cb88fd5b117a1" providerId="LiveId" clId="{EE0B6B16-EAA7-49E3-922E-60C9A3F8B589}" dt="2021-11-09T00:30:04.063" v="821"/>
          <ac:spMkLst>
            <pc:docMk/>
            <pc:sldMk cId="3107591625" sldId="304"/>
            <ac:spMk id="2" creationId="{A8B01AFB-EA0A-4D5E-A856-349FB5425AFA}"/>
          </ac:spMkLst>
        </pc:spChg>
        <pc:spChg chg="mod">
          <ac:chgData name="Sammy Bergman" userId="aa2cb88fd5b117a1" providerId="LiveId" clId="{EE0B6B16-EAA7-49E3-922E-60C9A3F8B589}" dt="2021-11-09T00:31:11.720" v="829" actId="27636"/>
          <ac:spMkLst>
            <pc:docMk/>
            <pc:sldMk cId="3107591625" sldId="304"/>
            <ac:spMk id="3" creationId="{8F6FC65B-E2A8-4004-9531-8CD3AC8B3DE1}"/>
          </ac:spMkLst>
        </pc:spChg>
      </pc:sldChg>
      <pc:sldChg chg="modSp new mod">
        <pc:chgData name="Sammy Bergman" userId="aa2cb88fd5b117a1" providerId="LiveId" clId="{EE0B6B16-EAA7-49E3-922E-60C9A3F8B589}" dt="2021-11-09T00:33:03.137" v="901"/>
        <pc:sldMkLst>
          <pc:docMk/>
          <pc:sldMk cId="2936596820" sldId="305"/>
        </pc:sldMkLst>
        <pc:spChg chg="mod">
          <ac:chgData name="Sammy Bergman" userId="aa2cb88fd5b117a1" providerId="LiveId" clId="{EE0B6B16-EAA7-49E3-922E-60C9A3F8B589}" dt="2021-11-09T00:31:59.434" v="880" actId="20577"/>
          <ac:spMkLst>
            <pc:docMk/>
            <pc:sldMk cId="2936596820" sldId="305"/>
            <ac:spMk id="2" creationId="{51EF6412-E97F-4DEC-8029-9D206DF39AB6}"/>
          </ac:spMkLst>
        </pc:spChg>
        <pc:spChg chg="mod">
          <ac:chgData name="Sammy Bergman" userId="aa2cb88fd5b117a1" providerId="LiveId" clId="{EE0B6B16-EAA7-49E3-922E-60C9A3F8B589}" dt="2021-11-09T00:33:03.137" v="901"/>
          <ac:spMkLst>
            <pc:docMk/>
            <pc:sldMk cId="2936596820" sldId="305"/>
            <ac:spMk id="3" creationId="{38764F86-4C99-4E42-9947-320552EA9BA2}"/>
          </ac:spMkLst>
        </pc:spChg>
      </pc:sldChg>
      <pc:sldChg chg="modSp new mod">
        <pc:chgData name="Sammy Bergman" userId="aa2cb88fd5b117a1" providerId="LiveId" clId="{EE0B6B16-EAA7-49E3-922E-60C9A3F8B589}" dt="2021-11-09T00:34:16.709" v="978" actId="27636"/>
        <pc:sldMkLst>
          <pc:docMk/>
          <pc:sldMk cId="1036683748" sldId="306"/>
        </pc:sldMkLst>
        <pc:spChg chg="mod">
          <ac:chgData name="Sammy Bergman" userId="aa2cb88fd5b117a1" providerId="LiveId" clId="{EE0B6B16-EAA7-49E3-922E-60C9A3F8B589}" dt="2021-11-09T00:33:24.699" v="966" actId="313"/>
          <ac:spMkLst>
            <pc:docMk/>
            <pc:sldMk cId="1036683748" sldId="306"/>
            <ac:spMk id="2" creationId="{AC30D274-3D07-47B9-9879-442E65314B88}"/>
          </ac:spMkLst>
        </pc:spChg>
        <pc:spChg chg="mod">
          <ac:chgData name="Sammy Bergman" userId="aa2cb88fd5b117a1" providerId="LiveId" clId="{EE0B6B16-EAA7-49E3-922E-60C9A3F8B589}" dt="2021-11-09T00:34:16.709" v="978" actId="27636"/>
          <ac:spMkLst>
            <pc:docMk/>
            <pc:sldMk cId="1036683748" sldId="306"/>
            <ac:spMk id="3" creationId="{B1BB2943-DF5E-48BD-8A78-3F6D9EE9433A}"/>
          </ac:spMkLst>
        </pc:spChg>
      </pc:sldChg>
      <pc:sldChg chg="modSp new del mod">
        <pc:chgData name="Sammy Bergman" userId="aa2cb88fd5b117a1" providerId="LiveId" clId="{EE0B6B16-EAA7-49E3-922E-60C9A3F8B589}" dt="2021-11-09T00:41:54.983" v="1090" actId="2696"/>
        <pc:sldMkLst>
          <pc:docMk/>
          <pc:sldMk cId="876461202" sldId="307"/>
        </pc:sldMkLst>
        <pc:spChg chg="mod">
          <ac:chgData name="Sammy Bergman" userId="aa2cb88fd5b117a1" providerId="LiveId" clId="{EE0B6B16-EAA7-49E3-922E-60C9A3F8B589}" dt="2021-11-09T00:41:44.045" v="1089" actId="122"/>
          <ac:spMkLst>
            <pc:docMk/>
            <pc:sldMk cId="876461202" sldId="307"/>
            <ac:spMk id="2" creationId="{1299DC53-4C5C-4F65-87A1-7EEC6FF9DC57}"/>
          </ac:spMkLst>
        </pc:spChg>
      </pc:sldChg>
      <pc:sldChg chg="modSp new mod">
        <pc:chgData name="Sammy Bergman" userId="aa2cb88fd5b117a1" providerId="LiveId" clId="{EE0B6B16-EAA7-49E3-922E-60C9A3F8B589}" dt="2021-11-09T00:47:57.269" v="1105" actId="27636"/>
        <pc:sldMkLst>
          <pc:docMk/>
          <pc:sldMk cId="1032436965" sldId="307"/>
        </pc:sldMkLst>
        <pc:spChg chg="mod">
          <ac:chgData name="Sammy Bergman" userId="aa2cb88fd5b117a1" providerId="LiveId" clId="{EE0B6B16-EAA7-49E3-922E-60C9A3F8B589}" dt="2021-11-09T00:47:29.108" v="1095"/>
          <ac:spMkLst>
            <pc:docMk/>
            <pc:sldMk cId="1032436965" sldId="307"/>
            <ac:spMk id="2" creationId="{39349AE7-B57C-4563-AE50-470E5787ECF9}"/>
          </ac:spMkLst>
        </pc:spChg>
        <pc:spChg chg="mod">
          <ac:chgData name="Sammy Bergman" userId="aa2cb88fd5b117a1" providerId="LiveId" clId="{EE0B6B16-EAA7-49E3-922E-60C9A3F8B589}" dt="2021-11-09T00:47:57.269" v="1105" actId="27636"/>
          <ac:spMkLst>
            <pc:docMk/>
            <pc:sldMk cId="1032436965" sldId="307"/>
            <ac:spMk id="3" creationId="{5909D921-33FA-4C4E-86EE-56A3669C7D49}"/>
          </ac:spMkLst>
        </pc:spChg>
      </pc:sldChg>
      <pc:sldChg chg="modSp new mod">
        <pc:chgData name="Sammy Bergman" userId="aa2cb88fd5b117a1" providerId="LiveId" clId="{EE0B6B16-EAA7-49E3-922E-60C9A3F8B589}" dt="2021-11-16T00:26:25.375" v="1443" actId="255"/>
        <pc:sldMkLst>
          <pc:docMk/>
          <pc:sldMk cId="3729724346" sldId="308"/>
        </pc:sldMkLst>
        <pc:spChg chg="mod">
          <ac:chgData name="Sammy Bergman" userId="aa2cb88fd5b117a1" providerId="LiveId" clId="{EE0B6B16-EAA7-49E3-922E-60C9A3F8B589}" dt="2021-11-15T21:05:14.299" v="1253" actId="27636"/>
          <ac:spMkLst>
            <pc:docMk/>
            <pc:sldMk cId="3729724346" sldId="308"/>
            <ac:spMk id="2" creationId="{39B0D150-1C81-4F0A-ABEB-6B08B4A732EB}"/>
          </ac:spMkLst>
        </pc:spChg>
        <pc:spChg chg="mod">
          <ac:chgData name="Sammy Bergman" userId="aa2cb88fd5b117a1" providerId="LiveId" clId="{EE0B6B16-EAA7-49E3-922E-60C9A3F8B589}" dt="2021-11-16T00:26:25.375" v="1443" actId="255"/>
          <ac:spMkLst>
            <pc:docMk/>
            <pc:sldMk cId="3729724346" sldId="308"/>
            <ac:spMk id="3" creationId="{553144A8-9117-4FD3-83C6-47E367F483AA}"/>
          </ac:spMkLst>
        </pc:spChg>
      </pc:sldChg>
      <pc:sldChg chg="modSp new mod">
        <pc:chgData name="Sammy Bergman" userId="aa2cb88fd5b117a1" providerId="LiveId" clId="{EE0B6B16-EAA7-49E3-922E-60C9A3F8B589}" dt="2021-11-16T00:28:13.298" v="1454" actId="14100"/>
        <pc:sldMkLst>
          <pc:docMk/>
          <pc:sldMk cId="2151316673" sldId="309"/>
        </pc:sldMkLst>
        <pc:spChg chg="mod">
          <ac:chgData name="Sammy Bergman" userId="aa2cb88fd5b117a1" providerId="LiveId" clId="{EE0B6B16-EAA7-49E3-922E-60C9A3F8B589}" dt="2021-11-16T00:26:42.091" v="1447" actId="122"/>
          <ac:spMkLst>
            <pc:docMk/>
            <pc:sldMk cId="2151316673" sldId="309"/>
            <ac:spMk id="2" creationId="{C3198EEB-8F92-48E5-8205-56AF00453336}"/>
          </ac:spMkLst>
        </pc:spChg>
        <pc:spChg chg="mod">
          <ac:chgData name="Sammy Bergman" userId="aa2cb88fd5b117a1" providerId="LiveId" clId="{EE0B6B16-EAA7-49E3-922E-60C9A3F8B589}" dt="2021-11-16T00:28:13.298" v="1454" actId="14100"/>
          <ac:spMkLst>
            <pc:docMk/>
            <pc:sldMk cId="2151316673" sldId="309"/>
            <ac:spMk id="3" creationId="{D805273F-A8B7-4BC0-BBA4-79DCB66E332B}"/>
          </ac:spMkLst>
        </pc:spChg>
      </pc:sldChg>
      <pc:sldChg chg="modSp new mod ord">
        <pc:chgData name="Sammy Bergman" userId="aa2cb88fd5b117a1" providerId="LiveId" clId="{EE0B6B16-EAA7-49E3-922E-60C9A3F8B589}" dt="2021-11-16T00:41:27.688" v="1983" actId="948"/>
        <pc:sldMkLst>
          <pc:docMk/>
          <pc:sldMk cId="1541484459" sldId="310"/>
        </pc:sldMkLst>
        <pc:spChg chg="mod">
          <ac:chgData name="Sammy Bergman" userId="aa2cb88fd5b117a1" providerId="LiveId" clId="{EE0B6B16-EAA7-49E3-922E-60C9A3F8B589}" dt="2021-11-16T00:38:54.600" v="1958" actId="1076"/>
          <ac:spMkLst>
            <pc:docMk/>
            <pc:sldMk cId="1541484459" sldId="310"/>
            <ac:spMk id="2" creationId="{80794DF5-DE07-4773-ADD6-60882EF5F507}"/>
          </ac:spMkLst>
        </pc:spChg>
        <pc:spChg chg="mod">
          <ac:chgData name="Sammy Bergman" userId="aa2cb88fd5b117a1" providerId="LiveId" clId="{EE0B6B16-EAA7-49E3-922E-60C9A3F8B589}" dt="2021-11-16T00:41:27.688" v="1983" actId="948"/>
          <ac:spMkLst>
            <pc:docMk/>
            <pc:sldMk cId="1541484459" sldId="310"/>
            <ac:spMk id="3" creationId="{64BCB3E2-E776-4CEB-A548-43ADC9457FAB}"/>
          </ac:spMkLst>
        </pc:spChg>
      </pc:sldChg>
      <pc:sldChg chg="modSp new mod">
        <pc:chgData name="Sammy Bergman" userId="aa2cb88fd5b117a1" providerId="LiveId" clId="{EE0B6B16-EAA7-49E3-922E-60C9A3F8B589}" dt="2021-11-16T00:33:21.304" v="1724" actId="123"/>
        <pc:sldMkLst>
          <pc:docMk/>
          <pc:sldMk cId="845647170" sldId="311"/>
        </pc:sldMkLst>
        <pc:spChg chg="mod">
          <ac:chgData name="Sammy Bergman" userId="aa2cb88fd5b117a1" providerId="LiveId" clId="{EE0B6B16-EAA7-49E3-922E-60C9A3F8B589}" dt="2021-11-16T00:32:50.428" v="1717" actId="20577"/>
          <ac:spMkLst>
            <pc:docMk/>
            <pc:sldMk cId="845647170" sldId="311"/>
            <ac:spMk id="2" creationId="{57AE649C-6D43-4141-9479-35971EA7F201}"/>
          </ac:spMkLst>
        </pc:spChg>
        <pc:spChg chg="mod">
          <ac:chgData name="Sammy Bergman" userId="aa2cb88fd5b117a1" providerId="LiveId" clId="{EE0B6B16-EAA7-49E3-922E-60C9A3F8B589}" dt="2021-11-16T00:33:21.304" v="1724" actId="123"/>
          <ac:spMkLst>
            <pc:docMk/>
            <pc:sldMk cId="845647170" sldId="311"/>
            <ac:spMk id="3" creationId="{1E43C26E-799A-406D-929E-1EDE0DB3144C}"/>
          </ac:spMkLst>
        </pc:spChg>
      </pc:sldChg>
      <pc:sldChg chg="modSp new mod">
        <pc:chgData name="Sammy Bergman" userId="aa2cb88fd5b117a1" providerId="LiveId" clId="{EE0B6B16-EAA7-49E3-922E-60C9A3F8B589}" dt="2021-11-16T00:36:24.510" v="1847" actId="255"/>
        <pc:sldMkLst>
          <pc:docMk/>
          <pc:sldMk cId="1231025549" sldId="312"/>
        </pc:sldMkLst>
        <pc:spChg chg="mod">
          <ac:chgData name="Sammy Bergman" userId="aa2cb88fd5b117a1" providerId="LiveId" clId="{EE0B6B16-EAA7-49E3-922E-60C9A3F8B589}" dt="2021-11-16T00:34:18.564" v="1795" actId="20577"/>
          <ac:spMkLst>
            <pc:docMk/>
            <pc:sldMk cId="1231025549" sldId="312"/>
            <ac:spMk id="2" creationId="{CA0A792C-18B3-4314-A3A4-7CDFCE90E69B}"/>
          </ac:spMkLst>
        </pc:spChg>
        <pc:spChg chg="mod">
          <ac:chgData name="Sammy Bergman" userId="aa2cb88fd5b117a1" providerId="LiveId" clId="{EE0B6B16-EAA7-49E3-922E-60C9A3F8B589}" dt="2021-11-16T00:36:24.510" v="1847" actId="255"/>
          <ac:spMkLst>
            <pc:docMk/>
            <pc:sldMk cId="1231025549" sldId="312"/>
            <ac:spMk id="3" creationId="{829DA287-6D64-4CD3-B193-D66956400580}"/>
          </ac:spMkLst>
        </pc:spChg>
      </pc:sldChg>
      <pc:sldChg chg="new del">
        <pc:chgData name="Sammy Bergman" userId="aa2cb88fd5b117a1" providerId="LiveId" clId="{EE0B6B16-EAA7-49E3-922E-60C9A3F8B589}" dt="2021-11-16T00:38:59.611" v="1959" actId="680"/>
        <pc:sldMkLst>
          <pc:docMk/>
          <pc:sldMk cId="2080577178" sldId="313"/>
        </pc:sldMkLst>
      </pc:sldChg>
      <pc:sldChg chg="modSp new mod">
        <pc:chgData name="Sammy Bergman" userId="aa2cb88fd5b117a1" providerId="LiveId" clId="{EE0B6B16-EAA7-49E3-922E-60C9A3F8B589}" dt="2021-11-16T00:41:38.954" v="1987" actId="20577"/>
        <pc:sldMkLst>
          <pc:docMk/>
          <pc:sldMk cId="3974164473" sldId="313"/>
        </pc:sldMkLst>
        <pc:spChg chg="mod">
          <ac:chgData name="Sammy Bergman" userId="aa2cb88fd5b117a1" providerId="LiveId" clId="{EE0B6B16-EAA7-49E3-922E-60C9A3F8B589}" dt="2021-11-16T00:39:40.674" v="1965"/>
          <ac:spMkLst>
            <pc:docMk/>
            <pc:sldMk cId="3974164473" sldId="313"/>
            <ac:spMk id="2" creationId="{645DFB21-58E1-44E8-A4BE-476AF6363D65}"/>
          </ac:spMkLst>
        </pc:spChg>
        <pc:spChg chg="mod">
          <ac:chgData name="Sammy Bergman" userId="aa2cb88fd5b117a1" providerId="LiveId" clId="{EE0B6B16-EAA7-49E3-922E-60C9A3F8B589}" dt="2021-11-16T00:41:38.954" v="1987" actId="20577"/>
          <ac:spMkLst>
            <pc:docMk/>
            <pc:sldMk cId="3974164473" sldId="313"/>
            <ac:spMk id="3" creationId="{D0484611-EAF5-40A3-ADBD-9C15059920AB}"/>
          </ac:spMkLst>
        </pc:spChg>
      </pc:sldChg>
      <pc:sldChg chg="modSp new mod">
        <pc:chgData name="Sammy Bergman" userId="aa2cb88fd5b117a1" providerId="LiveId" clId="{EE0B6B16-EAA7-49E3-922E-60C9A3F8B589}" dt="2021-11-16T00:47:12.542" v="2138" actId="113"/>
        <pc:sldMkLst>
          <pc:docMk/>
          <pc:sldMk cId="56291272" sldId="314"/>
        </pc:sldMkLst>
        <pc:spChg chg="mod">
          <ac:chgData name="Sammy Bergman" userId="aa2cb88fd5b117a1" providerId="LiveId" clId="{EE0B6B16-EAA7-49E3-922E-60C9A3F8B589}" dt="2021-11-16T00:42:52.893" v="2070" actId="313"/>
          <ac:spMkLst>
            <pc:docMk/>
            <pc:sldMk cId="56291272" sldId="314"/>
            <ac:spMk id="2" creationId="{B0B122F6-6667-465A-8B07-CC0345E33DBC}"/>
          </ac:spMkLst>
        </pc:spChg>
        <pc:spChg chg="mod">
          <ac:chgData name="Sammy Bergman" userId="aa2cb88fd5b117a1" providerId="LiveId" clId="{EE0B6B16-EAA7-49E3-922E-60C9A3F8B589}" dt="2021-11-16T00:47:12.542" v="2138" actId="113"/>
          <ac:spMkLst>
            <pc:docMk/>
            <pc:sldMk cId="56291272" sldId="314"/>
            <ac:spMk id="3" creationId="{4AF845D6-CD8D-49B3-B596-9FDF7DE5DA77}"/>
          </ac:spMkLst>
        </pc:spChg>
      </pc:sldChg>
      <pc:sldChg chg="modSp new mod">
        <pc:chgData name="Sammy Bergman" userId="aa2cb88fd5b117a1" providerId="LiveId" clId="{EE0B6B16-EAA7-49E3-922E-60C9A3F8B589}" dt="2021-11-16T00:51:05.793" v="2179" actId="255"/>
        <pc:sldMkLst>
          <pc:docMk/>
          <pc:sldMk cId="4082030716" sldId="315"/>
        </pc:sldMkLst>
        <pc:spChg chg="mod">
          <ac:chgData name="Sammy Bergman" userId="aa2cb88fd5b117a1" providerId="LiveId" clId="{EE0B6B16-EAA7-49E3-922E-60C9A3F8B589}" dt="2021-11-16T00:47:35.337" v="2141"/>
          <ac:spMkLst>
            <pc:docMk/>
            <pc:sldMk cId="4082030716" sldId="315"/>
            <ac:spMk id="2" creationId="{D536E52C-DC88-4C2A-AA54-5197106032D3}"/>
          </ac:spMkLst>
        </pc:spChg>
        <pc:spChg chg="mod">
          <ac:chgData name="Sammy Bergman" userId="aa2cb88fd5b117a1" providerId="LiveId" clId="{EE0B6B16-EAA7-49E3-922E-60C9A3F8B589}" dt="2021-11-16T00:51:05.793" v="2179" actId="255"/>
          <ac:spMkLst>
            <pc:docMk/>
            <pc:sldMk cId="4082030716" sldId="315"/>
            <ac:spMk id="3" creationId="{C90B3E26-7027-4E9B-B69A-B8FE2ABDE380}"/>
          </ac:spMkLst>
        </pc:spChg>
      </pc:sldChg>
      <pc:sldChg chg="modSp new mod">
        <pc:chgData name="Sammy Bergman" userId="aa2cb88fd5b117a1" providerId="LiveId" clId="{EE0B6B16-EAA7-49E3-922E-60C9A3F8B589}" dt="2021-11-16T00:51:14.754" v="2181"/>
        <pc:sldMkLst>
          <pc:docMk/>
          <pc:sldMk cId="3682008921" sldId="316"/>
        </pc:sldMkLst>
        <pc:spChg chg="mod">
          <ac:chgData name="Sammy Bergman" userId="aa2cb88fd5b117a1" providerId="LiveId" clId="{EE0B6B16-EAA7-49E3-922E-60C9A3F8B589}" dt="2021-11-16T00:51:14.754" v="2181"/>
          <ac:spMkLst>
            <pc:docMk/>
            <pc:sldMk cId="3682008921" sldId="316"/>
            <ac:spMk id="2" creationId="{72ACA0BC-7292-45DE-AE57-B9EB53CEEBBF}"/>
          </ac:spMkLst>
        </pc:spChg>
        <pc:spChg chg="mod">
          <ac:chgData name="Sammy Bergman" userId="aa2cb88fd5b117a1" providerId="LiveId" clId="{EE0B6B16-EAA7-49E3-922E-60C9A3F8B589}" dt="2021-11-16T00:50:57.195" v="2178" actId="27636"/>
          <ac:spMkLst>
            <pc:docMk/>
            <pc:sldMk cId="3682008921" sldId="316"/>
            <ac:spMk id="3" creationId="{22AC8A1E-772E-4F7A-A0A4-D6C12E0375A2}"/>
          </ac:spMkLst>
        </pc:spChg>
      </pc:sldChg>
      <pc:sldChg chg="new del">
        <pc:chgData name="Sammy Bergman" userId="aa2cb88fd5b117a1" providerId="LiveId" clId="{EE0B6B16-EAA7-49E3-922E-60C9A3F8B589}" dt="2021-11-16T00:53:28.612" v="2184" actId="2696"/>
        <pc:sldMkLst>
          <pc:docMk/>
          <pc:sldMk cId="2439886813" sldId="317"/>
        </pc:sldMkLst>
      </pc:sldChg>
      <pc:sldChg chg="add">
        <pc:chgData name="Sammy Bergman" userId="aa2cb88fd5b117a1" providerId="LiveId" clId="{EE0B6B16-EAA7-49E3-922E-60C9A3F8B589}" dt="2021-11-16T00:53:19.855" v="2183"/>
        <pc:sldMkLst>
          <pc:docMk/>
          <pc:sldMk cId="302456281" sldId="318"/>
        </pc:sldMkLst>
      </pc:sldChg>
      <pc:sldMasterChg chg="modSldLayout">
        <pc:chgData name="Sammy Bergman" userId="aa2cb88fd5b117a1" providerId="LiveId" clId="{EE0B6B16-EAA7-49E3-922E-60C9A3F8B589}" dt="2021-11-08T23:49:20.177" v="227" actId="2711"/>
        <pc:sldMasterMkLst>
          <pc:docMk/>
          <pc:sldMasterMk cId="955535439" sldId="2147483648"/>
        </pc:sldMasterMkLst>
        <pc:sldLayoutChg chg="modSp">
          <pc:chgData name="Sammy Bergman" userId="aa2cb88fd5b117a1" providerId="LiveId" clId="{EE0B6B16-EAA7-49E3-922E-60C9A3F8B589}" dt="2021-11-08T23:49:20.177" v="227" actId="2711"/>
          <pc:sldLayoutMkLst>
            <pc:docMk/>
            <pc:sldMasterMk cId="955535439" sldId="2147483648"/>
            <pc:sldLayoutMk cId="3190903564" sldId="2147483650"/>
          </pc:sldLayoutMkLst>
          <pc:spChg chg="mod">
            <ac:chgData name="Sammy Bergman" userId="aa2cb88fd5b117a1" providerId="LiveId" clId="{EE0B6B16-EAA7-49E3-922E-60C9A3F8B589}" dt="2021-11-08T23:49:20.177" v="227" actId="2711"/>
            <ac:spMkLst>
              <pc:docMk/>
              <pc:sldMasterMk cId="955535439" sldId="2147483648"/>
              <pc:sldLayoutMk cId="3190903564" sldId="2147483650"/>
              <ac:spMk id="3" creationId="{A8186C31-3A91-4F7A-B1D5-FEF0C4135E3C}"/>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CFE6-325B-43E6-9551-737D66E76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ABADC4-D797-473A-AE72-465A841A9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952119-F6BE-4D07-BE57-FF2DC3E26BF4}"/>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5" name="Footer Placeholder 4">
            <a:extLst>
              <a:ext uri="{FF2B5EF4-FFF2-40B4-BE49-F238E27FC236}">
                <a16:creationId xmlns:a16="http://schemas.microsoft.com/office/drawing/2014/main" id="{957C2F61-80A8-4A06-9CDD-0530D5496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A7ACC-A86B-4FD3-8536-0B94259513C8}"/>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61991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69A9-E255-4577-A5E6-025D6259D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06143E-0C62-4F0F-9B50-93BC2FE7E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9D37D-A809-4C78-975B-D76569211DF9}"/>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5" name="Footer Placeholder 4">
            <a:extLst>
              <a:ext uri="{FF2B5EF4-FFF2-40B4-BE49-F238E27FC236}">
                <a16:creationId xmlns:a16="http://schemas.microsoft.com/office/drawing/2014/main" id="{CC73CB7D-78D4-48BC-B011-F0A115191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9FBD4-E975-4DE0-ABC5-2E8AF54BA09D}"/>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29141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371D6-588D-4CDA-80EB-B2E7CF3E67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AC8AE1-523F-4753-9B06-C7CA58FD23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4D3F4-7FC5-4BF5-9A2C-82D570CE1D70}"/>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5" name="Footer Placeholder 4">
            <a:extLst>
              <a:ext uri="{FF2B5EF4-FFF2-40B4-BE49-F238E27FC236}">
                <a16:creationId xmlns:a16="http://schemas.microsoft.com/office/drawing/2014/main" id="{588E3632-4152-400C-AB91-7A9695FA4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939FE-74FB-4480-9869-CC2ECFA92A9B}"/>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352873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05D9-5D69-437C-9260-F6B03CC18C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EE7CA-5BFA-4FA8-B378-EE8FFFD0A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FF7D23-5E03-442F-862D-00F3C1709D3C}"/>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5" name="Footer Placeholder 4">
            <a:extLst>
              <a:ext uri="{FF2B5EF4-FFF2-40B4-BE49-F238E27FC236}">
                <a16:creationId xmlns:a16="http://schemas.microsoft.com/office/drawing/2014/main" id="{D074C342-63C4-428B-91C0-524F33211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A9BCC-012D-4004-AE9B-C2F746964E1F}"/>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1269768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74AB-23F2-4D1D-882B-67B438F3D2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CA078-9387-4683-ABFC-7D9D0C9A3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B5EA0-EEC8-4153-953D-54E456133DFC}"/>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5" name="Footer Placeholder 4">
            <a:extLst>
              <a:ext uri="{FF2B5EF4-FFF2-40B4-BE49-F238E27FC236}">
                <a16:creationId xmlns:a16="http://schemas.microsoft.com/office/drawing/2014/main" id="{FC29AABD-82D7-497B-B7CA-5D75FC9FF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C430C-09B9-4D0F-B46B-0D4C4A3B65B6}"/>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1891153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8AB7-151F-4683-A245-5ABAD1BBE4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D44AEE-52C3-4C80-92A3-5FE020826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2842A8-14D8-4FD6-8592-FAD766C6990D}"/>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5" name="Footer Placeholder 4">
            <a:extLst>
              <a:ext uri="{FF2B5EF4-FFF2-40B4-BE49-F238E27FC236}">
                <a16:creationId xmlns:a16="http://schemas.microsoft.com/office/drawing/2014/main" id="{6DE2A579-7EFC-402E-AA07-5BC4ADE08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C0E4E-830A-422A-8707-BF1273C4BB2E}"/>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69238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8C67-CD5C-4670-9ED0-0F9A63D2F9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E46AA-F232-4FDC-B1A7-C0FC4E1FDD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8DC536-DBA9-4E1B-9B8D-B3AE14990A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31114E-CB1B-4B93-B38A-8E61D1E3BFB3}"/>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6" name="Footer Placeholder 5">
            <a:extLst>
              <a:ext uri="{FF2B5EF4-FFF2-40B4-BE49-F238E27FC236}">
                <a16:creationId xmlns:a16="http://schemas.microsoft.com/office/drawing/2014/main" id="{95BB2AB9-15D8-4CF1-A667-EE6097143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A01F3-A720-4EA2-AFEA-561C432A0216}"/>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187901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D75F-D8F7-4BBC-93F3-0EAF95380D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9A13B4-491B-44DE-9DE4-4073757E1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09CC95-6E09-482E-936A-74A356B12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8EAF6-6045-43AF-B219-6A983CA2C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081C40-77A7-4E91-B1F3-65E32DA376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EC81E1-BCC8-4D68-BE3E-7B7CE3EE172A}"/>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8" name="Footer Placeholder 7">
            <a:extLst>
              <a:ext uri="{FF2B5EF4-FFF2-40B4-BE49-F238E27FC236}">
                <a16:creationId xmlns:a16="http://schemas.microsoft.com/office/drawing/2014/main" id="{9F89DF51-0DB5-436C-BC7D-9021189E4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72B0EF-D1D5-41E8-8795-F6740996441E}"/>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292783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9900-0745-44A1-A2D3-FB4C9077D9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7AFA7-93A2-4BDC-98FF-483D4CB3FBF0}"/>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4" name="Footer Placeholder 3">
            <a:extLst>
              <a:ext uri="{FF2B5EF4-FFF2-40B4-BE49-F238E27FC236}">
                <a16:creationId xmlns:a16="http://schemas.microsoft.com/office/drawing/2014/main" id="{853B0C5E-62F8-47A7-944B-AC9FC5F678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5D21B9-0773-4D35-8939-F7600E9129AC}"/>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2066959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05B1FE-9CEB-4C9D-BB81-5BF193025461}"/>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3" name="Footer Placeholder 2">
            <a:extLst>
              <a:ext uri="{FF2B5EF4-FFF2-40B4-BE49-F238E27FC236}">
                <a16:creationId xmlns:a16="http://schemas.microsoft.com/office/drawing/2014/main" id="{A8B737A4-7F93-441C-B15C-10A7C7F174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885F62-918B-4220-A868-C76335BF3DF8}"/>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274346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5301-8301-4319-89F1-E854DD796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494455-F15A-4D17-A2DA-E612BE140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05A2E-0DB2-43D2-961B-C000CA304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36E5EC-5927-4CE6-BE8A-9170F2940512}"/>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6" name="Footer Placeholder 5">
            <a:extLst>
              <a:ext uri="{FF2B5EF4-FFF2-40B4-BE49-F238E27FC236}">
                <a16:creationId xmlns:a16="http://schemas.microsoft.com/office/drawing/2014/main" id="{D2BACFFD-84C9-424F-A3E5-ED02CB9A8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10AF7-F193-4262-A2A1-4D56486661E2}"/>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364947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4A70-1DBF-4369-A298-834B571B3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86C31-3A91-4F7A-B1D5-FEF0C4135E3C}"/>
              </a:ext>
            </a:extLst>
          </p:cNvPr>
          <p:cNvSpPr>
            <a:spLocks noGrp="1"/>
          </p:cNvSpPr>
          <p:nvPr>
            <p:ph idx="1"/>
          </p:nvPr>
        </p:nvSpPr>
        <p:spPr/>
        <p:txBody>
          <a:bodyPr/>
          <a:lstStyle>
            <a:lvl1pPr>
              <a:lnSpc>
                <a:spcPct val="114000"/>
              </a:lnSpc>
              <a:defRPr>
                <a:latin typeface="Bahnschrift" panose="020B0502040204020203" pitchFamily="34" charset="0"/>
              </a:defRPr>
            </a:lvl1pPr>
            <a:lvl2pPr>
              <a:lnSpc>
                <a:spcPct val="114000"/>
              </a:lnSpc>
              <a:defRPr>
                <a:latin typeface="Bahnschrift" panose="020B0502040204020203" pitchFamily="34" charset="0"/>
              </a:defRPr>
            </a:lvl2pPr>
            <a:lvl3pPr>
              <a:lnSpc>
                <a:spcPct val="114000"/>
              </a:lnSpc>
              <a:defRPr>
                <a:latin typeface="Bahnschrift" panose="020B0502040204020203" pitchFamily="34" charset="0"/>
              </a:defRPr>
            </a:lvl3pPr>
            <a:lvl4pPr>
              <a:lnSpc>
                <a:spcPct val="120000"/>
              </a:lnSpc>
              <a:spcBef>
                <a:spcPts val="20"/>
              </a:spcBef>
              <a:defRPr>
                <a:latin typeface="Bahnschrift" panose="020B0502040204020203" pitchFamily="34" charset="0"/>
              </a:defRPr>
            </a:lvl4pPr>
            <a:lvl5pPr>
              <a:lnSpc>
                <a:spcPct val="114000"/>
              </a:lnSpc>
              <a:defRPr>
                <a:latin typeface="Bahnschrif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2719C9-1A4E-4990-A623-6D42DBE9BA79}"/>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5" name="Footer Placeholder 4">
            <a:extLst>
              <a:ext uri="{FF2B5EF4-FFF2-40B4-BE49-F238E27FC236}">
                <a16:creationId xmlns:a16="http://schemas.microsoft.com/office/drawing/2014/main" id="{3B078B27-9F01-4922-9BC1-C5BF110AC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5D2BC-8E75-48C2-9848-2E17BBEFFEF0}"/>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3190903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75D3-604F-4273-A790-6A5F0DC0E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76788B-9F1D-41F2-A313-4BA8E1573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472799-4071-48DD-B2D5-665A3952A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AD8026-CD91-479B-8C84-B9B46DBD79D0}"/>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6" name="Footer Placeholder 5">
            <a:extLst>
              <a:ext uri="{FF2B5EF4-FFF2-40B4-BE49-F238E27FC236}">
                <a16:creationId xmlns:a16="http://schemas.microsoft.com/office/drawing/2014/main" id="{6FBB6E00-50A5-4C3F-9B10-5319C9581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5A14B-AC5A-4B3F-AE1D-B880BC242495}"/>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390265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DD18-1903-412F-AF1B-3FC4F92718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231BE9-AA2C-403C-85B6-4B46A51014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F8609-BD78-4375-BB2B-989987D4B805}"/>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5" name="Footer Placeholder 4">
            <a:extLst>
              <a:ext uri="{FF2B5EF4-FFF2-40B4-BE49-F238E27FC236}">
                <a16:creationId xmlns:a16="http://schemas.microsoft.com/office/drawing/2014/main" id="{C17422CA-47AE-4800-88D2-1EB957591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A7939-E67C-4764-BD2A-3343AA50DFDC}"/>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3717824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1FE3BD-7B99-49B8-8380-2296853BB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81F03-EA9F-44D0-9003-B35EDCDE8E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D8FCA-1923-4E1B-932E-75433416338F}"/>
              </a:ext>
            </a:extLst>
          </p:cNvPr>
          <p:cNvSpPr>
            <a:spLocks noGrp="1"/>
          </p:cNvSpPr>
          <p:nvPr>
            <p:ph type="dt" sz="half" idx="10"/>
          </p:nvPr>
        </p:nvSpPr>
        <p:spPr/>
        <p:txBody>
          <a:bodyPr/>
          <a:lstStyle/>
          <a:p>
            <a:fld id="{9EBC8AD5-8151-42D8-A341-45B873427AF8}" type="datetimeFigureOut">
              <a:rPr lang="en-US" smtClean="0"/>
              <a:t>11/15/2021</a:t>
            </a:fld>
            <a:endParaRPr lang="en-US"/>
          </a:p>
        </p:txBody>
      </p:sp>
      <p:sp>
        <p:nvSpPr>
          <p:cNvPr id="5" name="Footer Placeholder 4">
            <a:extLst>
              <a:ext uri="{FF2B5EF4-FFF2-40B4-BE49-F238E27FC236}">
                <a16:creationId xmlns:a16="http://schemas.microsoft.com/office/drawing/2014/main" id="{EF49D9EC-1E6A-4CDD-A1B8-6D6405D09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2FA08-E41A-4F23-98D7-939F10D9FE2F}"/>
              </a:ext>
            </a:extLst>
          </p:cNvPr>
          <p:cNvSpPr>
            <a:spLocks noGrp="1"/>
          </p:cNvSpPr>
          <p:nvPr>
            <p:ph type="sldNum" sz="quarter" idx="12"/>
          </p:nvPr>
        </p:nvSpPr>
        <p:spPr/>
        <p:txBody>
          <a:bodyPr/>
          <a:lstStyle/>
          <a:p>
            <a:fld id="{9440CA07-35DE-44B6-8946-C1803BF0AE23}" type="slidenum">
              <a:rPr lang="en-US" smtClean="0"/>
              <a:t>‹#›</a:t>
            </a:fld>
            <a:endParaRPr lang="en-US"/>
          </a:p>
        </p:txBody>
      </p:sp>
    </p:spTree>
    <p:extLst>
      <p:ext uri="{BB962C8B-B14F-4D97-AF65-F5344CB8AC3E}">
        <p14:creationId xmlns:p14="http://schemas.microsoft.com/office/powerpoint/2010/main" val="41997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08C0-720E-4197-B040-2E43A0E7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F1004D-2C04-44EB-9168-5BD421596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37E59-4A39-4E4F-9108-059561718CCB}"/>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5" name="Footer Placeholder 4">
            <a:extLst>
              <a:ext uri="{FF2B5EF4-FFF2-40B4-BE49-F238E27FC236}">
                <a16:creationId xmlns:a16="http://schemas.microsoft.com/office/drawing/2014/main" id="{23F35F29-EEA7-45D9-9637-CDD502066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0DDA9-83E3-4D30-9999-4DBDC7644FC6}"/>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426773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C436-EC02-4CE0-8822-CEF828076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26633-4268-4833-845D-F24A226586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AC9DDF-7F7B-47C4-BE0D-162662A0C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F5F75D-FF2D-4967-8995-7616879CD3EF}"/>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6" name="Footer Placeholder 5">
            <a:extLst>
              <a:ext uri="{FF2B5EF4-FFF2-40B4-BE49-F238E27FC236}">
                <a16:creationId xmlns:a16="http://schemas.microsoft.com/office/drawing/2014/main" id="{4B1444BD-9412-4B82-A017-42AA13C5A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CF178-065B-4BAE-9FA3-97DA026EBBED}"/>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27037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EDD6-C604-409E-90E6-5F9FE80CC1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08525-6257-40CC-B4F6-4686781FB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1A5B8-2EC4-4626-8343-E6C8E2B015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40A7FF-5D2A-4FDF-A54F-77EEAD5E9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657DCE-33D7-4CC5-9156-BB439457C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010414-4358-4730-B2BA-EAB32CBA2905}"/>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8" name="Footer Placeholder 7">
            <a:extLst>
              <a:ext uri="{FF2B5EF4-FFF2-40B4-BE49-F238E27FC236}">
                <a16:creationId xmlns:a16="http://schemas.microsoft.com/office/drawing/2014/main" id="{B83A5ED5-9620-4C00-8762-70E268A66A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E68CE2-8880-4776-A2FB-A6A57A09607F}"/>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265471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5742-1B46-45C0-949B-4712032F13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3BBC4F-CA27-458C-B24F-B55006AE0E79}"/>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4" name="Footer Placeholder 3">
            <a:extLst>
              <a:ext uri="{FF2B5EF4-FFF2-40B4-BE49-F238E27FC236}">
                <a16:creationId xmlns:a16="http://schemas.microsoft.com/office/drawing/2014/main" id="{A0B4DC5E-3F0C-4058-BA01-BB39E15074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4360A7-739F-4900-866D-559657316B67}"/>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54907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538FEE-998F-4A18-B69A-611E9AA7E2AB}"/>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3" name="Footer Placeholder 2">
            <a:extLst>
              <a:ext uri="{FF2B5EF4-FFF2-40B4-BE49-F238E27FC236}">
                <a16:creationId xmlns:a16="http://schemas.microsoft.com/office/drawing/2014/main" id="{3FF71A3B-9017-4534-B710-EA88FB56AC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0D038D-B946-4384-B662-FB4CD75CF37A}"/>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391838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5FDF-F733-4220-A996-DFE026483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65ACC-6A33-4FC7-AF26-14AF463CC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3E71B-920F-4BCB-AC6B-C09482A07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7C79B-6D51-47C3-8657-209EA8C84575}"/>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6" name="Footer Placeholder 5">
            <a:extLst>
              <a:ext uri="{FF2B5EF4-FFF2-40B4-BE49-F238E27FC236}">
                <a16:creationId xmlns:a16="http://schemas.microsoft.com/office/drawing/2014/main" id="{CBB192D2-BBE9-4CEF-8815-D833F8069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D2591-5CB8-484D-8E23-F25E121F855C}"/>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351535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320A-6124-4C9C-BF2A-92D2581F1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46ED7-28C1-4556-97CE-CB8A0E4BF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EF5B5-22E0-4289-ADA9-0C6F9FDC2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C6B36-2260-4825-9BFD-F806B402DB9F}"/>
              </a:ext>
            </a:extLst>
          </p:cNvPr>
          <p:cNvSpPr>
            <a:spLocks noGrp="1"/>
          </p:cNvSpPr>
          <p:nvPr>
            <p:ph type="dt" sz="half" idx="10"/>
          </p:nvPr>
        </p:nvSpPr>
        <p:spPr/>
        <p:txBody>
          <a:bodyPr/>
          <a:lstStyle/>
          <a:p>
            <a:fld id="{19DF0F8F-5E2E-41E9-97C7-3901C597DC0B}" type="datetimeFigureOut">
              <a:rPr lang="en-US" smtClean="0"/>
              <a:t>11/8/2021</a:t>
            </a:fld>
            <a:endParaRPr lang="en-US"/>
          </a:p>
        </p:txBody>
      </p:sp>
      <p:sp>
        <p:nvSpPr>
          <p:cNvPr id="6" name="Footer Placeholder 5">
            <a:extLst>
              <a:ext uri="{FF2B5EF4-FFF2-40B4-BE49-F238E27FC236}">
                <a16:creationId xmlns:a16="http://schemas.microsoft.com/office/drawing/2014/main" id="{FEE34720-6A81-4166-B280-E62CA1038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FCC680-7AE1-41B0-94C4-7DF9E8B51B68}"/>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317084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A503B-AD62-4197-81F9-2AB445C08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158DF9-849C-4CFA-807F-CB9410BF3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F3916-6A9C-416E-80BB-12BF66D2A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F0F8F-5E2E-41E9-97C7-3901C597DC0B}" type="datetimeFigureOut">
              <a:rPr lang="en-US" smtClean="0"/>
              <a:t>11/8/2021</a:t>
            </a:fld>
            <a:endParaRPr lang="en-US"/>
          </a:p>
        </p:txBody>
      </p:sp>
      <p:sp>
        <p:nvSpPr>
          <p:cNvPr id="5" name="Footer Placeholder 4">
            <a:extLst>
              <a:ext uri="{FF2B5EF4-FFF2-40B4-BE49-F238E27FC236}">
                <a16:creationId xmlns:a16="http://schemas.microsoft.com/office/drawing/2014/main" id="{06AF39EE-6EC3-4286-93EB-47889C716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47561E-14B9-4F33-8ED3-34A7C01714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5DAFA-FCD3-42A6-8284-8A5AE3A75B9C}" type="slidenum">
              <a:rPr lang="en-US" smtClean="0"/>
              <a:t>‹#›</a:t>
            </a:fld>
            <a:endParaRPr lang="en-US"/>
          </a:p>
        </p:txBody>
      </p:sp>
    </p:spTree>
    <p:extLst>
      <p:ext uri="{BB962C8B-B14F-4D97-AF65-F5344CB8AC3E}">
        <p14:creationId xmlns:p14="http://schemas.microsoft.com/office/powerpoint/2010/main" val="955535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5CE91-3F55-46F2-8540-7794BC107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D78799-2E93-49D3-A421-42C2F3E70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C5322-6E61-437E-B065-09320FBF9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C8AD5-8151-42D8-A341-45B873427AF8}" type="datetimeFigureOut">
              <a:rPr lang="en-US" smtClean="0"/>
              <a:t>11/15/2021</a:t>
            </a:fld>
            <a:endParaRPr lang="en-US"/>
          </a:p>
        </p:txBody>
      </p:sp>
      <p:sp>
        <p:nvSpPr>
          <p:cNvPr id="5" name="Footer Placeholder 4">
            <a:extLst>
              <a:ext uri="{FF2B5EF4-FFF2-40B4-BE49-F238E27FC236}">
                <a16:creationId xmlns:a16="http://schemas.microsoft.com/office/drawing/2014/main" id="{5A966031-8BC7-44E3-9DFB-89AEB66D5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07D4B-2DA5-4E27-8483-13854E3D2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0CA07-35DE-44B6-8946-C1803BF0AE23}" type="slidenum">
              <a:rPr lang="en-US" smtClean="0"/>
              <a:t>‹#›</a:t>
            </a:fld>
            <a:endParaRPr lang="en-US"/>
          </a:p>
        </p:txBody>
      </p:sp>
    </p:spTree>
    <p:extLst>
      <p:ext uri="{BB962C8B-B14F-4D97-AF65-F5344CB8AC3E}">
        <p14:creationId xmlns:p14="http://schemas.microsoft.com/office/powerpoint/2010/main" val="4053503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I_Kings.5.13" TargetMode="External"/><Relationship Id="rId2" Type="http://schemas.openxmlformats.org/officeDocument/2006/relationships/hyperlink" Target="/I_Kings.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docs.live.net/Exodus.15.18" TargetMode="External"/><Relationship Id="rId2" Type="http://schemas.openxmlformats.org/officeDocument/2006/relationships/hyperlink" Target="https://d.docs.live.net/Isaiah.43.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topics/shimon-b-zoma" TargetMode="External"/><Relationship Id="rId3" Type="http://schemas.openxmlformats.org/officeDocument/2006/relationships/hyperlink" Target="/topics/rav-huna" TargetMode="External"/><Relationship Id="rId7" Type="http://schemas.openxmlformats.org/officeDocument/2006/relationships/hyperlink" Target="/topics/shimon-b-azzai" TargetMode="External"/><Relationship Id="rId2" Type="http://schemas.openxmlformats.org/officeDocument/2006/relationships/hyperlink" Target="/topics/rabbi-helbo" TargetMode="External"/><Relationship Id="rId1" Type="http://schemas.openxmlformats.org/officeDocument/2006/relationships/slideLayout" Target="../slideLayouts/slideLayout2.xml"/><Relationship Id="rId6" Type="http://schemas.openxmlformats.org/officeDocument/2006/relationships/hyperlink" Target="/topics/rabbi-elazar-b-shamua" TargetMode="External"/><Relationship Id="rId5" Type="http://schemas.openxmlformats.org/officeDocument/2006/relationships/hyperlink" Target="/topics/rabbi-elazar-b-pedat" TargetMode="External"/><Relationship Id="rId4" Type="http://schemas.openxmlformats.org/officeDocument/2006/relationships/hyperlink" Target="/Ecclesiastes.12.1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Jeremiah.8.8" TargetMode="External"/><Relationship Id="rId2" Type="http://schemas.openxmlformats.org/officeDocument/2006/relationships/hyperlink" Target="/Jeremiah.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Pirkei_Avot.2.5" TargetMode="External"/><Relationship Id="rId2" Type="http://schemas.openxmlformats.org/officeDocument/2006/relationships/hyperlink" Target="/Pirkei_Avot.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Kiddushin.40b" TargetMode="External"/><Relationship Id="rId2" Type="http://schemas.openxmlformats.org/officeDocument/2006/relationships/hyperlink" Target="/Kiddushin.4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Sukkah.45b"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Ecclesiastes.12.13" TargetMode="External"/><Relationship Id="rId2" Type="http://schemas.openxmlformats.org/officeDocument/2006/relationships/hyperlink" Target="/Berakhot.6b"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Psalms.27.4" TargetMode="External"/><Relationship Id="rId2" Type="http://schemas.openxmlformats.org/officeDocument/2006/relationships/hyperlink" Target="/Psalms.73.28"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Berakhot.8a"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topics/rafram-(i)" TargetMode="External"/><Relationship Id="rId2" Type="http://schemas.openxmlformats.org/officeDocument/2006/relationships/hyperlink" Target="/topics/rava" TargetMode="External"/><Relationship Id="rId1" Type="http://schemas.openxmlformats.org/officeDocument/2006/relationships/slideLayout" Target="../slideLayouts/slideLayout2.xml"/><Relationship Id="rId6" Type="http://schemas.openxmlformats.org/officeDocument/2006/relationships/hyperlink" Target="/Psalms.87.2" TargetMode="External"/><Relationship Id="rId5" Type="http://schemas.openxmlformats.org/officeDocument/2006/relationships/hyperlink" Target="/topics/rafram-(ii)" TargetMode="External"/><Relationship Id="rId4" Type="http://schemas.openxmlformats.org/officeDocument/2006/relationships/hyperlink" Target="/topics/rav-chisd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topics/abaye" TargetMode="External"/><Relationship Id="rId2" Type="http://schemas.openxmlformats.org/officeDocument/2006/relationships/hyperlink" Target="/topics/ull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5C4AFE8F-C08A-4CE5-9C64-0A531AA3B82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BA18C-809C-4A78-8C8D-70192ADC73E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Mining Maimonides</a:t>
            </a:r>
            <a:br>
              <a:rPr lang="en-US" sz="5200">
                <a:solidFill>
                  <a:srgbClr val="FFFFFF"/>
                </a:solidFill>
              </a:rPr>
            </a:br>
            <a:r>
              <a:rPr lang="en-US" sz="5200">
                <a:solidFill>
                  <a:srgbClr val="FFFFFF"/>
                </a:solidFill>
              </a:rPr>
              <a:t>The Purpose of All</a:t>
            </a:r>
          </a:p>
        </p:txBody>
      </p:sp>
    </p:spTree>
    <p:extLst>
      <p:ext uri="{BB962C8B-B14F-4D97-AF65-F5344CB8AC3E}">
        <p14:creationId xmlns:p14="http://schemas.microsoft.com/office/powerpoint/2010/main" val="479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F4BA-0D0A-4D83-9EE1-9EE16B1A5A99}"/>
              </a:ext>
            </a:extLst>
          </p:cNvPr>
          <p:cNvSpPr>
            <a:spLocks noGrp="1"/>
          </p:cNvSpPr>
          <p:nvPr>
            <p:ph type="title"/>
          </p:nvPr>
        </p:nvSpPr>
        <p:spPr/>
        <p:txBody>
          <a:bodyPr/>
          <a:lstStyle/>
          <a:p>
            <a:pPr algn="ctr"/>
            <a:r>
              <a:rPr lang="en-US" dirty="0" err="1"/>
              <a:t>Rabbeinu</a:t>
            </a:r>
            <a:r>
              <a:rPr lang="en-US" dirty="0"/>
              <a:t> Yonah’s Interpretation</a:t>
            </a:r>
          </a:p>
        </p:txBody>
      </p:sp>
      <p:sp>
        <p:nvSpPr>
          <p:cNvPr id="3" name="Content Placeholder 2">
            <a:extLst>
              <a:ext uri="{FF2B5EF4-FFF2-40B4-BE49-F238E27FC236}">
                <a16:creationId xmlns:a16="http://schemas.microsoft.com/office/drawing/2014/main" id="{FCFED848-CEF1-451C-857D-E787204EC0C8}"/>
              </a:ext>
            </a:extLst>
          </p:cNvPr>
          <p:cNvSpPr>
            <a:spLocks noGrp="1"/>
          </p:cNvSpPr>
          <p:nvPr>
            <p:ph idx="1"/>
          </p:nvPr>
        </p:nvSpPr>
        <p:spPr/>
        <p:txBody>
          <a:bodyPr>
            <a:normAutofit fontScale="92500" lnSpcReduction="20000"/>
          </a:bodyPr>
          <a:lstStyle/>
          <a:p>
            <a:pPr marL="0" indent="0" algn="l">
              <a:buNone/>
            </a:pPr>
            <a:r>
              <a:rPr lang="en-US" sz="2000" dirty="0" err="1">
                <a:effectLst/>
                <a:latin typeface="Calibri" panose="020F0502020204030204" pitchFamily="34" charset="0"/>
                <a:ea typeface="Calibri" panose="020F0502020204030204" pitchFamily="34" charset="0"/>
                <a:cs typeface="Arial" panose="020B0604020202020204" pitchFamily="34" charset="0"/>
              </a:rPr>
              <a:t>Rabbienu</a:t>
            </a:r>
            <a:r>
              <a:rPr lang="en-US" sz="2000" dirty="0">
                <a:effectLst/>
                <a:latin typeface="Calibri" panose="020F0502020204030204" pitchFamily="34" charset="0"/>
                <a:ea typeface="Calibri" panose="020F0502020204030204" pitchFamily="34" charset="0"/>
                <a:cs typeface="Arial" panose="020B0604020202020204" pitchFamily="34" charset="0"/>
              </a:rPr>
              <a:t> Yonah of Gerona (13</a:t>
            </a:r>
            <a:r>
              <a:rPr lang="en-US" sz="2000" baseline="30000" dirty="0">
                <a:effectLst/>
                <a:latin typeface="Calibri" panose="020F0502020204030204" pitchFamily="34" charset="0"/>
                <a:ea typeface="Calibri" panose="020F0502020204030204" pitchFamily="34" charset="0"/>
                <a:cs typeface="Arial" panose="020B0604020202020204" pitchFamily="34" charset="0"/>
              </a:rPr>
              <a:t>th</a:t>
            </a:r>
            <a:r>
              <a:rPr lang="en-US" sz="2000" dirty="0">
                <a:effectLst/>
                <a:latin typeface="Calibri" panose="020F0502020204030204" pitchFamily="34" charset="0"/>
                <a:ea typeface="Calibri" panose="020F0502020204030204" pitchFamily="34" charset="0"/>
                <a:cs typeface="Arial" panose="020B0604020202020204" pitchFamily="34" charset="0"/>
              </a:rPr>
              <a:t> century Spain), commentary on </a:t>
            </a:r>
            <a:r>
              <a:rPr lang="en-US" sz="2000" dirty="0" err="1">
                <a:effectLst/>
                <a:latin typeface="Calibri" panose="020F0502020204030204" pitchFamily="34" charset="0"/>
                <a:ea typeface="Calibri" panose="020F0502020204030204" pitchFamily="34" charset="0"/>
                <a:cs typeface="Arial" panose="020B0604020202020204" pitchFamily="34" charset="0"/>
              </a:rPr>
              <a:t>Beracho</a:t>
            </a:r>
            <a:r>
              <a:rPr lang="en-US" sz="2000" dirty="0" err="1">
                <a:latin typeface="Calibri" panose="020F0502020204030204" pitchFamily="34" charset="0"/>
                <a:ea typeface="Calibri" panose="020F0502020204030204" pitchFamily="34" charset="0"/>
                <a:cs typeface="Arial" panose="020B0604020202020204" pitchFamily="34" charset="0"/>
              </a:rPr>
              <a:t>t</a:t>
            </a:r>
            <a:r>
              <a:rPr lang="en-US" sz="2000" dirty="0">
                <a:latin typeface="Calibri" panose="020F0502020204030204" pitchFamily="34" charset="0"/>
                <a:ea typeface="Calibri" panose="020F0502020204030204" pitchFamily="34" charset="0"/>
                <a:cs typeface="Arial" panose="020B0604020202020204" pitchFamily="34" charset="0"/>
              </a:rPr>
              <a:t> 8a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he-IL" sz="2000" dirty="0">
                <a:effectLst/>
                <a:latin typeface="Calibri" panose="020F0502020204030204" pitchFamily="34" charset="0"/>
                <a:ea typeface="Calibri" panose="020F0502020204030204" pitchFamily="34" charset="0"/>
                <a:cs typeface="Arial" panose="020B0604020202020204" pitchFamily="34" charset="0"/>
              </a:rPr>
              <a:t>אלא ודאי רוצה לומר שאוהב הקב"ה שערי ציון מכל בתי כנסיות ובתי מדרשות וכמו שאוהב בהמ"ק יותר מבתי כנסיות ומבתי מדרשות כך אוהב השערים המצוינין בהלכה כלומר ששם קביעות התורה וההוראות בכל יום יותר מבתי כנסיות ומבתי מדרשות שלומדים בהם לפי שעה דרשות או פסוק מפני שהמקומות הקבועים הם במקום בהמ"ק כדאמרינן מיום שחרב בהמ"ק אין לו להקב"ה בעולמו אלא ארבע אמות של הלכה בלבד וכמו שהמקדש חביב יותר מבתי כנסיות ומבתי מדרשות כך מקום קביעות התורה חביב משאר בתי כנסיות ובתי מדרשות שאינם קבועים</a:t>
            </a:r>
            <a:r>
              <a:rPr lang="en-US" sz="2000" dirty="0">
                <a:effectLst/>
                <a:latin typeface="Calibri" panose="020F0502020204030204" pitchFamily="34" charset="0"/>
                <a:ea typeface="Calibri" panose="020F0502020204030204" pitchFamily="34" charset="0"/>
                <a:cs typeface="Arial" panose="020B0604020202020204" pitchFamily="34" charset="0"/>
              </a:rPr>
              <a:t>:</a:t>
            </a:r>
          </a:p>
          <a:p>
            <a:pPr algn="just"/>
            <a:r>
              <a:rPr lang="en-US" sz="2000" dirty="0">
                <a:latin typeface="Calibri" panose="020F0502020204030204" pitchFamily="34" charset="0"/>
                <a:cs typeface="Arial" panose="020B0604020202020204" pitchFamily="34" charset="0"/>
              </a:rPr>
              <a:t>Hashem “loves” the places in which halachic conclusions are reached consistently more than the synagogues and study halls in which learning is less consistent and less focused on practical conclusions.</a:t>
            </a:r>
          </a:p>
          <a:p>
            <a:pPr algn="just"/>
            <a:r>
              <a:rPr lang="en-US" sz="2000" dirty="0">
                <a:latin typeface="Calibri" panose="020F0502020204030204" pitchFamily="34" charset="0"/>
                <a:cs typeface="Arial" panose="020B0604020202020204" pitchFamily="34" charset="0"/>
              </a:rPr>
              <a:t>Just as the Temple was more beloved than the synagogues and study halls, so too a place of established Torah study is  more beloved than the study halls and synagogues which are less established</a:t>
            </a:r>
            <a:endParaRPr lang="en-US" sz="2000" dirty="0"/>
          </a:p>
        </p:txBody>
      </p:sp>
    </p:spTree>
    <p:extLst>
      <p:ext uri="{BB962C8B-B14F-4D97-AF65-F5344CB8AC3E}">
        <p14:creationId xmlns:p14="http://schemas.microsoft.com/office/powerpoint/2010/main" val="79181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3E79-3F96-46B3-A8EF-F5D8CAAC025A}"/>
              </a:ext>
            </a:extLst>
          </p:cNvPr>
          <p:cNvSpPr>
            <a:spLocks noGrp="1"/>
          </p:cNvSpPr>
          <p:nvPr>
            <p:ph type="title"/>
          </p:nvPr>
        </p:nvSpPr>
        <p:spPr/>
        <p:txBody>
          <a:bodyPr/>
          <a:lstStyle/>
          <a:p>
            <a:pPr algn="ctr"/>
            <a:r>
              <a:rPr lang="en-US" dirty="0"/>
              <a:t>Everything Has a Purpose</a:t>
            </a:r>
          </a:p>
        </p:txBody>
      </p:sp>
      <p:sp>
        <p:nvSpPr>
          <p:cNvPr id="3" name="Content Placeholder 2">
            <a:extLst>
              <a:ext uri="{FF2B5EF4-FFF2-40B4-BE49-F238E27FC236}">
                <a16:creationId xmlns:a16="http://schemas.microsoft.com/office/drawing/2014/main" id="{E5AC44B6-7DE1-4DDD-835B-62DCF3056DF1}"/>
              </a:ext>
            </a:extLst>
          </p:cNvPr>
          <p:cNvSpPr>
            <a:spLocks noGrp="1"/>
          </p:cNvSpPr>
          <p:nvPr>
            <p:ph idx="1"/>
          </p:nvPr>
        </p:nvSpPr>
        <p:spPr/>
        <p:txBody>
          <a:bodyPr>
            <a:normAutofit lnSpcReduction="10000"/>
          </a:bodyPr>
          <a:lstStyle/>
          <a:p>
            <a:r>
              <a:rPr lang="en-US" dirty="0"/>
              <a:t>Rambam- Intro to the Mishnah Chapter 17</a:t>
            </a:r>
          </a:p>
          <a:p>
            <a:pPr marL="0" indent="0" algn="just" rtl="1">
              <a:buNone/>
            </a:pPr>
            <a:r>
              <a:rPr lang="he-IL" b="1" dirty="0"/>
              <a:t>דע כי הקדמונים</a:t>
            </a:r>
            <a:r>
              <a:rPr lang="he-IL" dirty="0"/>
              <a:t> חקרו חקירה עצומה באשר נתן להם מן החכמה וטוב המחשבה עד נתקיים אצלם שכל דבר נמצא יצטרך עכ"פ להיות לו תכלית אשר בשבילה היתה מציאותו. כי לא לדבר רק נמצאו הנמצאים.</a:t>
            </a:r>
            <a:endParaRPr lang="en-US" dirty="0"/>
          </a:p>
          <a:p>
            <a:pPr marL="0" indent="0" algn="just">
              <a:buNone/>
            </a:pPr>
            <a:r>
              <a:rPr lang="en-US" b="1" dirty="0"/>
              <a:t>Know that the ancients</a:t>
            </a:r>
            <a:r>
              <a:rPr lang="en-US" dirty="0"/>
              <a:t> investigated a great investigation – in that they were given wisdom and proper thought – until it became established for them that everything that exists, perforce, requires a purpose for which it has its existence. As it is not for an empty thing that what exists, exists.</a:t>
            </a:r>
          </a:p>
        </p:txBody>
      </p:sp>
    </p:spTree>
    <p:extLst>
      <p:ext uri="{BB962C8B-B14F-4D97-AF65-F5344CB8AC3E}">
        <p14:creationId xmlns:p14="http://schemas.microsoft.com/office/powerpoint/2010/main" val="348901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EF71-EA07-4345-97E9-930BADC628DC}"/>
              </a:ext>
            </a:extLst>
          </p:cNvPr>
          <p:cNvSpPr>
            <a:spLocks noGrp="1"/>
          </p:cNvSpPr>
          <p:nvPr>
            <p:ph type="title"/>
          </p:nvPr>
        </p:nvSpPr>
        <p:spPr/>
        <p:txBody>
          <a:bodyPr/>
          <a:lstStyle/>
          <a:p>
            <a:pPr algn="ctr"/>
            <a:r>
              <a:rPr lang="en-US" dirty="0"/>
              <a:t>Everything Has a Purpose</a:t>
            </a:r>
          </a:p>
        </p:txBody>
      </p:sp>
      <p:sp>
        <p:nvSpPr>
          <p:cNvPr id="3" name="Content Placeholder 2">
            <a:extLst>
              <a:ext uri="{FF2B5EF4-FFF2-40B4-BE49-F238E27FC236}">
                <a16:creationId xmlns:a16="http://schemas.microsoft.com/office/drawing/2014/main" id="{27A3A011-6F98-4742-841E-1EEC1BE048F6}"/>
              </a:ext>
            </a:extLst>
          </p:cNvPr>
          <p:cNvSpPr>
            <a:spLocks noGrp="1"/>
          </p:cNvSpPr>
          <p:nvPr>
            <p:ph idx="1"/>
          </p:nvPr>
        </p:nvSpPr>
        <p:spPr>
          <a:xfrm>
            <a:off x="838200" y="1825625"/>
            <a:ext cx="10515600" cy="4667250"/>
          </a:xfrm>
        </p:spPr>
        <p:txBody>
          <a:bodyPr>
            <a:noAutofit/>
          </a:bodyPr>
          <a:lstStyle/>
          <a:p>
            <a:pPr marL="0" indent="0" algn="just" rtl="1">
              <a:lnSpc>
                <a:spcPct val="120000"/>
              </a:lnSpc>
              <a:spcBef>
                <a:spcPts val="10"/>
              </a:spcBef>
              <a:buNone/>
            </a:pPr>
            <a:r>
              <a:rPr lang="he-IL" sz="1550" dirty="0"/>
              <a:t>וכאשר נתקיים להם זה הדין הכללי התחילו לחלק כל נמצאים לדעת תכלית כל מין מן המינים הנבראים.</a:t>
            </a:r>
            <a:endParaRPr lang="en-US" sz="1550" dirty="0"/>
          </a:p>
          <a:p>
            <a:pPr marL="0" indent="0" algn="just">
              <a:lnSpc>
                <a:spcPct val="120000"/>
              </a:lnSpc>
              <a:spcBef>
                <a:spcPts val="10"/>
              </a:spcBef>
              <a:buNone/>
            </a:pPr>
            <a:r>
              <a:rPr lang="en-US" sz="1550" dirty="0"/>
              <a:t>And when this general rule became established for them, they began to discern all of what exists to know the purpose of all of the species in existence.</a:t>
            </a:r>
          </a:p>
          <a:p>
            <a:pPr marL="0" indent="0" algn="just" rtl="1">
              <a:lnSpc>
                <a:spcPct val="120000"/>
              </a:lnSpc>
              <a:spcBef>
                <a:spcPts val="10"/>
              </a:spcBef>
              <a:buNone/>
            </a:pPr>
            <a:r>
              <a:rPr lang="he-IL" sz="1550" dirty="0"/>
              <a:t>וראו כי כל נמצא שהוא מלאכותי ר"ל העשוי למלאכה היא תכלית עשייתו ידוע ואין צורך בענין ההוא לחקירה שהאומני לא יעשה מלאכה אלא אם כן שתכליתה מצוייר בנפש האומן.</a:t>
            </a:r>
            <a:endParaRPr lang="en-US" sz="1550" dirty="0"/>
          </a:p>
          <a:p>
            <a:pPr marL="0" indent="0" algn="just">
              <a:lnSpc>
                <a:spcPct val="120000"/>
              </a:lnSpc>
              <a:spcBef>
                <a:spcPts val="10"/>
              </a:spcBef>
              <a:buNone/>
            </a:pPr>
            <a:r>
              <a:rPr lang="en-US" sz="1550" dirty="0"/>
              <a:t>And they saw that anything that exists which is crafted – [by which] I mean to say it was made for a craft (for a specific use) – its purpose is known and there is no need to investigate about that thing; since the craftsman would not </a:t>
            </a:r>
            <a:r>
              <a:rPr lang="en-US" sz="1550" dirty="0" err="1"/>
              <a:t>not</a:t>
            </a:r>
            <a:r>
              <a:rPr lang="en-US" sz="1550" dirty="0"/>
              <a:t> do the work unless its purpose was sketched in [his] heart.</a:t>
            </a:r>
          </a:p>
          <a:p>
            <a:pPr marL="0" indent="0" algn="just" rtl="1">
              <a:lnSpc>
                <a:spcPct val="120000"/>
              </a:lnSpc>
              <a:spcBef>
                <a:spcPts val="10"/>
              </a:spcBef>
              <a:buNone/>
            </a:pPr>
            <a:r>
              <a:rPr lang="he-IL" sz="1550" dirty="0"/>
              <a:t>והמשל בזה כמו שאומר שהמשור לא עשאו הנפח אלא אחרי אשר חשב בלבו איך יוכל להפריש דבקי העץ עד נגלה ללבו צורת המשור והחל לעשותו כדי לחתוך בו אם כן נדע כי כוונת המשור להניפו על העץ וכוונת הקרדום לחתוך בו וכוונת המחט להחביר בו בגד לבגד ויש לכל הדברים הנמצאים מציאה מלאכית.</a:t>
            </a:r>
            <a:endParaRPr lang="en-US" sz="1550" dirty="0"/>
          </a:p>
          <a:p>
            <a:pPr marL="0" indent="0" algn="just">
              <a:lnSpc>
                <a:spcPct val="120000"/>
              </a:lnSpc>
              <a:spcBef>
                <a:spcPts val="10"/>
              </a:spcBef>
              <a:buNone/>
            </a:pPr>
            <a:r>
              <a:rPr lang="en-US" sz="1550" dirty="0"/>
              <a:t>And the example of this is like it is said that the blacksmith only makes a saw after he has thought in his heart how he can separate the wood's bonds, until the form of the saw becomes revealed to his heart and he begins to make it in order to cut with it. If so, we know that the intention of the saw is to raise it to the wood (to cut it); and the intention of the axe is to [chop] with it; and the intention of the needle is to connect one garment with another garment; and [so, too] with all things that exist, the existence of which is crafted. </a:t>
            </a:r>
          </a:p>
        </p:txBody>
      </p:sp>
    </p:spTree>
    <p:extLst>
      <p:ext uri="{BB962C8B-B14F-4D97-AF65-F5344CB8AC3E}">
        <p14:creationId xmlns:p14="http://schemas.microsoft.com/office/powerpoint/2010/main" val="62523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B641-0FF0-42B2-94DC-D90176492242}"/>
              </a:ext>
            </a:extLst>
          </p:cNvPr>
          <p:cNvSpPr>
            <a:spLocks noGrp="1"/>
          </p:cNvSpPr>
          <p:nvPr>
            <p:ph type="title"/>
          </p:nvPr>
        </p:nvSpPr>
        <p:spPr/>
        <p:txBody>
          <a:bodyPr/>
          <a:lstStyle/>
          <a:p>
            <a:pPr algn="ctr"/>
            <a:r>
              <a:rPr lang="en-US" dirty="0"/>
              <a:t>The Wisdom of </a:t>
            </a:r>
            <a:r>
              <a:rPr lang="en-US" dirty="0" err="1"/>
              <a:t>Shlomo</a:t>
            </a:r>
            <a:endParaRPr lang="en-US" dirty="0"/>
          </a:p>
        </p:txBody>
      </p:sp>
      <p:sp>
        <p:nvSpPr>
          <p:cNvPr id="3" name="Content Placeholder 2">
            <a:extLst>
              <a:ext uri="{FF2B5EF4-FFF2-40B4-BE49-F238E27FC236}">
                <a16:creationId xmlns:a16="http://schemas.microsoft.com/office/drawing/2014/main" id="{ADC7FD14-7662-48D4-B05E-703D63F972C8}"/>
              </a:ext>
            </a:extLst>
          </p:cNvPr>
          <p:cNvSpPr>
            <a:spLocks noGrp="1"/>
          </p:cNvSpPr>
          <p:nvPr>
            <p:ph idx="1"/>
          </p:nvPr>
        </p:nvSpPr>
        <p:spPr/>
        <p:txBody>
          <a:bodyPr>
            <a:normAutofit fontScale="70000" lnSpcReduction="20000"/>
          </a:bodyPr>
          <a:lstStyle/>
          <a:p>
            <a:pPr marL="0" indent="0" algn="r" rtl="1">
              <a:lnSpc>
                <a:spcPct val="120000"/>
              </a:lnSpc>
              <a:spcBef>
                <a:spcPts val="10"/>
              </a:spcBef>
              <a:buNone/>
            </a:pPr>
            <a:r>
              <a:rPr lang="he-IL" dirty="0"/>
              <a:t>וע"כ כשנתן הקב"ה לשלמה מן החכמה מה שהבטיחו בה ידע מסודות בריאת אלה המינין מה שאפשר לאדם לדעת מדרך שהוא אדם.</a:t>
            </a:r>
            <a:endParaRPr lang="en-US" dirty="0"/>
          </a:p>
          <a:p>
            <a:pPr marL="0" indent="0" algn="l">
              <a:lnSpc>
                <a:spcPct val="120000"/>
              </a:lnSpc>
              <a:spcBef>
                <a:spcPts val="10"/>
              </a:spcBef>
              <a:buNone/>
            </a:pPr>
            <a:r>
              <a:rPr lang="en-US" dirty="0"/>
              <a:t>And therefore, when the Holy One, blessed be He, gave to </a:t>
            </a:r>
            <a:r>
              <a:rPr lang="en-US" dirty="0" err="1"/>
              <a:t>Shlomo</a:t>
            </a:r>
            <a:r>
              <a:rPr lang="en-US" dirty="0"/>
              <a:t> the wisdom He promised him, he knew from the secrets of the creation of these types that are possible for a person to know, [but only] inasmuch as he is a person.</a:t>
            </a:r>
          </a:p>
          <a:p>
            <a:pPr marL="0" indent="0" algn="just" rtl="1">
              <a:lnSpc>
                <a:spcPct val="120000"/>
              </a:lnSpc>
              <a:spcBef>
                <a:spcPts val="10"/>
              </a:spcBef>
              <a:buNone/>
            </a:pPr>
            <a:r>
              <a:rPr lang="he-IL" dirty="0"/>
              <a:t>ודבר על תכלית יצירת האילנות והעשבים ומיני החיים כמו שאמר הכתוב (</a:t>
            </a:r>
            <a:r>
              <a:rPr lang="he-IL" dirty="0">
                <a:hlinkClick r:id="rId2"/>
              </a:rPr>
              <a:t>מלכים א ה</a:t>
            </a:r>
            <a:r>
              <a:rPr lang="he-IL" dirty="0"/>
              <a:t>) וידבר על העצים מן הארז אשר בלבנון ועד האזוב אשר יוצא בקיר וידבר על הבהמה ועל העוף ועל הרמש ועל הדגים והיה זה לעד שהיתה בו רוח אלהית ואמר אחר כן ויבאו מכל העמים לשמוע את חכמת שלמה. </a:t>
            </a:r>
            <a:endParaRPr lang="en-US" dirty="0"/>
          </a:p>
          <a:p>
            <a:pPr marL="0" indent="0" algn="just">
              <a:lnSpc>
                <a:spcPct val="120000"/>
              </a:lnSpc>
              <a:spcBef>
                <a:spcPts val="10"/>
              </a:spcBef>
              <a:buNone/>
            </a:pPr>
            <a:r>
              <a:rPr lang="en-US" dirty="0"/>
              <a:t>And he spoke about the purpose of the creation of trees and grasses and types of life, as Scripture stated (</a:t>
            </a:r>
            <a:r>
              <a:rPr lang="en-US" dirty="0">
                <a:hlinkClick r:id="rId3"/>
              </a:rPr>
              <a:t>I Kings 5:13</a:t>
            </a:r>
            <a:r>
              <a:rPr lang="en-US" dirty="0"/>
              <a:t>), "He spoke about trees, from the cedar in Lebanon to the hyssop that grows out of the wall; and he spoke about beasts, birds, creeping things, and fishes." And this was testimony that he had a Divine spirit within him. And it stated afterward, "And they came from all of the nations to hear Solomon’s wisdom."</a:t>
            </a:r>
          </a:p>
          <a:p>
            <a:pPr marL="0" indent="0" algn="just">
              <a:buNone/>
            </a:pPr>
            <a:endParaRPr lang="en-US" dirty="0"/>
          </a:p>
        </p:txBody>
      </p:sp>
    </p:spTree>
    <p:extLst>
      <p:ext uri="{BB962C8B-B14F-4D97-AF65-F5344CB8AC3E}">
        <p14:creationId xmlns:p14="http://schemas.microsoft.com/office/powerpoint/2010/main" val="58807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4731-121D-4B3B-8811-6166CDD58148}"/>
              </a:ext>
            </a:extLst>
          </p:cNvPr>
          <p:cNvSpPr>
            <a:spLocks noGrp="1"/>
          </p:cNvSpPr>
          <p:nvPr>
            <p:ph type="title"/>
          </p:nvPr>
        </p:nvSpPr>
        <p:spPr/>
        <p:txBody>
          <a:bodyPr/>
          <a:lstStyle/>
          <a:p>
            <a:pPr algn="ctr"/>
            <a:r>
              <a:rPr lang="en-US" dirty="0"/>
              <a:t>Everything was created for Man</a:t>
            </a:r>
          </a:p>
        </p:txBody>
      </p:sp>
      <p:sp>
        <p:nvSpPr>
          <p:cNvPr id="3" name="Content Placeholder 2">
            <a:extLst>
              <a:ext uri="{FF2B5EF4-FFF2-40B4-BE49-F238E27FC236}">
                <a16:creationId xmlns:a16="http://schemas.microsoft.com/office/drawing/2014/main" id="{417A3626-50DC-44D5-B048-B42C457EBFF2}"/>
              </a:ext>
            </a:extLst>
          </p:cNvPr>
          <p:cNvSpPr>
            <a:spLocks noGrp="1"/>
          </p:cNvSpPr>
          <p:nvPr>
            <p:ph idx="1"/>
          </p:nvPr>
        </p:nvSpPr>
        <p:spPr/>
        <p:txBody>
          <a:bodyPr>
            <a:normAutofit fontScale="77500" lnSpcReduction="20000"/>
          </a:bodyPr>
          <a:lstStyle/>
          <a:p>
            <a:pPr marL="0" indent="0" algn="just" rtl="1">
              <a:buNone/>
            </a:pPr>
            <a:r>
              <a:rPr lang="he-IL" dirty="0"/>
              <a:t>אך על דרך כלל יש לדעת שכל הנמצאים שתחת גלגל הירח נמצאו בשביל האדם לבדו.</a:t>
            </a:r>
            <a:endParaRPr lang="en-US" dirty="0"/>
          </a:p>
          <a:p>
            <a:pPr marL="0" indent="0" algn="just">
              <a:buNone/>
            </a:pPr>
            <a:r>
              <a:rPr lang="en-US" dirty="0"/>
              <a:t>However, in general, one should know that all of what exists under the sphere of the moon came into existence only for man.</a:t>
            </a:r>
          </a:p>
          <a:p>
            <a:pPr marL="0" indent="0" algn="just" rtl="1">
              <a:buNone/>
            </a:pPr>
            <a:r>
              <a:rPr lang="he-IL" dirty="0"/>
              <a:t>וכל מיני החיות יש מהם למאכלו כצאן ובקר וזולתם. ויש מהם לתועלתו בזולת המאכלים כמו החמור לשאת עליו מה שלא יוכל להוליך בידו והסוסים להגיע בהם מהלך דרך רחוקה בימים מועטים. ומהם מינים שלא נדע להם תועלת ויש בהם תועלת לאדם ולא יכיר אותם.</a:t>
            </a:r>
            <a:endParaRPr lang="en-US" dirty="0"/>
          </a:p>
          <a:p>
            <a:pPr marL="0" indent="0" algn="just">
              <a:buNone/>
            </a:pPr>
            <a:r>
              <a:rPr lang="en-US" dirty="0"/>
              <a:t>And [with regards to] all types of animals, there are some of them for his food – like sheep and cattle and the rest of them; and there are some for his use, for [things] other than foods – like the donkey to carry upon it that which he cannot bring in his hand, and horses to reach with them the path of a long journey in a few days; and there are types of them that we do not know their purpose, but they have a use for man and we [just] don't recognize [it]…</a:t>
            </a:r>
          </a:p>
        </p:txBody>
      </p:sp>
    </p:spTree>
    <p:extLst>
      <p:ext uri="{BB962C8B-B14F-4D97-AF65-F5344CB8AC3E}">
        <p14:creationId xmlns:p14="http://schemas.microsoft.com/office/powerpoint/2010/main" val="105945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ADC6-67BB-42A1-845B-948371DB7CF8}"/>
              </a:ext>
            </a:extLst>
          </p:cNvPr>
          <p:cNvSpPr>
            <a:spLocks noGrp="1"/>
          </p:cNvSpPr>
          <p:nvPr>
            <p:ph type="title"/>
          </p:nvPr>
        </p:nvSpPr>
        <p:spPr/>
        <p:txBody>
          <a:bodyPr/>
          <a:lstStyle/>
          <a:p>
            <a:pPr algn="ctr"/>
            <a:r>
              <a:rPr lang="en-US" dirty="0"/>
              <a:t>Everything was created for Man</a:t>
            </a:r>
          </a:p>
        </p:txBody>
      </p:sp>
      <p:sp>
        <p:nvSpPr>
          <p:cNvPr id="3" name="Content Placeholder 2">
            <a:extLst>
              <a:ext uri="{FF2B5EF4-FFF2-40B4-BE49-F238E27FC236}">
                <a16:creationId xmlns:a16="http://schemas.microsoft.com/office/drawing/2014/main" id="{14A76558-5E32-4874-A8F1-5AF163D2EABB}"/>
              </a:ext>
            </a:extLst>
          </p:cNvPr>
          <p:cNvSpPr>
            <a:spLocks noGrp="1"/>
          </p:cNvSpPr>
          <p:nvPr>
            <p:ph idx="1"/>
          </p:nvPr>
        </p:nvSpPr>
        <p:spPr/>
        <p:txBody>
          <a:bodyPr>
            <a:normAutofit fontScale="85000" lnSpcReduction="20000"/>
          </a:bodyPr>
          <a:lstStyle/>
          <a:p>
            <a:pPr marL="0" indent="0" algn="just" rtl="1">
              <a:lnSpc>
                <a:spcPct val="110000"/>
              </a:lnSpc>
              <a:buNone/>
            </a:pPr>
            <a:r>
              <a:rPr lang="he-IL" dirty="0"/>
              <a:t>וכל מה שתמצא מן החיות והצמחים שאין להם תועלת מזון ואין בו לפי מחשבתך דע שהדבר ההוא לחולשת שכלנו. וא"א לכל עשב ולכל פרי ולכל מין מבעלי החיים מן הפילים עד התולעים שלא יהיה בהם תועלת לאדם. והמופת על זה שהרי בכל דור ודור יגלה לנו עשבים ומיני פירות שלא נגלו לקדמונינו ויש בהם תועלות גדולות.</a:t>
            </a:r>
            <a:endParaRPr lang="en-US" dirty="0"/>
          </a:p>
          <a:p>
            <a:pPr marL="0" indent="0" algn="just">
              <a:lnSpc>
                <a:spcPct val="110000"/>
              </a:lnSpc>
              <a:buNone/>
            </a:pPr>
            <a:r>
              <a:rPr lang="en-US" dirty="0"/>
              <a:t>And [regarding] everything that you find from the animals and the plants that does not have a use [for] nourishment, and there is no [other use] for it according to your thinking, know that this thing is from the weakness of our intellects. And it is impossible for any grass or for any fruit of for any type of animal – from the elephants to the worms – that it not have a use for man. And the proof to this is that, behold, in each and every generation, grasses and types of fruit that were not known to those before us are revealed to us, and they have great uses.</a:t>
            </a:r>
          </a:p>
          <a:p>
            <a:pPr marL="0" indent="0" algn="just">
              <a:buNone/>
            </a:pPr>
            <a:endParaRPr lang="en-US" dirty="0"/>
          </a:p>
        </p:txBody>
      </p:sp>
    </p:spTree>
    <p:extLst>
      <p:ext uri="{BB962C8B-B14F-4D97-AF65-F5344CB8AC3E}">
        <p14:creationId xmlns:p14="http://schemas.microsoft.com/office/powerpoint/2010/main" val="363446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712D-36BF-4557-AD1C-10475ED1A5FD}"/>
              </a:ext>
            </a:extLst>
          </p:cNvPr>
          <p:cNvSpPr>
            <a:spLocks noGrp="1"/>
          </p:cNvSpPr>
          <p:nvPr>
            <p:ph type="title"/>
          </p:nvPr>
        </p:nvSpPr>
        <p:spPr/>
        <p:txBody>
          <a:bodyPr>
            <a:noAutofit/>
          </a:bodyPr>
          <a:lstStyle/>
          <a:p>
            <a:pPr algn="ctr"/>
            <a:r>
              <a:rPr lang="en-US" sz="4000" dirty="0"/>
              <a:t>The Ancients- </a:t>
            </a:r>
            <a:r>
              <a:rPr lang="en-US" sz="4000" dirty="0">
                <a:effectLst/>
                <a:latin typeface="Calibri" panose="020F0502020204030204" pitchFamily="34" charset="0"/>
                <a:ea typeface="Calibri" panose="020F0502020204030204" pitchFamily="34" charset="0"/>
                <a:cs typeface="Arial" panose="020B0604020202020204" pitchFamily="34" charset="0"/>
              </a:rPr>
              <a:t>Aristotle, </a:t>
            </a:r>
            <a:r>
              <a:rPr lang="en-US" sz="4000" b="1" i="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Nicomachean Ethics</a:t>
            </a:r>
            <a:br>
              <a:rPr lang="en-US" sz="4000" dirty="0">
                <a:effectLst/>
                <a:latin typeface="Calibri" panose="020F0502020204030204" pitchFamily="34" charset="0"/>
                <a:ea typeface="Calibri" panose="020F0502020204030204" pitchFamily="34" charset="0"/>
                <a:cs typeface="Arial" panose="020B0604020202020204" pitchFamily="34" charset="0"/>
              </a:rPr>
            </a:br>
            <a:r>
              <a:rPr lang="en-US" sz="4000" dirty="0">
                <a:effectLst/>
                <a:latin typeface="Calibri" panose="020F0502020204030204" pitchFamily="34" charset="0"/>
                <a:ea typeface="Calibri" panose="020F0502020204030204" pitchFamily="34" charset="0"/>
                <a:cs typeface="Arial" panose="020B0604020202020204" pitchFamily="34" charset="0"/>
              </a:rPr>
              <a:t>H. Rackham, Ed.</a:t>
            </a:r>
            <a:endParaRPr lang="en-US" sz="4000" dirty="0"/>
          </a:p>
        </p:txBody>
      </p:sp>
      <p:sp>
        <p:nvSpPr>
          <p:cNvPr id="3" name="Content Placeholder 2">
            <a:extLst>
              <a:ext uri="{FF2B5EF4-FFF2-40B4-BE49-F238E27FC236}">
                <a16:creationId xmlns:a16="http://schemas.microsoft.com/office/drawing/2014/main" id="{12B55668-A1B8-401F-A58E-D98F4FD17C9F}"/>
              </a:ext>
            </a:extLst>
          </p:cNvPr>
          <p:cNvSpPr>
            <a:spLocks noGrp="1"/>
          </p:cNvSpPr>
          <p:nvPr>
            <p:ph idx="1"/>
          </p:nvPr>
        </p:nvSpPr>
        <p:spPr>
          <a:xfrm>
            <a:off x="428625" y="1825625"/>
            <a:ext cx="10925175" cy="4351338"/>
          </a:xfrm>
        </p:spPr>
        <p:txBody>
          <a:bodyPr>
            <a:noAutofit/>
          </a:bodyPr>
          <a:lstStyle/>
          <a:p>
            <a:pPr>
              <a:lnSpc>
                <a:spcPct val="110000"/>
              </a:lnSpc>
              <a:spcBef>
                <a:spcPts val="10"/>
              </a:spcBef>
            </a:pPr>
            <a:r>
              <a:rPr lang="en-US" sz="2000" b="1" dirty="0">
                <a:solidFill>
                  <a:srgbClr val="000000"/>
                </a:solidFill>
                <a:effectLst/>
                <a:latin typeface="Georgia" panose="02040502050405020303" pitchFamily="18" charset="0"/>
                <a:ea typeface="Calibri" panose="020F0502020204030204" pitchFamily="34" charset="0"/>
                <a:cs typeface="Arial" panose="020B0604020202020204" pitchFamily="34" charset="0"/>
              </a:rPr>
              <a:t>.</a:t>
            </a:r>
            <a:r>
              <a:rPr lang="en-US" sz="20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Every art and every investigation, and likewise every practical pursuit or undertaking, seems to aim at some good: hence it has been well said that the Good is That at which all things aim</a:t>
            </a:r>
          </a:p>
          <a:p>
            <a:pPr>
              <a:lnSpc>
                <a:spcPct val="110000"/>
              </a:lnSpc>
              <a:spcBef>
                <a:spcPts val="10"/>
              </a:spcBef>
            </a:pPr>
            <a:r>
              <a:rPr lang="en-US" sz="20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But as there are numerous pursuits and arts and sciences, it follows that their ends are correspondingly numerous: for instance, the end of the science of medicine is health, that of the art of shipbuilding a vessel, that of strategy victory, that of domestic economy wealth.</a:t>
            </a:r>
            <a:endParaRPr lang="en-US" sz="2000" dirty="0">
              <a:solidFill>
                <a:srgbClr val="000000"/>
              </a:solidFill>
              <a:latin typeface="Georgia" panose="02040502050405020303" pitchFamily="18" charset="0"/>
              <a:ea typeface="Calibri" panose="020F0502020204030204" pitchFamily="34" charset="0"/>
              <a:cs typeface="Arial" panose="020B0604020202020204" pitchFamily="34" charset="0"/>
            </a:endParaRPr>
          </a:p>
          <a:p>
            <a:pPr>
              <a:lnSpc>
                <a:spcPct val="110000"/>
              </a:lnSpc>
              <a:spcBef>
                <a:spcPts val="10"/>
              </a:spcBef>
            </a:pPr>
            <a:r>
              <a:rPr lang="en-US" sz="20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Now in cases where several such pursuits are subordinate to some single faculty—as bridle-making and the other trades concerned with horses' harness are subordinate to horsemanship, and this and every other military pursuit to the science of strategy, and similarly other arts to different arts again—in all these cases, I say, the ends of the master arts are things more to be desired than the ends of the arts subordinate to them; since the latter ends are only pursued for the sake of the former</a:t>
            </a:r>
          </a:p>
          <a:p>
            <a:pPr>
              <a:lnSpc>
                <a:spcPct val="110000"/>
              </a:lnSpc>
              <a:spcBef>
                <a:spcPts val="10"/>
              </a:spcBef>
            </a:pPr>
            <a:r>
              <a:rPr lang="en-US" sz="20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Happiness, therefore, being found to be something final and self-sufficient, is the End at which all actions aim</a:t>
            </a:r>
            <a:endParaRPr lang="en-US" sz="2000" dirty="0"/>
          </a:p>
        </p:txBody>
      </p:sp>
    </p:spTree>
    <p:extLst>
      <p:ext uri="{BB962C8B-B14F-4D97-AF65-F5344CB8AC3E}">
        <p14:creationId xmlns:p14="http://schemas.microsoft.com/office/powerpoint/2010/main" val="218476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CF4AA-748F-43B0-874D-96EEC213BFD3}"/>
              </a:ext>
            </a:extLst>
          </p:cNvPr>
          <p:cNvSpPr>
            <a:spLocks noGrp="1"/>
          </p:cNvSpPr>
          <p:nvPr>
            <p:ph type="title"/>
          </p:nvPr>
        </p:nvSpPr>
        <p:spPr/>
        <p:txBody>
          <a:bodyPr/>
          <a:lstStyle/>
          <a:p>
            <a:pPr algn="ctr"/>
            <a:r>
              <a:rPr lang="en-US" dirty="0"/>
              <a:t>Was everything created for man?</a:t>
            </a:r>
          </a:p>
        </p:txBody>
      </p:sp>
      <p:sp>
        <p:nvSpPr>
          <p:cNvPr id="3" name="Content Placeholder 2">
            <a:extLst>
              <a:ext uri="{FF2B5EF4-FFF2-40B4-BE49-F238E27FC236}">
                <a16:creationId xmlns:a16="http://schemas.microsoft.com/office/drawing/2014/main" id="{6F210AB5-8274-4B32-8E1A-212DB78B358C}"/>
              </a:ext>
            </a:extLst>
          </p:cNvPr>
          <p:cNvSpPr>
            <a:spLocks noGrp="1"/>
          </p:cNvSpPr>
          <p:nvPr>
            <p:ph idx="1"/>
          </p:nvPr>
        </p:nvSpPr>
        <p:spPr/>
        <p:txBody>
          <a:bodyPr>
            <a:noAutofit/>
          </a:bodyPr>
          <a:lstStyle/>
          <a:p>
            <a:pPr marL="0" marR="0" indent="0" algn="just">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Arial" panose="020B0604020202020204" pitchFamily="34" charset="0"/>
              </a:rPr>
              <a:t>Isaiah 43:7</a:t>
            </a:r>
          </a:p>
          <a:p>
            <a:pPr marL="0" marR="0" algn="just" rtl="1">
              <a:lnSpc>
                <a:spcPct val="107000"/>
              </a:lnSpc>
              <a:spcBef>
                <a:spcPts val="0"/>
              </a:spcBef>
              <a:spcAft>
                <a:spcPts val="800"/>
              </a:spcAft>
            </a:pPr>
            <a:r>
              <a:rPr lang="he-IL" sz="2200" dirty="0">
                <a:effectLst/>
                <a:latin typeface="Calibri" panose="020F0502020204030204" pitchFamily="34" charset="0"/>
                <a:ea typeface="Calibri" panose="020F0502020204030204" pitchFamily="34" charset="0"/>
                <a:cs typeface="Arial" panose="020B0604020202020204" pitchFamily="34" charset="0"/>
              </a:rPr>
              <a:t>כֹּ֚ל הַנִּקְרָ֣א בִשְׁמִ֔י וְלִכְבוֹדִ֖י בְּרָאתִ֑יו יְצַרְתִּ֖יו אַף־עֲשִׂיתִֽיו׃</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he-IL" sz="2200" dirty="0">
                <a:effectLst/>
                <a:latin typeface="Calibri" panose="020F0502020204030204" pitchFamily="34" charset="0"/>
                <a:ea typeface="Calibri" panose="020F0502020204030204" pitchFamily="34" charset="0"/>
                <a:cs typeface="Arial" panose="020B0604020202020204" pitchFamily="34" charset="0"/>
              </a:rPr>
              <a:t> </a:t>
            </a:r>
            <a:r>
              <a:rPr lang="en-US" sz="2200" dirty="0">
                <a:effectLst/>
                <a:latin typeface="Calibri" panose="020F0502020204030204" pitchFamily="34" charset="0"/>
                <a:ea typeface="Calibri" panose="020F0502020204030204" pitchFamily="34" charset="0"/>
                <a:cs typeface="Arial" panose="020B0604020202020204" pitchFamily="34" charset="0"/>
              </a:rPr>
              <a:t>All who are linked to My name, Whom I have </a:t>
            </a:r>
            <a:r>
              <a:rPr lang="en-US" sz="2200" dirty="0" err="1">
                <a:effectLst/>
                <a:latin typeface="Calibri" panose="020F0502020204030204" pitchFamily="34" charset="0"/>
                <a:ea typeface="Calibri" panose="020F0502020204030204" pitchFamily="34" charset="0"/>
                <a:cs typeface="Arial" panose="020B0604020202020204" pitchFamily="34" charset="0"/>
              </a:rPr>
              <a:t>created,Formed</a:t>
            </a:r>
            <a:r>
              <a:rPr lang="en-US" sz="2200" dirty="0">
                <a:effectLst/>
                <a:latin typeface="Calibri" panose="020F0502020204030204" pitchFamily="34" charset="0"/>
                <a:ea typeface="Calibri" panose="020F0502020204030204" pitchFamily="34" charset="0"/>
                <a:cs typeface="Arial" panose="020B0604020202020204" pitchFamily="34" charset="0"/>
              </a:rPr>
              <a:t>, and made for My glory—</a:t>
            </a:r>
          </a:p>
          <a:p>
            <a:pPr marL="0" marR="0" indent="0" algn="just">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Arial" panose="020B0604020202020204" pitchFamily="34" charset="0"/>
              </a:rPr>
              <a:t>Avot 6:11</a:t>
            </a:r>
          </a:p>
          <a:p>
            <a:pPr marL="0" marR="0" algn="just" rtl="1">
              <a:lnSpc>
                <a:spcPct val="107000"/>
              </a:lnSpc>
              <a:spcBef>
                <a:spcPts val="0"/>
              </a:spcBef>
              <a:spcAft>
                <a:spcPts val="800"/>
              </a:spcAft>
            </a:pPr>
            <a:r>
              <a:rPr lang="he-IL" sz="2200" dirty="0">
                <a:effectLst/>
                <a:latin typeface="Calibri" panose="020F0502020204030204" pitchFamily="34" charset="0"/>
                <a:ea typeface="Calibri" panose="020F0502020204030204" pitchFamily="34" charset="0"/>
                <a:cs typeface="Arial" panose="020B0604020202020204" pitchFamily="34" charset="0"/>
              </a:rPr>
              <a:t>כָּל מַה שֶּׁבָּרָא הַקָּדוֹשׁ בָּרוּךְ הוּא בְּעוֹלָמוֹ, לֹא בְרָאוֹ אֶלָּא לִכְבוֹדוֹ, שֶׁנֶּאֱמַר (ישעיה מג), כֹּל הַנִּקְרָא בִשְׁמִי וְלִכְבוֹדִי בְּרָאתִיו יְצַרְתִּיו אַף עֲשִׂיתִיו, וְאוֹמֵר (שמות טו), יְהֹוָה יִמְלֹךְ לְעֹלָם וָעֶד.</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en-US" sz="2200" dirty="0">
                <a:effectLst/>
                <a:latin typeface="Calibri" panose="020F0502020204030204" pitchFamily="34" charset="0"/>
                <a:ea typeface="Calibri" panose="020F0502020204030204" pitchFamily="34" charset="0"/>
                <a:cs typeface="Arial" panose="020B0604020202020204" pitchFamily="34" charset="0"/>
              </a:rPr>
              <a:t>Whatever the Holy Blessed One created in His world, he created only for His glory, as it is said: “All who are linked to My name, whom I have created, formed and made for My glory” (</a:t>
            </a:r>
            <a:r>
              <a:rPr lang="en-US"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Isaiah 43:7</a:t>
            </a:r>
            <a:r>
              <a:rPr lang="en-US" sz="2200" dirty="0">
                <a:effectLst/>
                <a:latin typeface="Calibri" panose="020F0502020204030204" pitchFamily="34" charset="0"/>
                <a:ea typeface="Calibri" panose="020F0502020204030204" pitchFamily="34" charset="0"/>
                <a:cs typeface="Arial" panose="020B0604020202020204" pitchFamily="34" charset="0"/>
              </a:rPr>
              <a:t>), And it says: “The Lord shall reign for ever and ever” (</a:t>
            </a:r>
            <a:r>
              <a:rPr lang="en-US"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Exodus 15:18</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sz="2200" dirty="0"/>
          </a:p>
        </p:txBody>
      </p:sp>
    </p:spTree>
    <p:extLst>
      <p:ext uri="{BB962C8B-B14F-4D97-AF65-F5344CB8AC3E}">
        <p14:creationId xmlns:p14="http://schemas.microsoft.com/office/powerpoint/2010/main" val="202319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7EA2-996F-4483-9933-654C5C5381AA}"/>
              </a:ext>
            </a:extLst>
          </p:cNvPr>
          <p:cNvSpPr>
            <a:spLocks noGrp="1"/>
          </p:cNvSpPr>
          <p:nvPr>
            <p:ph type="title"/>
          </p:nvPr>
        </p:nvSpPr>
        <p:spPr/>
        <p:txBody>
          <a:bodyPr/>
          <a:lstStyle/>
          <a:p>
            <a:pPr algn="ctr"/>
            <a:r>
              <a:rPr lang="en-US" dirty="0"/>
              <a:t>Was everything created for man?</a:t>
            </a:r>
          </a:p>
        </p:txBody>
      </p:sp>
      <p:sp>
        <p:nvSpPr>
          <p:cNvPr id="3" name="Content Placeholder 2">
            <a:extLst>
              <a:ext uri="{FF2B5EF4-FFF2-40B4-BE49-F238E27FC236}">
                <a16:creationId xmlns:a16="http://schemas.microsoft.com/office/drawing/2014/main" id="{CDC8D948-61F8-45A7-9759-2DAFDBAB67F7}"/>
              </a:ext>
            </a:extLst>
          </p:cNvPr>
          <p:cNvSpPr>
            <a:spLocks noGrp="1"/>
          </p:cNvSpPr>
          <p:nvPr>
            <p:ph idx="1"/>
          </p:nvPr>
        </p:nvSpPr>
        <p:spPr/>
        <p:txBody>
          <a:bodyPr>
            <a:normAutofit/>
          </a:bodyPr>
          <a:lstStyle/>
          <a:p>
            <a:pPr marL="0" marR="0" lvl="0" indent="0" rtl="0">
              <a:lnSpc>
                <a:spcPct val="120000"/>
              </a:lnSpc>
              <a:spcBef>
                <a:spcPts val="0"/>
              </a:spcBef>
              <a:spcAft>
                <a:spcPts val="0"/>
              </a:spcAft>
              <a:buSzPts val="1200"/>
              <a:buNone/>
            </a:pP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Kohelet Rabbah 7:13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rtl="1">
              <a:lnSpc>
                <a:spcPct val="120000"/>
              </a:lnSpc>
              <a:spcBef>
                <a:spcPts val="300"/>
              </a:spcBef>
              <a:spcAft>
                <a:spcPts val="300"/>
              </a:spcAft>
            </a:pPr>
            <a:r>
              <a:rPr lang="he-IL" sz="2400" dirty="0">
                <a:effectLst/>
                <a:latin typeface="Times New Roman" panose="02020603050405020304" pitchFamily="18" charset="0"/>
                <a:ea typeface="Times New Roman" panose="02020603050405020304" pitchFamily="18" charset="0"/>
                <a:cs typeface="Times New Roman" panose="02020603050405020304" pitchFamily="18" charset="0"/>
              </a:rPr>
              <a:t>בשעה שברא הקדוש ברוך הוא את אדם הראשון, נטלו והחזירו על כל אילני גן עדן ואמר לו: ראה מעשיי, כמה נאים ומשובחין הן, וכל מה שבראתי, בשבילך בראתי. תן דעתך שלא תקלקל ותחריב את עולמי, שאם קלקלת, אין מי שיתקן אחריך.</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just" rtl="0">
              <a:lnSpc>
                <a:spcPct val="120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When the Blessed One created the first man, He took him lead him near all the trees of Gan Eden and said to him: See my deeds, how beautiful and fine they are, and all that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 have created, for you I have created.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Make sure you do not spoil and destroy My world, that if you spoil, there is no one to fix after you</a:t>
            </a:r>
            <a:r>
              <a:rPr lang="he-IL"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20000"/>
              </a:lnSpc>
            </a:pPr>
            <a:endParaRPr lang="en-US" sz="2400" dirty="0"/>
          </a:p>
        </p:txBody>
      </p:sp>
    </p:spTree>
    <p:extLst>
      <p:ext uri="{BB962C8B-B14F-4D97-AF65-F5344CB8AC3E}">
        <p14:creationId xmlns:p14="http://schemas.microsoft.com/office/powerpoint/2010/main" val="421014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D21A-5155-4E44-BA30-F084D7559450}"/>
              </a:ext>
            </a:extLst>
          </p:cNvPr>
          <p:cNvSpPr>
            <a:spLocks noGrp="1"/>
          </p:cNvSpPr>
          <p:nvPr>
            <p:ph type="title"/>
          </p:nvPr>
        </p:nvSpPr>
        <p:spPr/>
        <p:txBody>
          <a:bodyPr/>
          <a:lstStyle/>
          <a:p>
            <a:pPr algn="ctr"/>
            <a:r>
              <a:rPr lang="en-US" dirty="0"/>
              <a:t>Was everything created for man?</a:t>
            </a:r>
          </a:p>
        </p:txBody>
      </p:sp>
      <p:sp>
        <p:nvSpPr>
          <p:cNvPr id="3" name="Content Placeholder 2">
            <a:extLst>
              <a:ext uri="{FF2B5EF4-FFF2-40B4-BE49-F238E27FC236}">
                <a16:creationId xmlns:a16="http://schemas.microsoft.com/office/drawing/2014/main" id="{2D454C79-9C3B-4A42-A99C-6CC0109EF73A}"/>
              </a:ext>
            </a:extLst>
          </p:cNvPr>
          <p:cNvSpPr>
            <a:spLocks noGrp="1"/>
          </p:cNvSpPr>
          <p:nvPr>
            <p:ph idx="1"/>
          </p:nvPr>
        </p:nvSpPr>
        <p:spPr/>
        <p:txBody>
          <a:bodyPr/>
          <a:lstStyle/>
          <a:p>
            <a:pPr marL="0" marR="0" lvl="0" indent="0" rtl="0">
              <a:lnSpc>
                <a:spcPct val="107000"/>
              </a:lnSpc>
              <a:spcBef>
                <a:spcPts val="0"/>
              </a:spcBef>
              <a:spcAft>
                <a:spcPts val="0"/>
              </a:spcAft>
              <a:buSzPts val="1200"/>
              <a:buNone/>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Rabbi David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Tzvi</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Hoffman, Introduction to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Bereishit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rtl="1">
              <a:lnSpc>
                <a:spcPct val="107000"/>
              </a:lnSpc>
              <a:spcBef>
                <a:spcPts val="0"/>
              </a:spcBef>
              <a:spcAft>
                <a:spcPts val="0"/>
              </a:spcAft>
              <a:buNone/>
            </a:pPr>
            <a:r>
              <a:rPr lang="he-IL"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ועוד מדגישה התורה, כי כל אשר ברא אלקים – טוב הוא, כלומר שיש בו כל הדרוש לקיום עצמי, עתה ובעתיד; ולאחר שנברא האדם, רואה אלקים כי טוב מאד הוא, כלומר לא רק מוכשר לקיים את עצמו כי אם גם ראוי לקדם את יעודו ואת תכליתו שלו, של האדם. מכאן נמצינו למדים, כי כל הברואים – תכלית כפולה להם, תכלית עצמית מחד, ומאידך – לשמש את האדם.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2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And the Torah further emphasizes that everything that G-d has created is good, that is, that it has everything necessary for self-existence, now and in the future; And after man was created, G-d sees that he is very good, that is, not only capable of sustaining himself but also worthy of advancing his destiny and the purpose, of man. From this we learn that all creatures have a dual purpose, a self-purpose on the one hand, and on the other - to serve man.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2544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47B8-0C6B-401E-BE2B-A5C30C22A974}"/>
              </a:ext>
            </a:extLst>
          </p:cNvPr>
          <p:cNvSpPr>
            <a:spLocks noGrp="1"/>
          </p:cNvSpPr>
          <p:nvPr>
            <p:ph type="title"/>
          </p:nvPr>
        </p:nvSpPr>
        <p:spPr/>
        <p:txBody>
          <a:bodyPr/>
          <a:lstStyle/>
          <a:p>
            <a:pPr algn="ctr"/>
            <a:r>
              <a:rPr lang="en-US" dirty="0"/>
              <a:t>Introduction to </a:t>
            </a:r>
            <a:r>
              <a:rPr lang="he-IL" dirty="0"/>
              <a:t>פירוש המשניות</a:t>
            </a:r>
            <a:r>
              <a:rPr lang="en-US" dirty="0"/>
              <a:t> (Commentary On Mishnah	</a:t>
            </a:r>
          </a:p>
        </p:txBody>
      </p:sp>
      <p:sp>
        <p:nvSpPr>
          <p:cNvPr id="3" name="Content Placeholder 2">
            <a:extLst>
              <a:ext uri="{FF2B5EF4-FFF2-40B4-BE49-F238E27FC236}">
                <a16:creationId xmlns:a16="http://schemas.microsoft.com/office/drawing/2014/main" id="{B02CCB77-77FC-4283-B681-ACFEC3CC64CD}"/>
              </a:ext>
            </a:extLst>
          </p:cNvPr>
          <p:cNvSpPr>
            <a:spLocks noGrp="1"/>
          </p:cNvSpPr>
          <p:nvPr>
            <p:ph idx="1"/>
          </p:nvPr>
        </p:nvSpPr>
        <p:spPr/>
        <p:txBody>
          <a:bodyPr>
            <a:normAutofit fontScale="92500" lnSpcReduction="20000"/>
          </a:bodyPr>
          <a:lstStyle/>
          <a:p>
            <a:pPr>
              <a:lnSpc>
                <a:spcPct val="120000"/>
              </a:lnSpc>
            </a:pPr>
            <a:r>
              <a:rPr lang="en-US" dirty="0">
                <a:latin typeface="Tahoma" panose="020B0604030504040204" pitchFamily="34" charset="0"/>
                <a:ea typeface="Tahoma" panose="020B0604030504040204" pitchFamily="34" charset="0"/>
                <a:cs typeface="Tahoma" panose="020B0604030504040204" pitchFamily="34" charset="0"/>
              </a:rPr>
              <a:t>In his introduction, the Rambam describes the history of the transmission of the oral tradition of Halacha, and classifies different disciplines within the Mishna and the </a:t>
            </a:r>
            <a:r>
              <a:rPr lang="en-US" dirty="0" err="1">
                <a:latin typeface="Tahoma" panose="020B0604030504040204" pitchFamily="34" charset="0"/>
                <a:ea typeface="Tahoma" panose="020B0604030504040204" pitchFamily="34" charset="0"/>
                <a:cs typeface="Tahoma" panose="020B0604030504040204" pitchFamily="34" charset="0"/>
              </a:rPr>
              <a:t>Gemara</a:t>
            </a: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dirty="0">
                <a:latin typeface="Tahoma" panose="020B0604030504040204" pitchFamily="34" charset="0"/>
                <a:ea typeface="Tahoma" panose="020B0604030504040204" pitchFamily="34" charset="0"/>
                <a:cs typeface="Tahoma" panose="020B0604030504040204" pitchFamily="34" charset="0"/>
              </a:rPr>
              <a:t>One of the disciplines the Rambam discusses is the Aggadah, the more esoteric portion within the Talmud which focuses on motivational and theological content rather than legal content.</a:t>
            </a:r>
          </a:p>
          <a:p>
            <a:pPr>
              <a:lnSpc>
                <a:spcPct val="120000"/>
              </a:lnSpc>
            </a:pPr>
            <a:r>
              <a:rPr lang="en-US" dirty="0">
                <a:latin typeface="Tahoma" panose="020B0604030504040204" pitchFamily="34" charset="0"/>
                <a:ea typeface="Tahoma" panose="020B0604030504040204" pitchFamily="34" charset="0"/>
                <a:cs typeface="Tahoma" panose="020B0604030504040204" pitchFamily="34" charset="0"/>
              </a:rPr>
              <a:t>Although this material is often expressed in a peculiar way, the Rambam cautions us to take care not to ascribe foolishness to the writing of the Sages. Rather we should attribute our difficult to our lack of understanding.</a:t>
            </a:r>
          </a:p>
        </p:txBody>
      </p:sp>
    </p:spTree>
    <p:extLst>
      <p:ext uri="{BB962C8B-B14F-4D97-AF65-F5344CB8AC3E}">
        <p14:creationId xmlns:p14="http://schemas.microsoft.com/office/powerpoint/2010/main" val="243726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34AE-81B0-4A4D-BD59-025866CB4699}"/>
              </a:ext>
            </a:extLst>
          </p:cNvPr>
          <p:cNvSpPr>
            <a:spLocks noGrp="1"/>
          </p:cNvSpPr>
          <p:nvPr>
            <p:ph type="title"/>
          </p:nvPr>
        </p:nvSpPr>
        <p:spPr/>
        <p:txBody>
          <a:bodyPr/>
          <a:lstStyle/>
          <a:p>
            <a:pPr algn="ctr"/>
            <a:r>
              <a:rPr lang="en-US" dirty="0"/>
              <a:t>A Contradiction?</a:t>
            </a:r>
          </a:p>
        </p:txBody>
      </p:sp>
      <p:sp>
        <p:nvSpPr>
          <p:cNvPr id="3" name="Content Placeholder 2">
            <a:extLst>
              <a:ext uri="{FF2B5EF4-FFF2-40B4-BE49-F238E27FC236}">
                <a16:creationId xmlns:a16="http://schemas.microsoft.com/office/drawing/2014/main" id="{D0A8503B-8AA0-4234-9437-2DCE3FC80A10}"/>
              </a:ext>
            </a:extLst>
          </p:cNvPr>
          <p:cNvSpPr>
            <a:spLocks noGrp="1"/>
          </p:cNvSpPr>
          <p:nvPr>
            <p:ph idx="1"/>
          </p:nvPr>
        </p:nvSpPr>
        <p:spPr/>
        <p:txBody>
          <a:bodyPr>
            <a:normAutofit/>
          </a:bodyPr>
          <a:lstStyle/>
          <a:p>
            <a:pPr marL="0" marR="0" lvl="0" indent="0" rtl="0">
              <a:lnSpc>
                <a:spcPct val="107000"/>
              </a:lnSpc>
              <a:spcBef>
                <a:spcPts val="0"/>
              </a:spcBef>
              <a:spcAft>
                <a:spcPts val="0"/>
              </a:spcAft>
              <a:buSzPts val="1200"/>
              <a:buNone/>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Rambam, Guide for the Perplexed 3:13</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2200" dirty="0">
                <a:effectLst/>
                <a:latin typeface="Times New Roman" panose="02020603050405020304" pitchFamily="18" charset="0"/>
                <a:ea typeface="Calibri" panose="020F0502020204030204" pitchFamily="34" charset="0"/>
                <a:cs typeface="Arial" panose="020B0604020202020204" pitchFamily="34" charset="0"/>
              </a:rPr>
              <a:t>I consider therefore the following opinion as most correct according to the teaching of the Bible, and best in accordance with the results of philosophy; namely, that the Universe does not exist for man's sake, but that each being exists for its own sake, and not because of some other thing. Thus we believe in the Creation, and yet need not inquire what purpose is served by each species of the existing things, because we assume that G-d created all parts of the Universe by His will; some for their own sake, and some for the sake of other beings, that include their own purpose in themselves. In the same manner as it was the will of G-d that man should exist, so it was His will that the heavens with their stars should exist, that there should be angels, and each of these beings is itself the purpose of its own existence.</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200" dirty="0"/>
          </a:p>
        </p:txBody>
      </p:sp>
    </p:spTree>
    <p:extLst>
      <p:ext uri="{BB962C8B-B14F-4D97-AF65-F5344CB8AC3E}">
        <p14:creationId xmlns:p14="http://schemas.microsoft.com/office/powerpoint/2010/main" val="71834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A4DD-A22F-4A71-8A9B-25372D48ABDF}"/>
              </a:ext>
            </a:extLst>
          </p:cNvPr>
          <p:cNvSpPr>
            <a:spLocks noGrp="1"/>
          </p:cNvSpPr>
          <p:nvPr>
            <p:ph type="title"/>
          </p:nvPr>
        </p:nvSpPr>
        <p:spPr/>
        <p:txBody>
          <a:bodyPr/>
          <a:lstStyle/>
          <a:p>
            <a:pPr algn="ctr"/>
            <a:r>
              <a:rPr lang="en-US" dirty="0"/>
              <a:t>But What is The Purpose of Man?</a:t>
            </a:r>
          </a:p>
        </p:txBody>
      </p:sp>
      <p:sp>
        <p:nvSpPr>
          <p:cNvPr id="3" name="Content Placeholder 2">
            <a:extLst>
              <a:ext uri="{FF2B5EF4-FFF2-40B4-BE49-F238E27FC236}">
                <a16:creationId xmlns:a16="http://schemas.microsoft.com/office/drawing/2014/main" id="{2FDCBB0B-145F-4E29-83F2-A02A3100C2A4}"/>
              </a:ext>
            </a:extLst>
          </p:cNvPr>
          <p:cNvSpPr>
            <a:spLocks noGrp="1"/>
          </p:cNvSpPr>
          <p:nvPr>
            <p:ph idx="1"/>
          </p:nvPr>
        </p:nvSpPr>
        <p:spPr/>
        <p:txBody>
          <a:bodyPr/>
          <a:lstStyle/>
          <a:p>
            <a:pPr marL="0" indent="0">
              <a:buNone/>
            </a:pPr>
            <a:r>
              <a:rPr lang="en-US" dirty="0"/>
              <a:t>Kohelet Chapter 12</a:t>
            </a:r>
          </a:p>
          <a:p>
            <a:pPr marL="0" indent="0" algn="just" rtl="1">
              <a:buNone/>
            </a:pPr>
            <a:r>
              <a:rPr lang="he-IL" dirty="0"/>
              <a:t>ס֥וֹף דָּבָ֖ר הַכֹּ֣ל נִשְׁמָ֑ע אֶת־הָאֱלֹהִ֤ים יְרָא֙ וְאֶת־מִצְוֺתָ֣יו שְׁמ֔וֹר כִּי־זֶ֖ה כׇּל־הָאָדָֽם׃</a:t>
            </a:r>
            <a:endParaRPr lang="en-US" dirty="0"/>
          </a:p>
          <a:p>
            <a:pPr marL="0" indent="0" algn="just">
              <a:buNone/>
            </a:pPr>
            <a:r>
              <a:rPr lang="en-US" dirty="0"/>
              <a:t>The sum of the matter, when all is said and done: Revere God and observe His commandments! For this applies to all mankind:</a:t>
            </a:r>
          </a:p>
          <a:p>
            <a:pPr marL="0" indent="0" algn="just" rtl="1">
              <a:buNone/>
            </a:pPr>
            <a:r>
              <a:rPr lang="he-IL" dirty="0"/>
              <a:t>כִּ֚י אֶת־כׇּל־מַֽעֲשֶׂ֔ה הָאֱלֹהִ֛ים יָבִ֥א בְמִשְׁפָּ֖ט עַ֣ל כׇּל־נֶעְלָ֑ם אִם־ט֖וֹב וְאִם־רָֽע׃</a:t>
            </a:r>
            <a:endParaRPr lang="en-US" dirty="0"/>
          </a:p>
          <a:p>
            <a:pPr marL="0" indent="0" algn="just">
              <a:buNone/>
            </a:pPr>
            <a:r>
              <a:rPr lang="en-US" dirty="0"/>
              <a:t>that God will call every creature to account for everything unknown, be it good or bad.</a:t>
            </a:r>
          </a:p>
        </p:txBody>
      </p:sp>
    </p:spTree>
    <p:extLst>
      <p:ext uri="{BB962C8B-B14F-4D97-AF65-F5344CB8AC3E}">
        <p14:creationId xmlns:p14="http://schemas.microsoft.com/office/powerpoint/2010/main" val="3475316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40C2-E133-4210-9698-2CCD322BB788}"/>
              </a:ext>
            </a:extLst>
          </p:cNvPr>
          <p:cNvSpPr>
            <a:spLocks noGrp="1"/>
          </p:cNvSpPr>
          <p:nvPr>
            <p:ph type="title"/>
          </p:nvPr>
        </p:nvSpPr>
        <p:spPr/>
        <p:txBody>
          <a:bodyPr/>
          <a:lstStyle/>
          <a:p>
            <a:pPr algn="ctr"/>
            <a:r>
              <a:rPr lang="en-US" dirty="0"/>
              <a:t>But What is The Purpose of Man?</a:t>
            </a:r>
          </a:p>
        </p:txBody>
      </p:sp>
      <p:sp>
        <p:nvSpPr>
          <p:cNvPr id="3" name="Content Placeholder 2">
            <a:extLst>
              <a:ext uri="{FF2B5EF4-FFF2-40B4-BE49-F238E27FC236}">
                <a16:creationId xmlns:a16="http://schemas.microsoft.com/office/drawing/2014/main" id="{8DB43843-95A3-4E07-8FB8-B52F6747C5FB}"/>
              </a:ext>
            </a:extLst>
          </p:cNvPr>
          <p:cNvSpPr>
            <a:spLocks noGrp="1"/>
          </p:cNvSpPr>
          <p:nvPr>
            <p:ph idx="1"/>
          </p:nvPr>
        </p:nvSpPr>
        <p:spPr/>
        <p:txBody>
          <a:bodyPr>
            <a:noAutofit/>
          </a:bodyPr>
          <a:lstStyle/>
          <a:p>
            <a:pPr marL="0" indent="0" algn="just">
              <a:lnSpc>
                <a:spcPct val="130000"/>
              </a:lnSpc>
              <a:spcBef>
                <a:spcPts val="10"/>
              </a:spcBef>
              <a:buNone/>
            </a:pPr>
            <a:r>
              <a:rPr lang="en-US" sz="1600" b="1" dirty="0" err="1"/>
              <a:t>Berachot</a:t>
            </a:r>
            <a:r>
              <a:rPr lang="en-US" sz="1600" b="1" dirty="0"/>
              <a:t> 6b</a:t>
            </a:r>
          </a:p>
          <a:p>
            <a:pPr marL="0" indent="0" algn="just" rtl="1">
              <a:lnSpc>
                <a:spcPct val="130000"/>
              </a:lnSpc>
              <a:spcBef>
                <a:spcPts val="10"/>
              </a:spcBef>
              <a:buNone/>
            </a:pPr>
            <a:r>
              <a:rPr lang="he-IL" sz="1600" dirty="0"/>
              <a:t>וְאָמַר </a:t>
            </a:r>
            <a:r>
              <a:rPr lang="he-IL" sz="1600" dirty="0">
                <a:hlinkClick r:id="rId2"/>
              </a:rPr>
              <a:t>רַבִּי חֶלְבּו</a:t>
            </a:r>
            <a:r>
              <a:rPr lang="he-IL" sz="1600" dirty="0"/>
              <a:t>ֹ, אָמַר </a:t>
            </a:r>
            <a:r>
              <a:rPr lang="he-IL" sz="1600" dirty="0">
                <a:hlinkClick r:id="rId3"/>
              </a:rPr>
              <a:t>רַב הוּנָא</a:t>
            </a:r>
            <a:r>
              <a:rPr lang="he-IL" sz="1600" dirty="0"/>
              <a:t>: כׇּל אָדָם שֶׁיֵּשׁ בּוֹ יִרְאַת שָׁמַיִם — דְּבָרָיו נִשְׁמָעִין, שֶׁנֶּאֱמַר: ״סוֹף דָּבָר הַכֹּל נִשְׁמָע אֶת הָאֱלֹהִים יְרָא וְגוֹ׳״.</a:t>
            </a:r>
            <a:endParaRPr lang="en-US" sz="1600" dirty="0"/>
          </a:p>
          <a:p>
            <a:pPr marL="0" indent="0" algn="just">
              <a:lnSpc>
                <a:spcPct val="130000"/>
              </a:lnSpc>
              <a:spcBef>
                <a:spcPts val="10"/>
              </a:spcBef>
              <a:buNone/>
            </a:pPr>
            <a:r>
              <a:rPr lang="en-US" sz="1600" b="1" dirty="0"/>
              <a:t>And </a:t>
            </a:r>
            <a:r>
              <a:rPr lang="en-US" sz="1600" b="1" dirty="0">
                <a:hlinkClick r:id="rId2"/>
              </a:rPr>
              <a:t>Rabbi </a:t>
            </a:r>
            <a:r>
              <a:rPr lang="en-US" sz="1600" b="1" dirty="0" err="1">
                <a:hlinkClick r:id="rId2"/>
              </a:rPr>
              <a:t>Ḥelbo</a:t>
            </a:r>
            <a:r>
              <a:rPr lang="en-US" sz="1600" b="1" dirty="0"/>
              <a:t> said</a:t>
            </a:r>
            <a:r>
              <a:rPr lang="en-US" sz="1600" dirty="0"/>
              <a:t> that </a:t>
            </a:r>
            <a:r>
              <a:rPr lang="en-US" sz="1600" b="1" dirty="0" err="1">
                <a:hlinkClick r:id="rId3"/>
              </a:rPr>
              <a:t>Rav</a:t>
            </a:r>
            <a:r>
              <a:rPr lang="en-US" sz="1600" b="1" dirty="0">
                <a:hlinkClick r:id="rId3"/>
              </a:rPr>
              <a:t> Huna</a:t>
            </a:r>
            <a:r>
              <a:rPr lang="en-US" sz="1600" b="1" dirty="0"/>
              <a:t> said: Any person who has the fear of Heaven, his words are heeded, as it is stated: “The end of the matter, all having been heard: Fear God,</a:t>
            </a:r>
            <a:r>
              <a:rPr lang="en-US" sz="1600" dirty="0"/>
              <a:t> and keep His commandments; for this is all of man” (</a:t>
            </a:r>
            <a:r>
              <a:rPr lang="en-US" sz="1600" dirty="0">
                <a:hlinkClick r:id="rId4"/>
              </a:rPr>
              <a:t>Ecclesiastes 12:13</a:t>
            </a:r>
            <a:r>
              <a:rPr lang="en-US" sz="1600" dirty="0"/>
              <a:t>).</a:t>
            </a:r>
          </a:p>
          <a:p>
            <a:pPr marL="0" indent="0" algn="just" rtl="1">
              <a:lnSpc>
                <a:spcPct val="130000"/>
              </a:lnSpc>
              <a:spcBef>
                <a:spcPts val="10"/>
              </a:spcBef>
              <a:buNone/>
            </a:pPr>
            <a:r>
              <a:rPr lang="he-IL" sz="1600" dirty="0"/>
              <a:t>מַאי ״כִּי זֶה כׇּל הָאָדָם״? אָמַר </a:t>
            </a:r>
            <a:r>
              <a:rPr lang="he-IL" sz="1600" dirty="0">
                <a:hlinkClick r:id="rId5"/>
              </a:rPr>
              <a:t>רַבִּי אֶלְעָזָר</a:t>
            </a:r>
            <a:r>
              <a:rPr lang="he-IL" sz="1600" dirty="0"/>
              <a:t>, אָמַר הַקָּדוֹשׁ בָּרוּךְ הוּא: כׇּל הָעוֹלָם כֻּלּוֹ לֹא נִבְרָא אֶלָּא בִּשְׁבִיל זֶה.</a:t>
            </a:r>
            <a:endParaRPr lang="en-US" sz="1600" dirty="0"/>
          </a:p>
          <a:p>
            <a:pPr marL="0" indent="0" algn="just">
              <a:lnSpc>
                <a:spcPct val="130000"/>
              </a:lnSpc>
              <a:spcBef>
                <a:spcPts val="10"/>
              </a:spcBef>
              <a:buNone/>
            </a:pPr>
            <a:r>
              <a:rPr lang="en-US" sz="1600" b="1" dirty="0"/>
              <a:t>What is</a:t>
            </a:r>
            <a:r>
              <a:rPr lang="en-US" sz="1600" dirty="0"/>
              <a:t> meant by, </a:t>
            </a:r>
            <a:r>
              <a:rPr lang="en-US" sz="1600" b="1" dirty="0"/>
              <a:t>“for this is all of man”? </a:t>
            </a:r>
            <a:r>
              <a:rPr lang="en-US" sz="1600" b="1" dirty="0">
                <a:hlinkClick r:id="rId6"/>
              </a:rPr>
              <a:t>Rabbi Elazar</a:t>
            </a:r>
            <a:r>
              <a:rPr lang="en-US" sz="1600" b="1" dirty="0"/>
              <a:t> said: The Holy One, Blessed be He, said</a:t>
            </a:r>
            <a:r>
              <a:rPr lang="en-US" sz="1600" dirty="0"/>
              <a:t> about him: </a:t>
            </a:r>
            <a:r>
              <a:rPr lang="en-US" sz="1600" b="1" dirty="0"/>
              <a:t>The entire world was created only for this</a:t>
            </a:r>
            <a:r>
              <a:rPr lang="en-US" sz="1600" dirty="0"/>
              <a:t> person.</a:t>
            </a:r>
          </a:p>
          <a:p>
            <a:pPr marL="0" indent="0" algn="just" rtl="1">
              <a:lnSpc>
                <a:spcPct val="130000"/>
              </a:lnSpc>
              <a:spcBef>
                <a:spcPts val="10"/>
              </a:spcBef>
              <a:buNone/>
            </a:pPr>
            <a:r>
              <a:rPr lang="he-IL" sz="1600" dirty="0"/>
              <a:t>רַבִּי אַבָּא בַּר כָּהֲנָא אָמַר: שָׁקוּל זֶה כְּנֶגֶד כׇּל הָעוֹלָם כּוּלּוֹ, </a:t>
            </a:r>
            <a:r>
              <a:rPr lang="he-IL" sz="1600" dirty="0">
                <a:hlinkClick r:id="rId7"/>
              </a:rPr>
              <a:t>רַבִּי שִׁמְעוֹן בֶּן עַזַּאי</a:t>
            </a:r>
            <a:r>
              <a:rPr lang="he-IL" sz="1600" dirty="0"/>
              <a:t> אוֹמֵר, וְאָמְרִי לַהּ </a:t>
            </a:r>
            <a:r>
              <a:rPr lang="he-IL" sz="1600" dirty="0">
                <a:hlinkClick r:id="rId8"/>
              </a:rPr>
              <a:t>רַבִּי שִׁמְעוֹן בֶּן זוֹמָא</a:t>
            </a:r>
            <a:r>
              <a:rPr lang="he-IL" sz="1600" dirty="0"/>
              <a:t> אוֹמֵר: כׇּל הָעוֹלָם כּוּלּוֹ לֹא נִבְרָא אֶלָּא לִצְווֹת לָזֶה.</a:t>
            </a:r>
            <a:endParaRPr lang="en-US" sz="1600" dirty="0"/>
          </a:p>
          <a:p>
            <a:pPr marL="0" indent="0" algn="just">
              <a:lnSpc>
                <a:spcPct val="130000"/>
              </a:lnSpc>
              <a:spcBef>
                <a:spcPts val="10"/>
              </a:spcBef>
              <a:buNone/>
            </a:pPr>
            <a:r>
              <a:rPr lang="en-US" sz="1600" b="1" dirty="0"/>
              <a:t>Rabbi Abba bar </a:t>
            </a:r>
            <a:r>
              <a:rPr lang="en-US" sz="1600" b="1" dirty="0" err="1"/>
              <a:t>Kahana</a:t>
            </a:r>
            <a:r>
              <a:rPr lang="en-US" sz="1600" b="1" dirty="0"/>
              <a:t> said:</a:t>
            </a:r>
            <a:r>
              <a:rPr lang="en-US" sz="1600" dirty="0"/>
              <a:t> The end of this verse teaches that </a:t>
            </a:r>
            <a:r>
              <a:rPr lang="en-US" sz="1600" b="1" dirty="0"/>
              <a:t>this is equivalent to the entire world,</a:t>
            </a:r>
            <a:r>
              <a:rPr lang="en-US" sz="1600" dirty="0"/>
              <a:t> all of man.</a:t>
            </a:r>
            <a:br>
              <a:rPr lang="en-US" sz="1600" dirty="0"/>
            </a:br>
            <a:r>
              <a:rPr lang="en-US" sz="1600" b="1" dirty="0">
                <a:hlinkClick r:id="rId7"/>
              </a:rPr>
              <a:t>Rabbi Shimon ben </a:t>
            </a:r>
            <a:r>
              <a:rPr lang="en-US" sz="1600" b="1" dirty="0" err="1">
                <a:hlinkClick r:id="rId7"/>
              </a:rPr>
              <a:t>Azzai</a:t>
            </a:r>
            <a:r>
              <a:rPr lang="en-US" sz="1600" b="1" dirty="0"/>
              <a:t>, and some say </a:t>
            </a:r>
            <a:r>
              <a:rPr lang="en-US" sz="1600" b="1" dirty="0">
                <a:hlinkClick r:id="rId8"/>
              </a:rPr>
              <a:t>Rabbi Shimon ben </a:t>
            </a:r>
            <a:r>
              <a:rPr lang="en-US" sz="1600" b="1" dirty="0" err="1">
                <a:hlinkClick r:id="rId8"/>
              </a:rPr>
              <a:t>Zoma</a:t>
            </a:r>
            <a:r>
              <a:rPr lang="en-US" sz="1600" b="1" dirty="0"/>
              <a:t>, says:</a:t>
            </a:r>
            <a:r>
              <a:rPr lang="en-US" sz="1600" dirty="0"/>
              <a:t> Not only is he the equivalent of the entire world, but </a:t>
            </a:r>
            <a:r>
              <a:rPr lang="en-US" sz="1600" b="1" dirty="0"/>
              <a:t>the entire world was created</a:t>
            </a:r>
            <a:r>
              <a:rPr lang="en-US" sz="1600" dirty="0"/>
              <a:t> to serve </a:t>
            </a:r>
            <a:r>
              <a:rPr lang="en-US" sz="1600" b="1" dirty="0"/>
              <a:t>as companions for him,</a:t>
            </a:r>
          </a:p>
        </p:txBody>
      </p:sp>
    </p:spTree>
    <p:extLst>
      <p:ext uri="{BB962C8B-B14F-4D97-AF65-F5344CB8AC3E}">
        <p14:creationId xmlns:p14="http://schemas.microsoft.com/office/powerpoint/2010/main" val="1852936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BEA8-CFDC-4532-954D-40B0EC20F3A3}"/>
              </a:ext>
            </a:extLst>
          </p:cNvPr>
          <p:cNvSpPr>
            <a:spLocks noGrp="1"/>
          </p:cNvSpPr>
          <p:nvPr>
            <p:ph type="title"/>
          </p:nvPr>
        </p:nvSpPr>
        <p:spPr/>
        <p:txBody>
          <a:bodyPr/>
          <a:lstStyle/>
          <a:p>
            <a:pPr algn="ctr"/>
            <a:r>
              <a:rPr lang="en-US" dirty="0"/>
              <a:t>But What is The Purpose of Man?</a:t>
            </a:r>
          </a:p>
        </p:txBody>
      </p:sp>
      <p:sp>
        <p:nvSpPr>
          <p:cNvPr id="3" name="Content Placeholder 2">
            <a:extLst>
              <a:ext uri="{FF2B5EF4-FFF2-40B4-BE49-F238E27FC236}">
                <a16:creationId xmlns:a16="http://schemas.microsoft.com/office/drawing/2014/main" id="{DF6E87D1-DB00-4634-9656-857B3411BBB1}"/>
              </a:ext>
            </a:extLst>
          </p:cNvPr>
          <p:cNvSpPr>
            <a:spLocks noGrp="1"/>
          </p:cNvSpPr>
          <p:nvPr>
            <p:ph idx="1"/>
          </p:nvPr>
        </p:nvSpPr>
        <p:spPr/>
        <p:txBody>
          <a:bodyPr>
            <a:noAutofit/>
          </a:bodyPr>
          <a:lstStyle/>
          <a:p>
            <a:pPr marL="0" indent="0" algn="l">
              <a:lnSpc>
                <a:spcPct val="130000"/>
              </a:lnSpc>
              <a:spcBef>
                <a:spcPts val="10"/>
              </a:spcBef>
              <a:buNone/>
            </a:pPr>
            <a:r>
              <a:rPr lang="en-US" sz="1700" dirty="0"/>
              <a:t>Rambam- Intro To Mishnah</a:t>
            </a:r>
          </a:p>
          <a:p>
            <a:pPr marL="0" indent="0" algn="r" rtl="1">
              <a:lnSpc>
                <a:spcPct val="130000"/>
              </a:lnSpc>
              <a:spcBef>
                <a:spcPts val="10"/>
              </a:spcBef>
              <a:buNone/>
            </a:pPr>
            <a:r>
              <a:rPr lang="he-IL" sz="1700" dirty="0"/>
              <a:t>וכאשר מצאו שתכלית כל אלו הענינים הוא למציאת האדם הוצרכנו לחקור כמו כן למה נמצא האדם ומה היתה כוונת יצירתו.</a:t>
            </a:r>
            <a:endParaRPr lang="en-US" sz="1700" dirty="0"/>
          </a:p>
          <a:p>
            <a:pPr marL="0" indent="0" algn="l">
              <a:lnSpc>
                <a:spcPct val="130000"/>
              </a:lnSpc>
              <a:spcBef>
                <a:spcPts val="10"/>
              </a:spcBef>
              <a:buNone/>
            </a:pPr>
            <a:r>
              <a:rPr lang="en-US" sz="1700" dirty="0"/>
              <a:t>And when they found that the purpose of all of these matters was for the existence of man, we needed to likewise investigate why man exists and what was the intention of his creation.</a:t>
            </a:r>
          </a:p>
          <a:p>
            <a:pPr marL="0" indent="0" algn="l">
              <a:lnSpc>
                <a:spcPct val="130000"/>
              </a:lnSpc>
              <a:spcBef>
                <a:spcPts val="10"/>
              </a:spcBef>
              <a:buNone/>
            </a:pPr>
            <a:endParaRPr lang="en-US" sz="1700" dirty="0"/>
          </a:p>
          <a:p>
            <a:pPr marL="0" indent="0" algn="just" rtl="1">
              <a:lnSpc>
                <a:spcPct val="130000"/>
              </a:lnSpc>
              <a:spcBef>
                <a:spcPts val="10"/>
              </a:spcBef>
              <a:buNone/>
            </a:pPr>
            <a:r>
              <a:rPr lang="he-IL" sz="1700" dirty="0"/>
              <a:t>וכאשר האריכו לחקור בענין זה מצאו לאדם פעלים רבים מאד שהרי כל מיני בעלי חיים והאילנות יש להן פעל א' בלבד או ב' פעלים כמו שאנו רואין הדקלים שאין להן פעל אלא להוציא התמרים וכן שאר האילנות. וכן החיות נמצא מהם מי שיארוג בלבד כמו העכביש ומי שיבנה כמו השממית והוא צפור דרור המקננת בבתים בזמן החום. ומי שיטרוף כאריה.</a:t>
            </a:r>
            <a:endParaRPr lang="en-US" sz="1700" dirty="0"/>
          </a:p>
          <a:p>
            <a:pPr marL="0" indent="0" algn="just">
              <a:lnSpc>
                <a:spcPct val="130000"/>
              </a:lnSpc>
              <a:spcBef>
                <a:spcPts val="10"/>
              </a:spcBef>
              <a:buNone/>
            </a:pPr>
            <a:r>
              <a:rPr lang="en-US" sz="1700" dirty="0"/>
              <a:t>And when they spent much time investigating this matter, they found that man has very many activities. As, behold, all types of animals and trees have only one activity or two activities; just as we see that palm trees have no activity besides putting out dates, and so [too with] the other trees. And so [too with] the animals, you will find among them one that only weaves like the spider and one that builds like the </a:t>
            </a:r>
            <a:r>
              <a:rPr lang="en-US" sz="1700" i="1" dirty="0" err="1"/>
              <a:t>shemaimit</a:t>
            </a:r>
            <a:r>
              <a:rPr lang="en-US" sz="1700" dirty="0"/>
              <a:t> – which is small wild bird that nests in homes during the hot season – and one that devours like the lion</a:t>
            </a:r>
          </a:p>
          <a:p>
            <a:pPr marL="0" indent="0" algn="just">
              <a:buNone/>
            </a:pPr>
            <a:endParaRPr lang="en-US" sz="1700" dirty="0"/>
          </a:p>
        </p:txBody>
      </p:sp>
    </p:spTree>
    <p:extLst>
      <p:ext uri="{BB962C8B-B14F-4D97-AF65-F5344CB8AC3E}">
        <p14:creationId xmlns:p14="http://schemas.microsoft.com/office/powerpoint/2010/main" val="78690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9AE7-B57C-4563-AE50-470E5787ECF9}"/>
              </a:ext>
            </a:extLst>
          </p:cNvPr>
          <p:cNvSpPr>
            <a:spLocks noGrp="1"/>
          </p:cNvSpPr>
          <p:nvPr>
            <p:ph type="title"/>
          </p:nvPr>
        </p:nvSpPr>
        <p:spPr/>
        <p:txBody>
          <a:bodyPr/>
          <a:lstStyle/>
          <a:p>
            <a:pPr algn="ctr"/>
            <a:r>
              <a:rPr lang="en-US" dirty="0"/>
              <a:t>But What is The Purpose of Man?</a:t>
            </a:r>
          </a:p>
        </p:txBody>
      </p:sp>
      <p:sp>
        <p:nvSpPr>
          <p:cNvPr id="3" name="Content Placeholder 2">
            <a:extLst>
              <a:ext uri="{FF2B5EF4-FFF2-40B4-BE49-F238E27FC236}">
                <a16:creationId xmlns:a16="http://schemas.microsoft.com/office/drawing/2014/main" id="{5909D921-33FA-4C4E-86EE-56A3669C7D49}"/>
              </a:ext>
            </a:extLst>
          </p:cNvPr>
          <p:cNvSpPr>
            <a:spLocks noGrp="1"/>
          </p:cNvSpPr>
          <p:nvPr>
            <p:ph idx="1"/>
          </p:nvPr>
        </p:nvSpPr>
        <p:spPr/>
        <p:txBody>
          <a:bodyPr>
            <a:normAutofit lnSpcReduction="10000"/>
          </a:bodyPr>
          <a:lstStyle/>
          <a:p>
            <a:pPr marL="0" indent="0" algn="just" rtl="1">
              <a:buNone/>
            </a:pPr>
            <a:r>
              <a:rPr lang="he-IL" dirty="0"/>
              <a:t>אבל האדם יעשה מעשים רבים משתנים זה בזה וחקרו על כל פעולותיו פעל לדעת תכלית בריאתו מאלה הפעלים ומצאו כי תכליתו פעל א' בלבד ובשבילו נברא ושאר פעליו הם לקיים עמידתו כדי שישלם בו.</a:t>
            </a:r>
            <a:endParaRPr lang="en-US" dirty="0"/>
          </a:p>
          <a:p>
            <a:pPr marL="0" indent="0" algn="just">
              <a:buNone/>
            </a:pPr>
            <a:r>
              <a:rPr lang="en-US" dirty="0"/>
              <a:t>But man does many actions – one differing from the other. And they investigated his activities – [each] activity – to know the purpose of his creation, from these activities. And they found that his purpose is one activity alone, and that because of it, he was created. And the rest of his activities are to maintain his support so that he perfect himself in that activity.</a:t>
            </a:r>
          </a:p>
        </p:txBody>
      </p:sp>
    </p:spTree>
    <p:extLst>
      <p:ext uri="{BB962C8B-B14F-4D97-AF65-F5344CB8AC3E}">
        <p14:creationId xmlns:p14="http://schemas.microsoft.com/office/powerpoint/2010/main" val="1032436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CBF6-2AE3-44CB-A464-C6500402899B}"/>
              </a:ext>
            </a:extLst>
          </p:cNvPr>
          <p:cNvSpPr>
            <a:spLocks noGrp="1"/>
          </p:cNvSpPr>
          <p:nvPr>
            <p:ph type="title"/>
          </p:nvPr>
        </p:nvSpPr>
        <p:spPr/>
        <p:txBody>
          <a:bodyPr/>
          <a:lstStyle/>
          <a:p>
            <a:pPr algn="ctr"/>
            <a:r>
              <a:rPr lang="en-US"/>
              <a:t>But What is The Purpose of Man?</a:t>
            </a:r>
            <a:endParaRPr lang="en-US" dirty="0"/>
          </a:p>
        </p:txBody>
      </p:sp>
      <p:sp>
        <p:nvSpPr>
          <p:cNvPr id="3" name="Content Placeholder 2">
            <a:extLst>
              <a:ext uri="{FF2B5EF4-FFF2-40B4-BE49-F238E27FC236}">
                <a16:creationId xmlns:a16="http://schemas.microsoft.com/office/drawing/2014/main" id="{D8D72860-7C06-45D8-9057-6999D9BDDEC8}"/>
              </a:ext>
            </a:extLst>
          </p:cNvPr>
          <p:cNvSpPr>
            <a:spLocks noGrp="1"/>
          </p:cNvSpPr>
          <p:nvPr>
            <p:ph idx="1"/>
          </p:nvPr>
        </p:nvSpPr>
        <p:spPr/>
        <p:txBody>
          <a:bodyPr>
            <a:normAutofit fontScale="92500" lnSpcReduction="10000"/>
          </a:bodyPr>
          <a:lstStyle/>
          <a:p>
            <a:pPr marL="0" indent="0" algn="just" rtl="1">
              <a:lnSpc>
                <a:spcPct val="110000"/>
              </a:lnSpc>
              <a:buNone/>
            </a:pPr>
            <a:r>
              <a:rPr lang="he-IL" dirty="0"/>
              <a:t>הפעל האחד ההוא והפעל הזה הוא לצייר בנפשו הסודות המושכלות ולדעת האמתות על פי מה שהם עליו שהדעת נותן ששוא ושקר להיות תכלית האדם לאכילה ולשתיה ולבעילה או לבנות קיר כי כל אלה מקרים מתחדשים עליו לא יוסיפו על כחו הפנימית ועוד שהוא משתתף בזה עם רוב הברואים.</a:t>
            </a:r>
            <a:endParaRPr lang="en-US" dirty="0"/>
          </a:p>
          <a:p>
            <a:pPr marL="0" indent="0" algn="just">
              <a:lnSpc>
                <a:spcPct val="110000"/>
              </a:lnSpc>
              <a:buNone/>
            </a:pPr>
            <a:r>
              <a:rPr lang="en-US" dirty="0"/>
              <a:t>And that activity is to depict for himself the intellectual secrets and to know the truths, according to what they are. As it is to be reasoned that it be worthless and false that the purpose of man is for eating and drinking and sexual intercourse or to build a wall, since all of these events that recur to him do not add to his inner power; and also since he shares this with most of the animals.</a:t>
            </a:r>
          </a:p>
        </p:txBody>
      </p:sp>
    </p:spTree>
    <p:extLst>
      <p:ext uri="{BB962C8B-B14F-4D97-AF65-F5344CB8AC3E}">
        <p14:creationId xmlns:p14="http://schemas.microsoft.com/office/powerpoint/2010/main" val="1676655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417C-DFCE-485B-BA45-9A17FB5C683A}"/>
              </a:ext>
            </a:extLst>
          </p:cNvPr>
          <p:cNvSpPr>
            <a:spLocks noGrp="1"/>
          </p:cNvSpPr>
          <p:nvPr>
            <p:ph type="title"/>
          </p:nvPr>
        </p:nvSpPr>
        <p:spPr/>
        <p:txBody>
          <a:bodyPr/>
          <a:lstStyle/>
          <a:p>
            <a:pPr algn="ctr"/>
            <a:r>
              <a:rPr lang="en-US" dirty="0"/>
              <a:t>Wisdom Makes the Man</a:t>
            </a:r>
          </a:p>
        </p:txBody>
      </p:sp>
      <p:sp>
        <p:nvSpPr>
          <p:cNvPr id="3" name="Content Placeholder 2">
            <a:extLst>
              <a:ext uri="{FF2B5EF4-FFF2-40B4-BE49-F238E27FC236}">
                <a16:creationId xmlns:a16="http://schemas.microsoft.com/office/drawing/2014/main" id="{5AEEF447-3A51-4D00-AAF2-0F0A84748931}"/>
              </a:ext>
            </a:extLst>
          </p:cNvPr>
          <p:cNvSpPr>
            <a:spLocks noGrp="1"/>
          </p:cNvSpPr>
          <p:nvPr>
            <p:ph idx="1"/>
          </p:nvPr>
        </p:nvSpPr>
        <p:spPr/>
        <p:txBody>
          <a:bodyPr>
            <a:normAutofit fontScale="92500" lnSpcReduction="20000"/>
          </a:bodyPr>
          <a:lstStyle/>
          <a:p>
            <a:pPr marL="0" indent="0" algn="just" rtl="1">
              <a:buNone/>
            </a:pPr>
            <a:r>
              <a:rPr lang="he-IL" dirty="0"/>
              <a:t>והחכמה היא אשר תוסיף על כחו הפנימית ותעתיק אותו ממעלת בוז למעלת כבוד שהרי היה האדם בכח וחזר אדם בפועל והאדם קודם שישכיל וידע הוא נחשב כבהמה לא נבדל משאר מין החיות אלא בהגיון שהוא חי בעל הגיון רוצה לומר בהגיון שהוא מצייר לנפשו המושכלות.</a:t>
            </a:r>
            <a:endParaRPr lang="en-US" dirty="0"/>
          </a:p>
          <a:p>
            <a:pPr marL="0" indent="0" algn="just">
              <a:buNone/>
            </a:pPr>
            <a:r>
              <a:rPr lang="en-US" dirty="0"/>
              <a:t>And wisdom is that which adds to his inner power and takes him from the level of disgrace to the level of honor – as behold, he was a man in potential and he became a man in actuality, [since] before man understands and knows, he is considered like an animal. He is only distinguished from other types of animals by [his] reasoning – as he is [unique in being] a reasoning life-form – meaning to say through the reasoning with which he depicts ideas to himself.</a:t>
            </a:r>
          </a:p>
        </p:txBody>
      </p:sp>
    </p:spTree>
    <p:extLst>
      <p:ext uri="{BB962C8B-B14F-4D97-AF65-F5344CB8AC3E}">
        <p14:creationId xmlns:p14="http://schemas.microsoft.com/office/powerpoint/2010/main" val="1284671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D71-BA77-4D7C-91E2-FD4651B81D7F}"/>
              </a:ext>
            </a:extLst>
          </p:cNvPr>
          <p:cNvSpPr>
            <a:spLocks noGrp="1"/>
          </p:cNvSpPr>
          <p:nvPr>
            <p:ph type="title"/>
          </p:nvPr>
        </p:nvSpPr>
        <p:spPr/>
        <p:txBody>
          <a:bodyPr/>
          <a:lstStyle/>
          <a:p>
            <a:pPr algn="ctr"/>
            <a:r>
              <a:rPr lang="en-US" dirty="0"/>
              <a:t>Unity of G-d- The Ultimate Knowledge</a:t>
            </a:r>
          </a:p>
        </p:txBody>
      </p:sp>
      <p:sp>
        <p:nvSpPr>
          <p:cNvPr id="3" name="Content Placeholder 2">
            <a:extLst>
              <a:ext uri="{FF2B5EF4-FFF2-40B4-BE49-F238E27FC236}">
                <a16:creationId xmlns:a16="http://schemas.microsoft.com/office/drawing/2014/main" id="{58E239D3-41FA-446B-9D02-8974B5E5024E}"/>
              </a:ext>
            </a:extLst>
          </p:cNvPr>
          <p:cNvSpPr>
            <a:spLocks noGrp="1"/>
          </p:cNvSpPr>
          <p:nvPr>
            <p:ph idx="1"/>
          </p:nvPr>
        </p:nvSpPr>
        <p:spPr/>
        <p:txBody>
          <a:bodyPr/>
          <a:lstStyle/>
          <a:p>
            <a:pPr marL="0" indent="0" algn="just" rtl="1">
              <a:buNone/>
            </a:pPr>
            <a:r>
              <a:rPr lang="he-IL" dirty="0"/>
              <a:t>והנכבד שבמושכלות לצייר לנפשו אחדות הקב"ה וכל הנלוה לענין ההוא מהאלהיים ששאר החכמות אינם אלא להרגיל בהם עד שיגיע לדעת האלהי והדיבור בזה הענין עד כלותו יאריך מאד.</a:t>
            </a:r>
            <a:endParaRPr lang="en-US" dirty="0"/>
          </a:p>
          <a:p>
            <a:pPr marL="0" indent="0" algn="just">
              <a:buNone/>
            </a:pPr>
            <a:r>
              <a:rPr lang="en-US" dirty="0"/>
              <a:t>And the most honored of the ideas to depict to himself is the unity of the Holy One, blessed be He, and all that accompanies that matter from the theological. As the other wisdoms are only to train him in them, until he reaches the knowledge of Divinity. And discussion about this to its end would be very lengthy.</a:t>
            </a:r>
          </a:p>
        </p:txBody>
      </p:sp>
    </p:spTree>
    <p:extLst>
      <p:ext uri="{BB962C8B-B14F-4D97-AF65-F5344CB8AC3E}">
        <p14:creationId xmlns:p14="http://schemas.microsoft.com/office/powerpoint/2010/main" val="2972457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9F424-36DD-4DF6-9FCC-9A2661FB3971}"/>
              </a:ext>
            </a:extLst>
          </p:cNvPr>
          <p:cNvSpPr>
            <a:spLocks noGrp="1"/>
          </p:cNvSpPr>
          <p:nvPr>
            <p:ph type="title"/>
          </p:nvPr>
        </p:nvSpPr>
        <p:spPr/>
        <p:txBody>
          <a:bodyPr/>
          <a:lstStyle/>
          <a:p>
            <a:pPr algn="ctr"/>
            <a:r>
              <a:rPr lang="en-US" dirty="0"/>
              <a:t>Training Oneself to Abstain From Temptation</a:t>
            </a:r>
          </a:p>
        </p:txBody>
      </p:sp>
      <p:sp>
        <p:nvSpPr>
          <p:cNvPr id="3" name="Content Placeholder 2">
            <a:extLst>
              <a:ext uri="{FF2B5EF4-FFF2-40B4-BE49-F238E27FC236}">
                <a16:creationId xmlns:a16="http://schemas.microsoft.com/office/drawing/2014/main" id="{0AB2EC86-DE19-4C8A-B26D-F5F7D36CBB48}"/>
              </a:ext>
            </a:extLst>
          </p:cNvPr>
          <p:cNvSpPr>
            <a:spLocks noGrp="1"/>
          </p:cNvSpPr>
          <p:nvPr>
            <p:ph idx="1"/>
          </p:nvPr>
        </p:nvSpPr>
        <p:spPr>
          <a:xfrm>
            <a:off x="838200" y="1825624"/>
            <a:ext cx="10515600" cy="4765676"/>
          </a:xfrm>
        </p:spPr>
        <p:txBody>
          <a:bodyPr>
            <a:noAutofit/>
          </a:bodyPr>
          <a:lstStyle/>
          <a:p>
            <a:pPr marL="0" indent="0" algn="just" rtl="1">
              <a:spcBef>
                <a:spcPts val="10"/>
              </a:spcBef>
              <a:buNone/>
            </a:pPr>
            <a:r>
              <a:rPr lang="he-IL" sz="1750" dirty="0"/>
              <a:t>אבל עם ציור המושכלות יתחייב להרחיק רוב התענוגים הגופיים כי תחלת השכל יצייר שחרבן הנפש בתקון הגיף ותקון הנפש בחרבן הגוף.</a:t>
            </a:r>
            <a:endParaRPr lang="en-US" sz="1750" dirty="0"/>
          </a:p>
          <a:p>
            <a:pPr marL="0" indent="0" algn="just">
              <a:spcBef>
                <a:spcPts val="10"/>
              </a:spcBef>
              <a:buNone/>
            </a:pPr>
            <a:r>
              <a:rPr lang="en-US" sz="1750" dirty="0"/>
              <a:t>However the depiction of ideas necessitates the distancing of most bodily pleasures; as the beginning of understanding will depict that the ruin of the soul [comes] from the enhancement of the body, and the enhancement of the soul [comes] from the ruin of the body.</a:t>
            </a:r>
          </a:p>
          <a:p>
            <a:pPr marL="0" indent="0" algn="just" rtl="1">
              <a:spcBef>
                <a:spcPts val="10"/>
              </a:spcBef>
              <a:buNone/>
            </a:pPr>
            <a:r>
              <a:rPr lang="he-IL" sz="1750" dirty="0"/>
              <a:t>שהאדם כשיהיה רודף תאוות ומגביר המורגשות על המושכלות ומעביר שכלו לתאותיו עד יחזור כבהמה אשר לא תצייר לנפשה אלא האכילה והשתיה והתשמיש. אז לא יתודע הכח האלהי רוצה לומר השכל.</a:t>
            </a:r>
            <a:endParaRPr lang="en-US" sz="1750" dirty="0"/>
          </a:p>
          <a:p>
            <a:pPr marL="0" indent="0" algn="just">
              <a:spcBef>
                <a:spcPts val="10"/>
              </a:spcBef>
              <a:buNone/>
            </a:pPr>
            <a:r>
              <a:rPr lang="en-US" sz="1750" dirty="0"/>
              <a:t>As when a man pursues desires and increases the physical over the intellectual and turns his intellect to his desires until, he returns to being like an animal that only depicts for itself eating, drinking and intercourse, the Divine power [in man] – meaning to say, the intellect – is no longer known.</a:t>
            </a:r>
          </a:p>
          <a:p>
            <a:pPr marL="0" indent="0" algn="just" rtl="1">
              <a:spcBef>
                <a:spcPts val="10"/>
              </a:spcBef>
              <a:buNone/>
            </a:pPr>
            <a:r>
              <a:rPr lang="he-IL" sz="1750" dirty="0"/>
              <a:t>וישוב אז כאלו הוא בריה גזורה שוחה בתוך ים ההיולי ופירש ים היולי תהו. ונתברר מאלו המוקדמות כי תכלית העולם וכל אשר בו הוא איש חכם וטוב.</a:t>
            </a:r>
            <a:endParaRPr lang="en-US" sz="1750" dirty="0"/>
          </a:p>
          <a:p>
            <a:pPr marL="0" indent="0" algn="just">
              <a:spcBef>
                <a:spcPts val="10"/>
              </a:spcBef>
              <a:buNone/>
            </a:pPr>
            <a:r>
              <a:rPr lang="en-US" sz="1750" dirty="0"/>
              <a:t>And he then returns to being as if he were a reduced and lowly creature in a sea of </a:t>
            </a:r>
            <a:r>
              <a:rPr lang="en-US" sz="1750" dirty="0" err="1"/>
              <a:t>hyle</a:t>
            </a:r>
            <a:r>
              <a:rPr lang="en-US" sz="1750" dirty="0"/>
              <a:t> – and the explanation of a sea of </a:t>
            </a:r>
            <a:r>
              <a:rPr lang="en-US" sz="1750" dirty="0" err="1"/>
              <a:t>hyle</a:t>
            </a:r>
            <a:r>
              <a:rPr lang="en-US" sz="1750" dirty="0"/>
              <a:t> is emptiness (</a:t>
            </a:r>
            <a:r>
              <a:rPr lang="en-US" sz="1750" i="1" dirty="0" err="1"/>
              <a:t>tohu</a:t>
            </a:r>
            <a:r>
              <a:rPr lang="en-US" sz="1750" dirty="0"/>
              <a:t>). And it has become clear from these introductions that the purpose of the world and all that is in it is the wise and good man.</a:t>
            </a:r>
          </a:p>
          <a:p>
            <a:pPr marL="0" indent="0" algn="just">
              <a:spcBef>
                <a:spcPts val="10"/>
              </a:spcBef>
              <a:buNone/>
            </a:pPr>
            <a:endParaRPr lang="en-US" sz="1750" dirty="0"/>
          </a:p>
          <a:p>
            <a:pPr marL="0" indent="0" algn="just" rtl="1">
              <a:spcBef>
                <a:spcPts val="10"/>
              </a:spcBef>
              <a:buNone/>
            </a:pPr>
            <a:endParaRPr lang="en-US" sz="1750" dirty="0"/>
          </a:p>
          <a:p>
            <a:pPr marL="0" indent="0" algn="just">
              <a:spcBef>
                <a:spcPts val="10"/>
              </a:spcBef>
              <a:buNone/>
            </a:pPr>
            <a:endParaRPr lang="en-US" sz="1750" dirty="0"/>
          </a:p>
        </p:txBody>
      </p:sp>
    </p:spTree>
    <p:extLst>
      <p:ext uri="{BB962C8B-B14F-4D97-AF65-F5344CB8AC3E}">
        <p14:creationId xmlns:p14="http://schemas.microsoft.com/office/powerpoint/2010/main" val="337709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B2DF-DABA-4CD7-9DFE-71E58E0FFFC9}"/>
              </a:ext>
            </a:extLst>
          </p:cNvPr>
          <p:cNvSpPr>
            <a:spLocks noGrp="1"/>
          </p:cNvSpPr>
          <p:nvPr>
            <p:ph type="title"/>
          </p:nvPr>
        </p:nvSpPr>
        <p:spPr/>
        <p:txBody>
          <a:bodyPr/>
          <a:lstStyle/>
          <a:p>
            <a:pPr algn="ctr"/>
            <a:r>
              <a:rPr lang="en-US" dirty="0"/>
              <a:t>Perfect in Mind and Deed</a:t>
            </a:r>
          </a:p>
        </p:txBody>
      </p:sp>
      <p:sp>
        <p:nvSpPr>
          <p:cNvPr id="3" name="Content Placeholder 2">
            <a:extLst>
              <a:ext uri="{FF2B5EF4-FFF2-40B4-BE49-F238E27FC236}">
                <a16:creationId xmlns:a16="http://schemas.microsoft.com/office/drawing/2014/main" id="{1B35A5F1-C9E5-486A-9EE8-97BE808D6B8F}"/>
              </a:ext>
            </a:extLst>
          </p:cNvPr>
          <p:cNvSpPr>
            <a:spLocks noGrp="1"/>
          </p:cNvSpPr>
          <p:nvPr>
            <p:ph idx="1"/>
          </p:nvPr>
        </p:nvSpPr>
        <p:spPr/>
        <p:txBody>
          <a:bodyPr>
            <a:normAutofit fontScale="85000" lnSpcReduction="20000"/>
          </a:bodyPr>
          <a:lstStyle/>
          <a:p>
            <a:pPr marL="0" indent="0" algn="just" rtl="1">
              <a:buNone/>
            </a:pPr>
            <a:r>
              <a:rPr lang="he-IL" dirty="0"/>
              <a:t>וכאשר יתברר לאיש שהוא ממיני האדם הדעת והמעשה. ר"ל בדעת לצייר בשכלו אמתות הדברים על פי מה שהם עליו ולהשיג כל מה שאפשר לאדם להשיג. והמעשה. הוא תקון ויושר הדברים הטבעיים ושלא יהיה שטוף בתענוגים ושלא יקח מהם אלא מה שיהיה בו תקון גופו ותקון המדות כלם. </a:t>
            </a:r>
            <a:endParaRPr lang="en-US" dirty="0"/>
          </a:p>
          <a:p>
            <a:pPr marL="0" indent="0" algn="just">
              <a:buNone/>
            </a:pPr>
            <a:r>
              <a:rPr lang="en-US" dirty="0"/>
              <a:t>And when it becomes clear to a man that he is from the type of men that are of mind and deed – I mean to say with mind, to depict with his intellect the truth of things according to what they are, and to grasp all that is possible for a man to grasp; </a:t>
            </a:r>
            <a:r>
              <a:rPr lang="en-US" b="1" dirty="0"/>
              <a:t>and the deed is the enhancement and regulation of the natural things and that he not be drowning in [physical] pleasures and that he not partake of them except for that which is for the care of his body and the regulation of all the character traits </a:t>
            </a:r>
            <a:r>
              <a:rPr lang="en-US" dirty="0"/>
              <a:t>– and so, the man that accords with this is the purpose and the aspiration.</a:t>
            </a:r>
          </a:p>
        </p:txBody>
      </p:sp>
    </p:spTree>
    <p:extLst>
      <p:ext uri="{BB962C8B-B14F-4D97-AF65-F5344CB8AC3E}">
        <p14:creationId xmlns:p14="http://schemas.microsoft.com/office/powerpoint/2010/main" val="13522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01BC-24BF-4F85-9801-B7BF1ADC910F}"/>
              </a:ext>
            </a:extLst>
          </p:cNvPr>
          <p:cNvSpPr>
            <a:spLocks noGrp="1"/>
          </p:cNvSpPr>
          <p:nvPr>
            <p:ph type="title"/>
          </p:nvPr>
        </p:nvSpPr>
        <p:spPr/>
        <p:txBody>
          <a:bodyPr/>
          <a:lstStyle/>
          <a:p>
            <a:pPr algn="ctr"/>
            <a:r>
              <a:rPr lang="en-US" dirty="0"/>
              <a:t>The Purpose of Aggadah</a:t>
            </a:r>
          </a:p>
        </p:txBody>
      </p:sp>
      <p:sp>
        <p:nvSpPr>
          <p:cNvPr id="3" name="Content Placeholder 2">
            <a:extLst>
              <a:ext uri="{FF2B5EF4-FFF2-40B4-BE49-F238E27FC236}">
                <a16:creationId xmlns:a16="http://schemas.microsoft.com/office/drawing/2014/main" id="{B876015F-4B85-4894-80DC-AB987DB5AAB7}"/>
              </a:ext>
            </a:extLst>
          </p:cNvPr>
          <p:cNvSpPr>
            <a:spLocks noGrp="1"/>
          </p:cNvSpPr>
          <p:nvPr>
            <p:ph idx="1"/>
          </p:nvPr>
        </p:nvSpPr>
        <p:spPr/>
        <p:txBody>
          <a:bodyPr>
            <a:normAutofit fontScale="77500" lnSpcReduction="20000"/>
          </a:bodyPr>
          <a:lstStyle/>
          <a:p>
            <a:r>
              <a:rPr lang="en-US" dirty="0"/>
              <a:t>Rambam- Intro to Mishna (Rabbi Francis </a:t>
            </a:r>
            <a:r>
              <a:rPr lang="en-US" dirty="0" err="1"/>
              <a:t>Nataf</a:t>
            </a:r>
            <a:r>
              <a:rPr lang="en-US" dirty="0"/>
              <a:t>)</a:t>
            </a:r>
          </a:p>
          <a:p>
            <a:pPr marL="0" indent="0" algn="r" rtl="1">
              <a:buNone/>
            </a:pPr>
            <a:r>
              <a:rPr lang="he-IL" dirty="0"/>
              <a:t>והרביעי דרשות שהם ראויות לפי ענין כל פרק שנזדמן להיות בו דרש.</a:t>
            </a:r>
            <a:endParaRPr lang="en-US" dirty="0"/>
          </a:p>
          <a:p>
            <a:pPr marL="0" indent="0" algn="just">
              <a:buNone/>
            </a:pPr>
            <a:r>
              <a:rPr lang="en-US" dirty="0"/>
              <a:t>And the fourth is [the inclusion of] homilies (</a:t>
            </a:r>
            <a:r>
              <a:rPr lang="en-US" i="1" dirty="0" err="1"/>
              <a:t>drashot</a:t>
            </a:r>
            <a:r>
              <a:rPr lang="en-US" dirty="0"/>
              <a:t>) that are fitting according to the topic of each section that happens to have a homily.</a:t>
            </a:r>
            <a:endParaRPr lang="he-IL" dirty="0"/>
          </a:p>
          <a:p>
            <a:pPr marL="0" indent="0" algn="just" rtl="1">
              <a:buNone/>
            </a:pPr>
            <a:endParaRPr lang="he-IL" dirty="0"/>
          </a:p>
          <a:p>
            <a:pPr marL="0" indent="0" algn="just" rtl="1">
              <a:buNone/>
            </a:pPr>
            <a:r>
              <a:rPr lang="he-IL" dirty="0"/>
              <a:t>וזה הענין הרביעי ר"ל הדרש הנמצא בתלמוד אין ראוי לחשוב שמעלתו מעוטה ותועלתו חסרה. אבל יש בו תבונה גדולה מפני שהוא כולל חידות פליאות וחמודות נפלאות.</a:t>
            </a:r>
            <a:endParaRPr lang="en-US" dirty="0"/>
          </a:p>
          <a:p>
            <a:pPr marL="0" indent="0" algn="just">
              <a:buNone/>
            </a:pPr>
            <a:r>
              <a:rPr lang="en-US" dirty="0"/>
              <a:t>And [about] this fourth matter – I mean to say the homily that is found in the Talmud – it is not fitting to think its value to be little and its purpose to be lacking. Rather there is great understanding in it, as it contains amazing riddles and beautiful wonders. </a:t>
            </a:r>
          </a:p>
          <a:p>
            <a:pPr marL="0" indent="0" algn="l">
              <a:buNone/>
            </a:pPr>
            <a:endParaRPr lang="en-US" dirty="0"/>
          </a:p>
          <a:p>
            <a:pPr marL="0" indent="0" algn="l">
              <a:buNone/>
            </a:pPr>
            <a:endParaRPr lang="en-US" dirty="0"/>
          </a:p>
          <a:p>
            <a:pPr marL="0" indent="0" algn="r" rtl="1">
              <a:buNone/>
            </a:pPr>
            <a:endParaRPr lang="en-US" dirty="0"/>
          </a:p>
        </p:txBody>
      </p:sp>
    </p:spTree>
    <p:extLst>
      <p:ext uri="{BB962C8B-B14F-4D97-AF65-F5344CB8AC3E}">
        <p14:creationId xmlns:p14="http://schemas.microsoft.com/office/powerpoint/2010/main" val="2679085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4040-B4C1-4A3E-8678-6AFB4E43E2AD}"/>
              </a:ext>
            </a:extLst>
          </p:cNvPr>
          <p:cNvSpPr>
            <a:spLocks noGrp="1"/>
          </p:cNvSpPr>
          <p:nvPr>
            <p:ph type="title"/>
          </p:nvPr>
        </p:nvSpPr>
        <p:spPr/>
        <p:txBody>
          <a:bodyPr/>
          <a:lstStyle/>
          <a:p>
            <a:pPr algn="ctr"/>
            <a:r>
              <a:rPr lang="en-US" dirty="0"/>
              <a:t>The Perfect Human- The Purpose of All</a:t>
            </a:r>
          </a:p>
        </p:txBody>
      </p:sp>
      <p:sp>
        <p:nvSpPr>
          <p:cNvPr id="3" name="Content Placeholder 2">
            <a:extLst>
              <a:ext uri="{FF2B5EF4-FFF2-40B4-BE49-F238E27FC236}">
                <a16:creationId xmlns:a16="http://schemas.microsoft.com/office/drawing/2014/main" id="{FE1F7BB7-62E8-43FD-984B-A422367F6D90}"/>
              </a:ext>
            </a:extLst>
          </p:cNvPr>
          <p:cNvSpPr>
            <a:spLocks noGrp="1"/>
          </p:cNvSpPr>
          <p:nvPr>
            <p:ph idx="1"/>
          </p:nvPr>
        </p:nvSpPr>
        <p:spPr>
          <a:xfrm>
            <a:off x="838200" y="1825624"/>
            <a:ext cx="10515600" cy="4937125"/>
          </a:xfrm>
        </p:spPr>
        <p:txBody>
          <a:bodyPr>
            <a:noAutofit/>
          </a:bodyPr>
          <a:lstStyle/>
          <a:p>
            <a:pPr marL="0" indent="0" algn="just" rtl="1">
              <a:buNone/>
            </a:pPr>
            <a:r>
              <a:rPr lang="he-IL" sz="1800" dirty="0"/>
              <a:t>ועל כן האיש שיהיה על ענין זה הוא התכלית והוא החפץ. וזה הדבר לא נודע מאת הנביאים בלבד אבל חכמי האומות החולפים ואשר לא ראו הנביאים ולא שמעו חכמתם כבר ידעו גם הם שאין האדם שלם אלא כשיהיה כולל הדעת והמעשה.</a:t>
            </a:r>
            <a:endParaRPr lang="en-US" sz="1800" dirty="0"/>
          </a:p>
          <a:p>
            <a:pPr marL="0" indent="0" algn="just">
              <a:buNone/>
            </a:pPr>
            <a:r>
              <a:rPr lang="en-US" sz="1800" dirty="0"/>
              <a:t>And this thing is not known only from the prophets, but [rather] the sages of the transitory nations that did not see the prophets nor hear their wisdom – they too – already knew that a man is not complete unless he encompasses mind and deed.</a:t>
            </a:r>
          </a:p>
          <a:p>
            <a:pPr marL="0" indent="0" algn="just" rtl="1">
              <a:buNone/>
            </a:pPr>
            <a:r>
              <a:rPr lang="he-IL" sz="1800" dirty="0"/>
              <a:t>ודי לך בדברי החכם המפורסם בפילוסופים שאמר חפץ האל ממנו להיות נבונים חסידים. שהאדם כשיהיה חכם נבון מבקש תאוות אינו חכם על האמת. שתחלת החכמה מחייבת שלא יקח אדם ממעדנים הגופניים אלא מה שיש בו תקון צורך גופו. וכשנפרש מסכת אבות נשלים זה הענין ונבארהו כפי מה שהוא ראוי.</a:t>
            </a:r>
            <a:endParaRPr lang="en-US" sz="1800" dirty="0"/>
          </a:p>
          <a:p>
            <a:pPr marL="0" indent="0" algn="just">
              <a:buNone/>
            </a:pPr>
            <a:r>
              <a:rPr lang="en-US" sz="1800" dirty="0"/>
              <a:t>And let the words of the famous sage among the philosophers who said, "God desires from us to be pious wise men," be enough for you. As when a man is a wise sage that pursues desires, he is not truly a sage; since the beginning of wisdom requires that a person not partake of bodily indulgences, except that which is for the care of the needs of his body. And when we explain Tractate Avot, we will complete this matter and elucidate it according to what is fit.</a:t>
            </a:r>
          </a:p>
          <a:p>
            <a:pPr marL="0" indent="0" algn="just">
              <a:buNone/>
            </a:pPr>
            <a:endParaRPr lang="en-US" sz="1800" dirty="0"/>
          </a:p>
        </p:txBody>
      </p:sp>
    </p:spTree>
    <p:extLst>
      <p:ext uri="{BB962C8B-B14F-4D97-AF65-F5344CB8AC3E}">
        <p14:creationId xmlns:p14="http://schemas.microsoft.com/office/powerpoint/2010/main" val="3921462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B099-4F96-4842-A043-F4E4518BDCB6}"/>
              </a:ext>
            </a:extLst>
          </p:cNvPr>
          <p:cNvSpPr>
            <a:spLocks noGrp="1"/>
          </p:cNvSpPr>
          <p:nvPr>
            <p:ph type="title"/>
          </p:nvPr>
        </p:nvSpPr>
        <p:spPr/>
        <p:txBody>
          <a:bodyPr/>
          <a:lstStyle/>
          <a:p>
            <a:pPr algn="ctr"/>
            <a:r>
              <a:rPr lang="en-US" dirty="0"/>
              <a:t>The Need For Righteous Actions and Wisdom</a:t>
            </a:r>
          </a:p>
        </p:txBody>
      </p:sp>
      <p:sp>
        <p:nvSpPr>
          <p:cNvPr id="3" name="Content Placeholder 2">
            <a:extLst>
              <a:ext uri="{FF2B5EF4-FFF2-40B4-BE49-F238E27FC236}">
                <a16:creationId xmlns:a16="http://schemas.microsoft.com/office/drawing/2014/main" id="{E7766C53-9F5D-4B9A-B5B2-2D92C4F8F997}"/>
              </a:ext>
            </a:extLst>
          </p:cNvPr>
          <p:cNvSpPr>
            <a:spLocks noGrp="1"/>
          </p:cNvSpPr>
          <p:nvPr>
            <p:ph idx="1"/>
          </p:nvPr>
        </p:nvSpPr>
        <p:spPr/>
        <p:txBody>
          <a:bodyPr/>
          <a:lstStyle/>
          <a:p>
            <a:pPr marL="0" indent="0" algn="just" rtl="1">
              <a:buNone/>
            </a:pPr>
            <a:r>
              <a:rPr lang="he-IL" dirty="0"/>
              <a:t>וכן מצאנו הנביא האשים וחשב לעון למי שהתהלל שהוא חכם והוא מורד במצוה ומבקש תאות נפשו. והוא מה שאמר (</a:t>
            </a:r>
            <a:r>
              <a:rPr lang="he-IL" dirty="0">
                <a:hlinkClick r:id="rId2"/>
              </a:rPr>
              <a:t>ירמיה ח</a:t>
            </a:r>
            <a:r>
              <a:rPr lang="he-IL" dirty="0"/>
              <a:t>) איכה תאמרו חכמים אנחנו ותורת ה' אתנו.</a:t>
            </a:r>
            <a:endParaRPr lang="en-US" dirty="0"/>
          </a:p>
          <a:p>
            <a:pPr marL="0" indent="0" algn="just">
              <a:buNone/>
            </a:pPr>
            <a:r>
              <a:rPr lang="en-US" dirty="0"/>
              <a:t>And so [too] have we found that the prophet accuses and considers a sin the one who boasts that he is a sage that rebels against a commandment and pursues his personal desire. And this is [the meaning] of what he said (</a:t>
            </a:r>
            <a:r>
              <a:rPr lang="en-US" dirty="0">
                <a:hlinkClick r:id="rId3"/>
              </a:rPr>
              <a:t>Jeremiah 8:8</a:t>
            </a:r>
            <a:r>
              <a:rPr lang="en-US" dirty="0"/>
              <a:t>), "How can you say, 'We are sages, and the Torah of the Lord is with us'"?</a:t>
            </a:r>
          </a:p>
        </p:txBody>
      </p:sp>
    </p:spTree>
    <p:extLst>
      <p:ext uri="{BB962C8B-B14F-4D97-AF65-F5344CB8AC3E}">
        <p14:creationId xmlns:p14="http://schemas.microsoft.com/office/powerpoint/2010/main" val="3533105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C7A0-244E-434E-B29D-0F1482BE9F59}"/>
              </a:ext>
            </a:extLst>
          </p:cNvPr>
          <p:cNvSpPr>
            <a:spLocks noGrp="1"/>
          </p:cNvSpPr>
          <p:nvPr>
            <p:ph type="title"/>
          </p:nvPr>
        </p:nvSpPr>
        <p:spPr/>
        <p:txBody>
          <a:bodyPr/>
          <a:lstStyle/>
          <a:p>
            <a:pPr algn="ctr"/>
            <a:r>
              <a:rPr lang="en-US" dirty="0"/>
              <a:t>The Need For Righteous Actions and Wisdom</a:t>
            </a:r>
          </a:p>
        </p:txBody>
      </p:sp>
      <p:sp>
        <p:nvSpPr>
          <p:cNvPr id="3" name="Content Placeholder 2">
            <a:extLst>
              <a:ext uri="{FF2B5EF4-FFF2-40B4-BE49-F238E27FC236}">
                <a16:creationId xmlns:a16="http://schemas.microsoft.com/office/drawing/2014/main" id="{F45D7030-BDCC-4DA4-AA2C-C0B31CAC92C8}"/>
              </a:ext>
            </a:extLst>
          </p:cNvPr>
          <p:cNvSpPr>
            <a:spLocks noGrp="1"/>
          </p:cNvSpPr>
          <p:nvPr>
            <p:ph idx="1"/>
          </p:nvPr>
        </p:nvSpPr>
        <p:spPr/>
        <p:txBody>
          <a:bodyPr>
            <a:normAutofit fontScale="92500" lnSpcReduction="10000"/>
          </a:bodyPr>
          <a:lstStyle/>
          <a:p>
            <a:pPr marL="0" indent="0" algn="just" rtl="1">
              <a:buNone/>
            </a:pPr>
            <a:r>
              <a:rPr lang="he-IL" sz="2400" dirty="0"/>
              <a:t>וכן אם יהיה האדם כמו כן עובד ונזיר ומרחיק המעדנים לבד ממה שיצטרך לתקון גופו והולך במנהגים הטבעיים כולם על קו המישור ומחזיק בנועם המדות כולם אבל אין לו חכמה. גם זה חסר השלמות. אבל הוא יותר שלם מן הראשון אך מעשיו שהוא עושה אינם על דרך נכונה ולא על דרך אמת.</a:t>
            </a:r>
            <a:endParaRPr lang="en-US" sz="2400" dirty="0"/>
          </a:p>
          <a:p>
            <a:pPr marL="0" indent="0" algn="just">
              <a:buNone/>
            </a:pPr>
            <a:r>
              <a:rPr lang="en-US" sz="2400" dirty="0"/>
              <a:t>And so [too], if a man is likewise a servant [of God] and a </a:t>
            </a:r>
            <a:r>
              <a:rPr lang="en-US" sz="2400" dirty="0" err="1"/>
              <a:t>nazarene</a:t>
            </a:r>
            <a:r>
              <a:rPr lang="en-US" sz="2400" dirty="0"/>
              <a:t> and pushes off indulgences besides what is needed for the care of his body and he goes in all of the natural ways according to the straight path and he attaches himself to all of the pleasant traits but does not have wisdom, </a:t>
            </a:r>
            <a:r>
              <a:rPr lang="en-US" sz="2400" b="1" dirty="0"/>
              <a:t>this one too is lacking completeness</a:t>
            </a:r>
            <a:r>
              <a:rPr lang="en-US" sz="2400" dirty="0"/>
              <a:t>. But he is more complete than the first – still, the deeds that he does are not in the correct way and the true path.</a:t>
            </a:r>
          </a:p>
          <a:p>
            <a:pPr marL="0" indent="0" algn="just">
              <a:buNone/>
            </a:pPr>
            <a:r>
              <a:rPr lang="en-US" sz="2400" dirty="0"/>
              <a:t>- For the Rambam, abstinence, and righteousness are incomplete without wisdom</a:t>
            </a:r>
          </a:p>
        </p:txBody>
      </p:sp>
    </p:spTree>
    <p:extLst>
      <p:ext uri="{BB962C8B-B14F-4D97-AF65-F5344CB8AC3E}">
        <p14:creationId xmlns:p14="http://schemas.microsoft.com/office/powerpoint/2010/main" val="35312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7FCD-5F26-4B5C-811B-6B513410ACD8}"/>
              </a:ext>
            </a:extLst>
          </p:cNvPr>
          <p:cNvSpPr>
            <a:spLocks noGrp="1"/>
          </p:cNvSpPr>
          <p:nvPr>
            <p:ph type="title"/>
          </p:nvPr>
        </p:nvSpPr>
        <p:spPr/>
        <p:txBody>
          <a:bodyPr/>
          <a:lstStyle/>
          <a:p>
            <a:pPr algn="ctr"/>
            <a:r>
              <a:rPr lang="en-US" dirty="0"/>
              <a:t>The Need For Righteous Actions and Wisdom</a:t>
            </a:r>
          </a:p>
        </p:txBody>
      </p:sp>
      <p:sp>
        <p:nvSpPr>
          <p:cNvPr id="3" name="Content Placeholder 2">
            <a:extLst>
              <a:ext uri="{FF2B5EF4-FFF2-40B4-BE49-F238E27FC236}">
                <a16:creationId xmlns:a16="http://schemas.microsoft.com/office/drawing/2014/main" id="{9C5216D6-9F51-4B57-A18E-2BBB0F39A031}"/>
              </a:ext>
            </a:extLst>
          </p:cNvPr>
          <p:cNvSpPr>
            <a:spLocks noGrp="1"/>
          </p:cNvSpPr>
          <p:nvPr>
            <p:ph idx="1"/>
          </p:nvPr>
        </p:nvSpPr>
        <p:spPr/>
        <p:txBody>
          <a:bodyPr/>
          <a:lstStyle/>
          <a:p>
            <a:pPr marL="0" indent="0" algn="just" rtl="1">
              <a:buNone/>
            </a:pPr>
            <a:r>
              <a:rPr lang="he-IL" dirty="0"/>
              <a:t>ועל כן אמרו חכמים ע"ה (</a:t>
            </a:r>
            <a:r>
              <a:rPr lang="he-IL" dirty="0">
                <a:hlinkClick r:id="rId2"/>
              </a:rPr>
              <a:t>אבות פ"ב</a:t>
            </a:r>
            <a:r>
              <a:rPr lang="he-IL" dirty="0"/>
              <a:t>) אין בור ירא חטא ולא עם הארץ חסיד כאשר בארנו. וכל מי שיאמר בעם הארץ שהוא חסיד הוא מכזיב בחכמים שגזרו בענין זה גזירה נחתכת. והוא מכזיב השכל כמו כן. </a:t>
            </a:r>
            <a:endParaRPr lang="en-US" dirty="0"/>
          </a:p>
          <a:p>
            <a:pPr marL="0" indent="0" algn="just">
              <a:buNone/>
            </a:pPr>
            <a:r>
              <a:rPr lang="en-US" dirty="0"/>
              <a:t>Therefore the sages said (</a:t>
            </a:r>
            <a:r>
              <a:rPr lang="en-US" dirty="0">
                <a:hlinkClick r:id="rId3"/>
              </a:rPr>
              <a:t>Avot 2:5</a:t>
            </a:r>
            <a:r>
              <a:rPr lang="en-US" dirty="0"/>
              <a:t>), "A boor cannot fear sin and an ignorant person cannot be pious," as we have elucidated. And anyone who says about an ignorant person that he is pious belies the sages, who were most definitive about this matter. And he likewise belies the intellect.</a:t>
            </a:r>
          </a:p>
        </p:txBody>
      </p:sp>
    </p:spTree>
    <p:extLst>
      <p:ext uri="{BB962C8B-B14F-4D97-AF65-F5344CB8AC3E}">
        <p14:creationId xmlns:p14="http://schemas.microsoft.com/office/powerpoint/2010/main" val="3916160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C4FA-6323-4F29-A943-744C5885FD29}"/>
              </a:ext>
            </a:extLst>
          </p:cNvPr>
          <p:cNvSpPr>
            <a:spLocks noGrp="1"/>
          </p:cNvSpPr>
          <p:nvPr>
            <p:ph type="title"/>
          </p:nvPr>
        </p:nvSpPr>
        <p:spPr/>
        <p:txBody>
          <a:bodyPr/>
          <a:lstStyle/>
          <a:p>
            <a:pPr algn="ctr"/>
            <a:r>
              <a:rPr lang="en-US" dirty="0"/>
              <a:t>Study and Implementation</a:t>
            </a:r>
          </a:p>
        </p:txBody>
      </p:sp>
      <p:sp>
        <p:nvSpPr>
          <p:cNvPr id="3" name="Content Placeholder 2">
            <a:extLst>
              <a:ext uri="{FF2B5EF4-FFF2-40B4-BE49-F238E27FC236}">
                <a16:creationId xmlns:a16="http://schemas.microsoft.com/office/drawing/2014/main" id="{76FF811A-B37B-491E-87F9-3FBF1A2776E6}"/>
              </a:ext>
            </a:extLst>
          </p:cNvPr>
          <p:cNvSpPr>
            <a:spLocks noGrp="1"/>
          </p:cNvSpPr>
          <p:nvPr>
            <p:ph idx="1"/>
          </p:nvPr>
        </p:nvSpPr>
        <p:spPr/>
        <p:txBody>
          <a:bodyPr>
            <a:normAutofit/>
          </a:bodyPr>
          <a:lstStyle/>
          <a:p>
            <a:pPr marL="0" indent="0" algn="just" rtl="1">
              <a:buNone/>
            </a:pPr>
            <a:r>
              <a:rPr lang="he-IL" sz="2600" dirty="0"/>
              <a:t>ועל כן תמצא הצווי בכל התורה ולמדתם ועשיתם. מביא החכמה קודם המעשה שבחכמה יגיע האדם למעשה. ובמעשה לא יגיע בו אל החכמה. וזהו מה שאמרו ע"ה (</a:t>
            </a:r>
            <a:r>
              <a:rPr lang="he-IL" sz="2600" dirty="0">
                <a:hlinkClick r:id="rId2"/>
              </a:rPr>
              <a:t>קידושין דף מ</a:t>
            </a:r>
            <a:r>
              <a:rPr lang="he-IL" sz="2600" dirty="0"/>
              <a:t>) שהתלמוד מביא לידי מעשה.</a:t>
            </a:r>
            <a:endParaRPr lang="en-US" sz="2600" dirty="0"/>
          </a:p>
          <a:p>
            <a:pPr marL="0" indent="0" algn="just">
              <a:buNone/>
            </a:pPr>
            <a:r>
              <a:rPr lang="en-US" sz="2600" dirty="0"/>
              <a:t>And therefore you find the command in all of the Torah, "and study them[...] and do them," bringing wisdom before action. As, with wisdom, he will arrive at [proper] action, but with [proper] action, he will not arrive through it to wisdom. And this is [the meaning] of that which they, peace be upon them, said (</a:t>
            </a:r>
            <a:r>
              <a:rPr lang="en-US" sz="2600" dirty="0">
                <a:hlinkClick r:id="rId3"/>
              </a:rPr>
              <a:t>Kiddushin 40b</a:t>
            </a:r>
            <a:r>
              <a:rPr lang="en-US" sz="2600" dirty="0"/>
              <a:t>) that study brings [one] to [proper] action.</a:t>
            </a:r>
          </a:p>
        </p:txBody>
      </p:sp>
    </p:spTree>
    <p:extLst>
      <p:ext uri="{BB962C8B-B14F-4D97-AF65-F5344CB8AC3E}">
        <p14:creationId xmlns:p14="http://schemas.microsoft.com/office/powerpoint/2010/main" val="2180421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A993-CC8A-47C2-B117-D10643C37817}"/>
              </a:ext>
            </a:extLst>
          </p:cNvPr>
          <p:cNvSpPr>
            <a:spLocks noGrp="1"/>
          </p:cNvSpPr>
          <p:nvPr>
            <p:ph type="title"/>
          </p:nvPr>
        </p:nvSpPr>
        <p:spPr/>
        <p:txBody>
          <a:bodyPr/>
          <a:lstStyle/>
          <a:p>
            <a:pPr algn="ctr"/>
            <a:r>
              <a:rPr lang="en-US" dirty="0"/>
              <a:t>Rabbi Shimshon Raphael Hirsh- An Alternative Perspective</a:t>
            </a:r>
          </a:p>
        </p:txBody>
      </p:sp>
      <p:sp>
        <p:nvSpPr>
          <p:cNvPr id="3" name="Content Placeholder 2">
            <a:extLst>
              <a:ext uri="{FF2B5EF4-FFF2-40B4-BE49-F238E27FC236}">
                <a16:creationId xmlns:a16="http://schemas.microsoft.com/office/drawing/2014/main" id="{8627A6A6-DA31-458A-AA96-05509B4A1EEC}"/>
              </a:ext>
            </a:extLst>
          </p:cNvPr>
          <p:cNvSpPr>
            <a:spLocks noGrp="1"/>
          </p:cNvSpPr>
          <p:nvPr>
            <p:ph idx="1"/>
          </p:nvPr>
        </p:nvSpPr>
        <p:spPr/>
        <p:txBody>
          <a:bodyPr/>
          <a:lstStyle/>
          <a:p>
            <a:pPr marL="0" marR="0" indent="0" algn="l">
              <a:lnSpc>
                <a:spcPct val="107000"/>
              </a:lnSpc>
              <a:spcBef>
                <a:spcPts val="0"/>
              </a:spcBef>
              <a:spcAft>
                <a:spcPts val="800"/>
              </a:spcAft>
              <a:buNone/>
            </a:pPr>
            <a:r>
              <a:rPr lang="en-US" sz="1800" dirty="0" err="1">
                <a:latin typeface="Calibri" panose="020F0502020204030204" pitchFamily="34" charset="0"/>
                <a:ea typeface="Calibri" panose="020F0502020204030204" pitchFamily="34" charset="0"/>
                <a:cs typeface="Arial" panose="020B0604020202020204" pitchFamily="34" charset="0"/>
              </a:rPr>
              <a:t>Rav</a:t>
            </a:r>
            <a:r>
              <a:rPr lang="en-US" sz="1800" dirty="0">
                <a:latin typeface="Calibri" panose="020F0502020204030204" pitchFamily="34" charset="0"/>
                <a:ea typeface="Calibri" panose="020F0502020204030204" pitchFamily="34" charset="0"/>
                <a:cs typeface="Arial" panose="020B0604020202020204" pitchFamily="34" charset="0"/>
              </a:rPr>
              <a:t> Hirsch on </a:t>
            </a:r>
            <a:r>
              <a:rPr lang="en-US" sz="1800" dirty="0" err="1">
                <a:latin typeface="Calibri" panose="020F0502020204030204" pitchFamily="34" charset="0"/>
                <a:ea typeface="Calibri" panose="020F0502020204030204" pitchFamily="34" charset="0"/>
                <a:cs typeface="Arial" panose="020B0604020202020204" pitchFamily="34" charset="0"/>
              </a:rPr>
              <a:t>Bereishit</a:t>
            </a:r>
            <a:r>
              <a:rPr lang="en-US" sz="1800" dirty="0">
                <a:latin typeface="Calibri" panose="020F0502020204030204" pitchFamily="34" charset="0"/>
                <a:ea typeface="Calibri" panose="020F0502020204030204" pitchFamily="34" charset="0"/>
                <a:cs typeface="Arial" panose="020B0604020202020204" pitchFamily="34" charset="0"/>
              </a:rPr>
              <a:t> 18:17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50"/>
              </a:spcBef>
              <a:buNone/>
            </a:pPr>
            <a:r>
              <a:rPr lang="en-US" sz="1800" dirty="0">
                <a:effectLst/>
                <a:latin typeface="Calibri" panose="020F0502020204030204" pitchFamily="34" charset="0"/>
                <a:ea typeface="Calibri" panose="020F0502020204030204" pitchFamily="34" charset="0"/>
                <a:cs typeface="Arial" panose="020B0604020202020204" pitchFamily="34" charset="0"/>
              </a:rPr>
              <a:t>The goal toward which the descendants of Abraham will be educated is "to keep the way of the Lord and to do righteousness and justice." "To keep the way of the Lord" means to walk before the Lord, and to be complete in holiness and purity of virtue, as the commandment of circumcision symbolizes. "To do charity and justice" means: to do good and justice in the relationships between a person and his friend, as we have just seen in Abraham's hospitality. These two elements are the complete opposite of the way of the people of Sodom, who were "evil" to mankind and "sinful" in their corruption…</a:t>
            </a:r>
          </a:p>
          <a:p>
            <a:pPr marL="0" indent="0" algn="just">
              <a:spcBef>
                <a:spcPts val="50"/>
              </a:spcBef>
              <a:buNone/>
            </a:pPr>
            <a:r>
              <a:rPr lang="en-US" sz="1800" dirty="0">
                <a:effectLst/>
                <a:latin typeface="Calibri" panose="020F0502020204030204" pitchFamily="34" charset="0"/>
                <a:ea typeface="Calibri" panose="020F0502020204030204" pitchFamily="34" charset="0"/>
                <a:cs typeface="Arial" panose="020B0604020202020204" pitchFamily="34" charset="0"/>
              </a:rPr>
              <a:t>The educational goal is not to reach religious belief, but to keep the commandments. For sometimes wisdom will also force a person to do justice, and fear will motivate him to do an act of charity. And in spite of all religious belief, people can still become "wicked and sinners to Gd", who exploit charity and justice to their advantage, and commit crimes on the pretext of honesty and justice. Of such people it will be said: "Woe to him who falls into the hands of the </a:t>
            </a:r>
            <a:r>
              <a:rPr lang="en-US" sz="1800" dirty="0" err="1">
                <a:effectLst/>
                <a:latin typeface="Calibri" panose="020F0502020204030204" pitchFamily="34" charset="0"/>
                <a:ea typeface="Calibri" panose="020F0502020204030204" pitchFamily="34" charset="0"/>
                <a:cs typeface="Arial" panose="020B0604020202020204" pitchFamily="34" charset="0"/>
              </a:rPr>
              <a:t>Gabay</a:t>
            </a:r>
            <a:r>
              <a:rPr lang="en-US" sz="1800" dirty="0">
                <a:effectLst/>
                <a:latin typeface="Calibri" panose="020F0502020204030204" pitchFamily="34" charset="0"/>
                <a:ea typeface="Calibri" panose="020F0502020204030204" pitchFamily="34" charset="0"/>
                <a:cs typeface="Arial" panose="020B0604020202020204" pitchFamily="34" charset="0"/>
              </a:rPr>
              <a:t> charity or sits on the court."</a:t>
            </a:r>
          </a:p>
          <a:p>
            <a:pPr marL="0" indent="0">
              <a:spcBef>
                <a:spcPts val="50"/>
              </a:spcBef>
              <a:buNone/>
            </a:pPr>
            <a:endParaRPr lang="en-US" dirty="0"/>
          </a:p>
        </p:txBody>
      </p:sp>
    </p:spTree>
    <p:extLst>
      <p:ext uri="{BB962C8B-B14F-4D97-AF65-F5344CB8AC3E}">
        <p14:creationId xmlns:p14="http://schemas.microsoft.com/office/powerpoint/2010/main" val="3324239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BADF-600A-44AC-B944-05C802C1908B}"/>
              </a:ext>
            </a:extLst>
          </p:cNvPr>
          <p:cNvSpPr>
            <a:spLocks noGrp="1"/>
          </p:cNvSpPr>
          <p:nvPr>
            <p:ph type="title"/>
          </p:nvPr>
        </p:nvSpPr>
        <p:spPr/>
        <p:txBody>
          <a:bodyPr/>
          <a:lstStyle/>
          <a:p>
            <a:pPr algn="ctr"/>
            <a:r>
              <a:rPr lang="en-US" dirty="0"/>
              <a:t>What about the simple people?</a:t>
            </a:r>
          </a:p>
        </p:txBody>
      </p:sp>
      <p:sp>
        <p:nvSpPr>
          <p:cNvPr id="3" name="Content Placeholder 2">
            <a:extLst>
              <a:ext uri="{FF2B5EF4-FFF2-40B4-BE49-F238E27FC236}">
                <a16:creationId xmlns:a16="http://schemas.microsoft.com/office/drawing/2014/main" id="{B5F5B780-213D-4971-81F1-1BB9D25C5B39}"/>
              </a:ext>
            </a:extLst>
          </p:cNvPr>
          <p:cNvSpPr>
            <a:spLocks noGrp="1"/>
          </p:cNvSpPr>
          <p:nvPr>
            <p:ph idx="1"/>
          </p:nvPr>
        </p:nvSpPr>
        <p:spPr>
          <a:xfrm>
            <a:off x="838200" y="1825625"/>
            <a:ext cx="10515600" cy="4489450"/>
          </a:xfrm>
        </p:spPr>
        <p:txBody>
          <a:bodyPr>
            <a:noAutofit/>
          </a:bodyPr>
          <a:lstStyle/>
          <a:p>
            <a:pPr marL="0" indent="0" algn="just" rtl="1">
              <a:buNone/>
            </a:pPr>
            <a:r>
              <a:rPr lang="he-IL" sz="1800" dirty="0"/>
              <a:t>ונשאר בכאן שאלה אחת והיא שיוכל אדם לומר אתם כבר אמרתם שהחכמה האלהית לא המציאה דבר לריק אלא לענין. וכי כל היצורים שמתחת גלגל הירח הנכבד מהם הוא האדם. ותכלית היות האדם לצייר לנפשו המושכלות. ואם כן מדוע המציא הקב"ה כל האנשים אשר לא יציירו מושכל לנפשם.</a:t>
            </a:r>
            <a:endParaRPr lang="en-US" sz="1800" dirty="0"/>
          </a:p>
          <a:p>
            <a:pPr marL="0" indent="0" algn="just">
              <a:buNone/>
            </a:pPr>
            <a:r>
              <a:rPr lang="en-US" sz="1800" dirty="0"/>
              <a:t>But there remains one question, and that is that a man could say, you have already said that the Divine wisdom did not create a thing for naught, but rather for substance; and that of all of the creations under the sphere of the moon, the most glorious of all of them is man; and that the purpose of man is to depict ideas for himself. But if so, why did the Holy One, blessed be He, create all the people that do not depict ideas for themselves?</a:t>
            </a:r>
          </a:p>
          <a:p>
            <a:pPr marL="0" indent="0" algn="just" rtl="1">
              <a:buNone/>
            </a:pPr>
            <a:r>
              <a:rPr lang="he-IL" sz="1800" dirty="0"/>
              <a:t>ואנו רואים שרוב בני אדם ערומים מן הערמה ורקים מן החכמה מבקשים התאוה. ושהאיש החכם המואס בעולם הוא יחיד בין רבים. לא ימצא אלא אחד בדור מהדורות. </a:t>
            </a:r>
            <a:endParaRPr lang="en-US" sz="1800" dirty="0"/>
          </a:p>
          <a:p>
            <a:pPr marL="0" indent="0" algn="just">
              <a:buNone/>
            </a:pPr>
            <a:r>
              <a:rPr lang="en-US" sz="1800" dirty="0"/>
              <a:t>And we see that most people are bereft of cunning and devoid of wisdom [and] seek desire; and that the wise man who reviles the world, he is [only] one of many – you will only find one in a generation, among the generations.</a:t>
            </a:r>
          </a:p>
        </p:txBody>
      </p:sp>
    </p:spTree>
    <p:extLst>
      <p:ext uri="{BB962C8B-B14F-4D97-AF65-F5344CB8AC3E}">
        <p14:creationId xmlns:p14="http://schemas.microsoft.com/office/powerpoint/2010/main" val="888154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BF3D-6861-45A1-B023-6DCF2232D986}"/>
              </a:ext>
            </a:extLst>
          </p:cNvPr>
          <p:cNvSpPr>
            <a:spLocks noGrp="1"/>
          </p:cNvSpPr>
          <p:nvPr>
            <p:ph type="title"/>
          </p:nvPr>
        </p:nvSpPr>
        <p:spPr/>
        <p:txBody>
          <a:bodyPr/>
          <a:lstStyle/>
          <a:p>
            <a:pPr algn="ctr"/>
            <a:r>
              <a:rPr lang="en-US" dirty="0"/>
              <a:t>What about the simple people?</a:t>
            </a:r>
          </a:p>
        </p:txBody>
      </p:sp>
      <p:sp>
        <p:nvSpPr>
          <p:cNvPr id="3" name="Content Placeholder 2">
            <a:extLst>
              <a:ext uri="{FF2B5EF4-FFF2-40B4-BE49-F238E27FC236}">
                <a16:creationId xmlns:a16="http://schemas.microsoft.com/office/drawing/2014/main" id="{F7EB4705-4C29-4432-ACC8-FEFCABEBB93B}"/>
              </a:ext>
            </a:extLst>
          </p:cNvPr>
          <p:cNvSpPr>
            <a:spLocks noGrp="1"/>
          </p:cNvSpPr>
          <p:nvPr>
            <p:ph idx="1"/>
          </p:nvPr>
        </p:nvSpPr>
        <p:spPr/>
        <p:txBody>
          <a:bodyPr/>
          <a:lstStyle/>
          <a:p>
            <a:pPr marL="0" indent="0" algn="just" rtl="1">
              <a:buNone/>
            </a:pPr>
            <a:r>
              <a:rPr lang="he-IL" dirty="0"/>
              <a:t>התשובה על זה שהאנשים ההם נמצאו לשתי סבות. האחת להיותם משמשים לאחד ההוא. שאילו יהיו כל בני אדם מבקשים חכמה ופילוסופיא. נשחת תקון העולם ואבד מין בעלי חיים מן העולם בימים מועטים. </a:t>
            </a:r>
            <a:endParaRPr lang="en-US" dirty="0"/>
          </a:p>
          <a:p>
            <a:pPr marL="0" indent="0" algn="just">
              <a:buNone/>
            </a:pPr>
            <a:r>
              <a:rPr lang="en-US" dirty="0"/>
              <a:t>The answer to this is that these people came into existence for two reasons: The first is that they serve that one [that is wise]. As were all the people to pursue wisdom and philosophy, the care of the world would be obliterated and [this] species of animal would become lost from the world in a few days.</a:t>
            </a:r>
          </a:p>
        </p:txBody>
      </p:sp>
    </p:spTree>
    <p:extLst>
      <p:ext uri="{BB962C8B-B14F-4D97-AF65-F5344CB8AC3E}">
        <p14:creationId xmlns:p14="http://schemas.microsoft.com/office/powerpoint/2010/main" val="51537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95F1-A771-4B36-9E41-5A902D16C48C}"/>
              </a:ext>
            </a:extLst>
          </p:cNvPr>
          <p:cNvSpPr>
            <a:spLocks noGrp="1"/>
          </p:cNvSpPr>
          <p:nvPr>
            <p:ph type="title"/>
          </p:nvPr>
        </p:nvSpPr>
        <p:spPr/>
        <p:txBody>
          <a:bodyPr/>
          <a:lstStyle/>
          <a:p>
            <a:pPr algn="ctr"/>
            <a:r>
              <a:rPr lang="en-US" dirty="0"/>
              <a:t>What about the simple people?</a:t>
            </a:r>
          </a:p>
        </p:txBody>
      </p:sp>
      <p:sp>
        <p:nvSpPr>
          <p:cNvPr id="3" name="Content Placeholder 2">
            <a:extLst>
              <a:ext uri="{FF2B5EF4-FFF2-40B4-BE49-F238E27FC236}">
                <a16:creationId xmlns:a16="http://schemas.microsoft.com/office/drawing/2014/main" id="{80070E53-0A5A-47FD-8BD4-6597BD360D40}"/>
              </a:ext>
            </a:extLst>
          </p:cNvPr>
          <p:cNvSpPr>
            <a:spLocks noGrp="1"/>
          </p:cNvSpPr>
          <p:nvPr>
            <p:ph idx="1"/>
          </p:nvPr>
        </p:nvSpPr>
        <p:spPr/>
        <p:txBody>
          <a:bodyPr>
            <a:normAutofit/>
          </a:bodyPr>
          <a:lstStyle/>
          <a:p>
            <a:pPr marL="0" indent="0" algn="just" rtl="1">
              <a:lnSpc>
                <a:spcPct val="130000"/>
              </a:lnSpc>
              <a:buNone/>
            </a:pPr>
            <a:r>
              <a:rPr lang="he-IL" sz="1850" dirty="0"/>
              <a:t>מפני שאדם חסר מאד ויצטרך לדברים רבים והיה נצרך ללמוד החרישה והקצירה ולדוש ולטחון ולאפות ולתקן כלים למלאכות האלה כדי להשלים בהן תקון מזונו. וכך יהיה צריך ללמוד הטויה והאריגה כדי לארוג מה שילבש וללמוד בנין לבנות מקום להסתר שם. ולעשות כלים לכל אלו המלאכות. ואין בחיי מתושלח מה שיספיק ללמוד אלו המלאכות שהאדם מצטרך במחיתו לכולם צורך מוכרח. ומתי יהיה מוצא פנאי ללמוד ולקנות חכמה. </a:t>
            </a:r>
            <a:endParaRPr lang="en-US" sz="1850" dirty="0"/>
          </a:p>
          <a:p>
            <a:pPr marL="0" indent="0" algn="just">
              <a:lnSpc>
                <a:spcPct val="130000"/>
              </a:lnSpc>
              <a:buNone/>
            </a:pPr>
            <a:r>
              <a:rPr lang="en-US" sz="1850" dirty="0"/>
              <a:t>Since man is very lacking and would need many things, he would have to study plowing and reaping and to thresh and to grind and to bake and to fasten tools for these crafts in order to complete the production of his sustenance with them. And so [too], he would need to study spinning and weaving in order to weave that which he wears; and to study building to build a place in which to have shelter; and to make the tools for all of these crafts. And there is not enough in the life [span] of </a:t>
            </a:r>
            <a:r>
              <a:rPr lang="en-US" sz="1850" dirty="0" err="1"/>
              <a:t>Methushelach</a:t>
            </a:r>
            <a:r>
              <a:rPr lang="en-US" sz="1850" dirty="0"/>
              <a:t> to study all of these crafts that a man perforce requires for his livelihood. And when would he find free time to study and to acquire wisdom?</a:t>
            </a:r>
          </a:p>
        </p:txBody>
      </p:sp>
    </p:spTree>
    <p:extLst>
      <p:ext uri="{BB962C8B-B14F-4D97-AF65-F5344CB8AC3E}">
        <p14:creationId xmlns:p14="http://schemas.microsoft.com/office/powerpoint/2010/main" val="811869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2521-D9DF-4893-85AA-FE5F05AE0515}"/>
              </a:ext>
            </a:extLst>
          </p:cNvPr>
          <p:cNvSpPr>
            <a:spLocks noGrp="1"/>
          </p:cNvSpPr>
          <p:nvPr>
            <p:ph type="title"/>
          </p:nvPr>
        </p:nvSpPr>
        <p:spPr/>
        <p:txBody>
          <a:bodyPr/>
          <a:lstStyle/>
          <a:p>
            <a:pPr algn="ctr"/>
            <a:r>
              <a:rPr lang="en-US" dirty="0"/>
              <a:t>What about the simple people?</a:t>
            </a:r>
          </a:p>
        </p:txBody>
      </p:sp>
      <p:sp>
        <p:nvSpPr>
          <p:cNvPr id="3" name="Content Placeholder 2">
            <a:extLst>
              <a:ext uri="{FF2B5EF4-FFF2-40B4-BE49-F238E27FC236}">
                <a16:creationId xmlns:a16="http://schemas.microsoft.com/office/drawing/2014/main" id="{CF539C1F-A474-4680-86A4-F740518281C4}"/>
              </a:ext>
            </a:extLst>
          </p:cNvPr>
          <p:cNvSpPr>
            <a:spLocks noGrp="1"/>
          </p:cNvSpPr>
          <p:nvPr>
            <p:ph idx="1"/>
          </p:nvPr>
        </p:nvSpPr>
        <p:spPr/>
        <p:txBody>
          <a:bodyPr/>
          <a:lstStyle/>
          <a:p>
            <a:pPr marL="0" indent="0" algn="just" rtl="1">
              <a:buNone/>
            </a:pPr>
            <a:r>
              <a:rPr lang="he-IL" dirty="0"/>
              <a:t>על כן נמצאו שאר בני אדם לתקן אלו המעשים הצריכים אליהם במדינה כדי שימצא החכם צרכו מזומן ותתישב הארץ ותהיה החכמה מצויה.</a:t>
            </a:r>
            <a:endParaRPr lang="en-US" dirty="0"/>
          </a:p>
          <a:p>
            <a:pPr marL="0" indent="0" algn="just">
              <a:buNone/>
            </a:pPr>
            <a:r>
              <a:rPr lang="en-US" dirty="0"/>
              <a:t>Therefore, these other people came into existence to take care of these activities that are required for the country, such that the sage will find his needs at hand and that the earth will be inhabited and wisdom be found.</a:t>
            </a:r>
          </a:p>
        </p:txBody>
      </p:sp>
    </p:spTree>
    <p:extLst>
      <p:ext uri="{BB962C8B-B14F-4D97-AF65-F5344CB8AC3E}">
        <p14:creationId xmlns:p14="http://schemas.microsoft.com/office/powerpoint/2010/main" val="326644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0D03-E186-4E81-B441-A7A3A6E2E6A9}"/>
              </a:ext>
            </a:extLst>
          </p:cNvPr>
          <p:cNvSpPr>
            <a:spLocks noGrp="1"/>
          </p:cNvSpPr>
          <p:nvPr>
            <p:ph type="title"/>
          </p:nvPr>
        </p:nvSpPr>
        <p:spPr/>
        <p:txBody>
          <a:bodyPr/>
          <a:lstStyle/>
          <a:p>
            <a:pPr algn="ctr"/>
            <a:r>
              <a:rPr lang="en-US" dirty="0"/>
              <a:t>The Purpose of Aggadah- </a:t>
            </a:r>
            <a:br>
              <a:rPr lang="en-US" dirty="0"/>
            </a:br>
            <a:r>
              <a:rPr lang="en-US" dirty="0"/>
              <a:t>Hidden Meaning</a:t>
            </a:r>
          </a:p>
        </p:txBody>
      </p:sp>
      <p:sp>
        <p:nvSpPr>
          <p:cNvPr id="3" name="Content Placeholder 2">
            <a:extLst>
              <a:ext uri="{FF2B5EF4-FFF2-40B4-BE49-F238E27FC236}">
                <a16:creationId xmlns:a16="http://schemas.microsoft.com/office/drawing/2014/main" id="{8894CD13-74FF-4EA8-90D5-4B7D1FE6C092}"/>
              </a:ext>
            </a:extLst>
          </p:cNvPr>
          <p:cNvSpPr>
            <a:spLocks noGrp="1"/>
          </p:cNvSpPr>
          <p:nvPr>
            <p:ph idx="1"/>
          </p:nvPr>
        </p:nvSpPr>
        <p:spPr/>
        <p:txBody>
          <a:bodyPr>
            <a:normAutofit fontScale="85000" lnSpcReduction="20000"/>
          </a:bodyPr>
          <a:lstStyle/>
          <a:p>
            <a:pPr marL="0" indent="0" algn="just" rtl="1">
              <a:buNone/>
            </a:pPr>
            <a:r>
              <a:rPr lang="he-IL" dirty="0"/>
              <a:t>כי הדרשות ההם כשיסתכלו בהם הסתכלות שכלי יובן בהם מהטוב האמתי מה שאין למעלה ממנו ויגלה מהם מן הענינים האלקיים ואמתת הדברים מה שהיו אנשי החכמה מעלימים אותו ולא רצו לגלותו וכל מה שכלו בו הפילוסופים דורותיהם ואם תביט אותו על פשוטו תראה בו ענינים רחוקים מן השכל שאין למעלה ההם.</a:t>
            </a:r>
            <a:endParaRPr lang="en-US" dirty="0"/>
          </a:p>
          <a:p>
            <a:pPr marL="0" indent="0" algn="just">
              <a:buNone/>
            </a:pPr>
            <a:r>
              <a:rPr lang="en-US" dirty="0"/>
              <a:t>As when one observes these homilies with intellectual observation, [matters] of the true good – about which there is nothing higher – are understood from them. And from them are revealed theological matters and true things that the men of wisdom would keep away and did not want to reveal, and all that the philosophers attained over the generations. And if you glance at it according to its simple meaning, you will see matters about which nothing is farther from the intellect than them.</a:t>
            </a:r>
          </a:p>
        </p:txBody>
      </p:sp>
    </p:spTree>
    <p:extLst>
      <p:ext uri="{BB962C8B-B14F-4D97-AF65-F5344CB8AC3E}">
        <p14:creationId xmlns:p14="http://schemas.microsoft.com/office/powerpoint/2010/main" val="1922559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5FA2-7D35-4003-A796-F1AA9FD0A27E}"/>
              </a:ext>
            </a:extLst>
          </p:cNvPr>
          <p:cNvSpPr>
            <a:spLocks noGrp="1"/>
          </p:cNvSpPr>
          <p:nvPr>
            <p:ph type="title"/>
          </p:nvPr>
        </p:nvSpPr>
        <p:spPr/>
        <p:txBody>
          <a:bodyPr/>
          <a:lstStyle/>
          <a:p>
            <a:pPr algn="ctr"/>
            <a:r>
              <a:rPr lang="en-US" dirty="0"/>
              <a:t>The Folly of Worldly Pursuits</a:t>
            </a:r>
          </a:p>
        </p:txBody>
      </p:sp>
      <p:sp>
        <p:nvSpPr>
          <p:cNvPr id="3" name="Content Placeholder 2">
            <a:extLst>
              <a:ext uri="{FF2B5EF4-FFF2-40B4-BE49-F238E27FC236}">
                <a16:creationId xmlns:a16="http://schemas.microsoft.com/office/drawing/2014/main" id="{E10EF11B-AD3B-41C1-B494-9F700293F0AD}"/>
              </a:ext>
            </a:extLst>
          </p:cNvPr>
          <p:cNvSpPr>
            <a:spLocks noGrp="1"/>
          </p:cNvSpPr>
          <p:nvPr>
            <p:ph idx="1"/>
          </p:nvPr>
        </p:nvSpPr>
        <p:spPr/>
        <p:txBody>
          <a:bodyPr>
            <a:normAutofit/>
          </a:bodyPr>
          <a:lstStyle/>
          <a:p>
            <a:pPr marL="0" indent="0" algn="just" rtl="1">
              <a:buNone/>
            </a:pPr>
            <a:r>
              <a:rPr lang="he-IL" sz="2000" dirty="0"/>
              <a:t>ומה טוב אמר האומר לולי המשתגעים נשאר העולם חרב. ושאין בעולם שגעון דומה לשגעון האדם. שהוא חלוש הנפש ודל ההרכבה והוא נוסע מתחלת הגליל השני משבעה גלילות הישוב עד סוף הששי. והוא עובר ימים בזמן החורף. והולך בארץ תלאובות בזמן החורב והקיץ ומסתכן בנפשו לחיות השדה ולרמשים כדי שירויח דינרים.</a:t>
            </a:r>
            <a:endParaRPr lang="en-US" sz="2000" dirty="0"/>
          </a:p>
          <a:p>
            <a:pPr marL="0" indent="0" algn="just">
              <a:buNone/>
            </a:pPr>
            <a:r>
              <a:rPr lang="en-US" sz="2000" dirty="0"/>
              <a:t>And how well-spoken was the one that said, "Were it not for the lunatics, the world would remain barren." And there is no lunacy in the world comparable to the lunacy of man – as he is weak in his soul and of slight physique and he travels from the beginning of the second district of the seven districts of inhabitation to the end of the sixth; and he crosses seas in the wintertime and goes through arid lands in the dry season and the summer, and puts himself in danger from the animals of the field and from snakes in order to earn dinars (money).</a:t>
            </a:r>
          </a:p>
          <a:p>
            <a:pPr marL="0" indent="0" algn="just">
              <a:buNone/>
            </a:pPr>
            <a:endParaRPr lang="en-US" sz="2000" dirty="0"/>
          </a:p>
        </p:txBody>
      </p:sp>
    </p:spTree>
    <p:extLst>
      <p:ext uri="{BB962C8B-B14F-4D97-AF65-F5344CB8AC3E}">
        <p14:creationId xmlns:p14="http://schemas.microsoft.com/office/powerpoint/2010/main" val="1770037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853F-4B3C-47D0-95A1-A0FC73ED5092}"/>
              </a:ext>
            </a:extLst>
          </p:cNvPr>
          <p:cNvSpPr>
            <a:spLocks noGrp="1"/>
          </p:cNvSpPr>
          <p:nvPr>
            <p:ph type="title"/>
          </p:nvPr>
        </p:nvSpPr>
        <p:spPr/>
        <p:txBody>
          <a:bodyPr/>
          <a:lstStyle/>
          <a:p>
            <a:pPr algn="ctr"/>
            <a:r>
              <a:rPr lang="en-US" dirty="0"/>
              <a:t>The Folly of Worldly Pursuits</a:t>
            </a:r>
          </a:p>
        </p:txBody>
      </p:sp>
      <p:sp>
        <p:nvSpPr>
          <p:cNvPr id="3" name="Content Placeholder 2">
            <a:extLst>
              <a:ext uri="{FF2B5EF4-FFF2-40B4-BE49-F238E27FC236}">
                <a16:creationId xmlns:a16="http://schemas.microsoft.com/office/drawing/2014/main" id="{C1DD37BD-2080-425B-972F-29089915FE86}"/>
              </a:ext>
            </a:extLst>
          </p:cNvPr>
          <p:cNvSpPr>
            <a:spLocks noGrp="1"/>
          </p:cNvSpPr>
          <p:nvPr>
            <p:ph idx="1"/>
          </p:nvPr>
        </p:nvSpPr>
        <p:spPr/>
        <p:txBody>
          <a:bodyPr>
            <a:normAutofit fontScale="92500"/>
          </a:bodyPr>
          <a:lstStyle/>
          <a:p>
            <a:pPr marL="0" indent="0" algn="just" rtl="1">
              <a:buNone/>
            </a:pPr>
            <a:r>
              <a:rPr lang="he-IL" dirty="0"/>
              <a:t>וכן כל תענוגי העולם הם הוללות וסכלות גמור אבל הם סבה לישוב העולם. ועל כן קראו חכמים ע"ה מי שאין לו חכמה עם הארץ כלומר לא נמצאו כי אם לישוב הארץ לפיכך הם מיחסים שמם לארץ.</a:t>
            </a:r>
            <a:endParaRPr lang="en-US" dirty="0"/>
          </a:p>
          <a:p>
            <a:pPr marL="0" indent="0" algn="just">
              <a:buNone/>
            </a:pPr>
            <a:r>
              <a:rPr lang="en-US" dirty="0"/>
              <a:t>And so [too], all of the pleasures of the world are wildness and complete silliness, yet they are the cause for the inhabitation of the earth. And therefore, the sages, peace be upon them, called one who does not have wisdom, 'people of the earth (</a:t>
            </a:r>
            <a:r>
              <a:rPr lang="en-US" i="1" dirty="0"/>
              <a:t>am </a:t>
            </a:r>
            <a:r>
              <a:rPr lang="en-US" i="1" dirty="0" err="1"/>
              <a:t>haarets</a:t>
            </a:r>
            <a:r>
              <a:rPr lang="en-US" dirty="0"/>
              <a:t>),' meaning to say that they only come into existence for the inhabitation of the earth. Therefore they associated their name with the earth.</a:t>
            </a:r>
          </a:p>
        </p:txBody>
      </p:sp>
    </p:spTree>
    <p:extLst>
      <p:ext uri="{BB962C8B-B14F-4D97-AF65-F5344CB8AC3E}">
        <p14:creationId xmlns:p14="http://schemas.microsoft.com/office/powerpoint/2010/main" val="1268334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FBEF-99FF-4525-85D4-CD7F749C9E81}"/>
              </a:ext>
            </a:extLst>
          </p:cNvPr>
          <p:cNvSpPr>
            <a:spLocks noGrp="1"/>
          </p:cNvSpPr>
          <p:nvPr>
            <p:ph type="title"/>
          </p:nvPr>
        </p:nvSpPr>
        <p:spPr/>
        <p:txBody>
          <a:bodyPr/>
          <a:lstStyle/>
          <a:p>
            <a:pPr algn="ctr"/>
            <a:r>
              <a:rPr lang="en-US" dirty="0"/>
              <a:t>Reason #2 To Accompany the Wise</a:t>
            </a:r>
          </a:p>
        </p:txBody>
      </p:sp>
      <p:sp>
        <p:nvSpPr>
          <p:cNvPr id="3" name="Content Placeholder 2">
            <a:extLst>
              <a:ext uri="{FF2B5EF4-FFF2-40B4-BE49-F238E27FC236}">
                <a16:creationId xmlns:a16="http://schemas.microsoft.com/office/drawing/2014/main" id="{D63570D6-6E4D-4503-8835-88B01BFD6F6E}"/>
              </a:ext>
            </a:extLst>
          </p:cNvPr>
          <p:cNvSpPr>
            <a:spLocks noGrp="1"/>
          </p:cNvSpPr>
          <p:nvPr>
            <p:ph idx="1"/>
          </p:nvPr>
        </p:nvSpPr>
        <p:spPr/>
        <p:txBody>
          <a:bodyPr>
            <a:normAutofit fontScale="85000" lnSpcReduction="20000"/>
          </a:bodyPr>
          <a:lstStyle/>
          <a:p>
            <a:pPr marL="0" indent="0" algn="just" rtl="1">
              <a:buNone/>
            </a:pPr>
            <a:r>
              <a:rPr lang="he-IL" dirty="0"/>
              <a:t>והסבה השנית במציאות מי שאין בו חכמה מפני שאנשי החכמה הם מעטים מאד וזה הדבר נתחייב בדרך החכמה האלהית ואין לומר כאשר חייבה החכמה הראשונית מדוע היה כך. כמו שאין לשאול למה היו הגלגלים תשעה וכוכבי לכת שבעה והיסודות ארבעה. שאלו כלם והנוהגים מנהגיהם נתחייבו להיות כך במציאה הראשונה. </a:t>
            </a:r>
            <a:endParaRPr lang="en-US" dirty="0"/>
          </a:p>
          <a:p>
            <a:pPr marL="0" indent="0" algn="just">
              <a:buNone/>
            </a:pPr>
            <a:r>
              <a:rPr lang="en-US" dirty="0"/>
              <a:t>And the second reason for the existence of one who has no wisdom is because men of wisdom are very few, and this thing is required by Divine wisdom. And when it was required by the primordial wisdom, one cannot say, "Why was it so?" Just like one cannot ask why there are nine spheres and seven planets and four fundamental elements, as all of these and that which functions like them, were required to be that way by the first existence.</a:t>
            </a:r>
          </a:p>
        </p:txBody>
      </p:sp>
    </p:spTree>
    <p:extLst>
      <p:ext uri="{BB962C8B-B14F-4D97-AF65-F5344CB8AC3E}">
        <p14:creationId xmlns:p14="http://schemas.microsoft.com/office/powerpoint/2010/main" val="1999937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1AFB-EA0A-4D5E-A856-349FB5425AFA}"/>
              </a:ext>
            </a:extLst>
          </p:cNvPr>
          <p:cNvSpPr>
            <a:spLocks noGrp="1"/>
          </p:cNvSpPr>
          <p:nvPr>
            <p:ph type="title"/>
          </p:nvPr>
        </p:nvSpPr>
        <p:spPr/>
        <p:txBody>
          <a:bodyPr/>
          <a:lstStyle/>
          <a:p>
            <a:pPr algn="ctr"/>
            <a:r>
              <a:rPr lang="en-US" dirty="0"/>
              <a:t>Reason #2 To Accompany the Wise</a:t>
            </a:r>
          </a:p>
        </p:txBody>
      </p:sp>
      <p:sp>
        <p:nvSpPr>
          <p:cNvPr id="3" name="Content Placeholder 2">
            <a:extLst>
              <a:ext uri="{FF2B5EF4-FFF2-40B4-BE49-F238E27FC236}">
                <a16:creationId xmlns:a16="http://schemas.microsoft.com/office/drawing/2014/main" id="{8F6FC65B-E2A8-4004-9531-8CD3AC8B3DE1}"/>
              </a:ext>
            </a:extLst>
          </p:cNvPr>
          <p:cNvSpPr>
            <a:spLocks noGrp="1"/>
          </p:cNvSpPr>
          <p:nvPr>
            <p:ph idx="1"/>
          </p:nvPr>
        </p:nvSpPr>
        <p:spPr/>
        <p:txBody>
          <a:bodyPr>
            <a:normAutofit fontScale="92500"/>
          </a:bodyPr>
          <a:lstStyle/>
          <a:p>
            <a:pPr marL="0" indent="0" algn="just" rtl="1">
              <a:buNone/>
            </a:pPr>
            <a:r>
              <a:rPr lang="he-IL" dirty="0"/>
              <a:t>והנה חכמים ע"ה כבר ביארו זה ואמר רבי שמעון בן יוחאי על אנשי דורו ואע"פ שהיו נכבדים רובם (</a:t>
            </a:r>
            <a:r>
              <a:rPr lang="he-IL" dirty="0">
                <a:hlinkClick r:id="rId2"/>
              </a:rPr>
              <a:t>סוכה דף מה:</a:t>
            </a:r>
            <a:r>
              <a:rPr lang="he-IL" dirty="0"/>
              <a:t>) ראיתי בני עליה והם מועטים אם שנים הם אני ובני הם. ועל כן נבראו ההמון לעשות חברה לחכמים שלא ישארו שוממים.</a:t>
            </a:r>
            <a:endParaRPr lang="en-US" dirty="0"/>
          </a:p>
          <a:p>
            <a:pPr marL="0" indent="0" algn="just">
              <a:buNone/>
            </a:pPr>
            <a:r>
              <a:rPr lang="en-US" dirty="0"/>
              <a:t>And the sages, peace be upon them, already elucidated this, and Rabbi Shimon ben Yochai said about the men of his generation – and even though most of them were honorable – (</a:t>
            </a:r>
            <a:r>
              <a:rPr lang="en-US" dirty="0">
                <a:hlinkClick r:id="rId2"/>
              </a:rPr>
              <a:t>Sukkah 45b</a:t>
            </a:r>
            <a:r>
              <a:rPr lang="en-US" dirty="0"/>
              <a:t>), "I have seen the sons of ascent and they are few. [...] If they are two, they are me and my son." And therefore, the masses were created to give company to the sages, that they not be desolate.</a:t>
            </a:r>
          </a:p>
        </p:txBody>
      </p:sp>
    </p:spTree>
    <p:extLst>
      <p:ext uri="{BB962C8B-B14F-4D97-AF65-F5344CB8AC3E}">
        <p14:creationId xmlns:p14="http://schemas.microsoft.com/office/powerpoint/2010/main" val="3107591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6412-E97F-4DEC-8029-9D206DF39AB6}"/>
              </a:ext>
            </a:extLst>
          </p:cNvPr>
          <p:cNvSpPr>
            <a:spLocks noGrp="1"/>
          </p:cNvSpPr>
          <p:nvPr>
            <p:ph type="title"/>
          </p:nvPr>
        </p:nvSpPr>
        <p:spPr/>
        <p:txBody>
          <a:bodyPr/>
          <a:lstStyle/>
          <a:p>
            <a:pPr algn="ctr"/>
            <a:r>
              <a:rPr lang="en-US" dirty="0"/>
              <a:t>The Whole World Was Created For This </a:t>
            </a:r>
          </a:p>
        </p:txBody>
      </p:sp>
      <p:sp>
        <p:nvSpPr>
          <p:cNvPr id="3" name="Content Placeholder 2">
            <a:extLst>
              <a:ext uri="{FF2B5EF4-FFF2-40B4-BE49-F238E27FC236}">
                <a16:creationId xmlns:a16="http://schemas.microsoft.com/office/drawing/2014/main" id="{38764F86-4C99-4E42-9947-320552EA9BA2}"/>
              </a:ext>
            </a:extLst>
          </p:cNvPr>
          <p:cNvSpPr>
            <a:spLocks noGrp="1"/>
          </p:cNvSpPr>
          <p:nvPr>
            <p:ph idx="1"/>
          </p:nvPr>
        </p:nvSpPr>
        <p:spPr/>
        <p:txBody>
          <a:bodyPr/>
          <a:lstStyle/>
          <a:p>
            <a:pPr marL="0" indent="0" algn="just" rtl="1">
              <a:buNone/>
            </a:pPr>
            <a:r>
              <a:rPr lang="he-IL" dirty="0"/>
              <a:t>וזה הענין פירשו חכמים גם כן ואמרו (ברכות פ"א דף ו) מאי כי זה כל האדם כל העולם כולו לא נברא אלא לצוות לזה פירוש להסיר עצבונו ושממון יחידותו.</a:t>
            </a:r>
            <a:endParaRPr lang="en-US" dirty="0"/>
          </a:p>
          <a:p>
            <a:pPr marL="0" indent="0" algn="just">
              <a:buNone/>
            </a:pPr>
            <a:r>
              <a:rPr lang="en-US" dirty="0"/>
              <a:t>And the sages explained this matter also and said (</a:t>
            </a:r>
            <a:r>
              <a:rPr lang="en-US" dirty="0" err="1">
                <a:hlinkClick r:id="rId2"/>
              </a:rPr>
              <a:t>Berakhot</a:t>
            </a:r>
            <a:r>
              <a:rPr lang="en-US" dirty="0">
                <a:hlinkClick r:id="rId2"/>
              </a:rPr>
              <a:t> 6b</a:t>
            </a:r>
            <a:r>
              <a:rPr lang="en-US" dirty="0"/>
              <a:t>), "What is 'for this is all of man' (</a:t>
            </a:r>
            <a:r>
              <a:rPr lang="en-US" dirty="0">
                <a:hlinkClick r:id="rId3"/>
              </a:rPr>
              <a:t>Ecclesiastes 12:13</a:t>
            </a:r>
            <a:r>
              <a:rPr lang="en-US" dirty="0"/>
              <a:t>)? The whole world was only created to join with this one" – the explanation [of which] is, to remove sadness and desolation from His solitary one.</a:t>
            </a:r>
          </a:p>
          <a:p>
            <a:pPr marL="0" indent="0" algn="just" rtl="1">
              <a:buNone/>
            </a:pPr>
            <a:endParaRPr lang="en-US" dirty="0"/>
          </a:p>
        </p:txBody>
      </p:sp>
    </p:spTree>
    <p:extLst>
      <p:ext uri="{BB962C8B-B14F-4D97-AF65-F5344CB8AC3E}">
        <p14:creationId xmlns:p14="http://schemas.microsoft.com/office/powerpoint/2010/main" val="2936596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D274-3D07-47B9-9879-442E65314B88}"/>
              </a:ext>
            </a:extLst>
          </p:cNvPr>
          <p:cNvSpPr>
            <a:spLocks noGrp="1"/>
          </p:cNvSpPr>
          <p:nvPr>
            <p:ph type="title"/>
          </p:nvPr>
        </p:nvSpPr>
        <p:spPr/>
        <p:txBody>
          <a:bodyPr/>
          <a:lstStyle/>
          <a:p>
            <a:pPr algn="ctr"/>
            <a:r>
              <a:rPr lang="en-US" dirty="0"/>
              <a:t>Conclusion- The “Four Cubits of Halacha”</a:t>
            </a:r>
          </a:p>
        </p:txBody>
      </p:sp>
      <p:sp>
        <p:nvSpPr>
          <p:cNvPr id="3" name="Content Placeholder 2">
            <a:extLst>
              <a:ext uri="{FF2B5EF4-FFF2-40B4-BE49-F238E27FC236}">
                <a16:creationId xmlns:a16="http://schemas.microsoft.com/office/drawing/2014/main" id="{B1BB2943-DF5E-48BD-8A78-3F6D9EE9433A}"/>
              </a:ext>
            </a:extLst>
          </p:cNvPr>
          <p:cNvSpPr>
            <a:spLocks noGrp="1"/>
          </p:cNvSpPr>
          <p:nvPr>
            <p:ph idx="1"/>
          </p:nvPr>
        </p:nvSpPr>
        <p:spPr/>
        <p:txBody>
          <a:bodyPr>
            <a:normAutofit fontScale="77500" lnSpcReduction="20000"/>
          </a:bodyPr>
          <a:lstStyle/>
          <a:p>
            <a:pPr marL="0" indent="0" algn="just" rtl="1">
              <a:lnSpc>
                <a:spcPct val="130000"/>
              </a:lnSpc>
              <a:buNone/>
            </a:pPr>
            <a:r>
              <a:rPr lang="he-IL" dirty="0"/>
              <a:t>וא"כ נתבאר מכל אשר אמרנו שהכונה בבריאת כל מה שיש בתוך העולם ההוה והנפסד אינו אלא איש שלם כולל החכמה והמעשה כמו שאמרנו. וכשתתבונן ותלמד מדבריהם ע"ה אלו שני הענינים ר"ל החכמה והמעשה מאשר בארוהו ורמזוהו תדע כי על נכון אמרו שאין לו להקב"ה בעולמו אלא ארבע אמות של הלכה.</a:t>
            </a:r>
            <a:endParaRPr lang="en-US" dirty="0"/>
          </a:p>
          <a:p>
            <a:pPr marL="0" indent="0" algn="just">
              <a:lnSpc>
                <a:spcPct val="130000"/>
              </a:lnSpc>
              <a:buNone/>
            </a:pPr>
            <a:r>
              <a:rPr lang="en-US" dirty="0"/>
              <a:t>And, if so, it has become elucidated from all that we have said that the intention in the creation of all that there is in the present and transitory world is only for the man who is complete in wisdom and in deed, as we said. And when you reflect and study these two matters from their words, peace be upon them – I mean to say wisdom and deed – from that which they elucidated and hinted, you will know that what they said, "The Holy One, blessed be He, only has in His world the four cubits of the law (halakha) alone," was correct.</a:t>
            </a:r>
          </a:p>
          <a:p>
            <a:pPr marL="0" indent="0" algn="just">
              <a:lnSpc>
                <a:spcPct val="130000"/>
              </a:lnSpc>
              <a:buNone/>
            </a:pPr>
            <a:endParaRPr lang="en-US" dirty="0"/>
          </a:p>
        </p:txBody>
      </p:sp>
    </p:spTree>
    <p:extLst>
      <p:ext uri="{BB962C8B-B14F-4D97-AF65-F5344CB8AC3E}">
        <p14:creationId xmlns:p14="http://schemas.microsoft.com/office/powerpoint/2010/main" val="1036683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D150-1C81-4F0A-ABEB-6B08B4A732EB}"/>
              </a:ext>
            </a:extLst>
          </p:cNvPr>
          <p:cNvSpPr>
            <a:spLocks noGrp="1"/>
          </p:cNvSpPr>
          <p:nvPr>
            <p:ph type="title"/>
          </p:nvPr>
        </p:nvSpPr>
        <p:spPr/>
        <p:txBody>
          <a:bodyPr>
            <a:normAutofit fontScale="90000"/>
          </a:bodyPr>
          <a:lstStyle/>
          <a:p>
            <a:pPr algn="ctr"/>
            <a:r>
              <a:rPr lang="en-US" b="1" dirty="0"/>
              <a:t>Summary- Hashem Only Dwells within the Four Cubits of Halacha according to the Rambam</a:t>
            </a:r>
          </a:p>
        </p:txBody>
      </p:sp>
      <p:sp>
        <p:nvSpPr>
          <p:cNvPr id="3" name="Content Placeholder 2">
            <a:extLst>
              <a:ext uri="{FF2B5EF4-FFF2-40B4-BE49-F238E27FC236}">
                <a16:creationId xmlns:a16="http://schemas.microsoft.com/office/drawing/2014/main" id="{553144A8-9117-4FD3-83C6-47E367F483AA}"/>
              </a:ext>
            </a:extLst>
          </p:cNvPr>
          <p:cNvSpPr>
            <a:spLocks noGrp="1"/>
          </p:cNvSpPr>
          <p:nvPr>
            <p:ph idx="1"/>
          </p:nvPr>
        </p:nvSpPr>
        <p:spPr/>
        <p:txBody>
          <a:bodyPr>
            <a:normAutofit/>
          </a:bodyPr>
          <a:lstStyle/>
          <a:p>
            <a:pPr marL="342900" marR="0" lvl="0" indent="-342900" algn="just" rtl="0">
              <a:lnSpc>
                <a:spcPct val="107000"/>
              </a:lnSpc>
              <a:spcBef>
                <a:spcPts val="0"/>
              </a:spcBef>
              <a:spcAft>
                <a:spcPts val="800"/>
              </a:spcAft>
              <a:buFont typeface="Arial" panose="020B0604020202020204" pitchFamily="34" charset="0"/>
              <a:buChar char="•"/>
              <a:tabLst>
                <a:tab pos="457200" algn="l"/>
              </a:tabLst>
            </a:pPr>
            <a:r>
              <a:rPr lang="en-US" sz="2200" dirty="0">
                <a:effectLst/>
                <a:latin typeface="Bahnschrift" panose="020B0502040204020203" pitchFamily="34" charset="0"/>
                <a:ea typeface="Calibri" panose="020F0502020204030204" pitchFamily="34" charset="0"/>
                <a:cs typeface="Arial" panose="020B0604020202020204" pitchFamily="34" charset="0"/>
              </a:rPr>
              <a:t>Every creation has a purpose. The purpose of all the other creation is to serve humankind.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2200" dirty="0">
                <a:effectLst/>
                <a:latin typeface="Bahnschrift" panose="020B0502040204020203" pitchFamily="34" charset="0"/>
                <a:ea typeface="Calibri" panose="020F0502020204030204" pitchFamily="34" charset="0"/>
                <a:cs typeface="Arial" panose="020B0604020202020204" pitchFamily="34" charset="0"/>
              </a:rPr>
              <a:t>The Ultimate purpose of humankind is to arrive at the most complete knowledge of God attainable by the human mind.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2200" dirty="0">
                <a:effectLst/>
                <a:latin typeface="Bahnschrift" panose="020B0502040204020203" pitchFamily="34" charset="0"/>
                <a:ea typeface="Calibri" panose="020F0502020204030204" pitchFamily="34" charset="0"/>
                <a:cs typeface="Arial" panose="020B0604020202020204" pitchFamily="34" charset="0"/>
              </a:rPr>
              <a:t>In order to achieve this knowledge a person must train themselves to control their desire and only utilize the material world to progress in their quest to ascertain true wisdom.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Font typeface="Arial" panose="020B0604020202020204" pitchFamily="34" charset="0"/>
              <a:buChar char="•"/>
              <a:tabLst>
                <a:tab pos="914400" algn="l"/>
              </a:tabLst>
            </a:pPr>
            <a:r>
              <a:rPr lang="en-US" sz="2200" dirty="0">
                <a:effectLst/>
                <a:latin typeface="Bahnschrift" panose="020B0502040204020203" pitchFamily="34" charset="0"/>
                <a:ea typeface="Calibri" panose="020F0502020204030204" pitchFamily="34" charset="0"/>
                <a:cs typeface="Arial" panose="020B0604020202020204" pitchFamily="34" charset="0"/>
              </a:rPr>
              <a:t>Material and Intellectual Pursuits are diametrically opposed. Only one who attains wisdom has actualized their human potential. One who forsakes wisdom in pursuit of material pleasure is more akin to an animal.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p>
          <a:p>
            <a:endParaRPr lang="en-US" sz="2200" dirty="0"/>
          </a:p>
        </p:txBody>
      </p:sp>
    </p:spTree>
    <p:extLst>
      <p:ext uri="{BB962C8B-B14F-4D97-AF65-F5344CB8AC3E}">
        <p14:creationId xmlns:p14="http://schemas.microsoft.com/office/powerpoint/2010/main" val="3729724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98EEB-8F92-48E5-8205-56AF00453336}"/>
              </a:ext>
            </a:extLst>
          </p:cNvPr>
          <p:cNvSpPr>
            <a:spLocks noGrp="1"/>
          </p:cNvSpPr>
          <p:nvPr>
            <p:ph type="title"/>
          </p:nvPr>
        </p:nvSpPr>
        <p:spPr/>
        <p:txBody>
          <a:bodyPr>
            <a:normAutofit fontScale="90000"/>
          </a:bodyPr>
          <a:lstStyle/>
          <a:p>
            <a:pPr algn="ctr"/>
            <a:r>
              <a:rPr lang="en-US" b="1" dirty="0"/>
              <a:t>Summary- Hashem Only Dwells within the Four Cubits of Halacha according to the Rambam</a:t>
            </a:r>
            <a:endParaRPr lang="en-US" dirty="0"/>
          </a:p>
        </p:txBody>
      </p:sp>
      <p:sp>
        <p:nvSpPr>
          <p:cNvPr id="3" name="Content Placeholder 2">
            <a:extLst>
              <a:ext uri="{FF2B5EF4-FFF2-40B4-BE49-F238E27FC236}">
                <a16:creationId xmlns:a16="http://schemas.microsoft.com/office/drawing/2014/main" id="{D805273F-A8B7-4BC0-BBA4-79DCB66E332B}"/>
              </a:ext>
            </a:extLst>
          </p:cNvPr>
          <p:cNvSpPr>
            <a:spLocks noGrp="1"/>
          </p:cNvSpPr>
          <p:nvPr>
            <p:ph idx="1"/>
          </p:nvPr>
        </p:nvSpPr>
        <p:spPr>
          <a:xfrm>
            <a:off x="838200" y="1825625"/>
            <a:ext cx="10515600" cy="4775200"/>
          </a:xfrm>
        </p:spPr>
        <p:txBody>
          <a:bodyPr>
            <a:noAutofit/>
          </a:bodyPr>
          <a:lstStyle/>
          <a:p>
            <a:pPr marL="342900" marR="0" lvl="0" indent="-342900" algn="just" rtl="0">
              <a:lnSpc>
                <a:spcPct val="107000"/>
              </a:lnSpc>
              <a:spcBef>
                <a:spcPts val="0"/>
              </a:spcBef>
              <a:spcAft>
                <a:spcPts val="800"/>
              </a:spcAft>
              <a:buFont typeface="Arial" panose="020B0604020202020204" pitchFamily="34" charset="0"/>
              <a:buChar char="•"/>
              <a:tabLst>
                <a:tab pos="457200" algn="l"/>
              </a:tabLst>
            </a:pPr>
            <a:r>
              <a:rPr lang="en-US" sz="1800" dirty="0">
                <a:effectLst/>
                <a:latin typeface="Bahnschrift" panose="020B0502040204020203" pitchFamily="34" charset="0"/>
                <a:ea typeface="Calibri" panose="020F0502020204030204" pitchFamily="34" charset="0"/>
                <a:cs typeface="Arial" panose="020B0604020202020204" pitchFamily="34" charset="0"/>
              </a:rPr>
              <a:t>The purpose of all creation is the human who is complete in their perception of all truth a human can attain and in their actions to regulate their bodily functions and character traits so that all their activities are directed toward the pursuit of wisdom.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Font typeface="Arial" panose="020B0604020202020204" pitchFamily="34" charset="0"/>
              <a:buChar char="•"/>
              <a:tabLst>
                <a:tab pos="914400" algn="l"/>
              </a:tabLst>
            </a:pPr>
            <a:r>
              <a:rPr lang="en-US" sz="1800" dirty="0">
                <a:effectLst/>
                <a:latin typeface="Bahnschrift" panose="020B0502040204020203" pitchFamily="34" charset="0"/>
                <a:ea typeface="Calibri" panose="020F0502020204030204" pitchFamily="34" charset="0"/>
                <a:cs typeface="Arial" panose="020B0604020202020204" pitchFamily="34" charset="0"/>
              </a:rPr>
              <a:t>One who has attained knowledge but is but steeped in physical temptation is not a true wiseman.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Font typeface="Arial" panose="020B0604020202020204" pitchFamily="34" charset="0"/>
              <a:buChar char="•"/>
              <a:tabLst>
                <a:tab pos="914400" algn="l"/>
              </a:tabLst>
            </a:pPr>
            <a:r>
              <a:rPr lang="en-US" sz="1800" dirty="0">
                <a:effectLst/>
                <a:latin typeface="Bahnschrift" panose="020B0502040204020203" pitchFamily="34" charset="0"/>
                <a:ea typeface="Calibri" panose="020F0502020204030204" pitchFamily="34" charset="0"/>
                <a:cs typeface="Arial" panose="020B0604020202020204" pitchFamily="34" charset="0"/>
              </a:rPr>
              <a:t>One who abstains from physical pleasure and perfects their character traits but lacks wisdom also lacks perfection.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US" sz="1800" dirty="0">
                <a:effectLst/>
                <a:latin typeface="Bahnschrift" panose="020B0502040204020203" pitchFamily="34" charset="0"/>
                <a:ea typeface="Calibri" panose="020F0502020204030204" pitchFamily="34" charset="0"/>
                <a:cs typeface="Arial" panose="020B0604020202020204" pitchFamily="34" charset="0"/>
              </a:rPr>
              <a:t>If so, what is the purpose of all those people who lack the intellectual capabilities to pursue the highest wisdom?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Font typeface="Arial" panose="020B0604020202020204" pitchFamily="34" charset="0"/>
              <a:buChar char="•"/>
              <a:tabLst>
                <a:tab pos="914400" algn="l"/>
              </a:tabLst>
            </a:pPr>
            <a:r>
              <a:rPr lang="en-US" sz="1800" dirty="0">
                <a:effectLst/>
                <a:latin typeface="Bahnschrift" panose="020B0502040204020203" pitchFamily="34" charset="0"/>
                <a:ea typeface="Calibri" panose="020F0502020204030204" pitchFamily="34" charset="0"/>
                <a:cs typeface="Arial" panose="020B0604020202020204" pitchFamily="34" charset="0"/>
              </a:rPr>
              <a:t>They exist to perform the menial tasks necessary to maintain a society and the state so that the wise are free to dedicate their time to the pursuit of wisdom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Font typeface="Arial" panose="020B0604020202020204" pitchFamily="34" charset="0"/>
              <a:buChar char="•"/>
              <a:tabLst>
                <a:tab pos="914400" algn="l"/>
              </a:tabLst>
            </a:pPr>
            <a:r>
              <a:rPr lang="en-US" sz="1800" dirty="0">
                <a:effectLst/>
                <a:latin typeface="Bahnschrift" panose="020B0502040204020203" pitchFamily="34" charset="0"/>
                <a:ea typeface="Calibri" panose="020F0502020204030204" pitchFamily="34" charset="0"/>
                <a:cs typeface="Arial" panose="020B0604020202020204" pitchFamily="34" charset="0"/>
              </a:rPr>
              <a:t>They exist to provide the few wise people in the world with companionship.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Font typeface="Arial" panose="020B0604020202020204" pitchFamily="34" charset="0"/>
              <a:buChar char="•"/>
              <a:tabLst>
                <a:tab pos="914400" algn="l"/>
              </a:tabLst>
            </a:pPr>
            <a:r>
              <a:rPr lang="en-US" sz="1800" dirty="0">
                <a:effectLst/>
                <a:latin typeface="Bahnschrift" panose="020B0502040204020203" pitchFamily="34" charset="0"/>
                <a:ea typeface="Calibri" panose="020F0502020204030204" pitchFamily="34" charset="0"/>
                <a:cs typeface="Arial" panose="020B0604020202020204" pitchFamily="34" charset="0"/>
              </a:rPr>
              <a:t>This is the intent of the </a:t>
            </a:r>
            <a:r>
              <a:rPr lang="en-US" sz="1800" dirty="0" err="1">
                <a:effectLst/>
                <a:latin typeface="Bahnschrift" panose="020B0502040204020203" pitchFamily="34" charset="0"/>
                <a:ea typeface="Calibri" panose="020F0502020204030204" pitchFamily="34" charset="0"/>
                <a:cs typeface="Arial" panose="020B0604020202020204" pitchFamily="34" charset="0"/>
              </a:rPr>
              <a:t>gemara</a:t>
            </a:r>
            <a:r>
              <a:rPr lang="en-US" sz="1800" dirty="0">
                <a:effectLst/>
                <a:latin typeface="Bahnschrift" panose="020B0502040204020203" pitchFamily="34" charset="0"/>
                <a:ea typeface="Calibri" panose="020F0502020204030204" pitchFamily="34" charset="0"/>
                <a:cs typeface="Arial" panose="020B0604020202020204" pitchFamily="34" charset="0"/>
              </a:rPr>
              <a:t> when it says- All Hashem has in this world is the four cubits of halacha.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2151316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649C-6D43-4141-9479-35971EA7F201}"/>
              </a:ext>
            </a:extLst>
          </p:cNvPr>
          <p:cNvSpPr>
            <a:spLocks noGrp="1"/>
          </p:cNvSpPr>
          <p:nvPr>
            <p:ph type="title"/>
          </p:nvPr>
        </p:nvSpPr>
        <p:spPr/>
        <p:txBody>
          <a:bodyPr/>
          <a:lstStyle/>
          <a:p>
            <a:pPr algn="ctr"/>
            <a:r>
              <a:rPr lang="en-US" dirty="0"/>
              <a:t>Can you mix Torah with Kiddush Club?</a:t>
            </a:r>
          </a:p>
        </p:txBody>
      </p:sp>
      <p:sp>
        <p:nvSpPr>
          <p:cNvPr id="3" name="Content Placeholder 2">
            <a:extLst>
              <a:ext uri="{FF2B5EF4-FFF2-40B4-BE49-F238E27FC236}">
                <a16:creationId xmlns:a16="http://schemas.microsoft.com/office/drawing/2014/main" id="{1E43C26E-799A-406D-929E-1EDE0DB3144C}"/>
              </a:ext>
            </a:extLst>
          </p:cNvPr>
          <p:cNvSpPr>
            <a:spLocks noGrp="1"/>
          </p:cNvSpPr>
          <p:nvPr>
            <p:ph idx="1"/>
          </p:nvPr>
        </p:nvSpPr>
        <p:spPr>
          <a:xfrm>
            <a:off x="838200" y="1825625"/>
            <a:ext cx="10515600" cy="4527550"/>
          </a:xfrm>
        </p:spPr>
        <p:txBody>
          <a:bodyPr>
            <a:noAutofit/>
          </a:bodyPr>
          <a:lstStyle/>
          <a:p>
            <a:pPr marL="0" indent="0">
              <a:spcBef>
                <a:spcPts val="50"/>
              </a:spcBef>
              <a:buNone/>
            </a:pPr>
            <a:r>
              <a:rPr lang="en-US" sz="2100" dirty="0"/>
              <a:t>Rambam, Laws of Torah Study Chapter 3</a:t>
            </a:r>
          </a:p>
          <a:p>
            <a:pPr marL="0" indent="0" algn="just" rtl="1">
              <a:spcBef>
                <a:spcPts val="50"/>
              </a:spcBef>
              <a:buNone/>
            </a:pPr>
            <a:r>
              <a:rPr lang="he-IL" sz="2100" dirty="0">
                <a:effectLst/>
                <a:latin typeface="Bahnschrift" panose="020B0502040204020203" pitchFamily="34" charset="0"/>
                <a:ea typeface="Calibri" panose="020F0502020204030204" pitchFamily="34" charset="0"/>
                <a:cs typeface="Arial" panose="020B0604020202020204" pitchFamily="34" charset="0"/>
              </a:rPr>
              <a:t>אֵין דִּבְרֵי תּוֹרָה מִתְקַיְּמִין בְּמִי שֶׁמַּרְפֶּה עַצְמוֹ עֲלֵיהֶן. וְלֹא בְּאֵלּוּ שֶׁלּוֹמְדִין מִתּוֹךְ עִדּוּן וּמִתּוֹךְ אֲכִילָה וּשְׁתִיָּה. אֶלָּא בְּמִי שֶׁמֵּמִית עַצְמוֹ עֲלֵיהֶן וּמְצַעֵר גּוּפוֹ תָּמִיד וְלֹא יִתֵּן שֵׁנָה לְעֵינָיו וּלְעַפְעַפָּיו תְּנוּמָה. אָמְרוּ חֲכָמִים דֶּרֶךְ רֶמֶז (במדבר יט יד) "זֹאת הַתּוֹרָה אָדָם כִּי יָמוּת בְּאֹהֶל" אֵין הַתּוֹרָה מִתְקַיֶּמֶת אֶלָּא בְּמִי שֶׁמֵּמִית עַצְמוֹ בְּאָהֳלֵי הַחֲכָמִים</a:t>
            </a:r>
            <a:endParaRPr lang="en-US" sz="2100" dirty="0">
              <a:effectLst/>
              <a:latin typeface="Bahnschrift" panose="020B0502040204020203" pitchFamily="34" charset="0"/>
              <a:ea typeface="Calibri" panose="020F0502020204030204" pitchFamily="34" charset="0"/>
              <a:cs typeface="Arial" panose="020B0604020202020204" pitchFamily="34" charset="0"/>
            </a:endParaRPr>
          </a:p>
          <a:p>
            <a:pPr marL="0" indent="0" algn="just">
              <a:spcBef>
                <a:spcPts val="50"/>
              </a:spcBef>
              <a:buNone/>
            </a:pPr>
            <a:r>
              <a:rPr lang="en-US" sz="2100" dirty="0">
                <a:effectLst/>
                <a:latin typeface="Bahnschrift" panose="020B0502040204020203" pitchFamily="34" charset="0"/>
                <a:ea typeface="Calibri" panose="020F0502020204030204" pitchFamily="34" charset="0"/>
                <a:cs typeface="Arial" panose="020B0604020202020204" pitchFamily="34" charset="0"/>
              </a:rPr>
              <a:t>The words of the Torah do not remain permanently with one who is indolent in acquiring them, nor with such who study the Torah in an environment of luxury and amidst eating and drinking, but with one who sacrifices his life for them and constantly suffers his body and does not yield sleep to his eyes nor dozing to his eyelids. Said the wise men symbolically: "This is the Law, when a man </a:t>
            </a:r>
            <a:r>
              <a:rPr lang="en-US" sz="2100" dirty="0" err="1">
                <a:effectLst/>
                <a:latin typeface="Bahnschrift" panose="020B0502040204020203" pitchFamily="34" charset="0"/>
                <a:ea typeface="Calibri" panose="020F0502020204030204" pitchFamily="34" charset="0"/>
                <a:cs typeface="Arial" panose="020B0604020202020204" pitchFamily="34" charset="0"/>
              </a:rPr>
              <a:t>dieth</a:t>
            </a:r>
            <a:r>
              <a:rPr lang="en-US" sz="2100" dirty="0">
                <a:effectLst/>
                <a:latin typeface="Bahnschrift" panose="020B0502040204020203" pitchFamily="34" charset="0"/>
                <a:ea typeface="Calibri" panose="020F0502020204030204" pitchFamily="34" charset="0"/>
                <a:cs typeface="Arial" panose="020B0604020202020204" pitchFamily="34" charset="0"/>
              </a:rPr>
              <a:t> in a tent" (Num. 19.14); the Torah does not remain with any save with him who sacrifices his life in the tents of the wise</a:t>
            </a:r>
            <a:endParaRPr lang="en-US" sz="2100" dirty="0"/>
          </a:p>
        </p:txBody>
      </p:sp>
    </p:spTree>
    <p:extLst>
      <p:ext uri="{BB962C8B-B14F-4D97-AF65-F5344CB8AC3E}">
        <p14:creationId xmlns:p14="http://schemas.microsoft.com/office/powerpoint/2010/main" val="845647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792C-18B3-4314-A3A4-7CDFCE90E69B}"/>
              </a:ext>
            </a:extLst>
          </p:cNvPr>
          <p:cNvSpPr>
            <a:spLocks noGrp="1"/>
          </p:cNvSpPr>
          <p:nvPr>
            <p:ph type="title"/>
          </p:nvPr>
        </p:nvSpPr>
        <p:spPr/>
        <p:txBody>
          <a:bodyPr/>
          <a:lstStyle/>
          <a:p>
            <a:pPr algn="ctr"/>
            <a:r>
              <a:rPr lang="en-US" dirty="0"/>
              <a:t>The Smart, </a:t>
            </a:r>
            <a:r>
              <a:rPr lang="en-US" dirty="0" err="1"/>
              <a:t>Chutzpahdik</a:t>
            </a:r>
            <a:r>
              <a:rPr lang="en-US" dirty="0"/>
              <a:t>, Student and Teacher</a:t>
            </a:r>
          </a:p>
        </p:txBody>
      </p:sp>
      <p:sp>
        <p:nvSpPr>
          <p:cNvPr id="3" name="Content Placeholder 2">
            <a:extLst>
              <a:ext uri="{FF2B5EF4-FFF2-40B4-BE49-F238E27FC236}">
                <a16:creationId xmlns:a16="http://schemas.microsoft.com/office/drawing/2014/main" id="{829DA287-6D64-4CD3-B193-D66956400580}"/>
              </a:ext>
            </a:extLst>
          </p:cNvPr>
          <p:cNvSpPr>
            <a:spLocks noGrp="1"/>
          </p:cNvSpPr>
          <p:nvPr>
            <p:ph idx="1"/>
          </p:nvPr>
        </p:nvSpPr>
        <p:spPr>
          <a:xfrm>
            <a:off x="504825" y="1825624"/>
            <a:ext cx="11306175" cy="4860925"/>
          </a:xfrm>
        </p:spPr>
        <p:txBody>
          <a:bodyPr>
            <a:noAutofit/>
          </a:bodyPr>
          <a:lstStyle/>
          <a:p>
            <a:pPr marL="0" indent="0" algn="just">
              <a:lnSpc>
                <a:spcPct val="130000"/>
              </a:lnSpc>
              <a:spcBef>
                <a:spcPts val="10"/>
              </a:spcBef>
              <a:buNone/>
            </a:pPr>
            <a:r>
              <a:rPr lang="en-US" sz="1450" b="1" dirty="0">
                <a:effectLst/>
                <a:latin typeface="Bahnschrift" panose="020B0502040204020203" pitchFamily="34" charset="0"/>
                <a:ea typeface="Calibri" panose="020F0502020204030204" pitchFamily="34" charset="0"/>
                <a:cs typeface="Arial" panose="020B0604020202020204" pitchFamily="34" charset="0"/>
              </a:rPr>
              <a:t>Laws of Torah Study Chapter 4</a:t>
            </a:r>
          </a:p>
          <a:p>
            <a:pPr marL="0" indent="0" algn="just" rtl="1">
              <a:lnSpc>
                <a:spcPct val="130000"/>
              </a:lnSpc>
              <a:spcBef>
                <a:spcPts val="10"/>
              </a:spcBef>
              <a:buNone/>
            </a:pPr>
            <a:r>
              <a:rPr lang="he-IL" sz="1450" dirty="0">
                <a:effectLst/>
                <a:latin typeface="Bahnschrift" panose="020B0502040204020203" pitchFamily="34" charset="0"/>
                <a:ea typeface="Calibri" panose="020F0502020204030204" pitchFamily="34" charset="0"/>
                <a:cs typeface="Arial" panose="020B0604020202020204" pitchFamily="34" charset="0"/>
              </a:rPr>
              <a:t>אֵין מְלַמְּדִין תּוֹרָה אֶלָּא לְתַלְמִיד הָגוּן נָאֶה בְּמַעֲשָׂיו. אוֹ לְתָם. אֲבָל אִם הָיָה הוֹלֵךְ בְּדֶרֶךְ לֹא טוֹבָה מַחְזִירִין אוֹתוֹ לַמּוּטָב וּמַנְהִיגִין אוֹתוֹ בְּדֶרֶךְ יְשָׁרָה וּבוֹדְקִין אוֹתוֹ וְאַחַר כָּךְ מַכְנִיסִין אוֹתוֹ לְבֵית הַמִּדְרָשׁ וּמְלַמְּדִין אוֹתוֹ. אָמְרוּ חֲכָמִים כָּל הַשּׁוֹנֶה לְתַלְמִיד שֶׁאֵינוֹ הָגוּן כְּאִלּוּ זָרַק אֶבֶן לְמַרְקוּלִיס שֶׁנֶּאֱמַר (משלי כו ח) "כִּצְרוֹר אֶבֶן בְּמַרְגֵּמָה כֵּן נוֹתֵן לִכְסִיל כָּבוֹד". וְאֵין כָּבוֹד אֶלָּא תּוֹרָה שֶׁנֶּאֱמַר (משלי ג לה) "כָּבוֹד חֲכָמִים יִנְחָלוּ". </a:t>
            </a:r>
            <a:endParaRPr lang="en-US" sz="1450" dirty="0">
              <a:effectLst/>
              <a:latin typeface="Bahnschrift" panose="020B0502040204020203" pitchFamily="34" charset="0"/>
              <a:ea typeface="Calibri" panose="020F0502020204030204" pitchFamily="34" charset="0"/>
              <a:cs typeface="Arial" panose="020B0604020202020204" pitchFamily="34" charset="0"/>
            </a:endParaRPr>
          </a:p>
          <a:p>
            <a:pPr marL="0" indent="0" algn="just" rtl="1">
              <a:lnSpc>
                <a:spcPct val="130000"/>
              </a:lnSpc>
              <a:spcBef>
                <a:spcPts val="10"/>
              </a:spcBef>
              <a:buNone/>
            </a:pPr>
            <a:r>
              <a:rPr lang="he-IL" sz="1450" dirty="0">
                <a:effectLst/>
                <a:latin typeface="Bahnschrift" panose="020B0502040204020203" pitchFamily="34" charset="0"/>
                <a:ea typeface="Calibri" panose="020F0502020204030204" pitchFamily="34" charset="0"/>
                <a:cs typeface="Arial" panose="020B0604020202020204" pitchFamily="34" charset="0"/>
              </a:rPr>
              <a:t>וְכֵן הָרַב שֶׁאֵינוֹ הוֹלֵךְ בְּדֶרֶךְ טוֹבָה אַף עַל פִּי שֶׁחָכָם גָּדוֹל הוּא וְכָל הָעָם צְרִיכִין לוֹ אֵין מִתְלַמְּדִין מִמֶּנּוּ עַד שׁוּבוֹ לַמּוּטָב. שֶׁנֶּאֱמַר (מלאכי ב ז) "כִּי שִׂפְתֵי כֹהֵן יִשְׁמְרוּ דַעַת וְתוֹרָה יְבַקְשׁוּ מִפִּיהוּ כִּי מַלְאַךְ ה' צְבָאוֹת הוּא". אָמְרוּ חֲכָמִים אִם הָרַב דּוֹמֶה לְמַלְאַךְ ה' צְבָאוֹת תּוֹרָה יְבַקְּשׁוּ מִפִּיהוּ אִם לָאו אַל יְבַקְּשׁוּ תּוֹרָה מִפִּיהוּ</a:t>
            </a:r>
            <a:r>
              <a:rPr lang="en-US" sz="1450" dirty="0">
                <a:effectLst/>
                <a:latin typeface="Bahnschrift" panose="020B0502040204020203" pitchFamily="34" charset="0"/>
                <a:ea typeface="Calibri" panose="020F0502020204030204" pitchFamily="34" charset="0"/>
                <a:cs typeface="Arial" panose="020B0604020202020204" pitchFamily="34" charset="0"/>
              </a:rPr>
              <a:t>:</a:t>
            </a:r>
            <a:endParaRPr lang="en-US" sz="145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30000"/>
              </a:lnSpc>
              <a:spcBef>
                <a:spcPts val="10"/>
              </a:spcBef>
              <a:buNone/>
            </a:pPr>
            <a:r>
              <a:rPr lang="en-US" sz="1450" dirty="0">
                <a:effectLst/>
                <a:latin typeface="Bahnschrift" panose="020B0502040204020203" pitchFamily="34" charset="0"/>
                <a:ea typeface="Calibri" panose="020F0502020204030204" pitchFamily="34" charset="0"/>
                <a:cs typeface="Arial" panose="020B0604020202020204" pitchFamily="34" charset="0"/>
              </a:rPr>
              <a:t>No instructions in the Torah should be given to any but a fit student of proper conduct, or to one indifferently known; but if one followed a way which is not good, we first must bring him back to goodness and lead him in the path of righteousness and scrutinize him, after which we may admit him to the Beth </a:t>
            </a:r>
            <a:r>
              <a:rPr lang="en-US" sz="1450" dirty="0" err="1">
                <a:effectLst/>
                <a:latin typeface="Bahnschrift" panose="020B0502040204020203" pitchFamily="34" charset="0"/>
                <a:ea typeface="Calibri" panose="020F0502020204030204" pitchFamily="34" charset="0"/>
                <a:cs typeface="Arial" panose="020B0604020202020204" pitchFamily="34" charset="0"/>
              </a:rPr>
              <a:t>Hamedrash</a:t>
            </a:r>
            <a:r>
              <a:rPr lang="en-US" sz="1450" dirty="0">
                <a:effectLst/>
                <a:latin typeface="Bahnschrift" panose="020B0502040204020203" pitchFamily="34" charset="0"/>
                <a:ea typeface="Calibri" panose="020F0502020204030204" pitchFamily="34" charset="0"/>
                <a:cs typeface="Arial" panose="020B0604020202020204" pitchFamily="34" charset="0"/>
              </a:rPr>
              <a:t> and give him instructions. The sages said: "He who instructs an unfit disciple is likened unto one who serves Mercury by casting a stone upon him, as it is said: "As a small stone in a heap of stones, so is he that giveth honor to a fool'" (Prov. 26.8; Hullin, 133a). There is no honor save in the Torah as it is said: "The wise shall inherit honor" (Prov. 3.35). </a:t>
            </a:r>
          </a:p>
          <a:p>
            <a:pPr marL="0" indent="0" algn="just">
              <a:lnSpc>
                <a:spcPct val="130000"/>
              </a:lnSpc>
              <a:spcBef>
                <a:spcPts val="10"/>
              </a:spcBef>
              <a:buNone/>
            </a:pPr>
            <a:r>
              <a:rPr lang="en-US" sz="1450" dirty="0">
                <a:effectLst/>
                <a:latin typeface="Bahnschrift" panose="020B0502040204020203" pitchFamily="34" charset="0"/>
                <a:ea typeface="Calibri" panose="020F0502020204030204" pitchFamily="34" charset="0"/>
                <a:cs typeface="Arial" panose="020B0604020202020204" pitchFamily="34" charset="0"/>
              </a:rPr>
              <a:t>Likewise, a Rabbi who does not follow the good way, though he be a great scholar and all of the people stand in need of him no instruction should be received from him until his return to goodness, as it is said: "For the priests' lips should keep knowledge and they should seek the Law at his mouth; for he is the messenger of the Lord of Hosts" (Mal. 2.7). Thereupon the sages said: "If the Rabbi be like unto the messenger of the Lord of Hosts then shall they seek the Law at his mouth, if not, they shall not seek the Law at his mouth.</a:t>
            </a:r>
            <a:endParaRPr lang="en-US" sz="1450" dirty="0">
              <a:effectLst/>
              <a:latin typeface="Calibri" panose="020F0502020204030204" pitchFamily="34" charset="0"/>
              <a:ea typeface="Calibri" panose="020F0502020204030204" pitchFamily="34" charset="0"/>
              <a:cs typeface="Arial" panose="020B0604020202020204" pitchFamily="34" charset="0"/>
            </a:endParaRPr>
          </a:p>
          <a:p>
            <a:pPr marL="0" indent="0" algn="l">
              <a:lnSpc>
                <a:spcPct val="130000"/>
              </a:lnSpc>
              <a:spcBef>
                <a:spcPts val="10"/>
              </a:spcBef>
              <a:buNone/>
            </a:pPr>
            <a:endParaRPr lang="en-US" sz="1450" dirty="0"/>
          </a:p>
        </p:txBody>
      </p:sp>
    </p:spTree>
    <p:extLst>
      <p:ext uri="{BB962C8B-B14F-4D97-AF65-F5344CB8AC3E}">
        <p14:creationId xmlns:p14="http://schemas.microsoft.com/office/powerpoint/2010/main" val="123102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331D-B8E2-4284-9AAD-68CE1EAA6061}"/>
              </a:ext>
            </a:extLst>
          </p:cNvPr>
          <p:cNvSpPr>
            <a:spLocks noGrp="1"/>
          </p:cNvSpPr>
          <p:nvPr>
            <p:ph type="title"/>
          </p:nvPr>
        </p:nvSpPr>
        <p:spPr/>
        <p:txBody>
          <a:bodyPr/>
          <a:lstStyle/>
          <a:p>
            <a:pPr algn="ctr"/>
            <a:r>
              <a:rPr lang="en-US" dirty="0"/>
              <a:t>The Purpose of Aggadah- </a:t>
            </a:r>
            <a:br>
              <a:rPr lang="en-US" dirty="0"/>
            </a:br>
            <a:r>
              <a:rPr lang="en-US" dirty="0"/>
              <a:t>When We Don’t Understand</a:t>
            </a:r>
          </a:p>
        </p:txBody>
      </p:sp>
      <p:sp>
        <p:nvSpPr>
          <p:cNvPr id="3" name="Content Placeholder 2">
            <a:extLst>
              <a:ext uri="{FF2B5EF4-FFF2-40B4-BE49-F238E27FC236}">
                <a16:creationId xmlns:a16="http://schemas.microsoft.com/office/drawing/2014/main" id="{6A4CC993-E5A8-4445-8981-D125D3C19E56}"/>
              </a:ext>
            </a:extLst>
          </p:cNvPr>
          <p:cNvSpPr>
            <a:spLocks noGrp="1"/>
          </p:cNvSpPr>
          <p:nvPr>
            <p:ph idx="1"/>
          </p:nvPr>
        </p:nvSpPr>
        <p:spPr/>
        <p:txBody>
          <a:bodyPr>
            <a:normAutofit fontScale="85000" lnSpcReduction="20000"/>
          </a:bodyPr>
          <a:lstStyle/>
          <a:p>
            <a:pPr marL="0" indent="0" algn="just" rtl="1">
              <a:buNone/>
            </a:pPr>
            <a:r>
              <a:rPr lang="he-IL" dirty="0"/>
              <a:t>ואין ראוי לסמוך החסרון אל הדרש ההוא אבל יש לחשוב שהחסרון בא משכלו וכשיראה משל ממשליהם שהוא קשה להשכיל אפילו פשוטו ראוי לו להשתומם מאד על שכלו שלא הבין הענין עד אשר חסרו בעיניו האמונות בתכלית הרחוק שהרי הדעות יש להם יתרון זה על זה כפי יתרונות המזגים. וכמו שנמצא מזג איש אחד שהוא ישר ממזג איש אחר כן יש שכל איש אחד שלם משכל איש אחר. </a:t>
            </a:r>
            <a:endParaRPr lang="en-US" dirty="0"/>
          </a:p>
          <a:p>
            <a:pPr marL="0" indent="0" algn="just">
              <a:buNone/>
            </a:pPr>
            <a:r>
              <a:rPr lang="en-US" dirty="0"/>
              <a:t>And it is not fitting to attribute the lack to that homily, but rather one should think that the lack comes from his intellect. And when he sees one of their parables that is very hard to comprehend even its simple meaning, it is fitting for him to be very perturbed by his intellect that did not understand the matter – to the point that there would be a lack in matters of faith, that it be completely foreign in his eyes. As behold, minds have meliority – one over the other – according to the meliority of</a:t>
            </a:r>
          </a:p>
        </p:txBody>
      </p:sp>
    </p:spTree>
    <p:extLst>
      <p:ext uri="{BB962C8B-B14F-4D97-AF65-F5344CB8AC3E}">
        <p14:creationId xmlns:p14="http://schemas.microsoft.com/office/powerpoint/2010/main" val="2917534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EACF-6837-443A-879F-34F341CE3E5B}"/>
              </a:ext>
            </a:extLst>
          </p:cNvPr>
          <p:cNvSpPr>
            <a:spLocks noGrp="1"/>
          </p:cNvSpPr>
          <p:nvPr>
            <p:ph type="title"/>
          </p:nvPr>
        </p:nvSpPr>
        <p:spPr/>
        <p:txBody>
          <a:bodyPr/>
          <a:lstStyle/>
          <a:p>
            <a:pPr algn="ctr"/>
            <a:r>
              <a:rPr lang="he-IL" dirty="0"/>
              <a:t>בכל דרכיה דעהו</a:t>
            </a:r>
            <a:r>
              <a:rPr lang="en-US" dirty="0"/>
              <a:t>_ Know Him in All Ways</a:t>
            </a:r>
          </a:p>
        </p:txBody>
      </p:sp>
      <p:sp>
        <p:nvSpPr>
          <p:cNvPr id="3" name="Content Placeholder 2">
            <a:extLst>
              <a:ext uri="{FF2B5EF4-FFF2-40B4-BE49-F238E27FC236}">
                <a16:creationId xmlns:a16="http://schemas.microsoft.com/office/drawing/2014/main" id="{0C72231F-9D53-428A-AB6B-C5F6F3CF5039}"/>
              </a:ext>
            </a:extLst>
          </p:cNvPr>
          <p:cNvSpPr>
            <a:spLocks noGrp="1"/>
          </p:cNvSpPr>
          <p:nvPr>
            <p:ph idx="1"/>
          </p:nvPr>
        </p:nvSpPr>
        <p:spPr>
          <a:xfrm>
            <a:off x="838200" y="1825625"/>
            <a:ext cx="10515600" cy="4508500"/>
          </a:xfrm>
        </p:spPr>
        <p:txBody>
          <a:bodyPr>
            <a:noAutofit/>
          </a:bodyPr>
          <a:lstStyle/>
          <a:p>
            <a:pPr>
              <a:lnSpc>
                <a:spcPct val="130000"/>
              </a:lnSpc>
              <a:spcBef>
                <a:spcPts val="10"/>
              </a:spcBef>
            </a:pPr>
            <a:r>
              <a:rPr lang="en-US" sz="1600" dirty="0"/>
              <a:t>Rambam: </a:t>
            </a:r>
            <a:r>
              <a:rPr lang="en-US" sz="1600" dirty="0" err="1"/>
              <a:t>Mishneh</a:t>
            </a:r>
            <a:r>
              <a:rPr lang="en-US" sz="1600" dirty="0"/>
              <a:t> Torah, </a:t>
            </a:r>
            <a:r>
              <a:rPr lang="en-US" sz="1600" dirty="0" err="1"/>
              <a:t>Hilchot</a:t>
            </a:r>
            <a:r>
              <a:rPr lang="en-US" sz="1600" dirty="0"/>
              <a:t> </a:t>
            </a:r>
            <a:r>
              <a:rPr lang="en-US" sz="1600" dirty="0" err="1"/>
              <a:t>Deot</a:t>
            </a:r>
            <a:r>
              <a:rPr lang="en-US" sz="1600" dirty="0"/>
              <a:t> 3:2, tr. Eliyahu </a:t>
            </a:r>
            <a:r>
              <a:rPr lang="en-US" sz="1600" dirty="0" err="1"/>
              <a:t>Touger</a:t>
            </a:r>
            <a:endParaRPr lang="en-US" sz="1600" dirty="0"/>
          </a:p>
          <a:p>
            <a:pPr marL="0" indent="0" algn="just" rtl="1">
              <a:lnSpc>
                <a:spcPct val="130000"/>
              </a:lnSpc>
              <a:spcBef>
                <a:spcPts val="10"/>
              </a:spcBef>
              <a:buNone/>
            </a:pPr>
            <a:r>
              <a:rPr lang="he-IL" sz="1600" b="0" i="0" dirty="0">
                <a:solidFill>
                  <a:srgbClr val="000000"/>
                </a:solidFill>
                <a:effectLst/>
                <a:latin typeface="sbl_hebrew"/>
              </a:rPr>
              <a:t>צָרִיךְ הָאָדָם שֶׁיְּכַוִּן לִבּוֹ וְכָל מַעֲשָׂיו כֻּלָּם לֵידַע אֶת הַשֵּׁם בָּרוּךְ הוּא בִּלְבַד, וְיִהְיֶה שִׁבְתּוֹ וְקוּמוֹ וְדִבּוּרוֹ הַכֹּל לְעֻמַּת זֶה הַדָּבָר</a:t>
            </a:r>
            <a:endParaRPr lang="en-US" sz="1600" b="0" i="0" dirty="0">
              <a:solidFill>
                <a:srgbClr val="000000"/>
              </a:solidFill>
              <a:effectLst/>
              <a:latin typeface="sbl_hebrew"/>
            </a:endParaRPr>
          </a:p>
          <a:p>
            <a:pPr marL="0" indent="0" algn="l">
              <a:lnSpc>
                <a:spcPct val="130000"/>
              </a:lnSpc>
              <a:spcBef>
                <a:spcPts val="10"/>
              </a:spcBef>
              <a:buNone/>
            </a:pPr>
            <a:r>
              <a:rPr lang="en-US" sz="1600" b="0" i="0" dirty="0">
                <a:solidFill>
                  <a:srgbClr val="000000"/>
                </a:solidFill>
                <a:effectLst/>
                <a:latin typeface="Arial" panose="020B0604020202020204" pitchFamily="34" charset="0"/>
              </a:rPr>
              <a:t>A person should direct his heart and the totality of his behavior to one goal, becoming aware of God, blessed be He. The [way] he rests, rises, and speaks should all be directed to this end.</a:t>
            </a:r>
          </a:p>
          <a:p>
            <a:pPr marL="0" indent="0" algn="just" rtl="1">
              <a:lnSpc>
                <a:spcPct val="130000"/>
              </a:lnSpc>
              <a:spcBef>
                <a:spcPts val="10"/>
              </a:spcBef>
              <a:buNone/>
            </a:pPr>
            <a:r>
              <a:rPr lang="he-IL" sz="1600" b="0" i="0" dirty="0">
                <a:solidFill>
                  <a:srgbClr val="000000"/>
                </a:solidFill>
                <a:effectLst/>
                <a:latin typeface="sbl_hebrew"/>
              </a:rPr>
              <a:t>כֵּיצַד? כְּשֶׁיִּשָּׂא וְיִתֵּן אוֹ יַעֲשֶׂה מְלָאכָה לִטֹּל שָׂכָר, לֹא יִהְיֶה בְּלִבּוֹ לִקְבֹּץ מָמוֹן בִּלְבַד, אֶלָּא יַעֲשֶׂה דְּבָרִים הָאֵלּוּ כְּדֵי שֶׁיִּמְצָא דְּבָרִים שֶׁהַגּוּף צָרִיךְ לָהֶם מֵאֲכִילָה וּשְׁתִיָּה וִישִׁיבַת בַּיִת וּנְשִׂיאַת אִשָּׁה. וְכֵן כְּשֶׁיֹּאכַל וְיִשְׁתֶּה וְיִבְעֹל לֹא יָשִׂים בְּלִבּוֹ לַעֲשׂוֹת דְּבָרִים הָאֵלּוּ כְּדֵי לֵהָנוֹת בִּלְבַד עַד שֶׁנִּמְצָא שֶׁאֵינוֹ אוֹכֵל וְשׁוֹתֶה אֶלָּא הַמָּתוֹק לַחֵךְ וְיִבְעל כְּדֵי לֵהָנוֹת, אֶלָּא יָשִׂים עַל לִבּוֹ שֶׁיֹּאכַל וְיִשְׁתֶּה כְּדֵי לְהַבְרוֹת גּוּפוֹ וְאֵיבָרָיו בִּלְבַד. </a:t>
            </a:r>
            <a:endParaRPr lang="en-US" sz="1600" b="0" i="0" dirty="0">
              <a:solidFill>
                <a:srgbClr val="000000"/>
              </a:solidFill>
              <a:effectLst/>
              <a:latin typeface="sbl_hebrew"/>
            </a:endParaRPr>
          </a:p>
          <a:p>
            <a:pPr marL="0" indent="0" algn="just">
              <a:lnSpc>
                <a:spcPct val="130000"/>
              </a:lnSpc>
              <a:spcBef>
                <a:spcPts val="10"/>
              </a:spcBef>
              <a:buNone/>
            </a:pPr>
            <a:r>
              <a:rPr lang="en-US" sz="1600" b="0" i="0" dirty="0">
                <a:solidFill>
                  <a:srgbClr val="000000"/>
                </a:solidFill>
                <a:effectLst/>
                <a:latin typeface="Arial" panose="020B0604020202020204" pitchFamily="34" charset="0"/>
              </a:rPr>
              <a:t>For example: when involved in business dealings or while working for a wage, he should not think solely of gathering money. Rather, he should do these things, so that he will be able to obtain that which the body needs - food, drink, a home and a wife. Similarly, when he eats, drinks and engages in intimate relations, he should not intend to do these things solely for pleasure to the point where he will eat and drink only that which is sweet to the palate and engage in intercourse for pleasure. Rather, he should take care to eat and drink only in order to be healthy in body and limb</a:t>
            </a:r>
          </a:p>
        </p:txBody>
      </p:sp>
    </p:spTree>
    <p:extLst>
      <p:ext uri="{BB962C8B-B14F-4D97-AF65-F5344CB8AC3E}">
        <p14:creationId xmlns:p14="http://schemas.microsoft.com/office/powerpoint/2010/main" val="2154188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A1E9-6947-4CDA-9F01-3CB819D5BA8F}"/>
              </a:ext>
            </a:extLst>
          </p:cNvPr>
          <p:cNvSpPr>
            <a:spLocks noGrp="1"/>
          </p:cNvSpPr>
          <p:nvPr>
            <p:ph type="title"/>
          </p:nvPr>
        </p:nvSpPr>
        <p:spPr/>
        <p:txBody>
          <a:bodyPr/>
          <a:lstStyle/>
          <a:p>
            <a:pPr algn="ctr"/>
            <a:r>
              <a:rPr lang="he-IL" dirty="0"/>
              <a:t>בכל דרכיה דעהו</a:t>
            </a:r>
            <a:r>
              <a:rPr lang="en-US" dirty="0"/>
              <a:t>_ Know Him in All Ways</a:t>
            </a:r>
          </a:p>
        </p:txBody>
      </p:sp>
      <p:sp>
        <p:nvSpPr>
          <p:cNvPr id="3" name="Content Placeholder 2">
            <a:extLst>
              <a:ext uri="{FF2B5EF4-FFF2-40B4-BE49-F238E27FC236}">
                <a16:creationId xmlns:a16="http://schemas.microsoft.com/office/drawing/2014/main" id="{EC9B17DC-636A-4E6C-9567-F6D9B6AD93FA}"/>
              </a:ext>
            </a:extLst>
          </p:cNvPr>
          <p:cNvSpPr>
            <a:spLocks noGrp="1"/>
          </p:cNvSpPr>
          <p:nvPr>
            <p:ph idx="1"/>
          </p:nvPr>
        </p:nvSpPr>
        <p:spPr/>
        <p:txBody>
          <a:bodyPr/>
          <a:lstStyle/>
          <a:p>
            <a:pPr marL="0" indent="0" algn="just" rtl="1">
              <a:lnSpc>
                <a:spcPct val="130000"/>
              </a:lnSpc>
              <a:spcBef>
                <a:spcPts val="10"/>
              </a:spcBef>
              <a:buNone/>
            </a:pPr>
            <a:r>
              <a:rPr lang="he-IL" sz="2800" b="0" i="0" dirty="0">
                <a:solidFill>
                  <a:srgbClr val="000000"/>
                </a:solidFill>
                <a:effectLst/>
                <a:latin typeface="sbl_hebrew"/>
              </a:rPr>
              <a:t>לְפִיכָךְ לֹא יֹאכַל כָּל שֶׁהַחֵךְ מִתְאַוֶּה כְּכֶלֶב וַחֲמוֹר אֶלָּא יֹאכַל דְּבָרִים הַמּוֹעִילִים לַגּוּף אִם מָרִים אִם מְתוּקִים. וְלֹא יֹאכַל דְּבָרִים הָרָעִים לַגּוּף אַף עַל פִּי שֶׁהֵן מְתוּקִים לַחֵךְ.</a:t>
            </a:r>
            <a:endParaRPr lang="en-US" sz="2800" b="0" i="0" dirty="0">
              <a:solidFill>
                <a:srgbClr val="000000"/>
              </a:solidFill>
              <a:effectLst/>
              <a:latin typeface="sbl_hebrew"/>
            </a:endParaRPr>
          </a:p>
          <a:p>
            <a:pPr marL="0" indent="0" algn="just">
              <a:lnSpc>
                <a:spcPct val="130000"/>
              </a:lnSpc>
              <a:spcBef>
                <a:spcPts val="10"/>
              </a:spcBef>
              <a:buNone/>
            </a:pPr>
            <a:r>
              <a:rPr lang="en-US" sz="2800" b="0" i="0" dirty="0">
                <a:solidFill>
                  <a:srgbClr val="000000"/>
                </a:solidFill>
                <a:effectLst/>
                <a:latin typeface="Arial" panose="020B0604020202020204" pitchFamily="34" charset="0"/>
              </a:rPr>
              <a:t>Therefore, he should not eat all that the palate desires like a dog or a donkey. Rather, he should eat what is beneficial for the body, be it bitter or sweet. Conversely, he should not eat what is harmful to the body, even though it is sweet to the palate</a:t>
            </a:r>
            <a:endParaRPr lang="en-US" sz="2800" b="0" i="0" dirty="0">
              <a:solidFill>
                <a:srgbClr val="000000"/>
              </a:solidFill>
              <a:effectLst/>
              <a:latin typeface="sbl_hebrew"/>
            </a:endParaRPr>
          </a:p>
          <a:p>
            <a:pPr algn="r" rtl="1"/>
            <a:endParaRPr lang="en-US" dirty="0"/>
          </a:p>
        </p:txBody>
      </p:sp>
    </p:spTree>
    <p:extLst>
      <p:ext uri="{BB962C8B-B14F-4D97-AF65-F5344CB8AC3E}">
        <p14:creationId xmlns:p14="http://schemas.microsoft.com/office/powerpoint/2010/main" val="2170124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3365-E431-4E23-A8AD-ABF7FCB2D299}"/>
              </a:ext>
            </a:extLst>
          </p:cNvPr>
          <p:cNvSpPr>
            <a:spLocks noGrp="1"/>
          </p:cNvSpPr>
          <p:nvPr>
            <p:ph type="title"/>
          </p:nvPr>
        </p:nvSpPr>
        <p:spPr/>
        <p:txBody>
          <a:bodyPr/>
          <a:lstStyle/>
          <a:p>
            <a:r>
              <a:rPr lang="en-CA" dirty="0"/>
              <a:t>Letter to Obadiah the Convert</a:t>
            </a:r>
            <a:endParaRPr lang="en-US" dirty="0"/>
          </a:p>
        </p:txBody>
      </p:sp>
      <p:sp>
        <p:nvSpPr>
          <p:cNvPr id="3" name="Content Placeholder 2">
            <a:extLst>
              <a:ext uri="{FF2B5EF4-FFF2-40B4-BE49-F238E27FC236}">
                <a16:creationId xmlns:a16="http://schemas.microsoft.com/office/drawing/2014/main" id="{62C1C7FD-9BB8-4ACF-8196-4DE3FBB50CB8}"/>
              </a:ext>
            </a:extLst>
          </p:cNvPr>
          <p:cNvSpPr>
            <a:spLocks noGrp="1"/>
          </p:cNvSpPr>
          <p:nvPr>
            <p:ph idx="1"/>
          </p:nvPr>
        </p:nvSpPr>
        <p:spPr/>
        <p:txBody>
          <a:bodyPr>
            <a:normAutofit fontScale="62500" lnSpcReduction="20000"/>
          </a:bodyPr>
          <a:lstStyle/>
          <a:p>
            <a:pPr marL="0" indent="0" algn="just">
              <a:lnSpc>
                <a:spcPct val="130000"/>
              </a:lnSpc>
              <a:buNone/>
            </a:pPr>
            <a:r>
              <a:rPr lang="en-US" i="1" dirty="0">
                <a:latin typeface="Times New Roman" panose="02020603050405020304" pitchFamily="18" charset="0"/>
                <a:cs typeface="Times New Roman" panose="02020603050405020304" pitchFamily="18" charset="0"/>
              </a:rPr>
              <a:t>That he called you a fool is indeed strange: You, a man who leaves his father, his homeland, his nation, and their outstretched hand, achieving understanding with his own heart and cleaving to this nation—considered today “a nation despised,” “the servant of rulers”—and knowing that its religion is a religion of truth and righteousness; coming to know Israel’s ways and knowing that all religions are stolen from its religion … recognizing all, knowing and pursuing God; traversing the holy path and coming under the wings of God’s presence; following Moses our Teacher and Teacher of all the prophets, and desiring his commandments. A man whose heart raised him to be close to God, to be illuminated by the light of life, and to ascend to the heights of the angels and rejoice with the joy of the righteous; and who cast the concerns of this world from his heart, turning away from emptiness and falsehood. Can such a person be called a fool? Heaven forbid; not “fool” did God name you but “wise man”—understanding and bright, thinking logically, a student of Abraham our father, who left his parents and his homeland and turned toward God.</a:t>
            </a:r>
          </a:p>
          <a:p>
            <a:pPr marL="0" indent="0">
              <a:buNone/>
            </a:pPr>
            <a:r>
              <a:rPr lang="en-US" dirty="0" err="1"/>
              <a:t>Halbertal</a:t>
            </a:r>
            <a:r>
              <a:rPr lang="en-US" dirty="0"/>
              <a:t>, Moshe. Maimonides (p. 83). Princeton University Press. Kindle Edition. </a:t>
            </a:r>
          </a:p>
        </p:txBody>
      </p:sp>
    </p:spTree>
    <p:extLst>
      <p:ext uri="{BB962C8B-B14F-4D97-AF65-F5344CB8AC3E}">
        <p14:creationId xmlns:p14="http://schemas.microsoft.com/office/powerpoint/2010/main" val="302456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4DF5-DE07-4773-ADD6-60882EF5F507}"/>
              </a:ext>
            </a:extLst>
          </p:cNvPr>
          <p:cNvSpPr>
            <a:spLocks noGrp="1"/>
          </p:cNvSpPr>
          <p:nvPr>
            <p:ph type="title"/>
          </p:nvPr>
        </p:nvSpPr>
        <p:spPr/>
        <p:txBody>
          <a:bodyPr/>
          <a:lstStyle/>
          <a:p>
            <a:pPr algn="ctr"/>
            <a:r>
              <a:rPr lang="en-US" dirty="0"/>
              <a:t>The Hierarchy between Halacha and Philosophy</a:t>
            </a:r>
          </a:p>
        </p:txBody>
      </p:sp>
      <p:sp>
        <p:nvSpPr>
          <p:cNvPr id="3" name="Content Placeholder 2">
            <a:extLst>
              <a:ext uri="{FF2B5EF4-FFF2-40B4-BE49-F238E27FC236}">
                <a16:creationId xmlns:a16="http://schemas.microsoft.com/office/drawing/2014/main" id="{64BCB3E2-E776-4CEB-A548-43ADC9457FAB}"/>
              </a:ext>
            </a:extLst>
          </p:cNvPr>
          <p:cNvSpPr>
            <a:spLocks noGrp="1"/>
          </p:cNvSpPr>
          <p:nvPr>
            <p:ph idx="1"/>
          </p:nvPr>
        </p:nvSpPr>
        <p:spPr/>
        <p:txBody>
          <a:bodyPr>
            <a:normAutofit/>
          </a:bodyPr>
          <a:lstStyle/>
          <a:p>
            <a:pPr marL="0" indent="0" algn="just">
              <a:spcBef>
                <a:spcPts val="10"/>
              </a:spcBef>
              <a:buNone/>
            </a:pPr>
            <a:r>
              <a:rPr lang="en-US" sz="1800" b="1" dirty="0">
                <a:effectLst/>
                <a:latin typeface="Bahnschrift" panose="020B0502040204020203" pitchFamily="34" charset="0"/>
                <a:ea typeface="Calibri" panose="020F0502020204030204" pitchFamily="34" charset="0"/>
                <a:cs typeface="Arial" panose="020B0604020202020204" pitchFamily="34" charset="0"/>
              </a:rPr>
              <a:t>Foundations of the Torah Chapter 4</a:t>
            </a:r>
          </a:p>
          <a:p>
            <a:pPr marL="0" indent="0" algn="just" rtl="1">
              <a:spcBef>
                <a:spcPts val="10"/>
              </a:spcBef>
              <a:buNone/>
            </a:pPr>
            <a:r>
              <a:rPr lang="he-IL" sz="2000" dirty="0">
                <a:effectLst/>
                <a:latin typeface="Bahnschrift" panose="020B0502040204020203" pitchFamily="34" charset="0"/>
                <a:ea typeface="Calibri" panose="020F0502020204030204" pitchFamily="34" charset="0"/>
                <a:cs typeface="Arial" panose="020B0604020202020204" pitchFamily="34" charset="0"/>
              </a:rPr>
              <a:t>וְעִנְיְנֵי אַרְבָּעָה פְּרָקִים אֵלּוּ שֶׁבְּחָמֵשׁ מִצְוֹת הָאֵלּוּ הֵם שֶׁחֲכָמִים הָרִאשׁוֹנִים קוֹרְאִין אוֹתוֹ פַּרְדֵּס כְּמוֹ שֶׁאָמְרוּ אַרְבָּעָה נִכְנְסוּ לַפַּרְדֵּס. וְאַף עַל פִּי שֶׁגְּדוֹלֵי יִשְׂרָאֵל הָיוּ וַחֲכָמִים גְּדוֹלִים הָיוּ לֹא כֻּלָּם הָיָה בָּהֶן כֹּחַ לֵידַע וּלְהַשִּׂיג כָּל הַדְּבָרִים עַל בֻּרְיָן. וַאֲנִי אוֹמֵר שֶׁאֵין רָאוּי לְטַיֵּל בַּפַּרְדֵּס אֶלָּא מִי שֶׁנִּתְמַלֵּא כְּרֵסוֹ לֶחֶם וּבָשָׂר. וְלֶחֶם וּבָשָׂר הוּא לֵידַע הָאָסוּר וְהַמֻּתָּר וְכַיּוֹצֵא בָּהֶם מִשְּׁאָר הַמִּצְוֹת. </a:t>
            </a:r>
            <a:endParaRPr lang="en-US" sz="2000" dirty="0">
              <a:effectLst/>
              <a:latin typeface="Bahnschrift" panose="020B0502040204020203" pitchFamily="34" charset="0"/>
              <a:ea typeface="Calibri" panose="020F0502020204030204" pitchFamily="34" charset="0"/>
              <a:cs typeface="Arial" panose="020B0604020202020204" pitchFamily="34" charset="0"/>
            </a:endParaRPr>
          </a:p>
          <a:p>
            <a:pPr marL="0" indent="0" algn="just">
              <a:spcBef>
                <a:spcPts val="10"/>
              </a:spcBef>
              <a:buNone/>
            </a:pPr>
            <a:r>
              <a:rPr lang="en-US" sz="2000" dirty="0">
                <a:effectLst/>
                <a:latin typeface="Bahnschrift" panose="020B0502040204020203" pitchFamily="34" charset="0"/>
                <a:ea typeface="Calibri" panose="020F0502020204030204" pitchFamily="34" charset="0"/>
                <a:cs typeface="Arial" panose="020B0604020202020204" pitchFamily="34" charset="0"/>
              </a:rPr>
              <a:t>The subjects in these four chapters of these five commandments, are the same which the early sages speak of as Vineyard, saying: "Four entered the vineyard" (</a:t>
            </a:r>
            <a:r>
              <a:rPr lang="en-US" sz="2000" dirty="0" err="1">
                <a:effectLst/>
                <a:latin typeface="Bahnschrift" panose="020B0502040204020203" pitchFamily="34" charset="0"/>
                <a:ea typeface="Calibri" panose="020F0502020204030204" pitchFamily="34" charset="0"/>
                <a:cs typeface="Arial" panose="020B0604020202020204" pitchFamily="34" charset="0"/>
              </a:rPr>
              <a:t>Haggigah</a:t>
            </a:r>
            <a:r>
              <a:rPr lang="en-US" sz="2000" dirty="0">
                <a:effectLst/>
                <a:latin typeface="Bahnschrift" panose="020B0502040204020203" pitchFamily="34" charset="0"/>
                <a:ea typeface="Calibri" panose="020F0502020204030204" pitchFamily="34" charset="0"/>
                <a:cs typeface="Arial" panose="020B0604020202020204" pitchFamily="34" charset="0"/>
              </a:rPr>
              <a:t> 14), who, though great men in Israel and great scholars, not all of them had the intellectual power to know and grasp all these matters clearly; and I say that no one is deserving to promenade in the Vineyard unless he be filled with intellectual bread and meat, that is to say: one must know what is forbidden and what is permitted and similar to these of the rest of the commandments. </a:t>
            </a:r>
            <a:endParaRPr lang="en-US" sz="2000" dirty="0"/>
          </a:p>
        </p:txBody>
      </p:sp>
    </p:spTree>
    <p:extLst>
      <p:ext uri="{BB962C8B-B14F-4D97-AF65-F5344CB8AC3E}">
        <p14:creationId xmlns:p14="http://schemas.microsoft.com/office/powerpoint/2010/main" val="1541484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FB21-58E1-44E8-A4BE-476AF6363D65}"/>
              </a:ext>
            </a:extLst>
          </p:cNvPr>
          <p:cNvSpPr>
            <a:spLocks noGrp="1"/>
          </p:cNvSpPr>
          <p:nvPr>
            <p:ph type="title"/>
          </p:nvPr>
        </p:nvSpPr>
        <p:spPr/>
        <p:txBody>
          <a:bodyPr/>
          <a:lstStyle/>
          <a:p>
            <a:pPr algn="ctr"/>
            <a:r>
              <a:rPr lang="en-US" dirty="0"/>
              <a:t>The Hierarchy between Halacha and Philosophy</a:t>
            </a:r>
          </a:p>
        </p:txBody>
      </p:sp>
      <p:sp>
        <p:nvSpPr>
          <p:cNvPr id="3" name="Content Placeholder 2">
            <a:extLst>
              <a:ext uri="{FF2B5EF4-FFF2-40B4-BE49-F238E27FC236}">
                <a16:creationId xmlns:a16="http://schemas.microsoft.com/office/drawing/2014/main" id="{D0484611-EAF5-40A3-ADBD-9C15059920AB}"/>
              </a:ext>
            </a:extLst>
          </p:cNvPr>
          <p:cNvSpPr>
            <a:spLocks noGrp="1"/>
          </p:cNvSpPr>
          <p:nvPr>
            <p:ph idx="1"/>
          </p:nvPr>
        </p:nvSpPr>
        <p:spPr/>
        <p:txBody>
          <a:bodyPr>
            <a:normAutofit fontScale="70000" lnSpcReduction="20000"/>
          </a:bodyPr>
          <a:lstStyle/>
          <a:p>
            <a:pPr marL="0" indent="0" algn="just" rtl="1">
              <a:lnSpc>
                <a:spcPct val="130000"/>
              </a:lnSpc>
              <a:buNone/>
            </a:pPr>
            <a:r>
              <a:rPr lang="he-IL" sz="2800" dirty="0">
                <a:effectLst/>
                <a:latin typeface="Bahnschrift" panose="020B0502040204020203" pitchFamily="34" charset="0"/>
                <a:ea typeface="Calibri" panose="020F0502020204030204" pitchFamily="34" charset="0"/>
                <a:cs typeface="Arial" panose="020B0604020202020204" pitchFamily="34" charset="0"/>
              </a:rPr>
              <a:t>וְאַף עַל פִּי שֶׁדְּבָרִים אֵלּוּ דָּבָר קָטָן קָרְאוּ אוֹתָן חֲכָמִים שֶׁהֲרֵי אָמְרוּ חֲכָמִים דָּבָר גָּדוֹל מַעֲשֵׂה מֶרְכָּבָה וְדָבָר קָטָן הֲוָיוֹת דְּאַבַּיֵּי וְרָבָא. אַף עַל פִּי כֵן רְאוּיִין הֵן לְהַקְדִּימָן. שֶׁהֵן מְיַשְּׁבִין דַּעְתּוֹ שֶׁל אָדָם תְּחִלָּה. וְעוֹד שֶׁהֵם הַטּוֹבָה הַגְּדוֹלָה שֶׁהִשְׁפִּיעַ הַקָּדוֹשׁ בָּרוּךְ הוּא לְיִשּׁוּב הָעוֹלָם הַזֶּה כְּדֵי לִנְחל חַיֵּי הָעוֹלָם הַבָּא. וְאֶפְשָׁר שֶׁיְּדָעֵם הַכּל קָטָן וְגָדוֹל אִישׁ וְאִשָּׁה בַּעַל לֵב רָחָב וּבַעַל לֵב קָצָר</a:t>
            </a:r>
            <a:r>
              <a:rPr lang="en-US" sz="2800" dirty="0">
                <a:effectLst/>
                <a:latin typeface="Bahnschrift" panose="020B0502040204020203" pitchFamily="34" charset="0"/>
                <a:ea typeface="Calibri" panose="020F0502020204030204" pitchFamily="34" charset="0"/>
                <a:cs typeface="Arial" panose="020B0604020202020204" pitchFamily="34" charset="0"/>
              </a:rPr>
              <a:t>:</a:t>
            </a:r>
          </a:p>
          <a:p>
            <a:pPr marL="0" indent="0" algn="just">
              <a:lnSpc>
                <a:spcPct val="130000"/>
              </a:lnSpc>
              <a:buNone/>
            </a:pPr>
            <a:r>
              <a:rPr lang="en-US" sz="2800" dirty="0">
                <a:effectLst/>
                <a:latin typeface="Bahnschrift" panose="020B0502040204020203" pitchFamily="34" charset="0"/>
                <a:ea typeface="Calibri" panose="020F0502020204030204" pitchFamily="34" charset="0"/>
                <a:cs typeface="Arial" panose="020B0604020202020204" pitchFamily="34" charset="0"/>
              </a:rPr>
              <a:t>And, although these matters were pronounced by the sages as of lesser importance, for they said: "A great matter is the Works of the Chariot, and a small matter is the controversies of </a:t>
            </a:r>
            <a:r>
              <a:rPr lang="en-US" sz="2800" dirty="0" err="1">
                <a:effectLst/>
                <a:latin typeface="Bahnschrift" panose="020B0502040204020203" pitchFamily="34" charset="0"/>
                <a:ea typeface="Calibri" panose="020F0502020204030204" pitchFamily="34" charset="0"/>
                <a:cs typeface="Arial" panose="020B0604020202020204" pitchFamily="34" charset="0"/>
              </a:rPr>
              <a:t>Abyia</a:t>
            </a:r>
            <a:r>
              <a:rPr lang="en-US" sz="2800" dirty="0">
                <a:effectLst/>
                <a:latin typeface="Bahnschrift" panose="020B0502040204020203" pitchFamily="34" charset="0"/>
                <a:ea typeface="Calibri" panose="020F0502020204030204" pitchFamily="34" charset="0"/>
                <a:cs typeface="Arial" panose="020B0604020202020204" pitchFamily="34" charset="0"/>
              </a:rPr>
              <a:t> and Raba, Nevertheless, they have precedence as a study because they commence to compose man's mind; moreover, they are the store of great good which the Holy One, blessed is He, hath provided for the social existence of this world, so that the life of the world to Come may also be inherited, and be accessible to all, little and great, men and women, to one of broad understanding as well as to one of lesser understanding</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30000"/>
              </a:lnSpc>
              <a:buNone/>
            </a:pPr>
            <a:endParaRPr lang="en-US" dirty="0"/>
          </a:p>
        </p:txBody>
      </p:sp>
    </p:spTree>
    <p:extLst>
      <p:ext uri="{BB962C8B-B14F-4D97-AF65-F5344CB8AC3E}">
        <p14:creationId xmlns:p14="http://schemas.microsoft.com/office/powerpoint/2010/main" val="3974164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22F6-6667-465A-8B07-CC0345E33DBC}"/>
              </a:ext>
            </a:extLst>
          </p:cNvPr>
          <p:cNvSpPr>
            <a:spLocks noGrp="1"/>
          </p:cNvSpPr>
          <p:nvPr>
            <p:ph type="title"/>
          </p:nvPr>
        </p:nvSpPr>
        <p:spPr/>
        <p:txBody>
          <a:bodyPr/>
          <a:lstStyle/>
          <a:p>
            <a:pPr algn="ctr"/>
            <a:r>
              <a:rPr lang="en-US" dirty="0"/>
              <a:t>Rabbi Moshe Chaim </a:t>
            </a:r>
            <a:r>
              <a:rPr lang="en-US" dirty="0" err="1"/>
              <a:t>Luzzato</a:t>
            </a:r>
            <a:r>
              <a:rPr lang="en-US" dirty="0"/>
              <a:t>- A Different Sort of “Perfection”</a:t>
            </a:r>
          </a:p>
        </p:txBody>
      </p:sp>
      <p:sp>
        <p:nvSpPr>
          <p:cNvPr id="3" name="Content Placeholder 2">
            <a:extLst>
              <a:ext uri="{FF2B5EF4-FFF2-40B4-BE49-F238E27FC236}">
                <a16:creationId xmlns:a16="http://schemas.microsoft.com/office/drawing/2014/main" id="{4AF845D6-CD8D-49B3-B596-9FDF7DE5DA77}"/>
              </a:ext>
            </a:extLst>
          </p:cNvPr>
          <p:cNvSpPr>
            <a:spLocks noGrp="1"/>
          </p:cNvSpPr>
          <p:nvPr>
            <p:ph idx="1"/>
          </p:nvPr>
        </p:nvSpPr>
        <p:spPr/>
        <p:txBody>
          <a:bodyPr>
            <a:normAutofit fontScale="62500" lnSpcReduction="20000"/>
          </a:bodyPr>
          <a:lstStyle/>
          <a:p>
            <a:pPr marL="0" indent="0" algn="just">
              <a:lnSpc>
                <a:spcPct val="130000"/>
              </a:lnSpc>
              <a:spcBef>
                <a:spcPts val="50"/>
              </a:spcBef>
              <a:buNone/>
            </a:pPr>
            <a:r>
              <a:rPr lang="en-US" b="1" dirty="0" err="1"/>
              <a:t>Mesilat</a:t>
            </a:r>
            <a:r>
              <a:rPr lang="en-US" b="1" dirty="0"/>
              <a:t> </a:t>
            </a:r>
            <a:r>
              <a:rPr lang="en-US" b="1" dirty="0" err="1"/>
              <a:t>Yesharim</a:t>
            </a:r>
            <a:r>
              <a:rPr lang="en-US" b="1" dirty="0"/>
              <a:t> Chapter 1</a:t>
            </a:r>
          </a:p>
          <a:p>
            <a:pPr marL="0" indent="0" algn="just" rtl="1">
              <a:lnSpc>
                <a:spcPct val="130000"/>
              </a:lnSpc>
              <a:spcBef>
                <a:spcPts val="50"/>
              </a:spcBef>
              <a:buNone/>
            </a:pPr>
            <a:r>
              <a:rPr lang="he-IL" dirty="0"/>
              <a:t>וכשתסתכל בדבר תראה כי השלמות האמיתי הוא רק הדביקות בו יתברך, והוא מה שהיה דוד המלך אומר (תהלים עג): ואני קרבת אלקים לי טוב. ואומר (שם כז): אחת שאלתי מאת ה' אותה אבקש שבתי בבית ה' כל ימי חיי וגו', כי רק זה הוא הטוב. וכל זולת זה שיחשבוהו בני האדם לטוב, אינו אלא הבל ושוא נתעה. </a:t>
            </a:r>
            <a:endParaRPr lang="en-US" dirty="0"/>
          </a:p>
          <a:p>
            <a:pPr marL="0" indent="0" algn="just">
              <a:lnSpc>
                <a:spcPct val="130000"/>
              </a:lnSpc>
              <a:spcBef>
                <a:spcPts val="50"/>
              </a:spcBef>
              <a:buNone/>
            </a:pPr>
            <a:r>
              <a:rPr lang="en-US" dirty="0"/>
              <a:t>When you look further into the matter, you will see that true perfection lies only in clinging to G-d. This is what King David said </a:t>
            </a:r>
            <a:r>
              <a:rPr lang="en-US" i="1" dirty="0"/>
              <a:t>"But as for me, closeness to G-d is my good"</a:t>
            </a:r>
            <a:r>
              <a:rPr lang="en-US" dirty="0"/>
              <a:t> (</a:t>
            </a:r>
            <a:r>
              <a:rPr lang="en-US" dirty="0">
                <a:hlinkClick r:id="rId2"/>
              </a:rPr>
              <a:t>Ps. 73:28</a:t>
            </a:r>
            <a:r>
              <a:rPr lang="en-US" dirty="0"/>
              <a:t>) and, </a:t>
            </a:r>
            <a:r>
              <a:rPr lang="en-US" i="1" dirty="0"/>
              <a:t>"one thing I asked from G-d; that I seek, that I may dwell in G-d's house all the days of my life, to gaze on the pleasantness of G-d..."</a:t>
            </a:r>
            <a:r>
              <a:rPr lang="en-US" dirty="0"/>
              <a:t> (</a:t>
            </a:r>
            <a:r>
              <a:rPr lang="en-US" dirty="0">
                <a:hlinkClick r:id="rId3"/>
              </a:rPr>
              <a:t>Ps. 27:4</a:t>
            </a:r>
            <a:r>
              <a:rPr lang="en-US" dirty="0"/>
              <a:t>). For only this is the good, while anything besides this that people consider good is really emptiness and mistaken worthlessness.</a:t>
            </a:r>
            <a:endParaRPr lang="he-IL" dirty="0"/>
          </a:p>
          <a:p>
            <a:pPr marL="0" indent="0" algn="just" rtl="1">
              <a:lnSpc>
                <a:spcPct val="130000"/>
              </a:lnSpc>
              <a:spcBef>
                <a:spcPts val="50"/>
              </a:spcBef>
              <a:buNone/>
            </a:pPr>
            <a:r>
              <a:rPr lang="he-IL" dirty="0"/>
              <a:t>אמנם לכשיזכה האדם לטובה הזאת, ראוי שיעמול ראשונה וישתדל ביגיעו לקנותה, והיינו שישתדל לידבק בו יתברך בכח מעשים שתולדתם זה הענין והם הם המצות.</a:t>
            </a:r>
            <a:endParaRPr lang="en-US" dirty="0"/>
          </a:p>
          <a:p>
            <a:pPr marL="0" indent="0" algn="just">
              <a:lnSpc>
                <a:spcPct val="130000"/>
              </a:lnSpc>
              <a:spcBef>
                <a:spcPts val="50"/>
              </a:spcBef>
              <a:buNone/>
            </a:pPr>
            <a:r>
              <a:rPr lang="en-US" dirty="0"/>
              <a:t>For a person to attain this good, it is proper that he first exert himself strenuously to acquire it, namely, to exert himself to cling to the blessed G-d through the power of deeds whose consequence is this end. These deeds are the commandments.</a:t>
            </a:r>
          </a:p>
        </p:txBody>
      </p:sp>
    </p:spTree>
    <p:extLst>
      <p:ext uri="{BB962C8B-B14F-4D97-AF65-F5344CB8AC3E}">
        <p14:creationId xmlns:p14="http://schemas.microsoft.com/office/powerpoint/2010/main" val="56291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E52C-DC88-4C2A-AA54-5197106032D3}"/>
              </a:ext>
            </a:extLst>
          </p:cNvPr>
          <p:cNvSpPr>
            <a:spLocks noGrp="1"/>
          </p:cNvSpPr>
          <p:nvPr>
            <p:ph type="title"/>
          </p:nvPr>
        </p:nvSpPr>
        <p:spPr/>
        <p:txBody>
          <a:bodyPr/>
          <a:lstStyle/>
          <a:p>
            <a:pPr algn="ctr"/>
            <a:r>
              <a:rPr lang="en-US" dirty="0"/>
              <a:t>Rabbi Moshe Chaim </a:t>
            </a:r>
            <a:r>
              <a:rPr lang="en-US" dirty="0" err="1"/>
              <a:t>Luzzato</a:t>
            </a:r>
            <a:r>
              <a:rPr lang="en-US" dirty="0"/>
              <a:t>- A Different Sort of “Perfection”</a:t>
            </a:r>
          </a:p>
        </p:txBody>
      </p:sp>
      <p:sp>
        <p:nvSpPr>
          <p:cNvPr id="3" name="Content Placeholder 2">
            <a:extLst>
              <a:ext uri="{FF2B5EF4-FFF2-40B4-BE49-F238E27FC236}">
                <a16:creationId xmlns:a16="http://schemas.microsoft.com/office/drawing/2014/main" id="{C90B3E26-7027-4E9B-B69A-B8FE2ABDE380}"/>
              </a:ext>
            </a:extLst>
          </p:cNvPr>
          <p:cNvSpPr>
            <a:spLocks noGrp="1"/>
          </p:cNvSpPr>
          <p:nvPr>
            <p:ph idx="1"/>
          </p:nvPr>
        </p:nvSpPr>
        <p:spPr>
          <a:xfrm>
            <a:off x="838200" y="1825624"/>
            <a:ext cx="10515600" cy="4556125"/>
          </a:xfrm>
        </p:spPr>
        <p:txBody>
          <a:bodyPr>
            <a:noAutofit/>
          </a:bodyPr>
          <a:lstStyle/>
          <a:p>
            <a:pPr marL="0" indent="0" algn="just" rtl="1">
              <a:lnSpc>
                <a:spcPct val="130000"/>
              </a:lnSpc>
              <a:spcBef>
                <a:spcPts val="10"/>
              </a:spcBef>
              <a:buNone/>
            </a:pPr>
            <a:r>
              <a:rPr lang="en-US" sz="1600" dirty="0" err="1"/>
              <a:t>והנה</a:t>
            </a:r>
            <a:r>
              <a:rPr lang="en-US" sz="1600" dirty="0"/>
              <a:t> </a:t>
            </a:r>
            <a:r>
              <a:rPr lang="en-US" sz="1600" dirty="0" err="1"/>
              <a:t>שמו</a:t>
            </a:r>
            <a:r>
              <a:rPr lang="en-US" sz="1600" dirty="0"/>
              <a:t> </a:t>
            </a:r>
            <a:r>
              <a:rPr lang="en-US" sz="1600" dirty="0" err="1"/>
              <a:t>הקדוש</a:t>
            </a:r>
            <a:r>
              <a:rPr lang="en-US" sz="1600" dirty="0"/>
              <a:t> </a:t>
            </a:r>
            <a:r>
              <a:rPr lang="en-US" sz="1600" dirty="0" err="1"/>
              <a:t>ברוך</a:t>
            </a:r>
            <a:r>
              <a:rPr lang="en-US" sz="1600" dirty="0"/>
              <a:t> </a:t>
            </a:r>
            <a:r>
              <a:rPr lang="en-US" sz="1600" dirty="0" err="1"/>
              <a:t>הוא</a:t>
            </a:r>
            <a:r>
              <a:rPr lang="en-US" sz="1600" dirty="0"/>
              <a:t> </a:t>
            </a:r>
            <a:r>
              <a:rPr lang="en-US" sz="1600" dirty="0" err="1"/>
              <a:t>לאדם</a:t>
            </a:r>
            <a:r>
              <a:rPr lang="en-US" sz="1600" dirty="0"/>
              <a:t> </a:t>
            </a:r>
            <a:r>
              <a:rPr lang="en-US" sz="1600" dirty="0" err="1"/>
              <a:t>במקום</a:t>
            </a:r>
            <a:r>
              <a:rPr lang="en-US" sz="1600" dirty="0"/>
              <a:t> </a:t>
            </a:r>
            <a:r>
              <a:rPr lang="en-US" sz="1600" dirty="0" err="1"/>
              <a:t>שרבים</a:t>
            </a:r>
            <a:r>
              <a:rPr lang="en-US" sz="1600" dirty="0"/>
              <a:t> </a:t>
            </a:r>
            <a:r>
              <a:rPr lang="en-US" sz="1600" dirty="0" err="1"/>
              <a:t>בו</a:t>
            </a:r>
            <a:r>
              <a:rPr lang="en-US" sz="1600" dirty="0"/>
              <a:t> </a:t>
            </a:r>
            <a:r>
              <a:rPr lang="en-US" sz="1600" dirty="0" err="1"/>
              <a:t>המרחיקים</a:t>
            </a:r>
            <a:r>
              <a:rPr lang="en-US" sz="1600" dirty="0"/>
              <a:t> </a:t>
            </a:r>
            <a:r>
              <a:rPr lang="en-US" sz="1600" dirty="0" err="1"/>
              <a:t>אותו</a:t>
            </a:r>
            <a:r>
              <a:rPr lang="en-US" sz="1600" dirty="0"/>
              <a:t> </a:t>
            </a:r>
            <a:r>
              <a:rPr lang="en-US" sz="1600" dirty="0" err="1"/>
              <a:t>ממנו</a:t>
            </a:r>
            <a:r>
              <a:rPr lang="en-US" sz="1600" dirty="0"/>
              <a:t> </a:t>
            </a:r>
            <a:r>
              <a:rPr lang="en-US" sz="1600" dirty="0" err="1"/>
              <a:t>יתברך</a:t>
            </a:r>
            <a:r>
              <a:rPr lang="en-US" sz="1600" dirty="0"/>
              <a:t>, </a:t>
            </a:r>
            <a:r>
              <a:rPr lang="en-US" sz="1600" dirty="0" err="1"/>
              <a:t>והם</a:t>
            </a:r>
            <a:r>
              <a:rPr lang="en-US" sz="1600" dirty="0"/>
              <a:t> </a:t>
            </a:r>
            <a:r>
              <a:rPr lang="en-US" sz="1600" dirty="0" err="1"/>
              <a:t>הם</a:t>
            </a:r>
            <a:r>
              <a:rPr lang="en-US" sz="1600" dirty="0"/>
              <a:t> </a:t>
            </a:r>
            <a:r>
              <a:rPr lang="en-US" sz="1600" dirty="0" err="1"/>
              <a:t>התאוות</a:t>
            </a:r>
            <a:r>
              <a:rPr lang="en-US" sz="1600" dirty="0"/>
              <a:t> </a:t>
            </a:r>
            <a:r>
              <a:rPr lang="en-US" sz="1600" dirty="0" err="1"/>
              <a:t>החמריות</a:t>
            </a:r>
            <a:r>
              <a:rPr lang="en-US" sz="1600" dirty="0"/>
              <a:t> </a:t>
            </a:r>
            <a:r>
              <a:rPr lang="en-US" sz="1600" dirty="0" err="1"/>
              <a:t>אשר</a:t>
            </a:r>
            <a:r>
              <a:rPr lang="en-US" sz="1600" dirty="0"/>
              <a:t> </a:t>
            </a:r>
            <a:r>
              <a:rPr lang="en-US" sz="1600" dirty="0" err="1"/>
              <a:t>אם</a:t>
            </a:r>
            <a:r>
              <a:rPr lang="en-US" sz="1600" dirty="0"/>
              <a:t> </a:t>
            </a:r>
            <a:r>
              <a:rPr lang="en-US" sz="1600" dirty="0" err="1"/>
              <a:t>ימשך</a:t>
            </a:r>
            <a:r>
              <a:rPr lang="en-US" sz="1600" dirty="0"/>
              <a:t> </a:t>
            </a:r>
            <a:r>
              <a:rPr lang="en-US" sz="1600" dirty="0" err="1"/>
              <a:t>אחריהן</a:t>
            </a:r>
            <a:r>
              <a:rPr lang="en-US" sz="1600" dirty="0"/>
              <a:t> </a:t>
            </a:r>
            <a:r>
              <a:rPr lang="en-US" sz="1600" dirty="0" err="1"/>
              <a:t>הנה</a:t>
            </a:r>
            <a:r>
              <a:rPr lang="en-US" sz="1600" dirty="0"/>
              <a:t> </a:t>
            </a:r>
            <a:r>
              <a:rPr lang="en-US" sz="1600" dirty="0" err="1"/>
              <a:t>הוא</a:t>
            </a:r>
            <a:r>
              <a:rPr lang="en-US" sz="1600" dirty="0"/>
              <a:t> </a:t>
            </a:r>
            <a:r>
              <a:rPr lang="en-US" sz="1600" dirty="0" err="1"/>
              <a:t>מתרחק</a:t>
            </a:r>
            <a:r>
              <a:rPr lang="en-US" sz="1600" dirty="0"/>
              <a:t> </a:t>
            </a:r>
            <a:r>
              <a:rPr lang="en-US" sz="1600" dirty="0" err="1"/>
              <a:t>והולך</a:t>
            </a:r>
            <a:r>
              <a:rPr lang="en-US" sz="1600" dirty="0"/>
              <a:t> </a:t>
            </a:r>
            <a:r>
              <a:rPr lang="en-US" sz="1600" dirty="0" err="1"/>
              <a:t>מן</a:t>
            </a:r>
            <a:r>
              <a:rPr lang="en-US" sz="1600" dirty="0"/>
              <a:t> </a:t>
            </a:r>
            <a:r>
              <a:rPr lang="en-US" sz="1600" dirty="0" err="1"/>
              <a:t>הטוב</a:t>
            </a:r>
            <a:r>
              <a:rPr lang="en-US" sz="1600" dirty="0"/>
              <a:t> </a:t>
            </a:r>
            <a:r>
              <a:rPr lang="en-US" sz="1600" dirty="0" err="1"/>
              <a:t>האמיתי</a:t>
            </a:r>
            <a:r>
              <a:rPr lang="en-US" sz="1600" dirty="0"/>
              <a:t> </a:t>
            </a:r>
          </a:p>
          <a:p>
            <a:pPr marL="0" indent="0" algn="just">
              <a:lnSpc>
                <a:spcPct val="130000"/>
              </a:lnSpc>
              <a:spcBef>
                <a:spcPts val="10"/>
              </a:spcBef>
              <a:buNone/>
            </a:pPr>
            <a:r>
              <a:rPr lang="en-US" sz="1600" dirty="0"/>
              <a:t>The Holy One, blessed be He, has put man in a place where the factors which distance him from the blessed G-d are numerous. These are the physical lusts which if he is drawn after them, behold, he draws away and goes ever further from the true good. </a:t>
            </a:r>
          </a:p>
          <a:p>
            <a:pPr marL="0" indent="0" algn="just" rtl="1">
              <a:lnSpc>
                <a:spcPct val="130000"/>
              </a:lnSpc>
              <a:spcBef>
                <a:spcPts val="10"/>
              </a:spcBef>
              <a:buNone/>
            </a:pPr>
            <a:r>
              <a:rPr lang="en-US" sz="1600" dirty="0" err="1"/>
              <a:t>ונמצא</a:t>
            </a:r>
            <a:r>
              <a:rPr lang="en-US" sz="1600" dirty="0"/>
              <a:t> </a:t>
            </a:r>
            <a:r>
              <a:rPr lang="en-US" sz="1600" dirty="0" err="1"/>
              <a:t>שהוא</a:t>
            </a:r>
            <a:r>
              <a:rPr lang="en-US" sz="1600" dirty="0"/>
              <a:t> </a:t>
            </a:r>
            <a:r>
              <a:rPr lang="en-US" sz="1600" dirty="0" err="1"/>
              <a:t>מושם</a:t>
            </a:r>
            <a:r>
              <a:rPr lang="en-US" sz="1600" dirty="0"/>
              <a:t> </a:t>
            </a:r>
            <a:r>
              <a:rPr lang="en-US" sz="1600" dirty="0" err="1"/>
              <a:t>באמת</a:t>
            </a:r>
            <a:r>
              <a:rPr lang="en-US" sz="1600" dirty="0"/>
              <a:t> </a:t>
            </a:r>
            <a:r>
              <a:rPr lang="en-US" sz="1600" dirty="0" err="1"/>
              <a:t>בתוך</a:t>
            </a:r>
            <a:r>
              <a:rPr lang="en-US" sz="1600" dirty="0"/>
              <a:t> </a:t>
            </a:r>
            <a:r>
              <a:rPr lang="en-US" sz="1600" dirty="0" err="1"/>
              <a:t>המלחמה</a:t>
            </a:r>
            <a:r>
              <a:rPr lang="en-US" sz="1600" dirty="0"/>
              <a:t> </a:t>
            </a:r>
            <a:r>
              <a:rPr lang="en-US" sz="1600" dirty="0" err="1"/>
              <a:t>החזקה</a:t>
            </a:r>
            <a:r>
              <a:rPr lang="en-US" sz="1600" dirty="0"/>
              <a:t>, </a:t>
            </a:r>
            <a:r>
              <a:rPr lang="en-US" sz="1600" dirty="0" err="1"/>
              <a:t>כי</a:t>
            </a:r>
            <a:r>
              <a:rPr lang="en-US" sz="1600" dirty="0"/>
              <a:t> </a:t>
            </a:r>
            <a:r>
              <a:rPr lang="en-US" sz="1600" dirty="0" err="1"/>
              <a:t>כל</a:t>
            </a:r>
            <a:r>
              <a:rPr lang="en-US" sz="1600" dirty="0"/>
              <a:t> </a:t>
            </a:r>
            <a:r>
              <a:rPr lang="en-US" sz="1600" dirty="0" err="1"/>
              <a:t>עניני</a:t>
            </a:r>
            <a:r>
              <a:rPr lang="en-US" sz="1600" dirty="0"/>
              <a:t> </a:t>
            </a:r>
            <a:r>
              <a:rPr lang="en-US" sz="1600" dirty="0" err="1"/>
              <a:t>העולם</a:t>
            </a:r>
            <a:r>
              <a:rPr lang="en-US" sz="1600" dirty="0"/>
              <a:t> </a:t>
            </a:r>
            <a:r>
              <a:rPr lang="en-US" sz="1600" dirty="0" err="1"/>
              <a:t>בין</a:t>
            </a:r>
            <a:r>
              <a:rPr lang="en-US" sz="1600" dirty="0"/>
              <a:t> </a:t>
            </a:r>
            <a:r>
              <a:rPr lang="en-US" sz="1600" dirty="0" err="1"/>
              <a:t>לטוב</a:t>
            </a:r>
            <a:r>
              <a:rPr lang="en-US" sz="1600" dirty="0"/>
              <a:t> </a:t>
            </a:r>
            <a:r>
              <a:rPr lang="en-US" sz="1600" dirty="0" err="1"/>
              <a:t>בין</a:t>
            </a:r>
            <a:r>
              <a:rPr lang="en-US" sz="1600" dirty="0"/>
              <a:t> </a:t>
            </a:r>
            <a:r>
              <a:rPr lang="en-US" sz="1600" dirty="0" err="1"/>
              <a:t>לרע</a:t>
            </a:r>
            <a:r>
              <a:rPr lang="en-US" sz="1600" dirty="0"/>
              <a:t> </a:t>
            </a:r>
            <a:r>
              <a:rPr lang="en-US" sz="1600" dirty="0" err="1"/>
              <a:t>הנה</a:t>
            </a:r>
            <a:r>
              <a:rPr lang="en-US" sz="1600" dirty="0"/>
              <a:t> </a:t>
            </a:r>
            <a:r>
              <a:rPr lang="en-US" sz="1600" dirty="0" err="1"/>
              <a:t>הם</a:t>
            </a:r>
            <a:r>
              <a:rPr lang="en-US" sz="1600" dirty="0"/>
              <a:t> </a:t>
            </a:r>
            <a:r>
              <a:rPr lang="en-US" sz="1600" dirty="0" err="1"/>
              <a:t>נסיונות</a:t>
            </a:r>
            <a:r>
              <a:rPr lang="en-US" sz="1600" dirty="0"/>
              <a:t> </a:t>
            </a:r>
            <a:r>
              <a:rPr lang="en-US" sz="1600" dirty="0" err="1"/>
              <a:t>לאדם</a:t>
            </a:r>
            <a:r>
              <a:rPr lang="en-US" sz="1600" dirty="0"/>
              <a:t>, </a:t>
            </a:r>
            <a:r>
              <a:rPr lang="en-US" sz="1600" dirty="0" err="1"/>
              <a:t>העוני</a:t>
            </a:r>
            <a:r>
              <a:rPr lang="en-US" sz="1600" dirty="0"/>
              <a:t> </a:t>
            </a:r>
            <a:r>
              <a:rPr lang="en-US" sz="1600" dirty="0" err="1"/>
              <a:t>מצד</a:t>
            </a:r>
            <a:r>
              <a:rPr lang="en-US" sz="1600" dirty="0"/>
              <a:t> </a:t>
            </a:r>
            <a:r>
              <a:rPr lang="en-US" sz="1600" dirty="0" err="1"/>
              <a:t>אחד</a:t>
            </a:r>
            <a:r>
              <a:rPr lang="en-US" sz="1600" dirty="0"/>
              <a:t> </a:t>
            </a:r>
            <a:r>
              <a:rPr lang="en-US" sz="1600" dirty="0" err="1"/>
              <a:t>והעושר</a:t>
            </a:r>
            <a:r>
              <a:rPr lang="en-US" sz="1600" dirty="0"/>
              <a:t> </a:t>
            </a:r>
            <a:r>
              <a:rPr lang="en-US" sz="1600" dirty="0" err="1"/>
              <a:t>מצד</a:t>
            </a:r>
            <a:r>
              <a:rPr lang="en-US" sz="1600" dirty="0"/>
              <a:t> </a:t>
            </a:r>
            <a:r>
              <a:rPr lang="en-US" sz="1600" dirty="0" err="1"/>
              <a:t>אחד</a:t>
            </a:r>
            <a:r>
              <a:rPr lang="en-US" sz="1600" dirty="0"/>
              <a:t> </a:t>
            </a:r>
            <a:r>
              <a:rPr lang="en-US" sz="1600" dirty="0" err="1"/>
              <a:t>כענין</a:t>
            </a:r>
            <a:r>
              <a:rPr lang="en-US" sz="1600" dirty="0"/>
              <a:t> </a:t>
            </a:r>
            <a:r>
              <a:rPr lang="en-US" sz="1600" dirty="0" err="1"/>
              <a:t>שאמר</a:t>
            </a:r>
            <a:r>
              <a:rPr lang="en-US" sz="1600" dirty="0"/>
              <a:t> </a:t>
            </a:r>
            <a:r>
              <a:rPr lang="en-US" sz="1600" dirty="0" err="1"/>
              <a:t>שלמה</a:t>
            </a:r>
            <a:r>
              <a:rPr lang="en-US" sz="1600" dirty="0"/>
              <a:t> (</a:t>
            </a:r>
            <a:r>
              <a:rPr lang="en-US" sz="1600" dirty="0" err="1"/>
              <a:t>משלי</a:t>
            </a:r>
            <a:r>
              <a:rPr lang="en-US" sz="1600" dirty="0"/>
              <a:t> ל): </a:t>
            </a:r>
            <a:r>
              <a:rPr lang="en-US" sz="1600" dirty="0" err="1"/>
              <a:t>פן</a:t>
            </a:r>
            <a:r>
              <a:rPr lang="en-US" sz="1600" dirty="0"/>
              <a:t> </a:t>
            </a:r>
            <a:r>
              <a:rPr lang="en-US" sz="1600" dirty="0" err="1"/>
              <a:t>אשבע</a:t>
            </a:r>
            <a:r>
              <a:rPr lang="en-US" sz="1600" dirty="0"/>
              <a:t> </a:t>
            </a:r>
            <a:r>
              <a:rPr lang="en-US" sz="1600" dirty="0" err="1"/>
              <a:t>וכחשתי</a:t>
            </a:r>
            <a:r>
              <a:rPr lang="en-US" sz="1600" dirty="0"/>
              <a:t> </a:t>
            </a:r>
            <a:r>
              <a:rPr lang="en-US" sz="1600" dirty="0" err="1"/>
              <a:t>ואמרתי</a:t>
            </a:r>
            <a:r>
              <a:rPr lang="en-US" sz="1600" dirty="0"/>
              <a:t> </a:t>
            </a:r>
            <a:r>
              <a:rPr lang="en-US" sz="1600" dirty="0" err="1"/>
              <a:t>מי</a:t>
            </a:r>
            <a:r>
              <a:rPr lang="en-US" sz="1600" dirty="0"/>
              <a:t> ה', </a:t>
            </a:r>
            <a:r>
              <a:rPr lang="en-US" sz="1600" dirty="0" err="1"/>
              <a:t>ופן</a:t>
            </a:r>
            <a:r>
              <a:rPr lang="en-US" sz="1600" dirty="0"/>
              <a:t> </a:t>
            </a:r>
            <a:r>
              <a:rPr lang="en-US" sz="1600" dirty="0" err="1"/>
              <a:t>אורש</a:t>
            </a:r>
            <a:r>
              <a:rPr lang="en-US" sz="1600" dirty="0"/>
              <a:t> </a:t>
            </a:r>
            <a:r>
              <a:rPr lang="en-US" sz="1600" dirty="0" err="1"/>
              <a:t>וגנבתי</a:t>
            </a:r>
            <a:r>
              <a:rPr lang="en-US" sz="1600" dirty="0"/>
              <a:t> </a:t>
            </a:r>
            <a:r>
              <a:rPr lang="en-US" sz="1600" dirty="0" err="1"/>
              <a:t>וכו</a:t>
            </a:r>
            <a:r>
              <a:rPr lang="en-US" sz="1600" dirty="0"/>
              <a:t>'. </a:t>
            </a:r>
            <a:r>
              <a:rPr lang="en-US" sz="1600" dirty="0" err="1"/>
              <a:t>השלוה</a:t>
            </a:r>
            <a:r>
              <a:rPr lang="en-US" sz="1600" dirty="0"/>
              <a:t> </a:t>
            </a:r>
            <a:r>
              <a:rPr lang="en-US" sz="1600" dirty="0" err="1"/>
              <a:t>מצד</a:t>
            </a:r>
            <a:r>
              <a:rPr lang="en-US" sz="1600" dirty="0"/>
              <a:t> </a:t>
            </a:r>
            <a:r>
              <a:rPr lang="en-US" sz="1600" dirty="0" err="1"/>
              <a:t>אחד</a:t>
            </a:r>
            <a:r>
              <a:rPr lang="en-US" sz="1600" dirty="0"/>
              <a:t> </a:t>
            </a:r>
            <a:r>
              <a:rPr lang="en-US" sz="1600" dirty="0" err="1"/>
              <a:t>והיסורין</a:t>
            </a:r>
            <a:r>
              <a:rPr lang="en-US" sz="1600" dirty="0"/>
              <a:t> </a:t>
            </a:r>
            <a:r>
              <a:rPr lang="en-US" sz="1600" dirty="0" err="1"/>
              <a:t>מצד</a:t>
            </a:r>
            <a:r>
              <a:rPr lang="en-US" sz="1600" dirty="0"/>
              <a:t> </a:t>
            </a:r>
            <a:r>
              <a:rPr lang="en-US" sz="1600" dirty="0" err="1"/>
              <a:t>אחד</a:t>
            </a:r>
            <a:r>
              <a:rPr lang="en-US" sz="1600" dirty="0"/>
              <a:t>, </a:t>
            </a:r>
            <a:r>
              <a:rPr lang="en-US" sz="1600" dirty="0" err="1"/>
              <a:t>עד</a:t>
            </a:r>
            <a:r>
              <a:rPr lang="en-US" sz="1600" dirty="0"/>
              <a:t> </a:t>
            </a:r>
            <a:r>
              <a:rPr lang="en-US" sz="1600" dirty="0" err="1"/>
              <a:t>שנמצאת</a:t>
            </a:r>
            <a:r>
              <a:rPr lang="en-US" sz="1600" dirty="0"/>
              <a:t> </a:t>
            </a:r>
            <a:r>
              <a:rPr lang="en-US" sz="1600" dirty="0" err="1"/>
              <a:t>המלחמה</a:t>
            </a:r>
            <a:r>
              <a:rPr lang="en-US" sz="1600" dirty="0"/>
              <a:t> </a:t>
            </a:r>
            <a:r>
              <a:rPr lang="en-US" sz="1600" dirty="0" err="1"/>
              <a:t>אליו</a:t>
            </a:r>
            <a:r>
              <a:rPr lang="en-US" sz="1600" dirty="0"/>
              <a:t> </a:t>
            </a:r>
            <a:r>
              <a:rPr lang="en-US" sz="1600" dirty="0" err="1"/>
              <a:t>פנים</a:t>
            </a:r>
            <a:r>
              <a:rPr lang="en-US" sz="1600" dirty="0"/>
              <a:t> </a:t>
            </a:r>
            <a:r>
              <a:rPr lang="en-US" sz="1600" dirty="0" err="1"/>
              <a:t>ואחור</a:t>
            </a:r>
            <a:r>
              <a:rPr lang="en-US" sz="1600" dirty="0"/>
              <a:t>. </a:t>
            </a:r>
          </a:p>
          <a:p>
            <a:pPr marL="0" indent="0" algn="just">
              <a:lnSpc>
                <a:spcPct val="130000"/>
              </a:lnSpc>
              <a:spcBef>
                <a:spcPts val="10"/>
              </a:spcBef>
              <a:buNone/>
            </a:pPr>
            <a:r>
              <a:rPr lang="en-US" sz="1600" dirty="0"/>
              <a:t>Thus, we see that man is truly placed in the midst of a raging battlefield. For all matters of this world, whether for the good or for the bad, are trials for a man. Poverty from one side versus wealth from the other. This is as </a:t>
            </a:r>
            <a:r>
              <a:rPr lang="en-US" sz="1600" dirty="0" err="1"/>
              <a:t>Shlomo</a:t>
            </a:r>
            <a:r>
              <a:rPr lang="en-US" sz="1600" dirty="0"/>
              <a:t> said: </a:t>
            </a:r>
            <a:r>
              <a:rPr lang="en-US" sz="1600" i="1" dirty="0"/>
              <a:t>"Lest I be satiated, and deny You, and say, Who is G-d? or lest I be poor, and steal..."</a:t>
            </a:r>
            <a:r>
              <a:rPr lang="en-US" sz="1600" dirty="0"/>
              <a:t> (Prov.30:9). Tranquility on one hand versus suffering on the other, until the battle is waged against him from the front and from the rear. </a:t>
            </a:r>
          </a:p>
          <a:p>
            <a:pPr marL="0" indent="0" algn="just" rtl="1">
              <a:lnSpc>
                <a:spcPct val="130000"/>
              </a:lnSpc>
              <a:spcBef>
                <a:spcPts val="10"/>
              </a:spcBef>
              <a:buNone/>
            </a:pPr>
            <a:endParaRPr lang="en-US" sz="1600" dirty="0"/>
          </a:p>
        </p:txBody>
      </p:sp>
    </p:spTree>
    <p:extLst>
      <p:ext uri="{BB962C8B-B14F-4D97-AF65-F5344CB8AC3E}">
        <p14:creationId xmlns:p14="http://schemas.microsoft.com/office/powerpoint/2010/main" val="4082030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A0BC-7292-45DE-AE57-B9EB53CEEBBF}"/>
              </a:ext>
            </a:extLst>
          </p:cNvPr>
          <p:cNvSpPr>
            <a:spLocks noGrp="1"/>
          </p:cNvSpPr>
          <p:nvPr>
            <p:ph type="title"/>
          </p:nvPr>
        </p:nvSpPr>
        <p:spPr/>
        <p:txBody>
          <a:bodyPr/>
          <a:lstStyle/>
          <a:p>
            <a:pPr algn="ctr"/>
            <a:r>
              <a:rPr lang="en-US" dirty="0"/>
              <a:t>Rabbi Moshe Chaim </a:t>
            </a:r>
            <a:r>
              <a:rPr lang="en-US" dirty="0" err="1"/>
              <a:t>Luzzato</a:t>
            </a:r>
            <a:r>
              <a:rPr lang="en-US" dirty="0"/>
              <a:t>- A Different Sort of “Perfection”</a:t>
            </a:r>
          </a:p>
        </p:txBody>
      </p:sp>
      <p:sp>
        <p:nvSpPr>
          <p:cNvPr id="3" name="Content Placeholder 2">
            <a:extLst>
              <a:ext uri="{FF2B5EF4-FFF2-40B4-BE49-F238E27FC236}">
                <a16:creationId xmlns:a16="http://schemas.microsoft.com/office/drawing/2014/main" id="{22AC8A1E-772E-4F7A-A0A4-D6C12E0375A2}"/>
              </a:ext>
            </a:extLst>
          </p:cNvPr>
          <p:cNvSpPr>
            <a:spLocks noGrp="1"/>
          </p:cNvSpPr>
          <p:nvPr>
            <p:ph idx="1"/>
          </p:nvPr>
        </p:nvSpPr>
        <p:spPr/>
        <p:txBody>
          <a:bodyPr>
            <a:normAutofit fontScale="77500" lnSpcReduction="20000"/>
          </a:bodyPr>
          <a:lstStyle/>
          <a:p>
            <a:pPr algn="just" rtl="1">
              <a:lnSpc>
                <a:spcPct val="130000"/>
              </a:lnSpc>
              <a:spcBef>
                <a:spcPts val="10"/>
              </a:spcBef>
            </a:pPr>
            <a:r>
              <a:rPr lang="en-US" sz="2800" dirty="0" err="1"/>
              <a:t>ואם</a:t>
            </a:r>
            <a:r>
              <a:rPr lang="en-US" sz="2800" dirty="0"/>
              <a:t> </a:t>
            </a:r>
            <a:r>
              <a:rPr lang="en-US" sz="2800" dirty="0" err="1"/>
              <a:t>יהיה</a:t>
            </a:r>
            <a:r>
              <a:rPr lang="en-US" sz="2800" dirty="0"/>
              <a:t> </a:t>
            </a:r>
            <a:r>
              <a:rPr lang="en-US" sz="2800" dirty="0" err="1"/>
              <a:t>לבן</a:t>
            </a:r>
            <a:r>
              <a:rPr lang="en-US" sz="2800" dirty="0"/>
              <a:t> </a:t>
            </a:r>
            <a:r>
              <a:rPr lang="en-US" sz="2800" dirty="0" err="1"/>
              <a:t>חיל</a:t>
            </a:r>
            <a:r>
              <a:rPr lang="en-US" sz="2800" dirty="0"/>
              <a:t> </a:t>
            </a:r>
            <a:r>
              <a:rPr lang="en-US" sz="2800" dirty="0" err="1"/>
              <a:t>וינצח</a:t>
            </a:r>
            <a:r>
              <a:rPr lang="en-US" sz="2800" dirty="0"/>
              <a:t> </a:t>
            </a:r>
            <a:r>
              <a:rPr lang="en-US" sz="2800" dirty="0" err="1"/>
              <a:t>המלחמה</a:t>
            </a:r>
            <a:r>
              <a:rPr lang="en-US" sz="2800" dirty="0"/>
              <a:t> </a:t>
            </a:r>
            <a:r>
              <a:rPr lang="en-US" sz="2800" dirty="0" err="1"/>
              <a:t>מכל</a:t>
            </a:r>
            <a:r>
              <a:rPr lang="en-US" sz="2800" dirty="0"/>
              <a:t> </a:t>
            </a:r>
            <a:r>
              <a:rPr lang="en-US" sz="2800" dirty="0" err="1"/>
              <a:t>הצדדין</a:t>
            </a:r>
            <a:r>
              <a:rPr lang="en-US" sz="2800" dirty="0"/>
              <a:t>, </a:t>
            </a:r>
            <a:r>
              <a:rPr lang="en-US" sz="2800" dirty="0" err="1"/>
              <a:t>הוא</a:t>
            </a:r>
            <a:r>
              <a:rPr lang="en-US" sz="2800" dirty="0"/>
              <a:t> </a:t>
            </a:r>
            <a:r>
              <a:rPr lang="en-US" sz="2800" dirty="0" err="1"/>
              <a:t>יהיה</a:t>
            </a:r>
            <a:r>
              <a:rPr lang="en-US" sz="2800" dirty="0"/>
              <a:t> </a:t>
            </a:r>
            <a:r>
              <a:rPr lang="en-US" sz="2800" dirty="0" err="1"/>
              <a:t>האדם</a:t>
            </a:r>
            <a:r>
              <a:rPr lang="en-US" sz="2800" dirty="0"/>
              <a:t> </a:t>
            </a:r>
            <a:r>
              <a:rPr lang="en-US" sz="2800" dirty="0" err="1"/>
              <a:t>השלם</a:t>
            </a:r>
            <a:r>
              <a:rPr lang="en-US" sz="2800" dirty="0"/>
              <a:t> </a:t>
            </a:r>
            <a:r>
              <a:rPr lang="en-US" sz="2800" dirty="0" err="1"/>
              <a:t>אשר</a:t>
            </a:r>
            <a:r>
              <a:rPr lang="en-US" sz="2800" dirty="0"/>
              <a:t> </a:t>
            </a:r>
            <a:r>
              <a:rPr lang="en-US" sz="2800" dirty="0" err="1"/>
              <a:t>יזכה</a:t>
            </a:r>
            <a:r>
              <a:rPr lang="en-US" sz="2800" dirty="0"/>
              <a:t> </a:t>
            </a:r>
            <a:r>
              <a:rPr lang="en-US" sz="2800" dirty="0" err="1"/>
              <a:t>לידבק</a:t>
            </a:r>
            <a:r>
              <a:rPr lang="en-US" sz="2800" dirty="0"/>
              <a:t> </a:t>
            </a:r>
            <a:r>
              <a:rPr lang="en-US" sz="2800" dirty="0" err="1"/>
              <a:t>בבוראו</a:t>
            </a:r>
            <a:r>
              <a:rPr lang="en-US" sz="2800" dirty="0"/>
              <a:t> </a:t>
            </a:r>
            <a:r>
              <a:rPr lang="en-US" sz="2800" dirty="0" err="1"/>
              <a:t>ויצא</a:t>
            </a:r>
            <a:r>
              <a:rPr lang="en-US" sz="2800" dirty="0"/>
              <a:t> </a:t>
            </a:r>
            <a:r>
              <a:rPr lang="en-US" sz="2800" dirty="0" err="1"/>
              <a:t>מן</a:t>
            </a:r>
            <a:r>
              <a:rPr lang="en-US" sz="2800" dirty="0"/>
              <a:t> </a:t>
            </a:r>
            <a:r>
              <a:rPr lang="en-US" sz="2800" dirty="0" err="1"/>
              <a:t>הפרוזדור</a:t>
            </a:r>
            <a:r>
              <a:rPr lang="en-US" sz="2800" dirty="0"/>
              <a:t> </a:t>
            </a:r>
            <a:r>
              <a:rPr lang="en-US" sz="2800" dirty="0" err="1"/>
              <a:t>הזה</a:t>
            </a:r>
            <a:r>
              <a:rPr lang="en-US" sz="2800" dirty="0"/>
              <a:t> </a:t>
            </a:r>
            <a:r>
              <a:rPr lang="en-US" sz="2800" dirty="0" err="1"/>
              <a:t>ויכנס</a:t>
            </a:r>
            <a:r>
              <a:rPr lang="en-US" sz="2800" dirty="0"/>
              <a:t> </a:t>
            </a:r>
            <a:r>
              <a:rPr lang="en-US" sz="2800" dirty="0" err="1"/>
              <a:t>בטרקלין</a:t>
            </a:r>
            <a:r>
              <a:rPr lang="en-US" sz="2800" dirty="0"/>
              <a:t> </a:t>
            </a:r>
            <a:r>
              <a:rPr lang="en-US" sz="2800" dirty="0" err="1"/>
              <a:t>לאור</a:t>
            </a:r>
            <a:r>
              <a:rPr lang="en-US" sz="2800" dirty="0"/>
              <a:t> </a:t>
            </a:r>
            <a:r>
              <a:rPr lang="en-US" sz="2800" dirty="0" err="1"/>
              <a:t>באור</a:t>
            </a:r>
            <a:r>
              <a:rPr lang="en-US" sz="2800" dirty="0"/>
              <a:t> </a:t>
            </a:r>
            <a:r>
              <a:rPr lang="en-US" sz="2800" dirty="0" err="1"/>
              <a:t>החיים</a:t>
            </a:r>
            <a:r>
              <a:rPr lang="en-US" sz="2800" dirty="0"/>
              <a:t>. </a:t>
            </a:r>
          </a:p>
          <a:p>
            <a:pPr algn="just">
              <a:lnSpc>
                <a:spcPct val="130000"/>
              </a:lnSpc>
              <a:spcBef>
                <a:spcPts val="10"/>
              </a:spcBef>
            </a:pPr>
            <a:r>
              <a:rPr lang="en-US" sz="2800" dirty="0"/>
              <a:t>If he will be a man of valor, emerging from the battle victorious on all fronts - he will be the </a:t>
            </a:r>
            <a:r>
              <a:rPr lang="en-US" sz="2800" i="1" dirty="0"/>
              <a:t>"Adam </a:t>
            </a:r>
            <a:r>
              <a:rPr lang="en-US" sz="2800" i="1" dirty="0" err="1"/>
              <a:t>HaShalem</a:t>
            </a:r>
            <a:r>
              <a:rPr lang="en-US" sz="2800" i="1" dirty="0"/>
              <a:t>"</a:t>
            </a:r>
            <a:r>
              <a:rPr lang="en-US" sz="2800" dirty="0"/>
              <a:t> (whole/perfect man) who will merit to cling to his Creator and will emerge from this corridor to enter into the palace to enlighten in the Light of (eternal) Life. </a:t>
            </a:r>
          </a:p>
          <a:p>
            <a:pPr algn="just" rtl="1">
              <a:lnSpc>
                <a:spcPct val="130000"/>
              </a:lnSpc>
              <a:spcBef>
                <a:spcPts val="10"/>
              </a:spcBef>
            </a:pPr>
            <a:r>
              <a:rPr lang="en-US" sz="2800" dirty="0" err="1"/>
              <a:t>וכפי</a:t>
            </a:r>
            <a:r>
              <a:rPr lang="en-US" sz="2800" dirty="0"/>
              <a:t> </a:t>
            </a:r>
            <a:r>
              <a:rPr lang="en-US" sz="2800" dirty="0" err="1"/>
              <a:t>השיעור</a:t>
            </a:r>
            <a:r>
              <a:rPr lang="en-US" sz="2800" dirty="0"/>
              <a:t> </a:t>
            </a:r>
            <a:r>
              <a:rPr lang="en-US" sz="2800" dirty="0" err="1"/>
              <a:t>אשר</a:t>
            </a:r>
            <a:r>
              <a:rPr lang="en-US" sz="2800" dirty="0"/>
              <a:t> </a:t>
            </a:r>
            <a:r>
              <a:rPr lang="en-US" sz="2800" dirty="0" err="1"/>
              <a:t>כבש</a:t>
            </a:r>
            <a:r>
              <a:rPr lang="en-US" sz="2800" dirty="0"/>
              <a:t> </a:t>
            </a:r>
            <a:r>
              <a:rPr lang="en-US" sz="2800" dirty="0" err="1"/>
              <a:t>את</a:t>
            </a:r>
            <a:r>
              <a:rPr lang="en-US" sz="2800" dirty="0"/>
              <a:t> </a:t>
            </a:r>
            <a:r>
              <a:rPr lang="en-US" sz="2800" dirty="0" err="1"/>
              <a:t>יצרו</a:t>
            </a:r>
            <a:r>
              <a:rPr lang="en-US" sz="2800" dirty="0"/>
              <a:t> </a:t>
            </a:r>
            <a:r>
              <a:rPr lang="en-US" sz="2800" dirty="0" err="1"/>
              <a:t>ותאוותיו</a:t>
            </a:r>
            <a:r>
              <a:rPr lang="en-US" sz="2800" dirty="0"/>
              <a:t> </a:t>
            </a:r>
            <a:r>
              <a:rPr lang="en-US" sz="2800" dirty="0" err="1"/>
              <a:t>ונתרחק</a:t>
            </a:r>
            <a:r>
              <a:rPr lang="en-US" sz="2800" dirty="0"/>
              <a:t> </a:t>
            </a:r>
            <a:r>
              <a:rPr lang="en-US" sz="2800" dirty="0" err="1"/>
              <a:t>מן</a:t>
            </a:r>
            <a:r>
              <a:rPr lang="en-US" sz="2800" dirty="0"/>
              <a:t> </a:t>
            </a:r>
            <a:r>
              <a:rPr lang="en-US" sz="2800" dirty="0" err="1"/>
              <a:t>המרחיקים</a:t>
            </a:r>
            <a:r>
              <a:rPr lang="en-US" sz="2800" dirty="0"/>
              <a:t> </a:t>
            </a:r>
            <a:r>
              <a:rPr lang="en-US" sz="2800" dirty="0" err="1"/>
              <a:t>אותו</a:t>
            </a:r>
            <a:r>
              <a:rPr lang="en-US" sz="2800" dirty="0"/>
              <a:t> </a:t>
            </a:r>
            <a:r>
              <a:rPr lang="en-US" sz="2800" dirty="0" err="1"/>
              <a:t>מהטוב</a:t>
            </a:r>
            <a:r>
              <a:rPr lang="en-US" sz="2800" dirty="0"/>
              <a:t> </a:t>
            </a:r>
            <a:r>
              <a:rPr lang="en-US" sz="2800" dirty="0" err="1"/>
              <a:t>ונשתדל</a:t>
            </a:r>
            <a:r>
              <a:rPr lang="en-US" sz="2800" dirty="0"/>
              <a:t> </a:t>
            </a:r>
            <a:r>
              <a:rPr lang="en-US" sz="2800" dirty="0" err="1"/>
              <a:t>לדבק</a:t>
            </a:r>
            <a:r>
              <a:rPr lang="en-US" sz="2800" dirty="0"/>
              <a:t> </a:t>
            </a:r>
            <a:r>
              <a:rPr lang="en-US" sz="2800" dirty="0" err="1"/>
              <a:t>בו</a:t>
            </a:r>
            <a:r>
              <a:rPr lang="en-US" sz="2800" dirty="0"/>
              <a:t>, </a:t>
            </a:r>
            <a:r>
              <a:rPr lang="en-US" sz="2800" dirty="0" err="1"/>
              <a:t>כן</a:t>
            </a:r>
            <a:r>
              <a:rPr lang="en-US" sz="2800" dirty="0"/>
              <a:t> </a:t>
            </a:r>
            <a:r>
              <a:rPr lang="en-US" sz="2800" dirty="0" err="1"/>
              <a:t>ישיגהו</a:t>
            </a:r>
            <a:r>
              <a:rPr lang="en-US" sz="2800" dirty="0"/>
              <a:t> </a:t>
            </a:r>
            <a:r>
              <a:rPr lang="en-US" sz="2800" dirty="0" err="1"/>
              <a:t>וישמח</a:t>
            </a:r>
            <a:r>
              <a:rPr lang="en-US" sz="2800" dirty="0"/>
              <a:t> </a:t>
            </a:r>
            <a:r>
              <a:rPr lang="en-US" sz="2800" dirty="0" err="1"/>
              <a:t>בו</a:t>
            </a:r>
            <a:r>
              <a:rPr lang="en-US" sz="2800" dirty="0"/>
              <a:t>. </a:t>
            </a:r>
          </a:p>
          <a:p>
            <a:pPr algn="just">
              <a:lnSpc>
                <a:spcPct val="130000"/>
              </a:lnSpc>
              <a:spcBef>
                <a:spcPts val="10"/>
              </a:spcBef>
            </a:pPr>
            <a:r>
              <a:rPr lang="en-US" sz="2800" dirty="0"/>
              <a:t>According to the extent that he conquered his inclination and lusts, and distanced from the factors which distance him from the good, and exerted himself to cling to G-d, to that extent will he attain it and rejoice in it.</a:t>
            </a:r>
          </a:p>
          <a:p>
            <a:endParaRPr lang="en-US" dirty="0"/>
          </a:p>
        </p:txBody>
      </p:sp>
    </p:spTree>
    <p:extLst>
      <p:ext uri="{BB962C8B-B14F-4D97-AF65-F5344CB8AC3E}">
        <p14:creationId xmlns:p14="http://schemas.microsoft.com/office/powerpoint/2010/main" val="36820089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4E16-1345-4C93-8720-CCEC8CDD0E02}"/>
              </a:ext>
            </a:extLst>
          </p:cNvPr>
          <p:cNvSpPr>
            <a:spLocks noGrp="1"/>
          </p:cNvSpPr>
          <p:nvPr>
            <p:ph type="title"/>
          </p:nvPr>
        </p:nvSpPr>
        <p:spPr/>
        <p:txBody>
          <a:bodyPr/>
          <a:lstStyle/>
          <a:p>
            <a:r>
              <a:rPr lang="en-US" dirty="0" err="1"/>
              <a:t>Rav</a:t>
            </a:r>
            <a:r>
              <a:rPr lang="en-US" dirty="0"/>
              <a:t> Nachman of </a:t>
            </a:r>
            <a:r>
              <a:rPr lang="en-US" dirty="0" err="1"/>
              <a:t>Breslov</a:t>
            </a:r>
            <a:r>
              <a:rPr lang="en-US" dirty="0"/>
              <a:t>- The Anti-Maimonidean</a:t>
            </a:r>
          </a:p>
        </p:txBody>
      </p:sp>
      <p:sp>
        <p:nvSpPr>
          <p:cNvPr id="3" name="Content Placeholder 2">
            <a:extLst>
              <a:ext uri="{FF2B5EF4-FFF2-40B4-BE49-F238E27FC236}">
                <a16:creationId xmlns:a16="http://schemas.microsoft.com/office/drawing/2014/main" id="{047C706B-FABB-45F0-AEDF-331AD21FAE38}"/>
              </a:ext>
            </a:extLst>
          </p:cNvPr>
          <p:cNvSpPr>
            <a:spLocks noGrp="1"/>
          </p:cNvSpPr>
          <p:nvPr>
            <p:ph idx="1"/>
          </p:nvPr>
        </p:nvSpPr>
        <p:spPr/>
        <p:txBody>
          <a:bodyPr/>
          <a:lstStyle/>
          <a:p>
            <a:pPr marL="0" marR="0" algn="r" rtl="1">
              <a:lnSpc>
                <a:spcPct val="125000"/>
              </a:lnSpc>
              <a:spcBef>
                <a:spcPts val="0"/>
              </a:spcBef>
              <a:spcAft>
                <a:spcPts val="0"/>
              </a:spcAft>
            </a:pPr>
            <a:r>
              <a:rPr lang="he-IL" sz="1800" dirty="0">
                <a:effectLst/>
                <a:latin typeface="Calibri" panose="020F0502020204030204" pitchFamily="34" charset="0"/>
                <a:ea typeface="Calibri" panose="020F0502020204030204" pitchFamily="34" charset="0"/>
                <a:cs typeface="Arial" panose="020B0604020202020204" pitchFamily="34" charset="0"/>
              </a:rPr>
              <a:t>עִקָּר הַתַּכְלִית וְהַשְּׁלֵמוּת הוּא רַק לַעֲבֹד הַשֵּׁם בִּתְמִימוּת גָּמוּר, בְּלִי שׁוּם חָכְמוֹת כְּלָל</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gn="just">
              <a:lnSpc>
                <a:spcPct val="125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ultimate goal and perfection is nothing other than to serve God with absolute simplicity, without any cleverness whatsoever.</a:t>
            </a:r>
          </a:p>
          <a:p>
            <a:pPr marL="0" marR="0" algn="just" rtl="1">
              <a:lnSpc>
                <a:spcPct val="125000"/>
              </a:lnSpc>
              <a:spcBef>
                <a:spcPts val="0"/>
              </a:spcBef>
              <a:spcAft>
                <a:spcPts val="0"/>
              </a:spcAft>
            </a:pPr>
            <a:r>
              <a:rPr lang="he-IL" sz="1800" dirty="0">
                <a:effectLst/>
                <a:latin typeface="Calibri" panose="020F0502020204030204" pitchFamily="34" charset="0"/>
                <a:ea typeface="Calibri" panose="020F0502020204030204" pitchFamily="34" charset="0"/>
                <a:cs typeface="Arial" panose="020B0604020202020204" pitchFamily="34" charset="0"/>
              </a:rPr>
              <a:t>כִּי יֵשׁ מְחַקְּרִים שֶׁאוֹמְרִים, שֶׁעִקָּר הַתַּכְלִית וְהָעוֹלָם הַבָּא הוּא רַק לָדַעַת כָּל דָּבָר כְּמוֹת שֶׁהוּא, כְּגוֹן לֵידַע הַכּוֹכָב כְּמוֹ שֶׁהוּא, לֵידַע מַהוּתוֹ וּמִפְּנֵי מָה עוֹמֵד בַּמָּקוֹם הַהוּא</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gn="just">
              <a:lnSpc>
                <a:spcPct val="125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There are philosophers who maintain that the ultimate goal and the World to Come are nothing other than to know each thing as it is; for example, knowing the star as it is—knowing its innate nature and why it is positioned where it is.</a:t>
            </a:r>
          </a:p>
          <a:p>
            <a:pPr marL="0" indent="0" algn="r" rtl="1">
              <a:buNone/>
            </a:pPr>
            <a:endParaRPr lang="en-US" dirty="0"/>
          </a:p>
        </p:txBody>
      </p:sp>
    </p:spTree>
    <p:extLst>
      <p:ext uri="{BB962C8B-B14F-4D97-AF65-F5344CB8AC3E}">
        <p14:creationId xmlns:p14="http://schemas.microsoft.com/office/powerpoint/2010/main" val="3752825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C6D-66E9-4B52-BD65-4DF8BACC56D1}"/>
              </a:ext>
            </a:extLst>
          </p:cNvPr>
          <p:cNvSpPr>
            <a:spLocks noGrp="1"/>
          </p:cNvSpPr>
          <p:nvPr>
            <p:ph type="title"/>
          </p:nvPr>
        </p:nvSpPr>
        <p:spPr/>
        <p:txBody>
          <a:bodyPr/>
          <a:lstStyle/>
          <a:p>
            <a:pPr algn="just"/>
            <a:r>
              <a:rPr lang="en-US" dirty="0" err="1"/>
              <a:t>Rav</a:t>
            </a:r>
            <a:r>
              <a:rPr lang="en-US" dirty="0"/>
              <a:t> Nachman of </a:t>
            </a:r>
            <a:r>
              <a:rPr lang="en-US" dirty="0" err="1"/>
              <a:t>Breslov</a:t>
            </a:r>
            <a:r>
              <a:rPr lang="en-US" dirty="0"/>
              <a:t>- The Anti-Maimonidean</a:t>
            </a:r>
          </a:p>
        </p:txBody>
      </p:sp>
      <p:sp>
        <p:nvSpPr>
          <p:cNvPr id="3" name="Content Placeholder 2">
            <a:extLst>
              <a:ext uri="{FF2B5EF4-FFF2-40B4-BE49-F238E27FC236}">
                <a16:creationId xmlns:a16="http://schemas.microsoft.com/office/drawing/2014/main" id="{DEA3F321-BF69-417F-AA7C-57AAAC5FADB5}"/>
              </a:ext>
            </a:extLst>
          </p:cNvPr>
          <p:cNvSpPr>
            <a:spLocks noGrp="1"/>
          </p:cNvSpPr>
          <p:nvPr>
            <p:ph idx="1"/>
          </p:nvPr>
        </p:nvSpPr>
        <p:spPr/>
        <p:txBody>
          <a:bodyPr>
            <a:normAutofit lnSpcReduction="10000"/>
          </a:bodyPr>
          <a:lstStyle/>
          <a:p>
            <a:pPr marL="0" marR="0" indent="0" algn="just" rtl="1">
              <a:lnSpc>
                <a:spcPct val="125000"/>
              </a:lnSpc>
              <a:spcBef>
                <a:spcPts val="0"/>
              </a:spcBef>
              <a:spcAft>
                <a:spcPts val="0"/>
              </a:spcAft>
              <a:buNone/>
            </a:pPr>
            <a:r>
              <a:rPr lang="he-IL" sz="1800" dirty="0">
                <a:effectLst/>
                <a:latin typeface="Calibri" panose="020F0502020204030204" pitchFamily="34" charset="0"/>
                <a:ea typeface="Calibri" panose="020F0502020204030204" pitchFamily="34" charset="0"/>
                <a:cs typeface="Arial" panose="020B0604020202020204" pitchFamily="34" charset="0"/>
              </a:rPr>
              <a:t>כִּי יֵשׁ מַשְׂכִּיל וּמֻשְׂכָּל וְשֵׁכֶל, דְּהַיְנוּ הַכֹּחַ הַמַּשְׂכִּיל, וְהַשֵּׂכֶל בְּעַצְמוֹ, וְהַדָּבָר הַמֻּשְׂכָּל, וְזֶהוּ הַתַּכְלִית וְהָעוֹלָם הַבָּא אֶצְלָם, שֶׁיִּהְיֶה נַעֲשֶׂה אֶחָד מֵהַמַּשְׂכִּיל וְהַמֻשְׂכָּל וְהַשֵּׂכֶל, וְהֵם מְבַלִּים יְמֵיהֶם עַל זֶה בָּעוֹלָם הַזֶּה לַחֲקֹר וּלְהַשִּׂיג הַמֻּשְׂכָּלוֹת, שֶׁזֶּהוּ הַתַּכְלִית אֶצְלָם, וְזֶהוּ בְּעַצְמוֹ הָעוֹלָם הַבָּא לְדַעְתָּם. רַק שֶׁבָּעוֹלָם הַזֶּה שֶׁמְּלֻבָּשִׁין בְּגוּף, אֵין לָהֶם תַּעֲנוּג כָּל־כָּךְ מִן הַחֲקִירוֹת, וּבָעוֹלָם הַבָּא שֶׁיִּתְפַּשְּׁטוּ מֵהַגּוּף, יִתְעַנְּגוּ מְאֹד מִזֶּה. וּלְדַעְתָּם הָרָעָה, עִקָּר הַשָּׂגַת הַתַּכְלִית הוּא עַל־יְדֵי חֲקִירוֹת וְחָכְמוֹת חִיצוֹנִיּוֹת שֶׁלָּהֶם</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just">
              <a:lnSpc>
                <a:spcPct val="125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For there is the knower, the known and the knowledge—i.e., the ability of the knower, the intellect itself, and the known object. For [the philosophers,] it is this which is the ultimate goal and the World to Come: that the knower, the known and the knowledge become one. They spend all their days in this world on this, engaging in philosophical enquiry to attain the necessary truths, which they regard as the ultimate goal. In their opinion, this itself is the World to Come. Notwithstanding that in this world, enclothed as they are in corporeality, the delight which they have from this philosophical enquiry is minimal, in the World to Come, where they will strip away the body, they will have great delight from this. Thus, according to their nefarious ideas, the ultimate goal is primarily attained by means of their philosophy and secular wisdoms.</a:t>
            </a:r>
          </a:p>
          <a:p>
            <a:pPr marL="0" indent="0" algn="r" rtl="1">
              <a:buNone/>
            </a:pPr>
            <a:endParaRPr lang="en-US" dirty="0"/>
          </a:p>
        </p:txBody>
      </p:sp>
    </p:spTree>
    <p:extLst>
      <p:ext uri="{BB962C8B-B14F-4D97-AF65-F5344CB8AC3E}">
        <p14:creationId xmlns:p14="http://schemas.microsoft.com/office/powerpoint/2010/main" val="398399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9CC5-F076-474B-9693-9E0920B62EC6}"/>
              </a:ext>
            </a:extLst>
          </p:cNvPr>
          <p:cNvSpPr>
            <a:spLocks noGrp="1"/>
          </p:cNvSpPr>
          <p:nvPr>
            <p:ph type="title"/>
          </p:nvPr>
        </p:nvSpPr>
        <p:spPr/>
        <p:txBody>
          <a:bodyPr/>
          <a:lstStyle/>
          <a:p>
            <a:pPr algn="ctr"/>
            <a:r>
              <a:rPr lang="en-US" dirty="0"/>
              <a:t>The Example- Hashem only has in this World the Four Cubits of the Halacha</a:t>
            </a:r>
          </a:p>
        </p:txBody>
      </p:sp>
      <p:sp>
        <p:nvSpPr>
          <p:cNvPr id="3" name="Content Placeholder 2">
            <a:extLst>
              <a:ext uri="{FF2B5EF4-FFF2-40B4-BE49-F238E27FC236}">
                <a16:creationId xmlns:a16="http://schemas.microsoft.com/office/drawing/2014/main" id="{C70E8576-825E-4E5C-B5EF-ADAFF208DDDE}"/>
              </a:ext>
            </a:extLst>
          </p:cNvPr>
          <p:cNvSpPr>
            <a:spLocks noGrp="1"/>
          </p:cNvSpPr>
          <p:nvPr>
            <p:ph idx="1"/>
          </p:nvPr>
        </p:nvSpPr>
        <p:spPr/>
        <p:txBody>
          <a:bodyPr>
            <a:normAutofit fontScale="77500" lnSpcReduction="20000"/>
          </a:bodyPr>
          <a:lstStyle/>
          <a:p>
            <a:pPr marL="0" indent="0" algn="just" rtl="1">
              <a:buNone/>
            </a:pPr>
            <a:r>
              <a:rPr lang="he-IL" dirty="0"/>
              <a:t>ואמרו (פ"ק ד</a:t>
            </a:r>
            <a:r>
              <a:rPr lang="he-IL" dirty="0">
                <a:hlinkClick r:id="rId2"/>
              </a:rPr>
              <a:t>ברכות דף ח.</a:t>
            </a:r>
            <a:r>
              <a:rPr lang="he-IL" dirty="0"/>
              <a:t>) אין להקב"ה בעולמו אלא ארבע אמות של הלכה בלבד והשב לבך לזה הדבר שאם תסתכל אותו על פשוטו תמצאנו רחוק מאד מן האמת </a:t>
            </a:r>
            <a:r>
              <a:rPr lang="he-IL" b="1" dirty="0"/>
              <a:t>כאילו ארבע אמות של הלכה בלבד היא התכונה הנדרשת ושאר החכמות והדעות מושלכות אחר גויו</a:t>
            </a:r>
            <a:r>
              <a:rPr lang="he-IL" dirty="0"/>
              <a:t>. ובזמן שם ועבר ואחריו שלא היתה שם הלכה הנוכל לומר שאין להקב"ה חלק בעולם כלל.</a:t>
            </a:r>
            <a:endParaRPr lang="en-US" dirty="0"/>
          </a:p>
          <a:p>
            <a:pPr marL="0" indent="0" algn="just">
              <a:buNone/>
            </a:pPr>
            <a:r>
              <a:rPr lang="en-US" dirty="0"/>
              <a:t>And they said (</a:t>
            </a:r>
            <a:r>
              <a:rPr lang="en-US" dirty="0" err="1">
                <a:hlinkClick r:id="rId2"/>
              </a:rPr>
              <a:t>Berakhot</a:t>
            </a:r>
            <a:r>
              <a:rPr lang="en-US" dirty="0">
                <a:hlinkClick r:id="rId2"/>
              </a:rPr>
              <a:t> 8a</a:t>
            </a:r>
            <a:r>
              <a:rPr lang="en-US" dirty="0"/>
              <a:t>), "The Holy One, blessed be He, only has in His world the four cubits of the law (halakha) alone." </a:t>
            </a:r>
            <a:r>
              <a:rPr lang="en-US" b="1" dirty="0"/>
              <a:t>And put your heart to this thing – since if you examine it according to its simple meaning, you will find it very far from the truth; as if the four cubits of the law alone are the appropriate focus and the other wisdoms and traits are thrown behind His back.</a:t>
            </a:r>
            <a:r>
              <a:rPr lang="en-US" dirty="0"/>
              <a:t> And at the time of Shem and Ever and after it, when there was no halakha, can we say the there is no share in the world to the Holy One, blessed be He, at all?</a:t>
            </a:r>
          </a:p>
        </p:txBody>
      </p:sp>
    </p:spTree>
    <p:extLst>
      <p:ext uri="{BB962C8B-B14F-4D97-AF65-F5344CB8AC3E}">
        <p14:creationId xmlns:p14="http://schemas.microsoft.com/office/powerpoint/2010/main" val="2572703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926F-DA07-461B-8148-50A30B3B7F69}"/>
              </a:ext>
            </a:extLst>
          </p:cNvPr>
          <p:cNvSpPr>
            <a:spLocks noGrp="1"/>
          </p:cNvSpPr>
          <p:nvPr>
            <p:ph type="title"/>
          </p:nvPr>
        </p:nvSpPr>
        <p:spPr/>
        <p:txBody>
          <a:bodyPr/>
          <a:lstStyle/>
          <a:p>
            <a:pPr algn="just"/>
            <a:r>
              <a:rPr lang="en-US" dirty="0" err="1"/>
              <a:t>Rav</a:t>
            </a:r>
            <a:r>
              <a:rPr lang="en-US" dirty="0"/>
              <a:t> Nachman of </a:t>
            </a:r>
            <a:r>
              <a:rPr lang="en-US" dirty="0" err="1"/>
              <a:t>Breslov</a:t>
            </a:r>
            <a:r>
              <a:rPr lang="en-US" dirty="0"/>
              <a:t>- The Anti-Maimonidean</a:t>
            </a:r>
          </a:p>
        </p:txBody>
      </p:sp>
      <p:sp>
        <p:nvSpPr>
          <p:cNvPr id="3" name="Content Placeholder 2">
            <a:extLst>
              <a:ext uri="{FF2B5EF4-FFF2-40B4-BE49-F238E27FC236}">
                <a16:creationId xmlns:a16="http://schemas.microsoft.com/office/drawing/2014/main" id="{F411357C-ABEF-43E0-B07E-F7011706EA50}"/>
              </a:ext>
            </a:extLst>
          </p:cNvPr>
          <p:cNvSpPr>
            <a:spLocks noGrp="1"/>
          </p:cNvSpPr>
          <p:nvPr>
            <p:ph idx="1"/>
          </p:nvPr>
        </p:nvSpPr>
        <p:spPr/>
        <p:txBody>
          <a:bodyPr>
            <a:normAutofit fontScale="85000" lnSpcReduction="10000"/>
          </a:bodyPr>
          <a:lstStyle/>
          <a:p>
            <a:pPr marL="0" indent="0" algn="just" rtl="1">
              <a:lnSpc>
                <a:spcPct val="130000"/>
              </a:lnSpc>
              <a:buNone/>
            </a:pPr>
            <a:r>
              <a:rPr lang="he-IL" sz="1800" dirty="0">
                <a:effectLst/>
                <a:latin typeface="Calibri" panose="020F0502020204030204" pitchFamily="34" charset="0"/>
                <a:ea typeface="Calibri" panose="020F0502020204030204" pitchFamily="34" charset="0"/>
                <a:cs typeface="Arial" panose="020B0604020202020204" pitchFamily="34" charset="0"/>
              </a:rPr>
              <a:t>וְתֵדַע שֶׁאֵין הַדָּבָר כְּדַעְתָּם, חַס וְשָׁלוֹם, כִּי אִם־כֵּן לֹא יַשִּׂיגוּ הַתַּכְלִית, רַק מְתֵי מְעַט מְעַט מְאֹד, דְּהַיְנוּ הַבַּעֲלֵי־שֵׂכֶל פִילוֹסוֹפִים, וּמַה יַּעֲשׂוּ קְטַנֵּי הָעֵרֶךְ, שֶׁאֵין לָהֶם שֵׂכֶל כָּזֶה לַחֲקֹר חֲקִירוֹת, לָדַעַת הַמֻּשְׂכָּלוֹת, שֶׁהֵם רֹב וְעִקָּר הָעוֹלָם, אֵיךְ יַשִּׂיגוּ הֵם אֶת הַתַּכְלִית</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indent="0" algn="just">
              <a:lnSpc>
                <a:spcPct val="130000"/>
              </a:lnSpc>
              <a:buNone/>
            </a:pPr>
            <a:r>
              <a:rPr lang="en-US" sz="1800" dirty="0">
                <a:effectLst/>
                <a:latin typeface="Calibri" panose="020F0502020204030204" pitchFamily="34" charset="0"/>
                <a:ea typeface="Calibri" panose="020F0502020204030204" pitchFamily="34" charset="0"/>
                <a:cs typeface="Arial" panose="020B0604020202020204" pitchFamily="34" charset="0"/>
              </a:rPr>
              <a:t>And you should know that the matter is not as they maintain, God forbid. For if it were so, then only very, very few—namely, the intellectually elite philosophers—would attain the ultimate goal. Then what of the ordinary folk, who lack the mind for engaging in philosophical enquiry to know the necessary truths? They are the majority and the nucleus of the world. How would they attain the ultimate goal?</a:t>
            </a:r>
          </a:p>
          <a:p>
            <a:pPr marL="0" indent="0" algn="just" rtl="1">
              <a:lnSpc>
                <a:spcPct val="130000"/>
              </a:lnSpc>
              <a:buNone/>
            </a:pPr>
            <a:r>
              <a:rPr lang="he-IL" sz="1800" dirty="0">
                <a:effectLst/>
                <a:latin typeface="Calibri" panose="020F0502020204030204" pitchFamily="34" charset="0"/>
                <a:ea typeface="Calibri" panose="020F0502020204030204" pitchFamily="34" charset="0"/>
                <a:cs typeface="Arial" panose="020B0604020202020204" pitchFamily="34" charset="0"/>
              </a:rPr>
              <a:t>אֲבָל בֶּאֱמֶת עִקָּר הַשָּׂגַת הַתַּכְלִית הוּא רַק עַל־יְדֵי תְּמִימוּת דַּיְקָא, דְּהַיְנוּ יִרְאַת־הַשֵּׁם וּמִצְווֹת מַעֲשִׂיּוֹת בִּפְשִׁיטוּת גָּמוּר. וְזֶהוּ (סוף קהלת): סוֹף דָּבָר הַכֹּל נִשְׁמָע, אֶת הָאֱלֹֹקִים יְרָא וְאֶת מִצְו‍ֹתָיו שְׁמוֹר, כִּי זֶה כָּל הָאָדָם; הַיְנוּ שֶׁשְּׁלֹמֹה הַמֶּלֶךְ, עָלָיו הַשָּׁלוֹם, מְלַמֵּד אוֹתָנוּ, שֶׁעִקָּר הַשָּׂגַת הַתַּכְלִית, שֶׁהוּא בְּחִינַת סוֹף דָּבָר, הוּא רַק עַל־יְדֵי תְּמִימוּת וּפְשִׁיטוּת, לְיִרְאָה אֶת ה' וְלִשְׁמֹר מִצְוו‍ֹתָיו בִּפְשִׁיטוּת</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indent="0" algn="just">
              <a:lnSpc>
                <a:spcPct val="130000"/>
              </a:lnSpc>
              <a:buNone/>
            </a:pPr>
            <a:r>
              <a:rPr lang="en-US" sz="1800" dirty="0">
                <a:effectLst/>
                <a:latin typeface="Calibri" panose="020F0502020204030204" pitchFamily="34" charset="0"/>
                <a:ea typeface="Calibri" panose="020F0502020204030204" pitchFamily="34" charset="0"/>
                <a:cs typeface="Arial" panose="020B0604020202020204" pitchFamily="34" charset="0"/>
              </a:rPr>
              <a:t>But in fact, attainment of the ultimate goal is specifically through simplicity—i.e., fear of God, and [fulfilling] the applied mitzvot with total straightforwardness. This is the meaning of “Ultimately, all things having been considered: Fear the Lord and keep His commandments! For this is [the sum of] all mankind” (Ecclesiastes 12:13). In other words, King </a:t>
            </a:r>
            <a:r>
              <a:rPr lang="en-US" sz="1800" dirty="0" err="1">
                <a:effectLst/>
                <a:latin typeface="Calibri" panose="020F0502020204030204" pitchFamily="34" charset="0"/>
                <a:ea typeface="Calibri" panose="020F0502020204030204" pitchFamily="34" charset="0"/>
                <a:cs typeface="Arial" panose="020B0604020202020204" pitchFamily="34" charset="0"/>
              </a:rPr>
              <a:t>Shlomo</a:t>
            </a:r>
            <a:r>
              <a:rPr lang="en-US" sz="1800" dirty="0">
                <a:effectLst/>
                <a:latin typeface="Calibri" panose="020F0502020204030204" pitchFamily="34" charset="0"/>
                <a:ea typeface="Calibri" panose="020F0502020204030204" pitchFamily="34" charset="0"/>
                <a:cs typeface="Arial" panose="020B0604020202020204" pitchFamily="34" charset="0"/>
              </a:rPr>
              <a:t>, of blessed memory, teaches us that the attainment of the ultimate goal, the concept of “Ultimately,” is essentially only by means of simplicity and straightforwardness—to fear God and observe His mitzvot straightforwardly.</a:t>
            </a:r>
          </a:p>
          <a:p>
            <a:pPr marL="0" indent="0" algn="just">
              <a:lnSpc>
                <a:spcPct val="130000"/>
              </a:lnSpc>
              <a:buNone/>
            </a:pPr>
            <a:endParaRPr lang="en-US" dirty="0"/>
          </a:p>
        </p:txBody>
      </p:sp>
    </p:spTree>
    <p:extLst>
      <p:ext uri="{BB962C8B-B14F-4D97-AF65-F5344CB8AC3E}">
        <p14:creationId xmlns:p14="http://schemas.microsoft.com/office/powerpoint/2010/main" val="83117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C452-061E-4EA8-907E-932D0A946F51}"/>
              </a:ext>
            </a:extLst>
          </p:cNvPr>
          <p:cNvSpPr>
            <a:spLocks noGrp="1"/>
          </p:cNvSpPr>
          <p:nvPr>
            <p:ph type="title"/>
          </p:nvPr>
        </p:nvSpPr>
        <p:spPr/>
        <p:txBody>
          <a:bodyPr/>
          <a:lstStyle/>
          <a:p>
            <a:pPr algn="ctr"/>
            <a:r>
              <a:rPr lang="en-US" dirty="0"/>
              <a:t>The Example- Hashem only has in this World the Four Cubits of the Halacha</a:t>
            </a:r>
          </a:p>
        </p:txBody>
      </p:sp>
      <p:sp>
        <p:nvSpPr>
          <p:cNvPr id="3" name="Content Placeholder 2">
            <a:extLst>
              <a:ext uri="{FF2B5EF4-FFF2-40B4-BE49-F238E27FC236}">
                <a16:creationId xmlns:a16="http://schemas.microsoft.com/office/drawing/2014/main" id="{7B84D09C-6167-4900-AB7F-A5BDD97A78FD}"/>
              </a:ext>
            </a:extLst>
          </p:cNvPr>
          <p:cNvSpPr>
            <a:spLocks noGrp="1"/>
          </p:cNvSpPr>
          <p:nvPr>
            <p:ph idx="1"/>
          </p:nvPr>
        </p:nvSpPr>
        <p:spPr/>
        <p:txBody>
          <a:bodyPr/>
          <a:lstStyle/>
          <a:p>
            <a:pPr marL="0" indent="0" algn="just" rtl="1">
              <a:buNone/>
            </a:pPr>
            <a:r>
              <a:rPr lang="he-IL" dirty="0"/>
              <a:t>אבל אם תעיין זה הדבר עיון שכלי תראה בו מן החכמות דבר פלא ותמצאנו מוסף כלל גדול מן המושכלות: ואני אבארם לך כדי שיהיה לך דמיון לשאר מה שיבא לידך ולכך שים לבך אליו כראוי</a:t>
            </a:r>
            <a:endParaRPr lang="en-US" dirty="0"/>
          </a:p>
          <a:p>
            <a:pPr marL="0" indent="0" algn="just">
              <a:buNone/>
            </a:pPr>
            <a:r>
              <a:rPr lang="en-US" dirty="0"/>
              <a:t>But if you investigate this matter intellectually, you will see in it a wonderful thing from the wisdoms, and it will add a great principle about the disciplines. And I will elucidate them for you in order that it be an example for the rest of what comes to your hand. And hence, place your heart to it as is fit.</a:t>
            </a:r>
            <a:endParaRPr lang="he-IL" dirty="0"/>
          </a:p>
          <a:p>
            <a:pPr marL="0" indent="0" algn="just" rtl="1">
              <a:buNone/>
            </a:pPr>
            <a:endParaRPr lang="en-US" dirty="0"/>
          </a:p>
        </p:txBody>
      </p:sp>
    </p:spTree>
    <p:extLst>
      <p:ext uri="{BB962C8B-B14F-4D97-AF65-F5344CB8AC3E}">
        <p14:creationId xmlns:p14="http://schemas.microsoft.com/office/powerpoint/2010/main" val="107751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2B41-DC25-4C48-9A2B-C5EFD04968E4}"/>
              </a:ext>
            </a:extLst>
          </p:cNvPr>
          <p:cNvSpPr>
            <a:spLocks noGrp="1"/>
          </p:cNvSpPr>
          <p:nvPr>
            <p:ph type="title"/>
          </p:nvPr>
        </p:nvSpPr>
        <p:spPr/>
        <p:txBody>
          <a:bodyPr/>
          <a:lstStyle/>
          <a:p>
            <a:pPr algn="ctr"/>
            <a:r>
              <a:rPr lang="en-US" dirty="0" err="1"/>
              <a:t>Berachot</a:t>
            </a:r>
            <a:r>
              <a:rPr lang="en-US" dirty="0"/>
              <a:t> 8a- Only The Four Cubits of Halacha</a:t>
            </a:r>
          </a:p>
        </p:txBody>
      </p:sp>
      <p:sp>
        <p:nvSpPr>
          <p:cNvPr id="3" name="Content Placeholder 2">
            <a:extLst>
              <a:ext uri="{FF2B5EF4-FFF2-40B4-BE49-F238E27FC236}">
                <a16:creationId xmlns:a16="http://schemas.microsoft.com/office/drawing/2014/main" id="{F41F6C6F-96F6-4E60-94A2-F7EF334ED3DE}"/>
              </a:ext>
            </a:extLst>
          </p:cNvPr>
          <p:cNvSpPr>
            <a:spLocks noGrp="1"/>
          </p:cNvSpPr>
          <p:nvPr>
            <p:ph idx="1"/>
          </p:nvPr>
        </p:nvSpPr>
        <p:spPr/>
        <p:txBody>
          <a:bodyPr>
            <a:normAutofit fontScale="77500" lnSpcReduction="20000"/>
          </a:bodyPr>
          <a:lstStyle/>
          <a:p>
            <a:pPr marL="0" indent="0" algn="just" rtl="1">
              <a:buNone/>
            </a:pPr>
            <a:r>
              <a:rPr lang="he-IL" dirty="0"/>
              <a:t>אֲמַר לֵיהּ רָבָא לְרַפְרָם בַּר פָּפָּא: לֵימָא לָן מָר מֵהָנֵי מִילֵּי מְעַלְּיָיתָא דְּאָמְרַתְּ מִשְּׁמֵיהּ דְּרַב חִסְדָּא בְּמִילֵּי דְבֵי כְנִישְׁתָּא. </a:t>
            </a:r>
          </a:p>
          <a:p>
            <a:pPr marL="0" indent="0" algn="just" rtl="1">
              <a:buNone/>
            </a:pPr>
            <a:r>
              <a:rPr lang="he-IL" dirty="0"/>
              <a:t>אֲמַר לֵיהּ, הָכִי אָמַר רַב חִסְדָּא: מַאי דִּכְתִיב, ״אֹהֵב ה׳ שַׁעֲרֵי צִיּוֹן מִכֹּל מִשְׁכְּנוֹת יַעֲקֹב״: אוֹהֵב ה׳ שְׁעָרִים הַמְצוּיָּינִים בַּהֲלָכָה, יוֹתֵר מִבָּתֵּי כְנֵסִיּוֹת וּמִבָּתֵּי מִדְרָשׁוֹת</a:t>
            </a:r>
            <a:endParaRPr lang="en-US" dirty="0"/>
          </a:p>
          <a:p>
            <a:pPr marL="0" indent="0" algn="just">
              <a:buNone/>
            </a:pPr>
            <a:r>
              <a:rPr lang="en-US" dirty="0" err="1">
                <a:hlinkClick r:id="rId2"/>
              </a:rPr>
              <a:t>Rava</a:t>
            </a:r>
            <a:r>
              <a:rPr lang="en-US" dirty="0"/>
              <a:t> said to </a:t>
            </a:r>
            <a:r>
              <a:rPr lang="en-US" dirty="0" err="1">
                <a:hlinkClick r:id="rId3"/>
              </a:rPr>
              <a:t>Rafram</a:t>
            </a:r>
            <a:r>
              <a:rPr lang="en-US" dirty="0">
                <a:hlinkClick r:id="rId3"/>
              </a:rPr>
              <a:t> bar Pappa</a:t>
            </a:r>
            <a:r>
              <a:rPr lang="en-US" dirty="0"/>
              <a:t>: Let the Master say to us some of those outstanding statements that you said in the name of </a:t>
            </a:r>
            <a:r>
              <a:rPr lang="en-US" dirty="0" err="1">
                <a:hlinkClick r:id="rId4"/>
              </a:rPr>
              <a:t>Rav</a:t>
            </a:r>
            <a:r>
              <a:rPr lang="en-US" dirty="0">
                <a:hlinkClick r:id="rId4"/>
              </a:rPr>
              <a:t> </a:t>
            </a:r>
            <a:r>
              <a:rPr lang="en-US" dirty="0" err="1">
                <a:hlinkClick r:id="rId4"/>
              </a:rPr>
              <a:t>Ḥisda</a:t>
            </a:r>
            <a:r>
              <a:rPr lang="en-US" dirty="0"/>
              <a:t> with regard to matters of the synagogue.</a:t>
            </a:r>
          </a:p>
          <a:p>
            <a:pPr marL="0" indent="0" algn="just">
              <a:buNone/>
            </a:pPr>
            <a:r>
              <a:rPr lang="en-US" dirty="0" err="1">
                <a:hlinkClick r:id="rId5"/>
              </a:rPr>
              <a:t>Rafram</a:t>
            </a:r>
            <a:r>
              <a:rPr lang="en-US" dirty="0"/>
              <a:t> </a:t>
            </a:r>
            <a:r>
              <a:rPr lang="en-US" b="1" dirty="0"/>
              <a:t>said to him, </a:t>
            </a:r>
            <a:r>
              <a:rPr lang="en-US" b="1" dirty="0" err="1">
                <a:hlinkClick r:id="rId4"/>
              </a:rPr>
              <a:t>Rav</a:t>
            </a:r>
            <a:r>
              <a:rPr lang="en-US" b="1" dirty="0">
                <a:hlinkClick r:id="rId4"/>
              </a:rPr>
              <a:t> </a:t>
            </a:r>
            <a:r>
              <a:rPr lang="en-US" b="1" dirty="0" err="1">
                <a:hlinkClick r:id="rId4"/>
              </a:rPr>
              <a:t>Ḥisda</a:t>
            </a:r>
            <a:r>
              <a:rPr lang="en-US" b="1" dirty="0"/>
              <a:t> said as follows: What is</a:t>
            </a:r>
            <a:r>
              <a:rPr lang="en-US" dirty="0"/>
              <a:t> the meaning of the verse: </a:t>
            </a:r>
            <a:r>
              <a:rPr lang="en-US" b="1" dirty="0"/>
              <a:t>“The Lord loves the gates of Zion [</a:t>
            </a:r>
            <a:r>
              <a:rPr lang="en-US" b="1" i="1" dirty="0" err="1"/>
              <a:t>Tziyyon</a:t>
            </a:r>
            <a:r>
              <a:rPr lang="en-US" b="1" dirty="0"/>
              <a:t>] more than all the dwellings of Jacob”</a:t>
            </a:r>
            <a:r>
              <a:rPr lang="en-US" dirty="0"/>
              <a:t> (</a:t>
            </a:r>
            <a:r>
              <a:rPr lang="en-US" dirty="0">
                <a:hlinkClick r:id="rId6"/>
              </a:rPr>
              <a:t>Psalms 87:2</a:t>
            </a:r>
            <a:r>
              <a:rPr lang="en-US" dirty="0"/>
              <a:t>)? This means that </a:t>
            </a:r>
            <a:r>
              <a:rPr lang="en-US" b="1" dirty="0"/>
              <a:t>the Lord loves the gates distinguished [</a:t>
            </a:r>
            <a:r>
              <a:rPr lang="en-US" b="1" i="1" dirty="0" err="1"/>
              <a:t>metzuyanim</a:t>
            </a:r>
            <a:r>
              <a:rPr lang="en-US" b="1" dirty="0"/>
              <a:t>] through more than the synagogues and study halls.</a:t>
            </a:r>
            <a:endParaRPr lang="he-IL" dirty="0"/>
          </a:p>
          <a:p>
            <a:pPr algn="just" rtl="1"/>
            <a:endParaRPr lang="en-US" dirty="0"/>
          </a:p>
        </p:txBody>
      </p:sp>
    </p:spTree>
    <p:extLst>
      <p:ext uri="{BB962C8B-B14F-4D97-AF65-F5344CB8AC3E}">
        <p14:creationId xmlns:p14="http://schemas.microsoft.com/office/powerpoint/2010/main" val="428964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FF58-CDA1-4569-B602-C5D40CF720FC}"/>
              </a:ext>
            </a:extLst>
          </p:cNvPr>
          <p:cNvSpPr>
            <a:spLocks noGrp="1"/>
          </p:cNvSpPr>
          <p:nvPr>
            <p:ph type="title"/>
          </p:nvPr>
        </p:nvSpPr>
        <p:spPr/>
        <p:txBody>
          <a:bodyPr/>
          <a:lstStyle/>
          <a:p>
            <a:pPr algn="ctr"/>
            <a:r>
              <a:rPr lang="en-US" dirty="0" err="1"/>
              <a:t>Berachot</a:t>
            </a:r>
            <a:r>
              <a:rPr lang="en-US" dirty="0"/>
              <a:t> 8a- Only The Four Cubits of Halacha</a:t>
            </a:r>
          </a:p>
        </p:txBody>
      </p:sp>
      <p:sp>
        <p:nvSpPr>
          <p:cNvPr id="3" name="Content Placeholder 2">
            <a:extLst>
              <a:ext uri="{FF2B5EF4-FFF2-40B4-BE49-F238E27FC236}">
                <a16:creationId xmlns:a16="http://schemas.microsoft.com/office/drawing/2014/main" id="{3EADC97B-5FFC-4F60-8E39-3ED4FAB22750}"/>
              </a:ext>
            </a:extLst>
          </p:cNvPr>
          <p:cNvSpPr>
            <a:spLocks noGrp="1"/>
          </p:cNvSpPr>
          <p:nvPr>
            <p:ph idx="1"/>
          </p:nvPr>
        </p:nvSpPr>
        <p:spPr/>
        <p:txBody>
          <a:bodyPr>
            <a:normAutofit fontScale="62500" lnSpcReduction="20000"/>
          </a:bodyPr>
          <a:lstStyle/>
          <a:p>
            <a:pPr marL="0" indent="0" algn="r" rtl="1">
              <a:lnSpc>
                <a:spcPct val="120000"/>
              </a:lnSpc>
              <a:spcBef>
                <a:spcPts val="10"/>
              </a:spcBef>
              <a:buNone/>
            </a:pPr>
            <a:r>
              <a:rPr lang="he-IL" dirty="0"/>
              <a:t>וְהַיְינוּ דְּאָמַר רַבִּי חִיָּיא בַּר אַמֵּי מִשְּׁמֵיהּ </a:t>
            </a:r>
            <a:r>
              <a:rPr lang="he-IL" dirty="0">
                <a:hlinkClick r:id="rId2"/>
              </a:rPr>
              <a:t>דְּעוּלָּא</a:t>
            </a:r>
            <a:r>
              <a:rPr lang="he-IL" dirty="0"/>
              <a:t>: מִיּוֹם שֶׁחָרַב בֵּית הַמִּקְדָּשׁ אֵין לוֹ לְהַקָּדוֹשׁ בָּרוּךְ הוּא בְּעוֹלָמוֹ אֶלָּא אַרְבַּע אַמּוֹת שֶׁל הֲלָכָה בִּלְבַד.</a:t>
            </a:r>
            <a:endParaRPr lang="en-US" dirty="0"/>
          </a:p>
          <a:p>
            <a:pPr marL="0" indent="0" algn="just">
              <a:lnSpc>
                <a:spcPct val="120000"/>
              </a:lnSpc>
              <a:spcBef>
                <a:spcPts val="10"/>
              </a:spcBef>
              <a:buNone/>
            </a:pPr>
            <a:r>
              <a:rPr lang="en-US" b="1" dirty="0"/>
              <a:t>And this</a:t>
            </a:r>
            <a:r>
              <a:rPr lang="en-US" dirty="0"/>
              <a:t> is expressed in that which </a:t>
            </a:r>
            <a:r>
              <a:rPr lang="en-US" b="1" dirty="0"/>
              <a:t>Rabbi </a:t>
            </a:r>
            <a:r>
              <a:rPr lang="en-US" b="1" dirty="0" err="1"/>
              <a:t>Ḥiyya</a:t>
            </a:r>
            <a:r>
              <a:rPr lang="en-US" b="1" dirty="0"/>
              <a:t> bar Ami said in the name of </a:t>
            </a:r>
            <a:r>
              <a:rPr lang="en-US" b="1" dirty="0">
                <a:hlinkClick r:id="rId2"/>
              </a:rPr>
              <a:t>Ulla</a:t>
            </a:r>
            <a:r>
              <a:rPr lang="en-US" b="1" dirty="0"/>
              <a:t>: Since the day the Temple,</a:t>
            </a:r>
            <a:r>
              <a:rPr lang="en-US" dirty="0"/>
              <a:t> where the Divine Presence rested in this world, </a:t>
            </a:r>
            <a:r>
              <a:rPr lang="en-US" b="1" dirty="0"/>
              <a:t>was destroyed, the Holy One, Blessed be He, has only</a:t>
            </a:r>
            <a:r>
              <a:rPr lang="en-US" dirty="0"/>
              <a:t> one place </a:t>
            </a:r>
            <a:r>
              <a:rPr lang="en-US" b="1" dirty="0"/>
              <a:t>in His world</a:t>
            </a:r>
            <a:r>
              <a:rPr lang="en-US" dirty="0"/>
              <a:t> where he reveals His presence exclusively; </a:t>
            </a:r>
            <a:r>
              <a:rPr lang="en-US" b="1" dirty="0"/>
              <a:t>only the four cubits</a:t>
            </a:r>
            <a:r>
              <a:rPr lang="en-US" dirty="0"/>
              <a:t> where the study </a:t>
            </a:r>
            <a:r>
              <a:rPr lang="en-US" b="1" dirty="0"/>
              <a:t>of </a:t>
            </a:r>
            <a:r>
              <a:rPr lang="en-US" b="1" i="1" dirty="0"/>
              <a:t>halakha</a:t>
            </a:r>
            <a:r>
              <a:rPr lang="en-US" dirty="0"/>
              <a:t> is undertaken</a:t>
            </a:r>
            <a:r>
              <a:rPr lang="en-US" b="1" dirty="0"/>
              <a:t>.</a:t>
            </a:r>
          </a:p>
          <a:p>
            <a:pPr marL="0" indent="0" algn="just" rtl="1">
              <a:lnSpc>
                <a:spcPct val="120000"/>
              </a:lnSpc>
              <a:spcBef>
                <a:spcPts val="10"/>
              </a:spcBef>
              <a:buNone/>
            </a:pPr>
            <a:r>
              <a:rPr lang="he-IL" dirty="0"/>
              <a:t>וְאָמַר </a:t>
            </a:r>
            <a:r>
              <a:rPr lang="he-IL" dirty="0">
                <a:hlinkClick r:id="rId3"/>
              </a:rPr>
              <a:t>אַבָּיֵי</a:t>
            </a:r>
            <a:r>
              <a:rPr lang="he-IL" dirty="0"/>
              <a:t>: מֵרֵישׁ הֲוָה גָּרֵיסְנָא בְּגוֹ בֵּיתָא וּמְצַלֵּינָא בְּבֵי כְנִישְׁתָּא. כֵּיוָן דִּשְׁמַעְנָא לְהָא דְּאָמַר רַבִּי חִיָּיא בַּר אַמֵּי מִשְּׁמֵיהּ </a:t>
            </a:r>
            <a:r>
              <a:rPr lang="he-IL" dirty="0">
                <a:hlinkClick r:id="rId2"/>
              </a:rPr>
              <a:t>דְּעוּלָּא</a:t>
            </a:r>
            <a:r>
              <a:rPr lang="he-IL" dirty="0"/>
              <a:t> — מִיּוֹם שֶׁחָרַב בֵּית הַמִּקְדָּשׁ אֵין לוֹ לְהַקָּדוֹשׁ בָּרוּךְ הוּא בְּעוֹלָמוֹ אֶלָּא אַרְבַּע אַמּוֹת שֶׁל הֲלָכָה בִּלְבַד — לָא הֲוָה מְצַלֵּינָא אֶלָּא הֵיכָא דְּגָרֵיסְנָא.</a:t>
            </a:r>
            <a:endParaRPr lang="en-US" dirty="0"/>
          </a:p>
          <a:p>
            <a:pPr marL="0" indent="0" algn="just">
              <a:lnSpc>
                <a:spcPct val="120000"/>
              </a:lnSpc>
              <a:spcBef>
                <a:spcPts val="10"/>
              </a:spcBef>
              <a:buNone/>
            </a:pPr>
            <a:r>
              <a:rPr lang="en-US" b="1" dirty="0" err="1">
                <a:hlinkClick r:id="rId3"/>
              </a:rPr>
              <a:t>Abaye</a:t>
            </a:r>
            <a:r>
              <a:rPr lang="en-US" b="1" dirty="0"/>
              <a:t> said: At first I studied in the house and prayed in the synagogue. Once I heard what Rabbi </a:t>
            </a:r>
            <a:r>
              <a:rPr lang="en-US" b="1" dirty="0" err="1"/>
              <a:t>Ḥiyya</a:t>
            </a:r>
            <a:r>
              <a:rPr lang="en-US" b="1" dirty="0"/>
              <a:t> bar Ami said in the name of </a:t>
            </a:r>
            <a:r>
              <a:rPr lang="en-US" b="1" dirty="0">
                <a:hlinkClick r:id="rId2"/>
              </a:rPr>
              <a:t>Ulla</a:t>
            </a:r>
            <a:r>
              <a:rPr lang="en-US" b="1" dirty="0"/>
              <a:t>: Since the day the Temple was destroyed, the Holy One, Blessed be He, has only</a:t>
            </a:r>
            <a:r>
              <a:rPr lang="en-US" dirty="0"/>
              <a:t> one place </a:t>
            </a:r>
            <a:r>
              <a:rPr lang="en-US" b="1" dirty="0"/>
              <a:t>in His world, only the four cubits of </a:t>
            </a:r>
            <a:r>
              <a:rPr lang="en-US" b="1" i="1" dirty="0"/>
              <a:t>halakha</a:t>
            </a:r>
            <a:r>
              <a:rPr lang="en-US" b="1" dirty="0"/>
              <a:t> alone,</a:t>
            </a:r>
            <a:r>
              <a:rPr lang="en-US" dirty="0"/>
              <a:t> from which I understood the significance of the four cubits of </a:t>
            </a:r>
            <a:r>
              <a:rPr lang="en-US" i="1" dirty="0"/>
              <a:t>halakha</a:t>
            </a:r>
            <a:r>
              <a:rPr lang="en-US" dirty="0"/>
              <a:t>, and </a:t>
            </a:r>
            <a:r>
              <a:rPr lang="en-US" b="1" dirty="0"/>
              <a:t>I pray only where I study.</a:t>
            </a:r>
            <a:endParaRPr lang="en-US" dirty="0"/>
          </a:p>
        </p:txBody>
      </p:sp>
    </p:spTree>
    <p:extLst>
      <p:ext uri="{BB962C8B-B14F-4D97-AF65-F5344CB8AC3E}">
        <p14:creationId xmlns:p14="http://schemas.microsoft.com/office/powerpoint/2010/main" val="96553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10853</TotalTime>
  <Words>10827</Words>
  <Application>Microsoft Office PowerPoint</Application>
  <PresentationFormat>Widescreen</PresentationFormat>
  <Paragraphs>256</Paragraphs>
  <Slides>60</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60</vt:i4>
      </vt:variant>
    </vt:vector>
  </HeadingPairs>
  <TitlesOfParts>
    <vt:vector size="71" baseType="lpstr">
      <vt:lpstr>Arial</vt:lpstr>
      <vt:lpstr>Bahnschrift</vt:lpstr>
      <vt:lpstr>Calibri</vt:lpstr>
      <vt:lpstr>Calibri Light</vt:lpstr>
      <vt:lpstr>Garamond</vt:lpstr>
      <vt:lpstr>Georgia</vt:lpstr>
      <vt:lpstr>sbl_hebrew</vt:lpstr>
      <vt:lpstr>Tahoma</vt:lpstr>
      <vt:lpstr>Times New Roman</vt:lpstr>
      <vt:lpstr>Office Theme</vt:lpstr>
      <vt:lpstr>1_Office Theme</vt:lpstr>
      <vt:lpstr>Mining Maimonides The Purpose of All</vt:lpstr>
      <vt:lpstr>Introduction to פירוש המשניות (Commentary On Mishnah </vt:lpstr>
      <vt:lpstr>The Purpose of Aggadah</vt:lpstr>
      <vt:lpstr>The Purpose of Aggadah-  Hidden Meaning</vt:lpstr>
      <vt:lpstr>The Purpose of Aggadah-  When We Don’t Understand</vt:lpstr>
      <vt:lpstr>The Example- Hashem only has in this World the Four Cubits of the Halacha</vt:lpstr>
      <vt:lpstr>The Example- Hashem only has in this World the Four Cubits of the Halacha</vt:lpstr>
      <vt:lpstr>Berachot 8a- Only The Four Cubits of Halacha</vt:lpstr>
      <vt:lpstr>Berachot 8a- Only The Four Cubits of Halacha</vt:lpstr>
      <vt:lpstr>Rabbeinu Yonah’s Interpretation</vt:lpstr>
      <vt:lpstr>Everything Has a Purpose</vt:lpstr>
      <vt:lpstr>Everything Has a Purpose</vt:lpstr>
      <vt:lpstr>The Wisdom of Shlomo</vt:lpstr>
      <vt:lpstr>Everything was created for Man</vt:lpstr>
      <vt:lpstr>Everything was created for Man</vt:lpstr>
      <vt:lpstr>The Ancients- Aristotle, Nicomachean Ethics H. Rackham, Ed.</vt:lpstr>
      <vt:lpstr>Was everything created for man?</vt:lpstr>
      <vt:lpstr>Was everything created for man?</vt:lpstr>
      <vt:lpstr>Was everything created for man?</vt:lpstr>
      <vt:lpstr>A Contradiction?</vt:lpstr>
      <vt:lpstr>But What is The Purpose of Man?</vt:lpstr>
      <vt:lpstr>But What is The Purpose of Man?</vt:lpstr>
      <vt:lpstr>But What is The Purpose of Man?</vt:lpstr>
      <vt:lpstr>But What is The Purpose of Man?</vt:lpstr>
      <vt:lpstr>But What is The Purpose of Man?</vt:lpstr>
      <vt:lpstr>Wisdom Makes the Man</vt:lpstr>
      <vt:lpstr>Unity of G-d- The Ultimate Knowledge</vt:lpstr>
      <vt:lpstr>Training Oneself to Abstain From Temptation</vt:lpstr>
      <vt:lpstr>Perfect in Mind and Deed</vt:lpstr>
      <vt:lpstr>The Perfect Human- The Purpose of All</vt:lpstr>
      <vt:lpstr>The Need For Righteous Actions and Wisdom</vt:lpstr>
      <vt:lpstr>The Need For Righteous Actions and Wisdom</vt:lpstr>
      <vt:lpstr>The Need For Righteous Actions and Wisdom</vt:lpstr>
      <vt:lpstr>Study and Implementation</vt:lpstr>
      <vt:lpstr>Rabbi Shimshon Raphael Hirsh- An Alternative Perspective</vt:lpstr>
      <vt:lpstr>What about the simple people?</vt:lpstr>
      <vt:lpstr>What about the simple people?</vt:lpstr>
      <vt:lpstr>What about the simple people?</vt:lpstr>
      <vt:lpstr>What about the simple people?</vt:lpstr>
      <vt:lpstr>The Folly of Worldly Pursuits</vt:lpstr>
      <vt:lpstr>The Folly of Worldly Pursuits</vt:lpstr>
      <vt:lpstr>Reason #2 To Accompany the Wise</vt:lpstr>
      <vt:lpstr>Reason #2 To Accompany the Wise</vt:lpstr>
      <vt:lpstr>The Whole World Was Created For This </vt:lpstr>
      <vt:lpstr>Conclusion- The “Four Cubits of Halacha”</vt:lpstr>
      <vt:lpstr>Summary- Hashem Only Dwells within the Four Cubits of Halacha according to the Rambam</vt:lpstr>
      <vt:lpstr>Summary- Hashem Only Dwells within the Four Cubits of Halacha according to the Rambam</vt:lpstr>
      <vt:lpstr>Can you mix Torah with Kiddush Club?</vt:lpstr>
      <vt:lpstr>The Smart, Chutzpahdik, Student and Teacher</vt:lpstr>
      <vt:lpstr>בכל דרכיה דעהו_ Know Him in All Ways</vt:lpstr>
      <vt:lpstr>בכל דרכיה דעהו_ Know Him in All Ways</vt:lpstr>
      <vt:lpstr>Letter to Obadiah the Convert</vt:lpstr>
      <vt:lpstr>The Hierarchy between Halacha and Philosophy</vt:lpstr>
      <vt:lpstr>The Hierarchy between Halacha and Philosophy</vt:lpstr>
      <vt:lpstr>Rabbi Moshe Chaim Luzzato- A Different Sort of “Perfection”</vt:lpstr>
      <vt:lpstr>Rabbi Moshe Chaim Luzzato- A Different Sort of “Perfection”</vt:lpstr>
      <vt:lpstr>Rabbi Moshe Chaim Luzzato- A Different Sort of “Perfection”</vt:lpstr>
      <vt:lpstr>Rav Nachman of Breslov- The Anti-Maimonidean</vt:lpstr>
      <vt:lpstr>Rav Nachman of Breslov- The Anti-Maimonidean</vt:lpstr>
      <vt:lpstr>Rav Nachman of Breslov- The Anti-Maimonidean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Maimonides The Purpose of All</dc:title>
  <dc:creator>Sammy Bergman</dc:creator>
  <cp:lastModifiedBy>Sammy Bergman</cp:lastModifiedBy>
  <cp:revision>1</cp:revision>
  <dcterms:created xsi:type="dcterms:W3CDTF">2021-11-01T18:06:13Z</dcterms:created>
  <dcterms:modified xsi:type="dcterms:W3CDTF">2021-11-16T00:53:38Z</dcterms:modified>
</cp:coreProperties>
</file>