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B6B16-EAA7-49E3-922E-60C9A3F8B589}" v="6" dt="2021-11-01T23:26:18.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y Bergman" userId="aa2cb88fd5b117a1" providerId="LiveId" clId="{EE0B6B16-EAA7-49E3-922E-60C9A3F8B589}"/>
    <pc:docChg chg="undo custSel modSld">
      <pc:chgData name="Sammy Bergman" userId="aa2cb88fd5b117a1" providerId="LiveId" clId="{EE0B6B16-EAA7-49E3-922E-60C9A3F8B589}" dt="2021-11-01T23:26:51.121" v="38"/>
      <pc:docMkLst>
        <pc:docMk/>
      </pc:docMkLst>
      <pc:sldChg chg="addSp delSp modSp mod modMedia setBg">
        <pc:chgData name="Sammy Bergman" userId="aa2cb88fd5b117a1" providerId="LiveId" clId="{EE0B6B16-EAA7-49E3-922E-60C9A3F8B589}" dt="2021-11-01T23:26:51.121" v="38"/>
        <pc:sldMkLst>
          <pc:docMk/>
          <pc:sldMk cId="47941437" sldId="256"/>
        </pc:sldMkLst>
        <pc:spChg chg="mod">
          <ac:chgData name="Sammy Bergman" userId="aa2cb88fd5b117a1" providerId="LiveId" clId="{EE0B6B16-EAA7-49E3-922E-60C9A3F8B589}" dt="2021-11-01T23:26:49.455" v="36" actId="26606"/>
          <ac:spMkLst>
            <pc:docMk/>
            <pc:sldMk cId="47941437" sldId="256"/>
            <ac:spMk id="2" creationId="{FE9BA18C-809C-4A78-8C8D-70192ADC73E4}"/>
          </ac:spMkLst>
        </pc:spChg>
        <pc:spChg chg="del mod">
          <ac:chgData name="Sammy Bergman" userId="aa2cb88fd5b117a1" providerId="LiveId" clId="{EE0B6B16-EAA7-49E3-922E-60C9A3F8B589}" dt="2021-11-01T23:26:37.146" v="35" actId="478"/>
          <ac:spMkLst>
            <pc:docMk/>
            <pc:sldMk cId="47941437" sldId="256"/>
            <ac:spMk id="3" creationId="{63753672-8013-4B93-AC27-D9F68D18AA71}"/>
          </ac:spMkLst>
        </pc:spChg>
        <pc:spChg chg="add">
          <ac:chgData name="Sammy Bergman" userId="aa2cb88fd5b117a1" providerId="LiveId" clId="{EE0B6B16-EAA7-49E3-922E-60C9A3F8B589}" dt="2021-11-01T23:26:49.455" v="36" actId="26606"/>
          <ac:spMkLst>
            <pc:docMk/>
            <pc:sldMk cId="47941437" sldId="256"/>
            <ac:spMk id="8" creationId="{C1DD1A8A-57D5-4A81-AD04-532B043C5611}"/>
          </ac:spMkLst>
        </pc:spChg>
        <pc:spChg chg="add">
          <ac:chgData name="Sammy Bergman" userId="aa2cb88fd5b117a1" providerId="LiveId" clId="{EE0B6B16-EAA7-49E3-922E-60C9A3F8B589}" dt="2021-11-01T23:26:49.455" v="36" actId="26606"/>
          <ac:spMkLst>
            <pc:docMk/>
            <pc:sldMk cId="47941437" sldId="256"/>
            <ac:spMk id="10" creationId="{007891EC-4501-44ED-A8C8-B11B6DB767AB}"/>
          </ac:spMkLst>
        </pc:spChg>
        <pc:picChg chg="add mod">
          <ac:chgData name="Sammy Bergman" userId="aa2cb88fd5b117a1" providerId="LiveId" clId="{EE0B6B16-EAA7-49E3-922E-60C9A3F8B589}" dt="2021-11-01T23:26:51.121" v="38"/>
          <ac:picMkLst>
            <pc:docMk/>
            <pc:sldMk cId="47941437" sldId="256"/>
            <ac:picMk id="4" creationId="{5C4AFE8F-C08A-4CE5-9C64-0A531AA3B829}"/>
          </ac:picMkLst>
        </pc:picChg>
      </pc:sldChg>
      <pc:sldChg chg="modSp mod">
        <pc:chgData name="Sammy Bergman" userId="aa2cb88fd5b117a1" providerId="LiveId" clId="{EE0B6B16-EAA7-49E3-922E-60C9A3F8B589}" dt="2021-11-01T23:26:18.244" v="34"/>
        <pc:sldMkLst>
          <pc:docMk/>
          <pc:sldMk cId="243726945" sldId="257"/>
        </pc:sldMkLst>
        <pc:spChg chg="mod">
          <ac:chgData name="Sammy Bergman" userId="aa2cb88fd5b117a1" providerId="LiveId" clId="{EE0B6B16-EAA7-49E3-922E-60C9A3F8B589}" dt="2021-11-01T23:26:18.244" v="34"/>
          <ac:spMkLst>
            <pc:docMk/>
            <pc:sldMk cId="243726945" sldId="257"/>
            <ac:spMk id="2" creationId="{B06947B8-0C6B-401E-BE2B-A5C30C22A974}"/>
          </ac:spMkLst>
        </pc:spChg>
        <pc:spChg chg="mod">
          <ac:chgData name="Sammy Bergman" userId="aa2cb88fd5b117a1" providerId="LiveId" clId="{EE0B6B16-EAA7-49E3-922E-60C9A3F8B589}" dt="2021-11-01T23:26:18.244" v="34"/>
          <ac:spMkLst>
            <pc:docMk/>
            <pc:sldMk cId="243726945" sldId="257"/>
            <ac:spMk id="3" creationId="{B02CCB77-77FC-4283-B681-ACFEC3CC64CD}"/>
          </ac:spMkLst>
        </pc:spChg>
      </pc:sldChg>
      <pc:sldChg chg="modSp mod">
        <pc:chgData name="Sammy Bergman" userId="aa2cb88fd5b117a1" providerId="LiveId" clId="{EE0B6B16-EAA7-49E3-922E-60C9A3F8B589}" dt="2021-11-01T23:26:18.244" v="34"/>
        <pc:sldMkLst>
          <pc:docMk/>
          <pc:sldMk cId="2679085661" sldId="258"/>
        </pc:sldMkLst>
        <pc:spChg chg="mod">
          <ac:chgData name="Sammy Bergman" userId="aa2cb88fd5b117a1" providerId="LiveId" clId="{EE0B6B16-EAA7-49E3-922E-60C9A3F8B589}" dt="2021-11-01T23:26:18.244" v="34"/>
          <ac:spMkLst>
            <pc:docMk/>
            <pc:sldMk cId="2679085661" sldId="258"/>
            <ac:spMk id="2" creationId="{9DB501BC-24BF-4F85-9801-B7BF1ADC910F}"/>
          </ac:spMkLst>
        </pc:spChg>
        <pc:spChg chg="mod">
          <ac:chgData name="Sammy Bergman" userId="aa2cb88fd5b117a1" providerId="LiveId" clId="{EE0B6B16-EAA7-49E3-922E-60C9A3F8B589}" dt="2021-11-01T23:26:18.244" v="34"/>
          <ac:spMkLst>
            <pc:docMk/>
            <pc:sldMk cId="2679085661" sldId="258"/>
            <ac:spMk id="3" creationId="{B876015F-4B85-4894-80DC-AB987DB5AAB7}"/>
          </ac:spMkLst>
        </pc:spChg>
      </pc:sldChg>
      <pc:sldChg chg="modSp mod">
        <pc:chgData name="Sammy Bergman" userId="aa2cb88fd5b117a1" providerId="LiveId" clId="{EE0B6B16-EAA7-49E3-922E-60C9A3F8B589}" dt="2021-11-01T23:26:18.244" v="34"/>
        <pc:sldMkLst>
          <pc:docMk/>
          <pc:sldMk cId="1922559046" sldId="259"/>
        </pc:sldMkLst>
        <pc:spChg chg="mod">
          <ac:chgData name="Sammy Bergman" userId="aa2cb88fd5b117a1" providerId="LiveId" clId="{EE0B6B16-EAA7-49E3-922E-60C9A3F8B589}" dt="2021-11-01T23:26:18.244" v="34"/>
          <ac:spMkLst>
            <pc:docMk/>
            <pc:sldMk cId="1922559046" sldId="259"/>
            <ac:spMk id="2" creationId="{7F4F0D03-E186-4E81-B441-A7A3A6E2E6A9}"/>
          </ac:spMkLst>
        </pc:spChg>
        <pc:spChg chg="mod">
          <ac:chgData name="Sammy Bergman" userId="aa2cb88fd5b117a1" providerId="LiveId" clId="{EE0B6B16-EAA7-49E3-922E-60C9A3F8B589}" dt="2021-11-01T23:26:18.244" v="34"/>
          <ac:spMkLst>
            <pc:docMk/>
            <pc:sldMk cId="1922559046" sldId="259"/>
            <ac:spMk id="3" creationId="{8894CD13-74FF-4EA8-90D5-4B7D1FE6C092}"/>
          </ac:spMkLst>
        </pc:spChg>
      </pc:sldChg>
      <pc:sldChg chg="modSp mod">
        <pc:chgData name="Sammy Bergman" userId="aa2cb88fd5b117a1" providerId="LiveId" clId="{EE0B6B16-EAA7-49E3-922E-60C9A3F8B589}" dt="2021-11-01T23:26:18.244" v="34"/>
        <pc:sldMkLst>
          <pc:docMk/>
          <pc:sldMk cId="2917534195" sldId="260"/>
        </pc:sldMkLst>
        <pc:spChg chg="mod">
          <ac:chgData name="Sammy Bergman" userId="aa2cb88fd5b117a1" providerId="LiveId" clId="{EE0B6B16-EAA7-49E3-922E-60C9A3F8B589}" dt="2021-11-01T23:26:18.244" v="34"/>
          <ac:spMkLst>
            <pc:docMk/>
            <pc:sldMk cId="2917534195" sldId="260"/>
            <ac:spMk id="2" creationId="{4BAC331D-B8E2-4284-9AAD-68CE1EAA6061}"/>
          </ac:spMkLst>
        </pc:spChg>
        <pc:spChg chg="mod">
          <ac:chgData name="Sammy Bergman" userId="aa2cb88fd5b117a1" providerId="LiveId" clId="{EE0B6B16-EAA7-49E3-922E-60C9A3F8B589}" dt="2021-11-01T23:26:18.244" v="34"/>
          <ac:spMkLst>
            <pc:docMk/>
            <pc:sldMk cId="2917534195" sldId="260"/>
            <ac:spMk id="3" creationId="{6A4CC993-E5A8-4445-8981-D125D3C19E56}"/>
          </ac:spMkLst>
        </pc:spChg>
      </pc:sldChg>
      <pc:sldChg chg="modSp mod">
        <pc:chgData name="Sammy Bergman" userId="aa2cb88fd5b117a1" providerId="LiveId" clId="{EE0B6B16-EAA7-49E3-922E-60C9A3F8B589}" dt="2021-11-01T23:26:18.244" v="34"/>
        <pc:sldMkLst>
          <pc:docMk/>
          <pc:sldMk cId="2572703818" sldId="261"/>
        </pc:sldMkLst>
        <pc:spChg chg="mod">
          <ac:chgData name="Sammy Bergman" userId="aa2cb88fd5b117a1" providerId="LiveId" clId="{EE0B6B16-EAA7-49E3-922E-60C9A3F8B589}" dt="2021-11-01T23:26:18.244" v="34"/>
          <ac:spMkLst>
            <pc:docMk/>
            <pc:sldMk cId="2572703818" sldId="261"/>
            <ac:spMk id="2" creationId="{7DEE9CC5-F076-474B-9693-9E0920B62EC6}"/>
          </ac:spMkLst>
        </pc:spChg>
        <pc:spChg chg="mod">
          <ac:chgData name="Sammy Bergman" userId="aa2cb88fd5b117a1" providerId="LiveId" clId="{EE0B6B16-EAA7-49E3-922E-60C9A3F8B589}" dt="2021-11-01T23:26:18.244" v="34"/>
          <ac:spMkLst>
            <pc:docMk/>
            <pc:sldMk cId="2572703818" sldId="261"/>
            <ac:spMk id="3" creationId="{C70E8576-825E-4E5C-B5EF-ADAFF208DDDE}"/>
          </ac:spMkLst>
        </pc:spChg>
      </pc:sldChg>
      <pc:sldChg chg="modSp mod">
        <pc:chgData name="Sammy Bergman" userId="aa2cb88fd5b117a1" providerId="LiveId" clId="{EE0B6B16-EAA7-49E3-922E-60C9A3F8B589}" dt="2021-11-01T23:26:18.244" v="34"/>
        <pc:sldMkLst>
          <pc:docMk/>
          <pc:sldMk cId="1077511261" sldId="262"/>
        </pc:sldMkLst>
        <pc:spChg chg="mod">
          <ac:chgData name="Sammy Bergman" userId="aa2cb88fd5b117a1" providerId="LiveId" clId="{EE0B6B16-EAA7-49E3-922E-60C9A3F8B589}" dt="2021-11-01T23:26:18.244" v="34"/>
          <ac:spMkLst>
            <pc:docMk/>
            <pc:sldMk cId="1077511261" sldId="262"/>
            <ac:spMk id="2" creationId="{935FC452-061E-4EA8-907E-932D0A946F51}"/>
          </ac:spMkLst>
        </pc:spChg>
        <pc:spChg chg="mod">
          <ac:chgData name="Sammy Bergman" userId="aa2cb88fd5b117a1" providerId="LiveId" clId="{EE0B6B16-EAA7-49E3-922E-60C9A3F8B589}" dt="2021-11-01T23:26:18.244" v="34"/>
          <ac:spMkLst>
            <pc:docMk/>
            <pc:sldMk cId="1077511261" sldId="262"/>
            <ac:spMk id="3" creationId="{7B84D09C-6167-4900-AB7F-A5BDD97A78FD}"/>
          </ac:spMkLst>
        </pc:spChg>
      </pc:sldChg>
      <pc:sldChg chg="modSp mod">
        <pc:chgData name="Sammy Bergman" userId="aa2cb88fd5b117a1" providerId="LiveId" clId="{EE0B6B16-EAA7-49E3-922E-60C9A3F8B589}" dt="2021-11-01T23:26:18.244" v="34"/>
        <pc:sldMkLst>
          <pc:docMk/>
          <pc:sldMk cId="4289641341" sldId="263"/>
        </pc:sldMkLst>
        <pc:spChg chg="mod">
          <ac:chgData name="Sammy Bergman" userId="aa2cb88fd5b117a1" providerId="LiveId" clId="{EE0B6B16-EAA7-49E3-922E-60C9A3F8B589}" dt="2021-11-01T23:26:18.244" v="34"/>
          <ac:spMkLst>
            <pc:docMk/>
            <pc:sldMk cId="4289641341" sldId="263"/>
            <ac:spMk id="2" creationId="{6DCD2B41-DC25-4C48-9A2B-C5EFD04968E4}"/>
          </ac:spMkLst>
        </pc:spChg>
        <pc:spChg chg="mod">
          <ac:chgData name="Sammy Bergman" userId="aa2cb88fd5b117a1" providerId="LiveId" clId="{EE0B6B16-EAA7-49E3-922E-60C9A3F8B589}" dt="2021-11-01T23:26:18.244" v="34"/>
          <ac:spMkLst>
            <pc:docMk/>
            <pc:sldMk cId="4289641341" sldId="263"/>
            <ac:spMk id="3" creationId="{F41F6C6F-96F6-4E60-94A2-F7EF334ED3DE}"/>
          </ac:spMkLst>
        </pc:spChg>
      </pc:sldChg>
      <pc:sldChg chg="modSp mod">
        <pc:chgData name="Sammy Bergman" userId="aa2cb88fd5b117a1" providerId="LiveId" clId="{EE0B6B16-EAA7-49E3-922E-60C9A3F8B589}" dt="2021-11-01T23:26:18.244" v="34"/>
        <pc:sldMkLst>
          <pc:docMk/>
          <pc:sldMk cId="96553809" sldId="264"/>
        </pc:sldMkLst>
        <pc:spChg chg="mod">
          <ac:chgData name="Sammy Bergman" userId="aa2cb88fd5b117a1" providerId="LiveId" clId="{EE0B6B16-EAA7-49E3-922E-60C9A3F8B589}" dt="2021-11-01T23:26:18.244" v="34"/>
          <ac:spMkLst>
            <pc:docMk/>
            <pc:sldMk cId="96553809" sldId="264"/>
            <ac:spMk id="2" creationId="{E1D9FF58-CDA1-4569-B602-C5D40CF720FC}"/>
          </ac:spMkLst>
        </pc:spChg>
        <pc:spChg chg="mod">
          <ac:chgData name="Sammy Bergman" userId="aa2cb88fd5b117a1" providerId="LiveId" clId="{EE0B6B16-EAA7-49E3-922E-60C9A3F8B589}" dt="2021-11-01T23:26:18.244" v="34"/>
          <ac:spMkLst>
            <pc:docMk/>
            <pc:sldMk cId="96553809" sldId="264"/>
            <ac:spMk id="3" creationId="{3EADC97B-5FFC-4F60-8E39-3ED4FAB22750}"/>
          </ac:spMkLst>
        </pc:spChg>
      </pc:sldChg>
      <pc:sldChg chg="modSp mod">
        <pc:chgData name="Sammy Bergman" userId="aa2cb88fd5b117a1" providerId="LiveId" clId="{EE0B6B16-EAA7-49E3-922E-60C9A3F8B589}" dt="2021-11-01T23:26:18.244" v="34"/>
        <pc:sldMkLst>
          <pc:docMk/>
          <pc:sldMk cId="791819345" sldId="265"/>
        </pc:sldMkLst>
        <pc:spChg chg="mod">
          <ac:chgData name="Sammy Bergman" userId="aa2cb88fd5b117a1" providerId="LiveId" clId="{EE0B6B16-EAA7-49E3-922E-60C9A3F8B589}" dt="2021-11-01T23:26:18.244" v="34"/>
          <ac:spMkLst>
            <pc:docMk/>
            <pc:sldMk cId="791819345" sldId="265"/>
            <ac:spMk id="2" creationId="{0F96F4BA-0D0A-4D83-9EE1-9EE16B1A5A99}"/>
          </ac:spMkLst>
        </pc:spChg>
        <pc:spChg chg="mod">
          <ac:chgData name="Sammy Bergman" userId="aa2cb88fd5b117a1" providerId="LiveId" clId="{EE0B6B16-EAA7-49E3-922E-60C9A3F8B589}" dt="2021-11-01T23:26:18.244" v="34"/>
          <ac:spMkLst>
            <pc:docMk/>
            <pc:sldMk cId="791819345" sldId="265"/>
            <ac:spMk id="3" creationId="{FCFED848-CEF1-451C-857D-E787204EC0C8}"/>
          </ac:spMkLst>
        </pc:spChg>
      </pc:sldChg>
      <pc:sldChg chg="modSp">
        <pc:chgData name="Sammy Bergman" userId="aa2cb88fd5b117a1" providerId="LiveId" clId="{EE0B6B16-EAA7-49E3-922E-60C9A3F8B589}" dt="2021-11-01T23:26:18.244" v="34"/>
        <pc:sldMkLst>
          <pc:docMk/>
          <pc:sldMk cId="3489014319" sldId="266"/>
        </pc:sldMkLst>
        <pc:spChg chg="mod">
          <ac:chgData name="Sammy Bergman" userId="aa2cb88fd5b117a1" providerId="LiveId" clId="{EE0B6B16-EAA7-49E3-922E-60C9A3F8B589}" dt="2021-11-01T23:26:18.244" v="34"/>
          <ac:spMkLst>
            <pc:docMk/>
            <pc:sldMk cId="3489014319" sldId="266"/>
            <ac:spMk id="2" creationId="{38C63E79-3F96-46B3-A8EF-F5D8CAAC025A}"/>
          </ac:spMkLst>
        </pc:spChg>
        <pc:spChg chg="mod">
          <ac:chgData name="Sammy Bergman" userId="aa2cb88fd5b117a1" providerId="LiveId" clId="{EE0B6B16-EAA7-49E3-922E-60C9A3F8B589}" dt="2021-11-01T23:26:18.244" v="34"/>
          <ac:spMkLst>
            <pc:docMk/>
            <pc:sldMk cId="3489014319" sldId="266"/>
            <ac:spMk id="3" creationId="{E5AC44B6-7DE1-4DDD-835B-62DCF3056DF1}"/>
          </ac:spMkLst>
        </pc:spChg>
      </pc:sldChg>
      <pc:sldChg chg="modSp">
        <pc:chgData name="Sammy Bergman" userId="aa2cb88fd5b117a1" providerId="LiveId" clId="{EE0B6B16-EAA7-49E3-922E-60C9A3F8B589}" dt="2021-11-01T23:26:18.244" v="34"/>
        <pc:sldMkLst>
          <pc:docMk/>
          <pc:sldMk cId="625239989" sldId="267"/>
        </pc:sldMkLst>
        <pc:spChg chg="mod">
          <ac:chgData name="Sammy Bergman" userId="aa2cb88fd5b117a1" providerId="LiveId" clId="{EE0B6B16-EAA7-49E3-922E-60C9A3F8B589}" dt="2021-11-01T23:26:18.244" v="34"/>
          <ac:spMkLst>
            <pc:docMk/>
            <pc:sldMk cId="625239989" sldId="267"/>
            <ac:spMk id="2" creationId="{D373EF71-EA07-4345-97E9-930BADC628DC}"/>
          </ac:spMkLst>
        </pc:spChg>
      </pc:sldChg>
      <pc:sldChg chg="modSp mod">
        <pc:chgData name="Sammy Bergman" userId="aa2cb88fd5b117a1" providerId="LiveId" clId="{EE0B6B16-EAA7-49E3-922E-60C9A3F8B589}" dt="2021-11-01T23:26:18.244" v="34"/>
        <pc:sldMkLst>
          <pc:docMk/>
          <pc:sldMk cId="588072937" sldId="268"/>
        </pc:sldMkLst>
        <pc:spChg chg="mod">
          <ac:chgData name="Sammy Bergman" userId="aa2cb88fd5b117a1" providerId="LiveId" clId="{EE0B6B16-EAA7-49E3-922E-60C9A3F8B589}" dt="2021-11-01T23:26:18.244" v="34"/>
          <ac:spMkLst>
            <pc:docMk/>
            <pc:sldMk cId="588072937" sldId="268"/>
            <ac:spMk id="2" creationId="{1174B641-0FF0-42B2-94DC-D90176492242}"/>
          </ac:spMkLst>
        </pc:spChg>
        <pc:spChg chg="mod">
          <ac:chgData name="Sammy Bergman" userId="aa2cb88fd5b117a1" providerId="LiveId" clId="{EE0B6B16-EAA7-49E3-922E-60C9A3F8B589}" dt="2021-11-01T23:26:18.244" v="34"/>
          <ac:spMkLst>
            <pc:docMk/>
            <pc:sldMk cId="588072937" sldId="268"/>
            <ac:spMk id="3" creationId="{ADC7FD14-7662-48D4-B05E-703D63F972C8}"/>
          </ac:spMkLst>
        </pc:spChg>
      </pc:sldChg>
      <pc:sldChg chg="modSp mod">
        <pc:chgData name="Sammy Bergman" userId="aa2cb88fd5b117a1" providerId="LiveId" clId="{EE0B6B16-EAA7-49E3-922E-60C9A3F8B589}" dt="2021-11-01T23:26:18.244" v="34"/>
        <pc:sldMkLst>
          <pc:docMk/>
          <pc:sldMk cId="1059457287" sldId="269"/>
        </pc:sldMkLst>
        <pc:spChg chg="mod">
          <ac:chgData name="Sammy Bergman" userId="aa2cb88fd5b117a1" providerId="LiveId" clId="{EE0B6B16-EAA7-49E3-922E-60C9A3F8B589}" dt="2021-11-01T23:26:18.244" v="34"/>
          <ac:spMkLst>
            <pc:docMk/>
            <pc:sldMk cId="1059457287" sldId="269"/>
            <ac:spMk id="2" creationId="{20874731-121D-4B3B-8811-6166CDD58148}"/>
          </ac:spMkLst>
        </pc:spChg>
        <pc:spChg chg="mod">
          <ac:chgData name="Sammy Bergman" userId="aa2cb88fd5b117a1" providerId="LiveId" clId="{EE0B6B16-EAA7-49E3-922E-60C9A3F8B589}" dt="2021-11-01T23:26:18.244" v="34"/>
          <ac:spMkLst>
            <pc:docMk/>
            <pc:sldMk cId="1059457287" sldId="269"/>
            <ac:spMk id="3" creationId="{417A3626-50DC-44D5-B048-B42C457EBFF2}"/>
          </ac:spMkLst>
        </pc:spChg>
      </pc:sldChg>
      <pc:sldChg chg="modSp mod">
        <pc:chgData name="Sammy Bergman" userId="aa2cb88fd5b117a1" providerId="LiveId" clId="{EE0B6B16-EAA7-49E3-922E-60C9A3F8B589}" dt="2021-11-01T23:26:18.244" v="34"/>
        <pc:sldMkLst>
          <pc:docMk/>
          <pc:sldMk cId="3634465663" sldId="270"/>
        </pc:sldMkLst>
        <pc:spChg chg="mod">
          <ac:chgData name="Sammy Bergman" userId="aa2cb88fd5b117a1" providerId="LiveId" clId="{EE0B6B16-EAA7-49E3-922E-60C9A3F8B589}" dt="2021-11-01T23:26:18.244" v="34"/>
          <ac:spMkLst>
            <pc:docMk/>
            <pc:sldMk cId="3634465663" sldId="270"/>
            <ac:spMk id="2" creationId="{D35DADC6-67BB-42A1-845B-948371DB7CF8}"/>
          </ac:spMkLst>
        </pc:spChg>
        <pc:spChg chg="mod">
          <ac:chgData name="Sammy Bergman" userId="aa2cb88fd5b117a1" providerId="LiveId" clId="{EE0B6B16-EAA7-49E3-922E-60C9A3F8B589}" dt="2021-11-01T23:26:18.244" v="34"/>
          <ac:spMkLst>
            <pc:docMk/>
            <pc:sldMk cId="3634465663" sldId="270"/>
            <ac:spMk id="3" creationId="{14A76558-5E32-4874-A8F1-5AF163D2EABB}"/>
          </ac:spMkLst>
        </pc:spChg>
      </pc:sldChg>
      <pc:sldChg chg="modSp">
        <pc:chgData name="Sammy Bergman" userId="aa2cb88fd5b117a1" providerId="LiveId" clId="{EE0B6B16-EAA7-49E3-922E-60C9A3F8B589}" dt="2021-11-01T23:26:18.244" v="34"/>
        <pc:sldMkLst>
          <pc:docMk/>
          <pc:sldMk cId="2023195699" sldId="271"/>
        </pc:sldMkLst>
        <pc:spChg chg="mod">
          <ac:chgData name="Sammy Bergman" userId="aa2cb88fd5b117a1" providerId="LiveId" clId="{EE0B6B16-EAA7-49E3-922E-60C9A3F8B589}" dt="2021-11-01T23:26:18.244" v="34"/>
          <ac:spMkLst>
            <pc:docMk/>
            <pc:sldMk cId="2023195699" sldId="271"/>
            <ac:spMk id="2" creationId="{17DCF4AA-748F-43B0-874D-96EEC213BFD3}"/>
          </ac:spMkLst>
        </pc:spChg>
        <pc:spChg chg="mod">
          <ac:chgData name="Sammy Bergman" userId="aa2cb88fd5b117a1" providerId="LiveId" clId="{EE0B6B16-EAA7-49E3-922E-60C9A3F8B589}" dt="2021-11-01T23:26:18.244" v="34"/>
          <ac:spMkLst>
            <pc:docMk/>
            <pc:sldMk cId="2023195699" sldId="271"/>
            <ac:spMk id="3" creationId="{6F210AB5-8274-4B32-8E1A-212DB78B358C}"/>
          </ac:spMkLst>
        </pc:spChg>
      </pc:sldChg>
      <pc:sldChg chg="modSp">
        <pc:chgData name="Sammy Bergman" userId="aa2cb88fd5b117a1" providerId="LiveId" clId="{EE0B6B16-EAA7-49E3-922E-60C9A3F8B589}" dt="2021-11-01T23:26:18.244" v="34"/>
        <pc:sldMkLst>
          <pc:docMk/>
          <pc:sldMk cId="2184769830" sldId="272"/>
        </pc:sldMkLst>
        <pc:spChg chg="mod">
          <ac:chgData name="Sammy Bergman" userId="aa2cb88fd5b117a1" providerId="LiveId" clId="{EE0B6B16-EAA7-49E3-922E-60C9A3F8B589}" dt="2021-11-01T23:26:18.244" v="34"/>
          <ac:spMkLst>
            <pc:docMk/>
            <pc:sldMk cId="2184769830" sldId="272"/>
            <ac:spMk id="2" creationId="{C536712D-36BF-4557-AD1C-10475ED1A5FD}"/>
          </ac:spMkLst>
        </pc:spChg>
      </pc:sldChg>
      <pc:sldChg chg="modSp mod">
        <pc:chgData name="Sammy Bergman" userId="aa2cb88fd5b117a1" providerId="LiveId" clId="{EE0B6B16-EAA7-49E3-922E-60C9A3F8B589}" dt="2021-11-01T23:26:18.244" v="34"/>
        <pc:sldMkLst>
          <pc:docMk/>
          <pc:sldMk cId="4210146102" sldId="273"/>
        </pc:sldMkLst>
        <pc:spChg chg="mod">
          <ac:chgData name="Sammy Bergman" userId="aa2cb88fd5b117a1" providerId="LiveId" clId="{EE0B6B16-EAA7-49E3-922E-60C9A3F8B589}" dt="2021-11-01T23:26:18.244" v="34"/>
          <ac:spMkLst>
            <pc:docMk/>
            <pc:sldMk cId="4210146102" sldId="273"/>
            <ac:spMk id="2" creationId="{07AD7EA2-996F-4483-9933-654C5C5381AA}"/>
          </ac:spMkLst>
        </pc:spChg>
        <pc:spChg chg="mod">
          <ac:chgData name="Sammy Bergman" userId="aa2cb88fd5b117a1" providerId="LiveId" clId="{EE0B6B16-EAA7-49E3-922E-60C9A3F8B589}" dt="2021-11-01T23:26:18.244" v="34"/>
          <ac:spMkLst>
            <pc:docMk/>
            <pc:sldMk cId="4210146102" sldId="273"/>
            <ac:spMk id="3" creationId="{CDC8D948-61F8-45A7-9759-2DAFDBAB67F7}"/>
          </ac:spMkLst>
        </pc:spChg>
      </pc:sldChg>
      <pc:sldChg chg="modSp mod">
        <pc:chgData name="Sammy Bergman" userId="aa2cb88fd5b117a1" providerId="LiveId" clId="{EE0B6B16-EAA7-49E3-922E-60C9A3F8B589}" dt="2021-11-01T23:26:18.244" v="34"/>
        <pc:sldMkLst>
          <pc:docMk/>
          <pc:sldMk cId="1725445046" sldId="274"/>
        </pc:sldMkLst>
        <pc:spChg chg="mod">
          <ac:chgData name="Sammy Bergman" userId="aa2cb88fd5b117a1" providerId="LiveId" clId="{EE0B6B16-EAA7-49E3-922E-60C9A3F8B589}" dt="2021-11-01T23:26:18.244" v="34"/>
          <ac:spMkLst>
            <pc:docMk/>
            <pc:sldMk cId="1725445046" sldId="274"/>
            <ac:spMk id="2" creationId="{305ED21A-5155-4E44-BA30-F084D7559450}"/>
          </ac:spMkLst>
        </pc:spChg>
        <pc:spChg chg="mod">
          <ac:chgData name="Sammy Bergman" userId="aa2cb88fd5b117a1" providerId="LiveId" clId="{EE0B6B16-EAA7-49E3-922E-60C9A3F8B589}" dt="2021-11-01T23:26:18.244" v="34"/>
          <ac:spMkLst>
            <pc:docMk/>
            <pc:sldMk cId="1725445046" sldId="274"/>
            <ac:spMk id="3" creationId="{2D454C79-9C3B-4A42-A99C-6CC0109EF73A}"/>
          </ac:spMkLst>
        </pc:spChg>
      </pc:sldChg>
      <pc:sldChg chg="modSp mod">
        <pc:chgData name="Sammy Bergman" userId="aa2cb88fd5b117a1" providerId="LiveId" clId="{EE0B6B16-EAA7-49E3-922E-60C9A3F8B589}" dt="2021-11-01T23:26:18.244" v="34"/>
        <pc:sldMkLst>
          <pc:docMk/>
          <pc:sldMk cId="718340388" sldId="275"/>
        </pc:sldMkLst>
        <pc:spChg chg="mod">
          <ac:chgData name="Sammy Bergman" userId="aa2cb88fd5b117a1" providerId="LiveId" clId="{EE0B6B16-EAA7-49E3-922E-60C9A3F8B589}" dt="2021-11-01T23:26:18.244" v="34"/>
          <ac:spMkLst>
            <pc:docMk/>
            <pc:sldMk cId="718340388" sldId="275"/>
            <ac:spMk id="2" creationId="{ABC234AE-81B0-4A4D-BD59-025866CB4699}"/>
          </ac:spMkLst>
        </pc:spChg>
        <pc:spChg chg="mod">
          <ac:chgData name="Sammy Bergman" userId="aa2cb88fd5b117a1" providerId="LiveId" clId="{EE0B6B16-EAA7-49E3-922E-60C9A3F8B589}" dt="2021-11-01T23:26:18.244" v="34"/>
          <ac:spMkLst>
            <pc:docMk/>
            <pc:sldMk cId="718340388" sldId="275"/>
            <ac:spMk id="3" creationId="{D0A8503B-8AA0-4234-9437-2DCE3FC80A10}"/>
          </ac:spMkLst>
        </pc:spChg>
      </pc:sldChg>
      <pc:sldChg chg="modSp mod">
        <pc:chgData name="Sammy Bergman" userId="aa2cb88fd5b117a1" providerId="LiveId" clId="{EE0B6B16-EAA7-49E3-922E-60C9A3F8B589}" dt="2021-11-01T23:26:18.244" v="34"/>
        <pc:sldMkLst>
          <pc:docMk/>
          <pc:sldMk cId="786903057" sldId="276"/>
        </pc:sldMkLst>
        <pc:spChg chg="mod">
          <ac:chgData name="Sammy Bergman" userId="aa2cb88fd5b117a1" providerId="LiveId" clId="{EE0B6B16-EAA7-49E3-922E-60C9A3F8B589}" dt="2021-11-01T23:26:18.244" v="34"/>
          <ac:spMkLst>
            <pc:docMk/>
            <pc:sldMk cId="786903057" sldId="276"/>
            <ac:spMk id="2" creationId="{1CE9BEA8-CFDC-4532-954D-40B0EC20F3A3}"/>
          </ac:spMkLst>
        </pc:spChg>
        <pc:spChg chg="mod">
          <ac:chgData name="Sammy Bergman" userId="aa2cb88fd5b117a1" providerId="LiveId" clId="{EE0B6B16-EAA7-49E3-922E-60C9A3F8B589}" dt="2021-11-01T23:26:18.244" v="34"/>
          <ac:spMkLst>
            <pc:docMk/>
            <pc:sldMk cId="786903057" sldId="276"/>
            <ac:spMk id="3" creationId="{DF6E87D1-DB00-4634-9656-857B3411BBB1}"/>
          </ac:spMkLst>
        </pc:spChg>
      </pc:sldChg>
      <pc:sldChg chg="modSp">
        <pc:chgData name="Sammy Bergman" userId="aa2cb88fd5b117a1" providerId="LiveId" clId="{EE0B6B16-EAA7-49E3-922E-60C9A3F8B589}" dt="2021-11-01T23:26:18.244" v="34"/>
        <pc:sldMkLst>
          <pc:docMk/>
          <pc:sldMk cId="1169712354" sldId="277"/>
        </pc:sldMkLst>
        <pc:spChg chg="mod">
          <ac:chgData name="Sammy Bergman" userId="aa2cb88fd5b117a1" providerId="LiveId" clId="{EE0B6B16-EAA7-49E3-922E-60C9A3F8B589}" dt="2021-11-01T23:26:18.244" v="34"/>
          <ac:spMkLst>
            <pc:docMk/>
            <pc:sldMk cId="1169712354" sldId="277"/>
            <ac:spMk id="2" creationId="{F7CBA262-D72F-4F26-9852-B7029B6608D4}"/>
          </ac:spMkLst>
        </pc:spChg>
        <pc:spChg chg="mod">
          <ac:chgData name="Sammy Bergman" userId="aa2cb88fd5b117a1" providerId="LiveId" clId="{EE0B6B16-EAA7-49E3-922E-60C9A3F8B589}" dt="2021-11-01T23:26:18.244" v="34"/>
          <ac:spMkLst>
            <pc:docMk/>
            <pc:sldMk cId="1169712354" sldId="277"/>
            <ac:spMk id="3" creationId="{2A1DEAFD-67C9-4F71-B1C0-262EF130C3C8}"/>
          </ac:spMkLst>
        </pc:spChg>
      </pc:sldChg>
      <pc:sldChg chg="modSp">
        <pc:chgData name="Sammy Bergman" userId="aa2cb88fd5b117a1" providerId="LiveId" clId="{EE0B6B16-EAA7-49E3-922E-60C9A3F8B589}" dt="2021-11-01T23:26:18.244" v="34"/>
        <pc:sldMkLst>
          <pc:docMk/>
          <pc:sldMk cId="1676655292" sldId="278"/>
        </pc:sldMkLst>
        <pc:spChg chg="mod">
          <ac:chgData name="Sammy Bergman" userId="aa2cb88fd5b117a1" providerId="LiveId" clId="{EE0B6B16-EAA7-49E3-922E-60C9A3F8B589}" dt="2021-11-01T23:26:18.244" v="34"/>
          <ac:spMkLst>
            <pc:docMk/>
            <pc:sldMk cId="1676655292" sldId="278"/>
            <ac:spMk id="2" creationId="{5192CBF6-2AE3-44CB-A464-C6500402899B}"/>
          </ac:spMkLst>
        </pc:spChg>
        <pc:spChg chg="mod">
          <ac:chgData name="Sammy Bergman" userId="aa2cb88fd5b117a1" providerId="LiveId" clId="{EE0B6B16-EAA7-49E3-922E-60C9A3F8B589}" dt="2021-11-01T23:26:18.244" v="34"/>
          <ac:spMkLst>
            <pc:docMk/>
            <pc:sldMk cId="1676655292" sldId="278"/>
            <ac:spMk id="3" creationId="{D8D72860-7C06-45D8-9057-6999D9BDDEC8}"/>
          </ac:spMkLst>
        </pc:spChg>
      </pc:sldChg>
      <pc:sldChg chg="modSp mod">
        <pc:chgData name="Sammy Bergman" userId="aa2cb88fd5b117a1" providerId="LiveId" clId="{EE0B6B16-EAA7-49E3-922E-60C9A3F8B589}" dt="2021-11-01T23:26:18.244" v="34"/>
        <pc:sldMkLst>
          <pc:docMk/>
          <pc:sldMk cId="1284671311" sldId="279"/>
        </pc:sldMkLst>
        <pc:spChg chg="mod">
          <ac:chgData name="Sammy Bergman" userId="aa2cb88fd5b117a1" providerId="LiveId" clId="{EE0B6B16-EAA7-49E3-922E-60C9A3F8B589}" dt="2021-11-01T23:26:18.244" v="34"/>
          <ac:spMkLst>
            <pc:docMk/>
            <pc:sldMk cId="1284671311" sldId="279"/>
            <ac:spMk id="2" creationId="{3BF1417C-DFCE-485B-BA45-9A17FB5C683A}"/>
          </ac:spMkLst>
        </pc:spChg>
        <pc:spChg chg="mod">
          <ac:chgData name="Sammy Bergman" userId="aa2cb88fd5b117a1" providerId="LiveId" clId="{EE0B6B16-EAA7-49E3-922E-60C9A3F8B589}" dt="2021-11-01T23:26:18.244" v="34"/>
          <ac:spMkLst>
            <pc:docMk/>
            <pc:sldMk cId="1284671311" sldId="279"/>
            <ac:spMk id="3" creationId="{5AEEF447-3A51-4D00-AAF2-0F0A84748931}"/>
          </ac:spMkLst>
        </pc:spChg>
      </pc:sldChg>
      <pc:sldChg chg="modSp">
        <pc:chgData name="Sammy Bergman" userId="aa2cb88fd5b117a1" providerId="LiveId" clId="{EE0B6B16-EAA7-49E3-922E-60C9A3F8B589}" dt="2021-11-01T23:26:18.244" v="34"/>
        <pc:sldMkLst>
          <pc:docMk/>
          <pc:sldMk cId="2972457423" sldId="280"/>
        </pc:sldMkLst>
        <pc:spChg chg="mod">
          <ac:chgData name="Sammy Bergman" userId="aa2cb88fd5b117a1" providerId="LiveId" clId="{EE0B6B16-EAA7-49E3-922E-60C9A3F8B589}" dt="2021-11-01T23:26:18.244" v="34"/>
          <ac:spMkLst>
            <pc:docMk/>
            <pc:sldMk cId="2972457423" sldId="280"/>
            <ac:spMk id="2" creationId="{03354D71-BA77-4D7C-91E2-FD4651B81D7F}"/>
          </ac:spMkLst>
        </pc:spChg>
        <pc:spChg chg="mod">
          <ac:chgData name="Sammy Bergman" userId="aa2cb88fd5b117a1" providerId="LiveId" clId="{EE0B6B16-EAA7-49E3-922E-60C9A3F8B589}" dt="2021-11-01T23:26:18.244" v="34"/>
          <ac:spMkLst>
            <pc:docMk/>
            <pc:sldMk cId="2972457423" sldId="280"/>
            <ac:spMk id="3" creationId="{58E239D3-41FA-446B-9D02-8974B5E5024E}"/>
          </ac:spMkLst>
        </pc:spChg>
      </pc:sldChg>
      <pc:sldChg chg="modSp">
        <pc:chgData name="Sammy Bergman" userId="aa2cb88fd5b117a1" providerId="LiveId" clId="{EE0B6B16-EAA7-49E3-922E-60C9A3F8B589}" dt="2021-11-01T23:26:18.244" v="34"/>
        <pc:sldMkLst>
          <pc:docMk/>
          <pc:sldMk cId="3377091577" sldId="281"/>
        </pc:sldMkLst>
        <pc:spChg chg="mod">
          <ac:chgData name="Sammy Bergman" userId="aa2cb88fd5b117a1" providerId="LiveId" clId="{EE0B6B16-EAA7-49E3-922E-60C9A3F8B589}" dt="2021-11-01T23:26:18.244" v="34"/>
          <ac:spMkLst>
            <pc:docMk/>
            <pc:sldMk cId="3377091577" sldId="281"/>
            <ac:spMk id="2" creationId="{B099F424-36DD-4DF6-9FCC-9A2661FB3971}"/>
          </ac:spMkLst>
        </pc:spChg>
      </pc:sldChg>
      <pc:sldChg chg="modSp mod">
        <pc:chgData name="Sammy Bergman" userId="aa2cb88fd5b117a1" providerId="LiveId" clId="{EE0B6B16-EAA7-49E3-922E-60C9A3F8B589}" dt="2021-11-01T23:26:18.244" v="34"/>
        <pc:sldMkLst>
          <pc:docMk/>
          <pc:sldMk cId="1352213601" sldId="282"/>
        </pc:sldMkLst>
        <pc:spChg chg="mod">
          <ac:chgData name="Sammy Bergman" userId="aa2cb88fd5b117a1" providerId="LiveId" clId="{EE0B6B16-EAA7-49E3-922E-60C9A3F8B589}" dt="2021-11-01T23:26:18.244" v="34"/>
          <ac:spMkLst>
            <pc:docMk/>
            <pc:sldMk cId="1352213601" sldId="282"/>
            <ac:spMk id="2" creationId="{D496B2DF-DABA-4CD7-9DFE-71E58E0FFFC9}"/>
          </ac:spMkLst>
        </pc:spChg>
        <pc:spChg chg="mod">
          <ac:chgData name="Sammy Bergman" userId="aa2cb88fd5b117a1" providerId="LiveId" clId="{EE0B6B16-EAA7-49E3-922E-60C9A3F8B589}" dt="2021-11-01T23:26:18.244" v="34"/>
          <ac:spMkLst>
            <pc:docMk/>
            <pc:sldMk cId="1352213601" sldId="282"/>
            <ac:spMk id="3" creationId="{1B35A5F1-C9E5-486A-9EE8-97BE808D6B8F}"/>
          </ac:spMkLst>
        </pc:spChg>
      </pc:sldChg>
      <pc:sldChg chg="modSp mod">
        <pc:chgData name="Sammy Bergman" userId="aa2cb88fd5b117a1" providerId="LiveId" clId="{EE0B6B16-EAA7-49E3-922E-60C9A3F8B589}" dt="2021-11-01T23:26:18.244" v="34"/>
        <pc:sldMkLst>
          <pc:docMk/>
          <pc:sldMk cId="3921462972" sldId="283"/>
        </pc:sldMkLst>
        <pc:spChg chg="mod">
          <ac:chgData name="Sammy Bergman" userId="aa2cb88fd5b117a1" providerId="LiveId" clId="{EE0B6B16-EAA7-49E3-922E-60C9A3F8B589}" dt="2021-11-01T23:26:18.244" v="34"/>
          <ac:spMkLst>
            <pc:docMk/>
            <pc:sldMk cId="3921462972" sldId="283"/>
            <ac:spMk id="2" creationId="{63D34040-B4C1-4A3E-8678-6AFB4E43E2AD}"/>
          </ac:spMkLst>
        </pc:spChg>
        <pc:spChg chg="mod">
          <ac:chgData name="Sammy Bergman" userId="aa2cb88fd5b117a1" providerId="LiveId" clId="{EE0B6B16-EAA7-49E3-922E-60C9A3F8B589}" dt="2021-11-01T23:26:18.244" v="34"/>
          <ac:spMkLst>
            <pc:docMk/>
            <pc:sldMk cId="3921462972" sldId="283"/>
            <ac:spMk id="3" creationId="{FE1F7BB7-62E8-43FD-984B-A422367F6D90}"/>
          </ac:spMkLst>
        </pc:spChg>
      </pc:sldChg>
      <pc:sldChg chg="modSp">
        <pc:chgData name="Sammy Bergman" userId="aa2cb88fd5b117a1" providerId="LiveId" clId="{EE0B6B16-EAA7-49E3-922E-60C9A3F8B589}" dt="2021-11-01T23:26:18.244" v="34"/>
        <pc:sldMkLst>
          <pc:docMk/>
          <pc:sldMk cId="2154188668" sldId="284"/>
        </pc:sldMkLst>
        <pc:spChg chg="mod">
          <ac:chgData name="Sammy Bergman" userId="aa2cb88fd5b117a1" providerId="LiveId" clId="{EE0B6B16-EAA7-49E3-922E-60C9A3F8B589}" dt="2021-11-01T23:26:18.244" v="34"/>
          <ac:spMkLst>
            <pc:docMk/>
            <pc:sldMk cId="2154188668" sldId="284"/>
            <ac:spMk id="2" creationId="{8064EACF-6837-443A-879F-34F341CE3E5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CFE6-325B-43E6-9551-737D66E769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ABADC4-D797-473A-AE72-465A841A9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952119-F6BE-4D07-BE57-FF2DC3E26BF4}"/>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5" name="Footer Placeholder 4">
            <a:extLst>
              <a:ext uri="{FF2B5EF4-FFF2-40B4-BE49-F238E27FC236}">
                <a16:creationId xmlns:a16="http://schemas.microsoft.com/office/drawing/2014/main" id="{957C2F61-80A8-4A06-9CDD-0530D5496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A7ACC-A86B-4FD3-8536-0B94259513C8}"/>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61991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69A9-E255-4577-A5E6-025D6259D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06143E-0C62-4F0F-9B50-93BC2FE7E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9D37D-A809-4C78-975B-D76569211DF9}"/>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5" name="Footer Placeholder 4">
            <a:extLst>
              <a:ext uri="{FF2B5EF4-FFF2-40B4-BE49-F238E27FC236}">
                <a16:creationId xmlns:a16="http://schemas.microsoft.com/office/drawing/2014/main" id="{CC73CB7D-78D4-48BC-B011-F0A115191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9FBD4-E975-4DE0-ABC5-2E8AF54BA09D}"/>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29141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371D6-588D-4CDA-80EB-B2E7CF3E67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AC8AE1-523F-4753-9B06-C7CA58FD23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4D3F4-7FC5-4BF5-9A2C-82D570CE1D70}"/>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5" name="Footer Placeholder 4">
            <a:extLst>
              <a:ext uri="{FF2B5EF4-FFF2-40B4-BE49-F238E27FC236}">
                <a16:creationId xmlns:a16="http://schemas.microsoft.com/office/drawing/2014/main" id="{588E3632-4152-400C-AB91-7A9695FA4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939FE-74FB-4480-9869-CC2ECFA92A9B}"/>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352873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4A70-1DBF-4369-A298-834B571B3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86C31-3A91-4F7A-B1D5-FEF0C4135E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719C9-1A4E-4990-A623-6D42DBE9BA79}"/>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5" name="Footer Placeholder 4">
            <a:extLst>
              <a:ext uri="{FF2B5EF4-FFF2-40B4-BE49-F238E27FC236}">
                <a16:creationId xmlns:a16="http://schemas.microsoft.com/office/drawing/2014/main" id="{3B078B27-9F01-4922-9BC1-C5BF110AC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5D2BC-8E75-48C2-9848-2E17BBEFFEF0}"/>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319090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08C0-720E-4197-B040-2E43A0E7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F1004D-2C04-44EB-9168-5BD421596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37E59-4A39-4E4F-9108-059561718CCB}"/>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5" name="Footer Placeholder 4">
            <a:extLst>
              <a:ext uri="{FF2B5EF4-FFF2-40B4-BE49-F238E27FC236}">
                <a16:creationId xmlns:a16="http://schemas.microsoft.com/office/drawing/2014/main" id="{23F35F29-EEA7-45D9-9637-CDD502066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0DDA9-83E3-4D30-9999-4DBDC7644FC6}"/>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426773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C436-EC02-4CE0-8822-CEF8280769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26633-4268-4833-845D-F24A226586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AC9DDF-7F7B-47C4-BE0D-162662A0C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F5F75D-FF2D-4967-8995-7616879CD3EF}"/>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6" name="Footer Placeholder 5">
            <a:extLst>
              <a:ext uri="{FF2B5EF4-FFF2-40B4-BE49-F238E27FC236}">
                <a16:creationId xmlns:a16="http://schemas.microsoft.com/office/drawing/2014/main" id="{4B1444BD-9412-4B82-A017-42AA13C5A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CF178-065B-4BAE-9FA3-97DA026EBBED}"/>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27037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EDD6-C604-409E-90E6-5F9FE80CC1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08525-6257-40CC-B4F6-4686781FB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1A5B8-2EC4-4626-8343-E6C8E2B015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40A7FF-5D2A-4FDF-A54F-77EEAD5E9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657DCE-33D7-4CC5-9156-BB439457C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010414-4358-4730-B2BA-EAB32CBA2905}"/>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8" name="Footer Placeholder 7">
            <a:extLst>
              <a:ext uri="{FF2B5EF4-FFF2-40B4-BE49-F238E27FC236}">
                <a16:creationId xmlns:a16="http://schemas.microsoft.com/office/drawing/2014/main" id="{B83A5ED5-9620-4C00-8762-70E268A66A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E68CE2-8880-4776-A2FB-A6A57A09607F}"/>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265471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5742-1B46-45C0-949B-4712032F13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3BBC4F-CA27-458C-B24F-B55006AE0E79}"/>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4" name="Footer Placeholder 3">
            <a:extLst>
              <a:ext uri="{FF2B5EF4-FFF2-40B4-BE49-F238E27FC236}">
                <a16:creationId xmlns:a16="http://schemas.microsoft.com/office/drawing/2014/main" id="{A0B4DC5E-3F0C-4058-BA01-BB39E15074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4360A7-739F-4900-866D-559657316B67}"/>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54907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538FEE-998F-4A18-B69A-611E9AA7E2AB}"/>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3" name="Footer Placeholder 2">
            <a:extLst>
              <a:ext uri="{FF2B5EF4-FFF2-40B4-BE49-F238E27FC236}">
                <a16:creationId xmlns:a16="http://schemas.microsoft.com/office/drawing/2014/main" id="{3FF71A3B-9017-4534-B710-EA88FB56AC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0D038D-B946-4384-B662-FB4CD75CF37A}"/>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391838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5FDF-F733-4220-A996-DFE026483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65ACC-6A33-4FC7-AF26-14AF463CC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3E71B-920F-4BCB-AC6B-C09482A07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7C79B-6D51-47C3-8657-209EA8C84575}"/>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6" name="Footer Placeholder 5">
            <a:extLst>
              <a:ext uri="{FF2B5EF4-FFF2-40B4-BE49-F238E27FC236}">
                <a16:creationId xmlns:a16="http://schemas.microsoft.com/office/drawing/2014/main" id="{CBB192D2-BBE9-4CEF-8815-D833F8069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D2591-5CB8-484D-8E23-F25E121F855C}"/>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351535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320A-6124-4C9C-BF2A-92D2581F1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46ED7-28C1-4556-97CE-CB8A0E4BF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EF5B5-22E0-4289-ADA9-0C6F9FDC2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C6B36-2260-4825-9BFD-F806B402DB9F}"/>
              </a:ext>
            </a:extLst>
          </p:cNvPr>
          <p:cNvSpPr>
            <a:spLocks noGrp="1"/>
          </p:cNvSpPr>
          <p:nvPr>
            <p:ph type="dt" sz="half" idx="10"/>
          </p:nvPr>
        </p:nvSpPr>
        <p:spPr/>
        <p:txBody>
          <a:bodyPr/>
          <a:lstStyle/>
          <a:p>
            <a:fld id="{19DF0F8F-5E2E-41E9-97C7-3901C597DC0B}" type="datetimeFigureOut">
              <a:rPr lang="en-US" smtClean="0"/>
              <a:t>11/1/2021</a:t>
            </a:fld>
            <a:endParaRPr lang="en-US"/>
          </a:p>
        </p:txBody>
      </p:sp>
      <p:sp>
        <p:nvSpPr>
          <p:cNvPr id="6" name="Footer Placeholder 5">
            <a:extLst>
              <a:ext uri="{FF2B5EF4-FFF2-40B4-BE49-F238E27FC236}">
                <a16:creationId xmlns:a16="http://schemas.microsoft.com/office/drawing/2014/main" id="{FEE34720-6A81-4166-B280-E62CA1038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FCC680-7AE1-41B0-94C4-7DF9E8B51B68}"/>
              </a:ext>
            </a:extLst>
          </p:cNvPr>
          <p:cNvSpPr>
            <a:spLocks noGrp="1"/>
          </p:cNvSpPr>
          <p:nvPr>
            <p:ph type="sldNum" sz="quarter" idx="12"/>
          </p:nvPr>
        </p:nvSpPr>
        <p:spPr/>
        <p:txBody>
          <a:bodyPr/>
          <a:lstStyle/>
          <a:p>
            <a:fld id="{E0B5DAFA-FCD3-42A6-8284-8A5AE3A75B9C}" type="slidenum">
              <a:rPr lang="en-US" smtClean="0"/>
              <a:t>‹#›</a:t>
            </a:fld>
            <a:endParaRPr lang="en-US"/>
          </a:p>
        </p:txBody>
      </p:sp>
    </p:spTree>
    <p:extLst>
      <p:ext uri="{BB962C8B-B14F-4D97-AF65-F5344CB8AC3E}">
        <p14:creationId xmlns:p14="http://schemas.microsoft.com/office/powerpoint/2010/main" val="317084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A503B-AD62-4197-81F9-2AB445C08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158DF9-849C-4CFA-807F-CB9410BF3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F3916-6A9C-416E-80BB-12BF66D2A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F0F8F-5E2E-41E9-97C7-3901C597DC0B}" type="datetimeFigureOut">
              <a:rPr lang="en-US" smtClean="0"/>
              <a:t>11/1/2021</a:t>
            </a:fld>
            <a:endParaRPr lang="en-US"/>
          </a:p>
        </p:txBody>
      </p:sp>
      <p:sp>
        <p:nvSpPr>
          <p:cNvPr id="5" name="Footer Placeholder 4">
            <a:extLst>
              <a:ext uri="{FF2B5EF4-FFF2-40B4-BE49-F238E27FC236}">
                <a16:creationId xmlns:a16="http://schemas.microsoft.com/office/drawing/2014/main" id="{06AF39EE-6EC3-4286-93EB-47889C716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47561E-14B9-4F33-8ED3-34A7C01714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5DAFA-FCD3-42A6-8284-8A5AE3A75B9C}" type="slidenum">
              <a:rPr lang="en-US" smtClean="0"/>
              <a:t>‹#›</a:t>
            </a:fld>
            <a:endParaRPr lang="en-US"/>
          </a:p>
        </p:txBody>
      </p:sp>
    </p:spTree>
    <p:extLst>
      <p:ext uri="{BB962C8B-B14F-4D97-AF65-F5344CB8AC3E}">
        <p14:creationId xmlns:p14="http://schemas.microsoft.com/office/powerpoint/2010/main" val="955535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I_Kings.5.13" TargetMode="External"/><Relationship Id="rId2" Type="http://schemas.openxmlformats.org/officeDocument/2006/relationships/hyperlink" Target="/I_Kings.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docs.live.net/Exodus.15.18" TargetMode="External"/><Relationship Id="rId2" Type="http://schemas.openxmlformats.org/officeDocument/2006/relationships/hyperlink" Target="https://d.docs.live.net/Isaiah.43.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Berakhot.8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topics/rafram-(i)" TargetMode="External"/><Relationship Id="rId2" Type="http://schemas.openxmlformats.org/officeDocument/2006/relationships/hyperlink" Target="/topics/rava" TargetMode="External"/><Relationship Id="rId1" Type="http://schemas.openxmlformats.org/officeDocument/2006/relationships/slideLayout" Target="../slideLayouts/slideLayout2.xml"/><Relationship Id="rId6" Type="http://schemas.openxmlformats.org/officeDocument/2006/relationships/hyperlink" Target="/Psalms.87.2" TargetMode="External"/><Relationship Id="rId5" Type="http://schemas.openxmlformats.org/officeDocument/2006/relationships/hyperlink" Target="/topics/rafram-(ii)" TargetMode="External"/><Relationship Id="rId4" Type="http://schemas.openxmlformats.org/officeDocument/2006/relationships/hyperlink" Target="/topics/rav-chisd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topics/abaye" TargetMode="External"/><Relationship Id="rId2" Type="http://schemas.openxmlformats.org/officeDocument/2006/relationships/hyperlink" Target="/topics/ull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5C4AFE8F-C08A-4CE5-9C64-0A531AA3B82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BA18C-809C-4A78-8C8D-70192ADC73E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Mining Maimonides</a:t>
            </a:r>
            <a:br>
              <a:rPr lang="en-US" sz="5200">
                <a:solidFill>
                  <a:srgbClr val="FFFFFF"/>
                </a:solidFill>
              </a:rPr>
            </a:br>
            <a:r>
              <a:rPr lang="en-US" sz="5200">
                <a:solidFill>
                  <a:srgbClr val="FFFFFF"/>
                </a:solidFill>
              </a:rPr>
              <a:t>The Purpose of All</a:t>
            </a:r>
          </a:p>
        </p:txBody>
      </p:sp>
    </p:spTree>
    <p:extLst>
      <p:ext uri="{BB962C8B-B14F-4D97-AF65-F5344CB8AC3E}">
        <p14:creationId xmlns:p14="http://schemas.microsoft.com/office/powerpoint/2010/main" val="479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F4BA-0D0A-4D83-9EE1-9EE16B1A5A99}"/>
              </a:ext>
            </a:extLst>
          </p:cNvPr>
          <p:cNvSpPr>
            <a:spLocks noGrp="1"/>
          </p:cNvSpPr>
          <p:nvPr>
            <p:ph type="title"/>
          </p:nvPr>
        </p:nvSpPr>
        <p:spPr/>
        <p:txBody>
          <a:bodyPr/>
          <a:lstStyle/>
          <a:p>
            <a:pPr algn="ctr"/>
            <a:r>
              <a:rPr lang="en-US" dirty="0" err="1"/>
              <a:t>Rabbeinu</a:t>
            </a:r>
            <a:r>
              <a:rPr lang="en-US" dirty="0"/>
              <a:t> Yonah’s Interpretation</a:t>
            </a:r>
          </a:p>
        </p:txBody>
      </p:sp>
      <p:sp>
        <p:nvSpPr>
          <p:cNvPr id="3" name="Content Placeholder 2">
            <a:extLst>
              <a:ext uri="{FF2B5EF4-FFF2-40B4-BE49-F238E27FC236}">
                <a16:creationId xmlns:a16="http://schemas.microsoft.com/office/drawing/2014/main" id="{FCFED848-CEF1-451C-857D-E787204EC0C8}"/>
              </a:ext>
            </a:extLst>
          </p:cNvPr>
          <p:cNvSpPr>
            <a:spLocks noGrp="1"/>
          </p:cNvSpPr>
          <p:nvPr>
            <p:ph idx="1"/>
          </p:nvPr>
        </p:nvSpPr>
        <p:spPr/>
        <p:txBody>
          <a:bodyPr>
            <a:normAutofit/>
          </a:bodyPr>
          <a:lstStyle/>
          <a:p>
            <a:pPr marL="0" indent="0" algn="l">
              <a:buNone/>
            </a:pPr>
            <a:r>
              <a:rPr lang="en-US" sz="2000" dirty="0" err="1">
                <a:effectLst/>
                <a:latin typeface="Calibri" panose="020F0502020204030204" pitchFamily="34" charset="0"/>
                <a:ea typeface="Calibri" panose="020F0502020204030204" pitchFamily="34" charset="0"/>
                <a:cs typeface="Arial" panose="020B0604020202020204" pitchFamily="34" charset="0"/>
              </a:rPr>
              <a:t>Rabbienu</a:t>
            </a:r>
            <a:r>
              <a:rPr lang="en-US" sz="2000" dirty="0">
                <a:effectLst/>
                <a:latin typeface="Calibri" panose="020F0502020204030204" pitchFamily="34" charset="0"/>
                <a:ea typeface="Calibri" panose="020F0502020204030204" pitchFamily="34" charset="0"/>
                <a:cs typeface="Arial" panose="020B0604020202020204" pitchFamily="34" charset="0"/>
              </a:rPr>
              <a:t> Yonah of Gerona (13</a:t>
            </a:r>
            <a:r>
              <a:rPr lang="en-US" sz="2000" baseline="30000" dirty="0">
                <a:effectLst/>
                <a:latin typeface="Calibri" panose="020F0502020204030204" pitchFamily="34" charset="0"/>
                <a:ea typeface="Calibri" panose="020F0502020204030204" pitchFamily="34" charset="0"/>
                <a:cs typeface="Arial" panose="020B0604020202020204" pitchFamily="34" charset="0"/>
              </a:rPr>
              <a:t>th</a:t>
            </a:r>
            <a:r>
              <a:rPr lang="en-US" sz="2000" dirty="0">
                <a:effectLst/>
                <a:latin typeface="Calibri" panose="020F0502020204030204" pitchFamily="34" charset="0"/>
                <a:ea typeface="Calibri" panose="020F0502020204030204" pitchFamily="34" charset="0"/>
                <a:cs typeface="Arial" panose="020B0604020202020204" pitchFamily="34" charset="0"/>
              </a:rPr>
              <a:t> century Spain), commentary on </a:t>
            </a:r>
            <a:r>
              <a:rPr lang="en-US" sz="2000" dirty="0" err="1">
                <a:effectLst/>
                <a:latin typeface="Calibri" panose="020F0502020204030204" pitchFamily="34" charset="0"/>
                <a:ea typeface="Calibri" panose="020F0502020204030204" pitchFamily="34" charset="0"/>
                <a:cs typeface="Arial" panose="020B0604020202020204" pitchFamily="34" charset="0"/>
              </a:rPr>
              <a:t>Beracho</a:t>
            </a:r>
            <a:r>
              <a:rPr lang="en-US" sz="2000" dirty="0" err="1">
                <a:latin typeface="Calibri" panose="020F0502020204030204" pitchFamily="34" charset="0"/>
                <a:ea typeface="Calibri" panose="020F0502020204030204" pitchFamily="34" charset="0"/>
                <a:cs typeface="Arial" panose="020B0604020202020204" pitchFamily="34" charset="0"/>
              </a:rPr>
              <a:t>t</a:t>
            </a:r>
            <a:r>
              <a:rPr lang="en-US" sz="2000" dirty="0">
                <a:latin typeface="Calibri" panose="020F0502020204030204" pitchFamily="34" charset="0"/>
                <a:ea typeface="Calibri" panose="020F0502020204030204" pitchFamily="34" charset="0"/>
                <a:cs typeface="Arial" panose="020B0604020202020204" pitchFamily="34" charset="0"/>
              </a:rPr>
              <a:t> 8a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he-IL" sz="2000" dirty="0">
                <a:effectLst/>
                <a:latin typeface="Calibri" panose="020F0502020204030204" pitchFamily="34" charset="0"/>
                <a:ea typeface="Calibri" panose="020F0502020204030204" pitchFamily="34" charset="0"/>
                <a:cs typeface="Arial" panose="020B0604020202020204" pitchFamily="34" charset="0"/>
              </a:rPr>
              <a:t>אלא ודאי רוצה לומר שאוהב הקב"ה שערי ציון מכל בתי כנסיות ובתי מדרשות וכמו שאוהב בהמ"ק יותר מבתי כנסיות ומבתי מדרשות כך אוהב השערים המצוינין בהלכה כלומר ששם קביעות התורה וההוראות בכל יום יותר מבתי כנסיות ומבתי מדרשות שלומדים בהם לפי שעה דרשות או פסוק מפני שהמקומות הקבועים הם במקום בהמ"ק כדאמרינן מיום שחרב בהמ"ק אין לו להקב"ה בעולמו אלא ארבע אמות של הלכה בלבד וכמו שהמקדש חביב יותר מבתי כנסיות ומבתי מדרשות כך מקום קביעות התורה חביב משאר בתי כנסיות ובתי מדרשות שאינם קבועים</a:t>
            </a:r>
            <a:r>
              <a:rPr lang="en-US" sz="2000" dirty="0">
                <a:effectLst/>
                <a:latin typeface="Calibri" panose="020F0502020204030204" pitchFamily="34" charset="0"/>
                <a:ea typeface="Calibri" panose="020F0502020204030204" pitchFamily="34" charset="0"/>
                <a:cs typeface="Arial" panose="020B0604020202020204" pitchFamily="34" charset="0"/>
              </a:rPr>
              <a:t>:</a:t>
            </a:r>
          </a:p>
          <a:p>
            <a:pPr algn="just"/>
            <a:r>
              <a:rPr lang="en-US" sz="2000" dirty="0">
                <a:latin typeface="Calibri" panose="020F0502020204030204" pitchFamily="34" charset="0"/>
                <a:cs typeface="Arial" panose="020B0604020202020204" pitchFamily="34" charset="0"/>
              </a:rPr>
              <a:t>Hashem “loves” the places in which halachic conclusions are reached consistently more than the synagogues and study halls in which learning is less consistent and less focused on practical conclusions.</a:t>
            </a:r>
          </a:p>
          <a:p>
            <a:pPr algn="just"/>
            <a:r>
              <a:rPr lang="en-US" sz="2000" dirty="0">
                <a:latin typeface="Calibri" panose="020F0502020204030204" pitchFamily="34" charset="0"/>
                <a:cs typeface="Arial" panose="020B0604020202020204" pitchFamily="34" charset="0"/>
              </a:rPr>
              <a:t>Just as the Temple was more beloved than the synagogues and study halls, so too a place of established Torah study is  more beloved than the study halls and synagogues which are less established</a:t>
            </a:r>
            <a:endParaRPr lang="en-US" sz="2000" dirty="0"/>
          </a:p>
        </p:txBody>
      </p:sp>
    </p:spTree>
    <p:extLst>
      <p:ext uri="{BB962C8B-B14F-4D97-AF65-F5344CB8AC3E}">
        <p14:creationId xmlns:p14="http://schemas.microsoft.com/office/powerpoint/2010/main" val="79181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3E79-3F96-46B3-A8EF-F5D8CAAC025A}"/>
              </a:ext>
            </a:extLst>
          </p:cNvPr>
          <p:cNvSpPr>
            <a:spLocks noGrp="1"/>
          </p:cNvSpPr>
          <p:nvPr>
            <p:ph type="title"/>
          </p:nvPr>
        </p:nvSpPr>
        <p:spPr/>
        <p:txBody>
          <a:bodyPr/>
          <a:lstStyle/>
          <a:p>
            <a:pPr algn="ctr"/>
            <a:r>
              <a:rPr lang="en-US" dirty="0"/>
              <a:t>Everything Has a Purpose</a:t>
            </a:r>
          </a:p>
        </p:txBody>
      </p:sp>
      <p:sp>
        <p:nvSpPr>
          <p:cNvPr id="3" name="Content Placeholder 2">
            <a:extLst>
              <a:ext uri="{FF2B5EF4-FFF2-40B4-BE49-F238E27FC236}">
                <a16:creationId xmlns:a16="http://schemas.microsoft.com/office/drawing/2014/main" id="{E5AC44B6-7DE1-4DDD-835B-62DCF3056DF1}"/>
              </a:ext>
            </a:extLst>
          </p:cNvPr>
          <p:cNvSpPr>
            <a:spLocks noGrp="1"/>
          </p:cNvSpPr>
          <p:nvPr>
            <p:ph idx="1"/>
          </p:nvPr>
        </p:nvSpPr>
        <p:spPr/>
        <p:txBody>
          <a:bodyPr/>
          <a:lstStyle/>
          <a:p>
            <a:r>
              <a:rPr lang="en-US" dirty="0"/>
              <a:t>Rambam- Intro to the Mishnah Chapter 17</a:t>
            </a:r>
          </a:p>
          <a:p>
            <a:pPr marL="0" indent="0" algn="just" rtl="1">
              <a:buNone/>
            </a:pPr>
            <a:r>
              <a:rPr lang="he-IL" b="1" dirty="0"/>
              <a:t>דע כי הקדמונים</a:t>
            </a:r>
            <a:r>
              <a:rPr lang="he-IL" dirty="0"/>
              <a:t> חקרו חקירה עצומה באשר נתן להם מן החכמה וטוב המחשבה עד נתקיים אצלם שכל דבר נמצא יצטרך עכ"פ להיות לו תכלית אשר בשבילה היתה מציאותו. כי לא לדבר רק נמצאו הנמצאים.</a:t>
            </a:r>
            <a:endParaRPr lang="en-US" dirty="0"/>
          </a:p>
          <a:p>
            <a:pPr marL="0" indent="0" algn="just">
              <a:buNone/>
            </a:pPr>
            <a:r>
              <a:rPr lang="en-US" b="1" dirty="0"/>
              <a:t>Know that the ancients</a:t>
            </a:r>
            <a:r>
              <a:rPr lang="en-US" dirty="0"/>
              <a:t> investigated a great investigation – in that they were given wisdom and proper thought – until it became established for them that everything that exists, perforce, requires a purpose for which it has its existence. As it is not for an empty thing that what exists, exists.</a:t>
            </a:r>
          </a:p>
        </p:txBody>
      </p:sp>
    </p:spTree>
    <p:extLst>
      <p:ext uri="{BB962C8B-B14F-4D97-AF65-F5344CB8AC3E}">
        <p14:creationId xmlns:p14="http://schemas.microsoft.com/office/powerpoint/2010/main" val="348901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EF71-EA07-4345-97E9-930BADC628DC}"/>
              </a:ext>
            </a:extLst>
          </p:cNvPr>
          <p:cNvSpPr>
            <a:spLocks noGrp="1"/>
          </p:cNvSpPr>
          <p:nvPr>
            <p:ph type="title"/>
          </p:nvPr>
        </p:nvSpPr>
        <p:spPr/>
        <p:txBody>
          <a:bodyPr/>
          <a:lstStyle/>
          <a:p>
            <a:pPr algn="ctr"/>
            <a:r>
              <a:rPr lang="en-US" dirty="0"/>
              <a:t>Everything Has a Purpose</a:t>
            </a:r>
          </a:p>
        </p:txBody>
      </p:sp>
      <p:sp>
        <p:nvSpPr>
          <p:cNvPr id="3" name="Content Placeholder 2">
            <a:extLst>
              <a:ext uri="{FF2B5EF4-FFF2-40B4-BE49-F238E27FC236}">
                <a16:creationId xmlns:a16="http://schemas.microsoft.com/office/drawing/2014/main" id="{27A3A011-6F98-4742-841E-1EEC1BE048F6}"/>
              </a:ext>
            </a:extLst>
          </p:cNvPr>
          <p:cNvSpPr>
            <a:spLocks noGrp="1"/>
          </p:cNvSpPr>
          <p:nvPr>
            <p:ph idx="1"/>
          </p:nvPr>
        </p:nvSpPr>
        <p:spPr>
          <a:xfrm>
            <a:off x="838200" y="1825625"/>
            <a:ext cx="10515600" cy="4667250"/>
          </a:xfrm>
        </p:spPr>
        <p:txBody>
          <a:bodyPr>
            <a:noAutofit/>
          </a:bodyPr>
          <a:lstStyle/>
          <a:p>
            <a:pPr marL="0" indent="0" algn="just" rtl="1">
              <a:lnSpc>
                <a:spcPct val="120000"/>
              </a:lnSpc>
              <a:spcBef>
                <a:spcPts val="10"/>
              </a:spcBef>
              <a:buNone/>
            </a:pPr>
            <a:r>
              <a:rPr lang="he-IL" sz="1550" dirty="0"/>
              <a:t>וכאשר נתקיים להם זה הדין הכללי התחילו לחלק כל נמצאים לדעת תכלית כל מין מן המינים הנבראים.</a:t>
            </a:r>
            <a:endParaRPr lang="en-US" sz="1550" dirty="0"/>
          </a:p>
          <a:p>
            <a:pPr marL="0" indent="0" algn="just">
              <a:lnSpc>
                <a:spcPct val="120000"/>
              </a:lnSpc>
              <a:spcBef>
                <a:spcPts val="10"/>
              </a:spcBef>
              <a:buNone/>
            </a:pPr>
            <a:r>
              <a:rPr lang="en-US" sz="1550" dirty="0"/>
              <a:t>And when this general rule became established for them, they began to discern all of what exists to know the purpose of all of the species in existence.</a:t>
            </a:r>
          </a:p>
          <a:p>
            <a:pPr marL="0" indent="0" algn="just" rtl="1">
              <a:lnSpc>
                <a:spcPct val="120000"/>
              </a:lnSpc>
              <a:spcBef>
                <a:spcPts val="10"/>
              </a:spcBef>
              <a:buNone/>
            </a:pPr>
            <a:r>
              <a:rPr lang="he-IL" sz="1550" dirty="0"/>
              <a:t>וראו כי כל נמצא שהוא מלאכותי ר"ל העשוי למלאכה היא תכלית עשייתו ידוע ואין צורך בענין ההוא לחקירה שהאומני לא יעשה מלאכה אלא אם כן שתכליתה מצוייר בנפש האומן.</a:t>
            </a:r>
            <a:endParaRPr lang="en-US" sz="1550" dirty="0"/>
          </a:p>
          <a:p>
            <a:pPr marL="0" indent="0" algn="just">
              <a:lnSpc>
                <a:spcPct val="120000"/>
              </a:lnSpc>
              <a:spcBef>
                <a:spcPts val="10"/>
              </a:spcBef>
              <a:buNone/>
            </a:pPr>
            <a:r>
              <a:rPr lang="en-US" sz="1550" dirty="0"/>
              <a:t>And they saw that anything that exists which is crafted – [by which] I mean to say it was made for a craft (for a specific use) – its purpose is known and there is no need to investigate about that thing; since the craftsman would not </a:t>
            </a:r>
            <a:r>
              <a:rPr lang="en-US" sz="1550" dirty="0" err="1"/>
              <a:t>not</a:t>
            </a:r>
            <a:r>
              <a:rPr lang="en-US" sz="1550" dirty="0"/>
              <a:t> do the work unless its purpose was sketched in [his] heart.</a:t>
            </a:r>
          </a:p>
          <a:p>
            <a:pPr marL="0" indent="0" algn="just" rtl="1">
              <a:lnSpc>
                <a:spcPct val="120000"/>
              </a:lnSpc>
              <a:spcBef>
                <a:spcPts val="10"/>
              </a:spcBef>
              <a:buNone/>
            </a:pPr>
            <a:r>
              <a:rPr lang="he-IL" sz="1550" dirty="0"/>
              <a:t>והמשל בזה כמו שאומר שהמשור לא עשאו הנפח אלא אחרי אשר חשב בלבו איך יוכל להפריש דבקי העץ עד נגלה ללבו צורת המשור והחל לעשותו כדי לחתוך בו אם כן נדע כי כוונת המשור להניפו על העץ וכוונת הקרדום לחתוך בו וכוונת המחט להחביר בו בגד לבגד ויש לכל הדברים הנמצאים מציאה מלאכית.</a:t>
            </a:r>
            <a:endParaRPr lang="en-US" sz="1550" dirty="0"/>
          </a:p>
          <a:p>
            <a:pPr marL="0" indent="0" algn="just">
              <a:lnSpc>
                <a:spcPct val="120000"/>
              </a:lnSpc>
              <a:spcBef>
                <a:spcPts val="10"/>
              </a:spcBef>
              <a:buNone/>
            </a:pPr>
            <a:r>
              <a:rPr lang="en-US" sz="1550" dirty="0"/>
              <a:t>And the example of this is like it is said that the blacksmith only makes a saw after he has thought in his heart how he can separate the wood's bonds, until the form of the saw becomes revealed to his heart and he begins to make it in order to cut with it. If so, we know that the intention of the saw is to raise it to the wood (to cut it); and the intention of the axe is to [chop] with it; and the intention of the needle is to connect one garment with another garment; and [so, too] with all things that exist, the existence of which is crafted. </a:t>
            </a:r>
          </a:p>
        </p:txBody>
      </p:sp>
    </p:spTree>
    <p:extLst>
      <p:ext uri="{BB962C8B-B14F-4D97-AF65-F5344CB8AC3E}">
        <p14:creationId xmlns:p14="http://schemas.microsoft.com/office/powerpoint/2010/main" val="62523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B641-0FF0-42B2-94DC-D90176492242}"/>
              </a:ext>
            </a:extLst>
          </p:cNvPr>
          <p:cNvSpPr>
            <a:spLocks noGrp="1"/>
          </p:cNvSpPr>
          <p:nvPr>
            <p:ph type="title"/>
          </p:nvPr>
        </p:nvSpPr>
        <p:spPr/>
        <p:txBody>
          <a:bodyPr/>
          <a:lstStyle/>
          <a:p>
            <a:pPr algn="ctr"/>
            <a:r>
              <a:rPr lang="en-US" dirty="0"/>
              <a:t>The Wisdom of </a:t>
            </a:r>
            <a:r>
              <a:rPr lang="en-US" dirty="0" err="1"/>
              <a:t>Shlomo</a:t>
            </a:r>
            <a:endParaRPr lang="en-US" dirty="0"/>
          </a:p>
        </p:txBody>
      </p:sp>
      <p:sp>
        <p:nvSpPr>
          <p:cNvPr id="3" name="Content Placeholder 2">
            <a:extLst>
              <a:ext uri="{FF2B5EF4-FFF2-40B4-BE49-F238E27FC236}">
                <a16:creationId xmlns:a16="http://schemas.microsoft.com/office/drawing/2014/main" id="{ADC7FD14-7662-48D4-B05E-703D63F972C8}"/>
              </a:ext>
            </a:extLst>
          </p:cNvPr>
          <p:cNvSpPr>
            <a:spLocks noGrp="1"/>
          </p:cNvSpPr>
          <p:nvPr>
            <p:ph idx="1"/>
          </p:nvPr>
        </p:nvSpPr>
        <p:spPr/>
        <p:txBody>
          <a:bodyPr>
            <a:normAutofit fontScale="70000" lnSpcReduction="20000"/>
          </a:bodyPr>
          <a:lstStyle/>
          <a:p>
            <a:pPr marL="0" indent="0" algn="r" rtl="1">
              <a:lnSpc>
                <a:spcPct val="120000"/>
              </a:lnSpc>
              <a:spcBef>
                <a:spcPts val="10"/>
              </a:spcBef>
              <a:buNone/>
            </a:pPr>
            <a:r>
              <a:rPr lang="he-IL" dirty="0"/>
              <a:t>וע"כ כשנתן הקב"ה לשלמה מן החכמה מה שהבטיחו בה ידע מסודות בריאת אלה המינין מה שאפשר לאדם לדעת מדרך שהוא אדם.</a:t>
            </a:r>
            <a:endParaRPr lang="en-US" dirty="0"/>
          </a:p>
          <a:p>
            <a:pPr marL="0" indent="0" algn="l">
              <a:lnSpc>
                <a:spcPct val="120000"/>
              </a:lnSpc>
              <a:spcBef>
                <a:spcPts val="10"/>
              </a:spcBef>
              <a:buNone/>
            </a:pPr>
            <a:r>
              <a:rPr lang="en-US" dirty="0"/>
              <a:t>And therefore, when the Holy One, blessed be He, gave to </a:t>
            </a:r>
            <a:r>
              <a:rPr lang="en-US" dirty="0" err="1"/>
              <a:t>Shlomo</a:t>
            </a:r>
            <a:r>
              <a:rPr lang="en-US" dirty="0"/>
              <a:t> the wisdom He promised him, he knew from the secrets of the creation of these types that are possible for a person to know, [but only] inasmuch as he is a person.</a:t>
            </a:r>
          </a:p>
          <a:p>
            <a:pPr marL="0" indent="0" algn="just" rtl="1">
              <a:lnSpc>
                <a:spcPct val="120000"/>
              </a:lnSpc>
              <a:spcBef>
                <a:spcPts val="10"/>
              </a:spcBef>
              <a:buNone/>
            </a:pPr>
            <a:r>
              <a:rPr lang="he-IL" dirty="0"/>
              <a:t>ודבר על תכלית יצירת האילנות והעשבים ומיני החיים כמו שאמר הכתוב (</a:t>
            </a:r>
            <a:r>
              <a:rPr lang="he-IL" dirty="0">
                <a:hlinkClick r:id="rId2"/>
              </a:rPr>
              <a:t>מלכים א ה</a:t>
            </a:r>
            <a:r>
              <a:rPr lang="he-IL" dirty="0"/>
              <a:t>) וידבר על העצים מן הארז אשר בלבנון ועד האזוב אשר יוצא בקיר וידבר על הבהמה ועל העוף ועל הרמש ועל הדגים והיה זה לעד שהיתה בו רוח אלהית ואמר אחר כן ויבאו מכל העמים לשמוע את חכמת שלמה. </a:t>
            </a:r>
            <a:endParaRPr lang="en-US" dirty="0"/>
          </a:p>
          <a:p>
            <a:pPr marL="0" indent="0" algn="just">
              <a:lnSpc>
                <a:spcPct val="120000"/>
              </a:lnSpc>
              <a:spcBef>
                <a:spcPts val="10"/>
              </a:spcBef>
              <a:buNone/>
            </a:pPr>
            <a:r>
              <a:rPr lang="en-US" dirty="0"/>
              <a:t>And he spoke about the purpose of the creation of trees and grasses and types of life, as Scripture stated (</a:t>
            </a:r>
            <a:r>
              <a:rPr lang="en-US" dirty="0">
                <a:hlinkClick r:id="rId3"/>
              </a:rPr>
              <a:t>I Kings 5:13</a:t>
            </a:r>
            <a:r>
              <a:rPr lang="en-US" dirty="0"/>
              <a:t>), "He spoke about trees, from the cedar in Lebanon to the hyssop that grows out of the wall; and he spoke about beasts, birds, creeping things, and fishes." And this was testimony that he had a Divine spirit within him. And it stated afterward, "And they came from all of the nations to hear Solomon’s wisdom."</a:t>
            </a:r>
          </a:p>
          <a:p>
            <a:pPr marL="0" indent="0" algn="just">
              <a:buNone/>
            </a:pPr>
            <a:endParaRPr lang="en-US" dirty="0"/>
          </a:p>
        </p:txBody>
      </p:sp>
    </p:spTree>
    <p:extLst>
      <p:ext uri="{BB962C8B-B14F-4D97-AF65-F5344CB8AC3E}">
        <p14:creationId xmlns:p14="http://schemas.microsoft.com/office/powerpoint/2010/main" val="588072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4731-121D-4B3B-8811-6166CDD58148}"/>
              </a:ext>
            </a:extLst>
          </p:cNvPr>
          <p:cNvSpPr>
            <a:spLocks noGrp="1"/>
          </p:cNvSpPr>
          <p:nvPr>
            <p:ph type="title"/>
          </p:nvPr>
        </p:nvSpPr>
        <p:spPr/>
        <p:txBody>
          <a:bodyPr/>
          <a:lstStyle/>
          <a:p>
            <a:pPr algn="ctr"/>
            <a:r>
              <a:rPr lang="en-US" dirty="0"/>
              <a:t>Everything was created for Man</a:t>
            </a:r>
          </a:p>
        </p:txBody>
      </p:sp>
      <p:sp>
        <p:nvSpPr>
          <p:cNvPr id="3" name="Content Placeholder 2">
            <a:extLst>
              <a:ext uri="{FF2B5EF4-FFF2-40B4-BE49-F238E27FC236}">
                <a16:creationId xmlns:a16="http://schemas.microsoft.com/office/drawing/2014/main" id="{417A3626-50DC-44D5-B048-B42C457EBFF2}"/>
              </a:ext>
            </a:extLst>
          </p:cNvPr>
          <p:cNvSpPr>
            <a:spLocks noGrp="1"/>
          </p:cNvSpPr>
          <p:nvPr>
            <p:ph idx="1"/>
          </p:nvPr>
        </p:nvSpPr>
        <p:spPr/>
        <p:txBody>
          <a:bodyPr>
            <a:normAutofit fontScale="85000" lnSpcReduction="10000"/>
          </a:bodyPr>
          <a:lstStyle/>
          <a:p>
            <a:pPr marL="0" indent="0" algn="just" rtl="1">
              <a:buNone/>
            </a:pPr>
            <a:r>
              <a:rPr lang="he-IL" dirty="0"/>
              <a:t>אך על דרך כלל יש לדעת שכל הנמצאים שתחת גלגל הירח נמצאו בשביל האדם לבדו.</a:t>
            </a:r>
            <a:endParaRPr lang="en-US" dirty="0"/>
          </a:p>
          <a:p>
            <a:pPr marL="0" indent="0" algn="just">
              <a:buNone/>
            </a:pPr>
            <a:r>
              <a:rPr lang="en-US" dirty="0"/>
              <a:t>However, in general, one should know that all of what exists under the sphere of the moon came into existence only for man.</a:t>
            </a:r>
          </a:p>
          <a:p>
            <a:pPr marL="0" indent="0" algn="just" rtl="1">
              <a:buNone/>
            </a:pPr>
            <a:r>
              <a:rPr lang="he-IL" dirty="0"/>
              <a:t>וכל מיני החיות יש מהם למאכלו כצאן ובקר וזולתם. ויש מהם לתועלתו בזולת המאכלים כמו החמור לשאת עליו מה שלא יוכל להוליך בידו והסוסים להגיע בהם מהלך דרך רחוקה בימים מועטים. ומהם מינים שלא נדע להם תועלת ויש בהם תועלת לאדם ולא יכיר אותם.</a:t>
            </a:r>
            <a:endParaRPr lang="en-US" dirty="0"/>
          </a:p>
          <a:p>
            <a:pPr marL="0" indent="0" algn="just">
              <a:buNone/>
            </a:pPr>
            <a:r>
              <a:rPr lang="en-US" dirty="0"/>
              <a:t>And [with regards to] all types of animals, there are some of them for his food – like sheep and cattle and the rest of them; and there are some for his use, for [things] other than foods – like the donkey to carry upon it that which he cannot bring in his hand, and horses to reach with them the path of a long journey in a few days; and there are types of them that we do not know their purpose, but they have a use for man and we [just] don't recognize [it]…</a:t>
            </a:r>
          </a:p>
        </p:txBody>
      </p:sp>
    </p:spTree>
    <p:extLst>
      <p:ext uri="{BB962C8B-B14F-4D97-AF65-F5344CB8AC3E}">
        <p14:creationId xmlns:p14="http://schemas.microsoft.com/office/powerpoint/2010/main" val="105945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ADC6-67BB-42A1-845B-948371DB7CF8}"/>
              </a:ext>
            </a:extLst>
          </p:cNvPr>
          <p:cNvSpPr>
            <a:spLocks noGrp="1"/>
          </p:cNvSpPr>
          <p:nvPr>
            <p:ph type="title"/>
          </p:nvPr>
        </p:nvSpPr>
        <p:spPr/>
        <p:txBody>
          <a:bodyPr/>
          <a:lstStyle/>
          <a:p>
            <a:pPr algn="ctr"/>
            <a:r>
              <a:rPr lang="en-US" dirty="0"/>
              <a:t>Everything was created for Man</a:t>
            </a:r>
          </a:p>
        </p:txBody>
      </p:sp>
      <p:sp>
        <p:nvSpPr>
          <p:cNvPr id="3" name="Content Placeholder 2">
            <a:extLst>
              <a:ext uri="{FF2B5EF4-FFF2-40B4-BE49-F238E27FC236}">
                <a16:creationId xmlns:a16="http://schemas.microsoft.com/office/drawing/2014/main" id="{14A76558-5E32-4874-A8F1-5AF163D2EABB}"/>
              </a:ext>
            </a:extLst>
          </p:cNvPr>
          <p:cNvSpPr>
            <a:spLocks noGrp="1"/>
          </p:cNvSpPr>
          <p:nvPr>
            <p:ph idx="1"/>
          </p:nvPr>
        </p:nvSpPr>
        <p:spPr/>
        <p:txBody>
          <a:bodyPr>
            <a:normAutofit fontScale="85000" lnSpcReduction="10000"/>
          </a:bodyPr>
          <a:lstStyle/>
          <a:p>
            <a:pPr marL="0" indent="0" algn="just" rtl="1">
              <a:lnSpc>
                <a:spcPct val="110000"/>
              </a:lnSpc>
              <a:buNone/>
            </a:pPr>
            <a:r>
              <a:rPr lang="he-IL" dirty="0"/>
              <a:t>וכל מה שתמצא מן החיות והצמחים שאין להם תועלת מזון ואין בו לפי מחשבתך דע שהדבר ההוא לחולשת שכלנו. וא"א לכל עשב ולכל פרי ולכל מין מבעלי החיים מן הפילים עד התולעים שלא יהיה בהם תועלת לאדם. והמופת על זה שהרי בכל דור ודור יגלה לנו עשבים ומיני פירות שלא נגלו לקדמונינו ויש בהם תועלות גדולות.</a:t>
            </a:r>
            <a:endParaRPr lang="en-US" dirty="0"/>
          </a:p>
          <a:p>
            <a:pPr marL="0" indent="0" algn="just">
              <a:lnSpc>
                <a:spcPct val="110000"/>
              </a:lnSpc>
              <a:buNone/>
            </a:pPr>
            <a:r>
              <a:rPr lang="en-US" dirty="0"/>
              <a:t>And [regarding] everything that you find from the animals and the plants that does not have a use [for] nourishment, and there is no [other use] for it according to your thinking, know that this thing is from the weakness of our intellects. And it is impossible for any grass or for any fruit of for any type of animal – from the elephants to the worms – that it not have a use for man. And the proof to this is that, behold, in each and every generation, grasses and types of fruit that were not known to those before us are revealed to us, and they have great uses.</a:t>
            </a:r>
          </a:p>
          <a:p>
            <a:pPr marL="0" indent="0" algn="just">
              <a:buNone/>
            </a:pPr>
            <a:endParaRPr lang="en-US" dirty="0"/>
          </a:p>
        </p:txBody>
      </p:sp>
    </p:spTree>
    <p:extLst>
      <p:ext uri="{BB962C8B-B14F-4D97-AF65-F5344CB8AC3E}">
        <p14:creationId xmlns:p14="http://schemas.microsoft.com/office/powerpoint/2010/main" val="363446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712D-36BF-4557-AD1C-10475ED1A5FD}"/>
              </a:ext>
            </a:extLst>
          </p:cNvPr>
          <p:cNvSpPr>
            <a:spLocks noGrp="1"/>
          </p:cNvSpPr>
          <p:nvPr>
            <p:ph type="title"/>
          </p:nvPr>
        </p:nvSpPr>
        <p:spPr/>
        <p:txBody>
          <a:bodyPr>
            <a:noAutofit/>
          </a:bodyPr>
          <a:lstStyle/>
          <a:p>
            <a:pPr algn="ctr"/>
            <a:r>
              <a:rPr lang="en-US" sz="4000" dirty="0"/>
              <a:t>The Ancients- </a:t>
            </a:r>
            <a:r>
              <a:rPr lang="en-US" sz="4000" dirty="0">
                <a:effectLst/>
                <a:latin typeface="Calibri" panose="020F0502020204030204" pitchFamily="34" charset="0"/>
                <a:ea typeface="Calibri" panose="020F0502020204030204" pitchFamily="34" charset="0"/>
                <a:cs typeface="Arial" panose="020B0604020202020204" pitchFamily="34" charset="0"/>
              </a:rPr>
              <a:t>Aristotle, </a:t>
            </a:r>
            <a:r>
              <a:rPr lang="en-US" sz="4000" b="1" i="1" dirty="0">
                <a:solidFill>
                  <a:srgbClr val="000000"/>
                </a:solidFill>
                <a:effectLst/>
                <a:latin typeface="Garamond" panose="02020404030301010803" pitchFamily="18" charset="0"/>
                <a:ea typeface="Calibri" panose="020F0502020204030204" pitchFamily="34" charset="0"/>
                <a:cs typeface="Arial" panose="020B0604020202020204" pitchFamily="34" charset="0"/>
              </a:rPr>
              <a:t>Nicomachean Ethics</a:t>
            </a:r>
            <a:br>
              <a:rPr lang="en-US" sz="4000" dirty="0">
                <a:effectLst/>
                <a:latin typeface="Calibri" panose="020F0502020204030204" pitchFamily="34" charset="0"/>
                <a:ea typeface="Calibri" panose="020F0502020204030204" pitchFamily="34" charset="0"/>
                <a:cs typeface="Arial" panose="020B0604020202020204" pitchFamily="34" charset="0"/>
              </a:rPr>
            </a:br>
            <a:r>
              <a:rPr lang="en-US" sz="4000" dirty="0">
                <a:effectLst/>
                <a:latin typeface="Calibri" panose="020F0502020204030204" pitchFamily="34" charset="0"/>
                <a:ea typeface="Calibri" panose="020F0502020204030204" pitchFamily="34" charset="0"/>
                <a:cs typeface="Arial" panose="020B0604020202020204" pitchFamily="34" charset="0"/>
              </a:rPr>
              <a:t>H. Rackham, Ed.</a:t>
            </a:r>
            <a:endParaRPr lang="en-US" sz="4000" dirty="0"/>
          </a:p>
        </p:txBody>
      </p:sp>
      <p:sp>
        <p:nvSpPr>
          <p:cNvPr id="3" name="Content Placeholder 2">
            <a:extLst>
              <a:ext uri="{FF2B5EF4-FFF2-40B4-BE49-F238E27FC236}">
                <a16:creationId xmlns:a16="http://schemas.microsoft.com/office/drawing/2014/main" id="{12B55668-A1B8-401F-A58E-D98F4FD17C9F}"/>
              </a:ext>
            </a:extLst>
          </p:cNvPr>
          <p:cNvSpPr>
            <a:spLocks noGrp="1"/>
          </p:cNvSpPr>
          <p:nvPr>
            <p:ph idx="1"/>
          </p:nvPr>
        </p:nvSpPr>
        <p:spPr>
          <a:xfrm>
            <a:off x="428625" y="1825625"/>
            <a:ext cx="10925175" cy="4351338"/>
          </a:xfrm>
        </p:spPr>
        <p:txBody>
          <a:bodyPr>
            <a:noAutofit/>
          </a:bodyPr>
          <a:lstStyle/>
          <a:p>
            <a:pPr>
              <a:lnSpc>
                <a:spcPct val="110000"/>
              </a:lnSpc>
              <a:spcBef>
                <a:spcPts val="10"/>
              </a:spcBef>
            </a:pPr>
            <a:r>
              <a:rPr lang="en-US" sz="2000" b="1" dirty="0">
                <a:solidFill>
                  <a:srgbClr val="000000"/>
                </a:solidFill>
                <a:effectLst/>
                <a:latin typeface="Georgia" panose="02040502050405020303" pitchFamily="18" charset="0"/>
                <a:ea typeface="Calibri" panose="020F0502020204030204" pitchFamily="34" charset="0"/>
                <a:cs typeface="Arial" panose="020B0604020202020204" pitchFamily="34" charset="0"/>
              </a:rPr>
              <a:t>.</a:t>
            </a:r>
            <a:r>
              <a:rPr lang="en-US" sz="20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 Every art and every investigation, and likewise every practical pursuit or undertaking, seems to aim at some good: hence it has been well said that the Good is That at which all things aim</a:t>
            </a:r>
          </a:p>
          <a:p>
            <a:pPr>
              <a:lnSpc>
                <a:spcPct val="110000"/>
              </a:lnSpc>
              <a:spcBef>
                <a:spcPts val="10"/>
              </a:spcBef>
            </a:pPr>
            <a:r>
              <a:rPr lang="en-US" sz="20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But as there are numerous pursuits and arts and sciences, it follows that their ends are correspondingly numerous: for instance, the end of the science of medicine is health, that of the art of shipbuilding a vessel, that of strategy victory, that of domestic economy wealth.</a:t>
            </a:r>
            <a:endParaRPr lang="en-US" sz="2000" dirty="0">
              <a:solidFill>
                <a:srgbClr val="000000"/>
              </a:solidFill>
              <a:latin typeface="Georgia" panose="02040502050405020303" pitchFamily="18" charset="0"/>
              <a:ea typeface="Calibri" panose="020F0502020204030204" pitchFamily="34" charset="0"/>
              <a:cs typeface="Arial" panose="020B0604020202020204" pitchFamily="34" charset="0"/>
            </a:endParaRPr>
          </a:p>
          <a:p>
            <a:pPr>
              <a:lnSpc>
                <a:spcPct val="110000"/>
              </a:lnSpc>
              <a:spcBef>
                <a:spcPts val="10"/>
              </a:spcBef>
            </a:pPr>
            <a:r>
              <a:rPr lang="en-US" sz="20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Now in cases where several such pursuits are subordinate to some single faculty—as bridle-making and the other trades concerned with horses' harness are subordinate to horsemanship, and this and every other military pursuit to the science of strategy, and similarly other arts to different arts again—in all these cases, I say, the ends of the master arts are things more to be desired than the ends of the arts subordinate to them; since the latter ends are only pursued for the sake of the former</a:t>
            </a:r>
          </a:p>
          <a:p>
            <a:pPr>
              <a:lnSpc>
                <a:spcPct val="110000"/>
              </a:lnSpc>
              <a:spcBef>
                <a:spcPts val="10"/>
              </a:spcBef>
            </a:pPr>
            <a:r>
              <a:rPr lang="en-US" sz="2000" dirty="0">
                <a:solidFill>
                  <a:srgbClr val="000000"/>
                </a:solidFill>
                <a:effectLst/>
                <a:latin typeface="Georgia" panose="02040502050405020303" pitchFamily="18" charset="0"/>
                <a:ea typeface="Calibri" panose="020F0502020204030204" pitchFamily="34" charset="0"/>
                <a:cs typeface="Arial" panose="020B0604020202020204" pitchFamily="34" charset="0"/>
              </a:rPr>
              <a:t>Happiness, therefore, being found to be something final and self-sufficient, is the End at which all actions aim</a:t>
            </a:r>
            <a:endParaRPr lang="en-US" sz="2000" dirty="0"/>
          </a:p>
        </p:txBody>
      </p:sp>
    </p:spTree>
    <p:extLst>
      <p:ext uri="{BB962C8B-B14F-4D97-AF65-F5344CB8AC3E}">
        <p14:creationId xmlns:p14="http://schemas.microsoft.com/office/powerpoint/2010/main" val="218476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CF4AA-748F-43B0-874D-96EEC213BFD3}"/>
              </a:ext>
            </a:extLst>
          </p:cNvPr>
          <p:cNvSpPr>
            <a:spLocks noGrp="1"/>
          </p:cNvSpPr>
          <p:nvPr>
            <p:ph type="title"/>
          </p:nvPr>
        </p:nvSpPr>
        <p:spPr/>
        <p:txBody>
          <a:bodyPr/>
          <a:lstStyle/>
          <a:p>
            <a:pPr algn="ctr"/>
            <a:r>
              <a:rPr lang="en-US" dirty="0"/>
              <a:t>Was everything created for man?</a:t>
            </a:r>
          </a:p>
        </p:txBody>
      </p:sp>
      <p:sp>
        <p:nvSpPr>
          <p:cNvPr id="3" name="Content Placeholder 2">
            <a:extLst>
              <a:ext uri="{FF2B5EF4-FFF2-40B4-BE49-F238E27FC236}">
                <a16:creationId xmlns:a16="http://schemas.microsoft.com/office/drawing/2014/main" id="{6F210AB5-8274-4B32-8E1A-212DB78B358C}"/>
              </a:ext>
            </a:extLst>
          </p:cNvPr>
          <p:cNvSpPr>
            <a:spLocks noGrp="1"/>
          </p:cNvSpPr>
          <p:nvPr>
            <p:ph idx="1"/>
          </p:nvPr>
        </p:nvSpPr>
        <p:spPr/>
        <p:txBody>
          <a:bodyPr>
            <a:noAutofit/>
          </a:bodyPr>
          <a:lstStyle/>
          <a:p>
            <a:pPr marL="0" marR="0" indent="0" algn="just">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Arial" panose="020B0604020202020204" pitchFamily="34" charset="0"/>
              </a:rPr>
              <a:t>Isaiah 43:7</a:t>
            </a:r>
          </a:p>
          <a:p>
            <a:pPr marL="0" marR="0" algn="just" rtl="1">
              <a:lnSpc>
                <a:spcPct val="107000"/>
              </a:lnSpc>
              <a:spcBef>
                <a:spcPts val="0"/>
              </a:spcBef>
              <a:spcAft>
                <a:spcPts val="800"/>
              </a:spcAft>
            </a:pPr>
            <a:r>
              <a:rPr lang="he-IL" sz="2200" dirty="0">
                <a:effectLst/>
                <a:latin typeface="Calibri" panose="020F0502020204030204" pitchFamily="34" charset="0"/>
                <a:ea typeface="Calibri" panose="020F0502020204030204" pitchFamily="34" charset="0"/>
                <a:cs typeface="Arial" panose="020B0604020202020204" pitchFamily="34" charset="0"/>
              </a:rPr>
              <a:t>כֹּ֚ל הַנִּקְרָ֣א בִשְׁמִ֔י וְלִכְבוֹדִ֖י בְּרָאתִ֑יו יְצַרְתִּ֖יו אַף־עֲשִׂיתִֽיו׃</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he-IL" sz="2200" dirty="0">
                <a:effectLst/>
                <a:latin typeface="Calibri" panose="020F0502020204030204" pitchFamily="34" charset="0"/>
                <a:ea typeface="Calibri" panose="020F0502020204030204" pitchFamily="34" charset="0"/>
                <a:cs typeface="Arial" panose="020B0604020202020204" pitchFamily="34" charset="0"/>
              </a:rPr>
              <a:t> </a:t>
            </a:r>
            <a:r>
              <a:rPr lang="en-US" sz="2200" dirty="0">
                <a:effectLst/>
                <a:latin typeface="Calibri" panose="020F0502020204030204" pitchFamily="34" charset="0"/>
                <a:ea typeface="Calibri" panose="020F0502020204030204" pitchFamily="34" charset="0"/>
                <a:cs typeface="Arial" panose="020B0604020202020204" pitchFamily="34" charset="0"/>
              </a:rPr>
              <a:t>All who are linked to My name, Whom I have </a:t>
            </a:r>
            <a:r>
              <a:rPr lang="en-US" sz="2200" dirty="0" err="1">
                <a:effectLst/>
                <a:latin typeface="Calibri" panose="020F0502020204030204" pitchFamily="34" charset="0"/>
                <a:ea typeface="Calibri" panose="020F0502020204030204" pitchFamily="34" charset="0"/>
                <a:cs typeface="Arial" panose="020B0604020202020204" pitchFamily="34" charset="0"/>
              </a:rPr>
              <a:t>created,Formed</a:t>
            </a:r>
            <a:r>
              <a:rPr lang="en-US" sz="2200" dirty="0">
                <a:effectLst/>
                <a:latin typeface="Calibri" panose="020F0502020204030204" pitchFamily="34" charset="0"/>
                <a:ea typeface="Calibri" panose="020F0502020204030204" pitchFamily="34" charset="0"/>
                <a:cs typeface="Arial" panose="020B0604020202020204" pitchFamily="34" charset="0"/>
              </a:rPr>
              <a:t>, and made for My glory—</a:t>
            </a:r>
          </a:p>
          <a:p>
            <a:pPr marL="0" marR="0" indent="0" algn="just">
              <a:lnSpc>
                <a:spcPct val="107000"/>
              </a:lnSpc>
              <a:spcBef>
                <a:spcPts val="0"/>
              </a:spcBef>
              <a:spcAft>
                <a:spcPts val="800"/>
              </a:spcAft>
              <a:buNone/>
            </a:pPr>
            <a:r>
              <a:rPr lang="en-US" sz="2200" b="1" dirty="0">
                <a:effectLst/>
                <a:latin typeface="Calibri" panose="020F0502020204030204" pitchFamily="34" charset="0"/>
                <a:ea typeface="Calibri" panose="020F0502020204030204" pitchFamily="34" charset="0"/>
                <a:cs typeface="Arial" panose="020B0604020202020204" pitchFamily="34" charset="0"/>
              </a:rPr>
              <a:t>Avot 6:11</a:t>
            </a:r>
          </a:p>
          <a:p>
            <a:pPr marL="0" marR="0" algn="just" rtl="1">
              <a:lnSpc>
                <a:spcPct val="107000"/>
              </a:lnSpc>
              <a:spcBef>
                <a:spcPts val="0"/>
              </a:spcBef>
              <a:spcAft>
                <a:spcPts val="800"/>
              </a:spcAft>
            </a:pPr>
            <a:r>
              <a:rPr lang="he-IL" sz="2200" dirty="0">
                <a:effectLst/>
                <a:latin typeface="Calibri" panose="020F0502020204030204" pitchFamily="34" charset="0"/>
                <a:ea typeface="Calibri" panose="020F0502020204030204" pitchFamily="34" charset="0"/>
                <a:cs typeface="Arial" panose="020B0604020202020204" pitchFamily="34" charset="0"/>
              </a:rPr>
              <a:t>כָּל מַה שֶּׁבָּרָא הַקָּדוֹשׁ בָּרוּךְ הוּא בְּעוֹלָמוֹ, לֹא בְרָאוֹ אֶלָּא לִכְבוֹדוֹ, שֶׁנֶּאֱמַר (ישעיה מג), כֹּל הַנִּקְרָא בִשְׁמִי וְלִכְבוֹדִי בְּרָאתִיו יְצַרְתִּיו אַף עֲשִׂיתִיו, וְאוֹמֵר (שמות טו), יְהֹוָה יִמְלֹךְ לְעֹלָם וָעֶד.</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r>
              <a:rPr lang="en-US" sz="2200" dirty="0">
                <a:effectLst/>
                <a:latin typeface="Calibri" panose="020F0502020204030204" pitchFamily="34" charset="0"/>
                <a:ea typeface="Calibri" panose="020F0502020204030204" pitchFamily="34" charset="0"/>
                <a:cs typeface="Arial" panose="020B0604020202020204" pitchFamily="34" charset="0"/>
              </a:rPr>
              <a:t>Whatever the Holy Blessed One created in His world, he created only for His glory, as it is said: “All who are linked to My name, whom I have created, formed and made for My glory” (</a:t>
            </a:r>
            <a:r>
              <a:rPr lang="en-US"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Isaiah 43:7</a:t>
            </a:r>
            <a:r>
              <a:rPr lang="en-US" sz="2200" dirty="0">
                <a:effectLst/>
                <a:latin typeface="Calibri" panose="020F0502020204030204" pitchFamily="34" charset="0"/>
                <a:ea typeface="Calibri" panose="020F0502020204030204" pitchFamily="34" charset="0"/>
                <a:cs typeface="Arial" panose="020B0604020202020204" pitchFamily="34" charset="0"/>
              </a:rPr>
              <a:t>), And it says: “The Lord shall reign for ever and ever” (</a:t>
            </a:r>
            <a:r>
              <a:rPr lang="en-US"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Exodus 15:18</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sz="2200" dirty="0"/>
          </a:p>
        </p:txBody>
      </p:sp>
    </p:spTree>
    <p:extLst>
      <p:ext uri="{BB962C8B-B14F-4D97-AF65-F5344CB8AC3E}">
        <p14:creationId xmlns:p14="http://schemas.microsoft.com/office/powerpoint/2010/main" val="202319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7EA2-996F-4483-9933-654C5C5381AA}"/>
              </a:ext>
            </a:extLst>
          </p:cNvPr>
          <p:cNvSpPr>
            <a:spLocks noGrp="1"/>
          </p:cNvSpPr>
          <p:nvPr>
            <p:ph type="title"/>
          </p:nvPr>
        </p:nvSpPr>
        <p:spPr/>
        <p:txBody>
          <a:bodyPr/>
          <a:lstStyle/>
          <a:p>
            <a:pPr algn="ctr"/>
            <a:r>
              <a:rPr lang="en-US" dirty="0"/>
              <a:t>Was everything created for man?</a:t>
            </a:r>
          </a:p>
        </p:txBody>
      </p:sp>
      <p:sp>
        <p:nvSpPr>
          <p:cNvPr id="3" name="Content Placeholder 2">
            <a:extLst>
              <a:ext uri="{FF2B5EF4-FFF2-40B4-BE49-F238E27FC236}">
                <a16:creationId xmlns:a16="http://schemas.microsoft.com/office/drawing/2014/main" id="{CDC8D948-61F8-45A7-9759-2DAFDBAB67F7}"/>
              </a:ext>
            </a:extLst>
          </p:cNvPr>
          <p:cNvSpPr>
            <a:spLocks noGrp="1"/>
          </p:cNvSpPr>
          <p:nvPr>
            <p:ph idx="1"/>
          </p:nvPr>
        </p:nvSpPr>
        <p:spPr/>
        <p:txBody>
          <a:bodyPr>
            <a:normAutofit/>
          </a:bodyPr>
          <a:lstStyle/>
          <a:p>
            <a:pPr marL="0" marR="0" lvl="0" indent="0" rtl="0">
              <a:lnSpc>
                <a:spcPct val="120000"/>
              </a:lnSpc>
              <a:spcBef>
                <a:spcPts val="0"/>
              </a:spcBef>
              <a:spcAft>
                <a:spcPts val="0"/>
              </a:spcAft>
              <a:buSzPts val="1200"/>
              <a:buNone/>
            </a:pP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Kohelet Rabbah 7:13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rtl="1">
              <a:lnSpc>
                <a:spcPct val="120000"/>
              </a:lnSpc>
              <a:spcBef>
                <a:spcPts val="300"/>
              </a:spcBef>
              <a:spcAft>
                <a:spcPts val="300"/>
              </a:spcAft>
            </a:pPr>
            <a:r>
              <a:rPr lang="he-IL" sz="2400" dirty="0">
                <a:effectLst/>
                <a:latin typeface="Times New Roman" panose="02020603050405020304" pitchFamily="18" charset="0"/>
                <a:ea typeface="Times New Roman" panose="02020603050405020304" pitchFamily="18" charset="0"/>
                <a:cs typeface="Times New Roman" panose="02020603050405020304" pitchFamily="18" charset="0"/>
              </a:rPr>
              <a:t>בשעה שברא הקדוש ברוך הוא את אדם הראשון, נטלו והחזירו על כל אילני גן עדן ואמר לו: ראה מעשיי, כמה נאים ומשובחין הן, וכל מה שבראתי, בשבילך בראתי. תן דעתך שלא תקלקל ותחריב את עולמי, שאם קלקלת, אין מי שיתקן אחריך.</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just" rtl="0">
              <a:lnSpc>
                <a:spcPct val="120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When the Blessed One created the first man, He took him lead him near all the trees of Gan Eden and said to him: See my deeds, how beautiful and fine they are, and all that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 have created, for you I have created.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Make sure you do not spoil and destroy My world, that if you spoil, there is no one to fix after you</a:t>
            </a:r>
            <a:r>
              <a:rPr lang="he-IL"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20000"/>
              </a:lnSpc>
            </a:pPr>
            <a:endParaRPr lang="en-US" sz="2400" dirty="0"/>
          </a:p>
        </p:txBody>
      </p:sp>
    </p:spTree>
    <p:extLst>
      <p:ext uri="{BB962C8B-B14F-4D97-AF65-F5344CB8AC3E}">
        <p14:creationId xmlns:p14="http://schemas.microsoft.com/office/powerpoint/2010/main" val="421014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D21A-5155-4E44-BA30-F084D7559450}"/>
              </a:ext>
            </a:extLst>
          </p:cNvPr>
          <p:cNvSpPr>
            <a:spLocks noGrp="1"/>
          </p:cNvSpPr>
          <p:nvPr>
            <p:ph type="title"/>
          </p:nvPr>
        </p:nvSpPr>
        <p:spPr/>
        <p:txBody>
          <a:bodyPr/>
          <a:lstStyle/>
          <a:p>
            <a:pPr algn="ctr"/>
            <a:r>
              <a:rPr lang="en-US" dirty="0"/>
              <a:t>Was everything created for man?</a:t>
            </a:r>
          </a:p>
        </p:txBody>
      </p:sp>
      <p:sp>
        <p:nvSpPr>
          <p:cNvPr id="3" name="Content Placeholder 2">
            <a:extLst>
              <a:ext uri="{FF2B5EF4-FFF2-40B4-BE49-F238E27FC236}">
                <a16:creationId xmlns:a16="http://schemas.microsoft.com/office/drawing/2014/main" id="{2D454C79-9C3B-4A42-A99C-6CC0109EF73A}"/>
              </a:ext>
            </a:extLst>
          </p:cNvPr>
          <p:cNvSpPr>
            <a:spLocks noGrp="1"/>
          </p:cNvSpPr>
          <p:nvPr>
            <p:ph idx="1"/>
          </p:nvPr>
        </p:nvSpPr>
        <p:spPr/>
        <p:txBody>
          <a:bodyPr/>
          <a:lstStyle/>
          <a:p>
            <a:pPr marL="0" marR="0" lvl="0" indent="0" rtl="0">
              <a:lnSpc>
                <a:spcPct val="107000"/>
              </a:lnSpc>
              <a:spcBef>
                <a:spcPts val="0"/>
              </a:spcBef>
              <a:spcAft>
                <a:spcPts val="0"/>
              </a:spcAft>
              <a:buSzPts val="1200"/>
              <a:buNone/>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Rabbi David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Tzvi</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Hoffman, Introduction to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Bereishit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rtl="1">
              <a:lnSpc>
                <a:spcPct val="107000"/>
              </a:lnSpc>
              <a:spcBef>
                <a:spcPts val="0"/>
              </a:spcBef>
              <a:spcAft>
                <a:spcPts val="0"/>
              </a:spcAft>
              <a:buNone/>
            </a:pPr>
            <a:r>
              <a:rPr lang="he-IL"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ועוד מדגישה התורה, כי כל אשר ברא אלקים – טוב הוא, כלומר שיש בו כל הדרוש לקיום עצמי, עתה ובעתיד; ולאחר שנברא האדם, רואה אלקים כי טוב מאד הוא, כלומר לא רק מוכשר לקיים את עצמו כי אם גם ראוי לקדם את יעודו ואת תכליתו שלו, של האדם. מכאן נמצינו למדים, כי כל הברואים – תכלית כפולה להם, תכלית עצמית מחד, ומאידך – לשמש את האדם.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2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And the Torah further emphasizes that everything that G-d has created is good, that is, that it has everything necessary for self-existence, now and in the future; And after man was created, G-d sees that he is very good, that is, not only capable of sustaining himself but also worthy of advancing his destiny and the purpose, of man. From this we learn that all creatures have a dual purpose, a self-purpose on the one hand, and on the other - to serve man.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2544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47B8-0C6B-401E-BE2B-A5C30C22A974}"/>
              </a:ext>
            </a:extLst>
          </p:cNvPr>
          <p:cNvSpPr>
            <a:spLocks noGrp="1"/>
          </p:cNvSpPr>
          <p:nvPr>
            <p:ph type="title"/>
          </p:nvPr>
        </p:nvSpPr>
        <p:spPr/>
        <p:txBody>
          <a:bodyPr/>
          <a:lstStyle/>
          <a:p>
            <a:pPr algn="ctr"/>
            <a:r>
              <a:rPr lang="en-US" dirty="0"/>
              <a:t>Introduction to </a:t>
            </a:r>
            <a:r>
              <a:rPr lang="he-IL" dirty="0"/>
              <a:t>פירוש המשניות</a:t>
            </a:r>
            <a:r>
              <a:rPr lang="en-US" dirty="0"/>
              <a:t> (Commentary On Mishnah	</a:t>
            </a:r>
          </a:p>
        </p:txBody>
      </p:sp>
      <p:sp>
        <p:nvSpPr>
          <p:cNvPr id="3" name="Content Placeholder 2">
            <a:extLst>
              <a:ext uri="{FF2B5EF4-FFF2-40B4-BE49-F238E27FC236}">
                <a16:creationId xmlns:a16="http://schemas.microsoft.com/office/drawing/2014/main" id="{B02CCB77-77FC-4283-B681-ACFEC3CC64CD}"/>
              </a:ext>
            </a:extLst>
          </p:cNvPr>
          <p:cNvSpPr>
            <a:spLocks noGrp="1"/>
          </p:cNvSpPr>
          <p:nvPr>
            <p:ph idx="1"/>
          </p:nvPr>
        </p:nvSpPr>
        <p:spPr/>
        <p:txBody>
          <a:bodyPr>
            <a:normAutofit fontScale="92500" lnSpcReduction="20000"/>
          </a:bodyPr>
          <a:lstStyle/>
          <a:p>
            <a:pPr>
              <a:lnSpc>
                <a:spcPct val="120000"/>
              </a:lnSpc>
            </a:pPr>
            <a:r>
              <a:rPr lang="en-US" dirty="0">
                <a:latin typeface="Tahoma" panose="020B0604030504040204" pitchFamily="34" charset="0"/>
                <a:ea typeface="Tahoma" panose="020B0604030504040204" pitchFamily="34" charset="0"/>
                <a:cs typeface="Tahoma" panose="020B0604030504040204" pitchFamily="34" charset="0"/>
              </a:rPr>
              <a:t>In his introduction, the Rambam describes the history of the transmission of the oral tradition of Halacha, and classifies different disciplines within the Mishna and the </a:t>
            </a:r>
            <a:r>
              <a:rPr lang="en-US" dirty="0" err="1">
                <a:latin typeface="Tahoma" panose="020B0604030504040204" pitchFamily="34" charset="0"/>
                <a:ea typeface="Tahoma" panose="020B0604030504040204" pitchFamily="34" charset="0"/>
                <a:cs typeface="Tahoma" panose="020B0604030504040204" pitchFamily="34" charset="0"/>
              </a:rPr>
              <a:t>Gemara</a:t>
            </a:r>
            <a:endParaRPr lang="en-US" dirty="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en-US" dirty="0">
                <a:latin typeface="Tahoma" panose="020B0604030504040204" pitchFamily="34" charset="0"/>
                <a:ea typeface="Tahoma" panose="020B0604030504040204" pitchFamily="34" charset="0"/>
                <a:cs typeface="Tahoma" panose="020B0604030504040204" pitchFamily="34" charset="0"/>
              </a:rPr>
              <a:t>One of the disciplines the Rambam discusses is the Aggadah, the more esoteric portion within the Talmud which focuses on motivational and theological content rather than legal content.</a:t>
            </a:r>
          </a:p>
          <a:p>
            <a:pPr>
              <a:lnSpc>
                <a:spcPct val="120000"/>
              </a:lnSpc>
            </a:pPr>
            <a:r>
              <a:rPr lang="en-US" dirty="0">
                <a:latin typeface="Tahoma" panose="020B0604030504040204" pitchFamily="34" charset="0"/>
                <a:ea typeface="Tahoma" panose="020B0604030504040204" pitchFamily="34" charset="0"/>
                <a:cs typeface="Tahoma" panose="020B0604030504040204" pitchFamily="34" charset="0"/>
              </a:rPr>
              <a:t>Although this material is often expressed in a peculiar way, the Rambam cautions us to take care not to ascribe foolishness to the writing of the Sages. Rather we should attribute our difficult to our lack of understanding.</a:t>
            </a:r>
          </a:p>
        </p:txBody>
      </p:sp>
    </p:spTree>
    <p:extLst>
      <p:ext uri="{BB962C8B-B14F-4D97-AF65-F5344CB8AC3E}">
        <p14:creationId xmlns:p14="http://schemas.microsoft.com/office/powerpoint/2010/main" val="243726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34AE-81B0-4A4D-BD59-025866CB4699}"/>
              </a:ext>
            </a:extLst>
          </p:cNvPr>
          <p:cNvSpPr>
            <a:spLocks noGrp="1"/>
          </p:cNvSpPr>
          <p:nvPr>
            <p:ph type="title"/>
          </p:nvPr>
        </p:nvSpPr>
        <p:spPr/>
        <p:txBody>
          <a:bodyPr/>
          <a:lstStyle/>
          <a:p>
            <a:pPr algn="ctr"/>
            <a:r>
              <a:rPr lang="en-US" dirty="0"/>
              <a:t>A Contradiction?</a:t>
            </a:r>
          </a:p>
        </p:txBody>
      </p:sp>
      <p:sp>
        <p:nvSpPr>
          <p:cNvPr id="3" name="Content Placeholder 2">
            <a:extLst>
              <a:ext uri="{FF2B5EF4-FFF2-40B4-BE49-F238E27FC236}">
                <a16:creationId xmlns:a16="http://schemas.microsoft.com/office/drawing/2014/main" id="{D0A8503B-8AA0-4234-9437-2DCE3FC80A10}"/>
              </a:ext>
            </a:extLst>
          </p:cNvPr>
          <p:cNvSpPr>
            <a:spLocks noGrp="1"/>
          </p:cNvSpPr>
          <p:nvPr>
            <p:ph idx="1"/>
          </p:nvPr>
        </p:nvSpPr>
        <p:spPr/>
        <p:txBody>
          <a:bodyPr>
            <a:normAutofit/>
          </a:bodyPr>
          <a:lstStyle/>
          <a:p>
            <a:pPr marL="0" marR="0" lvl="0" indent="0" rtl="0">
              <a:lnSpc>
                <a:spcPct val="107000"/>
              </a:lnSpc>
              <a:spcBef>
                <a:spcPts val="0"/>
              </a:spcBef>
              <a:spcAft>
                <a:spcPts val="0"/>
              </a:spcAft>
              <a:buSzPts val="1200"/>
              <a:buNone/>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Rambam, Guide for the Perplexed 3:13</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2200" dirty="0">
                <a:effectLst/>
                <a:latin typeface="Times New Roman" panose="02020603050405020304" pitchFamily="18" charset="0"/>
                <a:ea typeface="Calibri" panose="020F0502020204030204" pitchFamily="34" charset="0"/>
                <a:cs typeface="Arial" panose="020B0604020202020204" pitchFamily="34" charset="0"/>
              </a:rPr>
              <a:t>I consider therefore the following opinion as most correct according to the teaching of the Bible, and best in accordance with the results of philosophy; namely, that the Universe does not exist for man's sake, but that each being exists for its own sake, and not because of some other thing. Thus we believe in the Creation, and yet need not inquire what purpose is served by each species of the existing things, because we assume that G-d created all parts of the Universe by His will; some for their own sake, and some for the sake of other beings, that include their own purpose in themselves. In the same manner as it was the will of G-d that man should exist, so it was His will that the heavens with their stars should exist, that there should be angels, and each of these beings is itself the purpose of its own existence.</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200" dirty="0"/>
          </a:p>
        </p:txBody>
      </p:sp>
    </p:spTree>
    <p:extLst>
      <p:ext uri="{BB962C8B-B14F-4D97-AF65-F5344CB8AC3E}">
        <p14:creationId xmlns:p14="http://schemas.microsoft.com/office/powerpoint/2010/main" val="71834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BEA8-CFDC-4532-954D-40B0EC20F3A3}"/>
              </a:ext>
            </a:extLst>
          </p:cNvPr>
          <p:cNvSpPr>
            <a:spLocks noGrp="1"/>
          </p:cNvSpPr>
          <p:nvPr>
            <p:ph type="title"/>
          </p:nvPr>
        </p:nvSpPr>
        <p:spPr/>
        <p:txBody>
          <a:bodyPr/>
          <a:lstStyle/>
          <a:p>
            <a:pPr algn="ctr"/>
            <a:r>
              <a:rPr lang="en-US" dirty="0"/>
              <a:t>But What is The Purpose of Man?</a:t>
            </a:r>
          </a:p>
        </p:txBody>
      </p:sp>
      <p:sp>
        <p:nvSpPr>
          <p:cNvPr id="3" name="Content Placeholder 2">
            <a:extLst>
              <a:ext uri="{FF2B5EF4-FFF2-40B4-BE49-F238E27FC236}">
                <a16:creationId xmlns:a16="http://schemas.microsoft.com/office/drawing/2014/main" id="{DF6E87D1-DB00-4634-9656-857B3411BBB1}"/>
              </a:ext>
            </a:extLst>
          </p:cNvPr>
          <p:cNvSpPr>
            <a:spLocks noGrp="1"/>
          </p:cNvSpPr>
          <p:nvPr>
            <p:ph idx="1"/>
          </p:nvPr>
        </p:nvSpPr>
        <p:spPr/>
        <p:txBody>
          <a:bodyPr>
            <a:normAutofit fontScale="62500" lnSpcReduction="20000"/>
          </a:bodyPr>
          <a:lstStyle/>
          <a:p>
            <a:pPr marL="0" indent="0" algn="l">
              <a:lnSpc>
                <a:spcPct val="130000"/>
              </a:lnSpc>
              <a:spcBef>
                <a:spcPts val="10"/>
              </a:spcBef>
              <a:buNone/>
            </a:pPr>
            <a:r>
              <a:rPr lang="en-US" dirty="0"/>
              <a:t>Rambam- Intro To Mishnah</a:t>
            </a:r>
          </a:p>
          <a:p>
            <a:pPr marL="0" indent="0" algn="r" rtl="1">
              <a:lnSpc>
                <a:spcPct val="130000"/>
              </a:lnSpc>
              <a:spcBef>
                <a:spcPts val="10"/>
              </a:spcBef>
              <a:buNone/>
            </a:pPr>
            <a:r>
              <a:rPr lang="he-IL" dirty="0"/>
              <a:t>וכאשר מצאו שתכלית כל אלו הענינים הוא למציאת האדם הוצרכנו לחקור כמו כן למה נמצא האדם ומה היתה כוונת יצירתו.</a:t>
            </a:r>
            <a:endParaRPr lang="en-US" dirty="0"/>
          </a:p>
          <a:p>
            <a:pPr marL="0" indent="0" algn="l">
              <a:lnSpc>
                <a:spcPct val="130000"/>
              </a:lnSpc>
              <a:spcBef>
                <a:spcPts val="10"/>
              </a:spcBef>
              <a:buNone/>
            </a:pPr>
            <a:r>
              <a:rPr lang="en-US" dirty="0"/>
              <a:t>And when they found that the purpose of all of these matters was for the existence of man, we needed to likewise investigate why man exists and what was the intention of his creation.</a:t>
            </a:r>
          </a:p>
          <a:p>
            <a:pPr marL="0" indent="0" algn="just" rtl="1">
              <a:lnSpc>
                <a:spcPct val="130000"/>
              </a:lnSpc>
              <a:spcBef>
                <a:spcPts val="10"/>
              </a:spcBef>
              <a:buNone/>
            </a:pPr>
            <a:r>
              <a:rPr lang="he-IL" dirty="0"/>
              <a:t>וכאשר האריכו לחקור בענין זה מצאו לאדם פעלים רבים מאד שהרי כל מיני בעלי חיים והאילנות יש להן פעל א' בלבד או ב' פעלים כמו שאנו רואין הדקלים שאין להן פעל אלא להוציא התמרים וכן שאר האילנות. וכן החיות נמצא מהם מי שיארוג בלבד כמו העכביש ומי שיבנה כמו השממית והוא צפור דרור המקננת בבתים בזמן החום. ומי שיטרוף כאריה.</a:t>
            </a:r>
            <a:endParaRPr lang="en-US" dirty="0"/>
          </a:p>
          <a:p>
            <a:pPr marL="0" indent="0" algn="just">
              <a:lnSpc>
                <a:spcPct val="130000"/>
              </a:lnSpc>
              <a:spcBef>
                <a:spcPts val="10"/>
              </a:spcBef>
              <a:buNone/>
            </a:pPr>
            <a:r>
              <a:rPr lang="en-US" dirty="0"/>
              <a:t>And when they spent much time investigating this matter, they found that man has very many activities. As, behold, all types of animals and trees have only one activity or two activities; just as we see that palm trees have no activity besides putting out dates, and so [too with] the other trees. And so [too with] the animals, you will find among them one that only weaves like the spider and one that builds like the </a:t>
            </a:r>
            <a:r>
              <a:rPr lang="en-US" i="1" dirty="0" err="1"/>
              <a:t>shemaimit</a:t>
            </a:r>
            <a:r>
              <a:rPr lang="en-US" dirty="0"/>
              <a:t> – which is small wild bird that nests in homes during the hot season – and one that devours like the lion</a:t>
            </a:r>
          </a:p>
          <a:p>
            <a:pPr marL="0" indent="0" algn="just">
              <a:buNone/>
            </a:pPr>
            <a:endParaRPr lang="en-US" dirty="0"/>
          </a:p>
        </p:txBody>
      </p:sp>
    </p:spTree>
    <p:extLst>
      <p:ext uri="{BB962C8B-B14F-4D97-AF65-F5344CB8AC3E}">
        <p14:creationId xmlns:p14="http://schemas.microsoft.com/office/powerpoint/2010/main" val="78690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A262-D72F-4F26-9852-B7029B6608D4}"/>
              </a:ext>
            </a:extLst>
          </p:cNvPr>
          <p:cNvSpPr>
            <a:spLocks noGrp="1"/>
          </p:cNvSpPr>
          <p:nvPr>
            <p:ph type="title"/>
          </p:nvPr>
        </p:nvSpPr>
        <p:spPr/>
        <p:txBody>
          <a:bodyPr/>
          <a:lstStyle/>
          <a:p>
            <a:pPr algn="ctr"/>
            <a:r>
              <a:rPr lang="en-US" dirty="0"/>
              <a:t>But What is The Purpose of Man?</a:t>
            </a:r>
          </a:p>
        </p:txBody>
      </p:sp>
      <p:sp>
        <p:nvSpPr>
          <p:cNvPr id="3" name="Content Placeholder 2">
            <a:extLst>
              <a:ext uri="{FF2B5EF4-FFF2-40B4-BE49-F238E27FC236}">
                <a16:creationId xmlns:a16="http://schemas.microsoft.com/office/drawing/2014/main" id="{2A1DEAFD-67C9-4F71-B1C0-262EF130C3C8}"/>
              </a:ext>
            </a:extLst>
          </p:cNvPr>
          <p:cNvSpPr>
            <a:spLocks noGrp="1"/>
          </p:cNvSpPr>
          <p:nvPr>
            <p:ph idx="1"/>
          </p:nvPr>
        </p:nvSpPr>
        <p:spPr/>
        <p:txBody>
          <a:bodyPr/>
          <a:lstStyle/>
          <a:p>
            <a:pPr marL="0" indent="0" algn="just" rtl="1">
              <a:buNone/>
            </a:pPr>
            <a:r>
              <a:rPr lang="he-IL" dirty="0"/>
              <a:t>אבל האדם יעשה מעשים רבים משתנים זה בזה וחקרו על כל פעולותיו פעל לדעת תכלית בריאתו מאלה הפעלים ומצאו כי תכליתו פעל א' בלבד ובשבילו נברא ושאר פעליו הם לקיים עמידתו כדי שישלם בו. </a:t>
            </a:r>
            <a:endParaRPr lang="en-US" dirty="0"/>
          </a:p>
          <a:p>
            <a:pPr marL="0" indent="0" algn="just">
              <a:buNone/>
            </a:pPr>
            <a:r>
              <a:rPr lang="en-US" dirty="0"/>
              <a:t>But man does many actions – one differing from the other. And they investigated his activities – [each] activity – to know the purpose of his creation, from these activities. And they found that his purpose is one activity alone, and that because of it, he was created. And the rest of his activities are to maintain his support so that he perfect himself in that activity.</a:t>
            </a:r>
          </a:p>
        </p:txBody>
      </p:sp>
    </p:spTree>
    <p:extLst>
      <p:ext uri="{BB962C8B-B14F-4D97-AF65-F5344CB8AC3E}">
        <p14:creationId xmlns:p14="http://schemas.microsoft.com/office/powerpoint/2010/main" val="116971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CBF6-2AE3-44CB-A464-C6500402899B}"/>
              </a:ext>
            </a:extLst>
          </p:cNvPr>
          <p:cNvSpPr>
            <a:spLocks noGrp="1"/>
          </p:cNvSpPr>
          <p:nvPr>
            <p:ph type="title"/>
          </p:nvPr>
        </p:nvSpPr>
        <p:spPr/>
        <p:txBody>
          <a:bodyPr/>
          <a:lstStyle/>
          <a:p>
            <a:pPr algn="ctr"/>
            <a:r>
              <a:rPr lang="en-US" dirty="0"/>
              <a:t>But What is The Purpose of Man?</a:t>
            </a:r>
          </a:p>
        </p:txBody>
      </p:sp>
      <p:sp>
        <p:nvSpPr>
          <p:cNvPr id="3" name="Content Placeholder 2">
            <a:extLst>
              <a:ext uri="{FF2B5EF4-FFF2-40B4-BE49-F238E27FC236}">
                <a16:creationId xmlns:a16="http://schemas.microsoft.com/office/drawing/2014/main" id="{D8D72860-7C06-45D8-9057-6999D9BDDEC8}"/>
              </a:ext>
            </a:extLst>
          </p:cNvPr>
          <p:cNvSpPr>
            <a:spLocks noGrp="1"/>
          </p:cNvSpPr>
          <p:nvPr>
            <p:ph idx="1"/>
          </p:nvPr>
        </p:nvSpPr>
        <p:spPr/>
        <p:txBody>
          <a:bodyPr/>
          <a:lstStyle/>
          <a:p>
            <a:pPr marL="0" indent="0" algn="just" rtl="1">
              <a:buNone/>
            </a:pPr>
            <a:r>
              <a:rPr lang="he-IL" dirty="0"/>
              <a:t>הפעל האחד ההוא והפעל הזה הוא לצייר בנפשו הסודות המושכלות ולדעת האמתות על פי מה שהם עליו שהדעת נותן ששוא ושקר להיות תכלית האדם לאכילה ולשתיה ולבעילה או לבנות קיר כי כל אלה מקרים מתחדשים עליו לא יוסיפו על כחו הפנימית ועוד שהוא משתתף בזה עם רוב הברואים.</a:t>
            </a:r>
            <a:endParaRPr lang="en-US" dirty="0"/>
          </a:p>
          <a:p>
            <a:pPr marL="0" indent="0" algn="just">
              <a:buNone/>
            </a:pPr>
            <a:r>
              <a:rPr lang="en-US" dirty="0"/>
              <a:t>And that activity is to depict for himself the intellectual secrets and to know the truths, according to what they are. As it is to be reasoned that it be worthless and false that the purpose of man is for eating and drinking and sexual intercourse or to build a wall, since all of these events that recur to him do not add to his inner power; and also since he shares this with most of the animals.</a:t>
            </a:r>
          </a:p>
        </p:txBody>
      </p:sp>
    </p:spTree>
    <p:extLst>
      <p:ext uri="{BB962C8B-B14F-4D97-AF65-F5344CB8AC3E}">
        <p14:creationId xmlns:p14="http://schemas.microsoft.com/office/powerpoint/2010/main" val="167665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417C-DFCE-485B-BA45-9A17FB5C683A}"/>
              </a:ext>
            </a:extLst>
          </p:cNvPr>
          <p:cNvSpPr>
            <a:spLocks noGrp="1"/>
          </p:cNvSpPr>
          <p:nvPr>
            <p:ph type="title"/>
          </p:nvPr>
        </p:nvSpPr>
        <p:spPr/>
        <p:txBody>
          <a:bodyPr/>
          <a:lstStyle/>
          <a:p>
            <a:pPr algn="ctr"/>
            <a:r>
              <a:rPr lang="en-US" dirty="0"/>
              <a:t>Wisdom Makes the Man</a:t>
            </a:r>
          </a:p>
        </p:txBody>
      </p:sp>
      <p:sp>
        <p:nvSpPr>
          <p:cNvPr id="3" name="Content Placeholder 2">
            <a:extLst>
              <a:ext uri="{FF2B5EF4-FFF2-40B4-BE49-F238E27FC236}">
                <a16:creationId xmlns:a16="http://schemas.microsoft.com/office/drawing/2014/main" id="{5AEEF447-3A51-4D00-AAF2-0F0A84748931}"/>
              </a:ext>
            </a:extLst>
          </p:cNvPr>
          <p:cNvSpPr>
            <a:spLocks noGrp="1"/>
          </p:cNvSpPr>
          <p:nvPr>
            <p:ph idx="1"/>
          </p:nvPr>
        </p:nvSpPr>
        <p:spPr/>
        <p:txBody>
          <a:bodyPr>
            <a:normAutofit lnSpcReduction="10000"/>
          </a:bodyPr>
          <a:lstStyle/>
          <a:p>
            <a:pPr marL="0" indent="0" algn="just" rtl="1">
              <a:buNone/>
            </a:pPr>
            <a:r>
              <a:rPr lang="he-IL" dirty="0"/>
              <a:t>והחכמה היא אשר תוסיף על כחו הפנימית ותעתיק אותו ממעלת בוז למעלת כבוד שהרי היה האדם בכח וחזר אדם בפועל והאדם קודם שישכיל וידע הוא נחשב כבהמה לא נבדל משאר מין החיות אלא בהגיון שהוא חי בעל הגיון רוצה לומר בהגיון שהוא מצייר לנפשו המושכלות.</a:t>
            </a:r>
            <a:endParaRPr lang="en-US" dirty="0"/>
          </a:p>
          <a:p>
            <a:pPr marL="0" indent="0" algn="just">
              <a:buNone/>
            </a:pPr>
            <a:r>
              <a:rPr lang="en-US" dirty="0"/>
              <a:t>And wisdom is that which adds to his inner power and takes him from the level of disgrace to the level of honor – as behold, he was a man in potential and he became a man in actuality, [since] before man understands and knows, he is considered like an animal. He is only distinguished from other types of animals by [his] reasoning – as he is [unique in being] a reasoning life-form – meaning to say through the reasoning with which he depicts ideas to himself.</a:t>
            </a:r>
          </a:p>
        </p:txBody>
      </p:sp>
    </p:spTree>
    <p:extLst>
      <p:ext uri="{BB962C8B-B14F-4D97-AF65-F5344CB8AC3E}">
        <p14:creationId xmlns:p14="http://schemas.microsoft.com/office/powerpoint/2010/main" val="1284671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D71-BA77-4D7C-91E2-FD4651B81D7F}"/>
              </a:ext>
            </a:extLst>
          </p:cNvPr>
          <p:cNvSpPr>
            <a:spLocks noGrp="1"/>
          </p:cNvSpPr>
          <p:nvPr>
            <p:ph type="title"/>
          </p:nvPr>
        </p:nvSpPr>
        <p:spPr/>
        <p:txBody>
          <a:bodyPr/>
          <a:lstStyle/>
          <a:p>
            <a:pPr algn="ctr"/>
            <a:r>
              <a:rPr lang="en-US" dirty="0"/>
              <a:t>Unity of G-d- The Ultimate Knowledge</a:t>
            </a:r>
          </a:p>
        </p:txBody>
      </p:sp>
      <p:sp>
        <p:nvSpPr>
          <p:cNvPr id="3" name="Content Placeholder 2">
            <a:extLst>
              <a:ext uri="{FF2B5EF4-FFF2-40B4-BE49-F238E27FC236}">
                <a16:creationId xmlns:a16="http://schemas.microsoft.com/office/drawing/2014/main" id="{58E239D3-41FA-446B-9D02-8974B5E5024E}"/>
              </a:ext>
            </a:extLst>
          </p:cNvPr>
          <p:cNvSpPr>
            <a:spLocks noGrp="1"/>
          </p:cNvSpPr>
          <p:nvPr>
            <p:ph idx="1"/>
          </p:nvPr>
        </p:nvSpPr>
        <p:spPr/>
        <p:txBody>
          <a:bodyPr/>
          <a:lstStyle/>
          <a:p>
            <a:pPr marL="0" indent="0" algn="just" rtl="1">
              <a:buNone/>
            </a:pPr>
            <a:r>
              <a:rPr lang="he-IL" dirty="0"/>
              <a:t>והנכבד שבמושכלות לצייר לנפשו אחדות הקב"ה וכל הנלוה לענין ההוא מהאלהיים ששאר החכמות אינם אלא להרגיל בהם עד שיגיע לדעת האלהי והדיבור בזה הענין עד כלותו יאריך מאד.</a:t>
            </a:r>
            <a:endParaRPr lang="en-US" dirty="0"/>
          </a:p>
          <a:p>
            <a:pPr marL="0" indent="0" algn="just">
              <a:buNone/>
            </a:pPr>
            <a:r>
              <a:rPr lang="en-US" dirty="0"/>
              <a:t>And the most honored of the ideas to depict to himself is the unity of the Holy One, blessed be He, and all that accompanies that matter from the theological. As the other wisdoms are only to train him in them, until he reaches the knowledge of Divinity. And discussion about this to its end would be very lengthy.</a:t>
            </a:r>
          </a:p>
        </p:txBody>
      </p:sp>
    </p:spTree>
    <p:extLst>
      <p:ext uri="{BB962C8B-B14F-4D97-AF65-F5344CB8AC3E}">
        <p14:creationId xmlns:p14="http://schemas.microsoft.com/office/powerpoint/2010/main" val="2972457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9F424-36DD-4DF6-9FCC-9A2661FB3971}"/>
              </a:ext>
            </a:extLst>
          </p:cNvPr>
          <p:cNvSpPr>
            <a:spLocks noGrp="1"/>
          </p:cNvSpPr>
          <p:nvPr>
            <p:ph type="title"/>
          </p:nvPr>
        </p:nvSpPr>
        <p:spPr/>
        <p:txBody>
          <a:bodyPr/>
          <a:lstStyle/>
          <a:p>
            <a:pPr algn="ctr"/>
            <a:r>
              <a:rPr lang="en-US" dirty="0"/>
              <a:t>Training Oneself to Abstain From Temptation</a:t>
            </a:r>
          </a:p>
        </p:txBody>
      </p:sp>
      <p:sp>
        <p:nvSpPr>
          <p:cNvPr id="3" name="Content Placeholder 2">
            <a:extLst>
              <a:ext uri="{FF2B5EF4-FFF2-40B4-BE49-F238E27FC236}">
                <a16:creationId xmlns:a16="http://schemas.microsoft.com/office/drawing/2014/main" id="{0AB2EC86-DE19-4C8A-B26D-F5F7D36CBB48}"/>
              </a:ext>
            </a:extLst>
          </p:cNvPr>
          <p:cNvSpPr>
            <a:spLocks noGrp="1"/>
          </p:cNvSpPr>
          <p:nvPr>
            <p:ph idx="1"/>
          </p:nvPr>
        </p:nvSpPr>
        <p:spPr>
          <a:xfrm>
            <a:off x="838200" y="1825624"/>
            <a:ext cx="10515600" cy="4518025"/>
          </a:xfrm>
        </p:spPr>
        <p:txBody>
          <a:bodyPr>
            <a:noAutofit/>
          </a:bodyPr>
          <a:lstStyle/>
          <a:p>
            <a:pPr marL="0" indent="0" algn="just" rtl="1">
              <a:spcBef>
                <a:spcPts val="10"/>
              </a:spcBef>
              <a:buNone/>
            </a:pPr>
            <a:r>
              <a:rPr lang="he-IL" sz="2050" dirty="0"/>
              <a:t>אבל עם ציור המושכלות יתחייב להרחיק רוב התענוגים הגופיים כי תחלת השכל יצייר שחרבן הנפש בתקון הגיף ותקון הנפש בחרבן הגוף.</a:t>
            </a:r>
            <a:endParaRPr lang="en-US" sz="2050" dirty="0"/>
          </a:p>
          <a:p>
            <a:pPr marL="0" indent="0" algn="just">
              <a:spcBef>
                <a:spcPts val="10"/>
              </a:spcBef>
              <a:buNone/>
            </a:pPr>
            <a:r>
              <a:rPr lang="en-US" sz="2050" dirty="0"/>
              <a:t>However the depiction of ideas necessitates the distancing of most bodily pleasures; as the beginning of understanding will depict that the ruin of the soul [comes] from the enhancement of the body, and the enhancement of the soul [comes] from the ruin of the body.</a:t>
            </a:r>
          </a:p>
          <a:p>
            <a:pPr marL="0" indent="0" algn="just" rtl="1">
              <a:spcBef>
                <a:spcPts val="10"/>
              </a:spcBef>
              <a:buNone/>
            </a:pPr>
            <a:r>
              <a:rPr lang="he-IL" sz="2050" dirty="0"/>
              <a:t>שהאדם כשיהיה רודף תאוות ומגביר המורגשות על המושכלות ומעביר שכלו לתאותיו עד יחזור כבהמה אשר לא תצייר לנפשה אלא האכילה והשתיה והתשמיש. אז לא יתודע הכח האלהי רוצה לומר השכל.</a:t>
            </a:r>
            <a:endParaRPr lang="en-US" sz="2050" dirty="0"/>
          </a:p>
          <a:p>
            <a:pPr marL="0" indent="0" algn="just">
              <a:spcBef>
                <a:spcPts val="10"/>
              </a:spcBef>
              <a:buNone/>
            </a:pPr>
            <a:r>
              <a:rPr lang="en-US" sz="2050" dirty="0"/>
              <a:t>As when a man pursues desires and increases the physical over the intellectual and turns his intellect to his desires until, he returns to being like an animal that only depicts for itself eating, drinking and intercourse, the Divine power [in man] – meaning to say, the intellect – is no longer known.</a:t>
            </a:r>
          </a:p>
          <a:p>
            <a:pPr marL="0" indent="0" algn="just" rtl="1">
              <a:spcBef>
                <a:spcPts val="10"/>
              </a:spcBef>
              <a:buNone/>
            </a:pPr>
            <a:r>
              <a:rPr lang="he-IL" sz="2050" dirty="0"/>
              <a:t>וישוב אז כאלו הוא בריה גזורה שוחה בתוך ים ההיולי ופירש ים היולי תהו. ונתברר מאלו המוקדמות כי תכלית העולם וכל אשר בו הוא איש חכם וטוב.</a:t>
            </a:r>
            <a:endParaRPr lang="en-US" sz="2050" dirty="0"/>
          </a:p>
          <a:p>
            <a:pPr marL="0" indent="0" algn="just">
              <a:spcBef>
                <a:spcPts val="10"/>
              </a:spcBef>
              <a:buNone/>
            </a:pPr>
            <a:r>
              <a:rPr lang="en-US" sz="2050" dirty="0"/>
              <a:t>And he then returns to being as if he were a reduced and lowly creature in a sea of </a:t>
            </a:r>
            <a:r>
              <a:rPr lang="en-US" sz="2050" dirty="0" err="1"/>
              <a:t>hyle</a:t>
            </a:r>
            <a:r>
              <a:rPr lang="en-US" sz="2050" dirty="0"/>
              <a:t> – and the explanation of a sea of </a:t>
            </a:r>
            <a:r>
              <a:rPr lang="en-US" sz="2050" dirty="0" err="1"/>
              <a:t>hyle</a:t>
            </a:r>
            <a:r>
              <a:rPr lang="en-US" sz="2050" dirty="0"/>
              <a:t> is emptiness (</a:t>
            </a:r>
            <a:r>
              <a:rPr lang="en-US" sz="2050" i="1" dirty="0" err="1"/>
              <a:t>tohu</a:t>
            </a:r>
            <a:r>
              <a:rPr lang="en-US" sz="2050" dirty="0"/>
              <a:t>). And it has become clear from these introductions that the purpose of the world and all that is in it is the wise and good man.</a:t>
            </a:r>
          </a:p>
          <a:p>
            <a:pPr marL="0" indent="0" algn="just">
              <a:spcBef>
                <a:spcPts val="10"/>
              </a:spcBef>
              <a:buNone/>
            </a:pPr>
            <a:endParaRPr lang="en-US" sz="2050" dirty="0"/>
          </a:p>
          <a:p>
            <a:pPr marL="0" indent="0" algn="just" rtl="1">
              <a:spcBef>
                <a:spcPts val="10"/>
              </a:spcBef>
              <a:buNone/>
            </a:pPr>
            <a:endParaRPr lang="en-US" sz="2050" dirty="0"/>
          </a:p>
          <a:p>
            <a:pPr marL="0" indent="0" algn="just">
              <a:spcBef>
                <a:spcPts val="10"/>
              </a:spcBef>
              <a:buNone/>
            </a:pPr>
            <a:endParaRPr lang="en-US" sz="2050" dirty="0"/>
          </a:p>
        </p:txBody>
      </p:sp>
    </p:spTree>
    <p:extLst>
      <p:ext uri="{BB962C8B-B14F-4D97-AF65-F5344CB8AC3E}">
        <p14:creationId xmlns:p14="http://schemas.microsoft.com/office/powerpoint/2010/main" val="3377091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B2DF-DABA-4CD7-9DFE-71E58E0FFFC9}"/>
              </a:ext>
            </a:extLst>
          </p:cNvPr>
          <p:cNvSpPr>
            <a:spLocks noGrp="1"/>
          </p:cNvSpPr>
          <p:nvPr>
            <p:ph type="title"/>
          </p:nvPr>
        </p:nvSpPr>
        <p:spPr/>
        <p:txBody>
          <a:bodyPr/>
          <a:lstStyle/>
          <a:p>
            <a:pPr algn="ctr"/>
            <a:r>
              <a:rPr lang="en-US" dirty="0"/>
              <a:t>Perfect in Mind and Deed</a:t>
            </a:r>
          </a:p>
        </p:txBody>
      </p:sp>
      <p:sp>
        <p:nvSpPr>
          <p:cNvPr id="3" name="Content Placeholder 2">
            <a:extLst>
              <a:ext uri="{FF2B5EF4-FFF2-40B4-BE49-F238E27FC236}">
                <a16:creationId xmlns:a16="http://schemas.microsoft.com/office/drawing/2014/main" id="{1B35A5F1-C9E5-486A-9EE8-97BE808D6B8F}"/>
              </a:ext>
            </a:extLst>
          </p:cNvPr>
          <p:cNvSpPr>
            <a:spLocks noGrp="1"/>
          </p:cNvSpPr>
          <p:nvPr>
            <p:ph idx="1"/>
          </p:nvPr>
        </p:nvSpPr>
        <p:spPr/>
        <p:txBody>
          <a:bodyPr>
            <a:normAutofit fontScale="92500" lnSpcReduction="10000"/>
          </a:bodyPr>
          <a:lstStyle/>
          <a:p>
            <a:pPr marL="0" indent="0" algn="just" rtl="1">
              <a:buNone/>
            </a:pPr>
            <a:r>
              <a:rPr lang="he-IL" dirty="0"/>
              <a:t>וכאשר יתברר לאיש שהוא ממיני האדם הדעת והמעשה. ר"ל בדעת לצייר בשכלו אמתות הדברים על פי מה שהם עליו ולהשיג כל מה שאפשר לאדם להשיג. והמעשה. הוא תקון ויושר הדברים הטבעיים ושלא יהיה שטוף בתענוגים ושלא יקח מהם אלא מה שיהיה בו תקון גופו ותקון המדות כלם. </a:t>
            </a:r>
            <a:endParaRPr lang="en-US" dirty="0"/>
          </a:p>
          <a:p>
            <a:pPr marL="0" indent="0" algn="just">
              <a:buNone/>
            </a:pPr>
            <a:r>
              <a:rPr lang="en-US" dirty="0"/>
              <a:t>And when it becomes clear to a man that he is from the type of men that are of mind and deed – I mean to say with mind, to depict with his intellect the truth of things according to what they are, and to grasp all that is possible for a man to grasp; </a:t>
            </a:r>
            <a:r>
              <a:rPr lang="en-US" b="1" dirty="0"/>
              <a:t>and the deed is the enhancement and regulation of the natural things and that he not be drowning in [physical] pleasures and that he not partake of them except for that which is for the care of his body and the regulation of all the character traits </a:t>
            </a:r>
            <a:r>
              <a:rPr lang="en-US" dirty="0"/>
              <a:t>– and so, the man that accords with this is the purpose and the aspiration.</a:t>
            </a:r>
          </a:p>
        </p:txBody>
      </p:sp>
    </p:spTree>
    <p:extLst>
      <p:ext uri="{BB962C8B-B14F-4D97-AF65-F5344CB8AC3E}">
        <p14:creationId xmlns:p14="http://schemas.microsoft.com/office/powerpoint/2010/main" val="135221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4040-B4C1-4A3E-8678-6AFB4E43E2AD}"/>
              </a:ext>
            </a:extLst>
          </p:cNvPr>
          <p:cNvSpPr>
            <a:spLocks noGrp="1"/>
          </p:cNvSpPr>
          <p:nvPr>
            <p:ph type="title"/>
          </p:nvPr>
        </p:nvSpPr>
        <p:spPr/>
        <p:txBody>
          <a:bodyPr/>
          <a:lstStyle/>
          <a:p>
            <a:pPr algn="ctr"/>
            <a:r>
              <a:rPr lang="en-US" dirty="0"/>
              <a:t>The Perfect Human- The Purpose of All</a:t>
            </a:r>
          </a:p>
        </p:txBody>
      </p:sp>
      <p:sp>
        <p:nvSpPr>
          <p:cNvPr id="3" name="Content Placeholder 2">
            <a:extLst>
              <a:ext uri="{FF2B5EF4-FFF2-40B4-BE49-F238E27FC236}">
                <a16:creationId xmlns:a16="http://schemas.microsoft.com/office/drawing/2014/main" id="{FE1F7BB7-62E8-43FD-984B-A422367F6D90}"/>
              </a:ext>
            </a:extLst>
          </p:cNvPr>
          <p:cNvSpPr>
            <a:spLocks noGrp="1"/>
          </p:cNvSpPr>
          <p:nvPr>
            <p:ph idx="1"/>
          </p:nvPr>
        </p:nvSpPr>
        <p:spPr/>
        <p:txBody>
          <a:bodyPr>
            <a:normAutofit fontScale="77500" lnSpcReduction="20000"/>
          </a:bodyPr>
          <a:lstStyle/>
          <a:p>
            <a:pPr marL="0" indent="0" algn="just" rtl="1">
              <a:buNone/>
            </a:pPr>
            <a:r>
              <a:rPr lang="he-IL" dirty="0"/>
              <a:t>ועל כן האיש שיהיה על ענין זה הוא התכלית והוא החפץ. וזה הדבר לא נודע מאת הנביאים בלבד אבל חכמי האומות החולפים ואשר לא ראו הנביאים ולא שמעו חכמתם כבר ידעו גם הם שאין האדם שלם אלא כשיהיה כולל הדעת והמעשה.</a:t>
            </a:r>
            <a:endParaRPr lang="en-US" dirty="0"/>
          </a:p>
          <a:p>
            <a:pPr marL="0" indent="0" algn="just">
              <a:buNone/>
            </a:pPr>
            <a:r>
              <a:rPr lang="en-US" dirty="0"/>
              <a:t>And this thing is not known only from the prophets, but [rather] the sages of the transitory nations that did not see the prophets nor hear their wisdom – they too – already knew that a man is not complete unless he encompasses mind and deed.</a:t>
            </a:r>
          </a:p>
          <a:p>
            <a:pPr marL="0" indent="0" algn="just" rtl="1">
              <a:buNone/>
            </a:pPr>
            <a:r>
              <a:rPr lang="he-IL" dirty="0"/>
              <a:t>ודי לך בדברי החכם המפורסם בפילוסופים שאמר חפץ האל ממנו להיות נבונים חסידים. שהאדם כשיהיה חכם נבון מבקש תאוות אינו חכם על האמת. שתחלת החכמה מחייבת שלא יקח אדם ממעדנים הגופניים אלא מה שיש בו תקון צורך גופו. וכשנפרש מסכת אבות נשלים זה הענין ונבארהו כפי מה שהוא ראוי.</a:t>
            </a:r>
            <a:endParaRPr lang="en-US" dirty="0"/>
          </a:p>
          <a:p>
            <a:pPr marL="0" indent="0" algn="just">
              <a:buNone/>
            </a:pPr>
            <a:r>
              <a:rPr lang="en-US" dirty="0"/>
              <a:t>And let the words of the famous sage among the philosophers who said, "God desires from us to be pious wise men," be enough for you. As when a man is a wise sage that pursues desires, he is not truly a sage; since the beginning of wisdom requires that a person not partake of bodily indulgences, except that which is for the care of the needs of his body. And when we explain Tractate Avot, we will complete this matter and elucidate it according to what is fit.</a:t>
            </a:r>
          </a:p>
          <a:p>
            <a:pPr marL="0" indent="0" algn="just">
              <a:buNone/>
            </a:pPr>
            <a:endParaRPr lang="en-US" dirty="0"/>
          </a:p>
        </p:txBody>
      </p:sp>
    </p:spTree>
    <p:extLst>
      <p:ext uri="{BB962C8B-B14F-4D97-AF65-F5344CB8AC3E}">
        <p14:creationId xmlns:p14="http://schemas.microsoft.com/office/powerpoint/2010/main" val="392146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EACF-6837-443A-879F-34F341CE3E5B}"/>
              </a:ext>
            </a:extLst>
          </p:cNvPr>
          <p:cNvSpPr>
            <a:spLocks noGrp="1"/>
          </p:cNvSpPr>
          <p:nvPr>
            <p:ph type="title"/>
          </p:nvPr>
        </p:nvSpPr>
        <p:spPr/>
        <p:txBody>
          <a:bodyPr/>
          <a:lstStyle/>
          <a:p>
            <a:pPr algn="ctr"/>
            <a:r>
              <a:rPr lang="he-IL" dirty="0"/>
              <a:t>בכל דרכיה דעהו</a:t>
            </a:r>
            <a:r>
              <a:rPr lang="en-US" dirty="0"/>
              <a:t>_ Know Him in All Ways</a:t>
            </a:r>
          </a:p>
        </p:txBody>
      </p:sp>
      <p:sp>
        <p:nvSpPr>
          <p:cNvPr id="3" name="Content Placeholder 2">
            <a:extLst>
              <a:ext uri="{FF2B5EF4-FFF2-40B4-BE49-F238E27FC236}">
                <a16:creationId xmlns:a16="http://schemas.microsoft.com/office/drawing/2014/main" id="{0C72231F-9D53-428A-AB6B-C5F6F3CF5039}"/>
              </a:ext>
            </a:extLst>
          </p:cNvPr>
          <p:cNvSpPr>
            <a:spLocks noGrp="1"/>
          </p:cNvSpPr>
          <p:nvPr>
            <p:ph idx="1"/>
          </p:nvPr>
        </p:nvSpPr>
        <p:spPr>
          <a:xfrm>
            <a:off x="838200" y="1825625"/>
            <a:ext cx="10515600" cy="4508500"/>
          </a:xfrm>
        </p:spPr>
        <p:txBody>
          <a:bodyPr>
            <a:noAutofit/>
          </a:bodyPr>
          <a:lstStyle/>
          <a:p>
            <a:pPr>
              <a:lnSpc>
                <a:spcPct val="130000"/>
              </a:lnSpc>
              <a:spcBef>
                <a:spcPts val="10"/>
              </a:spcBef>
            </a:pPr>
            <a:r>
              <a:rPr lang="en-US" sz="1400" dirty="0"/>
              <a:t>Rambam: </a:t>
            </a:r>
            <a:r>
              <a:rPr lang="en-US" sz="1400" dirty="0" err="1"/>
              <a:t>Mishneh</a:t>
            </a:r>
            <a:r>
              <a:rPr lang="en-US" sz="1400" dirty="0"/>
              <a:t> Torah, </a:t>
            </a:r>
            <a:r>
              <a:rPr lang="en-US" sz="1400" dirty="0" err="1"/>
              <a:t>Hilchot</a:t>
            </a:r>
            <a:r>
              <a:rPr lang="en-US" sz="1400" dirty="0"/>
              <a:t> </a:t>
            </a:r>
            <a:r>
              <a:rPr lang="en-US" sz="1400" dirty="0" err="1"/>
              <a:t>Deot</a:t>
            </a:r>
            <a:r>
              <a:rPr lang="en-US" sz="1400" dirty="0"/>
              <a:t> 3:2, tr. Eliyahu </a:t>
            </a:r>
            <a:r>
              <a:rPr lang="en-US" sz="1400" dirty="0" err="1"/>
              <a:t>Touger</a:t>
            </a:r>
            <a:endParaRPr lang="en-US" sz="1400" dirty="0"/>
          </a:p>
          <a:p>
            <a:pPr marL="0" indent="0" algn="just" rtl="1">
              <a:lnSpc>
                <a:spcPct val="130000"/>
              </a:lnSpc>
              <a:spcBef>
                <a:spcPts val="10"/>
              </a:spcBef>
              <a:buNone/>
            </a:pPr>
            <a:r>
              <a:rPr lang="he-IL" sz="1400" b="0" i="0" dirty="0">
                <a:solidFill>
                  <a:srgbClr val="000000"/>
                </a:solidFill>
                <a:effectLst/>
                <a:latin typeface="sbl_hebrew"/>
              </a:rPr>
              <a:t>צָרִיךְ הָאָדָם שֶׁיְּכַוִּן לִבּוֹ וְכָל מַעֲשָׂיו כֻּלָּם לֵידַע אֶת הַשֵּׁם בָּרוּךְ הוּא בִּלְבַד, וְיִהְיֶה שִׁבְתּוֹ וְקוּמוֹ וְדִבּוּרוֹ הַכֹּל לְעֻמַּת זֶה הַדָּבָר</a:t>
            </a:r>
            <a:endParaRPr lang="en-US" sz="1400" b="0" i="0" dirty="0">
              <a:solidFill>
                <a:srgbClr val="000000"/>
              </a:solidFill>
              <a:effectLst/>
              <a:latin typeface="sbl_hebrew"/>
            </a:endParaRPr>
          </a:p>
          <a:p>
            <a:pPr marL="0" indent="0" algn="l">
              <a:lnSpc>
                <a:spcPct val="130000"/>
              </a:lnSpc>
              <a:spcBef>
                <a:spcPts val="10"/>
              </a:spcBef>
              <a:buNone/>
            </a:pPr>
            <a:r>
              <a:rPr lang="en-US" sz="1400" b="0" i="0" dirty="0">
                <a:solidFill>
                  <a:srgbClr val="000000"/>
                </a:solidFill>
                <a:effectLst/>
                <a:latin typeface="Arial" panose="020B0604020202020204" pitchFamily="34" charset="0"/>
              </a:rPr>
              <a:t>A person should direct his heart and the totality of his behavior to one goal, becoming aware of God, blessed be He. The [way] he rests, rises, and speaks should all be directed to this end.</a:t>
            </a:r>
          </a:p>
          <a:p>
            <a:pPr marL="0" indent="0" algn="just" rtl="1">
              <a:lnSpc>
                <a:spcPct val="130000"/>
              </a:lnSpc>
              <a:spcBef>
                <a:spcPts val="10"/>
              </a:spcBef>
              <a:buNone/>
            </a:pPr>
            <a:r>
              <a:rPr lang="he-IL" sz="1400" b="0" i="0" dirty="0">
                <a:solidFill>
                  <a:srgbClr val="000000"/>
                </a:solidFill>
                <a:effectLst/>
                <a:latin typeface="sbl_hebrew"/>
              </a:rPr>
              <a:t>כֵּיצַד? כְּשֶׁיִּשָּׂא וְיִתֵּן אוֹ יַעֲשֶׂה מְלָאכָה לִטֹּל שָׂכָר, לֹא יִהְיֶה בְּלִבּוֹ לִקְבֹּץ מָמוֹן בִּלְבַד, אֶלָּא יַעֲשֶׂה דְּבָרִים הָאֵלּוּ כְּדֵי שֶׁיִּמְצָא דְּבָרִים שֶׁהַגּוּף צָרִיךְ לָהֶם מֵאֲכִילָה וּשְׁתִיָּה וִישִׁיבַת בַּיִת וּנְשִׂיאַת אִשָּׁה. וְכֵן כְּשֶׁיֹּאכַל וְיִשְׁתֶּה וְיִבְעֹל לֹא יָשִׂים בְּלִבּוֹ לַעֲשׂוֹת דְּבָרִים הָאֵלּוּ כְּדֵי לֵהָנוֹת בִּלְבַד עַד שֶׁנִּמְצָא שֶׁאֵינוֹ אוֹכֵל וְשׁוֹתֶה אֶלָּא הַמָּתוֹק לַחֵךְ וְיִבְעל כְּדֵי לֵהָנוֹת, אֶלָּא יָשִׂים עַל לִבּוֹ שֶׁיֹּאכַל וְיִשְׁתֶּה כְּדֵי לְהַבְרוֹת גּוּפוֹ וְאֵיבָרָיו בִּלְבַד. </a:t>
            </a:r>
            <a:endParaRPr lang="en-US" sz="1400" b="0" i="0" dirty="0">
              <a:solidFill>
                <a:srgbClr val="000000"/>
              </a:solidFill>
              <a:effectLst/>
              <a:latin typeface="sbl_hebrew"/>
            </a:endParaRPr>
          </a:p>
          <a:p>
            <a:pPr marL="0" indent="0" algn="just">
              <a:lnSpc>
                <a:spcPct val="130000"/>
              </a:lnSpc>
              <a:spcBef>
                <a:spcPts val="10"/>
              </a:spcBef>
              <a:buNone/>
            </a:pPr>
            <a:r>
              <a:rPr lang="en-US" sz="1400" b="0" i="0" dirty="0">
                <a:solidFill>
                  <a:srgbClr val="000000"/>
                </a:solidFill>
                <a:effectLst/>
                <a:latin typeface="Arial" panose="020B0604020202020204" pitchFamily="34" charset="0"/>
              </a:rPr>
              <a:t>For example: when involved in business dealings or while working for a wage, he should not think solely of gathering money. Rather, he should do these things, so that he will be able to obtain that which the body needs - food, drink, a home and a wife. Similarly, when he eats, drinks and engages in intimate relations, he should not intend to do these things solely for pleasure to the point where he will eat and drink only that which is sweet to the palate and engage in intercourse for pleasure. Rather, he should take care to eat and drink only in order to be healthy in body and limb</a:t>
            </a:r>
          </a:p>
          <a:p>
            <a:pPr marL="0" indent="0" algn="just" rtl="1">
              <a:lnSpc>
                <a:spcPct val="130000"/>
              </a:lnSpc>
              <a:spcBef>
                <a:spcPts val="10"/>
              </a:spcBef>
              <a:buNone/>
            </a:pPr>
            <a:r>
              <a:rPr lang="he-IL" sz="1400" b="0" i="0" dirty="0">
                <a:solidFill>
                  <a:srgbClr val="000000"/>
                </a:solidFill>
                <a:effectLst/>
                <a:latin typeface="sbl_hebrew"/>
              </a:rPr>
              <a:t>לְפִיכָךְ לֹא יֹאכַל כָּל שֶׁהַחֵךְ מִתְאַוֶּה כְּכֶלֶב וַחֲמוֹר אֶלָּא יֹאכַל דְּבָרִים הַמּוֹעִילִים לַגּוּף אִם מָרִים אִם מְתוּקִים. וְלֹא יֹאכַל דְּבָרִים הָרָעִים לַגּוּף אַף עַל פִּי שֶׁהֵן מְתוּקִים לַחֵךְ.</a:t>
            </a:r>
            <a:endParaRPr lang="en-US" sz="1400" b="0" i="0" dirty="0">
              <a:solidFill>
                <a:srgbClr val="000000"/>
              </a:solidFill>
              <a:effectLst/>
              <a:latin typeface="sbl_hebrew"/>
            </a:endParaRPr>
          </a:p>
          <a:p>
            <a:pPr marL="0" indent="0" algn="just">
              <a:lnSpc>
                <a:spcPct val="130000"/>
              </a:lnSpc>
              <a:spcBef>
                <a:spcPts val="10"/>
              </a:spcBef>
              <a:buNone/>
            </a:pPr>
            <a:r>
              <a:rPr lang="en-US" sz="1400" b="0" i="0" dirty="0">
                <a:solidFill>
                  <a:srgbClr val="000000"/>
                </a:solidFill>
                <a:effectLst/>
                <a:latin typeface="Arial" panose="020B0604020202020204" pitchFamily="34" charset="0"/>
              </a:rPr>
              <a:t>Therefore, he should not eat all that the palate desires like a dog or a donkey. Rather, he should eat what is beneficial for the body, be it bitter or sweet. Conversely, he should not eat what is harmful to the body, even though it is sweet to the palate</a:t>
            </a:r>
            <a:endParaRPr lang="en-US" sz="1400" b="0" i="0" dirty="0">
              <a:solidFill>
                <a:srgbClr val="000000"/>
              </a:solidFill>
              <a:effectLst/>
              <a:latin typeface="sbl_hebrew"/>
            </a:endParaRPr>
          </a:p>
        </p:txBody>
      </p:sp>
    </p:spTree>
    <p:extLst>
      <p:ext uri="{BB962C8B-B14F-4D97-AF65-F5344CB8AC3E}">
        <p14:creationId xmlns:p14="http://schemas.microsoft.com/office/powerpoint/2010/main" val="215418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01BC-24BF-4F85-9801-B7BF1ADC910F}"/>
              </a:ext>
            </a:extLst>
          </p:cNvPr>
          <p:cNvSpPr>
            <a:spLocks noGrp="1"/>
          </p:cNvSpPr>
          <p:nvPr>
            <p:ph type="title"/>
          </p:nvPr>
        </p:nvSpPr>
        <p:spPr/>
        <p:txBody>
          <a:bodyPr/>
          <a:lstStyle/>
          <a:p>
            <a:pPr algn="ctr"/>
            <a:r>
              <a:rPr lang="en-US" dirty="0"/>
              <a:t>The Purpose of Aggadah</a:t>
            </a:r>
          </a:p>
        </p:txBody>
      </p:sp>
      <p:sp>
        <p:nvSpPr>
          <p:cNvPr id="3" name="Content Placeholder 2">
            <a:extLst>
              <a:ext uri="{FF2B5EF4-FFF2-40B4-BE49-F238E27FC236}">
                <a16:creationId xmlns:a16="http://schemas.microsoft.com/office/drawing/2014/main" id="{B876015F-4B85-4894-80DC-AB987DB5AAB7}"/>
              </a:ext>
            </a:extLst>
          </p:cNvPr>
          <p:cNvSpPr>
            <a:spLocks noGrp="1"/>
          </p:cNvSpPr>
          <p:nvPr>
            <p:ph idx="1"/>
          </p:nvPr>
        </p:nvSpPr>
        <p:spPr/>
        <p:txBody>
          <a:bodyPr>
            <a:normAutofit fontScale="92500" lnSpcReduction="20000"/>
          </a:bodyPr>
          <a:lstStyle/>
          <a:p>
            <a:r>
              <a:rPr lang="en-US" dirty="0"/>
              <a:t>Rambam- Intro to Mishna (Rabbi Francis </a:t>
            </a:r>
            <a:r>
              <a:rPr lang="en-US" dirty="0" err="1"/>
              <a:t>Nataf</a:t>
            </a:r>
            <a:r>
              <a:rPr lang="en-US" dirty="0"/>
              <a:t>)</a:t>
            </a:r>
          </a:p>
          <a:p>
            <a:pPr marL="0" indent="0" algn="r" rtl="1">
              <a:buNone/>
            </a:pPr>
            <a:r>
              <a:rPr lang="he-IL" dirty="0"/>
              <a:t>והרביעי דרשות שהם ראויות לפי ענין כל פרק שנזדמן להיות בו דרש.</a:t>
            </a:r>
            <a:endParaRPr lang="en-US" dirty="0"/>
          </a:p>
          <a:p>
            <a:pPr marL="0" indent="0" algn="just">
              <a:buNone/>
            </a:pPr>
            <a:r>
              <a:rPr lang="en-US" dirty="0"/>
              <a:t>And the fourth is [the inclusion of] homilies (</a:t>
            </a:r>
            <a:r>
              <a:rPr lang="en-US" i="1" dirty="0" err="1"/>
              <a:t>drashot</a:t>
            </a:r>
            <a:r>
              <a:rPr lang="en-US" dirty="0"/>
              <a:t>) that are fitting according to the topic of each section that happens to have a homily.</a:t>
            </a:r>
            <a:endParaRPr lang="he-IL" dirty="0"/>
          </a:p>
          <a:p>
            <a:pPr marL="0" indent="0" algn="just" rtl="1">
              <a:buNone/>
            </a:pPr>
            <a:endParaRPr lang="he-IL" dirty="0"/>
          </a:p>
          <a:p>
            <a:pPr marL="0" indent="0" algn="just" rtl="1">
              <a:buNone/>
            </a:pPr>
            <a:r>
              <a:rPr lang="he-IL" dirty="0"/>
              <a:t>וזה הענין הרביעי ר"ל הדרש הנמצא בתלמוד אין ראוי לחשוב שמעלתו מעוטה ותועלתו חסרה. אבל יש בו תבונה גדולה מפני שהוא כולל חידות פליאות וחמודות נפלאות.</a:t>
            </a:r>
            <a:endParaRPr lang="en-US" dirty="0"/>
          </a:p>
          <a:p>
            <a:pPr marL="0" indent="0" algn="just">
              <a:buNone/>
            </a:pPr>
            <a:r>
              <a:rPr lang="en-US" dirty="0"/>
              <a:t>And [about] this fourth matter – I mean to say the homily that is found in the Talmud – it is not fitting to think its value to be little and its purpose to be lacking. Rather there is great understanding in it, as it contains amazing riddles and beautiful wonders. </a:t>
            </a:r>
          </a:p>
          <a:p>
            <a:pPr marL="0" indent="0" algn="l">
              <a:buNone/>
            </a:pPr>
            <a:endParaRPr lang="en-US" dirty="0"/>
          </a:p>
          <a:p>
            <a:pPr marL="0" indent="0" algn="l">
              <a:buNone/>
            </a:pPr>
            <a:endParaRPr lang="en-US" dirty="0"/>
          </a:p>
          <a:p>
            <a:pPr marL="0" indent="0" algn="r" rtl="1">
              <a:buNone/>
            </a:pPr>
            <a:endParaRPr lang="en-US" dirty="0"/>
          </a:p>
        </p:txBody>
      </p:sp>
    </p:spTree>
    <p:extLst>
      <p:ext uri="{BB962C8B-B14F-4D97-AF65-F5344CB8AC3E}">
        <p14:creationId xmlns:p14="http://schemas.microsoft.com/office/powerpoint/2010/main" val="267908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0D03-E186-4E81-B441-A7A3A6E2E6A9}"/>
              </a:ext>
            </a:extLst>
          </p:cNvPr>
          <p:cNvSpPr>
            <a:spLocks noGrp="1"/>
          </p:cNvSpPr>
          <p:nvPr>
            <p:ph type="title"/>
          </p:nvPr>
        </p:nvSpPr>
        <p:spPr/>
        <p:txBody>
          <a:bodyPr/>
          <a:lstStyle/>
          <a:p>
            <a:pPr algn="ctr"/>
            <a:r>
              <a:rPr lang="en-US" dirty="0"/>
              <a:t>The Purpose of Aggadah- </a:t>
            </a:r>
            <a:br>
              <a:rPr lang="en-US" dirty="0"/>
            </a:br>
            <a:r>
              <a:rPr lang="en-US" dirty="0"/>
              <a:t>Hidden Meaning</a:t>
            </a:r>
          </a:p>
        </p:txBody>
      </p:sp>
      <p:sp>
        <p:nvSpPr>
          <p:cNvPr id="3" name="Content Placeholder 2">
            <a:extLst>
              <a:ext uri="{FF2B5EF4-FFF2-40B4-BE49-F238E27FC236}">
                <a16:creationId xmlns:a16="http://schemas.microsoft.com/office/drawing/2014/main" id="{8894CD13-74FF-4EA8-90D5-4B7D1FE6C092}"/>
              </a:ext>
            </a:extLst>
          </p:cNvPr>
          <p:cNvSpPr>
            <a:spLocks noGrp="1"/>
          </p:cNvSpPr>
          <p:nvPr>
            <p:ph idx="1"/>
          </p:nvPr>
        </p:nvSpPr>
        <p:spPr/>
        <p:txBody>
          <a:bodyPr>
            <a:normAutofit fontScale="92500"/>
          </a:bodyPr>
          <a:lstStyle/>
          <a:p>
            <a:pPr marL="0" indent="0" algn="just" rtl="1">
              <a:buNone/>
            </a:pPr>
            <a:r>
              <a:rPr lang="he-IL" dirty="0"/>
              <a:t>כי הדרשות ההם כשיסתכלו בהם הסתכלות שכלי יובן בהם מהטוב האמתי מה שאין למעלה ממנו ויגלה מהם מן הענינים האלקיים ואמתת הדברים מה שהיו אנשי החכמה מעלימים אותו ולא רצו לגלותו וכל מה שכלו בו הפילוסופים דורותיהם ואם תביט אותו על פשוטו תראה בו ענינים רחוקים מן השכל שאין למעלה ההם.</a:t>
            </a:r>
            <a:endParaRPr lang="en-US" dirty="0"/>
          </a:p>
          <a:p>
            <a:pPr marL="0" indent="0" algn="just">
              <a:buNone/>
            </a:pPr>
            <a:r>
              <a:rPr lang="en-US" dirty="0"/>
              <a:t>As when one observes these homilies with intellectual observation, [matters] of the true good – about which there is nothing higher – are understood from them. And from them are revealed theological matters and true things that the men of wisdom would keep away and did not want to reveal, and all that the philosophers attained over the generations. And if you glance at it according to its simple meaning, you will see matters about which nothing is farther from the intellect than them.</a:t>
            </a:r>
          </a:p>
        </p:txBody>
      </p:sp>
    </p:spTree>
    <p:extLst>
      <p:ext uri="{BB962C8B-B14F-4D97-AF65-F5344CB8AC3E}">
        <p14:creationId xmlns:p14="http://schemas.microsoft.com/office/powerpoint/2010/main" val="192255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331D-B8E2-4284-9AAD-68CE1EAA6061}"/>
              </a:ext>
            </a:extLst>
          </p:cNvPr>
          <p:cNvSpPr>
            <a:spLocks noGrp="1"/>
          </p:cNvSpPr>
          <p:nvPr>
            <p:ph type="title"/>
          </p:nvPr>
        </p:nvSpPr>
        <p:spPr/>
        <p:txBody>
          <a:bodyPr/>
          <a:lstStyle/>
          <a:p>
            <a:pPr algn="ctr"/>
            <a:r>
              <a:rPr lang="en-US" dirty="0"/>
              <a:t>The Purpose of Aggadah- </a:t>
            </a:r>
            <a:br>
              <a:rPr lang="en-US" dirty="0"/>
            </a:br>
            <a:r>
              <a:rPr lang="en-US" dirty="0"/>
              <a:t>When We Don’t Understand</a:t>
            </a:r>
          </a:p>
        </p:txBody>
      </p:sp>
      <p:sp>
        <p:nvSpPr>
          <p:cNvPr id="3" name="Content Placeholder 2">
            <a:extLst>
              <a:ext uri="{FF2B5EF4-FFF2-40B4-BE49-F238E27FC236}">
                <a16:creationId xmlns:a16="http://schemas.microsoft.com/office/drawing/2014/main" id="{6A4CC993-E5A8-4445-8981-D125D3C19E56}"/>
              </a:ext>
            </a:extLst>
          </p:cNvPr>
          <p:cNvSpPr>
            <a:spLocks noGrp="1"/>
          </p:cNvSpPr>
          <p:nvPr>
            <p:ph idx="1"/>
          </p:nvPr>
        </p:nvSpPr>
        <p:spPr/>
        <p:txBody>
          <a:bodyPr>
            <a:normAutofit fontScale="92500" lnSpcReduction="10000"/>
          </a:bodyPr>
          <a:lstStyle/>
          <a:p>
            <a:pPr marL="0" indent="0" algn="just" rtl="1">
              <a:buNone/>
            </a:pPr>
            <a:r>
              <a:rPr lang="he-IL" dirty="0"/>
              <a:t>ואין ראוי לסמוך החסרון אל הדרש ההוא אבל יש לחשוב שהחסרון בא משכלו וכשיראה משל ממשליהם שהוא קשה להשכיל אפילו פשוטו ראוי לו להשתומם מאד על שכלו שלא הבין הענין עד אשר חסרו בעיניו האמונות בתכלית הרחוק שהרי הדעות יש להם יתרון זה על זה כפי יתרונות המזגים. וכמו שנמצא מזג איש אחד שהוא ישר ממזג איש אחר כן יש שכל איש אחד שלם משכל איש אחר. </a:t>
            </a:r>
            <a:endParaRPr lang="en-US" dirty="0"/>
          </a:p>
          <a:p>
            <a:pPr marL="0" indent="0" algn="just">
              <a:buNone/>
            </a:pPr>
            <a:r>
              <a:rPr lang="en-US" dirty="0"/>
              <a:t>And it is not fitting to attribute the lack to that homily, but rather one should think that the lack comes from his intellect. And when he sees one of their parables that is very hard to comprehend even its simple meaning, it is fitting for him to be very perturbed by his intellect that did not understand the matter – to the point that there would be a lack in matters of faith, that it be completely foreign in his eyes. As behold, minds have meliority – one over the other – according to the meliority of</a:t>
            </a:r>
          </a:p>
        </p:txBody>
      </p:sp>
    </p:spTree>
    <p:extLst>
      <p:ext uri="{BB962C8B-B14F-4D97-AF65-F5344CB8AC3E}">
        <p14:creationId xmlns:p14="http://schemas.microsoft.com/office/powerpoint/2010/main" val="291753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9CC5-F076-474B-9693-9E0920B62EC6}"/>
              </a:ext>
            </a:extLst>
          </p:cNvPr>
          <p:cNvSpPr>
            <a:spLocks noGrp="1"/>
          </p:cNvSpPr>
          <p:nvPr>
            <p:ph type="title"/>
          </p:nvPr>
        </p:nvSpPr>
        <p:spPr/>
        <p:txBody>
          <a:bodyPr/>
          <a:lstStyle/>
          <a:p>
            <a:pPr algn="ctr"/>
            <a:r>
              <a:rPr lang="en-US" dirty="0"/>
              <a:t>The Example- Hashem only has in this World the Four Cubits of the Halacha</a:t>
            </a:r>
          </a:p>
        </p:txBody>
      </p:sp>
      <p:sp>
        <p:nvSpPr>
          <p:cNvPr id="3" name="Content Placeholder 2">
            <a:extLst>
              <a:ext uri="{FF2B5EF4-FFF2-40B4-BE49-F238E27FC236}">
                <a16:creationId xmlns:a16="http://schemas.microsoft.com/office/drawing/2014/main" id="{C70E8576-825E-4E5C-B5EF-ADAFF208DDDE}"/>
              </a:ext>
            </a:extLst>
          </p:cNvPr>
          <p:cNvSpPr>
            <a:spLocks noGrp="1"/>
          </p:cNvSpPr>
          <p:nvPr>
            <p:ph idx="1"/>
          </p:nvPr>
        </p:nvSpPr>
        <p:spPr/>
        <p:txBody>
          <a:bodyPr>
            <a:normAutofit fontScale="92500" lnSpcReduction="10000"/>
          </a:bodyPr>
          <a:lstStyle/>
          <a:p>
            <a:pPr marL="0" indent="0" algn="just" rtl="1">
              <a:buNone/>
            </a:pPr>
            <a:r>
              <a:rPr lang="he-IL" dirty="0"/>
              <a:t>ואמרו (פ"ק ד</a:t>
            </a:r>
            <a:r>
              <a:rPr lang="he-IL" dirty="0">
                <a:hlinkClick r:id="rId2"/>
              </a:rPr>
              <a:t>ברכות דף ח.</a:t>
            </a:r>
            <a:r>
              <a:rPr lang="he-IL" dirty="0"/>
              <a:t>) אין להקב"ה בעולמו אלא ארבע אמות של הלכה בלבד והשב לבך לזה הדבר שאם תסתכל אותו על פשוטו תמצאנו רחוק מאד מן האמת </a:t>
            </a:r>
            <a:r>
              <a:rPr lang="he-IL" b="1" dirty="0"/>
              <a:t>כאילו ארבע אמות של הלכה בלבד היא התכונה הנדרשת ושאר החכמות והדעות מושלכות אחר גויו</a:t>
            </a:r>
            <a:r>
              <a:rPr lang="he-IL" dirty="0"/>
              <a:t>. ובזמן שם ועבר ואחריו שלא היתה שם הלכה הנוכל לומר שאין להקב"ה חלק בעולם כלל.</a:t>
            </a:r>
            <a:endParaRPr lang="en-US" dirty="0"/>
          </a:p>
          <a:p>
            <a:pPr marL="0" indent="0" algn="just">
              <a:buNone/>
            </a:pPr>
            <a:r>
              <a:rPr lang="en-US" dirty="0"/>
              <a:t>And they said (</a:t>
            </a:r>
            <a:r>
              <a:rPr lang="en-US" dirty="0" err="1">
                <a:hlinkClick r:id="rId2"/>
              </a:rPr>
              <a:t>Berakhot</a:t>
            </a:r>
            <a:r>
              <a:rPr lang="en-US" dirty="0">
                <a:hlinkClick r:id="rId2"/>
              </a:rPr>
              <a:t> 8a</a:t>
            </a:r>
            <a:r>
              <a:rPr lang="en-US" dirty="0"/>
              <a:t>), "The Holy One, blessed be He, only has in His world the four cubits of the law (halakha) alone." </a:t>
            </a:r>
            <a:r>
              <a:rPr lang="en-US" b="1" dirty="0"/>
              <a:t>And put your heart to this thing – since if you examine it according to its simple meaning, you will find it very far from the truth; as if the four cubits of the law alone are the appropriate focus and the other wisdoms and traits are thrown behind His back.</a:t>
            </a:r>
            <a:r>
              <a:rPr lang="en-US" dirty="0"/>
              <a:t> And at the time of Shem and Ever and after it, when there was no halakha, can we say the there is no share in the world to the Holy One, blessed be He, at all?</a:t>
            </a:r>
          </a:p>
        </p:txBody>
      </p:sp>
    </p:spTree>
    <p:extLst>
      <p:ext uri="{BB962C8B-B14F-4D97-AF65-F5344CB8AC3E}">
        <p14:creationId xmlns:p14="http://schemas.microsoft.com/office/powerpoint/2010/main" val="257270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C452-061E-4EA8-907E-932D0A946F51}"/>
              </a:ext>
            </a:extLst>
          </p:cNvPr>
          <p:cNvSpPr>
            <a:spLocks noGrp="1"/>
          </p:cNvSpPr>
          <p:nvPr>
            <p:ph type="title"/>
          </p:nvPr>
        </p:nvSpPr>
        <p:spPr/>
        <p:txBody>
          <a:bodyPr/>
          <a:lstStyle/>
          <a:p>
            <a:pPr algn="ctr"/>
            <a:r>
              <a:rPr lang="en-US" dirty="0"/>
              <a:t>The Example- Hashem only has in this World the Four Cubits of the Halacha</a:t>
            </a:r>
          </a:p>
        </p:txBody>
      </p:sp>
      <p:sp>
        <p:nvSpPr>
          <p:cNvPr id="3" name="Content Placeholder 2">
            <a:extLst>
              <a:ext uri="{FF2B5EF4-FFF2-40B4-BE49-F238E27FC236}">
                <a16:creationId xmlns:a16="http://schemas.microsoft.com/office/drawing/2014/main" id="{7B84D09C-6167-4900-AB7F-A5BDD97A78FD}"/>
              </a:ext>
            </a:extLst>
          </p:cNvPr>
          <p:cNvSpPr>
            <a:spLocks noGrp="1"/>
          </p:cNvSpPr>
          <p:nvPr>
            <p:ph idx="1"/>
          </p:nvPr>
        </p:nvSpPr>
        <p:spPr/>
        <p:txBody>
          <a:bodyPr/>
          <a:lstStyle/>
          <a:p>
            <a:pPr marL="0" indent="0" algn="just" rtl="1">
              <a:buNone/>
            </a:pPr>
            <a:r>
              <a:rPr lang="he-IL" dirty="0"/>
              <a:t>אבל אם תעיין זה הדבר עיון שכלי תראה בו מן החכמות דבר פלא ותמצאנו מוסף כלל גדול מן המושכלות: ואני אבארם לך כדי שיהיה לך דמיון לשאר מה שיבא לידך ולכך שים לבך אליו כראוי</a:t>
            </a:r>
            <a:endParaRPr lang="en-US" dirty="0"/>
          </a:p>
          <a:p>
            <a:pPr marL="0" indent="0" algn="just">
              <a:buNone/>
            </a:pPr>
            <a:r>
              <a:rPr lang="en-US" dirty="0"/>
              <a:t>But if you investigate this matter intellectually, you will see in it a wonderful thing from the wisdoms, and it will add a great principle about the disciplines. And I will elucidate them for you in order that it be an example for the rest of what comes to your hand. And hence, place your heart to it as is fit.</a:t>
            </a:r>
            <a:endParaRPr lang="he-IL" dirty="0"/>
          </a:p>
          <a:p>
            <a:pPr marL="0" indent="0" algn="just" rtl="1">
              <a:buNone/>
            </a:pPr>
            <a:endParaRPr lang="en-US" dirty="0"/>
          </a:p>
        </p:txBody>
      </p:sp>
    </p:spTree>
    <p:extLst>
      <p:ext uri="{BB962C8B-B14F-4D97-AF65-F5344CB8AC3E}">
        <p14:creationId xmlns:p14="http://schemas.microsoft.com/office/powerpoint/2010/main" val="107751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2B41-DC25-4C48-9A2B-C5EFD04968E4}"/>
              </a:ext>
            </a:extLst>
          </p:cNvPr>
          <p:cNvSpPr>
            <a:spLocks noGrp="1"/>
          </p:cNvSpPr>
          <p:nvPr>
            <p:ph type="title"/>
          </p:nvPr>
        </p:nvSpPr>
        <p:spPr/>
        <p:txBody>
          <a:bodyPr/>
          <a:lstStyle/>
          <a:p>
            <a:pPr algn="ctr"/>
            <a:r>
              <a:rPr lang="en-US" dirty="0" err="1"/>
              <a:t>Berachot</a:t>
            </a:r>
            <a:r>
              <a:rPr lang="en-US" dirty="0"/>
              <a:t> 8a- Only The Four Cubits of Halacha</a:t>
            </a:r>
          </a:p>
        </p:txBody>
      </p:sp>
      <p:sp>
        <p:nvSpPr>
          <p:cNvPr id="3" name="Content Placeholder 2">
            <a:extLst>
              <a:ext uri="{FF2B5EF4-FFF2-40B4-BE49-F238E27FC236}">
                <a16:creationId xmlns:a16="http://schemas.microsoft.com/office/drawing/2014/main" id="{F41F6C6F-96F6-4E60-94A2-F7EF334ED3DE}"/>
              </a:ext>
            </a:extLst>
          </p:cNvPr>
          <p:cNvSpPr>
            <a:spLocks noGrp="1"/>
          </p:cNvSpPr>
          <p:nvPr>
            <p:ph idx="1"/>
          </p:nvPr>
        </p:nvSpPr>
        <p:spPr/>
        <p:txBody>
          <a:bodyPr>
            <a:normAutofit fontScale="92500" lnSpcReduction="10000"/>
          </a:bodyPr>
          <a:lstStyle/>
          <a:p>
            <a:pPr marL="0" indent="0" algn="just" rtl="1">
              <a:buNone/>
            </a:pPr>
            <a:r>
              <a:rPr lang="he-IL" dirty="0"/>
              <a:t>אֲמַר לֵיהּ רָבָא לְרַפְרָם בַּר פָּפָּא: לֵימָא לָן מָר מֵהָנֵי מִילֵּי מְעַלְּיָיתָא דְּאָמְרַתְּ מִשְּׁמֵיהּ דְּרַב חִסְדָּא בְּמִילֵּי דְבֵי כְנִישְׁתָּא. </a:t>
            </a:r>
          </a:p>
          <a:p>
            <a:pPr marL="0" indent="0" algn="just" rtl="1">
              <a:buNone/>
            </a:pPr>
            <a:r>
              <a:rPr lang="he-IL" dirty="0"/>
              <a:t>אֲמַר לֵיהּ, הָכִי אָמַר רַב חִסְדָּא: מַאי דִּכְתִיב, ״אֹהֵב ה׳ שַׁעֲרֵי צִיּוֹן מִכֹּל מִשְׁכְּנוֹת יַעֲקֹב״: אוֹהֵב ה׳ שְׁעָרִים הַמְצוּיָּינִים בַּהֲלָכָה, יוֹתֵר מִבָּתֵּי כְנֵסִיּוֹת וּמִבָּתֵּי מִדְרָשׁוֹת</a:t>
            </a:r>
            <a:endParaRPr lang="en-US" dirty="0"/>
          </a:p>
          <a:p>
            <a:pPr marL="0" indent="0" algn="just">
              <a:buNone/>
            </a:pPr>
            <a:r>
              <a:rPr lang="en-US" dirty="0" err="1">
                <a:hlinkClick r:id="rId2"/>
              </a:rPr>
              <a:t>Rava</a:t>
            </a:r>
            <a:r>
              <a:rPr lang="en-US" dirty="0"/>
              <a:t> said to </a:t>
            </a:r>
            <a:r>
              <a:rPr lang="en-US" dirty="0" err="1">
                <a:hlinkClick r:id="rId3"/>
              </a:rPr>
              <a:t>Rafram</a:t>
            </a:r>
            <a:r>
              <a:rPr lang="en-US" dirty="0">
                <a:hlinkClick r:id="rId3"/>
              </a:rPr>
              <a:t> bar Pappa</a:t>
            </a:r>
            <a:r>
              <a:rPr lang="en-US" dirty="0"/>
              <a:t>: Let the Master say to us some of those outstanding statements that you said in the name of </a:t>
            </a:r>
            <a:r>
              <a:rPr lang="en-US" dirty="0" err="1">
                <a:hlinkClick r:id="rId4"/>
              </a:rPr>
              <a:t>Rav</a:t>
            </a:r>
            <a:r>
              <a:rPr lang="en-US" dirty="0">
                <a:hlinkClick r:id="rId4"/>
              </a:rPr>
              <a:t> </a:t>
            </a:r>
            <a:r>
              <a:rPr lang="en-US" dirty="0" err="1">
                <a:hlinkClick r:id="rId4"/>
              </a:rPr>
              <a:t>Ḥisda</a:t>
            </a:r>
            <a:r>
              <a:rPr lang="en-US" dirty="0"/>
              <a:t> with regard to matters of the synagogue.</a:t>
            </a:r>
          </a:p>
          <a:p>
            <a:pPr marL="0" indent="0" algn="just">
              <a:buNone/>
            </a:pPr>
            <a:r>
              <a:rPr lang="en-US" dirty="0" err="1">
                <a:hlinkClick r:id="rId5"/>
              </a:rPr>
              <a:t>Rafram</a:t>
            </a:r>
            <a:r>
              <a:rPr lang="en-US" dirty="0"/>
              <a:t> </a:t>
            </a:r>
            <a:r>
              <a:rPr lang="en-US" b="1" dirty="0"/>
              <a:t>said to him, </a:t>
            </a:r>
            <a:r>
              <a:rPr lang="en-US" b="1" dirty="0" err="1">
                <a:hlinkClick r:id="rId4"/>
              </a:rPr>
              <a:t>Rav</a:t>
            </a:r>
            <a:r>
              <a:rPr lang="en-US" b="1" dirty="0">
                <a:hlinkClick r:id="rId4"/>
              </a:rPr>
              <a:t> </a:t>
            </a:r>
            <a:r>
              <a:rPr lang="en-US" b="1" dirty="0" err="1">
                <a:hlinkClick r:id="rId4"/>
              </a:rPr>
              <a:t>Ḥisda</a:t>
            </a:r>
            <a:r>
              <a:rPr lang="en-US" b="1" dirty="0"/>
              <a:t> said as follows: What is</a:t>
            </a:r>
            <a:r>
              <a:rPr lang="en-US" dirty="0"/>
              <a:t> the meaning of the verse: </a:t>
            </a:r>
            <a:r>
              <a:rPr lang="en-US" b="1" dirty="0"/>
              <a:t>“The Lord loves the gates of Zion [</a:t>
            </a:r>
            <a:r>
              <a:rPr lang="en-US" b="1" i="1" dirty="0" err="1"/>
              <a:t>Tziyyon</a:t>
            </a:r>
            <a:r>
              <a:rPr lang="en-US" b="1" dirty="0"/>
              <a:t>] more than all the dwellings of Jacob”</a:t>
            </a:r>
            <a:r>
              <a:rPr lang="en-US" dirty="0"/>
              <a:t> (</a:t>
            </a:r>
            <a:r>
              <a:rPr lang="en-US" dirty="0">
                <a:hlinkClick r:id="rId6"/>
              </a:rPr>
              <a:t>Psalms 87:2</a:t>
            </a:r>
            <a:r>
              <a:rPr lang="en-US" dirty="0"/>
              <a:t>)? This means that </a:t>
            </a:r>
            <a:r>
              <a:rPr lang="en-US" b="1" dirty="0"/>
              <a:t>the Lord loves the gates distinguished [</a:t>
            </a:r>
            <a:r>
              <a:rPr lang="en-US" b="1" i="1" dirty="0" err="1"/>
              <a:t>metzuyanim</a:t>
            </a:r>
            <a:r>
              <a:rPr lang="en-US" b="1" dirty="0"/>
              <a:t>] through more than the synagogues and study halls.</a:t>
            </a:r>
            <a:endParaRPr lang="he-IL" dirty="0"/>
          </a:p>
          <a:p>
            <a:pPr algn="just" rtl="1"/>
            <a:endParaRPr lang="en-US" dirty="0"/>
          </a:p>
        </p:txBody>
      </p:sp>
    </p:spTree>
    <p:extLst>
      <p:ext uri="{BB962C8B-B14F-4D97-AF65-F5344CB8AC3E}">
        <p14:creationId xmlns:p14="http://schemas.microsoft.com/office/powerpoint/2010/main" val="428964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FF58-CDA1-4569-B602-C5D40CF720FC}"/>
              </a:ext>
            </a:extLst>
          </p:cNvPr>
          <p:cNvSpPr>
            <a:spLocks noGrp="1"/>
          </p:cNvSpPr>
          <p:nvPr>
            <p:ph type="title"/>
          </p:nvPr>
        </p:nvSpPr>
        <p:spPr/>
        <p:txBody>
          <a:bodyPr/>
          <a:lstStyle/>
          <a:p>
            <a:pPr algn="ctr"/>
            <a:r>
              <a:rPr lang="en-US" dirty="0" err="1"/>
              <a:t>Berachot</a:t>
            </a:r>
            <a:r>
              <a:rPr lang="en-US" dirty="0"/>
              <a:t> 8a- Only The Four Cubits of Halacha</a:t>
            </a:r>
          </a:p>
        </p:txBody>
      </p:sp>
      <p:sp>
        <p:nvSpPr>
          <p:cNvPr id="3" name="Content Placeholder 2">
            <a:extLst>
              <a:ext uri="{FF2B5EF4-FFF2-40B4-BE49-F238E27FC236}">
                <a16:creationId xmlns:a16="http://schemas.microsoft.com/office/drawing/2014/main" id="{3EADC97B-5FFC-4F60-8E39-3ED4FAB22750}"/>
              </a:ext>
            </a:extLst>
          </p:cNvPr>
          <p:cNvSpPr>
            <a:spLocks noGrp="1"/>
          </p:cNvSpPr>
          <p:nvPr>
            <p:ph idx="1"/>
          </p:nvPr>
        </p:nvSpPr>
        <p:spPr/>
        <p:txBody>
          <a:bodyPr>
            <a:normAutofit fontScale="70000" lnSpcReduction="20000"/>
          </a:bodyPr>
          <a:lstStyle/>
          <a:p>
            <a:pPr marL="0" indent="0" algn="r" rtl="1">
              <a:lnSpc>
                <a:spcPct val="120000"/>
              </a:lnSpc>
              <a:spcBef>
                <a:spcPts val="10"/>
              </a:spcBef>
              <a:buNone/>
            </a:pPr>
            <a:r>
              <a:rPr lang="he-IL" dirty="0"/>
              <a:t>וְהַיְינוּ דְּאָמַר רַבִּי חִיָּיא בַּר אַמֵּי מִשְּׁמֵיהּ </a:t>
            </a:r>
            <a:r>
              <a:rPr lang="he-IL" dirty="0">
                <a:hlinkClick r:id="rId2"/>
              </a:rPr>
              <a:t>דְּעוּלָּא</a:t>
            </a:r>
            <a:r>
              <a:rPr lang="he-IL" dirty="0"/>
              <a:t>: מִיּוֹם שֶׁחָרַב בֵּית הַמִּקְדָּשׁ אֵין לוֹ לְהַקָּדוֹשׁ בָּרוּךְ הוּא בְּעוֹלָמוֹ אֶלָּא אַרְבַּע אַמּוֹת שֶׁל הֲלָכָה בִּלְבַד.</a:t>
            </a:r>
            <a:endParaRPr lang="en-US" dirty="0"/>
          </a:p>
          <a:p>
            <a:pPr marL="0" indent="0" algn="just">
              <a:lnSpc>
                <a:spcPct val="120000"/>
              </a:lnSpc>
              <a:spcBef>
                <a:spcPts val="10"/>
              </a:spcBef>
              <a:buNone/>
            </a:pPr>
            <a:r>
              <a:rPr lang="en-US" b="1" dirty="0"/>
              <a:t>And this</a:t>
            </a:r>
            <a:r>
              <a:rPr lang="en-US" dirty="0"/>
              <a:t> is expressed in that which </a:t>
            </a:r>
            <a:r>
              <a:rPr lang="en-US" b="1" dirty="0"/>
              <a:t>Rabbi </a:t>
            </a:r>
            <a:r>
              <a:rPr lang="en-US" b="1" dirty="0" err="1"/>
              <a:t>Ḥiyya</a:t>
            </a:r>
            <a:r>
              <a:rPr lang="en-US" b="1" dirty="0"/>
              <a:t> bar Ami said in the name of </a:t>
            </a:r>
            <a:r>
              <a:rPr lang="en-US" b="1" dirty="0">
                <a:hlinkClick r:id="rId2"/>
              </a:rPr>
              <a:t>Ulla</a:t>
            </a:r>
            <a:r>
              <a:rPr lang="en-US" b="1" dirty="0"/>
              <a:t>: Since the day the Temple,</a:t>
            </a:r>
            <a:r>
              <a:rPr lang="en-US" dirty="0"/>
              <a:t> where the Divine Presence rested in this world, </a:t>
            </a:r>
            <a:r>
              <a:rPr lang="en-US" b="1" dirty="0"/>
              <a:t>was destroyed, the Holy One, Blessed be He, has only</a:t>
            </a:r>
            <a:r>
              <a:rPr lang="en-US" dirty="0"/>
              <a:t> one place </a:t>
            </a:r>
            <a:r>
              <a:rPr lang="en-US" b="1" dirty="0"/>
              <a:t>in His world</a:t>
            </a:r>
            <a:r>
              <a:rPr lang="en-US" dirty="0"/>
              <a:t> where he reveals His presence exclusively; </a:t>
            </a:r>
            <a:r>
              <a:rPr lang="en-US" b="1" dirty="0"/>
              <a:t>only the four cubits</a:t>
            </a:r>
            <a:r>
              <a:rPr lang="en-US" dirty="0"/>
              <a:t> where the study </a:t>
            </a:r>
            <a:r>
              <a:rPr lang="en-US" b="1" dirty="0"/>
              <a:t>of </a:t>
            </a:r>
            <a:r>
              <a:rPr lang="en-US" b="1" i="1" dirty="0"/>
              <a:t>halakha</a:t>
            </a:r>
            <a:r>
              <a:rPr lang="en-US" dirty="0"/>
              <a:t> is undertaken</a:t>
            </a:r>
            <a:r>
              <a:rPr lang="en-US" b="1" dirty="0"/>
              <a:t>.</a:t>
            </a:r>
          </a:p>
          <a:p>
            <a:pPr marL="0" indent="0" algn="just" rtl="1">
              <a:lnSpc>
                <a:spcPct val="120000"/>
              </a:lnSpc>
              <a:spcBef>
                <a:spcPts val="10"/>
              </a:spcBef>
              <a:buNone/>
            </a:pPr>
            <a:r>
              <a:rPr lang="he-IL" dirty="0"/>
              <a:t>וְאָמַר </a:t>
            </a:r>
            <a:r>
              <a:rPr lang="he-IL" dirty="0">
                <a:hlinkClick r:id="rId3"/>
              </a:rPr>
              <a:t>אַבָּיֵי</a:t>
            </a:r>
            <a:r>
              <a:rPr lang="he-IL" dirty="0"/>
              <a:t>: מֵרֵישׁ הֲוָה גָּרֵיסְנָא בְּגוֹ בֵּיתָא וּמְצַלֵּינָא בְּבֵי כְנִישְׁתָּא. כֵּיוָן דִּשְׁמַעְנָא לְהָא דְּאָמַר רַבִּי חִיָּיא בַּר אַמֵּי מִשְּׁמֵיהּ </a:t>
            </a:r>
            <a:r>
              <a:rPr lang="he-IL" dirty="0">
                <a:hlinkClick r:id="rId2"/>
              </a:rPr>
              <a:t>דְּעוּלָּא</a:t>
            </a:r>
            <a:r>
              <a:rPr lang="he-IL" dirty="0"/>
              <a:t> — מִיּוֹם שֶׁחָרַב בֵּית הַמִּקְדָּשׁ אֵין לוֹ לְהַקָּדוֹשׁ בָּרוּךְ הוּא בְּעוֹלָמוֹ אֶלָּא אַרְבַּע אַמּוֹת שֶׁל הֲלָכָה בִּלְבַד — לָא הֲוָה מְצַלֵּינָא אֶלָּא הֵיכָא דְּגָרֵיסְנָא.</a:t>
            </a:r>
            <a:endParaRPr lang="en-US" dirty="0"/>
          </a:p>
          <a:p>
            <a:pPr marL="0" indent="0" algn="just">
              <a:lnSpc>
                <a:spcPct val="120000"/>
              </a:lnSpc>
              <a:spcBef>
                <a:spcPts val="10"/>
              </a:spcBef>
              <a:buNone/>
            </a:pPr>
            <a:r>
              <a:rPr lang="en-US" b="1" dirty="0" err="1">
                <a:hlinkClick r:id="rId3"/>
              </a:rPr>
              <a:t>Abaye</a:t>
            </a:r>
            <a:r>
              <a:rPr lang="en-US" b="1" dirty="0"/>
              <a:t> said: At first I studied in the house and prayed in the synagogue. Once I heard what Rabbi </a:t>
            </a:r>
            <a:r>
              <a:rPr lang="en-US" b="1" dirty="0" err="1"/>
              <a:t>Ḥiyya</a:t>
            </a:r>
            <a:r>
              <a:rPr lang="en-US" b="1" dirty="0"/>
              <a:t> bar Ami said in the name of </a:t>
            </a:r>
            <a:r>
              <a:rPr lang="en-US" b="1" dirty="0">
                <a:hlinkClick r:id="rId2"/>
              </a:rPr>
              <a:t>Ulla</a:t>
            </a:r>
            <a:r>
              <a:rPr lang="en-US" b="1" dirty="0"/>
              <a:t>: Since the day the Temple was destroyed, the Holy One, Blessed be He, has only</a:t>
            </a:r>
            <a:r>
              <a:rPr lang="en-US" dirty="0"/>
              <a:t> one place </a:t>
            </a:r>
            <a:r>
              <a:rPr lang="en-US" b="1" dirty="0"/>
              <a:t>in His world, only the four cubits of </a:t>
            </a:r>
            <a:r>
              <a:rPr lang="en-US" b="1" i="1" dirty="0"/>
              <a:t>halakha</a:t>
            </a:r>
            <a:r>
              <a:rPr lang="en-US" b="1" dirty="0"/>
              <a:t> alone,</a:t>
            </a:r>
            <a:r>
              <a:rPr lang="en-US" dirty="0"/>
              <a:t> from which I understood the significance of the four cubits of </a:t>
            </a:r>
            <a:r>
              <a:rPr lang="en-US" i="1" dirty="0"/>
              <a:t>halakha</a:t>
            </a:r>
            <a:r>
              <a:rPr lang="en-US" dirty="0"/>
              <a:t>, and </a:t>
            </a:r>
            <a:r>
              <a:rPr lang="en-US" b="1" dirty="0"/>
              <a:t>I pray only where I study.</a:t>
            </a:r>
            <a:endParaRPr lang="en-US" dirty="0"/>
          </a:p>
        </p:txBody>
      </p:sp>
    </p:spTree>
    <p:extLst>
      <p:ext uri="{BB962C8B-B14F-4D97-AF65-F5344CB8AC3E}">
        <p14:creationId xmlns:p14="http://schemas.microsoft.com/office/powerpoint/2010/main" val="96553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320</TotalTime>
  <Words>5210</Words>
  <Application>Microsoft Office PowerPoint</Application>
  <PresentationFormat>Widescreen</PresentationFormat>
  <Paragraphs>129</Paragraphs>
  <Slides>29</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Garamond</vt:lpstr>
      <vt:lpstr>Georgia</vt:lpstr>
      <vt:lpstr>sbl_hebrew</vt:lpstr>
      <vt:lpstr>Tahoma</vt:lpstr>
      <vt:lpstr>Times New Roman</vt:lpstr>
      <vt:lpstr>Office Theme</vt:lpstr>
      <vt:lpstr>Mining Maimonides The Purpose of All</vt:lpstr>
      <vt:lpstr>Introduction to פירוש המשניות (Commentary On Mishnah </vt:lpstr>
      <vt:lpstr>The Purpose of Aggadah</vt:lpstr>
      <vt:lpstr>The Purpose of Aggadah-  Hidden Meaning</vt:lpstr>
      <vt:lpstr>The Purpose of Aggadah-  When We Don’t Understand</vt:lpstr>
      <vt:lpstr>The Example- Hashem only has in this World the Four Cubits of the Halacha</vt:lpstr>
      <vt:lpstr>The Example- Hashem only has in this World the Four Cubits of the Halacha</vt:lpstr>
      <vt:lpstr>Berachot 8a- Only The Four Cubits of Halacha</vt:lpstr>
      <vt:lpstr>Berachot 8a- Only The Four Cubits of Halacha</vt:lpstr>
      <vt:lpstr>Rabbeinu Yonah’s Interpretation</vt:lpstr>
      <vt:lpstr>Everything Has a Purpose</vt:lpstr>
      <vt:lpstr>Everything Has a Purpose</vt:lpstr>
      <vt:lpstr>The Wisdom of Shlomo</vt:lpstr>
      <vt:lpstr>Everything was created for Man</vt:lpstr>
      <vt:lpstr>Everything was created for Man</vt:lpstr>
      <vt:lpstr>The Ancients- Aristotle, Nicomachean Ethics H. Rackham, Ed.</vt:lpstr>
      <vt:lpstr>Was everything created for man?</vt:lpstr>
      <vt:lpstr>Was everything created for man?</vt:lpstr>
      <vt:lpstr>Was everything created for man?</vt:lpstr>
      <vt:lpstr>A Contradiction?</vt:lpstr>
      <vt:lpstr>But What is The Purpose of Man?</vt:lpstr>
      <vt:lpstr>But What is The Purpose of Man?</vt:lpstr>
      <vt:lpstr>But What is The Purpose of Man?</vt:lpstr>
      <vt:lpstr>Wisdom Makes the Man</vt:lpstr>
      <vt:lpstr>Unity of G-d- The Ultimate Knowledge</vt:lpstr>
      <vt:lpstr>Training Oneself to Abstain From Temptation</vt:lpstr>
      <vt:lpstr>Perfect in Mind and Deed</vt:lpstr>
      <vt:lpstr>The Perfect Human- The Purpose of All</vt:lpstr>
      <vt:lpstr>בכל דרכיה דעהו_ Know Him in All 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Maimonides The Purpose of All</dc:title>
  <dc:creator>Sammy Bergman</dc:creator>
  <cp:lastModifiedBy>Sammy Bergman</cp:lastModifiedBy>
  <cp:revision>1</cp:revision>
  <dcterms:created xsi:type="dcterms:W3CDTF">2021-11-01T18:06:13Z</dcterms:created>
  <dcterms:modified xsi:type="dcterms:W3CDTF">2021-11-01T23:27:09Z</dcterms:modified>
</cp:coreProperties>
</file>