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256" r:id="rId3"/>
    <p:sldId id="258" r:id="rId4"/>
    <p:sldId id="273" r:id="rId5"/>
    <p:sldId id="278" r:id="rId6"/>
    <p:sldId id="275" r:id="rId7"/>
    <p:sldId id="279" r:id="rId8"/>
    <p:sldId id="281" r:id="rId9"/>
    <p:sldId id="266" r:id="rId10"/>
    <p:sldId id="282" r:id="rId11"/>
    <p:sldId id="283" r:id="rId12"/>
    <p:sldId id="257" r:id="rId13"/>
    <p:sldId id="269" r:id="rId14"/>
    <p:sldId id="284" r:id="rId15"/>
    <p:sldId id="285" r:id="rId16"/>
    <p:sldId id="286" r:id="rId17"/>
    <p:sldId id="292" r:id="rId18"/>
    <p:sldId id="293" r:id="rId19"/>
    <p:sldId id="272" r:id="rId20"/>
    <p:sldId id="294" r:id="rId21"/>
    <p:sldId id="295" r:id="rId22"/>
    <p:sldId id="296" r:id="rId23"/>
    <p:sldId id="299" r:id="rId24"/>
    <p:sldId id="300" r:id="rId25"/>
    <p:sldId id="301" r:id="rId26"/>
    <p:sldId id="277" r:id="rId27"/>
    <p:sldId id="307" r:id="rId28"/>
    <p:sldId id="303" r:id="rId29"/>
    <p:sldId id="304" r:id="rId30"/>
    <p:sldId id="260" r:id="rId31"/>
    <p:sldId id="280" r:id="rId32"/>
    <p:sldId id="305" r:id="rId33"/>
    <p:sldId id="306" r:id="rId34"/>
    <p:sldId id="289" r:id="rId35"/>
    <p:sldId id="309" r:id="rId36"/>
    <p:sldId id="308" r:id="rId37"/>
    <p:sldId id="311" r:id="rId38"/>
    <p:sldId id="310" r:id="rId39"/>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1EA8D-2116-491C-BAA9-BD8B76074B3B}" v="660" dt="2022-07-10T18:23:42.8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8" autoAdjust="0"/>
    <p:restoredTop sz="94660"/>
  </p:normalViewPr>
  <p:slideViewPr>
    <p:cSldViewPr snapToGrid="0">
      <p:cViewPr>
        <p:scale>
          <a:sx n="101" d="100"/>
          <a:sy n="101" d="100"/>
        </p:scale>
        <p:origin x="69" y="3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6EB1EA8D-2116-491C-BAA9-BD8B76074B3B}"/>
    <pc:docChg chg="undo custSel addSld delSld modSld sldOrd">
      <pc:chgData name="Avigdor Rosensweig" userId="2c23bf757acee734" providerId="LiveId" clId="{6EB1EA8D-2116-491C-BAA9-BD8B76074B3B}" dt="2022-07-10T18:23:42.821" v="914"/>
      <pc:docMkLst>
        <pc:docMk/>
      </pc:docMkLst>
      <pc:sldChg chg="add">
        <pc:chgData name="Avigdor Rosensweig" userId="2c23bf757acee734" providerId="LiveId" clId="{6EB1EA8D-2116-491C-BAA9-BD8B76074B3B}" dt="2022-07-10T13:30:35.615" v="17"/>
        <pc:sldMkLst>
          <pc:docMk/>
          <pc:sldMk cId="437248529" sldId="257"/>
        </pc:sldMkLst>
      </pc:sldChg>
      <pc:sldChg chg="add">
        <pc:chgData name="Avigdor Rosensweig" userId="2c23bf757acee734" providerId="LiveId" clId="{6EB1EA8D-2116-491C-BAA9-BD8B76074B3B}" dt="2022-07-10T13:35:48.501" v="41"/>
        <pc:sldMkLst>
          <pc:docMk/>
          <pc:sldMk cId="3421548881" sldId="260"/>
        </pc:sldMkLst>
      </pc:sldChg>
      <pc:sldChg chg="add del">
        <pc:chgData name="Avigdor Rosensweig" userId="2c23bf757acee734" providerId="LiveId" clId="{6EB1EA8D-2116-491C-BAA9-BD8B76074B3B}" dt="2022-07-10T14:45:54.567" v="64" actId="47"/>
        <pc:sldMkLst>
          <pc:docMk/>
          <pc:sldMk cId="3091500300" sldId="267"/>
        </pc:sldMkLst>
      </pc:sldChg>
      <pc:sldChg chg="add del">
        <pc:chgData name="Avigdor Rosensweig" userId="2c23bf757acee734" providerId="LiveId" clId="{6EB1EA8D-2116-491C-BAA9-BD8B76074B3B}" dt="2022-07-10T14:45:54.567" v="64" actId="47"/>
        <pc:sldMkLst>
          <pc:docMk/>
          <pc:sldMk cId="846478825" sldId="268"/>
        </pc:sldMkLst>
      </pc:sldChg>
      <pc:sldChg chg="add">
        <pc:chgData name="Avigdor Rosensweig" userId="2c23bf757acee734" providerId="LiveId" clId="{6EB1EA8D-2116-491C-BAA9-BD8B76074B3B}" dt="2022-07-10T13:30:38.806" v="18"/>
        <pc:sldMkLst>
          <pc:docMk/>
          <pc:sldMk cId="2007554385" sldId="269"/>
        </pc:sldMkLst>
      </pc:sldChg>
      <pc:sldChg chg="add del">
        <pc:chgData name="Avigdor Rosensweig" userId="2c23bf757acee734" providerId="LiveId" clId="{6EB1EA8D-2116-491C-BAA9-BD8B76074B3B}" dt="2022-07-10T13:37:33.807" v="48"/>
        <pc:sldMkLst>
          <pc:docMk/>
          <pc:sldMk cId="816808121" sldId="271"/>
        </pc:sldMkLst>
      </pc:sldChg>
      <pc:sldChg chg="add ord">
        <pc:chgData name="Avigdor Rosensweig" userId="2c23bf757acee734" providerId="LiveId" clId="{6EB1EA8D-2116-491C-BAA9-BD8B76074B3B}" dt="2022-07-10T13:32:17.097" v="28"/>
        <pc:sldMkLst>
          <pc:docMk/>
          <pc:sldMk cId="729959349" sldId="272"/>
        </pc:sldMkLst>
      </pc:sldChg>
      <pc:sldChg chg="modSp add">
        <pc:chgData name="Avigdor Rosensweig" userId="2c23bf757acee734" providerId="LiveId" clId="{6EB1EA8D-2116-491C-BAA9-BD8B76074B3B}" dt="2022-07-10T14:49:13.509" v="69" actId="113"/>
        <pc:sldMkLst>
          <pc:docMk/>
          <pc:sldMk cId="1132153643" sldId="277"/>
        </pc:sldMkLst>
        <pc:graphicFrameChg chg="mod">
          <ac:chgData name="Avigdor Rosensweig" userId="2c23bf757acee734" providerId="LiveId" clId="{6EB1EA8D-2116-491C-BAA9-BD8B76074B3B}" dt="2022-07-10T14:49:13.509" v="69" actId="113"/>
          <ac:graphicFrameMkLst>
            <pc:docMk/>
            <pc:sldMk cId="1132153643" sldId="277"/>
            <ac:graphicFrameMk id="4" creationId="{3BB88799-3A17-4D3E-948F-2F78CCCBCA5B}"/>
          </ac:graphicFrameMkLst>
        </pc:graphicFrameChg>
      </pc:sldChg>
      <pc:sldChg chg="del">
        <pc:chgData name="Avigdor Rosensweig" userId="2c23bf757acee734" providerId="LiveId" clId="{6EB1EA8D-2116-491C-BAA9-BD8B76074B3B}" dt="2022-07-10T13:30:14.126" v="1" actId="47"/>
        <pc:sldMkLst>
          <pc:docMk/>
          <pc:sldMk cId="1820655522" sldId="280"/>
        </pc:sldMkLst>
      </pc:sldChg>
      <pc:sldChg chg="add">
        <pc:chgData name="Avigdor Rosensweig" userId="2c23bf757acee734" providerId="LiveId" clId="{6EB1EA8D-2116-491C-BAA9-BD8B76074B3B}" dt="2022-07-10T13:36:03.969" v="42"/>
        <pc:sldMkLst>
          <pc:docMk/>
          <pc:sldMk cId="2695783120" sldId="280"/>
        </pc:sldMkLst>
      </pc:sldChg>
      <pc:sldChg chg="addSp delSp modSp new mod modClrScheme chgLayout">
        <pc:chgData name="Avigdor Rosensweig" userId="2c23bf757acee734" providerId="LiveId" clId="{6EB1EA8D-2116-491C-BAA9-BD8B76074B3B}" dt="2022-07-10T13:56:29.608" v="52" actId="122"/>
        <pc:sldMkLst>
          <pc:docMk/>
          <pc:sldMk cId="2533423787" sldId="282"/>
        </pc:sldMkLst>
        <pc:spChg chg="del mod ord">
          <ac:chgData name="Avigdor Rosensweig" userId="2c23bf757acee734" providerId="LiveId" clId="{6EB1EA8D-2116-491C-BAA9-BD8B76074B3B}" dt="2022-07-10T13:30:19.100" v="2" actId="700"/>
          <ac:spMkLst>
            <pc:docMk/>
            <pc:sldMk cId="2533423787" sldId="282"/>
            <ac:spMk id="2" creationId="{717F963F-7BFB-58BB-5D2C-586731C2C221}"/>
          </ac:spMkLst>
        </pc:spChg>
        <pc:spChg chg="del mod ord">
          <ac:chgData name="Avigdor Rosensweig" userId="2c23bf757acee734" providerId="LiveId" clId="{6EB1EA8D-2116-491C-BAA9-BD8B76074B3B}" dt="2022-07-10T13:30:19.100" v="2" actId="700"/>
          <ac:spMkLst>
            <pc:docMk/>
            <pc:sldMk cId="2533423787" sldId="282"/>
            <ac:spMk id="3" creationId="{841861B4-DDA8-3EB3-1CE6-7830066B8C6F}"/>
          </ac:spMkLst>
        </pc:spChg>
        <pc:spChg chg="add mod ord">
          <ac:chgData name="Avigdor Rosensweig" userId="2c23bf757acee734" providerId="LiveId" clId="{6EB1EA8D-2116-491C-BAA9-BD8B76074B3B}" dt="2022-07-10T13:56:29.608" v="52" actId="122"/>
          <ac:spMkLst>
            <pc:docMk/>
            <pc:sldMk cId="2533423787" sldId="282"/>
            <ac:spMk id="4" creationId="{325A6C97-EED2-0D44-A05D-7D65396EDF8A}"/>
          </ac:spMkLst>
        </pc:spChg>
        <pc:spChg chg="add del mod ord">
          <ac:chgData name="Avigdor Rosensweig" userId="2c23bf757acee734" providerId="LiveId" clId="{6EB1EA8D-2116-491C-BAA9-BD8B76074B3B}" dt="2022-07-10T13:56:25.838" v="51" actId="700"/>
          <ac:spMkLst>
            <pc:docMk/>
            <pc:sldMk cId="2533423787" sldId="282"/>
            <ac:spMk id="5" creationId="{F0DD2CEC-9981-45C3-5ABD-6564B597023B}"/>
          </ac:spMkLst>
        </pc:spChg>
        <pc:spChg chg="add mod ord">
          <ac:chgData name="Avigdor Rosensweig" userId="2c23bf757acee734" providerId="LiveId" clId="{6EB1EA8D-2116-491C-BAA9-BD8B76074B3B}" dt="2022-07-10T13:56:25.838" v="51" actId="700"/>
          <ac:spMkLst>
            <pc:docMk/>
            <pc:sldMk cId="2533423787" sldId="282"/>
            <ac:spMk id="6" creationId="{713915B7-B8EE-EC17-3E92-79FFF0E30C85}"/>
          </ac:spMkLst>
        </pc:spChg>
      </pc:sldChg>
      <pc:sldChg chg="add">
        <pc:chgData name="Avigdor Rosensweig" userId="2c23bf757acee734" providerId="LiveId" clId="{6EB1EA8D-2116-491C-BAA9-BD8B76074B3B}" dt="2022-07-10T13:30:27.499" v="16"/>
        <pc:sldMkLst>
          <pc:docMk/>
          <pc:sldMk cId="3670056697" sldId="283"/>
        </pc:sldMkLst>
      </pc:sldChg>
      <pc:sldChg chg="add">
        <pc:chgData name="Avigdor Rosensweig" userId="2c23bf757acee734" providerId="LiveId" clId="{6EB1EA8D-2116-491C-BAA9-BD8B76074B3B}" dt="2022-07-10T13:31:15.938" v="21"/>
        <pc:sldMkLst>
          <pc:docMk/>
          <pc:sldMk cId="3311183742" sldId="284"/>
        </pc:sldMkLst>
      </pc:sldChg>
      <pc:sldChg chg="add del">
        <pc:chgData name="Avigdor Rosensweig" userId="2c23bf757acee734" providerId="LiveId" clId="{6EB1EA8D-2116-491C-BAA9-BD8B76074B3B}" dt="2022-07-10T13:31:08.101" v="20"/>
        <pc:sldMkLst>
          <pc:docMk/>
          <pc:sldMk cId="3315953545" sldId="284"/>
        </pc:sldMkLst>
      </pc:sldChg>
      <pc:sldChg chg="add">
        <pc:chgData name="Avigdor Rosensweig" userId="2c23bf757acee734" providerId="LiveId" clId="{6EB1EA8D-2116-491C-BAA9-BD8B76074B3B}" dt="2022-07-10T13:31:15.938" v="21"/>
        <pc:sldMkLst>
          <pc:docMk/>
          <pc:sldMk cId="1296088974" sldId="285"/>
        </pc:sldMkLst>
      </pc:sldChg>
      <pc:sldChg chg="add">
        <pc:chgData name="Avigdor Rosensweig" userId="2c23bf757acee734" providerId="LiveId" clId="{6EB1EA8D-2116-491C-BAA9-BD8B76074B3B}" dt="2022-07-10T13:31:39.208" v="22"/>
        <pc:sldMkLst>
          <pc:docMk/>
          <pc:sldMk cId="1903797012" sldId="286"/>
        </pc:sldMkLst>
      </pc:sldChg>
      <pc:sldChg chg="add del">
        <pc:chgData name="Avigdor Rosensweig" userId="2c23bf757acee734" providerId="LiveId" clId="{6EB1EA8D-2116-491C-BAA9-BD8B76074B3B}" dt="2022-07-10T14:16:02.525" v="53" actId="47"/>
        <pc:sldMkLst>
          <pc:docMk/>
          <pc:sldMk cId="601553554" sldId="287"/>
        </pc:sldMkLst>
      </pc:sldChg>
      <pc:sldChg chg="add">
        <pc:chgData name="Avigdor Rosensweig" userId="2c23bf757acee734" providerId="LiveId" clId="{6EB1EA8D-2116-491C-BAA9-BD8B76074B3B}" dt="2022-07-10T13:37:37.315" v="49"/>
        <pc:sldMkLst>
          <pc:docMk/>
          <pc:sldMk cId="3764617936" sldId="289"/>
        </pc:sldMkLst>
      </pc:sldChg>
      <pc:sldChg chg="add">
        <pc:chgData name="Avigdor Rosensweig" userId="2c23bf757acee734" providerId="LiveId" clId="{6EB1EA8D-2116-491C-BAA9-BD8B76074B3B}" dt="2022-07-10T13:31:55.720" v="24"/>
        <pc:sldMkLst>
          <pc:docMk/>
          <pc:sldMk cId="3824620617" sldId="292"/>
        </pc:sldMkLst>
      </pc:sldChg>
      <pc:sldChg chg="add">
        <pc:chgData name="Avigdor Rosensweig" userId="2c23bf757acee734" providerId="LiveId" clId="{6EB1EA8D-2116-491C-BAA9-BD8B76074B3B}" dt="2022-07-10T13:32:08.376" v="25"/>
        <pc:sldMkLst>
          <pc:docMk/>
          <pc:sldMk cId="2237030410" sldId="293"/>
        </pc:sldMkLst>
      </pc:sldChg>
      <pc:sldChg chg="modSp add mod">
        <pc:chgData name="Avigdor Rosensweig" userId="2c23bf757acee734" providerId="LiveId" clId="{6EB1EA8D-2116-491C-BAA9-BD8B76074B3B}" dt="2022-07-10T14:17:15.719" v="63"/>
        <pc:sldMkLst>
          <pc:docMk/>
          <pc:sldMk cId="3189102654" sldId="294"/>
        </pc:sldMkLst>
        <pc:graphicFrameChg chg="mod modGraphic">
          <ac:chgData name="Avigdor Rosensweig" userId="2c23bf757acee734" providerId="LiveId" clId="{6EB1EA8D-2116-491C-BAA9-BD8B76074B3B}" dt="2022-07-10T14:17:15.719" v="63"/>
          <ac:graphicFrameMkLst>
            <pc:docMk/>
            <pc:sldMk cId="3189102654" sldId="294"/>
            <ac:graphicFrameMk id="4" creationId="{71B06D9E-89DB-4DBD-AEFD-3244E797A2B3}"/>
          </ac:graphicFrameMkLst>
        </pc:graphicFrameChg>
      </pc:sldChg>
      <pc:sldChg chg="add">
        <pc:chgData name="Avigdor Rosensweig" userId="2c23bf757acee734" providerId="LiveId" clId="{6EB1EA8D-2116-491C-BAA9-BD8B76074B3B}" dt="2022-07-10T13:32:39.767" v="30"/>
        <pc:sldMkLst>
          <pc:docMk/>
          <pc:sldMk cId="3591664015" sldId="295"/>
        </pc:sldMkLst>
      </pc:sldChg>
      <pc:sldChg chg="add">
        <pc:chgData name="Avigdor Rosensweig" userId="2c23bf757acee734" providerId="LiveId" clId="{6EB1EA8D-2116-491C-BAA9-BD8B76074B3B}" dt="2022-07-10T13:32:47.609" v="31"/>
        <pc:sldMkLst>
          <pc:docMk/>
          <pc:sldMk cId="1975675056" sldId="296"/>
        </pc:sldMkLst>
      </pc:sldChg>
      <pc:sldChg chg="add del">
        <pc:chgData name="Avigdor Rosensweig" userId="2c23bf757acee734" providerId="LiveId" clId="{6EB1EA8D-2116-491C-BAA9-BD8B76074B3B}" dt="2022-07-10T14:45:54.567" v="64" actId="47"/>
        <pc:sldMkLst>
          <pc:docMk/>
          <pc:sldMk cId="3587252742" sldId="297"/>
        </pc:sldMkLst>
      </pc:sldChg>
      <pc:sldChg chg="add del">
        <pc:chgData name="Avigdor Rosensweig" userId="2c23bf757acee734" providerId="LiveId" clId="{6EB1EA8D-2116-491C-BAA9-BD8B76074B3B}" dt="2022-07-10T14:45:54.567" v="64" actId="47"/>
        <pc:sldMkLst>
          <pc:docMk/>
          <pc:sldMk cId="4086946858" sldId="298"/>
        </pc:sldMkLst>
      </pc:sldChg>
      <pc:sldChg chg="add">
        <pc:chgData name="Avigdor Rosensweig" userId="2c23bf757acee734" providerId="LiveId" clId="{6EB1EA8D-2116-491C-BAA9-BD8B76074B3B}" dt="2022-07-10T13:33:49.906" v="34"/>
        <pc:sldMkLst>
          <pc:docMk/>
          <pc:sldMk cId="381884581" sldId="299"/>
        </pc:sldMkLst>
      </pc:sldChg>
      <pc:sldChg chg="modSp add">
        <pc:chgData name="Avigdor Rosensweig" userId="2c23bf757acee734" providerId="LiveId" clId="{6EB1EA8D-2116-491C-BAA9-BD8B76074B3B}" dt="2022-07-10T14:46:46.712" v="68" actId="115"/>
        <pc:sldMkLst>
          <pc:docMk/>
          <pc:sldMk cId="845095121" sldId="300"/>
        </pc:sldMkLst>
        <pc:graphicFrameChg chg="mod">
          <ac:chgData name="Avigdor Rosensweig" userId="2c23bf757acee734" providerId="LiveId" clId="{6EB1EA8D-2116-491C-BAA9-BD8B76074B3B}" dt="2022-07-10T14:46:46.712" v="68" actId="115"/>
          <ac:graphicFrameMkLst>
            <pc:docMk/>
            <pc:sldMk cId="845095121" sldId="300"/>
            <ac:graphicFrameMk id="4" creationId="{BC95AE1D-E5A4-49F5-BBE3-2637E444D92F}"/>
          </ac:graphicFrameMkLst>
        </pc:graphicFrameChg>
      </pc:sldChg>
      <pc:sldChg chg="add">
        <pc:chgData name="Avigdor Rosensweig" userId="2c23bf757acee734" providerId="LiveId" clId="{6EB1EA8D-2116-491C-BAA9-BD8B76074B3B}" dt="2022-07-10T13:34:37.440" v="35"/>
        <pc:sldMkLst>
          <pc:docMk/>
          <pc:sldMk cId="2075877086" sldId="301"/>
        </pc:sldMkLst>
      </pc:sldChg>
      <pc:sldChg chg="add del">
        <pc:chgData name="Avigdor Rosensweig" userId="2c23bf757acee734" providerId="LiveId" clId="{6EB1EA8D-2116-491C-BAA9-BD8B76074B3B}" dt="2022-07-10T16:52:24.367" v="70" actId="47"/>
        <pc:sldMkLst>
          <pc:docMk/>
          <pc:sldMk cId="3701877346" sldId="302"/>
        </pc:sldMkLst>
      </pc:sldChg>
      <pc:sldChg chg="add">
        <pc:chgData name="Avigdor Rosensweig" userId="2c23bf757acee734" providerId="LiveId" clId="{6EB1EA8D-2116-491C-BAA9-BD8B76074B3B}" dt="2022-07-10T13:34:57.974" v="38"/>
        <pc:sldMkLst>
          <pc:docMk/>
          <pc:sldMk cId="236694763" sldId="303"/>
        </pc:sldMkLst>
      </pc:sldChg>
      <pc:sldChg chg="add">
        <pc:chgData name="Avigdor Rosensweig" userId="2c23bf757acee734" providerId="LiveId" clId="{6EB1EA8D-2116-491C-BAA9-BD8B76074B3B}" dt="2022-07-10T13:35:48.501" v="41"/>
        <pc:sldMkLst>
          <pc:docMk/>
          <pc:sldMk cId="75316739" sldId="304"/>
        </pc:sldMkLst>
      </pc:sldChg>
      <pc:sldChg chg="add del">
        <pc:chgData name="Avigdor Rosensweig" userId="2c23bf757acee734" providerId="LiveId" clId="{6EB1EA8D-2116-491C-BAA9-BD8B76074B3B}" dt="2022-07-10T13:35:46.687" v="40"/>
        <pc:sldMkLst>
          <pc:docMk/>
          <pc:sldMk cId="2302316831" sldId="304"/>
        </pc:sldMkLst>
      </pc:sldChg>
      <pc:sldChg chg="add">
        <pc:chgData name="Avigdor Rosensweig" userId="2c23bf757acee734" providerId="LiveId" clId="{6EB1EA8D-2116-491C-BAA9-BD8B76074B3B}" dt="2022-07-10T13:37:07.936" v="45"/>
        <pc:sldMkLst>
          <pc:docMk/>
          <pc:sldMk cId="997465348" sldId="305"/>
        </pc:sldMkLst>
      </pc:sldChg>
      <pc:sldChg chg="add del">
        <pc:chgData name="Avigdor Rosensweig" userId="2c23bf757acee734" providerId="LiveId" clId="{6EB1EA8D-2116-491C-BAA9-BD8B76074B3B}" dt="2022-07-10T13:36:29.262" v="44" actId="47"/>
        <pc:sldMkLst>
          <pc:docMk/>
          <pc:sldMk cId="2976781002" sldId="305"/>
        </pc:sldMkLst>
      </pc:sldChg>
      <pc:sldChg chg="add">
        <pc:chgData name="Avigdor Rosensweig" userId="2c23bf757acee734" providerId="LiveId" clId="{6EB1EA8D-2116-491C-BAA9-BD8B76074B3B}" dt="2022-07-10T13:37:18.100" v="46"/>
        <pc:sldMkLst>
          <pc:docMk/>
          <pc:sldMk cId="2556378327" sldId="306"/>
        </pc:sldMkLst>
      </pc:sldChg>
      <pc:sldChg chg="modSp new mod">
        <pc:chgData name="Avigdor Rosensweig" userId="2c23bf757acee734" providerId="LiveId" clId="{6EB1EA8D-2116-491C-BAA9-BD8B76074B3B}" dt="2022-07-10T16:53:53.602" v="106" actId="113"/>
        <pc:sldMkLst>
          <pc:docMk/>
          <pc:sldMk cId="504593399" sldId="307"/>
        </pc:sldMkLst>
        <pc:spChg chg="mod">
          <ac:chgData name="Avigdor Rosensweig" userId="2c23bf757acee734" providerId="LiveId" clId="{6EB1EA8D-2116-491C-BAA9-BD8B76074B3B}" dt="2022-07-10T16:53:53.602" v="106" actId="113"/>
          <ac:spMkLst>
            <pc:docMk/>
            <pc:sldMk cId="504593399" sldId="307"/>
            <ac:spMk id="3" creationId="{5C6401E7-EBBE-8276-C0C0-2A63B30D0F78}"/>
          </ac:spMkLst>
        </pc:spChg>
      </pc:sldChg>
      <pc:sldChg chg="add">
        <pc:chgData name="Avigdor Rosensweig" userId="2c23bf757acee734" providerId="LiveId" clId="{6EB1EA8D-2116-491C-BAA9-BD8B76074B3B}" dt="2022-07-10T16:59:53.548" v="107"/>
        <pc:sldMkLst>
          <pc:docMk/>
          <pc:sldMk cId="1357328906" sldId="308"/>
        </pc:sldMkLst>
      </pc:sldChg>
      <pc:sldChg chg="add">
        <pc:chgData name="Avigdor Rosensweig" userId="2c23bf757acee734" providerId="LiveId" clId="{6EB1EA8D-2116-491C-BAA9-BD8B76074B3B}" dt="2022-07-10T17:00:00.650" v="108"/>
        <pc:sldMkLst>
          <pc:docMk/>
          <pc:sldMk cId="3536291551" sldId="309"/>
        </pc:sldMkLst>
      </pc:sldChg>
      <pc:sldChg chg="addSp delSp modSp new mod">
        <pc:chgData name="Avigdor Rosensweig" userId="2c23bf757acee734" providerId="LiveId" clId="{6EB1EA8D-2116-491C-BAA9-BD8B76074B3B}" dt="2022-07-10T18:19:27.407" v="809" actId="14100"/>
        <pc:sldMkLst>
          <pc:docMk/>
          <pc:sldMk cId="1001419606" sldId="310"/>
        </pc:sldMkLst>
        <pc:spChg chg="del">
          <ac:chgData name="Avigdor Rosensweig" userId="2c23bf757acee734" providerId="LiveId" clId="{6EB1EA8D-2116-491C-BAA9-BD8B76074B3B}" dt="2022-07-10T18:19:16.335" v="807" actId="478"/>
          <ac:spMkLst>
            <pc:docMk/>
            <pc:sldMk cId="1001419606" sldId="310"/>
            <ac:spMk id="2" creationId="{FBF8B19A-9280-5013-4498-88A6241CDE91}"/>
          </ac:spMkLst>
        </pc:spChg>
        <pc:spChg chg="del mod">
          <ac:chgData name="Avigdor Rosensweig" userId="2c23bf757acee734" providerId="LiveId" clId="{6EB1EA8D-2116-491C-BAA9-BD8B76074B3B}" dt="2022-07-10T18:14:35.789" v="187" actId="1032"/>
          <ac:spMkLst>
            <pc:docMk/>
            <pc:sldMk cId="1001419606" sldId="310"/>
            <ac:spMk id="3" creationId="{09756E24-5132-BEA4-B2C8-D50F20AE9400}"/>
          </ac:spMkLst>
        </pc:spChg>
        <pc:graphicFrameChg chg="add mod modGraphic">
          <ac:chgData name="Avigdor Rosensweig" userId="2c23bf757acee734" providerId="LiveId" clId="{6EB1EA8D-2116-491C-BAA9-BD8B76074B3B}" dt="2022-07-10T18:19:27.407" v="809" actId="14100"/>
          <ac:graphicFrameMkLst>
            <pc:docMk/>
            <pc:sldMk cId="1001419606" sldId="310"/>
            <ac:graphicFrameMk id="4" creationId="{0BCCA8F8-4052-69D2-CDEE-66661EFD3434}"/>
          </ac:graphicFrameMkLst>
        </pc:graphicFrameChg>
      </pc:sldChg>
      <pc:sldChg chg="addSp delSp modSp new mod modClrScheme chgLayout">
        <pc:chgData name="Avigdor Rosensweig" userId="2c23bf757acee734" providerId="LiveId" clId="{6EB1EA8D-2116-491C-BAA9-BD8B76074B3B}" dt="2022-07-10T18:20:22.307" v="913" actId="20577"/>
        <pc:sldMkLst>
          <pc:docMk/>
          <pc:sldMk cId="2045626061" sldId="311"/>
        </pc:sldMkLst>
        <pc:spChg chg="del mod ord">
          <ac:chgData name="Avigdor Rosensweig" userId="2c23bf757acee734" providerId="LiveId" clId="{6EB1EA8D-2116-491C-BAA9-BD8B76074B3B}" dt="2022-07-10T18:19:31.740" v="811" actId="700"/>
          <ac:spMkLst>
            <pc:docMk/>
            <pc:sldMk cId="2045626061" sldId="311"/>
            <ac:spMk id="2" creationId="{1CDA8F74-7760-6AB2-C4BB-1ADDBE66971D}"/>
          </ac:spMkLst>
        </pc:spChg>
        <pc:spChg chg="del mod ord">
          <ac:chgData name="Avigdor Rosensweig" userId="2c23bf757acee734" providerId="LiveId" clId="{6EB1EA8D-2116-491C-BAA9-BD8B76074B3B}" dt="2022-07-10T18:19:31.740" v="811" actId="700"/>
          <ac:spMkLst>
            <pc:docMk/>
            <pc:sldMk cId="2045626061" sldId="311"/>
            <ac:spMk id="3" creationId="{E4E8885C-FA0C-625F-27F9-D258529FA88D}"/>
          </ac:spMkLst>
        </pc:spChg>
        <pc:spChg chg="add mod ord">
          <ac:chgData name="Avigdor Rosensweig" userId="2c23bf757acee734" providerId="LiveId" clId="{6EB1EA8D-2116-491C-BAA9-BD8B76074B3B}" dt="2022-07-10T18:19:50.827" v="848" actId="20577"/>
          <ac:spMkLst>
            <pc:docMk/>
            <pc:sldMk cId="2045626061" sldId="311"/>
            <ac:spMk id="4" creationId="{63BBCC52-1A79-AA0F-0A38-3AFB62837EC7}"/>
          </ac:spMkLst>
        </pc:spChg>
        <pc:spChg chg="add mod ord">
          <ac:chgData name="Avigdor Rosensweig" userId="2c23bf757acee734" providerId="LiveId" clId="{6EB1EA8D-2116-491C-BAA9-BD8B76074B3B}" dt="2022-07-10T18:20:22.307" v="913" actId="20577"/>
          <ac:spMkLst>
            <pc:docMk/>
            <pc:sldMk cId="2045626061" sldId="311"/>
            <ac:spMk id="5" creationId="{4E39E853-6653-6EE4-28A3-9BA607B407D4}"/>
          </ac:spMkLst>
        </pc:spChg>
      </pc:sldChg>
      <pc:sldChg chg="add">
        <pc:chgData name="Avigdor Rosensweig" userId="2c23bf757acee734" providerId="LiveId" clId="{6EB1EA8D-2116-491C-BAA9-BD8B76074B3B}" dt="2022-07-10T18:23:42.821" v="914"/>
        <pc:sldMkLst>
          <pc:docMk/>
          <pc:sldMk cId="1346749722" sldId="31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5AC884-0CF0-4EB1-B791-ED05C33B197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33DC335-4F58-45A5-BB8B-F7C84AE99A79}">
      <dgm:prSet phldrT="[Text]"/>
      <dgm:spPr/>
      <dgm:t>
        <a:bodyPr/>
        <a:lstStyle/>
        <a:p>
          <a:pPr rtl="1"/>
          <a:r>
            <a:rPr lang="he-IL" dirty="0"/>
            <a:t>ממון המוטל בספק</a:t>
          </a:r>
        </a:p>
      </dgm:t>
    </dgm:pt>
    <dgm:pt modelId="{D9ABD188-590C-43D9-98AC-72DDA4FD310E}" type="parTrans" cxnId="{B68C4D9B-4EFA-460C-8150-27A0C61C0E23}">
      <dgm:prSet/>
      <dgm:spPr/>
      <dgm:t>
        <a:bodyPr/>
        <a:lstStyle/>
        <a:p>
          <a:pPr rtl="1"/>
          <a:endParaRPr lang="he-IL"/>
        </a:p>
      </dgm:t>
    </dgm:pt>
    <dgm:pt modelId="{487E8DD0-9FB6-42A8-BF4A-268CD939AE1B}" type="sibTrans" cxnId="{B68C4D9B-4EFA-460C-8150-27A0C61C0E23}">
      <dgm:prSet/>
      <dgm:spPr/>
      <dgm:t>
        <a:bodyPr/>
        <a:lstStyle/>
        <a:p>
          <a:pPr rtl="1"/>
          <a:endParaRPr lang="he-IL"/>
        </a:p>
      </dgm:t>
    </dgm:pt>
    <dgm:pt modelId="{A91964CB-549E-47B3-938E-8AF57B92CABC}">
      <dgm:prSet phldrT="[Text]"/>
      <dgm:spPr/>
      <dgm:t>
        <a:bodyPr/>
        <a:lstStyle/>
        <a:p>
          <a:pPr rtl="1"/>
          <a:r>
            <a:rPr lang="he-IL" dirty="0"/>
            <a:t>פשרה, לכל הפחות הבעלים יקבלו חצי- יחלוקו</a:t>
          </a:r>
        </a:p>
      </dgm:t>
    </dgm:pt>
    <dgm:pt modelId="{F2EF4DD5-B453-4067-B622-A788D20FCBB1}" type="parTrans" cxnId="{F96BDB87-BFF6-46F4-A6B8-DDD7C5302AAC}">
      <dgm:prSet/>
      <dgm:spPr/>
      <dgm:t>
        <a:bodyPr/>
        <a:lstStyle/>
        <a:p>
          <a:pPr rtl="1"/>
          <a:endParaRPr lang="he-IL"/>
        </a:p>
      </dgm:t>
    </dgm:pt>
    <dgm:pt modelId="{90220C40-2519-4951-A48D-842AFA1AD121}" type="sibTrans" cxnId="{F96BDB87-BFF6-46F4-A6B8-DDD7C5302AAC}">
      <dgm:prSet/>
      <dgm:spPr/>
      <dgm:t>
        <a:bodyPr/>
        <a:lstStyle/>
        <a:p>
          <a:pPr rtl="1"/>
          <a:endParaRPr lang="he-IL"/>
        </a:p>
      </dgm:t>
    </dgm:pt>
    <dgm:pt modelId="{5DB03679-974D-4829-A177-EEF38164D281}">
      <dgm:prSet phldrT="[Text]"/>
      <dgm:spPr/>
      <dgm:t>
        <a:bodyPr/>
        <a:lstStyle/>
        <a:p>
          <a:pPr rtl="1"/>
          <a:r>
            <a:rPr lang="he-IL" dirty="0"/>
            <a:t>אם יש ודאי רמאי- אי אפשר </a:t>
          </a:r>
          <a:r>
            <a:rPr lang="he-IL" dirty="0" err="1"/>
            <a:t>לב"ד</a:t>
          </a:r>
          <a:r>
            <a:rPr lang="he-IL" dirty="0"/>
            <a:t> לעזור לגניבה</a:t>
          </a:r>
        </a:p>
      </dgm:t>
    </dgm:pt>
    <dgm:pt modelId="{81A7329D-5136-49D6-AC1B-FDDAEA242475}" type="parTrans" cxnId="{EF52C3EF-7B3D-4E09-8A08-DC19FCF777B9}">
      <dgm:prSet/>
      <dgm:spPr/>
      <dgm:t>
        <a:bodyPr/>
        <a:lstStyle/>
        <a:p>
          <a:pPr rtl="1"/>
          <a:endParaRPr lang="he-IL"/>
        </a:p>
      </dgm:t>
    </dgm:pt>
    <dgm:pt modelId="{D2FE448D-5F9A-442E-9B73-44C594D3BA7F}" type="sibTrans" cxnId="{EF52C3EF-7B3D-4E09-8A08-DC19FCF777B9}">
      <dgm:prSet/>
      <dgm:spPr/>
      <dgm:t>
        <a:bodyPr/>
        <a:lstStyle/>
        <a:p>
          <a:pPr rtl="1"/>
          <a:endParaRPr lang="he-IL"/>
        </a:p>
      </dgm:t>
    </dgm:pt>
    <dgm:pt modelId="{16F3D47F-08AC-408D-B150-D79E31013037}">
      <dgm:prSet phldrT="[Text]"/>
      <dgm:spPr/>
      <dgm:t>
        <a:bodyPr/>
        <a:lstStyle/>
        <a:p>
          <a:pPr rtl="1"/>
          <a:r>
            <a:rPr lang="he-IL" dirty="0"/>
            <a:t>ב"ד פורשים- כל דאלים גבר</a:t>
          </a:r>
        </a:p>
      </dgm:t>
    </dgm:pt>
    <dgm:pt modelId="{474539A9-231C-4E6A-B931-D6C03E09C65C}" type="parTrans" cxnId="{50FA207B-56AD-4604-98DA-BB64ABDF353D}">
      <dgm:prSet/>
      <dgm:spPr/>
      <dgm:t>
        <a:bodyPr/>
        <a:lstStyle/>
        <a:p>
          <a:pPr rtl="1"/>
          <a:endParaRPr lang="he-IL"/>
        </a:p>
      </dgm:t>
    </dgm:pt>
    <dgm:pt modelId="{FFD2C3E9-F866-43BE-9EDA-B149B6F78FAD}" type="sibTrans" cxnId="{50FA207B-56AD-4604-98DA-BB64ABDF353D}">
      <dgm:prSet/>
      <dgm:spPr/>
      <dgm:t>
        <a:bodyPr/>
        <a:lstStyle/>
        <a:p>
          <a:pPr rtl="1"/>
          <a:endParaRPr lang="he-IL"/>
        </a:p>
      </dgm:t>
    </dgm:pt>
    <dgm:pt modelId="{682EB111-A364-41F7-9069-5D93316836BA}">
      <dgm:prSet phldrT="[Text]"/>
      <dgm:spPr/>
      <dgm:t>
        <a:bodyPr/>
        <a:lstStyle/>
        <a:p>
          <a:pPr rtl="1"/>
          <a:r>
            <a:rPr lang="he-IL" dirty="0" err="1"/>
            <a:t>ריב"א</a:t>
          </a:r>
          <a:r>
            <a:rPr lang="he-IL" dirty="0"/>
            <a:t>, י"א ברמב"ן</a:t>
          </a:r>
        </a:p>
      </dgm:t>
    </dgm:pt>
    <dgm:pt modelId="{FCA76C05-A5C0-4394-96E9-B1DE6E653B44}" type="parTrans" cxnId="{1EF602C0-B3CE-470E-B822-CB1E2720865C}">
      <dgm:prSet/>
      <dgm:spPr/>
      <dgm:t>
        <a:bodyPr/>
        <a:lstStyle/>
        <a:p>
          <a:pPr rtl="1"/>
          <a:endParaRPr lang="he-IL"/>
        </a:p>
      </dgm:t>
    </dgm:pt>
    <dgm:pt modelId="{8E5096A3-BEB2-4C07-AD1C-0F568AB58ADA}" type="sibTrans" cxnId="{1EF602C0-B3CE-470E-B822-CB1E2720865C}">
      <dgm:prSet/>
      <dgm:spPr/>
      <dgm:t>
        <a:bodyPr/>
        <a:lstStyle/>
        <a:p>
          <a:pPr rtl="1"/>
          <a:endParaRPr lang="he-IL"/>
        </a:p>
      </dgm:t>
    </dgm:pt>
    <dgm:pt modelId="{9A7829C9-D03E-4BF1-84EB-39A01129125A}">
      <dgm:prSet phldrT="[Text]"/>
      <dgm:spPr/>
      <dgm:t>
        <a:bodyPr/>
        <a:lstStyle/>
        <a:p>
          <a:pPr rtl="1"/>
          <a:r>
            <a:rPr lang="he-IL" dirty="0"/>
            <a:t>ב"ד רוצה לפרוש מכל העסק- כל </a:t>
          </a:r>
          <a:r>
            <a:rPr lang="he-IL" dirty="0" err="1"/>
            <a:t>דעלים</a:t>
          </a:r>
          <a:r>
            <a:rPr lang="he-IL" dirty="0"/>
            <a:t> גבר</a:t>
          </a:r>
        </a:p>
      </dgm:t>
    </dgm:pt>
    <dgm:pt modelId="{EA09906F-071E-44CF-8487-C5494DF9F544}" type="parTrans" cxnId="{46641B97-EA1E-4747-B5FF-37AB4B7FB1E7}">
      <dgm:prSet/>
      <dgm:spPr/>
      <dgm:t>
        <a:bodyPr/>
        <a:lstStyle/>
        <a:p>
          <a:pPr rtl="1"/>
          <a:endParaRPr lang="he-IL"/>
        </a:p>
      </dgm:t>
    </dgm:pt>
    <dgm:pt modelId="{6F5FA2B7-A1E3-4B3C-BEDC-36CB347D0E01}" type="sibTrans" cxnId="{46641B97-EA1E-4747-B5FF-37AB4B7FB1E7}">
      <dgm:prSet/>
      <dgm:spPr/>
      <dgm:t>
        <a:bodyPr/>
        <a:lstStyle/>
        <a:p>
          <a:pPr rtl="1"/>
          <a:endParaRPr lang="he-IL"/>
        </a:p>
      </dgm:t>
    </dgm:pt>
    <dgm:pt modelId="{A4F58DA3-B4C2-49E7-8EB0-C590842F184D}">
      <dgm:prSet phldrT="[Text]"/>
      <dgm:spPr/>
      <dgm:t>
        <a:bodyPr/>
        <a:lstStyle/>
        <a:p>
          <a:pPr rtl="1"/>
          <a:r>
            <a:rPr lang="he-IL" dirty="0"/>
            <a:t>אם אוחזים, אין </a:t>
          </a:r>
          <a:r>
            <a:rPr lang="he-IL" dirty="0" err="1"/>
            <a:t>לב"ד</a:t>
          </a:r>
          <a:r>
            <a:rPr lang="he-IL" dirty="0"/>
            <a:t> </a:t>
          </a:r>
          <a:r>
            <a:rPr lang="he-IL" dirty="0" err="1"/>
            <a:t>להוצי</a:t>
          </a:r>
          <a:r>
            <a:rPr lang="he-IL" dirty="0"/>
            <a:t> מידי הבעלים</a:t>
          </a:r>
        </a:p>
      </dgm:t>
    </dgm:pt>
    <dgm:pt modelId="{C06E3C27-D795-4D2C-833F-5AD28EC3BA4D}" type="parTrans" cxnId="{9B101E50-B587-44F2-9B88-F6210EF45CDC}">
      <dgm:prSet/>
      <dgm:spPr/>
      <dgm:t>
        <a:bodyPr/>
        <a:lstStyle/>
        <a:p>
          <a:pPr rtl="1"/>
          <a:endParaRPr lang="he-IL"/>
        </a:p>
      </dgm:t>
    </dgm:pt>
    <dgm:pt modelId="{5C05FE1D-4F41-4ECC-834F-6EA2F44D4168}" type="sibTrans" cxnId="{9B101E50-B587-44F2-9B88-F6210EF45CDC}">
      <dgm:prSet/>
      <dgm:spPr/>
      <dgm:t>
        <a:bodyPr/>
        <a:lstStyle/>
        <a:p>
          <a:pPr rtl="1"/>
          <a:endParaRPr lang="he-IL"/>
        </a:p>
      </dgm:t>
    </dgm:pt>
    <dgm:pt modelId="{CAD9F640-C9DE-4526-B5F6-719674F30785}">
      <dgm:prSet phldrT="[Text]"/>
      <dgm:spPr/>
      <dgm:t>
        <a:bodyPr/>
        <a:lstStyle/>
        <a:p>
          <a:pPr rtl="1"/>
          <a:r>
            <a:rPr lang="he-IL" dirty="0"/>
            <a:t>ולכן אין אופציה אחרת אלא יחלוקו</a:t>
          </a:r>
        </a:p>
      </dgm:t>
    </dgm:pt>
    <dgm:pt modelId="{E31E64F3-C881-4509-8308-6559BCA01793}" type="parTrans" cxnId="{4882AEB0-649D-45D4-97D8-06AE9CEC6A96}">
      <dgm:prSet/>
      <dgm:spPr/>
      <dgm:t>
        <a:bodyPr/>
        <a:lstStyle/>
        <a:p>
          <a:pPr rtl="1"/>
          <a:endParaRPr lang="he-IL"/>
        </a:p>
      </dgm:t>
    </dgm:pt>
    <dgm:pt modelId="{6E6CB69D-49DC-4FFE-9AD8-C744B4906F02}" type="sibTrans" cxnId="{4882AEB0-649D-45D4-97D8-06AE9CEC6A96}">
      <dgm:prSet/>
      <dgm:spPr/>
      <dgm:t>
        <a:bodyPr/>
        <a:lstStyle/>
        <a:p>
          <a:pPr rtl="1"/>
          <a:endParaRPr lang="he-IL"/>
        </a:p>
      </dgm:t>
    </dgm:pt>
    <dgm:pt modelId="{BA494808-3FC3-430D-8AD0-F47B727FBB8F}">
      <dgm:prSet phldrT="[Text]"/>
      <dgm:spPr/>
      <dgm:t>
        <a:bodyPr/>
        <a:lstStyle/>
        <a:p>
          <a:pPr rtl="1"/>
          <a:r>
            <a:rPr lang="he-IL" dirty="0"/>
            <a:t>רמב"ן</a:t>
          </a:r>
        </a:p>
      </dgm:t>
    </dgm:pt>
    <dgm:pt modelId="{5ED0AB92-B63C-4B15-98F4-7875296410D2}" type="parTrans" cxnId="{A300415F-2E01-483F-8C62-50A79EBEAB1F}">
      <dgm:prSet/>
      <dgm:spPr/>
      <dgm:t>
        <a:bodyPr/>
        <a:lstStyle/>
        <a:p>
          <a:pPr rtl="1"/>
          <a:endParaRPr lang="he-IL"/>
        </a:p>
      </dgm:t>
    </dgm:pt>
    <dgm:pt modelId="{28257576-7ABC-4C17-AB2D-E1572D1FF7FD}" type="sibTrans" cxnId="{A300415F-2E01-483F-8C62-50A79EBEAB1F}">
      <dgm:prSet/>
      <dgm:spPr/>
      <dgm:t>
        <a:bodyPr/>
        <a:lstStyle/>
        <a:p>
          <a:pPr rtl="1"/>
          <a:endParaRPr lang="he-IL"/>
        </a:p>
      </dgm:t>
    </dgm:pt>
    <dgm:pt modelId="{38274D1D-3DD0-4D91-87CF-6AA0A4B16D3F}">
      <dgm:prSet phldrT="[Text]"/>
      <dgm:spPr/>
      <dgm:t>
        <a:bodyPr/>
        <a:lstStyle/>
        <a:p>
          <a:pPr rtl="1"/>
          <a:r>
            <a:rPr lang="he-IL" dirty="0"/>
            <a:t>יחלוקו כיון שיש ראיה שזה שלו</a:t>
          </a:r>
        </a:p>
      </dgm:t>
    </dgm:pt>
    <dgm:pt modelId="{5A3FE092-1B4F-4F10-A511-BAC0F2FC97AA}" type="parTrans" cxnId="{BD6C689C-4BB8-4825-B554-4E8ECF054503}">
      <dgm:prSet/>
      <dgm:spPr/>
      <dgm:t>
        <a:bodyPr/>
        <a:lstStyle/>
        <a:p>
          <a:pPr rtl="1"/>
          <a:endParaRPr lang="he-IL"/>
        </a:p>
      </dgm:t>
    </dgm:pt>
    <dgm:pt modelId="{BAB047F6-306C-4905-91E1-AEEF9FF9F34B}" type="sibTrans" cxnId="{BD6C689C-4BB8-4825-B554-4E8ECF054503}">
      <dgm:prSet/>
      <dgm:spPr/>
      <dgm:t>
        <a:bodyPr/>
        <a:lstStyle/>
        <a:p>
          <a:pPr rtl="1"/>
          <a:endParaRPr lang="he-IL"/>
        </a:p>
      </dgm:t>
    </dgm:pt>
    <dgm:pt modelId="{38C96578-698D-4993-84E1-6157C490A775}">
      <dgm:prSet phldrT="[Text]"/>
      <dgm:spPr/>
      <dgm:t>
        <a:bodyPr/>
        <a:lstStyle/>
        <a:p>
          <a:pPr rtl="1"/>
          <a:r>
            <a:rPr lang="he-IL" dirty="0"/>
            <a:t>תוס</a:t>
          </a:r>
        </a:p>
      </dgm:t>
    </dgm:pt>
    <dgm:pt modelId="{528AEF53-094F-4645-A7BD-3E866312AA96}" type="parTrans" cxnId="{6616F01C-849A-4FA0-9999-33187654CE48}">
      <dgm:prSet/>
      <dgm:spPr/>
      <dgm:t>
        <a:bodyPr/>
        <a:lstStyle/>
        <a:p>
          <a:pPr rtl="1"/>
          <a:endParaRPr lang="he-IL"/>
        </a:p>
      </dgm:t>
    </dgm:pt>
    <dgm:pt modelId="{2FF84683-7863-4E84-9255-CE3A1ADEDE9E}" type="sibTrans" cxnId="{6616F01C-849A-4FA0-9999-33187654CE48}">
      <dgm:prSet/>
      <dgm:spPr/>
      <dgm:t>
        <a:bodyPr/>
        <a:lstStyle/>
        <a:p>
          <a:pPr rtl="1"/>
          <a:endParaRPr lang="he-IL"/>
        </a:p>
      </dgm:t>
    </dgm:pt>
    <dgm:pt modelId="{0D76112A-3008-4EA7-829D-1B8811E0E594}">
      <dgm:prSet phldrT="[Text]"/>
      <dgm:spPr/>
      <dgm:t>
        <a:bodyPr/>
        <a:lstStyle/>
        <a:p>
          <a:pPr rtl="1"/>
          <a:r>
            <a:rPr lang="he-IL" dirty="0"/>
            <a:t>אם אוחזים- חזקה מה שתחת ידו שלו</a:t>
          </a:r>
        </a:p>
      </dgm:t>
    </dgm:pt>
    <dgm:pt modelId="{CE6EE9F2-E333-4110-96C8-F26310C72D68}" type="parTrans" cxnId="{3B4FB36A-8003-49D4-935C-A97200738A3E}">
      <dgm:prSet/>
      <dgm:spPr/>
      <dgm:t>
        <a:bodyPr/>
        <a:lstStyle/>
        <a:p>
          <a:pPr rtl="1"/>
          <a:endParaRPr lang="he-IL"/>
        </a:p>
      </dgm:t>
    </dgm:pt>
    <dgm:pt modelId="{1FEF35BC-F6D5-4233-BCF0-3B8C168AEC32}" type="sibTrans" cxnId="{3B4FB36A-8003-49D4-935C-A97200738A3E}">
      <dgm:prSet/>
      <dgm:spPr/>
      <dgm:t>
        <a:bodyPr/>
        <a:lstStyle/>
        <a:p>
          <a:pPr rtl="1"/>
          <a:endParaRPr lang="he-IL"/>
        </a:p>
      </dgm:t>
    </dgm:pt>
    <dgm:pt modelId="{CFB77265-1448-47DA-8380-9D7454EC3761}">
      <dgm:prSet phldrT="[Text]"/>
      <dgm:spPr/>
      <dgm:t>
        <a:bodyPr/>
        <a:lstStyle/>
        <a:p>
          <a:pPr rtl="1"/>
          <a:r>
            <a:rPr lang="he-IL" dirty="0"/>
            <a:t>אם אוחזים- אנן סהדי שמה שתחת ידו שלו</a:t>
          </a:r>
        </a:p>
      </dgm:t>
    </dgm:pt>
    <dgm:pt modelId="{DD765238-E056-4A48-B82A-0C6A37B3E87C}" type="parTrans" cxnId="{234C67BF-0306-42B6-9EA7-84FDB0817BF2}">
      <dgm:prSet/>
      <dgm:spPr/>
      <dgm:t>
        <a:bodyPr/>
        <a:lstStyle/>
        <a:p>
          <a:pPr rtl="1"/>
          <a:endParaRPr lang="he-IL"/>
        </a:p>
      </dgm:t>
    </dgm:pt>
    <dgm:pt modelId="{44CBE050-0D0A-478C-A0B3-C1196F0C0DCD}" type="sibTrans" cxnId="{234C67BF-0306-42B6-9EA7-84FDB0817BF2}">
      <dgm:prSet/>
      <dgm:spPr/>
      <dgm:t>
        <a:bodyPr/>
        <a:lstStyle/>
        <a:p>
          <a:pPr rtl="1"/>
          <a:endParaRPr lang="he-IL"/>
        </a:p>
      </dgm:t>
    </dgm:pt>
    <dgm:pt modelId="{D60EF683-3ACA-48ED-9170-7209065DF341}">
      <dgm:prSet phldrT="[Text]"/>
      <dgm:spPr/>
      <dgm:t>
        <a:bodyPr/>
        <a:lstStyle/>
        <a:p>
          <a:pPr rtl="1"/>
          <a:r>
            <a:rPr lang="he-IL" dirty="0"/>
            <a:t>ולא </a:t>
          </a:r>
          <a:r>
            <a:rPr lang="he-IL" dirty="0" err="1"/>
            <a:t>חולקין</a:t>
          </a:r>
          <a:r>
            <a:rPr lang="he-IL" dirty="0"/>
            <a:t>, אלא כבר ברשותו, ואין ליתן לאחר לגנוב ממנו</a:t>
          </a:r>
        </a:p>
      </dgm:t>
    </dgm:pt>
    <dgm:pt modelId="{79C53B41-3764-4331-97AF-8D4ED92A35EF}" type="parTrans" cxnId="{21A7C4BF-2CDD-4288-A4CB-A7DDC4EE3D72}">
      <dgm:prSet/>
      <dgm:spPr/>
      <dgm:t>
        <a:bodyPr/>
        <a:lstStyle/>
        <a:p>
          <a:pPr rtl="1"/>
          <a:endParaRPr lang="he-IL"/>
        </a:p>
      </dgm:t>
    </dgm:pt>
    <dgm:pt modelId="{1B8273EF-93A9-4A3B-B380-A244B98B6C4A}" type="sibTrans" cxnId="{21A7C4BF-2CDD-4288-A4CB-A7DDC4EE3D72}">
      <dgm:prSet/>
      <dgm:spPr/>
      <dgm:t>
        <a:bodyPr/>
        <a:lstStyle/>
        <a:p>
          <a:pPr rtl="1"/>
          <a:endParaRPr lang="he-IL"/>
        </a:p>
      </dgm:t>
    </dgm:pt>
    <dgm:pt modelId="{022FB4FD-5BE7-4F9C-B8E0-A38637BC89C6}">
      <dgm:prSet phldrT="[Text]"/>
      <dgm:spPr/>
      <dgm:t>
        <a:bodyPr/>
        <a:lstStyle/>
        <a:p>
          <a:pPr rtl="1"/>
          <a:r>
            <a:rPr lang="he-IL" dirty="0" err="1"/>
            <a:t>רא"ש</a:t>
          </a:r>
          <a:endParaRPr lang="he-IL" dirty="0"/>
        </a:p>
      </dgm:t>
    </dgm:pt>
    <dgm:pt modelId="{BA1EE2E1-FF2A-4899-987B-D132A65956E0}" type="parTrans" cxnId="{9C64A72C-3A30-44CB-B2D2-0D2299345B4F}">
      <dgm:prSet/>
      <dgm:spPr/>
      <dgm:t>
        <a:bodyPr/>
        <a:lstStyle/>
        <a:p>
          <a:pPr rtl="1"/>
          <a:endParaRPr lang="he-IL"/>
        </a:p>
      </dgm:t>
    </dgm:pt>
    <dgm:pt modelId="{B278FBEF-1E20-4E88-AAAA-BEB1D3634642}" type="sibTrans" cxnId="{9C64A72C-3A30-44CB-B2D2-0D2299345B4F}">
      <dgm:prSet/>
      <dgm:spPr/>
      <dgm:t>
        <a:bodyPr/>
        <a:lstStyle/>
        <a:p>
          <a:pPr rtl="1"/>
          <a:endParaRPr lang="he-IL"/>
        </a:p>
      </dgm:t>
    </dgm:pt>
    <dgm:pt modelId="{859EFDFC-6721-4507-BCDB-75424C74E46C}">
      <dgm:prSet phldrT="[Text]"/>
      <dgm:spPr/>
      <dgm:t>
        <a:bodyPr/>
        <a:lstStyle/>
        <a:p>
          <a:pPr rtl="1"/>
          <a:r>
            <a:rPr lang="he-IL" dirty="0"/>
            <a:t>אבל אם אפשר שיבואו עדים, אין </a:t>
          </a:r>
          <a:r>
            <a:rPr lang="he-IL" dirty="0" err="1"/>
            <a:t>לב"ד</a:t>
          </a:r>
          <a:r>
            <a:rPr lang="he-IL" dirty="0"/>
            <a:t> לפסוק משהוא</a:t>
          </a:r>
        </a:p>
      </dgm:t>
    </dgm:pt>
    <dgm:pt modelId="{021F6814-5750-4010-96C7-DF813FE82C93}" type="parTrans" cxnId="{203C8EAF-0D81-4794-B9AA-6CD45313520F}">
      <dgm:prSet/>
      <dgm:spPr/>
    </dgm:pt>
    <dgm:pt modelId="{5BDD25AF-EE0A-4B7E-8FFC-8CE8E201381A}" type="sibTrans" cxnId="{203C8EAF-0D81-4794-B9AA-6CD45313520F}">
      <dgm:prSet/>
      <dgm:spPr/>
    </dgm:pt>
    <dgm:pt modelId="{78F32B8C-423A-495D-98C9-4F4422DA8403}">
      <dgm:prSet phldrT="[Text]"/>
      <dgm:spPr/>
      <dgm:t>
        <a:bodyPr/>
        <a:lstStyle/>
        <a:p>
          <a:pPr rtl="1"/>
          <a:r>
            <a:rPr lang="he-IL" dirty="0"/>
            <a:t>ב"ד פורשים- כל דאלים גבר</a:t>
          </a:r>
        </a:p>
      </dgm:t>
    </dgm:pt>
    <dgm:pt modelId="{0883FFC2-E168-4FB6-8906-3E637FE3F064}" type="parTrans" cxnId="{1C2A2087-127D-4E8E-AD36-52867344E423}">
      <dgm:prSet/>
      <dgm:spPr/>
    </dgm:pt>
    <dgm:pt modelId="{0A060338-DECE-4DEC-9471-80BA9214EF23}" type="sibTrans" cxnId="{1C2A2087-127D-4E8E-AD36-52867344E423}">
      <dgm:prSet/>
      <dgm:spPr/>
    </dgm:pt>
    <dgm:pt modelId="{6B3EB223-B9FF-4183-BA0A-C4BCABF3E336}">
      <dgm:prSet phldrT="[Text]"/>
      <dgm:spPr/>
      <dgm:t>
        <a:bodyPr/>
        <a:lstStyle/>
        <a:p>
          <a:pPr rtl="1"/>
          <a:r>
            <a:rPr lang="he-IL"/>
            <a:t>רשב"א</a:t>
          </a:r>
          <a:endParaRPr lang="he-IL" dirty="0"/>
        </a:p>
      </dgm:t>
    </dgm:pt>
    <dgm:pt modelId="{49CDAE59-71E7-48CE-9FE4-52958BF3ECA1}" type="parTrans" cxnId="{77DA5DCA-9F0F-4CBB-8685-B9134A62112E}">
      <dgm:prSet/>
      <dgm:spPr/>
    </dgm:pt>
    <dgm:pt modelId="{85071DF9-81F9-4A27-9F14-19D1B6118E31}" type="sibTrans" cxnId="{77DA5DCA-9F0F-4CBB-8685-B9134A62112E}">
      <dgm:prSet/>
      <dgm:spPr/>
    </dgm:pt>
    <dgm:pt modelId="{DA2FCD32-1A35-4D55-844C-4236976E0444}" type="pres">
      <dgm:prSet presAssocID="{B65AC884-0CF0-4EB1-B791-ED05C33B197F}" presName="hierChild1" presStyleCnt="0">
        <dgm:presLayoutVars>
          <dgm:chPref val="1"/>
          <dgm:dir/>
          <dgm:animOne val="branch"/>
          <dgm:animLvl val="lvl"/>
          <dgm:resizeHandles/>
        </dgm:presLayoutVars>
      </dgm:prSet>
      <dgm:spPr/>
    </dgm:pt>
    <dgm:pt modelId="{A5DFCFEF-5421-4551-A9B6-9238F14FB5C6}" type="pres">
      <dgm:prSet presAssocID="{A33DC335-4F58-45A5-BB8B-F7C84AE99A79}" presName="hierRoot1" presStyleCnt="0"/>
      <dgm:spPr/>
    </dgm:pt>
    <dgm:pt modelId="{9DCDF955-B4D9-4823-B6D1-49F4FB05B872}" type="pres">
      <dgm:prSet presAssocID="{A33DC335-4F58-45A5-BB8B-F7C84AE99A79}" presName="composite" presStyleCnt="0"/>
      <dgm:spPr/>
    </dgm:pt>
    <dgm:pt modelId="{B0BE0164-3315-4B03-B3D3-A52D48BE20AA}" type="pres">
      <dgm:prSet presAssocID="{A33DC335-4F58-45A5-BB8B-F7C84AE99A79}" presName="background" presStyleLbl="node0" presStyleIdx="0" presStyleCnt="1"/>
      <dgm:spPr/>
    </dgm:pt>
    <dgm:pt modelId="{7B917203-44A3-486D-B319-030B5FD8E7C5}" type="pres">
      <dgm:prSet presAssocID="{A33DC335-4F58-45A5-BB8B-F7C84AE99A79}" presName="text" presStyleLbl="fgAcc0" presStyleIdx="0" presStyleCnt="1">
        <dgm:presLayoutVars>
          <dgm:chPref val="3"/>
        </dgm:presLayoutVars>
      </dgm:prSet>
      <dgm:spPr/>
    </dgm:pt>
    <dgm:pt modelId="{7C5E91A6-E666-40F8-A926-B4EB7D3636FC}" type="pres">
      <dgm:prSet presAssocID="{A33DC335-4F58-45A5-BB8B-F7C84AE99A79}" presName="hierChild2" presStyleCnt="0"/>
      <dgm:spPr/>
    </dgm:pt>
    <dgm:pt modelId="{D2CE8A95-2405-4C3D-8CCF-C29F53808F82}" type="pres">
      <dgm:prSet presAssocID="{F2EF4DD5-B453-4067-B622-A788D20FCBB1}" presName="Name10" presStyleLbl="parChTrans1D2" presStyleIdx="0" presStyleCnt="2"/>
      <dgm:spPr/>
    </dgm:pt>
    <dgm:pt modelId="{247838C0-46CE-4B53-B192-E80E60379104}" type="pres">
      <dgm:prSet presAssocID="{A91964CB-549E-47B3-938E-8AF57B92CABC}" presName="hierRoot2" presStyleCnt="0"/>
      <dgm:spPr/>
    </dgm:pt>
    <dgm:pt modelId="{80B940F7-C84A-4145-A80C-6DAF1B433CEA}" type="pres">
      <dgm:prSet presAssocID="{A91964CB-549E-47B3-938E-8AF57B92CABC}" presName="composite2" presStyleCnt="0"/>
      <dgm:spPr/>
    </dgm:pt>
    <dgm:pt modelId="{E26A95D6-2436-49CD-8346-CC59E21AEE4E}" type="pres">
      <dgm:prSet presAssocID="{A91964CB-549E-47B3-938E-8AF57B92CABC}" presName="background2" presStyleLbl="node2" presStyleIdx="0" presStyleCnt="2"/>
      <dgm:spPr/>
    </dgm:pt>
    <dgm:pt modelId="{AB857F3A-840C-4A4D-A02C-D90A8ABC3631}" type="pres">
      <dgm:prSet presAssocID="{A91964CB-549E-47B3-938E-8AF57B92CABC}" presName="text2" presStyleLbl="fgAcc2" presStyleIdx="0" presStyleCnt="2">
        <dgm:presLayoutVars>
          <dgm:chPref val="3"/>
        </dgm:presLayoutVars>
      </dgm:prSet>
      <dgm:spPr/>
    </dgm:pt>
    <dgm:pt modelId="{CEB265FB-4C06-49DA-A528-34541801E556}" type="pres">
      <dgm:prSet presAssocID="{A91964CB-549E-47B3-938E-8AF57B92CABC}" presName="hierChild3" presStyleCnt="0"/>
      <dgm:spPr/>
    </dgm:pt>
    <dgm:pt modelId="{BF7BC50F-B5CC-467D-B578-E596A2425301}" type="pres">
      <dgm:prSet presAssocID="{81A7329D-5136-49D6-AC1B-FDDAEA242475}" presName="Name17" presStyleLbl="parChTrans1D3" presStyleIdx="0" presStyleCnt="5"/>
      <dgm:spPr/>
    </dgm:pt>
    <dgm:pt modelId="{52E688A0-269B-40FF-8E7C-38ADB58BE967}" type="pres">
      <dgm:prSet presAssocID="{5DB03679-974D-4829-A177-EEF38164D281}" presName="hierRoot3" presStyleCnt="0"/>
      <dgm:spPr/>
    </dgm:pt>
    <dgm:pt modelId="{0F0E710E-DC45-48E3-8685-CC7FFB27B060}" type="pres">
      <dgm:prSet presAssocID="{5DB03679-974D-4829-A177-EEF38164D281}" presName="composite3" presStyleCnt="0"/>
      <dgm:spPr/>
    </dgm:pt>
    <dgm:pt modelId="{95F2953F-3B61-47EA-9033-3F12B55C3FE7}" type="pres">
      <dgm:prSet presAssocID="{5DB03679-974D-4829-A177-EEF38164D281}" presName="background3" presStyleLbl="node3" presStyleIdx="0" presStyleCnt="5"/>
      <dgm:spPr/>
    </dgm:pt>
    <dgm:pt modelId="{49CE4434-8B94-4B1C-8A73-156A9FDCC55F}" type="pres">
      <dgm:prSet presAssocID="{5DB03679-974D-4829-A177-EEF38164D281}" presName="text3" presStyleLbl="fgAcc3" presStyleIdx="0" presStyleCnt="5">
        <dgm:presLayoutVars>
          <dgm:chPref val="3"/>
        </dgm:presLayoutVars>
      </dgm:prSet>
      <dgm:spPr/>
    </dgm:pt>
    <dgm:pt modelId="{D4A25848-2B51-4FA1-8160-BFCB12CF517F}" type="pres">
      <dgm:prSet presAssocID="{5DB03679-974D-4829-A177-EEF38164D281}" presName="hierChild4" presStyleCnt="0"/>
      <dgm:spPr/>
    </dgm:pt>
    <dgm:pt modelId="{3D69072F-DA34-40FF-9BE3-AB675120A1BB}" type="pres">
      <dgm:prSet presAssocID="{474539A9-231C-4E6A-B931-D6C03E09C65C}" presName="Name23" presStyleLbl="parChTrans1D4" presStyleIdx="0" presStyleCnt="10"/>
      <dgm:spPr/>
    </dgm:pt>
    <dgm:pt modelId="{C82D6E85-8D61-4B80-A68F-C0E4024F61AD}" type="pres">
      <dgm:prSet presAssocID="{16F3D47F-08AC-408D-B150-D79E31013037}" presName="hierRoot4" presStyleCnt="0"/>
      <dgm:spPr/>
    </dgm:pt>
    <dgm:pt modelId="{11498248-4498-4E23-ABF6-1BFA2C5831B7}" type="pres">
      <dgm:prSet presAssocID="{16F3D47F-08AC-408D-B150-D79E31013037}" presName="composite4" presStyleCnt="0"/>
      <dgm:spPr/>
    </dgm:pt>
    <dgm:pt modelId="{6873082A-C25B-4E64-ADA5-3004FB268CE6}" type="pres">
      <dgm:prSet presAssocID="{16F3D47F-08AC-408D-B150-D79E31013037}" presName="background4" presStyleLbl="node4" presStyleIdx="0" presStyleCnt="10"/>
      <dgm:spPr/>
    </dgm:pt>
    <dgm:pt modelId="{6CAC144A-31E4-42AD-B3B1-38469ACB1FB5}" type="pres">
      <dgm:prSet presAssocID="{16F3D47F-08AC-408D-B150-D79E31013037}" presName="text4" presStyleLbl="fgAcc4" presStyleIdx="0" presStyleCnt="10">
        <dgm:presLayoutVars>
          <dgm:chPref val="3"/>
        </dgm:presLayoutVars>
      </dgm:prSet>
      <dgm:spPr/>
    </dgm:pt>
    <dgm:pt modelId="{A6B88D55-1C7C-459C-A22F-CCB6C97734F7}" type="pres">
      <dgm:prSet presAssocID="{16F3D47F-08AC-408D-B150-D79E31013037}" presName="hierChild5" presStyleCnt="0"/>
      <dgm:spPr/>
    </dgm:pt>
    <dgm:pt modelId="{F6A858A9-63A9-4B5C-AE6F-506F3D413AB0}" type="pres">
      <dgm:prSet presAssocID="{FCA76C05-A5C0-4394-96E9-B1DE6E653B44}" presName="Name23" presStyleLbl="parChTrans1D4" presStyleIdx="1" presStyleCnt="10"/>
      <dgm:spPr/>
    </dgm:pt>
    <dgm:pt modelId="{0938A856-9AE0-460C-B352-55A65C8E528D}" type="pres">
      <dgm:prSet presAssocID="{682EB111-A364-41F7-9069-5D93316836BA}" presName="hierRoot4" presStyleCnt="0"/>
      <dgm:spPr/>
    </dgm:pt>
    <dgm:pt modelId="{7A7F22B5-F9FF-4755-968C-B131DE082242}" type="pres">
      <dgm:prSet presAssocID="{682EB111-A364-41F7-9069-5D93316836BA}" presName="composite4" presStyleCnt="0"/>
      <dgm:spPr/>
    </dgm:pt>
    <dgm:pt modelId="{14112AF1-91A3-4EDD-981E-858877E262FB}" type="pres">
      <dgm:prSet presAssocID="{682EB111-A364-41F7-9069-5D93316836BA}" presName="background4" presStyleLbl="node4" presStyleIdx="1" presStyleCnt="10"/>
      <dgm:spPr/>
    </dgm:pt>
    <dgm:pt modelId="{38A7FBEE-254B-40A5-BD87-A5DF457E79B3}" type="pres">
      <dgm:prSet presAssocID="{682EB111-A364-41F7-9069-5D93316836BA}" presName="text4" presStyleLbl="fgAcc4" presStyleIdx="1" presStyleCnt="10">
        <dgm:presLayoutVars>
          <dgm:chPref val="3"/>
        </dgm:presLayoutVars>
      </dgm:prSet>
      <dgm:spPr/>
    </dgm:pt>
    <dgm:pt modelId="{A4894ABD-5950-408E-8726-6EBE574711C4}" type="pres">
      <dgm:prSet presAssocID="{682EB111-A364-41F7-9069-5D93316836BA}" presName="hierChild5" presStyleCnt="0"/>
      <dgm:spPr/>
    </dgm:pt>
    <dgm:pt modelId="{7F4D97DF-BBAD-4134-9096-29CBBF4CC1AD}" type="pres">
      <dgm:prSet presAssocID="{021F6814-5750-4010-96C7-DF813FE82C93}" presName="Name17" presStyleLbl="parChTrans1D3" presStyleIdx="1" presStyleCnt="5"/>
      <dgm:spPr/>
    </dgm:pt>
    <dgm:pt modelId="{CC95F8ED-BC0D-480C-82C2-6F227F8772C0}" type="pres">
      <dgm:prSet presAssocID="{859EFDFC-6721-4507-BCDB-75424C74E46C}" presName="hierRoot3" presStyleCnt="0"/>
      <dgm:spPr/>
    </dgm:pt>
    <dgm:pt modelId="{5A717D7A-A2A3-426A-982F-3FF53E2858D0}" type="pres">
      <dgm:prSet presAssocID="{859EFDFC-6721-4507-BCDB-75424C74E46C}" presName="composite3" presStyleCnt="0"/>
      <dgm:spPr/>
    </dgm:pt>
    <dgm:pt modelId="{5D42E3F1-3C96-4755-BBAA-5FB634E9FD9D}" type="pres">
      <dgm:prSet presAssocID="{859EFDFC-6721-4507-BCDB-75424C74E46C}" presName="background3" presStyleLbl="node3" presStyleIdx="1" presStyleCnt="5"/>
      <dgm:spPr/>
    </dgm:pt>
    <dgm:pt modelId="{C82B022F-FD3B-407D-A434-21FF849FFA4C}" type="pres">
      <dgm:prSet presAssocID="{859EFDFC-6721-4507-BCDB-75424C74E46C}" presName="text3" presStyleLbl="fgAcc3" presStyleIdx="1" presStyleCnt="5">
        <dgm:presLayoutVars>
          <dgm:chPref val="3"/>
        </dgm:presLayoutVars>
      </dgm:prSet>
      <dgm:spPr/>
    </dgm:pt>
    <dgm:pt modelId="{373BC3EA-C26F-41C2-9900-2E12BD5A7267}" type="pres">
      <dgm:prSet presAssocID="{859EFDFC-6721-4507-BCDB-75424C74E46C}" presName="hierChild4" presStyleCnt="0"/>
      <dgm:spPr/>
    </dgm:pt>
    <dgm:pt modelId="{78CD4AA8-EF14-492C-9548-9C82584DA4DE}" type="pres">
      <dgm:prSet presAssocID="{0883FFC2-E168-4FB6-8906-3E637FE3F064}" presName="Name23" presStyleLbl="parChTrans1D4" presStyleIdx="2" presStyleCnt="10"/>
      <dgm:spPr/>
    </dgm:pt>
    <dgm:pt modelId="{DE59CB2A-9A1B-4CDF-8865-5F18AA18C912}" type="pres">
      <dgm:prSet presAssocID="{78F32B8C-423A-495D-98C9-4F4422DA8403}" presName="hierRoot4" presStyleCnt="0"/>
      <dgm:spPr/>
    </dgm:pt>
    <dgm:pt modelId="{AC3808C1-B61F-481D-B1C2-D4AFAAE3743A}" type="pres">
      <dgm:prSet presAssocID="{78F32B8C-423A-495D-98C9-4F4422DA8403}" presName="composite4" presStyleCnt="0"/>
      <dgm:spPr/>
    </dgm:pt>
    <dgm:pt modelId="{B33325A3-556F-4B40-9E12-449F62F9A862}" type="pres">
      <dgm:prSet presAssocID="{78F32B8C-423A-495D-98C9-4F4422DA8403}" presName="background4" presStyleLbl="node4" presStyleIdx="2" presStyleCnt="10"/>
      <dgm:spPr/>
    </dgm:pt>
    <dgm:pt modelId="{80297E00-E98A-4796-BF8A-1A043AD26CF4}" type="pres">
      <dgm:prSet presAssocID="{78F32B8C-423A-495D-98C9-4F4422DA8403}" presName="text4" presStyleLbl="fgAcc4" presStyleIdx="2" presStyleCnt="10">
        <dgm:presLayoutVars>
          <dgm:chPref val="3"/>
        </dgm:presLayoutVars>
      </dgm:prSet>
      <dgm:spPr/>
    </dgm:pt>
    <dgm:pt modelId="{CF307C38-6A6B-4338-BE58-6289F151253F}" type="pres">
      <dgm:prSet presAssocID="{78F32B8C-423A-495D-98C9-4F4422DA8403}" presName="hierChild5" presStyleCnt="0"/>
      <dgm:spPr/>
    </dgm:pt>
    <dgm:pt modelId="{2E648BB0-C880-4DEE-BB36-037D5EA575E2}" type="pres">
      <dgm:prSet presAssocID="{49CDAE59-71E7-48CE-9FE4-52958BF3ECA1}" presName="Name23" presStyleLbl="parChTrans1D4" presStyleIdx="3" presStyleCnt="10"/>
      <dgm:spPr/>
    </dgm:pt>
    <dgm:pt modelId="{29B517C1-1329-4840-885C-59C7B56B9EE9}" type="pres">
      <dgm:prSet presAssocID="{6B3EB223-B9FF-4183-BA0A-C4BCABF3E336}" presName="hierRoot4" presStyleCnt="0"/>
      <dgm:spPr/>
    </dgm:pt>
    <dgm:pt modelId="{1C04C947-11E7-4BFE-A61A-89A8C181984D}" type="pres">
      <dgm:prSet presAssocID="{6B3EB223-B9FF-4183-BA0A-C4BCABF3E336}" presName="composite4" presStyleCnt="0"/>
      <dgm:spPr/>
    </dgm:pt>
    <dgm:pt modelId="{956F435E-4CCF-47E5-B12C-DD82DD613793}" type="pres">
      <dgm:prSet presAssocID="{6B3EB223-B9FF-4183-BA0A-C4BCABF3E336}" presName="background4" presStyleLbl="node4" presStyleIdx="3" presStyleCnt="10"/>
      <dgm:spPr/>
    </dgm:pt>
    <dgm:pt modelId="{E22E7DD2-7544-4FCD-B5AA-D998D02B0DFA}" type="pres">
      <dgm:prSet presAssocID="{6B3EB223-B9FF-4183-BA0A-C4BCABF3E336}" presName="text4" presStyleLbl="fgAcc4" presStyleIdx="3" presStyleCnt="10">
        <dgm:presLayoutVars>
          <dgm:chPref val="3"/>
        </dgm:presLayoutVars>
      </dgm:prSet>
      <dgm:spPr/>
    </dgm:pt>
    <dgm:pt modelId="{04C0AD88-75A8-44EB-9EA8-147B95BF39D9}" type="pres">
      <dgm:prSet presAssocID="{6B3EB223-B9FF-4183-BA0A-C4BCABF3E336}" presName="hierChild5" presStyleCnt="0"/>
      <dgm:spPr/>
    </dgm:pt>
    <dgm:pt modelId="{B25E163B-A8D9-43AF-A6C5-FA3FBA88BFC8}" type="pres">
      <dgm:prSet presAssocID="{EA09906F-071E-44CF-8487-C5494DF9F544}" presName="Name10" presStyleLbl="parChTrans1D2" presStyleIdx="1" presStyleCnt="2"/>
      <dgm:spPr/>
    </dgm:pt>
    <dgm:pt modelId="{7080C4BD-036C-417B-9398-B587B616A383}" type="pres">
      <dgm:prSet presAssocID="{9A7829C9-D03E-4BF1-84EB-39A01129125A}" presName="hierRoot2" presStyleCnt="0"/>
      <dgm:spPr/>
    </dgm:pt>
    <dgm:pt modelId="{ECCBF559-4FF3-4DE0-8F63-E51F9605A312}" type="pres">
      <dgm:prSet presAssocID="{9A7829C9-D03E-4BF1-84EB-39A01129125A}" presName="composite2" presStyleCnt="0"/>
      <dgm:spPr/>
    </dgm:pt>
    <dgm:pt modelId="{12E96862-08F3-489C-A13C-61076A7D8842}" type="pres">
      <dgm:prSet presAssocID="{9A7829C9-D03E-4BF1-84EB-39A01129125A}" presName="background2" presStyleLbl="node2" presStyleIdx="1" presStyleCnt="2"/>
      <dgm:spPr/>
    </dgm:pt>
    <dgm:pt modelId="{2A4945CD-003C-457A-85CC-A5EC438A861C}" type="pres">
      <dgm:prSet presAssocID="{9A7829C9-D03E-4BF1-84EB-39A01129125A}" presName="text2" presStyleLbl="fgAcc2" presStyleIdx="1" presStyleCnt="2">
        <dgm:presLayoutVars>
          <dgm:chPref val="3"/>
        </dgm:presLayoutVars>
      </dgm:prSet>
      <dgm:spPr/>
    </dgm:pt>
    <dgm:pt modelId="{FEDDE72E-7E94-492D-8EF1-3616E5854E0E}" type="pres">
      <dgm:prSet presAssocID="{9A7829C9-D03E-4BF1-84EB-39A01129125A}" presName="hierChild3" presStyleCnt="0"/>
      <dgm:spPr/>
    </dgm:pt>
    <dgm:pt modelId="{2DE329F5-2B4F-48FA-96C8-7C36FBB6E622}" type="pres">
      <dgm:prSet presAssocID="{C06E3C27-D795-4D2C-833F-5AD28EC3BA4D}" presName="Name17" presStyleLbl="parChTrans1D3" presStyleIdx="2" presStyleCnt="5"/>
      <dgm:spPr/>
    </dgm:pt>
    <dgm:pt modelId="{24827029-E677-4B5C-B712-9DFA75E362EC}" type="pres">
      <dgm:prSet presAssocID="{A4F58DA3-B4C2-49E7-8EB0-C590842F184D}" presName="hierRoot3" presStyleCnt="0"/>
      <dgm:spPr/>
    </dgm:pt>
    <dgm:pt modelId="{70E35818-7748-4609-8F97-3F44F201FBA6}" type="pres">
      <dgm:prSet presAssocID="{A4F58DA3-B4C2-49E7-8EB0-C590842F184D}" presName="composite3" presStyleCnt="0"/>
      <dgm:spPr/>
    </dgm:pt>
    <dgm:pt modelId="{955B5FE0-8A1E-4699-B61E-D4AF52E30273}" type="pres">
      <dgm:prSet presAssocID="{A4F58DA3-B4C2-49E7-8EB0-C590842F184D}" presName="background3" presStyleLbl="node3" presStyleIdx="2" presStyleCnt="5"/>
      <dgm:spPr/>
    </dgm:pt>
    <dgm:pt modelId="{4B84BE53-D153-4A94-A82C-87D267750D99}" type="pres">
      <dgm:prSet presAssocID="{A4F58DA3-B4C2-49E7-8EB0-C590842F184D}" presName="text3" presStyleLbl="fgAcc3" presStyleIdx="2" presStyleCnt="5">
        <dgm:presLayoutVars>
          <dgm:chPref val="3"/>
        </dgm:presLayoutVars>
      </dgm:prSet>
      <dgm:spPr/>
    </dgm:pt>
    <dgm:pt modelId="{5C1B8279-35C3-4FB3-B0B8-2F3AEAB61E61}" type="pres">
      <dgm:prSet presAssocID="{A4F58DA3-B4C2-49E7-8EB0-C590842F184D}" presName="hierChild4" presStyleCnt="0"/>
      <dgm:spPr/>
    </dgm:pt>
    <dgm:pt modelId="{A2ED324B-BDF0-4C3D-8915-9D2B8E667BC7}" type="pres">
      <dgm:prSet presAssocID="{E31E64F3-C881-4509-8308-6559BCA01793}" presName="Name23" presStyleLbl="parChTrans1D4" presStyleIdx="4" presStyleCnt="10"/>
      <dgm:spPr/>
    </dgm:pt>
    <dgm:pt modelId="{4591CFAE-AD71-42F9-AE6E-74470C55B9CC}" type="pres">
      <dgm:prSet presAssocID="{CAD9F640-C9DE-4526-B5F6-719674F30785}" presName="hierRoot4" presStyleCnt="0"/>
      <dgm:spPr/>
    </dgm:pt>
    <dgm:pt modelId="{B289AFFD-0978-4842-AA7B-49155354FD1A}" type="pres">
      <dgm:prSet presAssocID="{CAD9F640-C9DE-4526-B5F6-719674F30785}" presName="composite4" presStyleCnt="0"/>
      <dgm:spPr/>
    </dgm:pt>
    <dgm:pt modelId="{78455EB4-A917-4AE8-A729-180CE7367A97}" type="pres">
      <dgm:prSet presAssocID="{CAD9F640-C9DE-4526-B5F6-719674F30785}" presName="background4" presStyleLbl="node4" presStyleIdx="4" presStyleCnt="10"/>
      <dgm:spPr/>
    </dgm:pt>
    <dgm:pt modelId="{834CF15C-CACF-4DAC-99B7-DC78C5D2B497}" type="pres">
      <dgm:prSet presAssocID="{CAD9F640-C9DE-4526-B5F6-719674F30785}" presName="text4" presStyleLbl="fgAcc4" presStyleIdx="4" presStyleCnt="10">
        <dgm:presLayoutVars>
          <dgm:chPref val="3"/>
        </dgm:presLayoutVars>
      </dgm:prSet>
      <dgm:spPr/>
    </dgm:pt>
    <dgm:pt modelId="{B39DD56E-65F5-4DA1-B64C-347B0A9AB1E3}" type="pres">
      <dgm:prSet presAssocID="{CAD9F640-C9DE-4526-B5F6-719674F30785}" presName="hierChild5" presStyleCnt="0"/>
      <dgm:spPr/>
    </dgm:pt>
    <dgm:pt modelId="{96294ABD-C499-4A83-9818-AA75E84C6010}" type="pres">
      <dgm:prSet presAssocID="{5ED0AB92-B63C-4B15-98F4-7875296410D2}" presName="Name23" presStyleLbl="parChTrans1D4" presStyleIdx="5" presStyleCnt="10"/>
      <dgm:spPr/>
    </dgm:pt>
    <dgm:pt modelId="{11E59242-C294-4DCA-B55E-334035F5BE46}" type="pres">
      <dgm:prSet presAssocID="{BA494808-3FC3-430D-8AD0-F47B727FBB8F}" presName="hierRoot4" presStyleCnt="0"/>
      <dgm:spPr/>
    </dgm:pt>
    <dgm:pt modelId="{80D19C6A-6BE6-4689-8FBE-F311B730D44F}" type="pres">
      <dgm:prSet presAssocID="{BA494808-3FC3-430D-8AD0-F47B727FBB8F}" presName="composite4" presStyleCnt="0"/>
      <dgm:spPr/>
    </dgm:pt>
    <dgm:pt modelId="{F0A6B8DE-2089-4CDC-931A-99B31168BFCC}" type="pres">
      <dgm:prSet presAssocID="{BA494808-3FC3-430D-8AD0-F47B727FBB8F}" presName="background4" presStyleLbl="node4" presStyleIdx="5" presStyleCnt="10"/>
      <dgm:spPr/>
    </dgm:pt>
    <dgm:pt modelId="{944CBE1F-6CA4-49B3-86D3-2795707BF235}" type="pres">
      <dgm:prSet presAssocID="{BA494808-3FC3-430D-8AD0-F47B727FBB8F}" presName="text4" presStyleLbl="fgAcc4" presStyleIdx="5" presStyleCnt="10">
        <dgm:presLayoutVars>
          <dgm:chPref val="3"/>
        </dgm:presLayoutVars>
      </dgm:prSet>
      <dgm:spPr/>
    </dgm:pt>
    <dgm:pt modelId="{A390C265-B4BE-4DB9-B0C0-A28A082E8D5E}" type="pres">
      <dgm:prSet presAssocID="{BA494808-3FC3-430D-8AD0-F47B727FBB8F}" presName="hierChild5" presStyleCnt="0"/>
      <dgm:spPr/>
    </dgm:pt>
    <dgm:pt modelId="{5092CAD2-8E0B-4194-AC08-E1DFA171F0E1}" type="pres">
      <dgm:prSet presAssocID="{DD765238-E056-4A48-B82A-0C6A37B3E87C}" presName="Name17" presStyleLbl="parChTrans1D3" presStyleIdx="3" presStyleCnt="5"/>
      <dgm:spPr/>
    </dgm:pt>
    <dgm:pt modelId="{349B4E0C-0B6B-4239-9FFB-B1961891F564}" type="pres">
      <dgm:prSet presAssocID="{CFB77265-1448-47DA-8380-9D7454EC3761}" presName="hierRoot3" presStyleCnt="0"/>
      <dgm:spPr/>
    </dgm:pt>
    <dgm:pt modelId="{4D8B4FB2-5768-4E48-B2EF-DDEE728ED452}" type="pres">
      <dgm:prSet presAssocID="{CFB77265-1448-47DA-8380-9D7454EC3761}" presName="composite3" presStyleCnt="0"/>
      <dgm:spPr/>
    </dgm:pt>
    <dgm:pt modelId="{05A3B7DC-4D0D-4918-BF2A-2B4F46F03DCC}" type="pres">
      <dgm:prSet presAssocID="{CFB77265-1448-47DA-8380-9D7454EC3761}" presName="background3" presStyleLbl="node3" presStyleIdx="3" presStyleCnt="5"/>
      <dgm:spPr/>
    </dgm:pt>
    <dgm:pt modelId="{274E6859-A4F5-4B51-BB27-BBBA3C75C69E}" type="pres">
      <dgm:prSet presAssocID="{CFB77265-1448-47DA-8380-9D7454EC3761}" presName="text3" presStyleLbl="fgAcc3" presStyleIdx="3" presStyleCnt="5">
        <dgm:presLayoutVars>
          <dgm:chPref val="3"/>
        </dgm:presLayoutVars>
      </dgm:prSet>
      <dgm:spPr/>
    </dgm:pt>
    <dgm:pt modelId="{6C549F52-53EB-46F6-A5E9-71AAF25F069F}" type="pres">
      <dgm:prSet presAssocID="{CFB77265-1448-47DA-8380-9D7454EC3761}" presName="hierChild4" presStyleCnt="0"/>
      <dgm:spPr/>
    </dgm:pt>
    <dgm:pt modelId="{C5AA9303-4221-43A4-A170-5027F9350069}" type="pres">
      <dgm:prSet presAssocID="{5A3FE092-1B4F-4F10-A511-BAC0F2FC97AA}" presName="Name23" presStyleLbl="parChTrans1D4" presStyleIdx="6" presStyleCnt="10"/>
      <dgm:spPr/>
    </dgm:pt>
    <dgm:pt modelId="{83DEE015-B043-463D-A69B-AD8F65D26AC7}" type="pres">
      <dgm:prSet presAssocID="{38274D1D-3DD0-4D91-87CF-6AA0A4B16D3F}" presName="hierRoot4" presStyleCnt="0"/>
      <dgm:spPr/>
    </dgm:pt>
    <dgm:pt modelId="{A767D289-4739-4F09-BDF1-168F29A15FC7}" type="pres">
      <dgm:prSet presAssocID="{38274D1D-3DD0-4D91-87CF-6AA0A4B16D3F}" presName="composite4" presStyleCnt="0"/>
      <dgm:spPr/>
    </dgm:pt>
    <dgm:pt modelId="{846D614B-17C3-4888-8A8B-45933B2D2268}" type="pres">
      <dgm:prSet presAssocID="{38274D1D-3DD0-4D91-87CF-6AA0A4B16D3F}" presName="background4" presStyleLbl="node4" presStyleIdx="6" presStyleCnt="10"/>
      <dgm:spPr/>
    </dgm:pt>
    <dgm:pt modelId="{3DD2FFC0-16F4-45EC-81A8-0747BFC9BCA9}" type="pres">
      <dgm:prSet presAssocID="{38274D1D-3DD0-4D91-87CF-6AA0A4B16D3F}" presName="text4" presStyleLbl="fgAcc4" presStyleIdx="6" presStyleCnt="10">
        <dgm:presLayoutVars>
          <dgm:chPref val="3"/>
        </dgm:presLayoutVars>
      </dgm:prSet>
      <dgm:spPr/>
    </dgm:pt>
    <dgm:pt modelId="{E28B634A-7234-4C25-847F-CBF9B73CEF56}" type="pres">
      <dgm:prSet presAssocID="{38274D1D-3DD0-4D91-87CF-6AA0A4B16D3F}" presName="hierChild5" presStyleCnt="0"/>
      <dgm:spPr/>
    </dgm:pt>
    <dgm:pt modelId="{B3B2D774-D8A7-41E0-84FB-41F06FDEE9DB}" type="pres">
      <dgm:prSet presAssocID="{528AEF53-094F-4645-A7BD-3E866312AA96}" presName="Name23" presStyleLbl="parChTrans1D4" presStyleIdx="7" presStyleCnt="10"/>
      <dgm:spPr/>
    </dgm:pt>
    <dgm:pt modelId="{E410F70A-D30A-48D4-8800-3D580A4EAF71}" type="pres">
      <dgm:prSet presAssocID="{38C96578-698D-4993-84E1-6157C490A775}" presName="hierRoot4" presStyleCnt="0"/>
      <dgm:spPr/>
    </dgm:pt>
    <dgm:pt modelId="{3F16E80F-BBC9-4716-9DAA-6F1202BC0CF1}" type="pres">
      <dgm:prSet presAssocID="{38C96578-698D-4993-84E1-6157C490A775}" presName="composite4" presStyleCnt="0"/>
      <dgm:spPr/>
    </dgm:pt>
    <dgm:pt modelId="{2F3D6C47-42A9-4738-92B4-36633E5227CE}" type="pres">
      <dgm:prSet presAssocID="{38C96578-698D-4993-84E1-6157C490A775}" presName="background4" presStyleLbl="node4" presStyleIdx="7" presStyleCnt="10"/>
      <dgm:spPr/>
    </dgm:pt>
    <dgm:pt modelId="{DDDB154D-B52B-4608-8016-0428EB56AF37}" type="pres">
      <dgm:prSet presAssocID="{38C96578-698D-4993-84E1-6157C490A775}" presName="text4" presStyleLbl="fgAcc4" presStyleIdx="7" presStyleCnt="10">
        <dgm:presLayoutVars>
          <dgm:chPref val="3"/>
        </dgm:presLayoutVars>
      </dgm:prSet>
      <dgm:spPr/>
    </dgm:pt>
    <dgm:pt modelId="{90A28DDC-629F-4900-9ECF-97D4E77BC3DA}" type="pres">
      <dgm:prSet presAssocID="{38C96578-698D-4993-84E1-6157C490A775}" presName="hierChild5" presStyleCnt="0"/>
      <dgm:spPr/>
    </dgm:pt>
    <dgm:pt modelId="{693EBED0-B718-41BC-8970-CCEFE7318C6C}" type="pres">
      <dgm:prSet presAssocID="{CE6EE9F2-E333-4110-96C8-F26310C72D68}" presName="Name17" presStyleLbl="parChTrans1D3" presStyleIdx="4" presStyleCnt="5"/>
      <dgm:spPr/>
    </dgm:pt>
    <dgm:pt modelId="{61846153-CE6D-4FCA-B6B6-037E8CE61223}" type="pres">
      <dgm:prSet presAssocID="{0D76112A-3008-4EA7-829D-1B8811E0E594}" presName="hierRoot3" presStyleCnt="0"/>
      <dgm:spPr/>
    </dgm:pt>
    <dgm:pt modelId="{3B205C2F-7E91-4082-929A-897C55E6FF06}" type="pres">
      <dgm:prSet presAssocID="{0D76112A-3008-4EA7-829D-1B8811E0E594}" presName="composite3" presStyleCnt="0"/>
      <dgm:spPr/>
    </dgm:pt>
    <dgm:pt modelId="{94F2500D-A075-4CA6-8550-D97EF3A72E4B}" type="pres">
      <dgm:prSet presAssocID="{0D76112A-3008-4EA7-829D-1B8811E0E594}" presName="background3" presStyleLbl="node3" presStyleIdx="4" presStyleCnt="5"/>
      <dgm:spPr/>
    </dgm:pt>
    <dgm:pt modelId="{3CAE6512-4EA5-47A9-AF0B-0C44A16D382B}" type="pres">
      <dgm:prSet presAssocID="{0D76112A-3008-4EA7-829D-1B8811E0E594}" presName="text3" presStyleLbl="fgAcc3" presStyleIdx="4" presStyleCnt="5">
        <dgm:presLayoutVars>
          <dgm:chPref val="3"/>
        </dgm:presLayoutVars>
      </dgm:prSet>
      <dgm:spPr/>
    </dgm:pt>
    <dgm:pt modelId="{1220E80F-2671-4FF2-A070-F5746A2E58D9}" type="pres">
      <dgm:prSet presAssocID="{0D76112A-3008-4EA7-829D-1B8811E0E594}" presName="hierChild4" presStyleCnt="0"/>
      <dgm:spPr/>
    </dgm:pt>
    <dgm:pt modelId="{5A3DC9EE-C4B2-4BC1-BA10-C510594AB143}" type="pres">
      <dgm:prSet presAssocID="{79C53B41-3764-4331-97AF-8D4ED92A35EF}" presName="Name23" presStyleLbl="parChTrans1D4" presStyleIdx="8" presStyleCnt="10"/>
      <dgm:spPr/>
    </dgm:pt>
    <dgm:pt modelId="{442081D8-F7D0-46DE-A871-38382597DEAA}" type="pres">
      <dgm:prSet presAssocID="{D60EF683-3ACA-48ED-9170-7209065DF341}" presName="hierRoot4" presStyleCnt="0"/>
      <dgm:spPr/>
    </dgm:pt>
    <dgm:pt modelId="{1F59869A-0FA8-4C77-A07F-2BBD6092C58A}" type="pres">
      <dgm:prSet presAssocID="{D60EF683-3ACA-48ED-9170-7209065DF341}" presName="composite4" presStyleCnt="0"/>
      <dgm:spPr/>
    </dgm:pt>
    <dgm:pt modelId="{D0D1C916-9E25-4E1B-841D-3520C9CC9482}" type="pres">
      <dgm:prSet presAssocID="{D60EF683-3ACA-48ED-9170-7209065DF341}" presName="background4" presStyleLbl="node4" presStyleIdx="8" presStyleCnt="10"/>
      <dgm:spPr/>
    </dgm:pt>
    <dgm:pt modelId="{7829D36C-5994-4281-878F-9AAE11018F40}" type="pres">
      <dgm:prSet presAssocID="{D60EF683-3ACA-48ED-9170-7209065DF341}" presName="text4" presStyleLbl="fgAcc4" presStyleIdx="8" presStyleCnt="10">
        <dgm:presLayoutVars>
          <dgm:chPref val="3"/>
        </dgm:presLayoutVars>
      </dgm:prSet>
      <dgm:spPr/>
    </dgm:pt>
    <dgm:pt modelId="{91561BEB-A162-4ABE-BCE0-F8CD26DBDB74}" type="pres">
      <dgm:prSet presAssocID="{D60EF683-3ACA-48ED-9170-7209065DF341}" presName="hierChild5" presStyleCnt="0"/>
      <dgm:spPr/>
    </dgm:pt>
    <dgm:pt modelId="{9095306E-A5D9-4716-A7BB-8A32316FB8E7}" type="pres">
      <dgm:prSet presAssocID="{BA1EE2E1-FF2A-4899-987B-D132A65956E0}" presName="Name23" presStyleLbl="parChTrans1D4" presStyleIdx="9" presStyleCnt="10"/>
      <dgm:spPr/>
    </dgm:pt>
    <dgm:pt modelId="{3337D92C-CEE4-4ACE-8BDD-086CDAE82F17}" type="pres">
      <dgm:prSet presAssocID="{022FB4FD-5BE7-4F9C-B8E0-A38637BC89C6}" presName="hierRoot4" presStyleCnt="0"/>
      <dgm:spPr/>
    </dgm:pt>
    <dgm:pt modelId="{1F207AAC-FEF3-4B6E-B10B-AD7365F2A5EF}" type="pres">
      <dgm:prSet presAssocID="{022FB4FD-5BE7-4F9C-B8E0-A38637BC89C6}" presName="composite4" presStyleCnt="0"/>
      <dgm:spPr/>
    </dgm:pt>
    <dgm:pt modelId="{545112E6-B0DE-4BE4-B8E6-F24ACD407A05}" type="pres">
      <dgm:prSet presAssocID="{022FB4FD-5BE7-4F9C-B8E0-A38637BC89C6}" presName="background4" presStyleLbl="node4" presStyleIdx="9" presStyleCnt="10"/>
      <dgm:spPr/>
    </dgm:pt>
    <dgm:pt modelId="{7137D9B7-0061-48C0-B28A-F1315FAFFF06}" type="pres">
      <dgm:prSet presAssocID="{022FB4FD-5BE7-4F9C-B8E0-A38637BC89C6}" presName="text4" presStyleLbl="fgAcc4" presStyleIdx="9" presStyleCnt="10">
        <dgm:presLayoutVars>
          <dgm:chPref val="3"/>
        </dgm:presLayoutVars>
      </dgm:prSet>
      <dgm:spPr/>
    </dgm:pt>
    <dgm:pt modelId="{8D01780D-EFF0-40D2-A843-5AB1C9C4C873}" type="pres">
      <dgm:prSet presAssocID="{022FB4FD-5BE7-4F9C-B8E0-A38637BC89C6}" presName="hierChild5" presStyleCnt="0"/>
      <dgm:spPr/>
    </dgm:pt>
  </dgm:ptLst>
  <dgm:cxnLst>
    <dgm:cxn modelId="{BF5B0503-3872-4805-B5C4-7B4C56DF2C38}" type="presOf" srcId="{0883FFC2-E168-4FB6-8906-3E637FE3F064}" destId="{78CD4AA8-EF14-492C-9548-9C82584DA4DE}" srcOrd="0" destOrd="0" presId="urn:microsoft.com/office/officeart/2005/8/layout/hierarchy1"/>
    <dgm:cxn modelId="{5F561C0A-C058-4CFE-8EDE-0F2A04AA997B}" type="presOf" srcId="{81A7329D-5136-49D6-AC1B-FDDAEA242475}" destId="{BF7BC50F-B5CC-467D-B578-E596A2425301}" srcOrd="0" destOrd="0" presId="urn:microsoft.com/office/officeart/2005/8/layout/hierarchy1"/>
    <dgm:cxn modelId="{B767630D-E5DA-496E-9EE0-15340C247331}" type="presOf" srcId="{528AEF53-094F-4645-A7BD-3E866312AA96}" destId="{B3B2D774-D8A7-41E0-84FB-41F06FDEE9DB}" srcOrd="0" destOrd="0" presId="urn:microsoft.com/office/officeart/2005/8/layout/hierarchy1"/>
    <dgm:cxn modelId="{2A2C5812-A0E4-4F05-9C1E-8B21421150F6}" type="presOf" srcId="{78F32B8C-423A-495D-98C9-4F4422DA8403}" destId="{80297E00-E98A-4796-BF8A-1A043AD26CF4}" srcOrd="0" destOrd="0" presId="urn:microsoft.com/office/officeart/2005/8/layout/hierarchy1"/>
    <dgm:cxn modelId="{6616F01C-849A-4FA0-9999-33187654CE48}" srcId="{38274D1D-3DD0-4D91-87CF-6AA0A4B16D3F}" destId="{38C96578-698D-4993-84E1-6157C490A775}" srcOrd="0" destOrd="0" parTransId="{528AEF53-094F-4645-A7BD-3E866312AA96}" sibTransId="{2FF84683-7863-4E84-9255-CE3A1ADEDE9E}"/>
    <dgm:cxn modelId="{A3F9AA23-7046-4CF9-91E5-78C7222D4DC1}" type="presOf" srcId="{E31E64F3-C881-4509-8308-6559BCA01793}" destId="{A2ED324B-BDF0-4C3D-8915-9D2B8E667BC7}" srcOrd="0" destOrd="0" presId="urn:microsoft.com/office/officeart/2005/8/layout/hierarchy1"/>
    <dgm:cxn modelId="{80141C24-067F-4B9A-AD18-0E04630FFC09}" type="presOf" srcId="{0D76112A-3008-4EA7-829D-1B8811E0E594}" destId="{3CAE6512-4EA5-47A9-AF0B-0C44A16D382B}" srcOrd="0" destOrd="0" presId="urn:microsoft.com/office/officeart/2005/8/layout/hierarchy1"/>
    <dgm:cxn modelId="{9C64A72C-3A30-44CB-B2D2-0D2299345B4F}" srcId="{D60EF683-3ACA-48ED-9170-7209065DF341}" destId="{022FB4FD-5BE7-4F9C-B8E0-A38637BC89C6}" srcOrd="0" destOrd="0" parTransId="{BA1EE2E1-FF2A-4899-987B-D132A65956E0}" sibTransId="{B278FBEF-1E20-4E88-AAAA-BEB1D3634642}"/>
    <dgm:cxn modelId="{6CC49030-3C0F-416C-9A45-9ACC136F60B5}" type="presOf" srcId="{C06E3C27-D795-4D2C-833F-5AD28EC3BA4D}" destId="{2DE329F5-2B4F-48FA-96C8-7C36FBB6E622}" srcOrd="0" destOrd="0" presId="urn:microsoft.com/office/officeart/2005/8/layout/hierarchy1"/>
    <dgm:cxn modelId="{7F927A33-B4AB-4CC5-B106-C27729E3B414}" type="presOf" srcId="{BA494808-3FC3-430D-8AD0-F47B727FBB8F}" destId="{944CBE1F-6CA4-49B3-86D3-2795707BF235}" srcOrd="0" destOrd="0" presId="urn:microsoft.com/office/officeart/2005/8/layout/hierarchy1"/>
    <dgm:cxn modelId="{82F6F538-4490-40F3-9FBF-77B32A9249FC}" type="presOf" srcId="{A33DC335-4F58-45A5-BB8B-F7C84AE99A79}" destId="{7B917203-44A3-486D-B319-030B5FD8E7C5}" srcOrd="0" destOrd="0" presId="urn:microsoft.com/office/officeart/2005/8/layout/hierarchy1"/>
    <dgm:cxn modelId="{A300415F-2E01-483F-8C62-50A79EBEAB1F}" srcId="{CAD9F640-C9DE-4526-B5F6-719674F30785}" destId="{BA494808-3FC3-430D-8AD0-F47B727FBB8F}" srcOrd="0" destOrd="0" parTransId="{5ED0AB92-B63C-4B15-98F4-7875296410D2}" sibTransId="{28257576-7ABC-4C17-AB2D-E1572D1FF7FD}"/>
    <dgm:cxn modelId="{3B4FB36A-8003-49D4-935C-A97200738A3E}" srcId="{9A7829C9-D03E-4BF1-84EB-39A01129125A}" destId="{0D76112A-3008-4EA7-829D-1B8811E0E594}" srcOrd="2" destOrd="0" parTransId="{CE6EE9F2-E333-4110-96C8-F26310C72D68}" sibTransId="{1FEF35BC-F6D5-4233-BCF0-3B8C168AEC32}"/>
    <dgm:cxn modelId="{8331466C-7043-4553-9BC6-C610A38F289E}" type="presOf" srcId="{38274D1D-3DD0-4D91-87CF-6AA0A4B16D3F}" destId="{3DD2FFC0-16F4-45EC-81A8-0747BFC9BCA9}" srcOrd="0" destOrd="0" presId="urn:microsoft.com/office/officeart/2005/8/layout/hierarchy1"/>
    <dgm:cxn modelId="{FB861A6D-C92C-4442-ACC2-63FEAE48DE62}" type="presOf" srcId="{5DB03679-974D-4829-A177-EEF38164D281}" destId="{49CE4434-8B94-4B1C-8A73-156A9FDCC55F}" srcOrd="0" destOrd="0" presId="urn:microsoft.com/office/officeart/2005/8/layout/hierarchy1"/>
    <dgm:cxn modelId="{9B101E50-B587-44F2-9B88-F6210EF45CDC}" srcId="{9A7829C9-D03E-4BF1-84EB-39A01129125A}" destId="{A4F58DA3-B4C2-49E7-8EB0-C590842F184D}" srcOrd="0" destOrd="0" parTransId="{C06E3C27-D795-4D2C-833F-5AD28EC3BA4D}" sibTransId="{5C05FE1D-4F41-4ECC-834F-6EA2F44D4168}"/>
    <dgm:cxn modelId="{FA8B4E52-CF61-42C8-9D68-40702A2F1A1C}" type="presOf" srcId="{16F3D47F-08AC-408D-B150-D79E31013037}" destId="{6CAC144A-31E4-42AD-B3B1-38469ACB1FB5}" srcOrd="0" destOrd="0" presId="urn:microsoft.com/office/officeart/2005/8/layout/hierarchy1"/>
    <dgm:cxn modelId="{221B6C54-3A65-442D-933D-08890053939E}" type="presOf" srcId="{CAD9F640-C9DE-4526-B5F6-719674F30785}" destId="{834CF15C-CACF-4DAC-99B7-DC78C5D2B497}" srcOrd="0" destOrd="0" presId="urn:microsoft.com/office/officeart/2005/8/layout/hierarchy1"/>
    <dgm:cxn modelId="{D4E5C575-F2CA-4D22-977E-FF05031821E2}" type="presOf" srcId="{022FB4FD-5BE7-4F9C-B8E0-A38637BC89C6}" destId="{7137D9B7-0061-48C0-B28A-F1315FAFFF06}" srcOrd="0" destOrd="0" presId="urn:microsoft.com/office/officeart/2005/8/layout/hierarchy1"/>
    <dgm:cxn modelId="{3B2AA679-5BAC-46EC-9FDB-9D61AF20DD07}" type="presOf" srcId="{D60EF683-3ACA-48ED-9170-7209065DF341}" destId="{7829D36C-5994-4281-878F-9AAE11018F40}" srcOrd="0" destOrd="0" presId="urn:microsoft.com/office/officeart/2005/8/layout/hierarchy1"/>
    <dgm:cxn modelId="{50FA207B-56AD-4604-98DA-BB64ABDF353D}" srcId="{5DB03679-974D-4829-A177-EEF38164D281}" destId="{16F3D47F-08AC-408D-B150-D79E31013037}" srcOrd="0" destOrd="0" parTransId="{474539A9-231C-4E6A-B931-D6C03E09C65C}" sibTransId="{FFD2C3E9-F866-43BE-9EDA-B149B6F78FAD}"/>
    <dgm:cxn modelId="{DF6CC580-600C-45DB-9A45-2E16CC729C02}" type="presOf" srcId="{F2EF4DD5-B453-4067-B622-A788D20FCBB1}" destId="{D2CE8A95-2405-4C3D-8CCF-C29F53808F82}" srcOrd="0" destOrd="0" presId="urn:microsoft.com/office/officeart/2005/8/layout/hierarchy1"/>
    <dgm:cxn modelId="{E026DA82-53AE-460A-A1F2-CEC32C225471}" type="presOf" srcId="{B65AC884-0CF0-4EB1-B791-ED05C33B197F}" destId="{DA2FCD32-1A35-4D55-844C-4236976E0444}" srcOrd="0" destOrd="0" presId="urn:microsoft.com/office/officeart/2005/8/layout/hierarchy1"/>
    <dgm:cxn modelId="{8967C386-EBC3-4A36-BAD4-F9EF69AF4F15}" type="presOf" srcId="{474539A9-231C-4E6A-B931-D6C03E09C65C}" destId="{3D69072F-DA34-40FF-9BE3-AB675120A1BB}" srcOrd="0" destOrd="0" presId="urn:microsoft.com/office/officeart/2005/8/layout/hierarchy1"/>
    <dgm:cxn modelId="{1C2A2087-127D-4E8E-AD36-52867344E423}" srcId="{859EFDFC-6721-4507-BCDB-75424C74E46C}" destId="{78F32B8C-423A-495D-98C9-4F4422DA8403}" srcOrd="0" destOrd="0" parTransId="{0883FFC2-E168-4FB6-8906-3E637FE3F064}" sibTransId="{0A060338-DECE-4DEC-9471-80BA9214EF23}"/>
    <dgm:cxn modelId="{F96BDB87-BFF6-46F4-A6B8-DDD7C5302AAC}" srcId="{A33DC335-4F58-45A5-BB8B-F7C84AE99A79}" destId="{A91964CB-549E-47B3-938E-8AF57B92CABC}" srcOrd="0" destOrd="0" parTransId="{F2EF4DD5-B453-4067-B622-A788D20FCBB1}" sibTransId="{90220C40-2519-4951-A48D-842AFA1AD121}"/>
    <dgm:cxn modelId="{A7C0BE90-BA0A-47F1-A42A-0E7F8F51D0AF}" type="presOf" srcId="{CFB77265-1448-47DA-8380-9D7454EC3761}" destId="{274E6859-A4F5-4B51-BB27-BBBA3C75C69E}" srcOrd="0" destOrd="0" presId="urn:microsoft.com/office/officeart/2005/8/layout/hierarchy1"/>
    <dgm:cxn modelId="{46641B97-EA1E-4747-B5FF-37AB4B7FB1E7}" srcId="{A33DC335-4F58-45A5-BB8B-F7C84AE99A79}" destId="{9A7829C9-D03E-4BF1-84EB-39A01129125A}" srcOrd="1" destOrd="0" parTransId="{EA09906F-071E-44CF-8487-C5494DF9F544}" sibTransId="{6F5FA2B7-A1E3-4B3C-BEDC-36CB347D0E01}"/>
    <dgm:cxn modelId="{1870C099-F9FA-4154-AC49-3EF412AB34D3}" type="presOf" srcId="{CE6EE9F2-E333-4110-96C8-F26310C72D68}" destId="{693EBED0-B718-41BC-8970-CCEFE7318C6C}" srcOrd="0" destOrd="0" presId="urn:microsoft.com/office/officeart/2005/8/layout/hierarchy1"/>
    <dgm:cxn modelId="{B68C4D9B-4EFA-460C-8150-27A0C61C0E23}" srcId="{B65AC884-0CF0-4EB1-B791-ED05C33B197F}" destId="{A33DC335-4F58-45A5-BB8B-F7C84AE99A79}" srcOrd="0" destOrd="0" parTransId="{D9ABD188-590C-43D9-98AC-72DDA4FD310E}" sibTransId="{487E8DD0-9FB6-42A8-BF4A-268CD939AE1B}"/>
    <dgm:cxn modelId="{BD6C689C-4BB8-4825-B554-4E8ECF054503}" srcId="{CFB77265-1448-47DA-8380-9D7454EC3761}" destId="{38274D1D-3DD0-4D91-87CF-6AA0A4B16D3F}" srcOrd="0" destOrd="0" parTransId="{5A3FE092-1B4F-4F10-A511-BAC0F2FC97AA}" sibTransId="{BAB047F6-306C-4905-91E1-AEEF9FF9F34B}"/>
    <dgm:cxn modelId="{5703BFAC-7277-4C7A-8F4F-E9DC93D7CB30}" type="presOf" srcId="{49CDAE59-71E7-48CE-9FE4-52958BF3ECA1}" destId="{2E648BB0-C880-4DEE-BB36-037D5EA575E2}" srcOrd="0" destOrd="0" presId="urn:microsoft.com/office/officeart/2005/8/layout/hierarchy1"/>
    <dgm:cxn modelId="{203C8EAF-0D81-4794-B9AA-6CD45313520F}" srcId="{A91964CB-549E-47B3-938E-8AF57B92CABC}" destId="{859EFDFC-6721-4507-BCDB-75424C74E46C}" srcOrd="1" destOrd="0" parTransId="{021F6814-5750-4010-96C7-DF813FE82C93}" sibTransId="{5BDD25AF-EE0A-4B7E-8FFC-8CE8E201381A}"/>
    <dgm:cxn modelId="{4882AEB0-649D-45D4-97D8-06AE9CEC6A96}" srcId="{A4F58DA3-B4C2-49E7-8EB0-C590842F184D}" destId="{CAD9F640-C9DE-4526-B5F6-719674F30785}" srcOrd="0" destOrd="0" parTransId="{E31E64F3-C881-4509-8308-6559BCA01793}" sibTransId="{6E6CB69D-49DC-4FFE-9AD8-C744B4906F02}"/>
    <dgm:cxn modelId="{DFF1F5B2-61B3-40AE-A8DC-8CA893399A9B}" type="presOf" srcId="{682EB111-A364-41F7-9069-5D93316836BA}" destId="{38A7FBEE-254B-40A5-BD87-A5DF457E79B3}" srcOrd="0" destOrd="0" presId="urn:microsoft.com/office/officeart/2005/8/layout/hierarchy1"/>
    <dgm:cxn modelId="{79D4B5B4-6A69-44C5-B136-0C334FE40F72}" type="presOf" srcId="{FCA76C05-A5C0-4394-96E9-B1DE6E653B44}" destId="{F6A858A9-63A9-4B5C-AE6F-506F3D413AB0}" srcOrd="0" destOrd="0" presId="urn:microsoft.com/office/officeart/2005/8/layout/hierarchy1"/>
    <dgm:cxn modelId="{F85D43B5-D3C3-4578-97F8-9603D86C4BCE}" type="presOf" srcId="{79C53B41-3764-4331-97AF-8D4ED92A35EF}" destId="{5A3DC9EE-C4B2-4BC1-BA10-C510594AB143}" srcOrd="0" destOrd="0" presId="urn:microsoft.com/office/officeart/2005/8/layout/hierarchy1"/>
    <dgm:cxn modelId="{4DC29EBA-A09F-4123-B9F2-4722FEAA0860}" type="presOf" srcId="{5ED0AB92-B63C-4B15-98F4-7875296410D2}" destId="{96294ABD-C499-4A83-9818-AA75E84C6010}" srcOrd="0" destOrd="0" presId="urn:microsoft.com/office/officeart/2005/8/layout/hierarchy1"/>
    <dgm:cxn modelId="{234C67BF-0306-42B6-9EA7-84FDB0817BF2}" srcId="{9A7829C9-D03E-4BF1-84EB-39A01129125A}" destId="{CFB77265-1448-47DA-8380-9D7454EC3761}" srcOrd="1" destOrd="0" parTransId="{DD765238-E056-4A48-B82A-0C6A37B3E87C}" sibTransId="{44CBE050-0D0A-478C-A0B3-C1196F0C0DCD}"/>
    <dgm:cxn modelId="{21A7C4BF-2CDD-4288-A4CB-A7DDC4EE3D72}" srcId="{0D76112A-3008-4EA7-829D-1B8811E0E594}" destId="{D60EF683-3ACA-48ED-9170-7209065DF341}" srcOrd="0" destOrd="0" parTransId="{79C53B41-3764-4331-97AF-8D4ED92A35EF}" sibTransId="{1B8273EF-93A9-4A3B-B380-A244B98B6C4A}"/>
    <dgm:cxn modelId="{1EF602C0-B3CE-470E-B822-CB1E2720865C}" srcId="{16F3D47F-08AC-408D-B150-D79E31013037}" destId="{682EB111-A364-41F7-9069-5D93316836BA}" srcOrd="0" destOrd="0" parTransId="{FCA76C05-A5C0-4394-96E9-B1DE6E653B44}" sibTransId="{8E5096A3-BEB2-4C07-AD1C-0F568AB58ADA}"/>
    <dgm:cxn modelId="{A3E610C6-E688-4343-89AE-BC8D8AF32921}" type="presOf" srcId="{021F6814-5750-4010-96C7-DF813FE82C93}" destId="{7F4D97DF-BBAD-4134-9096-29CBBF4CC1AD}" srcOrd="0" destOrd="0" presId="urn:microsoft.com/office/officeart/2005/8/layout/hierarchy1"/>
    <dgm:cxn modelId="{B34765C8-A2CC-42D5-9758-C27ED0E14BE8}" type="presOf" srcId="{A91964CB-549E-47B3-938E-8AF57B92CABC}" destId="{AB857F3A-840C-4A4D-A02C-D90A8ABC3631}" srcOrd="0" destOrd="0" presId="urn:microsoft.com/office/officeart/2005/8/layout/hierarchy1"/>
    <dgm:cxn modelId="{77DA5DCA-9F0F-4CBB-8685-B9134A62112E}" srcId="{78F32B8C-423A-495D-98C9-4F4422DA8403}" destId="{6B3EB223-B9FF-4183-BA0A-C4BCABF3E336}" srcOrd="0" destOrd="0" parTransId="{49CDAE59-71E7-48CE-9FE4-52958BF3ECA1}" sibTransId="{85071DF9-81F9-4A27-9F14-19D1B6118E31}"/>
    <dgm:cxn modelId="{1E2CA0CC-9BF2-4B38-AB0E-1BC07536CBAE}" type="presOf" srcId="{EA09906F-071E-44CF-8487-C5494DF9F544}" destId="{B25E163B-A8D9-43AF-A6C5-FA3FBA88BFC8}" srcOrd="0" destOrd="0" presId="urn:microsoft.com/office/officeart/2005/8/layout/hierarchy1"/>
    <dgm:cxn modelId="{E69CF2CD-3725-4372-B805-65E4A915B372}" type="presOf" srcId="{6B3EB223-B9FF-4183-BA0A-C4BCABF3E336}" destId="{E22E7DD2-7544-4FCD-B5AA-D998D02B0DFA}" srcOrd="0" destOrd="0" presId="urn:microsoft.com/office/officeart/2005/8/layout/hierarchy1"/>
    <dgm:cxn modelId="{37D0FBCE-9F54-40D6-9570-F9ACFBB04382}" type="presOf" srcId="{9A7829C9-D03E-4BF1-84EB-39A01129125A}" destId="{2A4945CD-003C-457A-85CC-A5EC438A861C}" srcOrd="0" destOrd="0" presId="urn:microsoft.com/office/officeart/2005/8/layout/hierarchy1"/>
    <dgm:cxn modelId="{D3D7A7DA-145E-4BA2-8EB2-4464457A994E}" type="presOf" srcId="{859EFDFC-6721-4507-BCDB-75424C74E46C}" destId="{C82B022F-FD3B-407D-A434-21FF849FFA4C}" srcOrd="0" destOrd="0" presId="urn:microsoft.com/office/officeart/2005/8/layout/hierarchy1"/>
    <dgm:cxn modelId="{D5FEC6DE-CEEB-4CDD-BDB1-CD31BF4FA097}" type="presOf" srcId="{38C96578-698D-4993-84E1-6157C490A775}" destId="{DDDB154D-B52B-4608-8016-0428EB56AF37}" srcOrd="0" destOrd="0" presId="urn:microsoft.com/office/officeart/2005/8/layout/hierarchy1"/>
    <dgm:cxn modelId="{38DABAE5-60E4-4247-B7F2-C388DE05F694}" type="presOf" srcId="{A4F58DA3-B4C2-49E7-8EB0-C590842F184D}" destId="{4B84BE53-D153-4A94-A82C-87D267750D99}" srcOrd="0" destOrd="0" presId="urn:microsoft.com/office/officeart/2005/8/layout/hierarchy1"/>
    <dgm:cxn modelId="{3354C8E9-09E6-48D0-A5B0-550999683285}" type="presOf" srcId="{5A3FE092-1B4F-4F10-A511-BAC0F2FC97AA}" destId="{C5AA9303-4221-43A4-A170-5027F9350069}" srcOrd="0" destOrd="0" presId="urn:microsoft.com/office/officeart/2005/8/layout/hierarchy1"/>
    <dgm:cxn modelId="{EF52C3EF-7B3D-4E09-8A08-DC19FCF777B9}" srcId="{A91964CB-549E-47B3-938E-8AF57B92CABC}" destId="{5DB03679-974D-4829-A177-EEF38164D281}" srcOrd="0" destOrd="0" parTransId="{81A7329D-5136-49D6-AC1B-FDDAEA242475}" sibTransId="{D2FE448D-5F9A-442E-9B73-44C594D3BA7F}"/>
    <dgm:cxn modelId="{16B8B1F1-728E-4383-A12F-7E02D3B87735}" type="presOf" srcId="{DD765238-E056-4A48-B82A-0C6A37B3E87C}" destId="{5092CAD2-8E0B-4194-AC08-E1DFA171F0E1}" srcOrd="0" destOrd="0" presId="urn:microsoft.com/office/officeart/2005/8/layout/hierarchy1"/>
    <dgm:cxn modelId="{95C8D7F7-E51E-4235-A694-AEB647A21B8F}" type="presOf" srcId="{BA1EE2E1-FF2A-4899-987B-D132A65956E0}" destId="{9095306E-A5D9-4716-A7BB-8A32316FB8E7}" srcOrd="0" destOrd="0" presId="urn:microsoft.com/office/officeart/2005/8/layout/hierarchy1"/>
    <dgm:cxn modelId="{8A38F913-4759-403E-AA16-ED32979A5C17}" type="presParOf" srcId="{DA2FCD32-1A35-4D55-844C-4236976E0444}" destId="{A5DFCFEF-5421-4551-A9B6-9238F14FB5C6}" srcOrd="0" destOrd="0" presId="urn:microsoft.com/office/officeart/2005/8/layout/hierarchy1"/>
    <dgm:cxn modelId="{B08CC649-98CB-4257-9048-1ACE5CEDA45F}" type="presParOf" srcId="{A5DFCFEF-5421-4551-A9B6-9238F14FB5C6}" destId="{9DCDF955-B4D9-4823-B6D1-49F4FB05B872}" srcOrd="0" destOrd="0" presId="urn:microsoft.com/office/officeart/2005/8/layout/hierarchy1"/>
    <dgm:cxn modelId="{C209D95D-040A-4DC9-B607-8BA58DFB796F}" type="presParOf" srcId="{9DCDF955-B4D9-4823-B6D1-49F4FB05B872}" destId="{B0BE0164-3315-4B03-B3D3-A52D48BE20AA}" srcOrd="0" destOrd="0" presId="urn:microsoft.com/office/officeart/2005/8/layout/hierarchy1"/>
    <dgm:cxn modelId="{FE521A4F-127D-437D-9B92-00BCDD2C5C4A}" type="presParOf" srcId="{9DCDF955-B4D9-4823-B6D1-49F4FB05B872}" destId="{7B917203-44A3-486D-B319-030B5FD8E7C5}" srcOrd="1" destOrd="0" presId="urn:microsoft.com/office/officeart/2005/8/layout/hierarchy1"/>
    <dgm:cxn modelId="{ACE63BDA-DE77-40AE-B86C-5100DED6D8AC}" type="presParOf" srcId="{A5DFCFEF-5421-4551-A9B6-9238F14FB5C6}" destId="{7C5E91A6-E666-40F8-A926-B4EB7D3636FC}" srcOrd="1" destOrd="0" presId="urn:microsoft.com/office/officeart/2005/8/layout/hierarchy1"/>
    <dgm:cxn modelId="{D833BFDF-3EBB-4BC6-808A-CA17326CDD49}" type="presParOf" srcId="{7C5E91A6-E666-40F8-A926-B4EB7D3636FC}" destId="{D2CE8A95-2405-4C3D-8CCF-C29F53808F82}" srcOrd="0" destOrd="0" presId="urn:microsoft.com/office/officeart/2005/8/layout/hierarchy1"/>
    <dgm:cxn modelId="{1622EABF-47DF-4884-B74E-ECBA0420FBEF}" type="presParOf" srcId="{7C5E91A6-E666-40F8-A926-B4EB7D3636FC}" destId="{247838C0-46CE-4B53-B192-E80E60379104}" srcOrd="1" destOrd="0" presId="urn:microsoft.com/office/officeart/2005/8/layout/hierarchy1"/>
    <dgm:cxn modelId="{B7AD9121-2F3B-40E3-AE0E-6CAAC95FA07A}" type="presParOf" srcId="{247838C0-46CE-4B53-B192-E80E60379104}" destId="{80B940F7-C84A-4145-A80C-6DAF1B433CEA}" srcOrd="0" destOrd="0" presId="urn:microsoft.com/office/officeart/2005/8/layout/hierarchy1"/>
    <dgm:cxn modelId="{4DAD2C05-5A5C-4E4A-A640-D89886B459BF}" type="presParOf" srcId="{80B940F7-C84A-4145-A80C-6DAF1B433CEA}" destId="{E26A95D6-2436-49CD-8346-CC59E21AEE4E}" srcOrd="0" destOrd="0" presId="urn:microsoft.com/office/officeart/2005/8/layout/hierarchy1"/>
    <dgm:cxn modelId="{6D760024-DF9E-423E-B016-19025E504C41}" type="presParOf" srcId="{80B940F7-C84A-4145-A80C-6DAF1B433CEA}" destId="{AB857F3A-840C-4A4D-A02C-D90A8ABC3631}" srcOrd="1" destOrd="0" presId="urn:microsoft.com/office/officeart/2005/8/layout/hierarchy1"/>
    <dgm:cxn modelId="{034D8979-E3C9-4009-B934-23AF9AF3620F}" type="presParOf" srcId="{247838C0-46CE-4B53-B192-E80E60379104}" destId="{CEB265FB-4C06-49DA-A528-34541801E556}" srcOrd="1" destOrd="0" presId="urn:microsoft.com/office/officeart/2005/8/layout/hierarchy1"/>
    <dgm:cxn modelId="{EA1ADADC-9396-4462-AA52-89137B4B9E1E}" type="presParOf" srcId="{CEB265FB-4C06-49DA-A528-34541801E556}" destId="{BF7BC50F-B5CC-467D-B578-E596A2425301}" srcOrd="0" destOrd="0" presId="urn:microsoft.com/office/officeart/2005/8/layout/hierarchy1"/>
    <dgm:cxn modelId="{34DA69A5-A0A4-45A1-82CC-B543641079FF}" type="presParOf" srcId="{CEB265FB-4C06-49DA-A528-34541801E556}" destId="{52E688A0-269B-40FF-8E7C-38ADB58BE967}" srcOrd="1" destOrd="0" presId="urn:microsoft.com/office/officeart/2005/8/layout/hierarchy1"/>
    <dgm:cxn modelId="{D41709CC-B456-4F98-AD14-8A7DEE336B87}" type="presParOf" srcId="{52E688A0-269B-40FF-8E7C-38ADB58BE967}" destId="{0F0E710E-DC45-48E3-8685-CC7FFB27B060}" srcOrd="0" destOrd="0" presId="urn:microsoft.com/office/officeart/2005/8/layout/hierarchy1"/>
    <dgm:cxn modelId="{57DEFB90-1067-43D8-8FCC-13E2ADBD8F09}" type="presParOf" srcId="{0F0E710E-DC45-48E3-8685-CC7FFB27B060}" destId="{95F2953F-3B61-47EA-9033-3F12B55C3FE7}" srcOrd="0" destOrd="0" presId="urn:microsoft.com/office/officeart/2005/8/layout/hierarchy1"/>
    <dgm:cxn modelId="{907D6397-10F5-49EB-805B-7FDB956443EA}" type="presParOf" srcId="{0F0E710E-DC45-48E3-8685-CC7FFB27B060}" destId="{49CE4434-8B94-4B1C-8A73-156A9FDCC55F}" srcOrd="1" destOrd="0" presId="urn:microsoft.com/office/officeart/2005/8/layout/hierarchy1"/>
    <dgm:cxn modelId="{C65CEA33-0C8E-4712-9B8F-07707A5786EB}" type="presParOf" srcId="{52E688A0-269B-40FF-8E7C-38ADB58BE967}" destId="{D4A25848-2B51-4FA1-8160-BFCB12CF517F}" srcOrd="1" destOrd="0" presId="urn:microsoft.com/office/officeart/2005/8/layout/hierarchy1"/>
    <dgm:cxn modelId="{31B5B6EB-84C8-46B8-B1A8-EA0A24DA4D16}" type="presParOf" srcId="{D4A25848-2B51-4FA1-8160-BFCB12CF517F}" destId="{3D69072F-DA34-40FF-9BE3-AB675120A1BB}" srcOrd="0" destOrd="0" presId="urn:microsoft.com/office/officeart/2005/8/layout/hierarchy1"/>
    <dgm:cxn modelId="{FC02F8C2-5F3E-43A0-9D60-89ED2909DFBE}" type="presParOf" srcId="{D4A25848-2B51-4FA1-8160-BFCB12CF517F}" destId="{C82D6E85-8D61-4B80-A68F-C0E4024F61AD}" srcOrd="1" destOrd="0" presId="urn:microsoft.com/office/officeart/2005/8/layout/hierarchy1"/>
    <dgm:cxn modelId="{D3F4B765-526A-4B39-A080-599C5B45B079}" type="presParOf" srcId="{C82D6E85-8D61-4B80-A68F-C0E4024F61AD}" destId="{11498248-4498-4E23-ABF6-1BFA2C5831B7}" srcOrd="0" destOrd="0" presId="urn:microsoft.com/office/officeart/2005/8/layout/hierarchy1"/>
    <dgm:cxn modelId="{3C212A66-CE99-45E7-A0C4-D04BB40ADC73}" type="presParOf" srcId="{11498248-4498-4E23-ABF6-1BFA2C5831B7}" destId="{6873082A-C25B-4E64-ADA5-3004FB268CE6}" srcOrd="0" destOrd="0" presId="urn:microsoft.com/office/officeart/2005/8/layout/hierarchy1"/>
    <dgm:cxn modelId="{B5907D87-F222-4B2C-B40B-321EB9CE5282}" type="presParOf" srcId="{11498248-4498-4E23-ABF6-1BFA2C5831B7}" destId="{6CAC144A-31E4-42AD-B3B1-38469ACB1FB5}" srcOrd="1" destOrd="0" presId="urn:microsoft.com/office/officeart/2005/8/layout/hierarchy1"/>
    <dgm:cxn modelId="{C146317C-AE14-4904-846B-2740C9780D66}" type="presParOf" srcId="{C82D6E85-8D61-4B80-A68F-C0E4024F61AD}" destId="{A6B88D55-1C7C-459C-A22F-CCB6C97734F7}" srcOrd="1" destOrd="0" presId="urn:microsoft.com/office/officeart/2005/8/layout/hierarchy1"/>
    <dgm:cxn modelId="{DEADD50C-1883-491D-A7DA-99C258E2E90F}" type="presParOf" srcId="{A6B88D55-1C7C-459C-A22F-CCB6C97734F7}" destId="{F6A858A9-63A9-4B5C-AE6F-506F3D413AB0}" srcOrd="0" destOrd="0" presId="urn:microsoft.com/office/officeart/2005/8/layout/hierarchy1"/>
    <dgm:cxn modelId="{937F72D3-585C-4087-9444-17C731561E70}" type="presParOf" srcId="{A6B88D55-1C7C-459C-A22F-CCB6C97734F7}" destId="{0938A856-9AE0-460C-B352-55A65C8E528D}" srcOrd="1" destOrd="0" presId="urn:microsoft.com/office/officeart/2005/8/layout/hierarchy1"/>
    <dgm:cxn modelId="{221160B8-79DD-41A7-8EBB-6F3C8308C532}" type="presParOf" srcId="{0938A856-9AE0-460C-B352-55A65C8E528D}" destId="{7A7F22B5-F9FF-4755-968C-B131DE082242}" srcOrd="0" destOrd="0" presId="urn:microsoft.com/office/officeart/2005/8/layout/hierarchy1"/>
    <dgm:cxn modelId="{A1702A0C-1E47-445F-B77F-15FB2B08D768}" type="presParOf" srcId="{7A7F22B5-F9FF-4755-968C-B131DE082242}" destId="{14112AF1-91A3-4EDD-981E-858877E262FB}" srcOrd="0" destOrd="0" presId="urn:microsoft.com/office/officeart/2005/8/layout/hierarchy1"/>
    <dgm:cxn modelId="{821BD0BE-88B1-4CFE-9E3C-EB45D7E5CACF}" type="presParOf" srcId="{7A7F22B5-F9FF-4755-968C-B131DE082242}" destId="{38A7FBEE-254B-40A5-BD87-A5DF457E79B3}" srcOrd="1" destOrd="0" presId="urn:microsoft.com/office/officeart/2005/8/layout/hierarchy1"/>
    <dgm:cxn modelId="{35763ED5-C8FF-487A-89B8-0B8B1AD78752}" type="presParOf" srcId="{0938A856-9AE0-460C-B352-55A65C8E528D}" destId="{A4894ABD-5950-408E-8726-6EBE574711C4}" srcOrd="1" destOrd="0" presId="urn:microsoft.com/office/officeart/2005/8/layout/hierarchy1"/>
    <dgm:cxn modelId="{14912D5E-68A2-4B68-A217-3E6458C790AB}" type="presParOf" srcId="{CEB265FB-4C06-49DA-A528-34541801E556}" destId="{7F4D97DF-BBAD-4134-9096-29CBBF4CC1AD}" srcOrd="2" destOrd="0" presId="urn:microsoft.com/office/officeart/2005/8/layout/hierarchy1"/>
    <dgm:cxn modelId="{F188CA09-926B-4383-BE8D-3B294AAC2E5F}" type="presParOf" srcId="{CEB265FB-4C06-49DA-A528-34541801E556}" destId="{CC95F8ED-BC0D-480C-82C2-6F227F8772C0}" srcOrd="3" destOrd="0" presId="urn:microsoft.com/office/officeart/2005/8/layout/hierarchy1"/>
    <dgm:cxn modelId="{7A1A7E6F-BF67-40C7-A9D6-2D9AEA6D0748}" type="presParOf" srcId="{CC95F8ED-BC0D-480C-82C2-6F227F8772C0}" destId="{5A717D7A-A2A3-426A-982F-3FF53E2858D0}" srcOrd="0" destOrd="0" presId="urn:microsoft.com/office/officeart/2005/8/layout/hierarchy1"/>
    <dgm:cxn modelId="{B2514EED-0972-47B7-9FA6-06F1BCBB42C1}" type="presParOf" srcId="{5A717D7A-A2A3-426A-982F-3FF53E2858D0}" destId="{5D42E3F1-3C96-4755-BBAA-5FB634E9FD9D}" srcOrd="0" destOrd="0" presId="urn:microsoft.com/office/officeart/2005/8/layout/hierarchy1"/>
    <dgm:cxn modelId="{4D6FBEEA-0631-4729-B52E-50541B8DFFFB}" type="presParOf" srcId="{5A717D7A-A2A3-426A-982F-3FF53E2858D0}" destId="{C82B022F-FD3B-407D-A434-21FF849FFA4C}" srcOrd="1" destOrd="0" presId="urn:microsoft.com/office/officeart/2005/8/layout/hierarchy1"/>
    <dgm:cxn modelId="{4AE4F245-1FC8-45A7-AFC2-D08EEF3DDB06}" type="presParOf" srcId="{CC95F8ED-BC0D-480C-82C2-6F227F8772C0}" destId="{373BC3EA-C26F-41C2-9900-2E12BD5A7267}" srcOrd="1" destOrd="0" presId="urn:microsoft.com/office/officeart/2005/8/layout/hierarchy1"/>
    <dgm:cxn modelId="{29F8F00A-2AFA-46B8-852E-28EB2E4C2D92}" type="presParOf" srcId="{373BC3EA-C26F-41C2-9900-2E12BD5A7267}" destId="{78CD4AA8-EF14-492C-9548-9C82584DA4DE}" srcOrd="0" destOrd="0" presId="urn:microsoft.com/office/officeart/2005/8/layout/hierarchy1"/>
    <dgm:cxn modelId="{A427CC96-C104-4DAB-9616-F18CE4402F0C}" type="presParOf" srcId="{373BC3EA-C26F-41C2-9900-2E12BD5A7267}" destId="{DE59CB2A-9A1B-4CDF-8865-5F18AA18C912}" srcOrd="1" destOrd="0" presId="urn:microsoft.com/office/officeart/2005/8/layout/hierarchy1"/>
    <dgm:cxn modelId="{65AF51E8-CAAD-4F97-AD0A-900FAC374CDB}" type="presParOf" srcId="{DE59CB2A-9A1B-4CDF-8865-5F18AA18C912}" destId="{AC3808C1-B61F-481D-B1C2-D4AFAAE3743A}" srcOrd="0" destOrd="0" presId="urn:microsoft.com/office/officeart/2005/8/layout/hierarchy1"/>
    <dgm:cxn modelId="{FB2D7715-6455-4E99-A26B-F2B6A53FF8DD}" type="presParOf" srcId="{AC3808C1-B61F-481D-B1C2-D4AFAAE3743A}" destId="{B33325A3-556F-4B40-9E12-449F62F9A862}" srcOrd="0" destOrd="0" presId="urn:microsoft.com/office/officeart/2005/8/layout/hierarchy1"/>
    <dgm:cxn modelId="{C6C93FD9-A25F-4705-A33A-7DF70728E430}" type="presParOf" srcId="{AC3808C1-B61F-481D-B1C2-D4AFAAE3743A}" destId="{80297E00-E98A-4796-BF8A-1A043AD26CF4}" srcOrd="1" destOrd="0" presId="urn:microsoft.com/office/officeart/2005/8/layout/hierarchy1"/>
    <dgm:cxn modelId="{A91D005C-D338-4260-8B28-23E606C73A61}" type="presParOf" srcId="{DE59CB2A-9A1B-4CDF-8865-5F18AA18C912}" destId="{CF307C38-6A6B-4338-BE58-6289F151253F}" srcOrd="1" destOrd="0" presId="urn:microsoft.com/office/officeart/2005/8/layout/hierarchy1"/>
    <dgm:cxn modelId="{1EF707F0-5B19-4F90-B9C6-8E4A4A2EF090}" type="presParOf" srcId="{CF307C38-6A6B-4338-BE58-6289F151253F}" destId="{2E648BB0-C880-4DEE-BB36-037D5EA575E2}" srcOrd="0" destOrd="0" presId="urn:microsoft.com/office/officeart/2005/8/layout/hierarchy1"/>
    <dgm:cxn modelId="{9431F6FE-3DC7-402F-B5CD-F9C3BAA33C25}" type="presParOf" srcId="{CF307C38-6A6B-4338-BE58-6289F151253F}" destId="{29B517C1-1329-4840-885C-59C7B56B9EE9}" srcOrd="1" destOrd="0" presId="urn:microsoft.com/office/officeart/2005/8/layout/hierarchy1"/>
    <dgm:cxn modelId="{0C3C1CF4-4C34-42DD-89B4-74E5514E261B}" type="presParOf" srcId="{29B517C1-1329-4840-885C-59C7B56B9EE9}" destId="{1C04C947-11E7-4BFE-A61A-89A8C181984D}" srcOrd="0" destOrd="0" presId="urn:microsoft.com/office/officeart/2005/8/layout/hierarchy1"/>
    <dgm:cxn modelId="{AF915F2A-8546-4FD0-92D2-64A1B6F298C2}" type="presParOf" srcId="{1C04C947-11E7-4BFE-A61A-89A8C181984D}" destId="{956F435E-4CCF-47E5-B12C-DD82DD613793}" srcOrd="0" destOrd="0" presId="urn:microsoft.com/office/officeart/2005/8/layout/hierarchy1"/>
    <dgm:cxn modelId="{76F7B7A8-FACA-484C-8B4A-A2161B06BE78}" type="presParOf" srcId="{1C04C947-11E7-4BFE-A61A-89A8C181984D}" destId="{E22E7DD2-7544-4FCD-B5AA-D998D02B0DFA}" srcOrd="1" destOrd="0" presId="urn:microsoft.com/office/officeart/2005/8/layout/hierarchy1"/>
    <dgm:cxn modelId="{ECF3ED4C-D41E-495A-B9F3-575C91B07D21}" type="presParOf" srcId="{29B517C1-1329-4840-885C-59C7B56B9EE9}" destId="{04C0AD88-75A8-44EB-9EA8-147B95BF39D9}" srcOrd="1" destOrd="0" presId="urn:microsoft.com/office/officeart/2005/8/layout/hierarchy1"/>
    <dgm:cxn modelId="{C4DFC53C-62D2-4D75-8EEE-A7CC80845FFD}" type="presParOf" srcId="{7C5E91A6-E666-40F8-A926-B4EB7D3636FC}" destId="{B25E163B-A8D9-43AF-A6C5-FA3FBA88BFC8}" srcOrd="2" destOrd="0" presId="urn:microsoft.com/office/officeart/2005/8/layout/hierarchy1"/>
    <dgm:cxn modelId="{E5ACABC4-38C7-4CA8-8BE1-ABE1B6B7AFE5}" type="presParOf" srcId="{7C5E91A6-E666-40F8-A926-B4EB7D3636FC}" destId="{7080C4BD-036C-417B-9398-B587B616A383}" srcOrd="3" destOrd="0" presId="urn:microsoft.com/office/officeart/2005/8/layout/hierarchy1"/>
    <dgm:cxn modelId="{6650775F-4C1D-41DA-A058-846892A29604}" type="presParOf" srcId="{7080C4BD-036C-417B-9398-B587B616A383}" destId="{ECCBF559-4FF3-4DE0-8F63-E51F9605A312}" srcOrd="0" destOrd="0" presId="urn:microsoft.com/office/officeart/2005/8/layout/hierarchy1"/>
    <dgm:cxn modelId="{A805AB94-58D5-4E28-BC4C-71F9E80FCEC1}" type="presParOf" srcId="{ECCBF559-4FF3-4DE0-8F63-E51F9605A312}" destId="{12E96862-08F3-489C-A13C-61076A7D8842}" srcOrd="0" destOrd="0" presId="urn:microsoft.com/office/officeart/2005/8/layout/hierarchy1"/>
    <dgm:cxn modelId="{DA7D9DBE-2B05-469E-98B8-CB13D9F4E182}" type="presParOf" srcId="{ECCBF559-4FF3-4DE0-8F63-E51F9605A312}" destId="{2A4945CD-003C-457A-85CC-A5EC438A861C}" srcOrd="1" destOrd="0" presId="urn:microsoft.com/office/officeart/2005/8/layout/hierarchy1"/>
    <dgm:cxn modelId="{9F47B243-D3F6-4B01-B7D6-43A3A392B61F}" type="presParOf" srcId="{7080C4BD-036C-417B-9398-B587B616A383}" destId="{FEDDE72E-7E94-492D-8EF1-3616E5854E0E}" srcOrd="1" destOrd="0" presId="urn:microsoft.com/office/officeart/2005/8/layout/hierarchy1"/>
    <dgm:cxn modelId="{007B7F5A-D1E5-4FE8-B386-5E5161E8F555}" type="presParOf" srcId="{FEDDE72E-7E94-492D-8EF1-3616E5854E0E}" destId="{2DE329F5-2B4F-48FA-96C8-7C36FBB6E622}" srcOrd="0" destOrd="0" presId="urn:microsoft.com/office/officeart/2005/8/layout/hierarchy1"/>
    <dgm:cxn modelId="{BE9293BF-AB3D-49D8-B8A9-C2115623EE20}" type="presParOf" srcId="{FEDDE72E-7E94-492D-8EF1-3616E5854E0E}" destId="{24827029-E677-4B5C-B712-9DFA75E362EC}" srcOrd="1" destOrd="0" presId="urn:microsoft.com/office/officeart/2005/8/layout/hierarchy1"/>
    <dgm:cxn modelId="{5EAAC0BE-7250-4C41-9CBD-69F5587C8857}" type="presParOf" srcId="{24827029-E677-4B5C-B712-9DFA75E362EC}" destId="{70E35818-7748-4609-8F97-3F44F201FBA6}" srcOrd="0" destOrd="0" presId="urn:microsoft.com/office/officeart/2005/8/layout/hierarchy1"/>
    <dgm:cxn modelId="{3C189112-D79D-4575-950E-B12F90B8EFD6}" type="presParOf" srcId="{70E35818-7748-4609-8F97-3F44F201FBA6}" destId="{955B5FE0-8A1E-4699-B61E-D4AF52E30273}" srcOrd="0" destOrd="0" presId="urn:microsoft.com/office/officeart/2005/8/layout/hierarchy1"/>
    <dgm:cxn modelId="{42FA85EC-0484-41F7-8A70-6695FD4B4F23}" type="presParOf" srcId="{70E35818-7748-4609-8F97-3F44F201FBA6}" destId="{4B84BE53-D153-4A94-A82C-87D267750D99}" srcOrd="1" destOrd="0" presId="urn:microsoft.com/office/officeart/2005/8/layout/hierarchy1"/>
    <dgm:cxn modelId="{839D1BBF-BBD9-4CA0-8653-0CF264A2DC33}" type="presParOf" srcId="{24827029-E677-4B5C-B712-9DFA75E362EC}" destId="{5C1B8279-35C3-4FB3-B0B8-2F3AEAB61E61}" srcOrd="1" destOrd="0" presId="urn:microsoft.com/office/officeart/2005/8/layout/hierarchy1"/>
    <dgm:cxn modelId="{0641380E-A837-4619-B43E-33C7B92B660D}" type="presParOf" srcId="{5C1B8279-35C3-4FB3-B0B8-2F3AEAB61E61}" destId="{A2ED324B-BDF0-4C3D-8915-9D2B8E667BC7}" srcOrd="0" destOrd="0" presId="urn:microsoft.com/office/officeart/2005/8/layout/hierarchy1"/>
    <dgm:cxn modelId="{1E0B4943-1C74-4154-BB0A-F01BFD004184}" type="presParOf" srcId="{5C1B8279-35C3-4FB3-B0B8-2F3AEAB61E61}" destId="{4591CFAE-AD71-42F9-AE6E-74470C55B9CC}" srcOrd="1" destOrd="0" presId="urn:microsoft.com/office/officeart/2005/8/layout/hierarchy1"/>
    <dgm:cxn modelId="{F34A5C25-E719-45EB-949E-D26E0B82267E}" type="presParOf" srcId="{4591CFAE-AD71-42F9-AE6E-74470C55B9CC}" destId="{B289AFFD-0978-4842-AA7B-49155354FD1A}" srcOrd="0" destOrd="0" presId="urn:microsoft.com/office/officeart/2005/8/layout/hierarchy1"/>
    <dgm:cxn modelId="{A6176CD8-9AF2-495E-903B-776B7A7F4B64}" type="presParOf" srcId="{B289AFFD-0978-4842-AA7B-49155354FD1A}" destId="{78455EB4-A917-4AE8-A729-180CE7367A97}" srcOrd="0" destOrd="0" presId="urn:microsoft.com/office/officeart/2005/8/layout/hierarchy1"/>
    <dgm:cxn modelId="{77E1E28F-4465-4FEC-87AF-ECC2CC25E924}" type="presParOf" srcId="{B289AFFD-0978-4842-AA7B-49155354FD1A}" destId="{834CF15C-CACF-4DAC-99B7-DC78C5D2B497}" srcOrd="1" destOrd="0" presId="urn:microsoft.com/office/officeart/2005/8/layout/hierarchy1"/>
    <dgm:cxn modelId="{DCBBBA8D-326B-4D54-8341-094168E368B1}" type="presParOf" srcId="{4591CFAE-AD71-42F9-AE6E-74470C55B9CC}" destId="{B39DD56E-65F5-4DA1-B64C-347B0A9AB1E3}" srcOrd="1" destOrd="0" presId="urn:microsoft.com/office/officeart/2005/8/layout/hierarchy1"/>
    <dgm:cxn modelId="{56390ED0-9DD5-448E-A8F7-25DF62045595}" type="presParOf" srcId="{B39DD56E-65F5-4DA1-B64C-347B0A9AB1E3}" destId="{96294ABD-C499-4A83-9818-AA75E84C6010}" srcOrd="0" destOrd="0" presId="urn:microsoft.com/office/officeart/2005/8/layout/hierarchy1"/>
    <dgm:cxn modelId="{E789C04F-3FCD-4B14-B81E-BA55CD08D568}" type="presParOf" srcId="{B39DD56E-65F5-4DA1-B64C-347B0A9AB1E3}" destId="{11E59242-C294-4DCA-B55E-334035F5BE46}" srcOrd="1" destOrd="0" presId="urn:microsoft.com/office/officeart/2005/8/layout/hierarchy1"/>
    <dgm:cxn modelId="{A35F012D-8D49-4BD8-BDFF-7BC87486B4BC}" type="presParOf" srcId="{11E59242-C294-4DCA-B55E-334035F5BE46}" destId="{80D19C6A-6BE6-4689-8FBE-F311B730D44F}" srcOrd="0" destOrd="0" presId="urn:microsoft.com/office/officeart/2005/8/layout/hierarchy1"/>
    <dgm:cxn modelId="{E5F55CAE-3AB7-41A6-B9A2-12BDC92C2897}" type="presParOf" srcId="{80D19C6A-6BE6-4689-8FBE-F311B730D44F}" destId="{F0A6B8DE-2089-4CDC-931A-99B31168BFCC}" srcOrd="0" destOrd="0" presId="urn:microsoft.com/office/officeart/2005/8/layout/hierarchy1"/>
    <dgm:cxn modelId="{E52DF4B1-2E19-4645-94DE-482F5C379918}" type="presParOf" srcId="{80D19C6A-6BE6-4689-8FBE-F311B730D44F}" destId="{944CBE1F-6CA4-49B3-86D3-2795707BF235}" srcOrd="1" destOrd="0" presId="urn:microsoft.com/office/officeart/2005/8/layout/hierarchy1"/>
    <dgm:cxn modelId="{29F24EB3-46FD-476F-874F-34EEAE1FA592}" type="presParOf" srcId="{11E59242-C294-4DCA-B55E-334035F5BE46}" destId="{A390C265-B4BE-4DB9-B0C0-A28A082E8D5E}" srcOrd="1" destOrd="0" presId="urn:microsoft.com/office/officeart/2005/8/layout/hierarchy1"/>
    <dgm:cxn modelId="{B6D3DB45-20AA-4F33-B9E9-418CAB9E8FC9}" type="presParOf" srcId="{FEDDE72E-7E94-492D-8EF1-3616E5854E0E}" destId="{5092CAD2-8E0B-4194-AC08-E1DFA171F0E1}" srcOrd="2" destOrd="0" presId="urn:microsoft.com/office/officeart/2005/8/layout/hierarchy1"/>
    <dgm:cxn modelId="{CADF63F6-86D0-4CCA-A404-632FA1F3089E}" type="presParOf" srcId="{FEDDE72E-7E94-492D-8EF1-3616E5854E0E}" destId="{349B4E0C-0B6B-4239-9FFB-B1961891F564}" srcOrd="3" destOrd="0" presId="urn:microsoft.com/office/officeart/2005/8/layout/hierarchy1"/>
    <dgm:cxn modelId="{11E19FCE-C2D0-4EA9-B75F-5D7F4F066582}" type="presParOf" srcId="{349B4E0C-0B6B-4239-9FFB-B1961891F564}" destId="{4D8B4FB2-5768-4E48-B2EF-DDEE728ED452}" srcOrd="0" destOrd="0" presId="urn:microsoft.com/office/officeart/2005/8/layout/hierarchy1"/>
    <dgm:cxn modelId="{7BD2A065-D599-4BB9-A205-2A303FF4A48B}" type="presParOf" srcId="{4D8B4FB2-5768-4E48-B2EF-DDEE728ED452}" destId="{05A3B7DC-4D0D-4918-BF2A-2B4F46F03DCC}" srcOrd="0" destOrd="0" presId="urn:microsoft.com/office/officeart/2005/8/layout/hierarchy1"/>
    <dgm:cxn modelId="{71CDAACA-79AC-453C-9E13-9BAC5CABAF39}" type="presParOf" srcId="{4D8B4FB2-5768-4E48-B2EF-DDEE728ED452}" destId="{274E6859-A4F5-4B51-BB27-BBBA3C75C69E}" srcOrd="1" destOrd="0" presId="urn:microsoft.com/office/officeart/2005/8/layout/hierarchy1"/>
    <dgm:cxn modelId="{32C5015F-43CD-4328-9A1C-738D8C8F2265}" type="presParOf" srcId="{349B4E0C-0B6B-4239-9FFB-B1961891F564}" destId="{6C549F52-53EB-46F6-A5E9-71AAF25F069F}" srcOrd="1" destOrd="0" presId="urn:microsoft.com/office/officeart/2005/8/layout/hierarchy1"/>
    <dgm:cxn modelId="{9B64FB8C-FC17-4610-9096-C76B565EDFEE}" type="presParOf" srcId="{6C549F52-53EB-46F6-A5E9-71AAF25F069F}" destId="{C5AA9303-4221-43A4-A170-5027F9350069}" srcOrd="0" destOrd="0" presId="urn:microsoft.com/office/officeart/2005/8/layout/hierarchy1"/>
    <dgm:cxn modelId="{B91F4AE4-752D-4218-A6BE-95D9EB3F223A}" type="presParOf" srcId="{6C549F52-53EB-46F6-A5E9-71AAF25F069F}" destId="{83DEE015-B043-463D-A69B-AD8F65D26AC7}" srcOrd="1" destOrd="0" presId="urn:microsoft.com/office/officeart/2005/8/layout/hierarchy1"/>
    <dgm:cxn modelId="{FE9C829C-3553-4B6F-A087-E19E1B3DB099}" type="presParOf" srcId="{83DEE015-B043-463D-A69B-AD8F65D26AC7}" destId="{A767D289-4739-4F09-BDF1-168F29A15FC7}" srcOrd="0" destOrd="0" presId="urn:microsoft.com/office/officeart/2005/8/layout/hierarchy1"/>
    <dgm:cxn modelId="{0798D901-6469-492A-BAFD-28CCE1B5E939}" type="presParOf" srcId="{A767D289-4739-4F09-BDF1-168F29A15FC7}" destId="{846D614B-17C3-4888-8A8B-45933B2D2268}" srcOrd="0" destOrd="0" presId="urn:microsoft.com/office/officeart/2005/8/layout/hierarchy1"/>
    <dgm:cxn modelId="{AF3EE484-394D-4E09-96C4-6BB7A298809E}" type="presParOf" srcId="{A767D289-4739-4F09-BDF1-168F29A15FC7}" destId="{3DD2FFC0-16F4-45EC-81A8-0747BFC9BCA9}" srcOrd="1" destOrd="0" presId="urn:microsoft.com/office/officeart/2005/8/layout/hierarchy1"/>
    <dgm:cxn modelId="{89FF945D-3B94-46C2-936A-90B77DF6497D}" type="presParOf" srcId="{83DEE015-B043-463D-A69B-AD8F65D26AC7}" destId="{E28B634A-7234-4C25-847F-CBF9B73CEF56}" srcOrd="1" destOrd="0" presId="urn:microsoft.com/office/officeart/2005/8/layout/hierarchy1"/>
    <dgm:cxn modelId="{DD8CE631-CD95-47C3-B198-FEAB69D5C49E}" type="presParOf" srcId="{E28B634A-7234-4C25-847F-CBF9B73CEF56}" destId="{B3B2D774-D8A7-41E0-84FB-41F06FDEE9DB}" srcOrd="0" destOrd="0" presId="urn:microsoft.com/office/officeart/2005/8/layout/hierarchy1"/>
    <dgm:cxn modelId="{43F8F85B-C3F6-4C99-A56C-12143AF665A9}" type="presParOf" srcId="{E28B634A-7234-4C25-847F-CBF9B73CEF56}" destId="{E410F70A-D30A-48D4-8800-3D580A4EAF71}" srcOrd="1" destOrd="0" presId="urn:microsoft.com/office/officeart/2005/8/layout/hierarchy1"/>
    <dgm:cxn modelId="{1561205E-66A7-4A90-A78F-D80EA7F3AC87}" type="presParOf" srcId="{E410F70A-D30A-48D4-8800-3D580A4EAF71}" destId="{3F16E80F-BBC9-4716-9DAA-6F1202BC0CF1}" srcOrd="0" destOrd="0" presId="urn:microsoft.com/office/officeart/2005/8/layout/hierarchy1"/>
    <dgm:cxn modelId="{5F9A95FA-9A2A-45E1-AF9D-5ED295CDAD06}" type="presParOf" srcId="{3F16E80F-BBC9-4716-9DAA-6F1202BC0CF1}" destId="{2F3D6C47-42A9-4738-92B4-36633E5227CE}" srcOrd="0" destOrd="0" presId="urn:microsoft.com/office/officeart/2005/8/layout/hierarchy1"/>
    <dgm:cxn modelId="{F4BCC20E-9267-4C4F-87FD-1A5FDE6A8CE9}" type="presParOf" srcId="{3F16E80F-BBC9-4716-9DAA-6F1202BC0CF1}" destId="{DDDB154D-B52B-4608-8016-0428EB56AF37}" srcOrd="1" destOrd="0" presId="urn:microsoft.com/office/officeart/2005/8/layout/hierarchy1"/>
    <dgm:cxn modelId="{550CA9E3-3257-4884-9C07-F19E2AC4C28E}" type="presParOf" srcId="{E410F70A-D30A-48D4-8800-3D580A4EAF71}" destId="{90A28DDC-629F-4900-9ECF-97D4E77BC3DA}" srcOrd="1" destOrd="0" presId="urn:microsoft.com/office/officeart/2005/8/layout/hierarchy1"/>
    <dgm:cxn modelId="{0C134CE7-5132-4B78-A814-6856B12D87D0}" type="presParOf" srcId="{FEDDE72E-7E94-492D-8EF1-3616E5854E0E}" destId="{693EBED0-B718-41BC-8970-CCEFE7318C6C}" srcOrd="4" destOrd="0" presId="urn:microsoft.com/office/officeart/2005/8/layout/hierarchy1"/>
    <dgm:cxn modelId="{35580D1F-F06F-4AA9-8A6B-9E39E46A854B}" type="presParOf" srcId="{FEDDE72E-7E94-492D-8EF1-3616E5854E0E}" destId="{61846153-CE6D-4FCA-B6B6-037E8CE61223}" srcOrd="5" destOrd="0" presId="urn:microsoft.com/office/officeart/2005/8/layout/hierarchy1"/>
    <dgm:cxn modelId="{8369F2D0-BA63-4481-9086-B796BD0896D5}" type="presParOf" srcId="{61846153-CE6D-4FCA-B6B6-037E8CE61223}" destId="{3B205C2F-7E91-4082-929A-897C55E6FF06}" srcOrd="0" destOrd="0" presId="urn:microsoft.com/office/officeart/2005/8/layout/hierarchy1"/>
    <dgm:cxn modelId="{668D63AD-2352-4135-9E2D-22FD53B5BC63}" type="presParOf" srcId="{3B205C2F-7E91-4082-929A-897C55E6FF06}" destId="{94F2500D-A075-4CA6-8550-D97EF3A72E4B}" srcOrd="0" destOrd="0" presId="urn:microsoft.com/office/officeart/2005/8/layout/hierarchy1"/>
    <dgm:cxn modelId="{DDE93273-22D4-4B70-ADCE-6658DB161CBC}" type="presParOf" srcId="{3B205C2F-7E91-4082-929A-897C55E6FF06}" destId="{3CAE6512-4EA5-47A9-AF0B-0C44A16D382B}" srcOrd="1" destOrd="0" presId="urn:microsoft.com/office/officeart/2005/8/layout/hierarchy1"/>
    <dgm:cxn modelId="{B2DD1D04-72E0-4C55-8AA0-548A91897FBD}" type="presParOf" srcId="{61846153-CE6D-4FCA-B6B6-037E8CE61223}" destId="{1220E80F-2671-4FF2-A070-F5746A2E58D9}" srcOrd="1" destOrd="0" presId="urn:microsoft.com/office/officeart/2005/8/layout/hierarchy1"/>
    <dgm:cxn modelId="{8F951091-62E3-4D6B-B773-0313E06D9D43}" type="presParOf" srcId="{1220E80F-2671-4FF2-A070-F5746A2E58D9}" destId="{5A3DC9EE-C4B2-4BC1-BA10-C510594AB143}" srcOrd="0" destOrd="0" presId="urn:microsoft.com/office/officeart/2005/8/layout/hierarchy1"/>
    <dgm:cxn modelId="{1D2CF07B-EBA4-4769-A3C2-58FA5D2FD807}" type="presParOf" srcId="{1220E80F-2671-4FF2-A070-F5746A2E58D9}" destId="{442081D8-F7D0-46DE-A871-38382597DEAA}" srcOrd="1" destOrd="0" presId="urn:microsoft.com/office/officeart/2005/8/layout/hierarchy1"/>
    <dgm:cxn modelId="{2A4CEEE9-6BC0-431B-A0CD-53045C9D4778}" type="presParOf" srcId="{442081D8-F7D0-46DE-A871-38382597DEAA}" destId="{1F59869A-0FA8-4C77-A07F-2BBD6092C58A}" srcOrd="0" destOrd="0" presId="urn:microsoft.com/office/officeart/2005/8/layout/hierarchy1"/>
    <dgm:cxn modelId="{70D37236-5960-4657-ACB9-E9D77FA5FFB8}" type="presParOf" srcId="{1F59869A-0FA8-4C77-A07F-2BBD6092C58A}" destId="{D0D1C916-9E25-4E1B-841D-3520C9CC9482}" srcOrd="0" destOrd="0" presId="urn:microsoft.com/office/officeart/2005/8/layout/hierarchy1"/>
    <dgm:cxn modelId="{5DBD03B6-C56B-4FB0-BDDE-6FFB09F93B12}" type="presParOf" srcId="{1F59869A-0FA8-4C77-A07F-2BBD6092C58A}" destId="{7829D36C-5994-4281-878F-9AAE11018F40}" srcOrd="1" destOrd="0" presId="urn:microsoft.com/office/officeart/2005/8/layout/hierarchy1"/>
    <dgm:cxn modelId="{F3E775D6-3684-4590-BA8A-3EB7919F0190}" type="presParOf" srcId="{442081D8-F7D0-46DE-A871-38382597DEAA}" destId="{91561BEB-A162-4ABE-BCE0-F8CD26DBDB74}" srcOrd="1" destOrd="0" presId="urn:microsoft.com/office/officeart/2005/8/layout/hierarchy1"/>
    <dgm:cxn modelId="{36799F4F-4C1C-4303-9D72-8A5854E69DC9}" type="presParOf" srcId="{91561BEB-A162-4ABE-BCE0-F8CD26DBDB74}" destId="{9095306E-A5D9-4716-A7BB-8A32316FB8E7}" srcOrd="0" destOrd="0" presId="urn:microsoft.com/office/officeart/2005/8/layout/hierarchy1"/>
    <dgm:cxn modelId="{E2E5C87A-67ED-4F1A-905E-0CA7D54E637F}" type="presParOf" srcId="{91561BEB-A162-4ABE-BCE0-F8CD26DBDB74}" destId="{3337D92C-CEE4-4ACE-8BDD-086CDAE82F17}" srcOrd="1" destOrd="0" presId="urn:microsoft.com/office/officeart/2005/8/layout/hierarchy1"/>
    <dgm:cxn modelId="{7A4F761F-CFFE-4B5E-A407-80CB931B9B21}" type="presParOf" srcId="{3337D92C-CEE4-4ACE-8BDD-086CDAE82F17}" destId="{1F207AAC-FEF3-4B6E-B10B-AD7365F2A5EF}" srcOrd="0" destOrd="0" presId="urn:microsoft.com/office/officeart/2005/8/layout/hierarchy1"/>
    <dgm:cxn modelId="{1409DBAB-1495-43F4-847C-093B3FF5F98C}" type="presParOf" srcId="{1F207AAC-FEF3-4B6E-B10B-AD7365F2A5EF}" destId="{545112E6-B0DE-4BE4-B8E6-F24ACD407A05}" srcOrd="0" destOrd="0" presId="urn:microsoft.com/office/officeart/2005/8/layout/hierarchy1"/>
    <dgm:cxn modelId="{EB8CF058-6511-4F49-A6C4-C017804E7DFB}" type="presParOf" srcId="{1F207AAC-FEF3-4B6E-B10B-AD7365F2A5EF}" destId="{7137D9B7-0061-48C0-B28A-F1315FAFFF06}" srcOrd="1" destOrd="0" presId="urn:microsoft.com/office/officeart/2005/8/layout/hierarchy1"/>
    <dgm:cxn modelId="{9D887AA9-B42F-4C9B-ACA9-BF82C902DCFB}" type="presParOf" srcId="{3337D92C-CEE4-4ACE-8BDD-086CDAE82F17}" destId="{8D01780D-EFF0-40D2-A843-5AB1C9C4C87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3BEAB2D-864A-4C04-AE71-AA58C96A0F2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D812524-5B9C-4B68-896E-3C707A2506C0}">
      <dgm:prSet phldrT="[Text]" custT="1"/>
      <dgm:spPr/>
      <dgm:t>
        <a:bodyPr/>
        <a:lstStyle/>
        <a:p>
          <a:pPr rtl="1"/>
          <a:r>
            <a:rPr lang="he-IL" sz="900" dirty="0" err="1"/>
            <a:t>מיגו</a:t>
          </a:r>
          <a:endParaRPr lang="he-IL" sz="900" dirty="0"/>
        </a:p>
      </dgm:t>
    </dgm:pt>
    <dgm:pt modelId="{C324F352-1A3F-425A-90F0-3280041727A0}" type="parTrans" cxnId="{5AA2A17B-B6F6-435D-9285-4976F25C74FE}">
      <dgm:prSet/>
      <dgm:spPr/>
      <dgm:t>
        <a:bodyPr/>
        <a:lstStyle/>
        <a:p>
          <a:pPr rtl="1"/>
          <a:endParaRPr lang="he-IL"/>
        </a:p>
      </dgm:t>
    </dgm:pt>
    <dgm:pt modelId="{2E67D982-82AD-42AB-AE4D-BEBAC988BAEC}" type="sibTrans" cxnId="{5AA2A17B-B6F6-435D-9285-4976F25C74FE}">
      <dgm:prSet/>
      <dgm:spPr/>
      <dgm:t>
        <a:bodyPr/>
        <a:lstStyle/>
        <a:p>
          <a:pPr rtl="1"/>
          <a:endParaRPr lang="he-IL"/>
        </a:p>
      </dgm:t>
    </dgm:pt>
    <dgm:pt modelId="{9510DA5F-DFDF-4F71-AE45-DAF8E8852B2E}">
      <dgm:prSet phldrT="[Text]" custT="1"/>
      <dgm:spPr/>
      <dgm:t>
        <a:bodyPr/>
        <a:lstStyle/>
        <a:p>
          <a:pPr rtl="1"/>
          <a:r>
            <a:rPr lang="he-IL" sz="900" dirty="0"/>
            <a:t>מה לי לשקר, </a:t>
          </a:r>
          <a:br>
            <a:rPr lang="en-US" sz="900" dirty="0"/>
          </a:br>
          <a:r>
            <a:rPr lang="en-US" sz="900" dirty="0"/>
            <a:t>and we should believe him</a:t>
          </a:r>
          <a:endParaRPr lang="he-IL" sz="900" dirty="0"/>
        </a:p>
      </dgm:t>
    </dgm:pt>
    <dgm:pt modelId="{FF7E2359-FA83-4BBD-8182-D76B25DA09FE}" type="parTrans" cxnId="{33BC53BC-92A6-491F-8E47-A7873C5FB3E1}">
      <dgm:prSet/>
      <dgm:spPr/>
      <dgm:t>
        <a:bodyPr/>
        <a:lstStyle/>
        <a:p>
          <a:pPr rtl="1"/>
          <a:endParaRPr lang="he-IL"/>
        </a:p>
      </dgm:t>
    </dgm:pt>
    <dgm:pt modelId="{E229B49B-02E1-4D20-BB7B-B4F4B722C5BF}" type="sibTrans" cxnId="{33BC53BC-92A6-491F-8E47-A7873C5FB3E1}">
      <dgm:prSet/>
      <dgm:spPr/>
      <dgm:t>
        <a:bodyPr/>
        <a:lstStyle/>
        <a:p>
          <a:pPr rtl="1"/>
          <a:endParaRPr lang="he-IL"/>
        </a:p>
      </dgm:t>
    </dgm:pt>
    <dgm:pt modelId="{7543EDDF-619A-436E-8C40-E6CDF757830E}">
      <dgm:prSet phldrT="[Text]" custT="1"/>
      <dgm:spPr/>
      <dgm:t>
        <a:bodyPr/>
        <a:lstStyle/>
        <a:p>
          <a:pPr rtl="1"/>
          <a:r>
            <a:rPr lang="he-IL" sz="900" dirty="0"/>
            <a:t>כוח הטענה</a:t>
          </a:r>
          <a:br>
            <a:rPr lang="en-US" sz="900" dirty="0"/>
          </a:br>
          <a:r>
            <a:rPr lang="en-US" sz="900" dirty="0"/>
            <a:t>he has legal leverage</a:t>
          </a:r>
          <a:endParaRPr lang="he-IL" sz="900" dirty="0"/>
        </a:p>
      </dgm:t>
    </dgm:pt>
    <dgm:pt modelId="{5AD519AB-857E-4AD8-873A-50F16BBE584D}" type="parTrans" cxnId="{E3CB2607-D92D-4379-B7EF-5808DF3D81B6}">
      <dgm:prSet/>
      <dgm:spPr/>
      <dgm:t>
        <a:bodyPr/>
        <a:lstStyle/>
        <a:p>
          <a:pPr rtl="1"/>
          <a:endParaRPr lang="he-IL"/>
        </a:p>
      </dgm:t>
    </dgm:pt>
    <dgm:pt modelId="{AA2230F8-DDDB-4E23-A2F7-940892873A67}" type="sibTrans" cxnId="{E3CB2607-D92D-4379-B7EF-5808DF3D81B6}">
      <dgm:prSet/>
      <dgm:spPr/>
      <dgm:t>
        <a:bodyPr/>
        <a:lstStyle/>
        <a:p>
          <a:pPr rtl="1"/>
          <a:endParaRPr lang="he-IL"/>
        </a:p>
      </dgm:t>
    </dgm:pt>
    <dgm:pt modelId="{B20A18FC-E8EE-4D4F-8C8B-D1E78E8D956B}">
      <dgm:prSet phldrT="[Text]" custT="1"/>
      <dgm:spPr/>
      <dgm:t>
        <a:bodyPr/>
        <a:lstStyle/>
        <a:p>
          <a:pPr rtl="1"/>
          <a:r>
            <a:rPr lang="he-IL" sz="900" dirty="0"/>
            <a:t>רב אלחנן &amp; ר שמעון </a:t>
          </a:r>
          <a:r>
            <a:rPr lang="he-IL" sz="900" dirty="0" err="1"/>
            <a:t>שקופ</a:t>
          </a:r>
          <a:r>
            <a:rPr lang="he-IL" sz="900" dirty="0"/>
            <a:t>- אנן סהדי</a:t>
          </a:r>
          <a:br>
            <a:rPr lang="en-US" sz="900" dirty="0"/>
          </a:br>
          <a:r>
            <a:rPr lang="en-US" sz="900" dirty="0"/>
            <a:t>if he were lying he has a much better claim, so must not be lying</a:t>
          </a:r>
          <a:endParaRPr lang="he-IL" sz="900" dirty="0"/>
        </a:p>
      </dgm:t>
    </dgm:pt>
    <dgm:pt modelId="{31F0B744-A94F-4CD1-B663-181A5E0417B6}" type="parTrans" cxnId="{78B7CBB6-1E24-4B37-A854-BA38EA5672E2}">
      <dgm:prSet/>
      <dgm:spPr/>
      <dgm:t>
        <a:bodyPr/>
        <a:lstStyle/>
        <a:p>
          <a:pPr rtl="1"/>
          <a:endParaRPr lang="he-IL"/>
        </a:p>
      </dgm:t>
    </dgm:pt>
    <dgm:pt modelId="{E96E211E-AD12-492D-971E-1C63F99AB192}" type="sibTrans" cxnId="{78B7CBB6-1E24-4B37-A854-BA38EA5672E2}">
      <dgm:prSet/>
      <dgm:spPr/>
      <dgm:t>
        <a:bodyPr/>
        <a:lstStyle/>
        <a:p>
          <a:pPr rtl="1"/>
          <a:endParaRPr lang="he-IL"/>
        </a:p>
      </dgm:t>
    </dgm:pt>
    <dgm:pt modelId="{0645DF82-B3C3-48AA-AAEB-8DED6A9ADBFA}">
      <dgm:prSet phldrT="[Text]" custT="1"/>
      <dgm:spPr/>
      <dgm:t>
        <a:bodyPr/>
        <a:lstStyle/>
        <a:p>
          <a:pPr rtl="1"/>
          <a:r>
            <a:rPr lang="he-IL" sz="900" dirty="0"/>
            <a:t>רב אחלנן- </a:t>
          </a:r>
          <a:r>
            <a:rPr lang="he-IL" sz="900" b="1" u="sng" dirty="0"/>
            <a:t>דין</a:t>
          </a:r>
          <a:r>
            <a:rPr lang="he-IL" sz="900" dirty="0"/>
            <a:t> נאמנות</a:t>
          </a:r>
          <a:br>
            <a:rPr lang="en-US" sz="900" dirty="0"/>
          </a:br>
          <a:r>
            <a:rPr lang="en-US" sz="900" dirty="0"/>
            <a:t>his solid claim gives him legal/strategic believability, that he can apply elsewhere</a:t>
          </a:r>
          <a:endParaRPr lang="he-IL" sz="900" dirty="0"/>
        </a:p>
      </dgm:t>
    </dgm:pt>
    <dgm:pt modelId="{633A37F7-3A65-4C05-990F-DA11858C578C}" type="parTrans" cxnId="{0A0539BB-CDAE-4A7C-B2F1-78D1BFC4C14F}">
      <dgm:prSet/>
      <dgm:spPr/>
      <dgm:t>
        <a:bodyPr/>
        <a:lstStyle/>
        <a:p>
          <a:pPr rtl="1"/>
          <a:endParaRPr lang="he-IL"/>
        </a:p>
      </dgm:t>
    </dgm:pt>
    <dgm:pt modelId="{02F6ADEA-A1F0-4EC0-AF03-9EC7694C2A52}" type="sibTrans" cxnId="{0A0539BB-CDAE-4A7C-B2F1-78D1BFC4C14F}">
      <dgm:prSet/>
      <dgm:spPr/>
      <dgm:t>
        <a:bodyPr/>
        <a:lstStyle/>
        <a:p>
          <a:pPr rtl="1"/>
          <a:endParaRPr lang="he-IL"/>
        </a:p>
      </dgm:t>
    </dgm:pt>
    <dgm:pt modelId="{E837FDAD-3B86-4214-B640-670E8732FCBD}">
      <dgm:prSet phldrT="[Text]" custT="1"/>
      <dgm:spPr/>
      <dgm:t>
        <a:bodyPr/>
        <a:lstStyle/>
        <a:p>
          <a:pPr rtl="1"/>
          <a:r>
            <a:rPr lang="he-IL" sz="900" dirty="0"/>
            <a:t>ר שמעון </a:t>
          </a:r>
          <a:r>
            <a:rPr lang="he-IL" sz="900" dirty="0" err="1"/>
            <a:t>שקופ</a:t>
          </a:r>
          <a:r>
            <a:rPr lang="he-IL" sz="900" dirty="0"/>
            <a:t>- מוחזקות </a:t>
          </a:r>
          <a:r>
            <a:rPr lang="he-IL" sz="900" b="1" u="sng" dirty="0"/>
            <a:t>בחפצה</a:t>
          </a:r>
          <a:br>
            <a:rPr lang="en-US" sz="900" dirty="0"/>
          </a:br>
          <a:r>
            <a:rPr lang="en-US" sz="900" dirty="0"/>
            <a:t>his potential claim makes him the one in “possession”</a:t>
          </a:r>
          <a:endParaRPr lang="he-IL" sz="900" dirty="0"/>
        </a:p>
      </dgm:t>
    </dgm:pt>
    <dgm:pt modelId="{B746A6A1-F107-4E2F-AD8D-1A944BE9DFC0}" type="parTrans" cxnId="{30DBA8C9-4DF1-43B3-82E6-8BE04D839093}">
      <dgm:prSet/>
      <dgm:spPr/>
      <dgm:t>
        <a:bodyPr/>
        <a:lstStyle/>
        <a:p>
          <a:pPr rtl="1"/>
          <a:endParaRPr lang="he-IL"/>
        </a:p>
      </dgm:t>
    </dgm:pt>
    <dgm:pt modelId="{36FB2EF6-BC3A-4346-9CAC-3683F153B5E7}" type="sibTrans" cxnId="{30DBA8C9-4DF1-43B3-82E6-8BE04D839093}">
      <dgm:prSet/>
      <dgm:spPr/>
      <dgm:t>
        <a:bodyPr/>
        <a:lstStyle/>
        <a:p>
          <a:pPr rtl="1"/>
          <a:endParaRPr lang="he-IL"/>
        </a:p>
      </dgm:t>
    </dgm:pt>
    <dgm:pt modelId="{272AAA34-2B5D-40F3-8AEC-C4E46C8560F0}">
      <dgm:prSet phldrT="[Text]" custT="1"/>
      <dgm:spPr/>
      <dgm:t>
        <a:bodyPr/>
        <a:lstStyle/>
        <a:p>
          <a:pPr rtl="1"/>
          <a:r>
            <a:rPr lang="he-IL" sz="900" dirty="0"/>
            <a:t>ר נחום- </a:t>
          </a:r>
          <a:r>
            <a:rPr lang="he-IL" sz="900" b="1" dirty="0"/>
            <a:t>כוח </a:t>
          </a:r>
          <a:r>
            <a:rPr lang="he-IL" sz="900" b="1" u="sng" dirty="0" err="1"/>
            <a:t>בב"ד</a:t>
          </a:r>
          <a:r>
            <a:rPr lang="he-IL" sz="900" b="1" dirty="0"/>
            <a:t> מדין טוען ונטען,</a:t>
          </a:r>
          <a:r>
            <a:rPr lang="he-IL" sz="900" dirty="0"/>
            <a:t> שהשני חייב להוכיח עמדתו</a:t>
          </a:r>
          <a:br>
            <a:rPr lang="en-US" sz="900" dirty="0"/>
          </a:br>
          <a:r>
            <a:rPr lang="en-US" sz="900" dirty="0"/>
            <a:t>I can demand he prove his claim</a:t>
          </a:r>
          <a:endParaRPr lang="he-IL" sz="900" dirty="0"/>
        </a:p>
      </dgm:t>
    </dgm:pt>
    <dgm:pt modelId="{4406C854-F313-4FC2-8D35-DC4EBDE6E92C}" type="parTrans" cxnId="{4ECF9AF9-0D6E-4D49-B3FC-936F64C8E710}">
      <dgm:prSet/>
      <dgm:spPr/>
      <dgm:t>
        <a:bodyPr/>
        <a:lstStyle/>
        <a:p>
          <a:pPr rtl="1"/>
          <a:endParaRPr lang="he-IL"/>
        </a:p>
      </dgm:t>
    </dgm:pt>
    <dgm:pt modelId="{8290B354-4CB9-4F46-B25C-632A41E07EB1}" type="sibTrans" cxnId="{4ECF9AF9-0D6E-4D49-B3FC-936F64C8E710}">
      <dgm:prSet/>
      <dgm:spPr/>
      <dgm:t>
        <a:bodyPr/>
        <a:lstStyle/>
        <a:p>
          <a:pPr rtl="1"/>
          <a:endParaRPr lang="he-IL"/>
        </a:p>
      </dgm:t>
    </dgm:pt>
    <dgm:pt modelId="{852EED7E-6235-4956-B3AE-E7A983554790}">
      <dgm:prSet phldrT="[Text]" custT="1"/>
      <dgm:spPr/>
      <dgm:t>
        <a:bodyPr/>
        <a:lstStyle/>
        <a:p>
          <a:pPr rtl="1"/>
          <a:r>
            <a:rPr lang="he-IL" sz="900" dirty="0"/>
            <a:t>נאמנות הגברה</a:t>
          </a:r>
        </a:p>
      </dgm:t>
    </dgm:pt>
    <dgm:pt modelId="{B724F67B-E598-4345-BB0E-0120F9701673}" type="parTrans" cxnId="{3960ED59-D25B-405F-B256-D883A7FD1CC0}">
      <dgm:prSet/>
      <dgm:spPr/>
      <dgm:t>
        <a:bodyPr/>
        <a:lstStyle/>
        <a:p>
          <a:pPr rtl="1"/>
          <a:endParaRPr lang="he-IL"/>
        </a:p>
      </dgm:t>
    </dgm:pt>
    <dgm:pt modelId="{FA79F158-3FBD-475F-8FE8-447C9F6C6C31}" type="sibTrans" cxnId="{3960ED59-D25B-405F-B256-D883A7FD1CC0}">
      <dgm:prSet/>
      <dgm:spPr/>
      <dgm:t>
        <a:bodyPr/>
        <a:lstStyle/>
        <a:p>
          <a:pPr rtl="1"/>
          <a:endParaRPr lang="he-IL"/>
        </a:p>
      </dgm:t>
    </dgm:pt>
    <dgm:pt modelId="{E8F1516B-1363-4B68-87DE-547F86689181}">
      <dgm:prSet phldrT="[Text]" custT="1"/>
      <dgm:spPr/>
      <dgm:t>
        <a:bodyPr/>
        <a:lstStyle/>
        <a:p>
          <a:pPr rtl="1"/>
          <a:r>
            <a:rPr lang="en-US" sz="900" dirty="0"/>
            <a:t>Alters default possession of the object</a:t>
          </a:r>
          <a:endParaRPr lang="he-IL" sz="900" dirty="0"/>
        </a:p>
      </dgm:t>
    </dgm:pt>
    <dgm:pt modelId="{4295EFB1-B28B-45B3-96A7-37D47F712E71}" type="parTrans" cxnId="{B5283958-FD51-4A71-881C-E5E0B6262824}">
      <dgm:prSet/>
      <dgm:spPr/>
      <dgm:t>
        <a:bodyPr/>
        <a:lstStyle/>
        <a:p>
          <a:pPr rtl="1"/>
          <a:endParaRPr lang="he-IL"/>
        </a:p>
      </dgm:t>
    </dgm:pt>
    <dgm:pt modelId="{B1FCDF1A-D941-40F4-8FF6-8848CD0123E5}" type="sibTrans" cxnId="{B5283958-FD51-4A71-881C-E5E0B6262824}">
      <dgm:prSet/>
      <dgm:spPr/>
      <dgm:t>
        <a:bodyPr/>
        <a:lstStyle/>
        <a:p>
          <a:pPr rtl="1"/>
          <a:endParaRPr lang="he-IL"/>
        </a:p>
      </dgm:t>
    </dgm:pt>
    <dgm:pt modelId="{D0D01230-F8B3-4922-AA7F-51034AEFC786}">
      <dgm:prSet phldrT="[Text]" custT="1"/>
      <dgm:spPr/>
      <dgm:t>
        <a:bodyPr/>
        <a:lstStyle/>
        <a:p>
          <a:pPr rtl="1"/>
          <a:r>
            <a:rPr lang="en-US" sz="900" dirty="0"/>
            <a:t>Changes the dynamic vis a vis  the Beit Din</a:t>
          </a:r>
          <a:endParaRPr lang="he-IL" sz="900" dirty="0"/>
        </a:p>
      </dgm:t>
    </dgm:pt>
    <dgm:pt modelId="{6F246EAA-B3D6-41B7-B15B-A419B5845E72}" type="parTrans" cxnId="{A34F880E-C26F-4B79-B33B-6491C38D395D}">
      <dgm:prSet/>
      <dgm:spPr/>
      <dgm:t>
        <a:bodyPr/>
        <a:lstStyle/>
        <a:p>
          <a:pPr rtl="1"/>
          <a:endParaRPr lang="he-IL"/>
        </a:p>
      </dgm:t>
    </dgm:pt>
    <dgm:pt modelId="{1095AAB3-379D-4A22-AC1B-3E1FDF0150B3}" type="sibTrans" cxnId="{A34F880E-C26F-4B79-B33B-6491C38D395D}">
      <dgm:prSet/>
      <dgm:spPr/>
      <dgm:t>
        <a:bodyPr/>
        <a:lstStyle/>
        <a:p>
          <a:pPr rtl="1"/>
          <a:endParaRPr lang="he-IL"/>
        </a:p>
      </dgm:t>
    </dgm:pt>
    <dgm:pt modelId="{E07DC719-8F9C-441A-84FE-17CDD57E5D2D}">
      <dgm:prSet phldrT="[Text]" custT="1"/>
      <dgm:spPr/>
      <dgm:t>
        <a:bodyPr/>
        <a:lstStyle/>
        <a:p>
          <a:pPr rtl="1"/>
          <a:r>
            <a:rPr lang="he-IL" sz="900" dirty="0"/>
            <a:t>תוס- נאמן, אבל אין מוציא ממון בלי ראיה</a:t>
          </a:r>
        </a:p>
      </dgm:t>
    </dgm:pt>
    <dgm:pt modelId="{DF21CD81-CAD5-4708-8BFD-D679DA05655D}" type="parTrans" cxnId="{B0C5F71E-9F08-47DD-83DD-F02ED278EC3A}">
      <dgm:prSet/>
      <dgm:spPr/>
      <dgm:t>
        <a:bodyPr/>
        <a:lstStyle/>
        <a:p>
          <a:pPr rtl="1"/>
          <a:endParaRPr lang="he-IL"/>
        </a:p>
      </dgm:t>
    </dgm:pt>
    <dgm:pt modelId="{C00389D8-6E8E-4F73-8DC9-DA0E500D77B8}" type="sibTrans" cxnId="{B0C5F71E-9F08-47DD-83DD-F02ED278EC3A}">
      <dgm:prSet/>
      <dgm:spPr/>
      <dgm:t>
        <a:bodyPr/>
        <a:lstStyle/>
        <a:p>
          <a:pPr rtl="1"/>
          <a:endParaRPr lang="he-IL"/>
        </a:p>
      </dgm:t>
    </dgm:pt>
    <dgm:pt modelId="{BD060D97-E116-4BCA-A2F5-4F8ADA254659}">
      <dgm:prSet phldrT="[Text]" custT="1"/>
      <dgm:spPr/>
      <dgm:t>
        <a:bodyPr/>
        <a:lstStyle/>
        <a:p>
          <a:pPr rtl="1"/>
          <a:r>
            <a:rPr lang="he-IL" sz="900" dirty="0"/>
            <a:t>תוס </a:t>
          </a:r>
          <a:r>
            <a:rPr lang="he-IL" sz="900" dirty="0" err="1"/>
            <a:t>ריד</a:t>
          </a:r>
          <a:r>
            <a:rPr lang="he-IL" sz="900" dirty="0"/>
            <a:t>- יש לו לשקר</a:t>
          </a:r>
        </a:p>
      </dgm:t>
    </dgm:pt>
    <dgm:pt modelId="{9DCE6F7C-5D22-4B82-84E2-1AC07E331D68}" type="parTrans" cxnId="{F0DE792D-DA1D-49BF-8910-768DC4E6B955}">
      <dgm:prSet/>
      <dgm:spPr/>
      <dgm:t>
        <a:bodyPr/>
        <a:lstStyle/>
        <a:p>
          <a:pPr rtl="1"/>
          <a:endParaRPr lang="he-IL"/>
        </a:p>
      </dgm:t>
    </dgm:pt>
    <dgm:pt modelId="{A5DE1A04-A8F5-47CF-AEB1-F9365D0A0EC0}" type="sibTrans" cxnId="{F0DE792D-DA1D-49BF-8910-768DC4E6B955}">
      <dgm:prSet/>
      <dgm:spPr/>
      <dgm:t>
        <a:bodyPr/>
        <a:lstStyle/>
        <a:p>
          <a:pPr rtl="1"/>
          <a:endParaRPr lang="he-IL"/>
        </a:p>
      </dgm:t>
    </dgm:pt>
    <dgm:pt modelId="{F1242649-F0A2-46D7-8C4A-168D2C639EA7}">
      <dgm:prSet phldrT="[Text]" custT="1"/>
      <dgm:spPr/>
      <dgm:t>
        <a:bodyPr/>
        <a:lstStyle/>
        <a:p>
          <a:pPr rtl="1"/>
          <a:r>
            <a:rPr lang="he-IL" sz="900" dirty="0"/>
            <a:t>שר מקוצי- נאמן שחושב שאומר אמת, אבל לא משוכנעים שהוא יודע המציאות </a:t>
          </a:r>
        </a:p>
      </dgm:t>
    </dgm:pt>
    <dgm:pt modelId="{DFB4BED1-701E-4591-AE5B-0579F6AC0D23}" type="parTrans" cxnId="{22EFBFCA-8C0D-4261-90A8-E086BBB87E42}">
      <dgm:prSet/>
      <dgm:spPr/>
      <dgm:t>
        <a:bodyPr/>
        <a:lstStyle/>
        <a:p>
          <a:pPr rtl="1"/>
          <a:endParaRPr lang="he-IL"/>
        </a:p>
      </dgm:t>
    </dgm:pt>
    <dgm:pt modelId="{6E2B35A0-7731-45EB-97B8-B5921F9D7B27}" type="sibTrans" cxnId="{22EFBFCA-8C0D-4261-90A8-E086BBB87E42}">
      <dgm:prSet/>
      <dgm:spPr/>
      <dgm:t>
        <a:bodyPr/>
        <a:lstStyle/>
        <a:p>
          <a:pPr rtl="1"/>
          <a:endParaRPr lang="he-IL"/>
        </a:p>
      </dgm:t>
    </dgm:pt>
    <dgm:pt modelId="{4BB57EAB-B23A-47D1-B13D-F285C4BEA962}">
      <dgm:prSet phldrT="[Text]" custT="1"/>
      <dgm:spPr/>
      <dgm:t>
        <a:bodyPr/>
        <a:lstStyle/>
        <a:p>
          <a:pPr rtl="1"/>
          <a:r>
            <a:rPr lang="he-IL" sz="900" dirty="0"/>
            <a:t>נאמנות טענה</a:t>
          </a:r>
        </a:p>
      </dgm:t>
    </dgm:pt>
    <dgm:pt modelId="{CDC7F0C2-38D7-4E6C-A300-5887B52AD310}" type="parTrans" cxnId="{B68517DD-2441-418E-AF5C-F36E2BB55FCC}">
      <dgm:prSet/>
      <dgm:spPr/>
      <dgm:t>
        <a:bodyPr/>
        <a:lstStyle/>
        <a:p>
          <a:pPr rtl="1"/>
          <a:endParaRPr lang="he-IL"/>
        </a:p>
      </dgm:t>
    </dgm:pt>
    <dgm:pt modelId="{71915B4B-7C74-4B1B-8B59-914ED8E64347}" type="sibTrans" cxnId="{B68517DD-2441-418E-AF5C-F36E2BB55FCC}">
      <dgm:prSet/>
      <dgm:spPr/>
      <dgm:t>
        <a:bodyPr/>
        <a:lstStyle/>
        <a:p>
          <a:pPr rtl="1"/>
          <a:endParaRPr lang="he-IL"/>
        </a:p>
      </dgm:t>
    </dgm:pt>
    <dgm:pt modelId="{24AE7B3C-3B3E-4B95-B0CD-9B7355C47FD2}">
      <dgm:prSet phldrT="[Text]" custT="1"/>
      <dgm:spPr/>
      <dgm:t>
        <a:bodyPr/>
        <a:lstStyle/>
        <a:p>
          <a:pPr rtl="1"/>
          <a:r>
            <a:rPr lang="he-IL" sz="900" dirty="0"/>
            <a:t>רשב"א</a:t>
          </a:r>
        </a:p>
      </dgm:t>
    </dgm:pt>
    <dgm:pt modelId="{1437D4AB-4F87-4E8D-8CB3-D7DAB7A75449}" type="parTrans" cxnId="{9BDD3BFA-DD04-4403-B68A-CAE58C0C30E0}">
      <dgm:prSet/>
      <dgm:spPr/>
      <dgm:t>
        <a:bodyPr/>
        <a:lstStyle/>
        <a:p>
          <a:pPr rtl="1"/>
          <a:endParaRPr lang="he-IL"/>
        </a:p>
      </dgm:t>
    </dgm:pt>
    <dgm:pt modelId="{68A55E99-A4B9-45D7-B016-5DDB34633E60}" type="sibTrans" cxnId="{9BDD3BFA-DD04-4403-B68A-CAE58C0C30E0}">
      <dgm:prSet/>
      <dgm:spPr/>
      <dgm:t>
        <a:bodyPr/>
        <a:lstStyle/>
        <a:p>
          <a:pPr rtl="1"/>
          <a:endParaRPr lang="he-IL"/>
        </a:p>
      </dgm:t>
    </dgm:pt>
    <dgm:pt modelId="{B3B071CB-697E-4287-B831-76AAB55139EC}">
      <dgm:prSet phldrT="[Text]" custT="1"/>
      <dgm:spPr/>
      <dgm:t>
        <a:bodyPr/>
        <a:lstStyle/>
        <a:p>
          <a:pPr rtl="1"/>
          <a:r>
            <a:rPr lang="he-IL" sz="900" dirty="0"/>
            <a:t>(רמב"ן- נאמנות הגברה לפי אחוזים </a:t>
          </a:r>
          <a:r>
            <a:rPr lang="he-IL" sz="900" dirty="0" err="1"/>
            <a:t>בב"ד</a:t>
          </a:r>
          <a:r>
            <a:rPr lang="he-IL" sz="900" dirty="0"/>
            <a:t>) </a:t>
          </a:r>
        </a:p>
      </dgm:t>
    </dgm:pt>
    <dgm:pt modelId="{BFE42EE5-26FB-4FFA-B36F-3B8909F235E2}" type="parTrans" cxnId="{F828CB41-C181-4E3A-A631-65709282F2CD}">
      <dgm:prSet/>
      <dgm:spPr/>
      <dgm:t>
        <a:bodyPr/>
        <a:lstStyle/>
        <a:p>
          <a:pPr rtl="1"/>
          <a:endParaRPr lang="he-IL"/>
        </a:p>
      </dgm:t>
    </dgm:pt>
    <dgm:pt modelId="{1A6526D3-68A7-46CD-935F-077007118928}" type="sibTrans" cxnId="{F828CB41-C181-4E3A-A631-65709282F2CD}">
      <dgm:prSet/>
      <dgm:spPr/>
      <dgm:t>
        <a:bodyPr/>
        <a:lstStyle/>
        <a:p>
          <a:pPr rtl="1"/>
          <a:endParaRPr lang="he-IL"/>
        </a:p>
      </dgm:t>
    </dgm:pt>
    <dgm:pt modelId="{E14541DC-048E-405C-AD43-3DBFF797F081}">
      <dgm:prSet phldrT="[Text]" custT="1"/>
      <dgm:spPr/>
      <dgm:t>
        <a:bodyPr/>
        <a:lstStyle/>
        <a:p>
          <a:pPr rtl="1"/>
          <a:r>
            <a:rPr lang="he-IL" sz="900" dirty="0"/>
            <a:t>תלמיד ר"פ- </a:t>
          </a:r>
          <a:r>
            <a:rPr lang="he-IL" sz="900" dirty="0" err="1"/>
            <a:t>מיגו</a:t>
          </a:r>
          <a:r>
            <a:rPr lang="he-IL" sz="900" dirty="0"/>
            <a:t> מחזיקו בזה הממון דווקא</a:t>
          </a:r>
          <a:br>
            <a:rPr lang="en-US" sz="900" dirty="0"/>
          </a:br>
          <a:r>
            <a:rPr lang="he-IL" sz="900" dirty="0" err="1"/>
            <a:t>רא"ש</a:t>
          </a:r>
          <a:r>
            <a:rPr lang="he-IL" sz="900" dirty="0"/>
            <a:t>- אין מגו מממון לממון, כיון שמגו יוצר מוחזקות דווקא על חפצה זו</a:t>
          </a:r>
        </a:p>
      </dgm:t>
    </dgm:pt>
    <dgm:pt modelId="{E1AADABF-CC00-48A9-80EC-8AC339E5A444}" type="parTrans" cxnId="{49463507-AF68-4968-95EF-1737A7B64231}">
      <dgm:prSet/>
      <dgm:spPr/>
      <dgm:t>
        <a:bodyPr/>
        <a:lstStyle/>
        <a:p>
          <a:pPr rtl="1"/>
          <a:endParaRPr lang="he-IL"/>
        </a:p>
      </dgm:t>
    </dgm:pt>
    <dgm:pt modelId="{F0AA4BB7-507B-417A-B1A8-C20D9B2D3C10}" type="sibTrans" cxnId="{49463507-AF68-4968-95EF-1737A7B64231}">
      <dgm:prSet/>
      <dgm:spPr/>
      <dgm:t>
        <a:bodyPr/>
        <a:lstStyle/>
        <a:p>
          <a:pPr rtl="1"/>
          <a:endParaRPr lang="he-IL"/>
        </a:p>
      </dgm:t>
    </dgm:pt>
    <dgm:pt modelId="{58F46261-F5A7-4703-9F67-E8F2A1B65457}">
      <dgm:prSet phldrT="[Text]" custT="1"/>
      <dgm:spPr/>
      <dgm:t>
        <a:bodyPr/>
        <a:lstStyle/>
        <a:p>
          <a:pPr rtl="1"/>
          <a:r>
            <a:rPr lang="he-IL" sz="900" dirty="0"/>
            <a:t>דין ב"ד – רמב"ן</a:t>
          </a:r>
        </a:p>
      </dgm:t>
    </dgm:pt>
    <dgm:pt modelId="{5A4F918D-F7FE-4C44-B60A-3CB8EAB81A57}" type="parTrans" cxnId="{566D3A83-3083-46B1-B393-31A41A8AF521}">
      <dgm:prSet/>
      <dgm:spPr/>
      <dgm:t>
        <a:bodyPr/>
        <a:lstStyle/>
        <a:p>
          <a:pPr rtl="1"/>
          <a:endParaRPr lang="he-IL"/>
        </a:p>
      </dgm:t>
    </dgm:pt>
    <dgm:pt modelId="{8740421B-308D-4B41-A49A-53DDD3D7FB3A}" type="sibTrans" cxnId="{566D3A83-3083-46B1-B393-31A41A8AF521}">
      <dgm:prSet/>
      <dgm:spPr/>
      <dgm:t>
        <a:bodyPr/>
        <a:lstStyle/>
        <a:p>
          <a:pPr rtl="1"/>
          <a:endParaRPr lang="he-IL"/>
        </a:p>
      </dgm:t>
    </dgm:pt>
    <dgm:pt modelId="{AA44676C-1549-4179-A72C-E18A5C26F0D6}">
      <dgm:prSet phldrT="[Text]" custT="1"/>
      <dgm:spPr/>
      <dgm:t>
        <a:bodyPr/>
        <a:lstStyle/>
        <a:p>
          <a:pPr rtl="1"/>
          <a:r>
            <a:rPr lang="he-IL" sz="900" dirty="0"/>
            <a:t>דין בטוען ונטען</a:t>
          </a:r>
        </a:p>
      </dgm:t>
    </dgm:pt>
    <dgm:pt modelId="{FA893A6A-A9E3-4961-8721-E3EE0DB7B639}" type="parTrans" cxnId="{C7DD1846-D1AB-4A3E-BAE7-62730D49A5D0}">
      <dgm:prSet/>
      <dgm:spPr/>
      <dgm:t>
        <a:bodyPr/>
        <a:lstStyle/>
        <a:p>
          <a:pPr rtl="1"/>
          <a:endParaRPr lang="he-IL"/>
        </a:p>
      </dgm:t>
    </dgm:pt>
    <dgm:pt modelId="{3B86C0FD-6A93-49A7-9145-29A7AF3D1633}" type="sibTrans" cxnId="{C7DD1846-D1AB-4A3E-BAE7-62730D49A5D0}">
      <dgm:prSet/>
      <dgm:spPr/>
      <dgm:t>
        <a:bodyPr/>
        <a:lstStyle/>
        <a:p>
          <a:pPr rtl="1"/>
          <a:endParaRPr lang="he-IL"/>
        </a:p>
      </dgm:t>
    </dgm:pt>
    <dgm:pt modelId="{4C0EB687-2859-4135-B1A4-3FE5D670106B}">
      <dgm:prSet phldrT="[Text]" custT="1"/>
      <dgm:spPr/>
      <dgm:t>
        <a:bodyPr/>
        <a:lstStyle/>
        <a:p>
          <a:pPr rtl="1"/>
          <a:r>
            <a:rPr lang="he-IL" sz="900" dirty="0"/>
            <a:t>(תוס- יש לו נאמנות, אבל אינו מוציא ממון מאחר בנאמנות לחוד)</a:t>
          </a:r>
        </a:p>
      </dgm:t>
    </dgm:pt>
    <dgm:pt modelId="{1DECFDBE-E75C-4DD0-95AE-E5908D9D5CAC}" type="sibTrans" cxnId="{776334E9-60BE-49F4-865A-86D1FC5C1547}">
      <dgm:prSet/>
      <dgm:spPr/>
      <dgm:t>
        <a:bodyPr/>
        <a:lstStyle/>
        <a:p>
          <a:pPr rtl="1"/>
          <a:endParaRPr lang="he-IL"/>
        </a:p>
      </dgm:t>
    </dgm:pt>
    <dgm:pt modelId="{AFE93298-1896-4353-8819-F20637FD0077}" type="parTrans" cxnId="{776334E9-60BE-49F4-865A-86D1FC5C1547}">
      <dgm:prSet/>
      <dgm:spPr/>
      <dgm:t>
        <a:bodyPr/>
        <a:lstStyle/>
        <a:p>
          <a:pPr rtl="1"/>
          <a:endParaRPr lang="he-IL"/>
        </a:p>
      </dgm:t>
    </dgm:pt>
    <dgm:pt modelId="{E3CC2EEE-A160-4C50-8E63-521ACB229B88}" type="pres">
      <dgm:prSet presAssocID="{33BEAB2D-864A-4C04-AE71-AA58C96A0F21}" presName="hierChild1" presStyleCnt="0">
        <dgm:presLayoutVars>
          <dgm:chPref val="1"/>
          <dgm:dir val="rev"/>
          <dgm:animOne val="branch"/>
          <dgm:animLvl val="lvl"/>
          <dgm:resizeHandles/>
        </dgm:presLayoutVars>
      </dgm:prSet>
      <dgm:spPr/>
    </dgm:pt>
    <dgm:pt modelId="{E217ED44-37FB-48D1-B597-97DF976EECDF}" type="pres">
      <dgm:prSet presAssocID="{2D812524-5B9C-4B68-896E-3C707A2506C0}" presName="hierRoot1" presStyleCnt="0"/>
      <dgm:spPr/>
    </dgm:pt>
    <dgm:pt modelId="{2F7AACA5-446F-46B5-8B79-4E8E3BCC08D4}" type="pres">
      <dgm:prSet presAssocID="{2D812524-5B9C-4B68-896E-3C707A2506C0}" presName="composite" presStyleCnt="0"/>
      <dgm:spPr/>
    </dgm:pt>
    <dgm:pt modelId="{C04FADD6-914F-4CEF-B09B-3ECA5D098A08}" type="pres">
      <dgm:prSet presAssocID="{2D812524-5B9C-4B68-896E-3C707A2506C0}" presName="background" presStyleLbl="node0" presStyleIdx="0" presStyleCnt="1"/>
      <dgm:spPr/>
    </dgm:pt>
    <dgm:pt modelId="{A4215A2D-F562-4D11-882B-8B3F482365F6}" type="pres">
      <dgm:prSet presAssocID="{2D812524-5B9C-4B68-896E-3C707A2506C0}" presName="text" presStyleLbl="fgAcc0" presStyleIdx="0" presStyleCnt="1">
        <dgm:presLayoutVars>
          <dgm:chPref val="3"/>
        </dgm:presLayoutVars>
      </dgm:prSet>
      <dgm:spPr/>
    </dgm:pt>
    <dgm:pt modelId="{8EF4020C-8492-41A2-B652-16B21D52069F}" type="pres">
      <dgm:prSet presAssocID="{2D812524-5B9C-4B68-896E-3C707A2506C0}" presName="hierChild2" presStyleCnt="0"/>
      <dgm:spPr/>
    </dgm:pt>
    <dgm:pt modelId="{9FD331C3-ED4E-4604-932F-2ACB891FE379}" type="pres">
      <dgm:prSet presAssocID="{FF7E2359-FA83-4BBD-8182-D76B25DA09FE}" presName="Name10" presStyleLbl="parChTrans1D2" presStyleIdx="0" presStyleCnt="2"/>
      <dgm:spPr/>
    </dgm:pt>
    <dgm:pt modelId="{AD4CCAF1-23A1-4767-A680-C71A4E56788E}" type="pres">
      <dgm:prSet presAssocID="{9510DA5F-DFDF-4F71-AE45-DAF8E8852B2E}" presName="hierRoot2" presStyleCnt="0"/>
      <dgm:spPr/>
    </dgm:pt>
    <dgm:pt modelId="{CE36E265-0A77-454C-9638-84689C15A084}" type="pres">
      <dgm:prSet presAssocID="{9510DA5F-DFDF-4F71-AE45-DAF8E8852B2E}" presName="composite2" presStyleCnt="0"/>
      <dgm:spPr/>
    </dgm:pt>
    <dgm:pt modelId="{C78E288F-610E-4BAA-AAA1-79CD11C5788A}" type="pres">
      <dgm:prSet presAssocID="{9510DA5F-DFDF-4F71-AE45-DAF8E8852B2E}" presName="background2" presStyleLbl="node2" presStyleIdx="0" presStyleCnt="2"/>
      <dgm:spPr/>
    </dgm:pt>
    <dgm:pt modelId="{9773C042-F4EE-41ED-B548-3EC2A18170FA}" type="pres">
      <dgm:prSet presAssocID="{9510DA5F-DFDF-4F71-AE45-DAF8E8852B2E}" presName="text2" presStyleLbl="fgAcc2" presStyleIdx="0" presStyleCnt="2">
        <dgm:presLayoutVars>
          <dgm:chPref val="3"/>
        </dgm:presLayoutVars>
      </dgm:prSet>
      <dgm:spPr/>
    </dgm:pt>
    <dgm:pt modelId="{404E1CCE-A653-48E6-850A-F99856E0858F}" type="pres">
      <dgm:prSet presAssocID="{9510DA5F-DFDF-4F71-AE45-DAF8E8852B2E}" presName="hierChild3" presStyleCnt="0"/>
      <dgm:spPr/>
    </dgm:pt>
    <dgm:pt modelId="{4E6FFD3D-9739-4ADA-8E5E-9A80833501AE}" type="pres">
      <dgm:prSet presAssocID="{31F0B744-A94F-4CD1-B663-181A5E0417B6}" presName="Name17" presStyleLbl="parChTrans1D3" presStyleIdx="0" presStyleCnt="4"/>
      <dgm:spPr/>
    </dgm:pt>
    <dgm:pt modelId="{38C3F02B-573C-4266-B7C5-2A587257935B}" type="pres">
      <dgm:prSet presAssocID="{B20A18FC-E8EE-4D4F-8C8B-D1E78E8D956B}" presName="hierRoot3" presStyleCnt="0"/>
      <dgm:spPr/>
    </dgm:pt>
    <dgm:pt modelId="{35105722-D456-48E4-B1BF-F5DB5A4809B2}" type="pres">
      <dgm:prSet presAssocID="{B20A18FC-E8EE-4D4F-8C8B-D1E78E8D956B}" presName="composite3" presStyleCnt="0"/>
      <dgm:spPr/>
    </dgm:pt>
    <dgm:pt modelId="{5DBEA809-FF14-45E4-821D-E0E198EA7308}" type="pres">
      <dgm:prSet presAssocID="{B20A18FC-E8EE-4D4F-8C8B-D1E78E8D956B}" presName="background3" presStyleLbl="node3" presStyleIdx="0" presStyleCnt="4"/>
      <dgm:spPr/>
    </dgm:pt>
    <dgm:pt modelId="{5587BD58-E141-4DEA-94B9-AF75E2FDE4D6}" type="pres">
      <dgm:prSet presAssocID="{B20A18FC-E8EE-4D4F-8C8B-D1E78E8D956B}" presName="text3" presStyleLbl="fgAcc3" presStyleIdx="0" presStyleCnt="4">
        <dgm:presLayoutVars>
          <dgm:chPref val="3"/>
        </dgm:presLayoutVars>
      </dgm:prSet>
      <dgm:spPr/>
    </dgm:pt>
    <dgm:pt modelId="{5BC06CA7-5431-4BB1-A06C-70B9F025EC03}" type="pres">
      <dgm:prSet presAssocID="{B20A18FC-E8EE-4D4F-8C8B-D1E78E8D956B}" presName="hierChild4" presStyleCnt="0"/>
      <dgm:spPr/>
    </dgm:pt>
    <dgm:pt modelId="{C82CD99B-CBE0-4585-A5C4-D3B9B538A4C1}" type="pres">
      <dgm:prSet presAssocID="{DF21CD81-CAD5-4708-8BFD-D679DA05655D}" presName="Name23" presStyleLbl="parChTrans1D4" presStyleIdx="0" presStyleCnt="13"/>
      <dgm:spPr/>
    </dgm:pt>
    <dgm:pt modelId="{02BD6F20-1B0B-4BF4-BF2D-E2E3664375C5}" type="pres">
      <dgm:prSet presAssocID="{E07DC719-8F9C-441A-84FE-17CDD57E5D2D}" presName="hierRoot4" presStyleCnt="0"/>
      <dgm:spPr/>
    </dgm:pt>
    <dgm:pt modelId="{FBC038BA-0D9E-4ED4-AD05-86F24775CD53}" type="pres">
      <dgm:prSet presAssocID="{E07DC719-8F9C-441A-84FE-17CDD57E5D2D}" presName="composite4" presStyleCnt="0"/>
      <dgm:spPr/>
    </dgm:pt>
    <dgm:pt modelId="{6CFCE00A-4018-4840-BE45-F7F4862989F7}" type="pres">
      <dgm:prSet presAssocID="{E07DC719-8F9C-441A-84FE-17CDD57E5D2D}" presName="background4" presStyleLbl="node4" presStyleIdx="0" presStyleCnt="13"/>
      <dgm:spPr/>
    </dgm:pt>
    <dgm:pt modelId="{D2FFE9A6-DE26-4B62-99BB-2928FDC99DE3}" type="pres">
      <dgm:prSet presAssocID="{E07DC719-8F9C-441A-84FE-17CDD57E5D2D}" presName="text4" presStyleLbl="fgAcc4" presStyleIdx="0" presStyleCnt="13">
        <dgm:presLayoutVars>
          <dgm:chPref val="3"/>
        </dgm:presLayoutVars>
      </dgm:prSet>
      <dgm:spPr/>
    </dgm:pt>
    <dgm:pt modelId="{172CAFFF-57AD-4344-B9B6-6340A8D135DD}" type="pres">
      <dgm:prSet presAssocID="{E07DC719-8F9C-441A-84FE-17CDD57E5D2D}" presName="hierChild5" presStyleCnt="0"/>
      <dgm:spPr/>
    </dgm:pt>
    <dgm:pt modelId="{9C5714E2-E3DE-4843-8F0B-9EB6CEE06CFF}" type="pres">
      <dgm:prSet presAssocID="{9DCE6F7C-5D22-4B82-84E2-1AC07E331D68}" presName="Name23" presStyleLbl="parChTrans1D4" presStyleIdx="1" presStyleCnt="13"/>
      <dgm:spPr/>
    </dgm:pt>
    <dgm:pt modelId="{861D4D76-DE4D-449E-85A4-D501CD919579}" type="pres">
      <dgm:prSet presAssocID="{BD060D97-E116-4BCA-A2F5-4F8ADA254659}" presName="hierRoot4" presStyleCnt="0"/>
      <dgm:spPr/>
    </dgm:pt>
    <dgm:pt modelId="{6BAB2BC7-BEAB-4B93-947D-ECF0152BA4BD}" type="pres">
      <dgm:prSet presAssocID="{BD060D97-E116-4BCA-A2F5-4F8ADA254659}" presName="composite4" presStyleCnt="0"/>
      <dgm:spPr/>
    </dgm:pt>
    <dgm:pt modelId="{63C52232-5084-47C9-B670-97D54DD81DB9}" type="pres">
      <dgm:prSet presAssocID="{BD060D97-E116-4BCA-A2F5-4F8ADA254659}" presName="background4" presStyleLbl="node4" presStyleIdx="1" presStyleCnt="13"/>
      <dgm:spPr/>
    </dgm:pt>
    <dgm:pt modelId="{091C1F2E-5D3E-4AD3-8C09-2C3F1E58D309}" type="pres">
      <dgm:prSet presAssocID="{BD060D97-E116-4BCA-A2F5-4F8ADA254659}" presName="text4" presStyleLbl="fgAcc4" presStyleIdx="1" presStyleCnt="13">
        <dgm:presLayoutVars>
          <dgm:chPref val="3"/>
        </dgm:presLayoutVars>
      </dgm:prSet>
      <dgm:spPr/>
    </dgm:pt>
    <dgm:pt modelId="{1C4A15FA-80A5-4922-AF88-79E80D5A573B}" type="pres">
      <dgm:prSet presAssocID="{BD060D97-E116-4BCA-A2F5-4F8ADA254659}" presName="hierChild5" presStyleCnt="0"/>
      <dgm:spPr/>
    </dgm:pt>
    <dgm:pt modelId="{3211CC38-FA3E-4098-BD5D-3D8479FE7295}" type="pres">
      <dgm:prSet presAssocID="{DFB4BED1-701E-4591-AE5B-0579F6AC0D23}" presName="Name23" presStyleLbl="parChTrans1D4" presStyleIdx="2" presStyleCnt="13"/>
      <dgm:spPr/>
    </dgm:pt>
    <dgm:pt modelId="{4F5FFCE1-B1A8-457D-A0E4-BA034D4FAA6B}" type="pres">
      <dgm:prSet presAssocID="{F1242649-F0A2-46D7-8C4A-168D2C639EA7}" presName="hierRoot4" presStyleCnt="0"/>
      <dgm:spPr/>
    </dgm:pt>
    <dgm:pt modelId="{D7C01C13-D28C-4CE9-B602-F10095B008A0}" type="pres">
      <dgm:prSet presAssocID="{F1242649-F0A2-46D7-8C4A-168D2C639EA7}" presName="composite4" presStyleCnt="0"/>
      <dgm:spPr/>
    </dgm:pt>
    <dgm:pt modelId="{4DD804E8-7391-4871-A6CF-50E4FCE6C3F7}" type="pres">
      <dgm:prSet presAssocID="{F1242649-F0A2-46D7-8C4A-168D2C639EA7}" presName="background4" presStyleLbl="node4" presStyleIdx="2" presStyleCnt="13"/>
      <dgm:spPr/>
    </dgm:pt>
    <dgm:pt modelId="{66FAC944-8E30-4AA2-8005-DA9F1C3485D5}" type="pres">
      <dgm:prSet presAssocID="{F1242649-F0A2-46D7-8C4A-168D2C639EA7}" presName="text4" presStyleLbl="fgAcc4" presStyleIdx="2" presStyleCnt="13">
        <dgm:presLayoutVars>
          <dgm:chPref val="3"/>
        </dgm:presLayoutVars>
      </dgm:prSet>
      <dgm:spPr/>
    </dgm:pt>
    <dgm:pt modelId="{5FE30F5E-29AD-442F-A639-02BEE8B16B3A}" type="pres">
      <dgm:prSet presAssocID="{F1242649-F0A2-46D7-8C4A-168D2C639EA7}" presName="hierChild5" presStyleCnt="0"/>
      <dgm:spPr/>
    </dgm:pt>
    <dgm:pt modelId="{5BC9028D-86DE-4FEA-9EFA-E617F112765B}" type="pres">
      <dgm:prSet presAssocID="{5AD519AB-857E-4AD8-873A-50F16BBE584D}" presName="Name10" presStyleLbl="parChTrans1D2" presStyleIdx="1" presStyleCnt="2"/>
      <dgm:spPr/>
    </dgm:pt>
    <dgm:pt modelId="{9DB1077A-30C5-42CD-9DC7-7E28C4D5BF08}" type="pres">
      <dgm:prSet presAssocID="{7543EDDF-619A-436E-8C40-E6CDF757830E}" presName="hierRoot2" presStyleCnt="0"/>
      <dgm:spPr/>
    </dgm:pt>
    <dgm:pt modelId="{BB965572-8656-4C2A-A210-2B48028670DD}" type="pres">
      <dgm:prSet presAssocID="{7543EDDF-619A-436E-8C40-E6CDF757830E}" presName="composite2" presStyleCnt="0"/>
      <dgm:spPr/>
    </dgm:pt>
    <dgm:pt modelId="{A751E761-F484-4153-A9E6-220ED17CCE27}" type="pres">
      <dgm:prSet presAssocID="{7543EDDF-619A-436E-8C40-E6CDF757830E}" presName="background2" presStyleLbl="node2" presStyleIdx="1" presStyleCnt="2"/>
      <dgm:spPr/>
    </dgm:pt>
    <dgm:pt modelId="{481EE2DE-D26A-403E-983B-78FFD029EB14}" type="pres">
      <dgm:prSet presAssocID="{7543EDDF-619A-436E-8C40-E6CDF757830E}" presName="text2" presStyleLbl="fgAcc2" presStyleIdx="1" presStyleCnt="2">
        <dgm:presLayoutVars>
          <dgm:chPref val="3"/>
        </dgm:presLayoutVars>
      </dgm:prSet>
      <dgm:spPr/>
    </dgm:pt>
    <dgm:pt modelId="{198685B7-32F6-4BDD-86BF-31331EAE2263}" type="pres">
      <dgm:prSet presAssocID="{7543EDDF-619A-436E-8C40-E6CDF757830E}" presName="hierChild3" presStyleCnt="0"/>
      <dgm:spPr/>
    </dgm:pt>
    <dgm:pt modelId="{CCD9586B-8EC8-4406-BE07-992547120BE5}" type="pres">
      <dgm:prSet presAssocID="{633A37F7-3A65-4C05-990F-DA11858C578C}" presName="Name17" presStyleLbl="parChTrans1D3" presStyleIdx="1" presStyleCnt="4"/>
      <dgm:spPr/>
    </dgm:pt>
    <dgm:pt modelId="{2B1A750B-E443-471D-AD00-6599E6C2B489}" type="pres">
      <dgm:prSet presAssocID="{0645DF82-B3C3-48AA-AAEB-8DED6A9ADBFA}" presName="hierRoot3" presStyleCnt="0"/>
      <dgm:spPr/>
    </dgm:pt>
    <dgm:pt modelId="{5232BDB7-4C8C-407B-B225-E070A25C8AA8}" type="pres">
      <dgm:prSet presAssocID="{0645DF82-B3C3-48AA-AAEB-8DED6A9ADBFA}" presName="composite3" presStyleCnt="0"/>
      <dgm:spPr/>
    </dgm:pt>
    <dgm:pt modelId="{BD2A57C7-077F-4A5F-94A1-532D8D646F8B}" type="pres">
      <dgm:prSet presAssocID="{0645DF82-B3C3-48AA-AAEB-8DED6A9ADBFA}" presName="background3" presStyleLbl="node3" presStyleIdx="1" presStyleCnt="4"/>
      <dgm:spPr/>
    </dgm:pt>
    <dgm:pt modelId="{CDBA323E-B979-48FE-893D-EB0B4900D4F9}" type="pres">
      <dgm:prSet presAssocID="{0645DF82-B3C3-48AA-AAEB-8DED6A9ADBFA}" presName="text3" presStyleLbl="fgAcc3" presStyleIdx="1" presStyleCnt="4">
        <dgm:presLayoutVars>
          <dgm:chPref val="3"/>
        </dgm:presLayoutVars>
      </dgm:prSet>
      <dgm:spPr/>
    </dgm:pt>
    <dgm:pt modelId="{64833ECC-9B43-4BBD-8F5C-EDF92C5ADC54}" type="pres">
      <dgm:prSet presAssocID="{0645DF82-B3C3-48AA-AAEB-8DED6A9ADBFA}" presName="hierChild4" presStyleCnt="0"/>
      <dgm:spPr/>
    </dgm:pt>
    <dgm:pt modelId="{00CB3077-96DA-4D98-9555-55BEDC6B0C9F}" type="pres">
      <dgm:prSet presAssocID="{B724F67B-E598-4345-BB0E-0120F9701673}" presName="Name23" presStyleLbl="parChTrans1D4" presStyleIdx="3" presStyleCnt="13"/>
      <dgm:spPr/>
    </dgm:pt>
    <dgm:pt modelId="{2B240FB5-A229-4FB0-A2B0-04B8B0F8B789}" type="pres">
      <dgm:prSet presAssocID="{852EED7E-6235-4956-B3AE-E7A983554790}" presName="hierRoot4" presStyleCnt="0"/>
      <dgm:spPr/>
    </dgm:pt>
    <dgm:pt modelId="{35A2DD86-A662-4260-A2CF-7659F5FF37FE}" type="pres">
      <dgm:prSet presAssocID="{852EED7E-6235-4956-B3AE-E7A983554790}" presName="composite4" presStyleCnt="0"/>
      <dgm:spPr/>
    </dgm:pt>
    <dgm:pt modelId="{4E6CD7BB-4EE6-47F5-85CF-7CFB1937EFD5}" type="pres">
      <dgm:prSet presAssocID="{852EED7E-6235-4956-B3AE-E7A983554790}" presName="background4" presStyleLbl="node4" presStyleIdx="3" presStyleCnt="13"/>
      <dgm:spPr/>
    </dgm:pt>
    <dgm:pt modelId="{A6CAA1EA-0888-43E8-AC11-61931B18F6D8}" type="pres">
      <dgm:prSet presAssocID="{852EED7E-6235-4956-B3AE-E7A983554790}" presName="text4" presStyleLbl="fgAcc4" presStyleIdx="3" presStyleCnt="13">
        <dgm:presLayoutVars>
          <dgm:chPref val="3"/>
        </dgm:presLayoutVars>
      </dgm:prSet>
      <dgm:spPr/>
    </dgm:pt>
    <dgm:pt modelId="{3564E509-0A15-4FFE-9CE1-A02CB8A3B832}" type="pres">
      <dgm:prSet presAssocID="{852EED7E-6235-4956-B3AE-E7A983554790}" presName="hierChild5" presStyleCnt="0"/>
      <dgm:spPr/>
    </dgm:pt>
    <dgm:pt modelId="{67C5DCAC-18B5-48D9-AF55-14A84D5EF7B2}" type="pres">
      <dgm:prSet presAssocID="{AFE93298-1896-4353-8819-F20637FD0077}" presName="Name23" presStyleLbl="parChTrans1D4" presStyleIdx="4" presStyleCnt="13"/>
      <dgm:spPr/>
    </dgm:pt>
    <dgm:pt modelId="{CE56B4F1-72C2-4079-8C36-B4F9BAAE0469}" type="pres">
      <dgm:prSet presAssocID="{4C0EB687-2859-4135-B1A4-3FE5D670106B}" presName="hierRoot4" presStyleCnt="0"/>
      <dgm:spPr/>
    </dgm:pt>
    <dgm:pt modelId="{FE03D0F4-24E2-4B64-99B5-5514F4607D96}" type="pres">
      <dgm:prSet presAssocID="{4C0EB687-2859-4135-B1A4-3FE5D670106B}" presName="composite4" presStyleCnt="0"/>
      <dgm:spPr/>
    </dgm:pt>
    <dgm:pt modelId="{EC049D09-8331-488F-A0C9-2177B5422A5A}" type="pres">
      <dgm:prSet presAssocID="{4C0EB687-2859-4135-B1A4-3FE5D670106B}" presName="background4" presStyleLbl="node4" presStyleIdx="4" presStyleCnt="13"/>
      <dgm:spPr/>
    </dgm:pt>
    <dgm:pt modelId="{32C75EBC-CBCF-4820-835E-D46A0285F89D}" type="pres">
      <dgm:prSet presAssocID="{4C0EB687-2859-4135-B1A4-3FE5D670106B}" presName="text4" presStyleLbl="fgAcc4" presStyleIdx="4" presStyleCnt="13">
        <dgm:presLayoutVars>
          <dgm:chPref val="3"/>
        </dgm:presLayoutVars>
      </dgm:prSet>
      <dgm:spPr/>
    </dgm:pt>
    <dgm:pt modelId="{35724B31-14ED-43FC-B178-C265F0E96A1D}" type="pres">
      <dgm:prSet presAssocID="{4C0EB687-2859-4135-B1A4-3FE5D670106B}" presName="hierChild5" presStyleCnt="0"/>
      <dgm:spPr/>
    </dgm:pt>
    <dgm:pt modelId="{908DF089-BC3E-40FD-98ED-DD42EE0CA076}" type="pres">
      <dgm:prSet presAssocID="{BFE42EE5-26FB-4FFA-B36F-3B8909F235E2}" presName="Name23" presStyleLbl="parChTrans1D4" presStyleIdx="5" presStyleCnt="13"/>
      <dgm:spPr/>
    </dgm:pt>
    <dgm:pt modelId="{3CD07F6A-85FD-45F0-B371-516EEBFDC071}" type="pres">
      <dgm:prSet presAssocID="{B3B071CB-697E-4287-B831-76AAB55139EC}" presName="hierRoot4" presStyleCnt="0"/>
      <dgm:spPr/>
    </dgm:pt>
    <dgm:pt modelId="{18CD0484-234A-447C-A253-7F71DBC407CD}" type="pres">
      <dgm:prSet presAssocID="{B3B071CB-697E-4287-B831-76AAB55139EC}" presName="composite4" presStyleCnt="0"/>
      <dgm:spPr/>
    </dgm:pt>
    <dgm:pt modelId="{C34AC554-0CB4-4A7F-BE22-D98EFFC5C139}" type="pres">
      <dgm:prSet presAssocID="{B3B071CB-697E-4287-B831-76AAB55139EC}" presName="background4" presStyleLbl="node4" presStyleIdx="5" presStyleCnt="13"/>
      <dgm:spPr/>
    </dgm:pt>
    <dgm:pt modelId="{87765A8A-6DF4-4C3A-8FFF-F1CC9845B9DF}" type="pres">
      <dgm:prSet presAssocID="{B3B071CB-697E-4287-B831-76AAB55139EC}" presName="text4" presStyleLbl="fgAcc4" presStyleIdx="5" presStyleCnt="13">
        <dgm:presLayoutVars>
          <dgm:chPref val="3"/>
        </dgm:presLayoutVars>
      </dgm:prSet>
      <dgm:spPr/>
    </dgm:pt>
    <dgm:pt modelId="{963EBD07-22DB-4725-9E47-D96B755F6DA1}" type="pres">
      <dgm:prSet presAssocID="{B3B071CB-697E-4287-B831-76AAB55139EC}" presName="hierChild5" presStyleCnt="0"/>
      <dgm:spPr/>
    </dgm:pt>
    <dgm:pt modelId="{7C2E0669-EBAB-4F58-B831-F0E6D844C2AB}" type="pres">
      <dgm:prSet presAssocID="{CDC7F0C2-38D7-4E6C-A300-5887B52AD310}" presName="Name23" presStyleLbl="parChTrans1D4" presStyleIdx="6" presStyleCnt="13"/>
      <dgm:spPr/>
    </dgm:pt>
    <dgm:pt modelId="{3F212DE4-0F3C-4F17-9F25-641C0D844AD0}" type="pres">
      <dgm:prSet presAssocID="{4BB57EAB-B23A-47D1-B13D-F285C4BEA962}" presName="hierRoot4" presStyleCnt="0"/>
      <dgm:spPr/>
    </dgm:pt>
    <dgm:pt modelId="{317AD761-FA8C-457B-A8E5-0D0BC5D2A488}" type="pres">
      <dgm:prSet presAssocID="{4BB57EAB-B23A-47D1-B13D-F285C4BEA962}" presName="composite4" presStyleCnt="0"/>
      <dgm:spPr/>
    </dgm:pt>
    <dgm:pt modelId="{C63D38B3-B269-4AC4-A42F-E87BA9EF6B00}" type="pres">
      <dgm:prSet presAssocID="{4BB57EAB-B23A-47D1-B13D-F285C4BEA962}" presName="background4" presStyleLbl="node4" presStyleIdx="6" presStyleCnt="13"/>
      <dgm:spPr/>
    </dgm:pt>
    <dgm:pt modelId="{A9587D29-9278-416E-9A33-50B68B2DF1E4}" type="pres">
      <dgm:prSet presAssocID="{4BB57EAB-B23A-47D1-B13D-F285C4BEA962}" presName="text4" presStyleLbl="fgAcc4" presStyleIdx="6" presStyleCnt="13">
        <dgm:presLayoutVars>
          <dgm:chPref val="3"/>
        </dgm:presLayoutVars>
      </dgm:prSet>
      <dgm:spPr/>
    </dgm:pt>
    <dgm:pt modelId="{F827020F-63EC-49B8-9F0B-52EE79541B89}" type="pres">
      <dgm:prSet presAssocID="{4BB57EAB-B23A-47D1-B13D-F285C4BEA962}" presName="hierChild5" presStyleCnt="0"/>
      <dgm:spPr/>
    </dgm:pt>
    <dgm:pt modelId="{2C3F129A-425E-4AAE-859D-AD9059A2C07B}" type="pres">
      <dgm:prSet presAssocID="{1437D4AB-4F87-4E8D-8CB3-D7DAB7A75449}" presName="Name23" presStyleLbl="parChTrans1D4" presStyleIdx="7" presStyleCnt="13"/>
      <dgm:spPr/>
    </dgm:pt>
    <dgm:pt modelId="{3D704E2D-5207-48BE-A746-440F8BDBB9B9}" type="pres">
      <dgm:prSet presAssocID="{24AE7B3C-3B3E-4B95-B0CD-9B7355C47FD2}" presName="hierRoot4" presStyleCnt="0"/>
      <dgm:spPr/>
    </dgm:pt>
    <dgm:pt modelId="{C9B29942-5966-4C56-880D-AED0FB23E5E0}" type="pres">
      <dgm:prSet presAssocID="{24AE7B3C-3B3E-4B95-B0CD-9B7355C47FD2}" presName="composite4" presStyleCnt="0"/>
      <dgm:spPr/>
    </dgm:pt>
    <dgm:pt modelId="{973DC84B-DA9F-417E-A4F2-CBE4C42E55BF}" type="pres">
      <dgm:prSet presAssocID="{24AE7B3C-3B3E-4B95-B0CD-9B7355C47FD2}" presName="background4" presStyleLbl="node4" presStyleIdx="7" presStyleCnt="13"/>
      <dgm:spPr/>
    </dgm:pt>
    <dgm:pt modelId="{CC04EC32-4EA2-4B71-A75E-95523FF7802C}" type="pres">
      <dgm:prSet presAssocID="{24AE7B3C-3B3E-4B95-B0CD-9B7355C47FD2}" presName="text4" presStyleLbl="fgAcc4" presStyleIdx="7" presStyleCnt="13">
        <dgm:presLayoutVars>
          <dgm:chPref val="3"/>
        </dgm:presLayoutVars>
      </dgm:prSet>
      <dgm:spPr/>
    </dgm:pt>
    <dgm:pt modelId="{8227877A-E662-46CD-8029-529CDB31FB35}" type="pres">
      <dgm:prSet presAssocID="{24AE7B3C-3B3E-4B95-B0CD-9B7355C47FD2}" presName="hierChild5" presStyleCnt="0"/>
      <dgm:spPr/>
    </dgm:pt>
    <dgm:pt modelId="{4FB6867A-D309-4219-81DA-7B018D8865B4}" type="pres">
      <dgm:prSet presAssocID="{B746A6A1-F107-4E2F-AD8D-1A944BE9DFC0}" presName="Name17" presStyleLbl="parChTrans1D3" presStyleIdx="2" presStyleCnt="4"/>
      <dgm:spPr/>
    </dgm:pt>
    <dgm:pt modelId="{F025FA25-C0EE-4D37-A84D-DD9DA288D78F}" type="pres">
      <dgm:prSet presAssocID="{E837FDAD-3B86-4214-B640-670E8732FCBD}" presName="hierRoot3" presStyleCnt="0"/>
      <dgm:spPr/>
    </dgm:pt>
    <dgm:pt modelId="{2E8C44C2-5409-4015-BE9B-B5534B289C2D}" type="pres">
      <dgm:prSet presAssocID="{E837FDAD-3B86-4214-B640-670E8732FCBD}" presName="composite3" presStyleCnt="0"/>
      <dgm:spPr/>
    </dgm:pt>
    <dgm:pt modelId="{66D1564E-50F2-465E-B2E6-12770ACCAB20}" type="pres">
      <dgm:prSet presAssocID="{E837FDAD-3B86-4214-B640-670E8732FCBD}" presName="background3" presStyleLbl="node3" presStyleIdx="2" presStyleCnt="4"/>
      <dgm:spPr/>
    </dgm:pt>
    <dgm:pt modelId="{D7E2D34B-C88D-4CF4-8B6D-73DE292BE1AD}" type="pres">
      <dgm:prSet presAssocID="{E837FDAD-3B86-4214-B640-670E8732FCBD}" presName="text3" presStyleLbl="fgAcc3" presStyleIdx="2" presStyleCnt="4">
        <dgm:presLayoutVars>
          <dgm:chPref val="3"/>
        </dgm:presLayoutVars>
      </dgm:prSet>
      <dgm:spPr/>
    </dgm:pt>
    <dgm:pt modelId="{16009C80-A2F9-40C0-A4A5-18AED1E51823}" type="pres">
      <dgm:prSet presAssocID="{E837FDAD-3B86-4214-B640-670E8732FCBD}" presName="hierChild4" presStyleCnt="0"/>
      <dgm:spPr/>
    </dgm:pt>
    <dgm:pt modelId="{CDBD2248-DFA1-42E9-9130-4A69B7E23D6B}" type="pres">
      <dgm:prSet presAssocID="{4295EFB1-B28B-45B3-96A7-37D47F712E71}" presName="Name23" presStyleLbl="parChTrans1D4" presStyleIdx="8" presStyleCnt="13"/>
      <dgm:spPr/>
    </dgm:pt>
    <dgm:pt modelId="{5F7783E4-ABEF-4F4F-9898-7D682B27B3E2}" type="pres">
      <dgm:prSet presAssocID="{E8F1516B-1363-4B68-87DE-547F86689181}" presName="hierRoot4" presStyleCnt="0"/>
      <dgm:spPr/>
    </dgm:pt>
    <dgm:pt modelId="{442436B5-42A2-4037-8511-ABE4CD28064C}" type="pres">
      <dgm:prSet presAssocID="{E8F1516B-1363-4B68-87DE-547F86689181}" presName="composite4" presStyleCnt="0"/>
      <dgm:spPr/>
    </dgm:pt>
    <dgm:pt modelId="{4F925D8B-D4E2-4F43-9151-5790E40F885B}" type="pres">
      <dgm:prSet presAssocID="{E8F1516B-1363-4B68-87DE-547F86689181}" presName="background4" presStyleLbl="node4" presStyleIdx="8" presStyleCnt="13"/>
      <dgm:spPr/>
    </dgm:pt>
    <dgm:pt modelId="{6B2EB10D-372F-4419-86CA-17C06257827F}" type="pres">
      <dgm:prSet presAssocID="{E8F1516B-1363-4B68-87DE-547F86689181}" presName="text4" presStyleLbl="fgAcc4" presStyleIdx="8" presStyleCnt="13">
        <dgm:presLayoutVars>
          <dgm:chPref val="3"/>
        </dgm:presLayoutVars>
      </dgm:prSet>
      <dgm:spPr/>
    </dgm:pt>
    <dgm:pt modelId="{697CDE28-937D-4445-BCE1-8003EE68B758}" type="pres">
      <dgm:prSet presAssocID="{E8F1516B-1363-4B68-87DE-547F86689181}" presName="hierChild5" presStyleCnt="0"/>
      <dgm:spPr/>
    </dgm:pt>
    <dgm:pt modelId="{A823FC6F-2EEF-4208-8AA5-D6AD73B629DB}" type="pres">
      <dgm:prSet presAssocID="{E1AADABF-CC00-48A9-80EC-8AC339E5A444}" presName="Name23" presStyleLbl="parChTrans1D4" presStyleIdx="9" presStyleCnt="13"/>
      <dgm:spPr/>
    </dgm:pt>
    <dgm:pt modelId="{8F54AB39-BF82-422D-B97C-B01C01B5B554}" type="pres">
      <dgm:prSet presAssocID="{E14541DC-048E-405C-AD43-3DBFF797F081}" presName="hierRoot4" presStyleCnt="0"/>
      <dgm:spPr/>
    </dgm:pt>
    <dgm:pt modelId="{37CFBB88-5612-4DF5-8F89-8C45120A0178}" type="pres">
      <dgm:prSet presAssocID="{E14541DC-048E-405C-AD43-3DBFF797F081}" presName="composite4" presStyleCnt="0"/>
      <dgm:spPr/>
    </dgm:pt>
    <dgm:pt modelId="{BE7DBC5F-F3C2-43E8-AAA9-065DE2CACDE4}" type="pres">
      <dgm:prSet presAssocID="{E14541DC-048E-405C-AD43-3DBFF797F081}" presName="background4" presStyleLbl="node4" presStyleIdx="9" presStyleCnt="13"/>
      <dgm:spPr/>
    </dgm:pt>
    <dgm:pt modelId="{B317D208-F2A5-4EC2-AF2B-9188FB35293B}" type="pres">
      <dgm:prSet presAssocID="{E14541DC-048E-405C-AD43-3DBFF797F081}" presName="text4" presStyleLbl="fgAcc4" presStyleIdx="9" presStyleCnt="13" custScaleY="115177">
        <dgm:presLayoutVars>
          <dgm:chPref val="3"/>
        </dgm:presLayoutVars>
      </dgm:prSet>
      <dgm:spPr/>
    </dgm:pt>
    <dgm:pt modelId="{EE2B4A18-0F4E-40EA-A332-626259D5BDBA}" type="pres">
      <dgm:prSet presAssocID="{E14541DC-048E-405C-AD43-3DBFF797F081}" presName="hierChild5" presStyleCnt="0"/>
      <dgm:spPr/>
    </dgm:pt>
    <dgm:pt modelId="{AAA5B409-0C24-45E9-BF93-900985DF3032}" type="pres">
      <dgm:prSet presAssocID="{4406C854-F313-4FC2-8D35-DC4EBDE6E92C}" presName="Name17" presStyleLbl="parChTrans1D3" presStyleIdx="3" presStyleCnt="4"/>
      <dgm:spPr/>
    </dgm:pt>
    <dgm:pt modelId="{B8DF9551-3F5C-44FC-9519-270B6518A289}" type="pres">
      <dgm:prSet presAssocID="{272AAA34-2B5D-40F3-8AEC-C4E46C8560F0}" presName="hierRoot3" presStyleCnt="0"/>
      <dgm:spPr/>
    </dgm:pt>
    <dgm:pt modelId="{C18569E5-310E-4BBD-85AD-D60B246BE949}" type="pres">
      <dgm:prSet presAssocID="{272AAA34-2B5D-40F3-8AEC-C4E46C8560F0}" presName="composite3" presStyleCnt="0"/>
      <dgm:spPr/>
    </dgm:pt>
    <dgm:pt modelId="{2604D8B5-B9DD-4039-88FC-87B4951A08F8}" type="pres">
      <dgm:prSet presAssocID="{272AAA34-2B5D-40F3-8AEC-C4E46C8560F0}" presName="background3" presStyleLbl="node3" presStyleIdx="3" presStyleCnt="4"/>
      <dgm:spPr/>
    </dgm:pt>
    <dgm:pt modelId="{EF1E3CF1-12E8-4F2C-801F-36A9775FBC40}" type="pres">
      <dgm:prSet presAssocID="{272AAA34-2B5D-40F3-8AEC-C4E46C8560F0}" presName="text3" presStyleLbl="fgAcc3" presStyleIdx="3" presStyleCnt="4">
        <dgm:presLayoutVars>
          <dgm:chPref val="3"/>
        </dgm:presLayoutVars>
      </dgm:prSet>
      <dgm:spPr/>
    </dgm:pt>
    <dgm:pt modelId="{15FF59BD-0891-4D98-9149-BF10CF52DB30}" type="pres">
      <dgm:prSet presAssocID="{272AAA34-2B5D-40F3-8AEC-C4E46C8560F0}" presName="hierChild4" presStyleCnt="0"/>
      <dgm:spPr/>
    </dgm:pt>
    <dgm:pt modelId="{BBE72EEC-C77C-4FB2-8B5E-5CB60D7377C3}" type="pres">
      <dgm:prSet presAssocID="{6F246EAA-B3D6-41B7-B15B-A419B5845E72}" presName="Name23" presStyleLbl="parChTrans1D4" presStyleIdx="10" presStyleCnt="13"/>
      <dgm:spPr/>
    </dgm:pt>
    <dgm:pt modelId="{019057CD-60C9-42FB-99E2-BD20E4FDD26E}" type="pres">
      <dgm:prSet presAssocID="{D0D01230-F8B3-4922-AA7F-51034AEFC786}" presName="hierRoot4" presStyleCnt="0"/>
      <dgm:spPr/>
    </dgm:pt>
    <dgm:pt modelId="{AE6085C7-498F-4F0A-9DD5-4CD8CA876A24}" type="pres">
      <dgm:prSet presAssocID="{D0D01230-F8B3-4922-AA7F-51034AEFC786}" presName="composite4" presStyleCnt="0"/>
      <dgm:spPr/>
    </dgm:pt>
    <dgm:pt modelId="{062D30C5-1737-40E7-901F-90B37FD97C40}" type="pres">
      <dgm:prSet presAssocID="{D0D01230-F8B3-4922-AA7F-51034AEFC786}" presName="background4" presStyleLbl="node4" presStyleIdx="10" presStyleCnt="13"/>
      <dgm:spPr/>
    </dgm:pt>
    <dgm:pt modelId="{95855966-F0E4-4061-B23F-988D62E3761C}" type="pres">
      <dgm:prSet presAssocID="{D0D01230-F8B3-4922-AA7F-51034AEFC786}" presName="text4" presStyleLbl="fgAcc4" presStyleIdx="10" presStyleCnt="13">
        <dgm:presLayoutVars>
          <dgm:chPref val="3"/>
        </dgm:presLayoutVars>
      </dgm:prSet>
      <dgm:spPr/>
    </dgm:pt>
    <dgm:pt modelId="{9A75BE81-227F-4271-99FA-07597625D7B4}" type="pres">
      <dgm:prSet presAssocID="{D0D01230-F8B3-4922-AA7F-51034AEFC786}" presName="hierChild5" presStyleCnt="0"/>
      <dgm:spPr/>
    </dgm:pt>
    <dgm:pt modelId="{6E902F70-B6B7-4E99-9CA4-5B23ECDF114C}" type="pres">
      <dgm:prSet presAssocID="{5A4F918D-F7FE-4C44-B60A-3CB8EAB81A57}" presName="Name23" presStyleLbl="parChTrans1D4" presStyleIdx="11" presStyleCnt="13"/>
      <dgm:spPr/>
    </dgm:pt>
    <dgm:pt modelId="{15BA5873-E83C-4025-A014-E9612DE64BA8}" type="pres">
      <dgm:prSet presAssocID="{58F46261-F5A7-4703-9F67-E8F2A1B65457}" presName="hierRoot4" presStyleCnt="0"/>
      <dgm:spPr/>
    </dgm:pt>
    <dgm:pt modelId="{9CB7FF4E-B286-428E-8FEA-6163519FB5F8}" type="pres">
      <dgm:prSet presAssocID="{58F46261-F5A7-4703-9F67-E8F2A1B65457}" presName="composite4" presStyleCnt="0"/>
      <dgm:spPr/>
    </dgm:pt>
    <dgm:pt modelId="{7EE8FC6E-830C-440C-9AFF-76EF9C554160}" type="pres">
      <dgm:prSet presAssocID="{58F46261-F5A7-4703-9F67-E8F2A1B65457}" presName="background4" presStyleLbl="node4" presStyleIdx="11" presStyleCnt="13"/>
      <dgm:spPr/>
    </dgm:pt>
    <dgm:pt modelId="{900DCF12-E720-4FCE-A308-D4D2FD63D22A}" type="pres">
      <dgm:prSet presAssocID="{58F46261-F5A7-4703-9F67-E8F2A1B65457}" presName="text4" presStyleLbl="fgAcc4" presStyleIdx="11" presStyleCnt="13">
        <dgm:presLayoutVars>
          <dgm:chPref val="3"/>
        </dgm:presLayoutVars>
      </dgm:prSet>
      <dgm:spPr/>
    </dgm:pt>
    <dgm:pt modelId="{6AA8A9FC-1C1B-4CD1-9A89-85B78F263234}" type="pres">
      <dgm:prSet presAssocID="{58F46261-F5A7-4703-9F67-E8F2A1B65457}" presName="hierChild5" presStyleCnt="0"/>
      <dgm:spPr/>
    </dgm:pt>
    <dgm:pt modelId="{2BB23235-84F4-42C5-B449-AFD672E31C30}" type="pres">
      <dgm:prSet presAssocID="{FA893A6A-A9E3-4961-8721-E3EE0DB7B639}" presName="Name23" presStyleLbl="parChTrans1D4" presStyleIdx="12" presStyleCnt="13"/>
      <dgm:spPr/>
    </dgm:pt>
    <dgm:pt modelId="{3A96D930-F6CA-4295-A844-2551BC03B877}" type="pres">
      <dgm:prSet presAssocID="{AA44676C-1549-4179-A72C-E18A5C26F0D6}" presName="hierRoot4" presStyleCnt="0"/>
      <dgm:spPr/>
    </dgm:pt>
    <dgm:pt modelId="{7552D60D-AA10-426A-BA3B-B12EC1F05376}" type="pres">
      <dgm:prSet presAssocID="{AA44676C-1549-4179-A72C-E18A5C26F0D6}" presName="composite4" presStyleCnt="0"/>
      <dgm:spPr/>
    </dgm:pt>
    <dgm:pt modelId="{C35EC70F-5E0E-44DF-AECA-7924485E04A0}" type="pres">
      <dgm:prSet presAssocID="{AA44676C-1549-4179-A72C-E18A5C26F0D6}" presName="background4" presStyleLbl="node4" presStyleIdx="12" presStyleCnt="13"/>
      <dgm:spPr/>
    </dgm:pt>
    <dgm:pt modelId="{F429092D-B61A-4194-B6CA-9BF9ED28F93E}" type="pres">
      <dgm:prSet presAssocID="{AA44676C-1549-4179-A72C-E18A5C26F0D6}" presName="text4" presStyleLbl="fgAcc4" presStyleIdx="12" presStyleCnt="13">
        <dgm:presLayoutVars>
          <dgm:chPref val="3"/>
        </dgm:presLayoutVars>
      </dgm:prSet>
      <dgm:spPr/>
    </dgm:pt>
    <dgm:pt modelId="{7E6213AF-CEE0-4F31-A75A-A53263F6BD0F}" type="pres">
      <dgm:prSet presAssocID="{AA44676C-1549-4179-A72C-E18A5C26F0D6}" presName="hierChild5" presStyleCnt="0"/>
      <dgm:spPr/>
    </dgm:pt>
  </dgm:ptLst>
  <dgm:cxnLst>
    <dgm:cxn modelId="{D4729C05-7A99-4196-B1B2-9453B46555A6}" type="presOf" srcId="{B724F67B-E598-4345-BB0E-0120F9701673}" destId="{00CB3077-96DA-4D98-9555-55BEDC6B0C9F}" srcOrd="0" destOrd="0" presId="urn:microsoft.com/office/officeart/2005/8/layout/hierarchy1"/>
    <dgm:cxn modelId="{18A80E06-C3B0-4DA4-8BE6-8F7544B9FCB1}" type="presOf" srcId="{BFE42EE5-26FB-4FFA-B36F-3B8909F235E2}" destId="{908DF089-BC3E-40FD-98ED-DD42EE0CA076}" srcOrd="0" destOrd="0" presId="urn:microsoft.com/office/officeart/2005/8/layout/hierarchy1"/>
    <dgm:cxn modelId="{E3CB2607-D92D-4379-B7EF-5808DF3D81B6}" srcId="{2D812524-5B9C-4B68-896E-3C707A2506C0}" destId="{7543EDDF-619A-436E-8C40-E6CDF757830E}" srcOrd="1" destOrd="0" parTransId="{5AD519AB-857E-4AD8-873A-50F16BBE584D}" sibTransId="{AA2230F8-DDDB-4E23-A2F7-940892873A67}"/>
    <dgm:cxn modelId="{49463507-AF68-4968-95EF-1737A7B64231}" srcId="{E8F1516B-1363-4B68-87DE-547F86689181}" destId="{E14541DC-048E-405C-AD43-3DBFF797F081}" srcOrd="0" destOrd="0" parTransId="{E1AADABF-CC00-48A9-80EC-8AC339E5A444}" sibTransId="{F0AA4BB7-507B-417A-B1A8-C20D9B2D3C10}"/>
    <dgm:cxn modelId="{A34F880E-C26F-4B79-B33B-6491C38D395D}" srcId="{272AAA34-2B5D-40F3-8AEC-C4E46C8560F0}" destId="{D0D01230-F8B3-4922-AA7F-51034AEFC786}" srcOrd="0" destOrd="0" parTransId="{6F246EAA-B3D6-41B7-B15B-A419B5845E72}" sibTransId="{1095AAB3-379D-4A22-AC1B-3E1FDF0150B3}"/>
    <dgm:cxn modelId="{1AF7B40E-4D5C-45D3-BE3F-392FFDBC1BA1}" type="presOf" srcId="{E1AADABF-CC00-48A9-80EC-8AC339E5A444}" destId="{A823FC6F-2EEF-4208-8AA5-D6AD73B629DB}" srcOrd="0" destOrd="0" presId="urn:microsoft.com/office/officeart/2005/8/layout/hierarchy1"/>
    <dgm:cxn modelId="{2424D30E-DEB4-4541-BE6A-7571B10C6ACB}" type="presOf" srcId="{5AD519AB-857E-4AD8-873A-50F16BBE584D}" destId="{5BC9028D-86DE-4FEA-9EFA-E617F112765B}" srcOrd="0" destOrd="0" presId="urn:microsoft.com/office/officeart/2005/8/layout/hierarchy1"/>
    <dgm:cxn modelId="{9A48470F-0380-4C70-BD1E-FAB50625BAAE}" type="presOf" srcId="{33BEAB2D-864A-4C04-AE71-AA58C96A0F21}" destId="{E3CC2EEE-A160-4C50-8E63-521ACB229B88}" srcOrd="0" destOrd="0" presId="urn:microsoft.com/office/officeart/2005/8/layout/hierarchy1"/>
    <dgm:cxn modelId="{B0C5F71E-9F08-47DD-83DD-F02ED278EC3A}" srcId="{B20A18FC-E8EE-4D4F-8C8B-D1E78E8D956B}" destId="{E07DC719-8F9C-441A-84FE-17CDD57E5D2D}" srcOrd="0" destOrd="0" parTransId="{DF21CD81-CAD5-4708-8BFD-D679DA05655D}" sibTransId="{C00389D8-6E8E-4F73-8DC9-DA0E500D77B8}"/>
    <dgm:cxn modelId="{60206D1F-A5FF-4AC1-B69C-7667E9B284A5}" type="presOf" srcId="{4C0EB687-2859-4135-B1A4-3FE5D670106B}" destId="{32C75EBC-CBCF-4820-835E-D46A0285F89D}" srcOrd="0" destOrd="0" presId="urn:microsoft.com/office/officeart/2005/8/layout/hierarchy1"/>
    <dgm:cxn modelId="{FB3F0F28-B263-41CC-B8D1-A1E2E0F1E5E0}" type="presOf" srcId="{D0D01230-F8B3-4922-AA7F-51034AEFC786}" destId="{95855966-F0E4-4061-B23F-988D62E3761C}" srcOrd="0" destOrd="0" presId="urn:microsoft.com/office/officeart/2005/8/layout/hierarchy1"/>
    <dgm:cxn modelId="{F0DE792D-DA1D-49BF-8910-768DC4E6B955}" srcId="{B20A18FC-E8EE-4D4F-8C8B-D1E78E8D956B}" destId="{BD060D97-E116-4BCA-A2F5-4F8ADA254659}" srcOrd="1" destOrd="0" parTransId="{9DCE6F7C-5D22-4B82-84E2-1AC07E331D68}" sibTransId="{A5DE1A04-A8F5-47CF-AEB1-F9365D0A0EC0}"/>
    <dgm:cxn modelId="{EE15C85B-4C24-4FAA-AEC3-8B009396102E}" type="presOf" srcId="{1437D4AB-4F87-4E8D-8CB3-D7DAB7A75449}" destId="{2C3F129A-425E-4AAE-859D-AD9059A2C07B}" srcOrd="0" destOrd="0" presId="urn:microsoft.com/office/officeart/2005/8/layout/hierarchy1"/>
    <dgm:cxn modelId="{F828CB41-C181-4E3A-A631-65709282F2CD}" srcId="{852EED7E-6235-4956-B3AE-E7A983554790}" destId="{B3B071CB-697E-4287-B831-76AAB55139EC}" srcOrd="1" destOrd="0" parTransId="{BFE42EE5-26FB-4FFA-B36F-3B8909F235E2}" sibTransId="{1A6526D3-68A7-46CD-935F-077007118928}"/>
    <dgm:cxn modelId="{B1C82962-4E22-43BE-8BDB-3C909E896DA1}" type="presOf" srcId="{E837FDAD-3B86-4214-B640-670E8732FCBD}" destId="{D7E2D34B-C88D-4CF4-8B6D-73DE292BE1AD}" srcOrd="0" destOrd="0" presId="urn:microsoft.com/office/officeart/2005/8/layout/hierarchy1"/>
    <dgm:cxn modelId="{C7DD1846-D1AB-4A3E-BAE7-62730D49A5D0}" srcId="{D0D01230-F8B3-4922-AA7F-51034AEFC786}" destId="{AA44676C-1549-4179-A72C-E18A5C26F0D6}" srcOrd="1" destOrd="0" parTransId="{FA893A6A-A9E3-4961-8721-E3EE0DB7B639}" sibTransId="{3B86C0FD-6A93-49A7-9145-29A7AF3D1633}"/>
    <dgm:cxn modelId="{7D81E547-DD2A-4D26-8C89-EF471CBDE110}" type="presOf" srcId="{31F0B744-A94F-4CD1-B663-181A5E0417B6}" destId="{4E6FFD3D-9739-4ADA-8E5E-9A80833501AE}" srcOrd="0" destOrd="0" presId="urn:microsoft.com/office/officeart/2005/8/layout/hierarchy1"/>
    <dgm:cxn modelId="{2F9AEC6A-716A-423A-A481-FD7CE7D17F2A}" type="presOf" srcId="{F1242649-F0A2-46D7-8C4A-168D2C639EA7}" destId="{66FAC944-8E30-4AA2-8005-DA9F1C3485D5}" srcOrd="0" destOrd="0" presId="urn:microsoft.com/office/officeart/2005/8/layout/hierarchy1"/>
    <dgm:cxn modelId="{19D8134E-F761-40A7-AB27-456528D77F21}" type="presOf" srcId="{9DCE6F7C-5D22-4B82-84E2-1AC07E331D68}" destId="{9C5714E2-E3DE-4843-8F0B-9EB6CEE06CFF}" srcOrd="0" destOrd="0" presId="urn:microsoft.com/office/officeart/2005/8/layout/hierarchy1"/>
    <dgm:cxn modelId="{8791474E-9D26-4A49-9019-95185C7C5405}" type="presOf" srcId="{DFB4BED1-701E-4591-AE5B-0579F6AC0D23}" destId="{3211CC38-FA3E-4098-BD5D-3D8479FE7295}" srcOrd="0" destOrd="0" presId="urn:microsoft.com/office/officeart/2005/8/layout/hierarchy1"/>
    <dgm:cxn modelId="{4C8D586F-0A57-40B6-B6BD-B7BD03BD7792}" type="presOf" srcId="{BD060D97-E116-4BCA-A2F5-4F8ADA254659}" destId="{091C1F2E-5D3E-4AD3-8C09-2C3F1E58D309}" srcOrd="0" destOrd="0" presId="urn:microsoft.com/office/officeart/2005/8/layout/hierarchy1"/>
    <dgm:cxn modelId="{F4B6F84F-3F0D-40D2-9620-914943A69AB5}" type="presOf" srcId="{9510DA5F-DFDF-4F71-AE45-DAF8E8852B2E}" destId="{9773C042-F4EE-41ED-B548-3EC2A18170FA}" srcOrd="0" destOrd="0" presId="urn:microsoft.com/office/officeart/2005/8/layout/hierarchy1"/>
    <dgm:cxn modelId="{504FCE74-BAA7-40EE-B011-2C66F162A036}" type="presOf" srcId="{4295EFB1-B28B-45B3-96A7-37D47F712E71}" destId="{CDBD2248-DFA1-42E9-9130-4A69B7E23D6B}" srcOrd="0" destOrd="0" presId="urn:microsoft.com/office/officeart/2005/8/layout/hierarchy1"/>
    <dgm:cxn modelId="{B5283958-FD51-4A71-881C-E5E0B6262824}" srcId="{E837FDAD-3B86-4214-B640-670E8732FCBD}" destId="{E8F1516B-1363-4B68-87DE-547F86689181}" srcOrd="0" destOrd="0" parTransId="{4295EFB1-B28B-45B3-96A7-37D47F712E71}" sibTransId="{B1FCDF1A-D941-40F4-8FF6-8848CD0123E5}"/>
    <dgm:cxn modelId="{3960ED59-D25B-405F-B256-D883A7FD1CC0}" srcId="{0645DF82-B3C3-48AA-AAEB-8DED6A9ADBFA}" destId="{852EED7E-6235-4956-B3AE-E7A983554790}" srcOrd="0" destOrd="0" parTransId="{B724F67B-E598-4345-BB0E-0120F9701673}" sibTransId="{FA79F158-3FBD-475F-8FE8-447C9F6C6C31}"/>
    <dgm:cxn modelId="{5AA2A17B-B6F6-435D-9285-4976F25C74FE}" srcId="{33BEAB2D-864A-4C04-AE71-AA58C96A0F21}" destId="{2D812524-5B9C-4B68-896E-3C707A2506C0}" srcOrd="0" destOrd="0" parTransId="{C324F352-1A3F-425A-90F0-3280041727A0}" sibTransId="{2E67D982-82AD-42AB-AE4D-BEBAC988BAEC}"/>
    <dgm:cxn modelId="{566D3A83-3083-46B1-B393-31A41A8AF521}" srcId="{D0D01230-F8B3-4922-AA7F-51034AEFC786}" destId="{58F46261-F5A7-4703-9F67-E8F2A1B65457}" srcOrd="0" destOrd="0" parTransId="{5A4F918D-F7FE-4C44-B60A-3CB8EAB81A57}" sibTransId="{8740421B-308D-4B41-A49A-53DDD3D7FB3A}"/>
    <dgm:cxn modelId="{B7520C94-358C-4871-8989-FE0416BD0991}" type="presOf" srcId="{B746A6A1-F107-4E2F-AD8D-1A944BE9DFC0}" destId="{4FB6867A-D309-4219-81DA-7B018D8865B4}" srcOrd="0" destOrd="0" presId="urn:microsoft.com/office/officeart/2005/8/layout/hierarchy1"/>
    <dgm:cxn modelId="{4876CB95-1061-4006-8214-D7C1DCA1ACFB}" type="presOf" srcId="{AFE93298-1896-4353-8819-F20637FD0077}" destId="{67C5DCAC-18B5-48D9-AF55-14A84D5EF7B2}" srcOrd="0" destOrd="0" presId="urn:microsoft.com/office/officeart/2005/8/layout/hierarchy1"/>
    <dgm:cxn modelId="{2AE91A9A-E8BA-422E-AD08-61F32450097B}" type="presOf" srcId="{852EED7E-6235-4956-B3AE-E7A983554790}" destId="{A6CAA1EA-0888-43E8-AC11-61931B18F6D8}" srcOrd="0" destOrd="0" presId="urn:microsoft.com/office/officeart/2005/8/layout/hierarchy1"/>
    <dgm:cxn modelId="{44403FA5-E0E3-4D43-9D17-E6745449F967}" type="presOf" srcId="{633A37F7-3A65-4C05-990F-DA11858C578C}" destId="{CCD9586B-8EC8-4406-BE07-992547120BE5}" srcOrd="0" destOrd="0" presId="urn:microsoft.com/office/officeart/2005/8/layout/hierarchy1"/>
    <dgm:cxn modelId="{78B7CBB6-1E24-4B37-A854-BA38EA5672E2}" srcId="{9510DA5F-DFDF-4F71-AE45-DAF8E8852B2E}" destId="{B20A18FC-E8EE-4D4F-8C8B-D1E78E8D956B}" srcOrd="0" destOrd="0" parTransId="{31F0B744-A94F-4CD1-B663-181A5E0417B6}" sibTransId="{E96E211E-AD12-492D-971E-1C63F99AB192}"/>
    <dgm:cxn modelId="{B13D53B9-E743-4197-9BD8-A44E866A4603}" type="presOf" srcId="{E14541DC-048E-405C-AD43-3DBFF797F081}" destId="{B317D208-F2A5-4EC2-AF2B-9188FB35293B}" srcOrd="0" destOrd="0" presId="urn:microsoft.com/office/officeart/2005/8/layout/hierarchy1"/>
    <dgm:cxn modelId="{653DC4BA-AC43-4276-8C97-D708AA4B61AD}" type="presOf" srcId="{FF7E2359-FA83-4BBD-8182-D76B25DA09FE}" destId="{9FD331C3-ED4E-4604-932F-2ACB891FE379}" srcOrd="0" destOrd="0" presId="urn:microsoft.com/office/officeart/2005/8/layout/hierarchy1"/>
    <dgm:cxn modelId="{0A0539BB-CDAE-4A7C-B2F1-78D1BFC4C14F}" srcId="{7543EDDF-619A-436E-8C40-E6CDF757830E}" destId="{0645DF82-B3C3-48AA-AAEB-8DED6A9ADBFA}" srcOrd="0" destOrd="0" parTransId="{633A37F7-3A65-4C05-990F-DA11858C578C}" sibTransId="{02F6ADEA-A1F0-4EC0-AF03-9EC7694C2A52}"/>
    <dgm:cxn modelId="{6557E7BB-B3BD-444B-A8DD-5C22734E066B}" type="presOf" srcId="{4BB57EAB-B23A-47D1-B13D-F285C4BEA962}" destId="{A9587D29-9278-416E-9A33-50B68B2DF1E4}" srcOrd="0" destOrd="0" presId="urn:microsoft.com/office/officeart/2005/8/layout/hierarchy1"/>
    <dgm:cxn modelId="{33BC53BC-92A6-491F-8E47-A7873C5FB3E1}" srcId="{2D812524-5B9C-4B68-896E-3C707A2506C0}" destId="{9510DA5F-DFDF-4F71-AE45-DAF8E8852B2E}" srcOrd="0" destOrd="0" parTransId="{FF7E2359-FA83-4BBD-8182-D76B25DA09FE}" sibTransId="{E229B49B-02E1-4D20-BB7B-B4F4B722C5BF}"/>
    <dgm:cxn modelId="{05C51BC5-2FC0-4E36-A3FD-C2ED8E7AD567}" type="presOf" srcId="{4406C854-F313-4FC2-8D35-DC4EBDE6E92C}" destId="{AAA5B409-0C24-45E9-BF93-900985DF3032}" srcOrd="0" destOrd="0" presId="urn:microsoft.com/office/officeart/2005/8/layout/hierarchy1"/>
    <dgm:cxn modelId="{4E8744C5-7B73-42A7-8B35-746716B85FCD}" type="presOf" srcId="{2D812524-5B9C-4B68-896E-3C707A2506C0}" destId="{A4215A2D-F562-4D11-882B-8B3F482365F6}" srcOrd="0" destOrd="0" presId="urn:microsoft.com/office/officeart/2005/8/layout/hierarchy1"/>
    <dgm:cxn modelId="{30DBA8C9-4DF1-43B3-82E6-8BE04D839093}" srcId="{7543EDDF-619A-436E-8C40-E6CDF757830E}" destId="{E837FDAD-3B86-4214-B640-670E8732FCBD}" srcOrd="1" destOrd="0" parTransId="{B746A6A1-F107-4E2F-AD8D-1A944BE9DFC0}" sibTransId="{36FB2EF6-BC3A-4346-9CAC-3683F153B5E7}"/>
    <dgm:cxn modelId="{22EFBFCA-8C0D-4261-90A8-E086BBB87E42}" srcId="{B20A18FC-E8EE-4D4F-8C8B-D1E78E8D956B}" destId="{F1242649-F0A2-46D7-8C4A-168D2C639EA7}" srcOrd="2" destOrd="0" parTransId="{DFB4BED1-701E-4591-AE5B-0579F6AC0D23}" sibTransId="{6E2B35A0-7731-45EB-97B8-B5921F9D7B27}"/>
    <dgm:cxn modelId="{28E8C3CD-A710-409E-9039-FC77AD11A6C3}" type="presOf" srcId="{58F46261-F5A7-4703-9F67-E8F2A1B65457}" destId="{900DCF12-E720-4FCE-A308-D4D2FD63D22A}" srcOrd="0" destOrd="0" presId="urn:microsoft.com/office/officeart/2005/8/layout/hierarchy1"/>
    <dgm:cxn modelId="{CCB109D3-79E4-4A83-88D1-64B0A4C7F79F}" type="presOf" srcId="{272AAA34-2B5D-40F3-8AEC-C4E46C8560F0}" destId="{EF1E3CF1-12E8-4F2C-801F-36A9775FBC40}" srcOrd="0" destOrd="0" presId="urn:microsoft.com/office/officeart/2005/8/layout/hierarchy1"/>
    <dgm:cxn modelId="{2F3793D4-D785-4EBE-8E12-EBB243106642}" type="presOf" srcId="{E8F1516B-1363-4B68-87DE-547F86689181}" destId="{6B2EB10D-372F-4419-86CA-17C06257827F}" srcOrd="0" destOrd="0" presId="urn:microsoft.com/office/officeart/2005/8/layout/hierarchy1"/>
    <dgm:cxn modelId="{AB8669D9-EEDC-4E4E-8E6D-F4371C610BC5}" type="presOf" srcId="{6F246EAA-B3D6-41B7-B15B-A419B5845E72}" destId="{BBE72EEC-C77C-4FB2-8B5E-5CB60D7377C3}" srcOrd="0" destOrd="0" presId="urn:microsoft.com/office/officeart/2005/8/layout/hierarchy1"/>
    <dgm:cxn modelId="{B48E8DDC-EFB7-4942-A2DD-321309CC8CB2}" type="presOf" srcId="{B3B071CB-697E-4287-B831-76AAB55139EC}" destId="{87765A8A-6DF4-4C3A-8FFF-F1CC9845B9DF}" srcOrd="0" destOrd="0" presId="urn:microsoft.com/office/officeart/2005/8/layout/hierarchy1"/>
    <dgm:cxn modelId="{1635A1DC-2A9F-4FE0-A56D-7852DF9EA13A}" type="presOf" srcId="{FA893A6A-A9E3-4961-8721-E3EE0DB7B639}" destId="{2BB23235-84F4-42C5-B449-AFD672E31C30}" srcOrd="0" destOrd="0" presId="urn:microsoft.com/office/officeart/2005/8/layout/hierarchy1"/>
    <dgm:cxn modelId="{B68517DD-2441-418E-AF5C-F36E2BB55FCC}" srcId="{0645DF82-B3C3-48AA-AAEB-8DED6A9ADBFA}" destId="{4BB57EAB-B23A-47D1-B13D-F285C4BEA962}" srcOrd="1" destOrd="0" parTransId="{CDC7F0C2-38D7-4E6C-A300-5887B52AD310}" sibTransId="{71915B4B-7C74-4B1B-8B59-914ED8E64347}"/>
    <dgm:cxn modelId="{01C1E6DE-5470-4446-A473-16631F3C2DC3}" type="presOf" srcId="{5A4F918D-F7FE-4C44-B60A-3CB8EAB81A57}" destId="{6E902F70-B6B7-4E99-9CA4-5B23ECDF114C}" srcOrd="0" destOrd="0" presId="urn:microsoft.com/office/officeart/2005/8/layout/hierarchy1"/>
    <dgm:cxn modelId="{E83603E0-412B-4432-97ED-8EA7468D68DF}" type="presOf" srcId="{CDC7F0C2-38D7-4E6C-A300-5887B52AD310}" destId="{7C2E0669-EBAB-4F58-B831-F0E6D844C2AB}" srcOrd="0" destOrd="0" presId="urn:microsoft.com/office/officeart/2005/8/layout/hierarchy1"/>
    <dgm:cxn modelId="{0F98C3E5-294E-49F1-9869-79715497DA0E}" type="presOf" srcId="{DF21CD81-CAD5-4708-8BFD-D679DA05655D}" destId="{C82CD99B-CBE0-4585-A5C4-D3B9B538A4C1}" srcOrd="0" destOrd="0" presId="urn:microsoft.com/office/officeart/2005/8/layout/hierarchy1"/>
    <dgm:cxn modelId="{C84161E7-335F-4250-94E4-5EAF56624F6C}" type="presOf" srcId="{AA44676C-1549-4179-A72C-E18A5C26F0D6}" destId="{F429092D-B61A-4194-B6CA-9BF9ED28F93E}" srcOrd="0" destOrd="0" presId="urn:microsoft.com/office/officeart/2005/8/layout/hierarchy1"/>
    <dgm:cxn modelId="{776334E9-60BE-49F4-865A-86D1FC5C1547}" srcId="{852EED7E-6235-4956-B3AE-E7A983554790}" destId="{4C0EB687-2859-4135-B1A4-3FE5D670106B}" srcOrd="0" destOrd="0" parTransId="{AFE93298-1896-4353-8819-F20637FD0077}" sibTransId="{1DECFDBE-E75C-4DD0-95AE-E5908D9D5CAC}"/>
    <dgm:cxn modelId="{A19C1BF1-48F0-49B2-96A3-4481DC5FC559}" type="presOf" srcId="{24AE7B3C-3B3E-4B95-B0CD-9B7355C47FD2}" destId="{CC04EC32-4EA2-4B71-A75E-95523FF7802C}" srcOrd="0" destOrd="0" presId="urn:microsoft.com/office/officeart/2005/8/layout/hierarchy1"/>
    <dgm:cxn modelId="{DEEA61F2-4843-4ECD-A7FA-7214515213F5}" type="presOf" srcId="{B20A18FC-E8EE-4D4F-8C8B-D1E78E8D956B}" destId="{5587BD58-E141-4DEA-94B9-AF75E2FDE4D6}" srcOrd="0" destOrd="0" presId="urn:microsoft.com/office/officeart/2005/8/layout/hierarchy1"/>
    <dgm:cxn modelId="{6B8607F4-53BB-40FE-974E-DEDEB122E6A1}" type="presOf" srcId="{7543EDDF-619A-436E-8C40-E6CDF757830E}" destId="{481EE2DE-D26A-403E-983B-78FFD029EB14}" srcOrd="0" destOrd="0" presId="urn:microsoft.com/office/officeart/2005/8/layout/hierarchy1"/>
    <dgm:cxn modelId="{FF3F56F8-79BE-4C16-900E-3FC810C50BC1}" type="presOf" srcId="{0645DF82-B3C3-48AA-AAEB-8DED6A9ADBFA}" destId="{CDBA323E-B979-48FE-893D-EB0B4900D4F9}" srcOrd="0" destOrd="0" presId="urn:microsoft.com/office/officeart/2005/8/layout/hierarchy1"/>
    <dgm:cxn modelId="{4ECF9AF9-0D6E-4D49-B3FC-936F64C8E710}" srcId="{7543EDDF-619A-436E-8C40-E6CDF757830E}" destId="{272AAA34-2B5D-40F3-8AEC-C4E46C8560F0}" srcOrd="2" destOrd="0" parTransId="{4406C854-F313-4FC2-8D35-DC4EBDE6E92C}" sibTransId="{8290B354-4CB9-4F46-B25C-632A41E07EB1}"/>
    <dgm:cxn modelId="{9BDD3BFA-DD04-4403-B68A-CAE58C0C30E0}" srcId="{4BB57EAB-B23A-47D1-B13D-F285C4BEA962}" destId="{24AE7B3C-3B3E-4B95-B0CD-9B7355C47FD2}" srcOrd="0" destOrd="0" parTransId="{1437D4AB-4F87-4E8D-8CB3-D7DAB7A75449}" sibTransId="{68A55E99-A4B9-45D7-B016-5DDB34633E60}"/>
    <dgm:cxn modelId="{BD1468FE-A301-4D94-B6BB-8C101D592812}" type="presOf" srcId="{E07DC719-8F9C-441A-84FE-17CDD57E5D2D}" destId="{D2FFE9A6-DE26-4B62-99BB-2928FDC99DE3}" srcOrd="0" destOrd="0" presId="urn:microsoft.com/office/officeart/2005/8/layout/hierarchy1"/>
    <dgm:cxn modelId="{F478699F-BD37-4840-8E71-47090DDAE951}" type="presParOf" srcId="{E3CC2EEE-A160-4C50-8E63-521ACB229B88}" destId="{E217ED44-37FB-48D1-B597-97DF976EECDF}" srcOrd="0" destOrd="0" presId="urn:microsoft.com/office/officeart/2005/8/layout/hierarchy1"/>
    <dgm:cxn modelId="{F9C02B0A-164D-4214-AC47-8C958AB08B53}" type="presParOf" srcId="{E217ED44-37FB-48D1-B597-97DF976EECDF}" destId="{2F7AACA5-446F-46B5-8B79-4E8E3BCC08D4}" srcOrd="0" destOrd="0" presId="urn:microsoft.com/office/officeart/2005/8/layout/hierarchy1"/>
    <dgm:cxn modelId="{C994577F-5789-45BA-A6D0-F8D483E067D1}" type="presParOf" srcId="{2F7AACA5-446F-46B5-8B79-4E8E3BCC08D4}" destId="{C04FADD6-914F-4CEF-B09B-3ECA5D098A08}" srcOrd="0" destOrd="0" presId="urn:microsoft.com/office/officeart/2005/8/layout/hierarchy1"/>
    <dgm:cxn modelId="{2AEE23E9-6228-4082-A02B-A40F7E722637}" type="presParOf" srcId="{2F7AACA5-446F-46B5-8B79-4E8E3BCC08D4}" destId="{A4215A2D-F562-4D11-882B-8B3F482365F6}" srcOrd="1" destOrd="0" presId="urn:microsoft.com/office/officeart/2005/8/layout/hierarchy1"/>
    <dgm:cxn modelId="{D59087B9-1C69-40A5-A141-4FE5EECD9576}" type="presParOf" srcId="{E217ED44-37FB-48D1-B597-97DF976EECDF}" destId="{8EF4020C-8492-41A2-B652-16B21D52069F}" srcOrd="1" destOrd="0" presId="urn:microsoft.com/office/officeart/2005/8/layout/hierarchy1"/>
    <dgm:cxn modelId="{9D151846-A66A-4708-B846-D4D77552856D}" type="presParOf" srcId="{8EF4020C-8492-41A2-B652-16B21D52069F}" destId="{9FD331C3-ED4E-4604-932F-2ACB891FE379}" srcOrd="0" destOrd="0" presId="urn:microsoft.com/office/officeart/2005/8/layout/hierarchy1"/>
    <dgm:cxn modelId="{0D3D95A7-FAE1-4092-BE8A-239AEA5B6042}" type="presParOf" srcId="{8EF4020C-8492-41A2-B652-16B21D52069F}" destId="{AD4CCAF1-23A1-4767-A680-C71A4E56788E}" srcOrd="1" destOrd="0" presId="urn:microsoft.com/office/officeart/2005/8/layout/hierarchy1"/>
    <dgm:cxn modelId="{685FB59E-8F72-4AB7-BCBE-34741DA9D7F1}" type="presParOf" srcId="{AD4CCAF1-23A1-4767-A680-C71A4E56788E}" destId="{CE36E265-0A77-454C-9638-84689C15A084}" srcOrd="0" destOrd="0" presId="urn:microsoft.com/office/officeart/2005/8/layout/hierarchy1"/>
    <dgm:cxn modelId="{AB55C489-AAA7-4BAA-90E0-CC4A34557652}" type="presParOf" srcId="{CE36E265-0A77-454C-9638-84689C15A084}" destId="{C78E288F-610E-4BAA-AAA1-79CD11C5788A}" srcOrd="0" destOrd="0" presId="urn:microsoft.com/office/officeart/2005/8/layout/hierarchy1"/>
    <dgm:cxn modelId="{F1F1527E-6480-4882-B9DB-300AAED733FD}" type="presParOf" srcId="{CE36E265-0A77-454C-9638-84689C15A084}" destId="{9773C042-F4EE-41ED-B548-3EC2A18170FA}" srcOrd="1" destOrd="0" presId="urn:microsoft.com/office/officeart/2005/8/layout/hierarchy1"/>
    <dgm:cxn modelId="{0FBEAABD-7479-4932-B067-FAD744097C40}" type="presParOf" srcId="{AD4CCAF1-23A1-4767-A680-C71A4E56788E}" destId="{404E1CCE-A653-48E6-850A-F99856E0858F}" srcOrd="1" destOrd="0" presId="urn:microsoft.com/office/officeart/2005/8/layout/hierarchy1"/>
    <dgm:cxn modelId="{E1C7C21E-9B16-4FEB-A8DD-FB0A6991A528}" type="presParOf" srcId="{404E1CCE-A653-48E6-850A-F99856E0858F}" destId="{4E6FFD3D-9739-4ADA-8E5E-9A80833501AE}" srcOrd="0" destOrd="0" presId="urn:microsoft.com/office/officeart/2005/8/layout/hierarchy1"/>
    <dgm:cxn modelId="{8CC8277A-6E56-4EB3-BCA0-6DA9110FE9AE}" type="presParOf" srcId="{404E1CCE-A653-48E6-850A-F99856E0858F}" destId="{38C3F02B-573C-4266-B7C5-2A587257935B}" srcOrd="1" destOrd="0" presId="urn:microsoft.com/office/officeart/2005/8/layout/hierarchy1"/>
    <dgm:cxn modelId="{6704F998-170E-49F8-9991-99D77B491F13}" type="presParOf" srcId="{38C3F02B-573C-4266-B7C5-2A587257935B}" destId="{35105722-D456-48E4-B1BF-F5DB5A4809B2}" srcOrd="0" destOrd="0" presId="urn:microsoft.com/office/officeart/2005/8/layout/hierarchy1"/>
    <dgm:cxn modelId="{AC7796E6-671B-42C3-803A-B4F6A29E192E}" type="presParOf" srcId="{35105722-D456-48E4-B1BF-F5DB5A4809B2}" destId="{5DBEA809-FF14-45E4-821D-E0E198EA7308}" srcOrd="0" destOrd="0" presId="urn:microsoft.com/office/officeart/2005/8/layout/hierarchy1"/>
    <dgm:cxn modelId="{9208A390-C0D4-4BAB-ADEB-355DB4D7B779}" type="presParOf" srcId="{35105722-D456-48E4-B1BF-F5DB5A4809B2}" destId="{5587BD58-E141-4DEA-94B9-AF75E2FDE4D6}" srcOrd="1" destOrd="0" presId="urn:microsoft.com/office/officeart/2005/8/layout/hierarchy1"/>
    <dgm:cxn modelId="{2F2B3FD1-6E34-4706-AE8D-6B30430C5599}" type="presParOf" srcId="{38C3F02B-573C-4266-B7C5-2A587257935B}" destId="{5BC06CA7-5431-4BB1-A06C-70B9F025EC03}" srcOrd="1" destOrd="0" presId="urn:microsoft.com/office/officeart/2005/8/layout/hierarchy1"/>
    <dgm:cxn modelId="{ADDC50BD-A036-4939-B8FB-698ED15B4056}" type="presParOf" srcId="{5BC06CA7-5431-4BB1-A06C-70B9F025EC03}" destId="{C82CD99B-CBE0-4585-A5C4-D3B9B538A4C1}" srcOrd="0" destOrd="0" presId="urn:microsoft.com/office/officeart/2005/8/layout/hierarchy1"/>
    <dgm:cxn modelId="{50821FEF-6800-43C9-BB40-CB8CF65636E9}" type="presParOf" srcId="{5BC06CA7-5431-4BB1-A06C-70B9F025EC03}" destId="{02BD6F20-1B0B-4BF4-BF2D-E2E3664375C5}" srcOrd="1" destOrd="0" presId="urn:microsoft.com/office/officeart/2005/8/layout/hierarchy1"/>
    <dgm:cxn modelId="{3A66D23A-DC98-4389-94EF-D4053E5DCB6D}" type="presParOf" srcId="{02BD6F20-1B0B-4BF4-BF2D-E2E3664375C5}" destId="{FBC038BA-0D9E-4ED4-AD05-86F24775CD53}" srcOrd="0" destOrd="0" presId="urn:microsoft.com/office/officeart/2005/8/layout/hierarchy1"/>
    <dgm:cxn modelId="{385EF90C-505D-4C2B-9191-DFC231C65232}" type="presParOf" srcId="{FBC038BA-0D9E-4ED4-AD05-86F24775CD53}" destId="{6CFCE00A-4018-4840-BE45-F7F4862989F7}" srcOrd="0" destOrd="0" presId="urn:microsoft.com/office/officeart/2005/8/layout/hierarchy1"/>
    <dgm:cxn modelId="{F99ABF72-B3A7-452D-A678-94165D2694AA}" type="presParOf" srcId="{FBC038BA-0D9E-4ED4-AD05-86F24775CD53}" destId="{D2FFE9A6-DE26-4B62-99BB-2928FDC99DE3}" srcOrd="1" destOrd="0" presId="urn:microsoft.com/office/officeart/2005/8/layout/hierarchy1"/>
    <dgm:cxn modelId="{8830F38C-9B5A-40C7-8E33-187C5BA3A1CC}" type="presParOf" srcId="{02BD6F20-1B0B-4BF4-BF2D-E2E3664375C5}" destId="{172CAFFF-57AD-4344-B9B6-6340A8D135DD}" srcOrd="1" destOrd="0" presId="urn:microsoft.com/office/officeart/2005/8/layout/hierarchy1"/>
    <dgm:cxn modelId="{DF140BBD-CE2B-40ED-A807-DB5F8BC84313}" type="presParOf" srcId="{5BC06CA7-5431-4BB1-A06C-70B9F025EC03}" destId="{9C5714E2-E3DE-4843-8F0B-9EB6CEE06CFF}" srcOrd="2" destOrd="0" presId="urn:microsoft.com/office/officeart/2005/8/layout/hierarchy1"/>
    <dgm:cxn modelId="{40F439E9-5128-4A7B-A63B-DC8A3860722D}" type="presParOf" srcId="{5BC06CA7-5431-4BB1-A06C-70B9F025EC03}" destId="{861D4D76-DE4D-449E-85A4-D501CD919579}" srcOrd="3" destOrd="0" presId="urn:microsoft.com/office/officeart/2005/8/layout/hierarchy1"/>
    <dgm:cxn modelId="{8929E9DD-7A04-4729-A347-BC151D3E784A}" type="presParOf" srcId="{861D4D76-DE4D-449E-85A4-D501CD919579}" destId="{6BAB2BC7-BEAB-4B93-947D-ECF0152BA4BD}" srcOrd="0" destOrd="0" presId="urn:microsoft.com/office/officeart/2005/8/layout/hierarchy1"/>
    <dgm:cxn modelId="{9ABDFDEB-D3C5-4E66-8F43-4A7FC8B5F12A}" type="presParOf" srcId="{6BAB2BC7-BEAB-4B93-947D-ECF0152BA4BD}" destId="{63C52232-5084-47C9-B670-97D54DD81DB9}" srcOrd="0" destOrd="0" presId="urn:microsoft.com/office/officeart/2005/8/layout/hierarchy1"/>
    <dgm:cxn modelId="{5EFF88FA-4E62-4364-8F77-C10AD6BAD998}" type="presParOf" srcId="{6BAB2BC7-BEAB-4B93-947D-ECF0152BA4BD}" destId="{091C1F2E-5D3E-4AD3-8C09-2C3F1E58D309}" srcOrd="1" destOrd="0" presId="urn:microsoft.com/office/officeart/2005/8/layout/hierarchy1"/>
    <dgm:cxn modelId="{D89BCB54-D571-4D4B-A3D7-59D5A23F1515}" type="presParOf" srcId="{861D4D76-DE4D-449E-85A4-D501CD919579}" destId="{1C4A15FA-80A5-4922-AF88-79E80D5A573B}" srcOrd="1" destOrd="0" presId="urn:microsoft.com/office/officeart/2005/8/layout/hierarchy1"/>
    <dgm:cxn modelId="{3F9763FD-9AFD-434E-A344-2CE2AD9BCA47}" type="presParOf" srcId="{5BC06CA7-5431-4BB1-A06C-70B9F025EC03}" destId="{3211CC38-FA3E-4098-BD5D-3D8479FE7295}" srcOrd="4" destOrd="0" presId="urn:microsoft.com/office/officeart/2005/8/layout/hierarchy1"/>
    <dgm:cxn modelId="{FF46F5D6-AA7C-461E-854C-99E826270CCD}" type="presParOf" srcId="{5BC06CA7-5431-4BB1-A06C-70B9F025EC03}" destId="{4F5FFCE1-B1A8-457D-A0E4-BA034D4FAA6B}" srcOrd="5" destOrd="0" presId="urn:microsoft.com/office/officeart/2005/8/layout/hierarchy1"/>
    <dgm:cxn modelId="{5FB94B09-3CA9-4FAB-B100-D6AAC84FBE67}" type="presParOf" srcId="{4F5FFCE1-B1A8-457D-A0E4-BA034D4FAA6B}" destId="{D7C01C13-D28C-4CE9-B602-F10095B008A0}" srcOrd="0" destOrd="0" presId="urn:microsoft.com/office/officeart/2005/8/layout/hierarchy1"/>
    <dgm:cxn modelId="{4B332794-9EE9-45A4-924C-2AC10147B97A}" type="presParOf" srcId="{D7C01C13-D28C-4CE9-B602-F10095B008A0}" destId="{4DD804E8-7391-4871-A6CF-50E4FCE6C3F7}" srcOrd="0" destOrd="0" presId="urn:microsoft.com/office/officeart/2005/8/layout/hierarchy1"/>
    <dgm:cxn modelId="{DD25353A-CA98-46E2-89AF-3174F23108BB}" type="presParOf" srcId="{D7C01C13-D28C-4CE9-B602-F10095B008A0}" destId="{66FAC944-8E30-4AA2-8005-DA9F1C3485D5}" srcOrd="1" destOrd="0" presId="urn:microsoft.com/office/officeart/2005/8/layout/hierarchy1"/>
    <dgm:cxn modelId="{5F0B68DE-B576-4EB5-8542-005BE0A8CDE0}" type="presParOf" srcId="{4F5FFCE1-B1A8-457D-A0E4-BA034D4FAA6B}" destId="{5FE30F5E-29AD-442F-A639-02BEE8B16B3A}" srcOrd="1" destOrd="0" presId="urn:microsoft.com/office/officeart/2005/8/layout/hierarchy1"/>
    <dgm:cxn modelId="{BE7DE582-5B64-498B-A0CE-7A03AD06AD08}" type="presParOf" srcId="{8EF4020C-8492-41A2-B652-16B21D52069F}" destId="{5BC9028D-86DE-4FEA-9EFA-E617F112765B}" srcOrd="2" destOrd="0" presId="urn:microsoft.com/office/officeart/2005/8/layout/hierarchy1"/>
    <dgm:cxn modelId="{4E40E999-E1E3-40FB-97BA-FDE7A78B5C86}" type="presParOf" srcId="{8EF4020C-8492-41A2-B652-16B21D52069F}" destId="{9DB1077A-30C5-42CD-9DC7-7E28C4D5BF08}" srcOrd="3" destOrd="0" presId="urn:microsoft.com/office/officeart/2005/8/layout/hierarchy1"/>
    <dgm:cxn modelId="{761F8CEF-A10E-47C3-96CE-3B3E614CEBD0}" type="presParOf" srcId="{9DB1077A-30C5-42CD-9DC7-7E28C4D5BF08}" destId="{BB965572-8656-4C2A-A210-2B48028670DD}" srcOrd="0" destOrd="0" presId="urn:microsoft.com/office/officeart/2005/8/layout/hierarchy1"/>
    <dgm:cxn modelId="{F545EDDA-2239-47D4-9E1F-D3944C5445D1}" type="presParOf" srcId="{BB965572-8656-4C2A-A210-2B48028670DD}" destId="{A751E761-F484-4153-A9E6-220ED17CCE27}" srcOrd="0" destOrd="0" presId="urn:microsoft.com/office/officeart/2005/8/layout/hierarchy1"/>
    <dgm:cxn modelId="{48249372-06BA-4CD6-A58B-B9809302CEA6}" type="presParOf" srcId="{BB965572-8656-4C2A-A210-2B48028670DD}" destId="{481EE2DE-D26A-403E-983B-78FFD029EB14}" srcOrd="1" destOrd="0" presId="urn:microsoft.com/office/officeart/2005/8/layout/hierarchy1"/>
    <dgm:cxn modelId="{C7A2837F-3954-4DEA-A5D2-BAB89FAA7A1E}" type="presParOf" srcId="{9DB1077A-30C5-42CD-9DC7-7E28C4D5BF08}" destId="{198685B7-32F6-4BDD-86BF-31331EAE2263}" srcOrd="1" destOrd="0" presId="urn:microsoft.com/office/officeart/2005/8/layout/hierarchy1"/>
    <dgm:cxn modelId="{D7A4D863-F561-46DA-A3C2-C4C256C68000}" type="presParOf" srcId="{198685B7-32F6-4BDD-86BF-31331EAE2263}" destId="{CCD9586B-8EC8-4406-BE07-992547120BE5}" srcOrd="0" destOrd="0" presId="urn:microsoft.com/office/officeart/2005/8/layout/hierarchy1"/>
    <dgm:cxn modelId="{3D38E162-7ABE-4CFA-BD68-0815A6BB87E4}" type="presParOf" srcId="{198685B7-32F6-4BDD-86BF-31331EAE2263}" destId="{2B1A750B-E443-471D-AD00-6599E6C2B489}" srcOrd="1" destOrd="0" presId="urn:microsoft.com/office/officeart/2005/8/layout/hierarchy1"/>
    <dgm:cxn modelId="{76CFBFFE-9BE6-4C96-99E7-4E5EFF390E71}" type="presParOf" srcId="{2B1A750B-E443-471D-AD00-6599E6C2B489}" destId="{5232BDB7-4C8C-407B-B225-E070A25C8AA8}" srcOrd="0" destOrd="0" presId="urn:microsoft.com/office/officeart/2005/8/layout/hierarchy1"/>
    <dgm:cxn modelId="{97C397B6-54D5-4D43-B946-367DBD216C2B}" type="presParOf" srcId="{5232BDB7-4C8C-407B-B225-E070A25C8AA8}" destId="{BD2A57C7-077F-4A5F-94A1-532D8D646F8B}" srcOrd="0" destOrd="0" presId="urn:microsoft.com/office/officeart/2005/8/layout/hierarchy1"/>
    <dgm:cxn modelId="{5A82CE13-EC85-45FD-A52C-664E39783E76}" type="presParOf" srcId="{5232BDB7-4C8C-407B-B225-E070A25C8AA8}" destId="{CDBA323E-B979-48FE-893D-EB0B4900D4F9}" srcOrd="1" destOrd="0" presId="urn:microsoft.com/office/officeart/2005/8/layout/hierarchy1"/>
    <dgm:cxn modelId="{BED8E705-CA40-4552-A7D2-565F9CDBFA86}" type="presParOf" srcId="{2B1A750B-E443-471D-AD00-6599E6C2B489}" destId="{64833ECC-9B43-4BBD-8F5C-EDF92C5ADC54}" srcOrd="1" destOrd="0" presId="urn:microsoft.com/office/officeart/2005/8/layout/hierarchy1"/>
    <dgm:cxn modelId="{A1A714E0-4F1E-4D28-95A7-02F7133E0CB3}" type="presParOf" srcId="{64833ECC-9B43-4BBD-8F5C-EDF92C5ADC54}" destId="{00CB3077-96DA-4D98-9555-55BEDC6B0C9F}" srcOrd="0" destOrd="0" presId="urn:microsoft.com/office/officeart/2005/8/layout/hierarchy1"/>
    <dgm:cxn modelId="{7EC15173-F5A3-4349-8253-097D739963E7}" type="presParOf" srcId="{64833ECC-9B43-4BBD-8F5C-EDF92C5ADC54}" destId="{2B240FB5-A229-4FB0-A2B0-04B8B0F8B789}" srcOrd="1" destOrd="0" presId="urn:microsoft.com/office/officeart/2005/8/layout/hierarchy1"/>
    <dgm:cxn modelId="{C6909935-E4F1-4539-A444-25DFC053F41A}" type="presParOf" srcId="{2B240FB5-A229-4FB0-A2B0-04B8B0F8B789}" destId="{35A2DD86-A662-4260-A2CF-7659F5FF37FE}" srcOrd="0" destOrd="0" presId="urn:microsoft.com/office/officeart/2005/8/layout/hierarchy1"/>
    <dgm:cxn modelId="{89513D97-B00F-4659-B29E-AD6BEDC8BF66}" type="presParOf" srcId="{35A2DD86-A662-4260-A2CF-7659F5FF37FE}" destId="{4E6CD7BB-4EE6-47F5-85CF-7CFB1937EFD5}" srcOrd="0" destOrd="0" presId="urn:microsoft.com/office/officeart/2005/8/layout/hierarchy1"/>
    <dgm:cxn modelId="{33A750B3-6064-4975-9D99-1CF7A2E98CE4}" type="presParOf" srcId="{35A2DD86-A662-4260-A2CF-7659F5FF37FE}" destId="{A6CAA1EA-0888-43E8-AC11-61931B18F6D8}" srcOrd="1" destOrd="0" presId="urn:microsoft.com/office/officeart/2005/8/layout/hierarchy1"/>
    <dgm:cxn modelId="{F3F28A18-54E0-4EFD-9741-000761DFB586}" type="presParOf" srcId="{2B240FB5-A229-4FB0-A2B0-04B8B0F8B789}" destId="{3564E509-0A15-4FFE-9CE1-A02CB8A3B832}" srcOrd="1" destOrd="0" presId="urn:microsoft.com/office/officeart/2005/8/layout/hierarchy1"/>
    <dgm:cxn modelId="{5DA21343-0438-407A-8E43-1F677D4BA650}" type="presParOf" srcId="{3564E509-0A15-4FFE-9CE1-A02CB8A3B832}" destId="{67C5DCAC-18B5-48D9-AF55-14A84D5EF7B2}" srcOrd="0" destOrd="0" presId="urn:microsoft.com/office/officeart/2005/8/layout/hierarchy1"/>
    <dgm:cxn modelId="{B79A7641-D466-436C-AEF1-76E6186EDFBD}" type="presParOf" srcId="{3564E509-0A15-4FFE-9CE1-A02CB8A3B832}" destId="{CE56B4F1-72C2-4079-8C36-B4F9BAAE0469}" srcOrd="1" destOrd="0" presId="urn:microsoft.com/office/officeart/2005/8/layout/hierarchy1"/>
    <dgm:cxn modelId="{CA2A9465-D5F4-4980-AE10-1D4215FFD8FF}" type="presParOf" srcId="{CE56B4F1-72C2-4079-8C36-B4F9BAAE0469}" destId="{FE03D0F4-24E2-4B64-99B5-5514F4607D96}" srcOrd="0" destOrd="0" presId="urn:microsoft.com/office/officeart/2005/8/layout/hierarchy1"/>
    <dgm:cxn modelId="{1878BADE-45C3-4A88-B042-B24C43E96BE2}" type="presParOf" srcId="{FE03D0F4-24E2-4B64-99B5-5514F4607D96}" destId="{EC049D09-8331-488F-A0C9-2177B5422A5A}" srcOrd="0" destOrd="0" presId="urn:microsoft.com/office/officeart/2005/8/layout/hierarchy1"/>
    <dgm:cxn modelId="{8FD711AF-4F60-4D51-AA77-BE7A390FCBEC}" type="presParOf" srcId="{FE03D0F4-24E2-4B64-99B5-5514F4607D96}" destId="{32C75EBC-CBCF-4820-835E-D46A0285F89D}" srcOrd="1" destOrd="0" presId="urn:microsoft.com/office/officeart/2005/8/layout/hierarchy1"/>
    <dgm:cxn modelId="{D62EF4BF-A90C-490D-A050-E08A4897D098}" type="presParOf" srcId="{CE56B4F1-72C2-4079-8C36-B4F9BAAE0469}" destId="{35724B31-14ED-43FC-B178-C265F0E96A1D}" srcOrd="1" destOrd="0" presId="urn:microsoft.com/office/officeart/2005/8/layout/hierarchy1"/>
    <dgm:cxn modelId="{8E016152-B100-4929-BEF5-ABD06CCD23CB}" type="presParOf" srcId="{3564E509-0A15-4FFE-9CE1-A02CB8A3B832}" destId="{908DF089-BC3E-40FD-98ED-DD42EE0CA076}" srcOrd="2" destOrd="0" presId="urn:microsoft.com/office/officeart/2005/8/layout/hierarchy1"/>
    <dgm:cxn modelId="{3004C297-9670-4799-9E3E-4C24EB0B99CE}" type="presParOf" srcId="{3564E509-0A15-4FFE-9CE1-A02CB8A3B832}" destId="{3CD07F6A-85FD-45F0-B371-516EEBFDC071}" srcOrd="3" destOrd="0" presId="urn:microsoft.com/office/officeart/2005/8/layout/hierarchy1"/>
    <dgm:cxn modelId="{B2682658-DA4D-4104-BB53-1BDE420A1B90}" type="presParOf" srcId="{3CD07F6A-85FD-45F0-B371-516EEBFDC071}" destId="{18CD0484-234A-447C-A253-7F71DBC407CD}" srcOrd="0" destOrd="0" presId="urn:microsoft.com/office/officeart/2005/8/layout/hierarchy1"/>
    <dgm:cxn modelId="{4CFAF157-EB82-48AF-B1EA-DE3DC1F486C2}" type="presParOf" srcId="{18CD0484-234A-447C-A253-7F71DBC407CD}" destId="{C34AC554-0CB4-4A7F-BE22-D98EFFC5C139}" srcOrd="0" destOrd="0" presId="urn:microsoft.com/office/officeart/2005/8/layout/hierarchy1"/>
    <dgm:cxn modelId="{DA002A81-3AB5-4D53-8163-F15474E0DF58}" type="presParOf" srcId="{18CD0484-234A-447C-A253-7F71DBC407CD}" destId="{87765A8A-6DF4-4C3A-8FFF-F1CC9845B9DF}" srcOrd="1" destOrd="0" presId="urn:microsoft.com/office/officeart/2005/8/layout/hierarchy1"/>
    <dgm:cxn modelId="{2E803C74-F5A9-49F5-9F42-A7B5E716CBA3}" type="presParOf" srcId="{3CD07F6A-85FD-45F0-B371-516EEBFDC071}" destId="{963EBD07-22DB-4725-9E47-D96B755F6DA1}" srcOrd="1" destOrd="0" presId="urn:microsoft.com/office/officeart/2005/8/layout/hierarchy1"/>
    <dgm:cxn modelId="{E40D8EE0-6B83-480A-BAD3-BDECE9EEAB5B}" type="presParOf" srcId="{64833ECC-9B43-4BBD-8F5C-EDF92C5ADC54}" destId="{7C2E0669-EBAB-4F58-B831-F0E6D844C2AB}" srcOrd="2" destOrd="0" presId="urn:microsoft.com/office/officeart/2005/8/layout/hierarchy1"/>
    <dgm:cxn modelId="{2B3F870E-F824-48A9-A8A4-02181D6D1611}" type="presParOf" srcId="{64833ECC-9B43-4BBD-8F5C-EDF92C5ADC54}" destId="{3F212DE4-0F3C-4F17-9F25-641C0D844AD0}" srcOrd="3" destOrd="0" presId="urn:microsoft.com/office/officeart/2005/8/layout/hierarchy1"/>
    <dgm:cxn modelId="{F329CE07-E18C-40DD-8F29-BCD891ED74A2}" type="presParOf" srcId="{3F212DE4-0F3C-4F17-9F25-641C0D844AD0}" destId="{317AD761-FA8C-457B-A8E5-0D0BC5D2A488}" srcOrd="0" destOrd="0" presId="urn:microsoft.com/office/officeart/2005/8/layout/hierarchy1"/>
    <dgm:cxn modelId="{82660E9B-CD12-4E5D-9A7E-273732D8E8FE}" type="presParOf" srcId="{317AD761-FA8C-457B-A8E5-0D0BC5D2A488}" destId="{C63D38B3-B269-4AC4-A42F-E87BA9EF6B00}" srcOrd="0" destOrd="0" presId="urn:microsoft.com/office/officeart/2005/8/layout/hierarchy1"/>
    <dgm:cxn modelId="{2B2F988F-F693-42FD-93D9-775B68E18039}" type="presParOf" srcId="{317AD761-FA8C-457B-A8E5-0D0BC5D2A488}" destId="{A9587D29-9278-416E-9A33-50B68B2DF1E4}" srcOrd="1" destOrd="0" presId="urn:microsoft.com/office/officeart/2005/8/layout/hierarchy1"/>
    <dgm:cxn modelId="{25BFFEF4-3D96-44D6-812D-AC68FB517807}" type="presParOf" srcId="{3F212DE4-0F3C-4F17-9F25-641C0D844AD0}" destId="{F827020F-63EC-49B8-9F0B-52EE79541B89}" srcOrd="1" destOrd="0" presId="urn:microsoft.com/office/officeart/2005/8/layout/hierarchy1"/>
    <dgm:cxn modelId="{370C32C5-6196-4D96-99A6-46FCB5C1AD38}" type="presParOf" srcId="{F827020F-63EC-49B8-9F0B-52EE79541B89}" destId="{2C3F129A-425E-4AAE-859D-AD9059A2C07B}" srcOrd="0" destOrd="0" presId="urn:microsoft.com/office/officeart/2005/8/layout/hierarchy1"/>
    <dgm:cxn modelId="{EE1B530E-0297-4707-8301-5AB896D81A50}" type="presParOf" srcId="{F827020F-63EC-49B8-9F0B-52EE79541B89}" destId="{3D704E2D-5207-48BE-A746-440F8BDBB9B9}" srcOrd="1" destOrd="0" presId="urn:microsoft.com/office/officeart/2005/8/layout/hierarchy1"/>
    <dgm:cxn modelId="{8F3AE4E2-8566-4C64-B00A-540DA12BB8E4}" type="presParOf" srcId="{3D704E2D-5207-48BE-A746-440F8BDBB9B9}" destId="{C9B29942-5966-4C56-880D-AED0FB23E5E0}" srcOrd="0" destOrd="0" presId="urn:microsoft.com/office/officeart/2005/8/layout/hierarchy1"/>
    <dgm:cxn modelId="{62C3D71B-61FD-4575-8437-B8F2C0C835F2}" type="presParOf" srcId="{C9B29942-5966-4C56-880D-AED0FB23E5E0}" destId="{973DC84B-DA9F-417E-A4F2-CBE4C42E55BF}" srcOrd="0" destOrd="0" presId="urn:microsoft.com/office/officeart/2005/8/layout/hierarchy1"/>
    <dgm:cxn modelId="{DAFC84B4-F830-4AA5-8D87-3B08DFCE5244}" type="presParOf" srcId="{C9B29942-5966-4C56-880D-AED0FB23E5E0}" destId="{CC04EC32-4EA2-4B71-A75E-95523FF7802C}" srcOrd="1" destOrd="0" presId="urn:microsoft.com/office/officeart/2005/8/layout/hierarchy1"/>
    <dgm:cxn modelId="{4EFEC559-3263-46D9-AC1D-F73A28E3BDCC}" type="presParOf" srcId="{3D704E2D-5207-48BE-A746-440F8BDBB9B9}" destId="{8227877A-E662-46CD-8029-529CDB31FB35}" srcOrd="1" destOrd="0" presId="urn:microsoft.com/office/officeart/2005/8/layout/hierarchy1"/>
    <dgm:cxn modelId="{39DE9293-C094-467D-A280-2A4CDA2BA175}" type="presParOf" srcId="{198685B7-32F6-4BDD-86BF-31331EAE2263}" destId="{4FB6867A-D309-4219-81DA-7B018D8865B4}" srcOrd="2" destOrd="0" presId="urn:microsoft.com/office/officeart/2005/8/layout/hierarchy1"/>
    <dgm:cxn modelId="{3EA5816C-D24A-412A-8256-73622529BE9A}" type="presParOf" srcId="{198685B7-32F6-4BDD-86BF-31331EAE2263}" destId="{F025FA25-C0EE-4D37-A84D-DD9DA288D78F}" srcOrd="3" destOrd="0" presId="urn:microsoft.com/office/officeart/2005/8/layout/hierarchy1"/>
    <dgm:cxn modelId="{51674E07-A53F-470E-89E0-7A095AF0C19B}" type="presParOf" srcId="{F025FA25-C0EE-4D37-A84D-DD9DA288D78F}" destId="{2E8C44C2-5409-4015-BE9B-B5534B289C2D}" srcOrd="0" destOrd="0" presId="urn:microsoft.com/office/officeart/2005/8/layout/hierarchy1"/>
    <dgm:cxn modelId="{7CAA6F80-8A48-45BB-8EDB-FCBA3D4A1855}" type="presParOf" srcId="{2E8C44C2-5409-4015-BE9B-B5534B289C2D}" destId="{66D1564E-50F2-465E-B2E6-12770ACCAB20}" srcOrd="0" destOrd="0" presId="urn:microsoft.com/office/officeart/2005/8/layout/hierarchy1"/>
    <dgm:cxn modelId="{5CC8D5DA-9FA1-48D8-BEAE-95ECA0875AFF}" type="presParOf" srcId="{2E8C44C2-5409-4015-BE9B-B5534B289C2D}" destId="{D7E2D34B-C88D-4CF4-8B6D-73DE292BE1AD}" srcOrd="1" destOrd="0" presId="urn:microsoft.com/office/officeart/2005/8/layout/hierarchy1"/>
    <dgm:cxn modelId="{B001C20A-72A0-4F06-AF6A-964A21E2D8BC}" type="presParOf" srcId="{F025FA25-C0EE-4D37-A84D-DD9DA288D78F}" destId="{16009C80-A2F9-40C0-A4A5-18AED1E51823}" srcOrd="1" destOrd="0" presId="urn:microsoft.com/office/officeart/2005/8/layout/hierarchy1"/>
    <dgm:cxn modelId="{C1F70ECE-0B1E-49B7-8755-0F63DBAE6BB6}" type="presParOf" srcId="{16009C80-A2F9-40C0-A4A5-18AED1E51823}" destId="{CDBD2248-DFA1-42E9-9130-4A69B7E23D6B}" srcOrd="0" destOrd="0" presId="urn:microsoft.com/office/officeart/2005/8/layout/hierarchy1"/>
    <dgm:cxn modelId="{0FE36A71-7D58-4939-BF23-778CF88F4A39}" type="presParOf" srcId="{16009C80-A2F9-40C0-A4A5-18AED1E51823}" destId="{5F7783E4-ABEF-4F4F-9898-7D682B27B3E2}" srcOrd="1" destOrd="0" presId="urn:microsoft.com/office/officeart/2005/8/layout/hierarchy1"/>
    <dgm:cxn modelId="{CFC5288B-6CF2-4850-BDCB-B99925915BC2}" type="presParOf" srcId="{5F7783E4-ABEF-4F4F-9898-7D682B27B3E2}" destId="{442436B5-42A2-4037-8511-ABE4CD28064C}" srcOrd="0" destOrd="0" presId="urn:microsoft.com/office/officeart/2005/8/layout/hierarchy1"/>
    <dgm:cxn modelId="{E44C7759-55D7-412A-9235-CB18FC1161FF}" type="presParOf" srcId="{442436B5-42A2-4037-8511-ABE4CD28064C}" destId="{4F925D8B-D4E2-4F43-9151-5790E40F885B}" srcOrd="0" destOrd="0" presId="urn:microsoft.com/office/officeart/2005/8/layout/hierarchy1"/>
    <dgm:cxn modelId="{E185C831-3B35-43E5-931E-F15A93BA70E2}" type="presParOf" srcId="{442436B5-42A2-4037-8511-ABE4CD28064C}" destId="{6B2EB10D-372F-4419-86CA-17C06257827F}" srcOrd="1" destOrd="0" presId="urn:microsoft.com/office/officeart/2005/8/layout/hierarchy1"/>
    <dgm:cxn modelId="{13895445-99B4-41AA-98D1-8C2275A0BF76}" type="presParOf" srcId="{5F7783E4-ABEF-4F4F-9898-7D682B27B3E2}" destId="{697CDE28-937D-4445-BCE1-8003EE68B758}" srcOrd="1" destOrd="0" presId="urn:microsoft.com/office/officeart/2005/8/layout/hierarchy1"/>
    <dgm:cxn modelId="{57F4E2E5-CD34-4A8F-8330-DDD46585F7C6}" type="presParOf" srcId="{697CDE28-937D-4445-BCE1-8003EE68B758}" destId="{A823FC6F-2EEF-4208-8AA5-D6AD73B629DB}" srcOrd="0" destOrd="0" presId="urn:microsoft.com/office/officeart/2005/8/layout/hierarchy1"/>
    <dgm:cxn modelId="{1C93FFA9-0C8A-4296-A0BD-FDBE7A5A782D}" type="presParOf" srcId="{697CDE28-937D-4445-BCE1-8003EE68B758}" destId="{8F54AB39-BF82-422D-B97C-B01C01B5B554}" srcOrd="1" destOrd="0" presId="urn:microsoft.com/office/officeart/2005/8/layout/hierarchy1"/>
    <dgm:cxn modelId="{56F96534-6530-40D4-8473-C02C54E6523E}" type="presParOf" srcId="{8F54AB39-BF82-422D-B97C-B01C01B5B554}" destId="{37CFBB88-5612-4DF5-8F89-8C45120A0178}" srcOrd="0" destOrd="0" presId="urn:microsoft.com/office/officeart/2005/8/layout/hierarchy1"/>
    <dgm:cxn modelId="{21E447F8-C147-4911-BE23-5964CDC27D87}" type="presParOf" srcId="{37CFBB88-5612-4DF5-8F89-8C45120A0178}" destId="{BE7DBC5F-F3C2-43E8-AAA9-065DE2CACDE4}" srcOrd="0" destOrd="0" presId="urn:microsoft.com/office/officeart/2005/8/layout/hierarchy1"/>
    <dgm:cxn modelId="{403ECD44-0321-4074-9CAA-1E720EEA0D94}" type="presParOf" srcId="{37CFBB88-5612-4DF5-8F89-8C45120A0178}" destId="{B317D208-F2A5-4EC2-AF2B-9188FB35293B}" srcOrd="1" destOrd="0" presId="urn:microsoft.com/office/officeart/2005/8/layout/hierarchy1"/>
    <dgm:cxn modelId="{D0C7B49D-178D-4C22-82DA-63040F5CF378}" type="presParOf" srcId="{8F54AB39-BF82-422D-B97C-B01C01B5B554}" destId="{EE2B4A18-0F4E-40EA-A332-626259D5BDBA}" srcOrd="1" destOrd="0" presId="urn:microsoft.com/office/officeart/2005/8/layout/hierarchy1"/>
    <dgm:cxn modelId="{9E1F8A22-1C62-46C2-A811-02BC592522B8}" type="presParOf" srcId="{198685B7-32F6-4BDD-86BF-31331EAE2263}" destId="{AAA5B409-0C24-45E9-BF93-900985DF3032}" srcOrd="4" destOrd="0" presId="urn:microsoft.com/office/officeart/2005/8/layout/hierarchy1"/>
    <dgm:cxn modelId="{E15C8FAE-6044-4297-A990-93DD94A18EE8}" type="presParOf" srcId="{198685B7-32F6-4BDD-86BF-31331EAE2263}" destId="{B8DF9551-3F5C-44FC-9519-270B6518A289}" srcOrd="5" destOrd="0" presId="urn:microsoft.com/office/officeart/2005/8/layout/hierarchy1"/>
    <dgm:cxn modelId="{A57FDE67-3C54-4729-8180-A2A18B082AFE}" type="presParOf" srcId="{B8DF9551-3F5C-44FC-9519-270B6518A289}" destId="{C18569E5-310E-4BBD-85AD-D60B246BE949}" srcOrd="0" destOrd="0" presId="urn:microsoft.com/office/officeart/2005/8/layout/hierarchy1"/>
    <dgm:cxn modelId="{CF1D157A-7829-4B17-88F8-7EDB180F5031}" type="presParOf" srcId="{C18569E5-310E-4BBD-85AD-D60B246BE949}" destId="{2604D8B5-B9DD-4039-88FC-87B4951A08F8}" srcOrd="0" destOrd="0" presId="urn:microsoft.com/office/officeart/2005/8/layout/hierarchy1"/>
    <dgm:cxn modelId="{75B0E64D-D430-4729-9AD8-2638878D4F8A}" type="presParOf" srcId="{C18569E5-310E-4BBD-85AD-D60B246BE949}" destId="{EF1E3CF1-12E8-4F2C-801F-36A9775FBC40}" srcOrd="1" destOrd="0" presId="urn:microsoft.com/office/officeart/2005/8/layout/hierarchy1"/>
    <dgm:cxn modelId="{66D7ECFC-9158-4414-BFA7-2FBADD5F52AB}" type="presParOf" srcId="{B8DF9551-3F5C-44FC-9519-270B6518A289}" destId="{15FF59BD-0891-4D98-9149-BF10CF52DB30}" srcOrd="1" destOrd="0" presId="urn:microsoft.com/office/officeart/2005/8/layout/hierarchy1"/>
    <dgm:cxn modelId="{8F15246C-D8C8-469A-9354-766310009B09}" type="presParOf" srcId="{15FF59BD-0891-4D98-9149-BF10CF52DB30}" destId="{BBE72EEC-C77C-4FB2-8B5E-5CB60D7377C3}" srcOrd="0" destOrd="0" presId="urn:microsoft.com/office/officeart/2005/8/layout/hierarchy1"/>
    <dgm:cxn modelId="{01FCF59E-C645-498A-8534-1BD740CC65A8}" type="presParOf" srcId="{15FF59BD-0891-4D98-9149-BF10CF52DB30}" destId="{019057CD-60C9-42FB-99E2-BD20E4FDD26E}" srcOrd="1" destOrd="0" presId="urn:microsoft.com/office/officeart/2005/8/layout/hierarchy1"/>
    <dgm:cxn modelId="{DB0ED4D8-A6D5-413A-BB45-F4B92C7E388C}" type="presParOf" srcId="{019057CD-60C9-42FB-99E2-BD20E4FDD26E}" destId="{AE6085C7-498F-4F0A-9DD5-4CD8CA876A24}" srcOrd="0" destOrd="0" presId="urn:microsoft.com/office/officeart/2005/8/layout/hierarchy1"/>
    <dgm:cxn modelId="{2419E254-FB18-425D-8230-088E03F89D80}" type="presParOf" srcId="{AE6085C7-498F-4F0A-9DD5-4CD8CA876A24}" destId="{062D30C5-1737-40E7-901F-90B37FD97C40}" srcOrd="0" destOrd="0" presId="urn:microsoft.com/office/officeart/2005/8/layout/hierarchy1"/>
    <dgm:cxn modelId="{D2445C11-88C6-4FDD-93C4-5B938C4C48C5}" type="presParOf" srcId="{AE6085C7-498F-4F0A-9DD5-4CD8CA876A24}" destId="{95855966-F0E4-4061-B23F-988D62E3761C}" srcOrd="1" destOrd="0" presId="urn:microsoft.com/office/officeart/2005/8/layout/hierarchy1"/>
    <dgm:cxn modelId="{B4BCFB50-305B-406C-9758-491DE8A71FF7}" type="presParOf" srcId="{019057CD-60C9-42FB-99E2-BD20E4FDD26E}" destId="{9A75BE81-227F-4271-99FA-07597625D7B4}" srcOrd="1" destOrd="0" presId="urn:microsoft.com/office/officeart/2005/8/layout/hierarchy1"/>
    <dgm:cxn modelId="{D09A42FC-537C-4C9E-A10D-F74675B4E91C}" type="presParOf" srcId="{9A75BE81-227F-4271-99FA-07597625D7B4}" destId="{6E902F70-B6B7-4E99-9CA4-5B23ECDF114C}" srcOrd="0" destOrd="0" presId="urn:microsoft.com/office/officeart/2005/8/layout/hierarchy1"/>
    <dgm:cxn modelId="{91E47CAE-6794-48D3-B19D-C2933845FC99}" type="presParOf" srcId="{9A75BE81-227F-4271-99FA-07597625D7B4}" destId="{15BA5873-E83C-4025-A014-E9612DE64BA8}" srcOrd="1" destOrd="0" presId="urn:microsoft.com/office/officeart/2005/8/layout/hierarchy1"/>
    <dgm:cxn modelId="{0A152335-8212-442D-A3AB-D06537FBD33F}" type="presParOf" srcId="{15BA5873-E83C-4025-A014-E9612DE64BA8}" destId="{9CB7FF4E-B286-428E-8FEA-6163519FB5F8}" srcOrd="0" destOrd="0" presId="urn:microsoft.com/office/officeart/2005/8/layout/hierarchy1"/>
    <dgm:cxn modelId="{B121E9FF-2C72-44B0-A4FC-50ED352966C3}" type="presParOf" srcId="{9CB7FF4E-B286-428E-8FEA-6163519FB5F8}" destId="{7EE8FC6E-830C-440C-9AFF-76EF9C554160}" srcOrd="0" destOrd="0" presId="urn:microsoft.com/office/officeart/2005/8/layout/hierarchy1"/>
    <dgm:cxn modelId="{9DE799AD-3D74-49E2-9C77-38292DCB3EFB}" type="presParOf" srcId="{9CB7FF4E-B286-428E-8FEA-6163519FB5F8}" destId="{900DCF12-E720-4FCE-A308-D4D2FD63D22A}" srcOrd="1" destOrd="0" presId="urn:microsoft.com/office/officeart/2005/8/layout/hierarchy1"/>
    <dgm:cxn modelId="{C6C6357C-9A8D-4FA5-80BD-8B35E44C0C23}" type="presParOf" srcId="{15BA5873-E83C-4025-A014-E9612DE64BA8}" destId="{6AA8A9FC-1C1B-4CD1-9A89-85B78F263234}" srcOrd="1" destOrd="0" presId="urn:microsoft.com/office/officeart/2005/8/layout/hierarchy1"/>
    <dgm:cxn modelId="{97AB8D3F-DA34-4C34-9842-3692177F1D0B}" type="presParOf" srcId="{9A75BE81-227F-4271-99FA-07597625D7B4}" destId="{2BB23235-84F4-42C5-B449-AFD672E31C30}" srcOrd="2" destOrd="0" presId="urn:microsoft.com/office/officeart/2005/8/layout/hierarchy1"/>
    <dgm:cxn modelId="{9AB44CC3-5844-4B37-B81C-98DE490182F6}" type="presParOf" srcId="{9A75BE81-227F-4271-99FA-07597625D7B4}" destId="{3A96D930-F6CA-4295-A844-2551BC03B877}" srcOrd="3" destOrd="0" presId="urn:microsoft.com/office/officeart/2005/8/layout/hierarchy1"/>
    <dgm:cxn modelId="{DFDED2B8-5302-4CDC-B713-6E87EE9E4091}" type="presParOf" srcId="{3A96D930-F6CA-4295-A844-2551BC03B877}" destId="{7552D60D-AA10-426A-BA3B-B12EC1F05376}" srcOrd="0" destOrd="0" presId="urn:microsoft.com/office/officeart/2005/8/layout/hierarchy1"/>
    <dgm:cxn modelId="{2ECE5333-A061-4C12-B019-4A8477376AE8}" type="presParOf" srcId="{7552D60D-AA10-426A-BA3B-B12EC1F05376}" destId="{C35EC70F-5E0E-44DF-AECA-7924485E04A0}" srcOrd="0" destOrd="0" presId="urn:microsoft.com/office/officeart/2005/8/layout/hierarchy1"/>
    <dgm:cxn modelId="{3BD8BF1F-BBDF-40E8-B50E-DBB3987DAA28}" type="presParOf" srcId="{7552D60D-AA10-426A-BA3B-B12EC1F05376}" destId="{F429092D-B61A-4194-B6CA-9BF9ED28F93E}" srcOrd="1" destOrd="0" presId="urn:microsoft.com/office/officeart/2005/8/layout/hierarchy1"/>
    <dgm:cxn modelId="{CCA5167C-222F-4BAE-A3FB-C36599F79DF8}" type="presParOf" srcId="{3A96D930-F6CA-4295-A844-2551BC03B877}" destId="{7E6213AF-CEE0-4F31-A75A-A53263F6BD0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C0B9B9C-E7AF-4529-9B91-ED981E8B8E1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FD3CA3D-2317-43DD-B1EF-4F82A40F53A7}">
      <dgm:prSet phldrT="[Text]"/>
      <dgm:spPr/>
      <dgm:t>
        <a:bodyPr/>
        <a:lstStyle/>
        <a:p>
          <a:pPr rtl="1"/>
          <a:r>
            <a:rPr lang="he-IL" dirty="0"/>
            <a:t>שבועת מודה במקצת- בהודאת עדים על מקצת (ר </a:t>
          </a:r>
          <a:r>
            <a:rPr lang="he-IL" dirty="0" err="1"/>
            <a:t>חייא</a:t>
          </a:r>
          <a:r>
            <a:rPr lang="he-IL" dirty="0"/>
            <a:t> </a:t>
          </a:r>
          <a:r>
            <a:rPr lang="he-IL" dirty="0" err="1"/>
            <a:t>קמייתא</a:t>
          </a:r>
          <a:r>
            <a:rPr lang="he-IL" dirty="0"/>
            <a:t>)</a:t>
          </a:r>
        </a:p>
      </dgm:t>
    </dgm:pt>
    <dgm:pt modelId="{03CEB254-5A6D-4781-9C3E-6E3A0E485221}" type="parTrans" cxnId="{87BE9128-29AA-468D-A3AC-AED12DB2CA8F}">
      <dgm:prSet/>
      <dgm:spPr/>
      <dgm:t>
        <a:bodyPr/>
        <a:lstStyle/>
        <a:p>
          <a:pPr rtl="1"/>
          <a:endParaRPr lang="he-IL"/>
        </a:p>
      </dgm:t>
    </dgm:pt>
    <dgm:pt modelId="{D1D001D6-51FF-4580-A9A0-0F730024030A}" type="sibTrans" cxnId="{87BE9128-29AA-468D-A3AC-AED12DB2CA8F}">
      <dgm:prSet/>
      <dgm:spPr/>
      <dgm:t>
        <a:bodyPr/>
        <a:lstStyle/>
        <a:p>
          <a:pPr rtl="1"/>
          <a:endParaRPr lang="he-IL"/>
        </a:p>
      </dgm:t>
    </dgm:pt>
    <dgm:pt modelId="{9CE0F220-971D-43AF-AC22-5F74808298A8}">
      <dgm:prSet phldrT="[Text]"/>
      <dgm:spPr/>
      <dgm:t>
        <a:bodyPr/>
        <a:lstStyle/>
        <a:p>
          <a:pPr rtl="1"/>
          <a:r>
            <a:rPr lang="he-IL" dirty="0"/>
            <a:t>כופר בכל גם עקרוני חייב</a:t>
          </a:r>
        </a:p>
      </dgm:t>
    </dgm:pt>
    <dgm:pt modelId="{4A233D62-6015-4085-A5EE-0E38A7657284}" type="parTrans" cxnId="{372910F1-B1D8-4970-92A4-A9BB1AC86AFE}">
      <dgm:prSet/>
      <dgm:spPr/>
      <dgm:t>
        <a:bodyPr/>
        <a:lstStyle/>
        <a:p>
          <a:pPr rtl="1"/>
          <a:endParaRPr lang="he-IL"/>
        </a:p>
      </dgm:t>
    </dgm:pt>
    <dgm:pt modelId="{0E93B2AD-971E-445A-8FDA-3DBDB00E47EB}" type="sibTrans" cxnId="{372910F1-B1D8-4970-92A4-A9BB1AC86AFE}">
      <dgm:prSet/>
      <dgm:spPr/>
      <dgm:t>
        <a:bodyPr/>
        <a:lstStyle/>
        <a:p>
          <a:pPr rtl="1"/>
          <a:endParaRPr lang="he-IL"/>
        </a:p>
      </dgm:t>
    </dgm:pt>
    <dgm:pt modelId="{6F08D93C-5250-441E-A0FA-CB1CC7EB2F4E}">
      <dgm:prSet phldrT="[Text]"/>
      <dgm:spPr/>
      <dgm:t>
        <a:bodyPr/>
        <a:lstStyle/>
        <a:p>
          <a:pPr rtl="1"/>
          <a:r>
            <a:rPr lang="he-IL" dirty="0"/>
            <a:t>חזקה אין אדם טובע ולא לו</a:t>
          </a:r>
        </a:p>
      </dgm:t>
    </dgm:pt>
    <dgm:pt modelId="{CFB85327-018F-4C26-8685-7280FECB664B}" type="parTrans" cxnId="{DB6BE4F2-E852-4FAE-AC2A-6898EAEF9F08}">
      <dgm:prSet/>
      <dgm:spPr/>
      <dgm:t>
        <a:bodyPr/>
        <a:lstStyle/>
        <a:p>
          <a:pPr rtl="1"/>
          <a:endParaRPr lang="he-IL"/>
        </a:p>
      </dgm:t>
    </dgm:pt>
    <dgm:pt modelId="{70515356-3FD6-4271-AC4F-F7FE95ECD87E}" type="sibTrans" cxnId="{DB6BE4F2-E852-4FAE-AC2A-6898EAEF9F08}">
      <dgm:prSet/>
      <dgm:spPr/>
      <dgm:t>
        <a:bodyPr/>
        <a:lstStyle/>
        <a:p>
          <a:pPr rtl="1"/>
          <a:endParaRPr lang="he-IL"/>
        </a:p>
      </dgm:t>
    </dgm:pt>
    <dgm:pt modelId="{DE0432CD-E885-4613-90B7-A630856FA399}">
      <dgm:prSet phldrT="[Text]"/>
      <dgm:spPr/>
      <dgm:t>
        <a:bodyPr/>
        <a:lstStyle/>
        <a:p>
          <a:pPr rtl="1"/>
          <a:r>
            <a:rPr lang="he-IL" dirty="0"/>
            <a:t>מודה במקצת דווקא מחייב שבועה</a:t>
          </a:r>
        </a:p>
      </dgm:t>
    </dgm:pt>
    <dgm:pt modelId="{91E156AE-B884-485F-A553-24644B165948}" type="parTrans" cxnId="{188D3280-54C4-4314-A036-01DCEEBA7429}">
      <dgm:prSet/>
      <dgm:spPr/>
      <dgm:t>
        <a:bodyPr/>
        <a:lstStyle/>
        <a:p>
          <a:pPr rtl="1"/>
          <a:endParaRPr lang="he-IL"/>
        </a:p>
      </dgm:t>
    </dgm:pt>
    <dgm:pt modelId="{4B2AE61E-6E5F-4FD1-A787-2792B4CF2C0D}" type="sibTrans" cxnId="{188D3280-54C4-4314-A036-01DCEEBA7429}">
      <dgm:prSet/>
      <dgm:spPr/>
      <dgm:t>
        <a:bodyPr/>
        <a:lstStyle/>
        <a:p>
          <a:pPr rtl="1"/>
          <a:endParaRPr lang="he-IL"/>
        </a:p>
      </dgm:t>
    </dgm:pt>
    <dgm:pt modelId="{C99023E9-3FC1-4B31-BAB5-F30C12A28295}">
      <dgm:prSet phldrT="[Text]"/>
      <dgm:spPr/>
      <dgm:t>
        <a:bodyPr/>
        <a:lstStyle/>
        <a:p>
          <a:pPr rtl="1"/>
          <a:r>
            <a:rPr lang="he-IL" dirty="0"/>
            <a:t>כי עכשיו הטענה של התובע חשובה</a:t>
          </a:r>
        </a:p>
      </dgm:t>
    </dgm:pt>
    <dgm:pt modelId="{6B70DF01-D8CD-4EBC-8D73-9CB9F8D7C3CD}" type="parTrans" cxnId="{22695A68-5F4C-44E3-805D-6DAC62B19864}">
      <dgm:prSet/>
      <dgm:spPr/>
      <dgm:t>
        <a:bodyPr/>
        <a:lstStyle/>
        <a:p>
          <a:pPr rtl="1"/>
          <a:endParaRPr lang="he-IL"/>
        </a:p>
      </dgm:t>
    </dgm:pt>
    <dgm:pt modelId="{65E5813F-7AC0-4D5A-AB81-65258F54C4E4}" type="sibTrans" cxnId="{22695A68-5F4C-44E3-805D-6DAC62B19864}">
      <dgm:prSet/>
      <dgm:spPr/>
      <dgm:t>
        <a:bodyPr/>
        <a:lstStyle/>
        <a:p>
          <a:pPr rtl="1"/>
          <a:endParaRPr lang="he-IL"/>
        </a:p>
      </dgm:t>
    </dgm:pt>
    <dgm:pt modelId="{415B4146-CB93-4F0E-95A5-A40071C59196}">
      <dgm:prSet phldrT="[Text]"/>
      <dgm:spPr/>
      <dgm:t>
        <a:bodyPr/>
        <a:lstStyle/>
        <a:p>
          <a:pPr rtl="1"/>
          <a:r>
            <a:rPr lang="he-IL" dirty="0"/>
            <a:t>עצם הטענה מחייב שבועה כתגובה</a:t>
          </a:r>
        </a:p>
      </dgm:t>
    </dgm:pt>
    <dgm:pt modelId="{9A2AE561-AFC4-482D-95ED-0DC231D81FA4}" type="parTrans" cxnId="{2B6B714F-75BF-4CC9-8817-467B3440BF71}">
      <dgm:prSet/>
      <dgm:spPr/>
      <dgm:t>
        <a:bodyPr/>
        <a:lstStyle/>
        <a:p>
          <a:pPr rtl="1"/>
          <a:endParaRPr lang="he-IL"/>
        </a:p>
      </dgm:t>
    </dgm:pt>
    <dgm:pt modelId="{AD6C9240-6152-4B0A-8CA1-9E8E556AE3B3}" type="sibTrans" cxnId="{2B6B714F-75BF-4CC9-8817-467B3440BF71}">
      <dgm:prSet/>
      <dgm:spPr/>
      <dgm:t>
        <a:bodyPr/>
        <a:lstStyle/>
        <a:p>
          <a:pPr rtl="1"/>
          <a:endParaRPr lang="he-IL"/>
        </a:p>
      </dgm:t>
    </dgm:pt>
    <dgm:pt modelId="{B6189373-052D-4D18-B474-54E943D4C28E}">
      <dgm:prSet phldrT="[Text]"/>
      <dgm:spPr/>
      <dgm:t>
        <a:bodyPr/>
        <a:lstStyle/>
        <a:p>
          <a:pPr rtl="1"/>
          <a:r>
            <a:rPr lang="he-IL" dirty="0"/>
            <a:t>כי יש רגליים לדבר</a:t>
          </a:r>
        </a:p>
      </dgm:t>
    </dgm:pt>
    <dgm:pt modelId="{42630BDB-5488-4E8E-AF86-291761E82177}" type="parTrans" cxnId="{CF0D2538-A126-4657-8AEC-45FFDE3F57DA}">
      <dgm:prSet/>
      <dgm:spPr/>
      <dgm:t>
        <a:bodyPr/>
        <a:lstStyle/>
        <a:p>
          <a:pPr rtl="1"/>
          <a:endParaRPr lang="he-IL"/>
        </a:p>
      </dgm:t>
    </dgm:pt>
    <dgm:pt modelId="{EDAB9569-6B36-4FA8-A80D-F9A1A0079E40}" type="sibTrans" cxnId="{CF0D2538-A126-4657-8AEC-45FFDE3F57DA}">
      <dgm:prSet/>
      <dgm:spPr/>
      <dgm:t>
        <a:bodyPr/>
        <a:lstStyle/>
        <a:p>
          <a:pPr rtl="1"/>
          <a:endParaRPr lang="he-IL"/>
        </a:p>
      </dgm:t>
    </dgm:pt>
    <dgm:pt modelId="{1151F8A0-1FB9-40DD-B0E3-D2B7B419A0C5}">
      <dgm:prSet phldrT="[Text]"/>
      <dgm:spPr/>
      <dgm:t>
        <a:bodyPr/>
        <a:lstStyle/>
        <a:p>
          <a:pPr rtl="1"/>
          <a:r>
            <a:rPr lang="he-IL" dirty="0"/>
            <a:t>עצם החיוב ממון בחצי</a:t>
          </a:r>
        </a:p>
      </dgm:t>
    </dgm:pt>
    <dgm:pt modelId="{E87BE306-DBFE-468D-8D0E-A4F48CE8A6CC}" type="parTrans" cxnId="{9254CCF8-28AB-46CC-9636-CE6F8A71C719}">
      <dgm:prSet/>
      <dgm:spPr/>
      <dgm:t>
        <a:bodyPr/>
        <a:lstStyle/>
        <a:p>
          <a:pPr rtl="1"/>
          <a:endParaRPr lang="he-IL"/>
        </a:p>
      </dgm:t>
    </dgm:pt>
    <dgm:pt modelId="{F83E9F9A-76FB-47B0-A6CD-DBAF14799ECF}" type="sibTrans" cxnId="{9254CCF8-28AB-46CC-9636-CE6F8A71C719}">
      <dgm:prSet/>
      <dgm:spPr/>
      <dgm:t>
        <a:bodyPr/>
        <a:lstStyle/>
        <a:p>
          <a:pPr rtl="1"/>
          <a:endParaRPr lang="he-IL"/>
        </a:p>
      </dgm:t>
    </dgm:pt>
    <dgm:pt modelId="{EE53B2B3-3D40-43A3-849B-DBC84C8CA7DD}">
      <dgm:prSet phldrT="[Text]"/>
      <dgm:spPr/>
      <dgm:t>
        <a:bodyPr/>
        <a:lstStyle/>
        <a:p>
          <a:pPr rtl="1"/>
          <a:r>
            <a:rPr lang="he-IL" dirty="0"/>
            <a:t>שתי עדים על חצי- ודאי טענה חשובה</a:t>
          </a:r>
        </a:p>
      </dgm:t>
    </dgm:pt>
    <dgm:pt modelId="{B86F26C9-B659-4C4B-A799-83414E6A010A}" type="parTrans" cxnId="{BB1C3AA1-0299-47C9-9D2A-AFFD67740EB0}">
      <dgm:prSet/>
      <dgm:spPr/>
      <dgm:t>
        <a:bodyPr/>
        <a:lstStyle/>
        <a:p>
          <a:pPr rtl="1"/>
          <a:endParaRPr lang="he-IL"/>
        </a:p>
      </dgm:t>
    </dgm:pt>
    <dgm:pt modelId="{E63C9C85-F98E-42DC-9958-0C05CCD80227}" type="sibTrans" cxnId="{BB1C3AA1-0299-47C9-9D2A-AFFD67740EB0}">
      <dgm:prSet/>
      <dgm:spPr/>
      <dgm:t>
        <a:bodyPr/>
        <a:lstStyle/>
        <a:p>
          <a:pPr rtl="1"/>
          <a:endParaRPr lang="he-IL"/>
        </a:p>
      </dgm:t>
    </dgm:pt>
    <dgm:pt modelId="{C7B3EB42-0D8F-4983-8A85-017D02F7DB77}">
      <dgm:prSet phldrT="[Text]"/>
      <dgm:spPr/>
      <dgm:t>
        <a:bodyPr/>
        <a:lstStyle/>
        <a:p>
          <a:pPr rtl="1"/>
          <a:r>
            <a:rPr lang="he-IL" dirty="0"/>
            <a:t>יש רגליים לדבר</a:t>
          </a:r>
        </a:p>
      </dgm:t>
    </dgm:pt>
    <dgm:pt modelId="{5644DFB0-B3EA-4EC5-B3A3-82974A84AA38}" type="parTrans" cxnId="{E17661FB-12EF-41B9-912C-2DA63434B12F}">
      <dgm:prSet/>
      <dgm:spPr/>
      <dgm:t>
        <a:bodyPr/>
        <a:lstStyle/>
        <a:p>
          <a:pPr rtl="1"/>
          <a:endParaRPr lang="he-IL"/>
        </a:p>
      </dgm:t>
    </dgm:pt>
    <dgm:pt modelId="{7A4E3921-3A24-4E12-B068-E0BB9D52317D}" type="sibTrans" cxnId="{E17661FB-12EF-41B9-912C-2DA63434B12F}">
      <dgm:prSet/>
      <dgm:spPr/>
      <dgm:t>
        <a:bodyPr/>
        <a:lstStyle/>
        <a:p>
          <a:pPr rtl="1"/>
          <a:endParaRPr lang="he-IL"/>
        </a:p>
      </dgm:t>
    </dgm:pt>
    <dgm:pt modelId="{3CACD97C-CCF6-4444-80AE-FC52E59D241A}">
      <dgm:prSet phldrT="[Text]"/>
      <dgm:spPr/>
      <dgm:t>
        <a:bodyPr/>
        <a:lstStyle/>
        <a:p>
          <a:pPr rtl="1"/>
          <a:r>
            <a:rPr lang="he-IL" dirty="0"/>
            <a:t>יש </a:t>
          </a:r>
        </a:p>
      </dgm:t>
    </dgm:pt>
    <dgm:pt modelId="{A3C6037F-A366-46D0-A11E-B73CB0701711}" type="parTrans" cxnId="{A8DDCD24-1010-488D-ADBC-114748BF682D}">
      <dgm:prSet/>
      <dgm:spPr/>
      <dgm:t>
        <a:bodyPr/>
        <a:lstStyle/>
        <a:p>
          <a:pPr rtl="1"/>
          <a:endParaRPr lang="he-IL"/>
        </a:p>
      </dgm:t>
    </dgm:pt>
    <dgm:pt modelId="{1718D1C2-EA68-4BD4-95C3-12F2CB328A7D}" type="sibTrans" cxnId="{A8DDCD24-1010-488D-ADBC-114748BF682D}">
      <dgm:prSet/>
      <dgm:spPr/>
      <dgm:t>
        <a:bodyPr/>
        <a:lstStyle/>
        <a:p>
          <a:pPr rtl="1"/>
          <a:endParaRPr lang="he-IL"/>
        </a:p>
      </dgm:t>
    </dgm:pt>
    <dgm:pt modelId="{E6FB0100-DA9F-4B90-AEE6-27CDCF696060}">
      <dgm:prSet phldrT="[Text]"/>
      <dgm:spPr/>
      <dgm:t>
        <a:bodyPr/>
        <a:lstStyle/>
        <a:p>
          <a:pPr rtl="1"/>
          <a:r>
            <a:rPr lang="he-IL" dirty="0"/>
            <a:t>רש"י </a:t>
          </a:r>
          <a:r>
            <a:rPr lang="he-IL" dirty="0" err="1"/>
            <a:t>ב"ק</a:t>
          </a:r>
          <a:endParaRPr lang="he-IL" dirty="0"/>
        </a:p>
      </dgm:t>
    </dgm:pt>
    <dgm:pt modelId="{784291DB-A99A-4F51-9CD4-41A01E7A187A}" type="parTrans" cxnId="{1E0B00C8-F3ED-4EF6-82C9-3EAB7DE76FCA}">
      <dgm:prSet/>
      <dgm:spPr/>
      <dgm:t>
        <a:bodyPr/>
        <a:lstStyle/>
        <a:p>
          <a:pPr rtl="1"/>
          <a:endParaRPr lang="he-IL"/>
        </a:p>
      </dgm:t>
    </dgm:pt>
    <dgm:pt modelId="{8BE3C2C7-4E83-47C4-837F-7A46A19F7C4E}" type="sibTrans" cxnId="{1E0B00C8-F3ED-4EF6-82C9-3EAB7DE76FCA}">
      <dgm:prSet/>
      <dgm:spPr/>
      <dgm:t>
        <a:bodyPr/>
        <a:lstStyle/>
        <a:p>
          <a:pPr rtl="1"/>
          <a:endParaRPr lang="he-IL"/>
        </a:p>
      </dgm:t>
    </dgm:pt>
    <dgm:pt modelId="{D2707D7E-F669-4345-A0A1-23EB10F2608F}">
      <dgm:prSet phldrT="[Text]"/>
      <dgm:spPr/>
      <dgm:t>
        <a:bodyPr/>
        <a:lstStyle/>
        <a:p>
          <a:pPr rtl="1"/>
          <a:r>
            <a:rPr lang="he-IL" dirty="0"/>
            <a:t>חשש </a:t>
          </a:r>
          <a:r>
            <a:rPr lang="he-IL" dirty="0" err="1"/>
            <a:t>אשתמוטי</a:t>
          </a:r>
          <a:r>
            <a:rPr lang="he-IL" dirty="0"/>
            <a:t>- שיקול פסיכולוגי</a:t>
          </a:r>
        </a:p>
      </dgm:t>
    </dgm:pt>
    <dgm:pt modelId="{CCBB9295-87E7-42F3-8966-674E74D8F537}" type="parTrans" cxnId="{EB9B68EE-F0D1-4E8C-91D0-E04C2301D6FE}">
      <dgm:prSet/>
      <dgm:spPr/>
      <dgm:t>
        <a:bodyPr/>
        <a:lstStyle/>
        <a:p>
          <a:pPr rtl="1"/>
          <a:endParaRPr lang="he-IL"/>
        </a:p>
      </dgm:t>
    </dgm:pt>
    <dgm:pt modelId="{FEA8275C-1D9C-446E-91A9-FD694A92EAB6}" type="sibTrans" cxnId="{EB9B68EE-F0D1-4E8C-91D0-E04C2301D6FE}">
      <dgm:prSet/>
      <dgm:spPr/>
      <dgm:t>
        <a:bodyPr/>
        <a:lstStyle/>
        <a:p>
          <a:pPr rtl="1"/>
          <a:endParaRPr lang="he-IL"/>
        </a:p>
      </dgm:t>
    </dgm:pt>
    <dgm:pt modelId="{91FA68CF-4329-4A9B-A04B-DFEDE6B0CBDD}">
      <dgm:prSet phldrT="[Text]"/>
      <dgm:spPr/>
      <dgm:t>
        <a:bodyPr/>
        <a:lstStyle/>
        <a:p>
          <a:pPr rtl="1"/>
          <a:r>
            <a:rPr lang="he-IL" dirty="0"/>
            <a:t>לא קיים השיקול הפסיכולוגי, כיון שכפר בכל</a:t>
          </a:r>
        </a:p>
      </dgm:t>
    </dgm:pt>
    <dgm:pt modelId="{71136F93-4CE9-4D5A-B1D8-17C414510EEB}" type="parTrans" cxnId="{64FC97B1-7E57-435A-95F5-4D766E1FF42F}">
      <dgm:prSet/>
      <dgm:spPr/>
      <dgm:t>
        <a:bodyPr/>
        <a:lstStyle/>
        <a:p>
          <a:pPr rtl="1"/>
          <a:endParaRPr lang="he-IL"/>
        </a:p>
      </dgm:t>
    </dgm:pt>
    <dgm:pt modelId="{48161D0F-3C57-42BE-8E7B-DE2A67EB4141}" type="sibTrans" cxnId="{64FC97B1-7E57-435A-95F5-4D766E1FF42F}">
      <dgm:prSet/>
      <dgm:spPr/>
      <dgm:t>
        <a:bodyPr/>
        <a:lstStyle/>
        <a:p>
          <a:pPr rtl="1"/>
          <a:endParaRPr lang="he-IL"/>
        </a:p>
      </dgm:t>
    </dgm:pt>
    <dgm:pt modelId="{F64A3A7C-C215-4192-A0C6-B1C68CDCC11C}" type="pres">
      <dgm:prSet presAssocID="{8C0B9B9C-E7AF-4529-9B91-ED981E8B8E1C}" presName="hierChild1" presStyleCnt="0">
        <dgm:presLayoutVars>
          <dgm:chPref val="1"/>
          <dgm:dir val="rev"/>
          <dgm:animOne val="branch"/>
          <dgm:animLvl val="lvl"/>
          <dgm:resizeHandles/>
        </dgm:presLayoutVars>
      </dgm:prSet>
      <dgm:spPr/>
    </dgm:pt>
    <dgm:pt modelId="{8EC823E4-8F7B-4D71-AF82-9E46DCCB03F0}" type="pres">
      <dgm:prSet presAssocID="{4FD3CA3D-2317-43DD-B1EF-4F82A40F53A7}" presName="hierRoot1" presStyleCnt="0"/>
      <dgm:spPr/>
    </dgm:pt>
    <dgm:pt modelId="{50682F2D-9556-4C72-B54B-5A5DBCAB375E}" type="pres">
      <dgm:prSet presAssocID="{4FD3CA3D-2317-43DD-B1EF-4F82A40F53A7}" presName="composite" presStyleCnt="0"/>
      <dgm:spPr/>
    </dgm:pt>
    <dgm:pt modelId="{7EE27697-F3F7-4BA7-B0EB-986C31F325B8}" type="pres">
      <dgm:prSet presAssocID="{4FD3CA3D-2317-43DD-B1EF-4F82A40F53A7}" presName="background" presStyleLbl="node0" presStyleIdx="0" presStyleCnt="1"/>
      <dgm:spPr/>
    </dgm:pt>
    <dgm:pt modelId="{6231A868-01ED-4E7A-A149-656F43084812}" type="pres">
      <dgm:prSet presAssocID="{4FD3CA3D-2317-43DD-B1EF-4F82A40F53A7}" presName="text" presStyleLbl="fgAcc0" presStyleIdx="0" presStyleCnt="1">
        <dgm:presLayoutVars>
          <dgm:chPref val="3"/>
        </dgm:presLayoutVars>
      </dgm:prSet>
      <dgm:spPr/>
    </dgm:pt>
    <dgm:pt modelId="{208FB2D2-486E-4374-B41E-E6FE589B05E8}" type="pres">
      <dgm:prSet presAssocID="{4FD3CA3D-2317-43DD-B1EF-4F82A40F53A7}" presName="hierChild2" presStyleCnt="0"/>
      <dgm:spPr/>
    </dgm:pt>
    <dgm:pt modelId="{D06149DE-DDBC-48D3-8FB9-9026D8398639}" type="pres">
      <dgm:prSet presAssocID="{4A233D62-6015-4085-A5EE-0E38A7657284}" presName="Name10" presStyleLbl="parChTrans1D2" presStyleIdx="0" presStyleCnt="2"/>
      <dgm:spPr/>
    </dgm:pt>
    <dgm:pt modelId="{8A2242C4-451B-4642-BC35-8046015E548C}" type="pres">
      <dgm:prSet presAssocID="{9CE0F220-971D-43AF-AC22-5F74808298A8}" presName="hierRoot2" presStyleCnt="0"/>
      <dgm:spPr/>
    </dgm:pt>
    <dgm:pt modelId="{8471F1DE-BBC9-4A44-B863-49325CE4B327}" type="pres">
      <dgm:prSet presAssocID="{9CE0F220-971D-43AF-AC22-5F74808298A8}" presName="composite2" presStyleCnt="0"/>
      <dgm:spPr/>
    </dgm:pt>
    <dgm:pt modelId="{837AF2B3-FC55-412B-A632-234C053A9B7D}" type="pres">
      <dgm:prSet presAssocID="{9CE0F220-971D-43AF-AC22-5F74808298A8}" presName="background2" presStyleLbl="node2" presStyleIdx="0" presStyleCnt="2"/>
      <dgm:spPr/>
    </dgm:pt>
    <dgm:pt modelId="{CC6EAE9F-435F-418B-A116-9B2F1F93AE46}" type="pres">
      <dgm:prSet presAssocID="{9CE0F220-971D-43AF-AC22-5F74808298A8}" presName="text2" presStyleLbl="fgAcc2" presStyleIdx="0" presStyleCnt="2">
        <dgm:presLayoutVars>
          <dgm:chPref val="3"/>
        </dgm:presLayoutVars>
      </dgm:prSet>
      <dgm:spPr/>
    </dgm:pt>
    <dgm:pt modelId="{60237C87-3E78-4553-A9A6-DC19858FF2B4}" type="pres">
      <dgm:prSet presAssocID="{9CE0F220-971D-43AF-AC22-5F74808298A8}" presName="hierChild3" presStyleCnt="0"/>
      <dgm:spPr/>
    </dgm:pt>
    <dgm:pt modelId="{16CDEA34-F8D9-4DC4-881C-7B24BFB04133}" type="pres">
      <dgm:prSet presAssocID="{9A2AE561-AFC4-482D-95ED-0DC231D81FA4}" presName="Name17" presStyleLbl="parChTrans1D3" presStyleIdx="0" presStyleCnt="6"/>
      <dgm:spPr/>
    </dgm:pt>
    <dgm:pt modelId="{3CF54678-F4F7-4A56-B654-0B5A8AACDC40}" type="pres">
      <dgm:prSet presAssocID="{415B4146-CB93-4F0E-95A5-A40071C59196}" presName="hierRoot3" presStyleCnt="0"/>
      <dgm:spPr/>
    </dgm:pt>
    <dgm:pt modelId="{13CAB16A-9A98-462D-8176-383239701911}" type="pres">
      <dgm:prSet presAssocID="{415B4146-CB93-4F0E-95A5-A40071C59196}" presName="composite3" presStyleCnt="0"/>
      <dgm:spPr/>
    </dgm:pt>
    <dgm:pt modelId="{C614C3E9-3EEA-461D-8C21-7FD989B9ECDD}" type="pres">
      <dgm:prSet presAssocID="{415B4146-CB93-4F0E-95A5-A40071C59196}" presName="background3" presStyleLbl="node3" presStyleIdx="0" presStyleCnt="6"/>
      <dgm:spPr/>
    </dgm:pt>
    <dgm:pt modelId="{63E44A0D-20C1-4FA2-B569-BDE8D39CD583}" type="pres">
      <dgm:prSet presAssocID="{415B4146-CB93-4F0E-95A5-A40071C59196}" presName="text3" presStyleLbl="fgAcc3" presStyleIdx="0" presStyleCnt="6">
        <dgm:presLayoutVars>
          <dgm:chPref val="3"/>
        </dgm:presLayoutVars>
      </dgm:prSet>
      <dgm:spPr/>
    </dgm:pt>
    <dgm:pt modelId="{6D3FF2EE-2604-44A5-A3FD-2F1F68926304}" type="pres">
      <dgm:prSet presAssocID="{415B4146-CB93-4F0E-95A5-A40071C59196}" presName="hierChild4" presStyleCnt="0"/>
      <dgm:spPr/>
    </dgm:pt>
    <dgm:pt modelId="{4E45CE38-7730-40DF-AFDD-AEB8B5E902C4}" type="pres">
      <dgm:prSet presAssocID="{784291DB-A99A-4F51-9CD4-41A01E7A187A}" presName="Name23" presStyleLbl="parChTrans1D4" presStyleIdx="0" presStyleCnt="5"/>
      <dgm:spPr/>
    </dgm:pt>
    <dgm:pt modelId="{FF4B1578-FF41-4847-B8DD-DD8B2ABB0DBA}" type="pres">
      <dgm:prSet presAssocID="{E6FB0100-DA9F-4B90-AEE6-27CDCF696060}" presName="hierRoot4" presStyleCnt="0"/>
      <dgm:spPr/>
    </dgm:pt>
    <dgm:pt modelId="{22D365DD-67D0-45B8-B958-5B2A10985B71}" type="pres">
      <dgm:prSet presAssocID="{E6FB0100-DA9F-4B90-AEE6-27CDCF696060}" presName="composite4" presStyleCnt="0"/>
      <dgm:spPr/>
    </dgm:pt>
    <dgm:pt modelId="{E134C6BC-AEF8-4335-A7AD-D2CABBA38D8B}" type="pres">
      <dgm:prSet presAssocID="{E6FB0100-DA9F-4B90-AEE6-27CDCF696060}" presName="background4" presStyleLbl="node4" presStyleIdx="0" presStyleCnt="5"/>
      <dgm:spPr>
        <a:solidFill>
          <a:srgbClr val="00B050"/>
        </a:solidFill>
      </dgm:spPr>
    </dgm:pt>
    <dgm:pt modelId="{F35C3862-B7B2-4B50-B84B-2A3B9A9E83E4}" type="pres">
      <dgm:prSet presAssocID="{E6FB0100-DA9F-4B90-AEE6-27CDCF696060}" presName="text4" presStyleLbl="fgAcc4" presStyleIdx="0" presStyleCnt="5">
        <dgm:presLayoutVars>
          <dgm:chPref val="3"/>
        </dgm:presLayoutVars>
      </dgm:prSet>
      <dgm:spPr/>
    </dgm:pt>
    <dgm:pt modelId="{316C1873-772B-48A9-A9E2-6AE26CE80E9F}" type="pres">
      <dgm:prSet presAssocID="{E6FB0100-DA9F-4B90-AEE6-27CDCF696060}" presName="hierChild5" presStyleCnt="0"/>
      <dgm:spPr/>
    </dgm:pt>
    <dgm:pt modelId="{0739AC12-4E41-41EC-AE30-6329EEAFA4B6}" type="pres">
      <dgm:prSet presAssocID="{CFB85327-018F-4C26-8685-7280FECB664B}" presName="Name17" presStyleLbl="parChTrans1D3" presStyleIdx="1" presStyleCnt="6"/>
      <dgm:spPr/>
    </dgm:pt>
    <dgm:pt modelId="{94B0BA22-A127-4FAA-8461-EC4B9E603995}" type="pres">
      <dgm:prSet presAssocID="{6F08D93C-5250-441E-A0FA-CB1CC7EB2F4E}" presName="hierRoot3" presStyleCnt="0"/>
      <dgm:spPr/>
    </dgm:pt>
    <dgm:pt modelId="{BF889248-2194-4904-AC30-EDAF85A9D5FE}" type="pres">
      <dgm:prSet presAssocID="{6F08D93C-5250-441E-A0FA-CB1CC7EB2F4E}" presName="composite3" presStyleCnt="0"/>
      <dgm:spPr/>
    </dgm:pt>
    <dgm:pt modelId="{7F0523CC-7623-4A18-ABD9-D2638DA0C1DF}" type="pres">
      <dgm:prSet presAssocID="{6F08D93C-5250-441E-A0FA-CB1CC7EB2F4E}" presName="background3" presStyleLbl="node3" presStyleIdx="1" presStyleCnt="6"/>
      <dgm:spPr/>
    </dgm:pt>
    <dgm:pt modelId="{5D7AC9F4-FFA0-4784-9F80-5DB86B3B8132}" type="pres">
      <dgm:prSet presAssocID="{6F08D93C-5250-441E-A0FA-CB1CC7EB2F4E}" presName="text3" presStyleLbl="fgAcc3" presStyleIdx="1" presStyleCnt="6">
        <dgm:presLayoutVars>
          <dgm:chPref val="3"/>
        </dgm:presLayoutVars>
      </dgm:prSet>
      <dgm:spPr/>
    </dgm:pt>
    <dgm:pt modelId="{15229565-50D6-40F2-898A-F788802844D0}" type="pres">
      <dgm:prSet presAssocID="{6F08D93C-5250-441E-A0FA-CB1CC7EB2F4E}" presName="hierChild4" presStyleCnt="0"/>
      <dgm:spPr/>
    </dgm:pt>
    <dgm:pt modelId="{63105F26-3E79-4F80-B2C7-E721A43F0192}" type="pres">
      <dgm:prSet presAssocID="{91E156AE-B884-485F-A553-24644B165948}" presName="Name10" presStyleLbl="parChTrans1D2" presStyleIdx="1" presStyleCnt="2"/>
      <dgm:spPr/>
    </dgm:pt>
    <dgm:pt modelId="{DDEE58A7-66D6-4F30-ACA5-4E3C1CB2E328}" type="pres">
      <dgm:prSet presAssocID="{DE0432CD-E885-4613-90B7-A630856FA399}" presName="hierRoot2" presStyleCnt="0"/>
      <dgm:spPr/>
    </dgm:pt>
    <dgm:pt modelId="{B50E9A4B-BF4B-4D2D-ACB3-24E95C65BF7D}" type="pres">
      <dgm:prSet presAssocID="{DE0432CD-E885-4613-90B7-A630856FA399}" presName="composite2" presStyleCnt="0"/>
      <dgm:spPr/>
    </dgm:pt>
    <dgm:pt modelId="{BF9C3F48-67FA-4464-BFD8-6921AE405877}" type="pres">
      <dgm:prSet presAssocID="{DE0432CD-E885-4613-90B7-A630856FA399}" presName="background2" presStyleLbl="node2" presStyleIdx="1" presStyleCnt="2"/>
      <dgm:spPr/>
    </dgm:pt>
    <dgm:pt modelId="{76391490-26DB-4997-BED1-92777E3965F1}" type="pres">
      <dgm:prSet presAssocID="{DE0432CD-E885-4613-90B7-A630856FA399}" presName="text2" presStyleLbl="fgAcc2" presStyleIdx="1" presStyleCnt="2">
        <dgm:presLayoutVars>
          <dgm:chPref val="3"/>
        </dgm:presLayoutVars>
      </dgm:prSet>
      <dgm:spPr/>
    </dgm:pt>
    <dgm:pt modelId="{228DB330-F75F-4FEE-9402-15915DF9CE8B}" type="pres">
      <dgm:prSet presAssocID="{DE0432CD-E885-4613-90B7-A630856FA399}" presName="hierChild3" presStyleCnt="0"/>
      <dgm:spPr/>
    </dgm:pt>
    <dgm:pt modelId="{83C4AC94-3CBA-47B8-8BC3-8180B7EF4D29}" type="pres">
      <dgm:prSet presAssocID="{6B70DF01-D8CD-4EBC-8D73-9CB9F8D7C3CD}" presName="Name17" presStyleLbl="parChTrans1D3" presStyleIdx="2" presStyleCnt="6"/>
      <dgm:spPr/>
    </dgm:pt>
    <dgm:pt modelId="{7071F537-502B-47CD-9DDB-D0E7FE5D0508}" type="pres">
      <dgm:prSet presAssocID="{C99023E9-3FC1-4B31-BAB5-F30C12A28295}" presName="hierRoot3" presStyleCnt="0"/>
      <dgm:spPr/>
    </dgm:pt>
    <dgm:pt modelId="{A8AD9264-39C2-4AF0-A566-AFC391EDC662}" type="pres">
      <dgm:prSet presAssocID="{C99023E9-3FC1-4B31-BAB5-F30C12A28295}" presName="composite3" presStyleCnt="0"/>
      <dgm:spPr/>
    </dgm:pt>
    <dgm:pt modelId="{5DAD00D2-2E5F-4545-AF41-90C2C177ABE6}" type="pres">
      <dgm:prSet presAssocID="{C99023E9-3FC1-4B31-BAB5-F30C12A28295}" presName="background3" presStyleLbl="node3" presStyleIdx="2" presStyleCnt="6"/>
      <dgm:spPr/>
    </dgm:pt>
    <dgm:pt modelId="{255AF708-DE7B-4630-B7E2-774746D489B5}" type="pres">
      <dgm:prSet presAssocID="{C99023E9-3FC1-4B31-BAB5-F30C12A28295}" presName="text3" presStyleLbl="fgAcc3" presStyleIdx="2" presStyleCnt="6">
        <dgm:presLayoutVars>
          <dgm:chPref val="3"/>
        </dgm:presLayoutVars>
      </dgm:prSet>
      <dgm:spPr/>
    </dgm:pt>
    <dgm:pt modelId="{1EB91E21-206B-41D0-83A7-1DD29ABF102A}" type="pres">
      <dgm:prSet presAssocID="{C99023E9-3FC1-4B31-BAB5-F30C12A28295}" presName="hierChild4" presStyleCnt="0"/>
      <dgm:spPr/>
    </dgm:pt>
    <dgm:pt modelId="{C02CF188-EAA8-4CA3-B64E-3A072B2371B0}" type="pres">
      <dgm:prSet presAssocID="{B86F26C9-B659-4C4B-A799-83414E6A010A}" presName="Name23" presStyleLbl="parChTrans1D4" presStyleIdx="1" presStyleCnt="5"/>
      <dgm:spPr/>
    </dgm:pt>
    <dgm:pt modelId="{AE7CEF4E-D141-4C50-80F8-9A778EF0693F}" type="pres">
      <dgm:prSet presAssocID="{EE53B2B3-3D40-43A3-849B-DBC84C8CA7DD}" presName="hierRoot4" presStyleCnt="0"/>
      <dgm:spPr/>
    </dgm:pt>
    <dgm:pt modelId="{F2CF410A-2CFB-4EA8-BEAC-26D4AD2D2DF5}" type="pres">
      <dgm:prSet presAssocID="{EE53B2B3-3D40-43A3-849B-DBC84C8CA7DD}" presName="composite4" presStyleCnt="0"/>
      <dgm:spPr/>
    </dgm:pt>
    <dgm:pt modelId="{5434DF80-03B7-4441-9891-4659857CD5EA}" type="pres">
      <dgm:prSet presAssocID="{EE53B2B3-3D40-43A3-849B-DBC84C8CA7DD}" presName="background4" presStyleLbl="node4" presStyleIdx="1" presStyleCnt="5"/>
      <dgm:spPr>
        <a:solidFill>
          <a:srgbClr val="00B050"/>
        </a:solidFill>
      </dgm:spPr>
    </dgm:pt>
    <dgm:pt modelId="{F3690F7B-B991-4F42-A6DB-EC306F89FC9E}" type="pres">
      <dgm:prSet presAssocID="{EE53B2B3-3D40-43A3-849B-DBC84C8CA7DD}" presName="text4" presStyleLbl="fgAcc4" presStyleIdx="1" presStyleCnt="5">
        <dgm:presLayoutVars>
          <dgm:chPref val="3"/>
        </dgm:presLayoutVars>
      </dgm:prSet>
      <dgm:spPr/>
    </dgm:pt>
    <dgm:pt modelId="{3F6A36C8-5511-4346-8F09-F5F9FB92E29C}" type="pres">
      <dgm:prSet presAssocID="{EE53B2B3-3D40-43A3-849B-DBC84C8CA7DD}" presName="hierChild5" presStyleCnt="0"/>
      <dgm:spPr/>
    </dgm:pt>
    <dgm:pt modelId="{547095D9-8127-4F29-9F7F-083D59A29381}" type="pres">
      <dgm:prSet presAssocID="{42630BDB-5488-4E8E-AF86-291761E82177}" presName="Name17" presStyleLbl="parChTrans1D3" presStyleIdx="3" presStyleCnt="6"/>
      <dgm:spPr/>
    </dgm:pt>
    <dgm:pt modelId="{117D8DE4-41EA-49B3-A9C8-2338ED7815DA}" type="pres">
      <dgm:prSet presAssocID="{B6189373-052D-4D18-B474-54E943D4C28E}" presName="hierRoot3" presStyleCnt="0"/>
      <dgm:spPr/>
    </dgm:pt>
    <dgm:pt modelId="{1B5E3E8A-DD25-40BD-B4AD-262C18C4A0EF}" type="pres">
      <dgm:prSet presAssocID="{B6189373-052D-4D18-B474-54E943D4C28E}" presName="composite3" presStyleCnt="0"/>
      <dgm:spPr/>
    </dgm:pt>
    <dgm:pt modelId="{186D81F1-5EF8-44E0-9E21-D3E34F5FBB97}" type="pres">
      <dgm:prSet presAssocID="{B6189373-052D-4D18-B474-54E943D4C28E}" presName="background3" presStyleLbl="node3" presStyleIdx="3" presStyleCnt="6"/>
      <dgm:spPr/>
    </dgm:pt>
    <dgm:pt modelId="{304C871E-94B7-4ECD-9A92-61147A00C482}" type="pres">
      <dgm:prSet presAssocID="{B6189373-052D-4D18-B474-54E943D4C28E}" presName="text3" presStyleLbl="fgAcc3" presStyleIdx="3" presStyleCnt="6">
        <dgm:presLayoutVars>
          <dgm:chPref val="3"/>
        </dgm:presLayoutVars>
      </dgm:prSet>
      <dgm:spPr/>
    </dgm:pt>
    <dgm:pt modelId="{AB9886FB-3003-4DBD-A61E-3505E79E0960}" type="pres">
      <dgm:prSet presAssocID="{B6189373-052D-4D18-B474-54E943D4C28E}" presName="hierChild4" presStyleCnt="0"/>
      <dgm:spPr/>
    </dgm:pt>
    <dgm:pt modelId="{FCE4E0F3-E309-48F0-AEF6-2D09C56BB005}" type="pres">
      <dgm:prSet presAssocID="{5644DFB0-B3EA-4EC5-B3A3-82974A84AA38}" presName="Name23" presStyleLbl="parChTrans1D4" presStyleIdx="2" presStyleCnt="5"/>
      <dgm:spPr/>
    </dgm:pt>
    <dgm:pt modelId="{5124C111-1C1C-4446-9C15-8FEC85965271}" type="pres">
      <dgm:prSet presAssocID="{C7B3EB42-0D8F-4983-8A85-017D02F7DB77}" presName="hierRoot4" presStyleCnt="0"/>
      <dgm:spPr/>
    </dgm:pt>
    <dgm:pt modelId="{19EA68FE-F005-49CF-A976-7213FE47A9CC}" type="pres">
      <dgm:prSet presAssocID="{C7B3EB42-0D8F-4983-8A85-017D02F7DB77}" presName="composite4" presStyleCnt="0"/>
      <dgm:spPr/>
    </dgm:pt>
    <dgm:pt modelId="{070CAD31-92D0-40C0-B555-4BF25349A193}" type="pres">
      <dgm:prSet presAssocID="{C7B3EB42-0D8F-4983-8A85-017D02F7DB77}" presName="background4" presStyleLbl="node4" presStyleIdx="2" presStyleCnt="5"/>
      <dgm:spPr>
        <a:solidFill>
          <a:srgbClr val="00B050"/>
        </a:solidFill>
      </dgm:spPr>
    </dgm:pt>
    <dgm:pt modelId="{5661A013-3806-44BC-8823-3C854D46C09A}" type="pres">
      <dgm:prSet presAssocID="{C7B3EB42-0D8F-4983-8A85-017D02F7DB77}" presName="text4" presStyleLbl="fgAcc4" presStyleIdx="2" presStyleCnt="5">
        <dgm:presLayoutVars>
          <dgm:chPref val="3"/>
        </dgm:presLayoutVars>
      </dgm:prSet>
      <dgm:spPr/>
    </dgm:pt>
    <dgm:pt modelId="{C2D7EE88-80E9-4F70-9479-BFA0BB041C1D}" type="pres">
      <dgm:prSet presAssocID="{C7B3EB42-0D8F-4983-8A85-017D02F7DB77}" presName="hierChild5" presStyleCnt="0"/>
      <dgm:spPr/>
    </dgm:pt>
    <dgm:pt modelId="{39AC4044-21E0-4DFD-A8D7-3A6430C269D1}" type="pres">
      <dgm:prSet presAssocID="{CCBB9295-87E7-42F3-8966-674E74D8F537}" presName="Name17" presStyleLbl="parChTrans1D3" presStyleIdx="4" presStyleCnt="6"/>
      <dgm:spPr/>
    </dgm:pt>
    <dgm:pt modelId="{5F5FA972-9AE5-453A-A0E7-AE5C5039D400}" type="pres">
      <dgm:prSet presAssocID="{D2707D7E-F669-4345-A0A1-23EB10F2608F}" presName="hierRoot3" presStyleCnt="0"/>
      <dgm:spPr/>
    </dgm:pt>
    <dgm:pt modelId="{0CD084C0-9277-4533-9522-74D71C42CFAB}" type="pres">
      <dgm:prSet presAssocID="{D2707D7E-F669-4345-A0A1-23EB10F2608F}" presName="composite3" presStyleCnt="0"/>
      <dgm:spPr/>
    </dgm:pt>
    <dgm:pt modelId="{4EC5AAC6-FF83-403E-BE85-113F42181F40}" type="pres">
      <dgm:prSet presAssocID="{D2707D7E-F669-4345-A0A1-23EB10F2608F}" presName="background3" presStyleLbl="node3" presStyleIdx="4" presStyleCnt="6"/>
      <dgm:spPr/>
    </dgm:pt>
    <dgm:pt modelId="{EE3BD3FA-1AB2-4348-865D-4BB74A69B527}" type="pres">
      <dgm:prSet presAssocID="{D2707D7E-F669-4345-A0A1-23EB10F2608F}" presName="text3" presStyleLbl="fgAcc3" presStyleIdx="4" presStyleCnt="6">
        <dgm:presLayoutVars>
          <dgm:chPref val="3"/>
        </dgm:presLayoutVars>
      </dgm:prSet>
      <dgm:spPr/>
    </dgm:pt>
    <dgm:pt modelId="{69C20DBB-F86E-49FA-BB21-433127EB34D1}" type="pres">
      <dgm:prSet presAssocID="{D2707D7E-F669-4345-A0A1-23EB10F2608F}" presName="hierChild4" presStyleCnt="0"/>
      <dgm:spPr/>
    </dgm:pt>
    <dgm:pt modelId="{4900F4A5-C07B-40A0-8B9C-5159F9F70809}" type="pres">
      <dgm:prSet presAssocID="{71136F93-4CE9-4D5A-B1D8-17C414510EEB}" presName="Name23" presStyleLbl="parChTrans1D4" presStyleIdx="3" presStyleCnt="5"/>
      <dgm:spPr/>
    </dgm:pt>
    <dgm:pt modelId="{36F0EFA0-3949-49F4-B7AF-A0F256B0DB2B}" type="pres">
      <dgm:prSet presAssocID="{91FA68CF-4329-4A9B-A04B-DFEDE6B0CBDD}" presName="hierRoot4" presStyleCnt="0"/>
      <dgm:spPr/>
    </dgm:pt>
    <dgm:pt modelId="{82DD6115-D477-43DD-8FC6-592E99A74DC1}" type="pres">
      <dgm:prSet presAssocID="{91FA68CF-4329-4A9B-A04B-DFEDE6B0CBDD}" presName="composite4" presStyleCnt="0"/>
      <dgm:spPr/>
    </dgm:pt>
    <dgm:pt modelId="{C116E412-8EF1-4EBF-ADFA-8D513D23FBFA}" type="pres">
      <dgm:prSet presAssocID="{91FA68CF-4329-4A9B-A04B-DFEDE6B0CBDD}" presName="background4" presStyleLbl="node4" presStyleIdx="3" presStyleCnt="5"/>
      <dgm:spPr>
        <a:solidFill>
          <a:srgbClr val="FF0000"/>
        </a:solidFill>
      </dgm:spPr>
    </dgm:pt>
    <dgm:pt modelId="{C32AAAB1-3234-4BF9-905E-5B55E4180329}" type="pres">
      <dgm:prSet presAssocID="{91FA68CF-4329-4A9B-A04B-DFEDE6B0CBDD}" presName="text4" presStyleLbl="fgAcc4" presStyleIdx="3" presStyleCnt="5">
        <dgm:presLayoutVars>
          <dgm:chPref val="3"/>
        </dgm:presLayoutVars>
      </dgm:prSet>
      <dgm:spPr/>
    </dgm:pt>
    <dgm:pt modelId="{8A315367-BF75-4FA5-9833-F562DECD162C}" type="pres">
      <dgm:prSet presAssocID="{91FA68CF-4329-4A9B-A04B-DFEDE6B0CBDD}" presName="hierChild5" presStyleCnt="0"/>
      <dgm:spPr/>
    </dgm:pt>
    <dgm:pt modelId="{2FBAD29C-7104-4DE5-9177-C48AB0B0C232}" type="pres">
      <dgm:prSet presAssocID="{E87BE306-DBFE-468D-8D0E-A4F48CE8A6CC}" presName="Name17" presStyleLbl="parChTrans1D3" presStyleIdx="5" presStyleCnt="6"/>
      <dgm:spPr/>
    </dgm:pt>
    <dgm:pt modelId="{FE2FC3DA-B5D9-4770-B536-9E8A4F17F000}" type="pres">
      <dgm:prSet presAssocID="{1151F8A0-1FB9-40DD-B0E3-D2B7B419A0C5}" presName="hierRoot3" presStyleCnt="0"/>
      <dgm:spPr/>
    </dgm:pt>
    <dgm:pt modelId="{C5B57507-10E1-4034-9832-3FE74A1F52C4}" type="pres">
      <dgm:prSet presAssocID="{1151F8A0-1FB9-40DD-B0E3-D2B7B419A0C5}" presName="composite3" presStyleCnt="0"/>
      <dgm:spPr/>
    </dgm:pt>
    <dgm:pt modelId="{9D9379DC-378B-41E1-913A-4052DBDAD137}" type="pres">
      <dgm:prSet presAssocID="{1151F8A0-1FB9-40DD-B0E3-D2B7B419A0C5}" presName="background3" presStyleLbl="node3" presStyleIdx="5" presStyleCnt="6"/>
      <dgm:spPr/>
    </dgm:pt>
    <dgm:pt modelId="{C044E930-5C5E-469E-AA50-925B527C9BF2}" type="pres">
      <dgm:prSet presAssocID="{1151F8A0-1FB9-40DD-B0E3-D2B7B419A0C5}" presName="text3" presStyleLbl="fgAcc3" presStyleIdx="5" presStyleCnt="6">
        <dgm:presLayoutVars>
          <dgm:chPref val="3"/>
        </dgm:presLayoutVars>
      </dgm:prSet>
      <dgm:spPr/>
    </dgm:pt>
    <dgm:pt modelId="{BD6954F1-3C5C-464B-BE33-F1742DA4E75E}" type="pres">
      <dgm:prSet presAssocID="{1151F8A0-1FB9-40DD-B0E3-D2B7B419A0C5}" presName="hierChild4" presStyleCnt="0"/>
      <dgm:spPr/>
    </dgm:pt>
    <dgm:pt modelId="{CA959F08-F2CF-4D7C-B521-8C9B0CAB1650}" type="pres">
      <dgm:prSet presAssocID="{A3C6037F-A366-46D0-A11E-B73CB0701711}" presName="Name23" presStyleLbl="parChTrans1D4" presStyleIdx="4" presStyleCnt="5"/>
      <dgm:spPr/>
    </dgm:pt>
    <dgm:pt modelId="{1B4D5846-9245-46D1-A03F-C5D2CA5A43AD}" type="pres">
      <dgm:prSet presAssocID="{3CACD97C-CCF6-4444-80AE-FC52E59D241A}" presName="hierRoot4" presStyleCnt="0"/>
      <dgm:spPr/>
    </dgm:pt>
    <dgm:pt modelId="{925CC9FE-6C07-4A2F-A7EA-9B7DD9E54F88}" type="pres">
      <dgm:prSet presAssocID="{3CACD97C-CCF6-4444-80AE-FC52E59D241A}" presName="composite4" presStyleCnt="0"/>
      <dgm:spPr/>
    </dgm:pt>
    <dgm:pt modelId="{26F3DB93-DB34-47FA-9D16-7A82ABDD9150}" type="pres">
      <dgm:prSet presAssocID="{3CACD97C-CCF6-4444-80AE-FC52E59D241A}" presName="background4" presStyleLbl="node4" presStyleIdx="4" presStyleCnt="5"/>
      <dgm:spPr>
        <a:solidFill>
          <a:srgbClr val="00B050"/>
        </a:solidFill>
      </dgm:spPr>
    </dgm:pt>
    <dgm:pt modelId="{379AEA9E-B024-4B4A-989E-935259B0D579}" type="pres">
      <dgm:prSet presAssocID="{3CACD97C-CCF6-4444-80AE-FC52E59D241A}" presName="text4" presStyleLbl="fgAcc4" presStyleIdx="4" presStyleCnt="5">
        <dgm:presLayoutVars>
          <dgm:chPref val="3"/>
        </dgm:presLayoutVars>
      </dgm:prSet>
      <dgm:spPr/>
    </dgm:pt>
    <dgm:pt modelId="{A2854F82-82A1-4C65-93FE-B0D1EBA6EEC8}" type="pres">
      <dgm:prSet presAssocID="{3CACD97C-CCF6-4444-80AE-FC52E59D241A}" presName="hierChild5" presStyleCnt="0"/>
      <dgm:spPr/>
    </dgm:pt>
  </dgm:ptLst>
  <dgm:cxnLst>
    <dgm:cxn modelId="{C0886C01-A056-4AD5-98A5-EE7465E96D0F}" type="presOf" srcId="{5644DFB0-B3EA-4EC5-B3A3-82974A84AA38}" destId="{FCE4E0F3-E309-48F0-AEF6-2D09C56BB005}" srcOrd="0" destOrd="0" presId="urn:microsoft.com/office/officeart/2005/8/layout/hierarchy1"/>
    <dgm:cxn modelId="{B58EA604-8814-4755-BC82-D872F0783EEE}" type="presOf" srcId="{3CACD97C-CCF6-4444-80AE-FC52E59D241A}" destId="{379AEA9E-B024-4B4A-989E-935259B0D579}" srcOrd="0" destOrd="0" presId="urn:microsoft.com/office/officeart/2005/8/layout/hierarchy1"/>
    <dgm:cxn modelId="{94B7990D-51F5-4789-BD77-17E89B44E284}" type="presOf" srcId="{91E156AE-B884-485F-A553-24644B165948}" destId="{63105F26-3E79-4F80-B2C7-E721A43F0192}" srcOrd="0" destOrd="0" presId="urn:microsoft.com/office/officeart/2005/8/layout/hierarchy1"/>
    <dgm:cxn modelId="{32EBF50F-9094-41E1-82B6-8198C1D766BF}" type="presOf" srcId="{C7B3EB42-0D8F-4983-8A85-017D02F7DB77}" destId="{5661A013-3806-44BC-8823-3C854D46C09A}" srcOrd="0" destOrd="0" presId="urn:microsoft.com/office/officeart/2005/8/layout/hierarchy1"/>
    <dgm:cxn modelId="{3E690C22-7A76-4862-B58F-E382FA23757B}" type="presOf" srcId="{9A2AE561-AFC4-482D-95ED-0DC231D81FA4}" destId="{16CDEA34-F8D9-4DC4-881C-7B24BFB04133}" srcOrd="0" destOrd="0" presId="urn:microsoft.com/office/officeart/2005/8/layout/hierarchy1"/>
    <dgm:cxn modelId="{A8DDCD24-1010-488D-ADBC-114748BF682D}" srcId="{1151F8A0-1FB9-40DD-B0E3-D2B7B419A0C5}" destId="{3CACD97C-CCF6-4444-80AE-FC52E59D241A}" srcOrd="0" destOrd="0" parTransId="{A3C6037F-A366-46D0-A11E-B73CB0701711}" sibTransId="{1718D1C2-EA68-4BD4-95C3-12F2CB328A7D}"/>
    <dgm:cxn modelId="{87BE9128-29AA-468D-A3AC-AED12DB2CA8F}" srcId="{8C0B9B9C-E7AF-4529-9B91-ED981E8B8E1C}" destId="{4FD3CA3D-2317-43DD-B1EF-4F82A40F53A7}" srcOrd="0" destOrd="0" parTransId="{03CEB254-5A6D-4781-9C3E-6E3A0E485221}" sibTransId="{D1D001D6-51FF-4580-A9A0-0F730024030A}"/>
    <dgm:cxn modelId="{29D4C533-08AA-4C1E-BEB5-2E8E0613C64D}" type="presOf" srcId="{D2707D7E-F669-4345-A0A1-23EB10F2608F}" destId="{EE3BD3FA-1AB2-4348-865D-4BB74A69B527}" srcOrd="0" destOrd="0" presId="urn:microsoft.com/office/officeart/2005/8/layout/hierarchy1"/>
    <dgm:cxn modelId="{CF0D2538-A126-4657-8AEC-45FFDE3F57DA}" srcId="{DE0432CD-E885-4613-90B7-A630856FA399}" destId="{B6189373-052D-4D18-B474-54E943D4C28E}" srcOrd="1" destOrd="0" parTransId="{42630BDB-5488-4E8E-AF86-291761E82177}" sibTransId="{EDAB9569-6B36-4FA8-A80D-F9A1A0079E40}"/>
    <dgm:cxn modelId="{BEEA993D-55FF-41DA-830A-202EF14A1929}" type="presOf" srcId="{415B4146-CB93-4F0E-95A5-A40071C59196}" destId="{63E44A0D-20C1-4FA2-B569-BDE8D39CD583}" srcOrd="0" destOrd="0" presId="urn:microsoft.com/office/officeart/2005/8/layout/hierarchy1"/>
    <dgm:cxn modelId="{22695A68-5F4C-44E3-805D-6DAC62B19864}" srcId="{DE0432CD-E885-4613-90B7-A630856FA399}" destId="{C99023E9-3FC1-4B31-BAB5-F30C12A28295}" srcOrd="0" destOrd="0" parTransId="{6B70DF01-D8CD-4EBC-8D73-9CB9F8D7C3CD}" sibTransId="{65E5813F-7AC0-4D5A-AB81-65258F54C4E4}"/>
    <dgm:cxn modelId="{7874C268-789D-4440-B8C2-F56125131FB0}" type="presOf" srcId="{CCBB9295-87E7-42F3-8966-674E74D8F537}" destId="{39AC4044-21E0-4DFD-A8D7-3A6430C269D1}" srcOrd="0" destOrd="0" presId="urn:microsoft.com/office/officeart/2005/8/layout/hierarchy1"/>
    <dgm:cxn modelId="{2B6B714F-75BF-4CC9-8817-467B3440BF71}" srcId="{9CE0F220-971D-43AF-AC22-5F74808298A8}" destId="{415B4146-CB93-4F0E-95A5-A40071C59196}" srcOrd="0" destOrd="0" parTransId="{9A2AE561-AFC4-482D-95ED-0DC231D81FA4}" sibTransId="{AD6C9240-6152-4B0A-8CA1-9E8E556AE3B3}"/>
    <dgm:cxn modelId="{2E1ECC6F-4258-468B-8B75-E35D45A67F12}" type="presOf" srcId="{91FA68CF-4329-4A9B-A04B-DFEDE6B0CBDD}" destId="{C32AAAB1-3234-4BF9-905E-5B55E4180329}" srcOrd="0" destOrd="0" presId="urn:microsoft.com/office/officeart/2005/8/layout/hierarchy1"/>
    <dgm:cxn modelId="{ABD7CC70-0498-40FC-92E0-F74A1EAD4593}" type="presOf" srcId="{A3C6037F-A366-46D0-A11E-B73CB0701711}" destId="{CA959F08-F2CF-4D7C-B521-8C9B0CAB1650}" srcOrd="0" destOrd="0" presId="urn:microsoft.com/office/officeart/2005/8/layout/hierarchy1"/>
    <dgm:cxn modelId="{1CC02872-3182-44B0-B475-4D10ED8B8963}" type="presOf" srcId="{1151F8A0-1FB9-40DD-B0E3-D2B7B419A0C5}" destId="{C044E930-5C5E-469E-AA50-925B527C9BF2}" srcOrd="0" destOrd="0" presId="urn:microsoft.com/office/officeart/2005/8/layout/hierarchy1"/>
    <dgm:cxn modelId="{3E327979-F31C-4427-A79F-F77894DB0248}" type="presOf" srcId="{DE0432CD-E885-4613-90B7-A630856FA399}" destId="{76391490-26DB-4997-BED1-92777E3965F1}" srcOrd="0" destOrd="0" presId="urn:microsoft.com/office/officeart/2005/8/layout/hierarchy1"/>
    <dgm:cxn modelId="{0999D35A-2860-48B1-9615-FA06B7BA51FA}" type="presOf" srcId="{E6FB0100-DA9F-4B90-AEE6-27CDCF696060}" destId="{F35C3862-B7B2-4B50-B84B-2A3B9A9E83E4}" srcOrd="0" destOrd="0" presId="urn:microsoft.com/office/officeart/2005/8/layout/hierarchy1"/>
    <dgm:cxn modelId="{B4E7BF7D-47A4-4B21-BC35-157CB18008BF}" type="presOf" srcId="{C99023E9-3FC1-4B31-BAB5-F30C12A28295}" destId="{255AF708-DE7B-4630-B7E2-774746D489B5}" srcOrd="0" destOrd="0" presId="urn:microsoft.com/office/officeart/2005/8/layout/hierarchy1"/>
    <dgm:cxn modelId="{51E49B7F-F334-4107-9F6D-45F36E6B5724}" type="presOf" srcId="{42630BDB-5488-4E8E-AF86-291761E82177}" destId="{547095D9-8127-4F29-9F7F-083D59A29381}" srcOrd="0" destOrd="0" presId="urn:microsoft.com/office/officeart/2005/8/layout/hierarchy1"/>
    <dgm:cxn modelId="{188D3280-54C4-4314-A036-01DCEEBA7429}" srcId="{4FD3CA3D-2317-43DD-B1EF-4F82A40F53A7}" destId="{DE0432CD-E885-4613-90B7-A630856FA399}" srcOrd="1" destOrd="0" parTransId="{91E156AE-B884-485F-A553-24644B165948}" sibTransId="{4B2AE61E-6E5F-4FD1-A787-2792B4CF2C0D}"/>
    <dgm:cxn modelId="{1CE57591-2B2C-43A8-84A9-254C3CD73E07}" type="presOf" srcId="{71136F93-4CE9-4D5A-B1D8-17C414510EEB}" destId="{4900F4A5-C07B-40A0-8B9C-5159F9F70809}" srcOrd="0" destOrd="0" presId="urn:microsoft.com/office/officeart/2005/8/layout/hierarchy1"/>
    <dgm:cxn modelId="{9569AC93-BEFF-4084-9CC4-0D8081368D03}" type="presOf" srcId="{784291DB-A99A-4F51-9CD4-41A01E7A187A}" destId="{4E45CE38-7730-40DF-AFDD-AEB8B5E902C4}" srcOrd="0" destOrd="0" presId="urn:microsoft.com/office/officeart/2005/8/layout/hierarchy1"/>
    <dgm:cxn modelId="{BB1C3AA1-0299-47C9-9D2A-AFFD67740EB0}" srcId="{C99023E9-3FC1-4B31-BAB5-F30C12A28295}" destId="{EE53B2B3-3D40-43A3-849B-DBC84C8CA7DD}" srcOrd="0" destOrd="0" parTransId="{B86F26C9-B659-4C4B-A799-83414E6A010A}" sibTransId="{E63C9C85-F98E-42DC-9958-0C05CCD80227}"/>
    <dgm:cxn modelId="{514374A4-9575-47D6-A166-0ACC6DD9C91B}" type="presOf" srcId="{B86F26C9-B659-4C4B-A799-83414E6A010A}" destId="{C02CF188-EAA8-4CA3-B64E-3A072B2371B0}" srcOrd="0" destOrd="0" presId="urn:microsoft.com/office/officeart/2005/8/layout/hierarchy1"/>
    <dgm:cxn modelId="{E0ADF3AF-ED0C-4E80-9BD9-8A6933432F5D}" type="presOf" srcId="{6F08D93C-5250-441E-A0FA-CB1CC7EB2F4E}" destId="{5D7AC9F4-FFA0-4784-9F80-5DB86B3B8132}" srcOrd="0" destOrd="0" presId="urn:microsoft.com/office/officeart/2005/8/layout/hierarchy1"/>
    <dgm:cxn modelId="{64FC97B1-7E57-435A-95F5-4D766E1FF42F}" srcId="{D2707D7E-F669-4345-A0A1-23EB10F2608F}" destId="{91FA68CF-4329-4A9B-A04B-DFEDE6B0CBDD}" srcOrd="0" destOrd="0" parTransId="{71136F93-4CE9-4D5A-B1D8-17C414510EEB}" sibTransId="{48161D0F-3C57-42BE-8E7B-DE2A67EB4141}"/>
    <dgm:cxn modelId="{C6366EBC-9C0C-475A-8372-9686785C440F}" type="presOf" srcId="{9CE0F220-971D-43AF-AC22-5F74808298A8}" destId="{CC6EAE9F-435F-418B-A116-9B2F1F93AE46}" srcOrd="0" destOrd="0" presId="urn:microsoft.com/office/officeart/2005/8/layout/hierarchy1"/>
    <dgm:cxn modelId="{1E0B00C8-F3ED-4EF6-82C9-3EAB7DE76FCA}" srcId="{415B4146-CB93-4F0E-95A5-A40071C59196}" destId="{E6FB0100-DA9F-4B90-AEE6-27CDCF696060}" srcOrd="0" destOrd="0" parTransId="{784291DB-A99A-4F51-9CD4-41A01E7A187A}" sibTransId="{8BE3C2C7-4E83-47C4-837F-7A46A19F7C4E}"/>
    <dgm:cxn modelId="{D0B314C8-C764-4DA4-90E6-E2E3770113F0}" type="presOf" srcId="{CFB85327-018F-4C26-8685-7280FECB664B}" destId="{0739AC12-4E41-41EC-AE30-6329EEAFA4B6}" srcOrd="0" destOrd="0" presId="urn:microsoft.com/office/officeart/2005/8/layout/hierarchy1"/>
    <dgm:cxn modelId="{A83B98C8-99AF-4F2D-8C5F-5D9819598450}" type="presOf" srcId="{B6189373-052D-4D18-B474-54E943D4C28E}" destId="{304C871E-94B7-4ECD-9A92-61147A00C482}" srcOrd="0" destOrd="0" presId="urn:microsoft.com/office/officeart/2005/8/layout/hierarchy1"/>
    <dgm:cxn modelId="{62F64CD5-81D5-4F7B-A42C-7F4C475399DF}" type="presOf" srcId="{4FD3CA3D-2317-43DD-B1EF-4F82A40F53A7}" destId="{6231A868-01ED-4E7A-A149-656F43084812}" srcOrd="0" destOrd="0" presId="urn:microsoft.com/office/officeart/2005/8/layout/hierarchy1"/>
    <dgm:cxn modelId="{F9A908DC-BE02-4C7C-A67B-BC73F4ECA79B}" type="presOf" srcId="{E87BE306-DBFE-468D-8D0E-A4F48CE8A6CC}" destId="{2FBAD29C-7104-4DE5-9177-C48AB0B0C232}" srcOrd="0" destOrd="0" presId="urn:microsoft.com/office/officeart/2005/8/layout/hierarchy1"/>
    <dgm:cxn modelId="{040AEEE9-02FC-4ACD-8068-C63A1D2D98EA}" type="presOf" srcId="{6B70DF01-D8CD-4EBC-8D73-9CB9F8D7C3CD}" destId="{83C4AC94-3CBA-47B8-8BC3-8180B7EF4D29}" srcOrd="0" destOrd="0" presId="urn:microsoft.com/office/officeart/2005/8/layout/hierarchy1"/>
    <dgm:cxn modelId="{EB9B68EE-F0D1-4E8C-91D0-E04C2301D6FE}" srcId="{DE0432CD-E885-4613-90B7-A630856FA399}" destId="{D2707D7E-F669-4345-A0A1-23EB10F2608F}" srcOrd="2" destOrd="0" parTransId="{CCBB9295-87E7-42F3-8966-674E74D8F537}" sibTransId="{FEA8275C-1D9C-446E-91A9-FD694A92EAB6}"/>
    <dgm:cxn modelId="{372910F1-B1D8-4970-92A4-A9BB1AC86AFE}" srcId="{4FD3CA3D-2317-43DD-B1EF-4F82A40F53A7}" destId="{9CE0F220-971D-43AF-AC22-5F74808298A8}" srcOrd="0" destOrd="0" parTransId="{4A233D62-6015-4085-A5EE-0E38A7657284}" sibTransId="{0E93B2AD-971E-445A-8FDA-3DBDB00E47EB}"/>
    <dgm:cxn modelId="{DB6BE4F2-E852-4FAE-AC2A-6898EAEF9F08}" srcId="{9CE0F220-971D-43AF-AC22-5F74808298A8}" destId="{6F08D93C-5250-441E-A0FA-CB1CC7EB2F4E}" srcOrd="1" destOrd="0" parTransId="{CFB85327-018F-4C26-8685-7280FECB664B}" sibTransId="{70515356-3FD6-4271-AC4F-F7FE95ECD87E}"/>
    <dgm:cxn modelId="{A315A4F5-E4B5-4F20-BAE1-D24252D7733B}" type="presOf" srcId="{4A233D62-6015-4085-A5EE-0E38A7657284}" destId="{D06149DE-DDBC-48D3-8FB9-9026D8398639}" srcOrd="0" destOrd="0" presId="urn:microsoft.com/office/officeart/2005/8/layout/hierarchy1"/>
    <dgm:cxn modelId="{9254CCF8-28AB-46CC-9636-CE6F8A71C719}" srcId="{DE0432CD-E885-4613-90B7-A630856FA399}" destId="{1151F8A0-1FB9-40DD-B0E3-D2B7B419A0C5}" srcOrd="3" destOrd="0" parTransId="{E87BE306-DBFE-468D-8D0E-A4F48CE8A6CC}" sibTransId="{F83E9F9A-76FB-47B0-A6CD-DBAF14799ECF}"/>
    <dgm:cxn modelId="{EBA818FA-9570-4C37-94AD-134603E3EFED}" type="presOf" srcId="{EE53B2B3-3D40-43A3-849B-DBC84C8CA7DD}" destId="{F3690F7B-B991-4F42-A6DB-EC306F89FC9E}" srcOrd="0" destOrd="0" presId="urn:microsoft.com/office/officeart/2005/8/layout/hierarchy1"/>
    <dgm:cxn modelId="{E17661FB-12EF-41B9-912C-2DA63434B12F}" srcId="{B6189373-052D-4D18-B474-54E943D4C28E}" destId="{C7B3EB42-0D8F-4983-8A85-017D02F7DB77}" srcOrd="0" destOrd="0" parTransId="{5644DFB0-B3EA-4EC5-B3A3-82974A84AA38}" sibTransId="{7A4E3921-3A24-4E12-B068-E0BB9D52317D}"/>
    <dgm:cxn modelId="{122DE0FF-5CD7-4922-9997-E2CFF5726830}" type="presOf" srcId="{8C0B9B9C-E7AF-4529-9B91-ED981E8B8E1C}" destId="{F64A3A7C-C215-4192-A0C6-B1C68CDCC11C}" srcOrd="0" destOrd="0" presId="urn:microsoft.com/office/officeart/2005/8/layout/hierarchy1"/>
    <dgm:cxn modelId="{C4EE103B-539B-4203-A760-7203B57B40CC}" type="presParOf" srcId="{F64A3A7C-C215-4192-A0C6-B1C68CDCC11C}" destId="{8EC823E4-8F7B-4D71-AF82-9E46DCCB03F0}" srcOrd="0" destOrd="0" presId="urn:microsoft.com/office/officeart/2005/8/layout/hierarchy1"/>
    <dgm:cxn modelId="{25E07E07-66BB-4AE8-ADC2-09CEDD926153}" type="presParOf" srcId="{8EC823E4-8F7B-4D71-AF82-9E46DCCB03F0}" destId="{50682F2D-9556-4C72-B54B-5A5DBCAB375E}" srcOrd="0" destOrd="0" presId="urn:microsoft.com/office/officeart/2005/8/layout/hierarchy1"/>
    <dgm:cxn modelId="{455DE44D-3AF7-4233-955D-BC0420A36BC3}" type="presParOf" srcId="{50682F2D-9556-4C72-B54B-5A5DBCAB375E}" destId="{7EE27697-F3F7-4BA7-B0EB-986C31F325B8}" srcOrd="0" destOrd="0" presId="urn:microsoft.com/office/officeart/2005/8/layout/hierarchy1"/>
    <dgm:cxn modelId="{BAFD45B2-0D4A-457A-8DC9-3BB77C894AF7}" type="presParOf" srcId="{50682F2D-9556-4C72-B54B-5A5DBCAB375E}" destId="{6231A868-01ED-4E7A-A149-656F43084812}" srcOrd="1" destOrd="0" presId="urn:microsoft.com/office/officeart/2005/8/layout/hierarchy1"/>
    <dgm:cxn modelId="{26645453-EC7C-48EB-951B-85D09A26F1AC}" type="presParOf" srcId="{8EC823E4-8F7B-4D71-AF82-9E46DCCB03F0}" destId="{208FB2D2-486E-4374-B41E-E6FE589B05E8}" srcOrd="1" destOrd="0" presId="urn:microsoft.com/office/officeart/2005/8/layout/hierarchy1"/>
    <dgm:cxn modelId="{F9BB835E-0F87-4D3C-9172-C9124AFCAAFC}" type="presParOf" srcId="{208FB2D2-486E-4374-B41E-E6FE589B05E8}" destId="{D06149DE-DDBC-48D3-8FB9-9026D8398639}" srcOrd="0" destOrd="0" presId="urn:microsoft.com/office/officeart/2005/8/layout/hierarchy1"/>
    <dgm:cxn modelId="{0FBAA0E8-DBF7-4155-A493-45AB6110B5AA}" type="presParOf" srcId="{208FB2D2-486E-4374-B41E-E6FE589B05E8}" destId="{8A2242C4-451B-4642-BC35-8046015E548C}" srcOrd="1" destOrd="0" presId="urn:microsoft.com/office/officeart/2005/8/layout/hierarchy1"/>
    <dgm:cxn modelId="{A5B30F50-0BEB-45B3-9368-C743017E66FB}" type="presParOf" srcId="{8A2242C4-451B-4642-BC35-8046015E548C}" destId="{8471F1DE-BBC9-4A44-B863-49325CE4B327}" srcOrd="0" destOrd="0" presId="urn:microsoft.com/office/officeart/2005/8/layout/hierarchy1"/>
    <dgm:cxn modelId="{99505F38-72C3-4151-8BCC-FE760C53A7F7}" type="presParOf" srcId="{8471F1DE-BBC9-4A44-B863-49325CE4B327}" destId="{837AF2B3-FC55-412B-A632-234C053A9B7D}" srcOrd="0" destOrd="0" presId="urn:microsoft.com/office/officeart/2005/8/layout/hierarchy1"/>
    <dgm:cxn modelId="{E8EC8E63-AC12-4248-A8F7-0BEFCC8EDD1F}" type="presParOf" srcId="{8471F1DE-BBC9-4A44-B863-49325CE4B327}" destId="{CC6EAE9F-435F-418B-A116-9B2F1F93AE46}" srcOrd="1" destOrd="0" presId="urn:microsoft.com/office/officeart/2005/8/layout/hierarchy1"/>
    <dgm:cxn modelId="{2A245E01-814C-45AD-8125-4A5F53597F7C}" type="presParOf" srcId="{8A2242C4-451B-4642-BC35-8046015E548C}" destId="{60237C87-3E78-4553-A9A6-DC19858FF2B4}" srcOrd="1" destOrd="0" presId="urn:microsoft.com/office/officeart/2005/8/layout/hierarchy1"/>
    <dgm:cxn modelId="{7956CD46-9E57-4C2F-9FF6-68E3A054A8BD}" type="presParOf" srcId="{60237C87-3E78-4553-A9A6-DC19858FF2B4}" destId="{16CDEA34-F8D9-4DC4-881C-7B24BFB04133}" srcOrd="0" destOrd="0" presId="urn:microsoft.com/office/officeart/2005/8/layout/hierarchy1"/>
    <dgm:cxn modelId="{311E8FFB-4C96-49F6-A72D-4623A2E130B7}" type="presParOf" srcId="{60237C87-3E78-4553-A9A6-DC19858FF2B4}" destId="{3CF54678-F4F7-4A56-B654-0B5A8AACDC40}" srcOrd="1" destOrd="0" presId="urn:microsoft.com/office/officeart/2005/8/layout/hierarchy1"/>
    <dgm:cxn modelId="{D29C6258-F432-4734-9D4B-9482B9A7A18F}" type="presParOf" srcId="{3CF54678-F4F7-4A56-B654-0B5A8AACDC40}" destId="{13CAB16A-9A98-462D-8176-383239701911}" srcOrd="0" destOrd="0" presId="urn:microsoft.com/office/officeart/2005/8/layout/hierarchy1"/>
    <dgm:cxn modelId="{EFD95245-D82C-4C9B-AD6D-C97B883D817E}" type="presParOf" srcId="{13CAB16A-9A98-462D-8176-383239701911}" destId="{C614C3E9-3EEA-461D-8C21-7FD989B9ECDD}" srcOrd="0" destOrd="0" presId="urn:microsoft.com/office/officeart/2005/8/layout/hierarchy1"/>
    <dgm:cxn modelId="{2617D161-4108-4106-9487-4CEF1275260F}" type="presParOf" srcId="{13CAB16A-9A98-462D-8176-383239701911}" destId="{63E44A0D-20C1-4FA2-B569-BDE8D39CD583}" srcOrd="1" destOrd="0" presId="urn:microsoft.com/office/officeart/2005/8/layout/hierarchy1"/>
    <dgm:cxn modelId="{9BCCC695-8B2D-4C90-83AB-8FA838761E8C}" type="presParOf" srcId="{3CF54678-F4F7-4A56-B654-0B5A8AACDC40}" destId="{6D3FF2EE-2604-44A5-A3FD-2F1F68926304}" srcOrd="1" destOrd="0" presId="urn:microsoft.com/office/officeart/2005/8/layout/hierarchy1"/>
    <dgm:cxn modelId="{E44F73AA-8BE8-4455-BE8D-C9827D1236A2}" type="presParOf" srcId="{6D3FF2EE-2604-44A5-A3FD-2F1F68926304}" destId="{4E45CE38-7730-40DF-AFDD-AEB8B5E902C4}" srcOrd="0" destOrd="0" presId="urn:microsoft.com/office/officeart/2005/8/layout/hierarchy1"/>
    <dgm:cxn modelId="{A932E844-B317-43DC-ABF4-9366607FC831}" type="presParOf" srcId="{6D3FF2EE-2604-44A5-A3FD-2F1F68926304}" destId="{FF4B1578-FF41-4847-B8DD-DD8B2ABB0DBA}" srcOrd="1" destOrd="0" presId="urn:microsoft.com/office/officeart/2005/8/layout/hierarchy1"/>
    <dgm:cxn modelId="{E69B4375-8EA3-4524-BC08-641B5E7538EF}" type="presParOf" srcId="{FF4B1578-FF41-4847-B8DD-DD8B2ABB0DBA}" destId="{22D365DD-67D0-45B8-B958-5B2A10985B71}" srcOrd="0" destOrd="0" presId="urn:microsoft.com/office/officeart/2005/8/layout/hierarchy1"/>
    <dgm:cxn modelId="{D5A7D2C1-6686-46AA-8B0C-BC2DE568F842}" type="presParOf" srcId="{22D365DD-67D0-45B8-B958-5B2A10985B71}" destId="{E134C6BC-AEF8-4335-A7AD-D2CABBA38D8B}" srcOrd="0" destOrd="0" presId="urn:microsoft.com/office/officeart/2005/8/layout/hierarchy1"/>
    <dgm:cxn modelId="{E3949A12-E3A7-460C-A4E1-B1D99798D35C}" type="presParOf" srcId="{22D365DD-67D0-45B8-B958-5B2A10985B71}" destId="{F35C3862-B7B2-4B50-B84B-2A3B9A9E83E4}" srcOrd="1" destOrd="0" presId="urn:microsoft.com/office/officeart/2005/8/layout/hierarchy1"/>
    <dgm:cxn modelId="{3B8FC39B-8B8E-4A2C-8DD5-1D0460A6713D}" type="presParOf" srcId="{FF4B1578-FF41-4847-B8DD-DD8B2ABB0DBA}" destId="{316C1873-772B-48A9-A9E2-6AE26CE80E9F}" srcOrd="1" destOrd="0" presId="urn:microsoft.com/office/officeart/2005/8/layout/hierarchy1"/>
    <dgm:cxn modelId="{3F6A5E35-4E8E-45EE-859E-5AE833983861}" type="presParOf" srcId="{60237C87-3E78-4553-A9A6-DC19858FF2B4}" destId="{0739AC12-4E41-41EC-AE30-6329EEAFA4B6}" srcOrd="2" destOrd="0" presId="urn:microsoft.com/office/officeart/2005/8/layout/hierarchy1"/>
    <dgm:cxn modelId="{BD229874-7B01-4D50-84F5-3282F31A1D94}" type="presParOf" srcId="{60237C87-3E78-4553-A9A6-DC19858FF2B4}" destId="{94B0BA22-A127-4FAA-8461-EC4B9E603995}" srcOrd="3" destOrd="0" presId="urn:microsoft.com/office/officeart/2005/8/layout/hierarchy1"/>
    <dgm:cxn modelId="{E02C5145-9274-46C9-8E16-46B7225758E5}" type="presParOf" srcId="{94B0BA22-A127-4FAA-8461-EC4B9E603995}" destId="{BF889248-2194-4904-AC30-EDAF85A9D5FE}" srcOrd="0" destOrd="0" presId="urn:microsoft.com/office/officeart/2005/8/layout/hierarchy1"/>
    <dgm:cxn modelId="{EDD95E9F-5E74-48F0-8C0D-44CD720ADB8B}" type="presParOf" srcId="{BF889248-2194-4904-AC30-EDAF85A9D5FE}" destId="{7F0523CC-7623-4A18-ABD9-D2638DA0C1DF}" srcOrd="0" destOrd="0" presId="urn:microsoft.com/office/officeart/2005/8/layout/hierarchy1"/>
    <dgm:cxn modelId="{EB3E3AF8-5FF5-494F-A3D9-8BA33D2674E3}" type="presParOf" srcId="{BF889248-2194-4904-AC30-EDAF85A9D5FE}" destId="{5D7AC9F4-FFA0-4784-9F80-5DB86B3B8132}" srcOrd="1" destOrd="0" presId="urn:microsoft.com/office/officeart/2005/8/layout/hierarchy1"/>
    <dgm:cxn modelId="{848C29A4-19FF-46A9-B649-C4EDDEB37F0F}" type="presParOf" srcId="{94B0BA22-A127-4FAA-8461-EC4B9E603995}" destId="{15229565-50D6-40F2-898A-F788802844D0}" srcOrd="1" destOrd="0" presId="urn:microsoft.com/office/officeart/2005/8/layout/hierarchy1"/>
    <dgm:cxn modelId="{EDBA3855-7EC3-4C85-8780-782177D0166A}" type="presParOf" srcId="{208FB2D2-486E-4374-B41E-E6FE589B05E8}" destId="{63105F26-3E79-4F80-B2C7-E721A43F0192}" srcOrd="2" destOrd="0" presId="urn:microsoft.com/office/officeart/2005/8/layout/hierarchy1"/>
    <dgm:cxn modelId="{1F2C69C0-B4E7-4EC1-AC2B-5BA9729D5650}" type="presParOf" srcId="{208FB2D2-486E-4374-B41E-E6FE589B05E8}" destId="{DDEE58A7-66D6-4F30-ACA5-4E3C1CB2E328}" srcOrd="3" destOrd="0" presId="urn:microsoft.com/office/officeart/2005/8/layout/hierarchy1"/>
    <dgm:cxn modelId="{D6C07AA7-7D05-4477-BAE7-8D5374DD48DF}" type="presParOf" srcId="{DDEE58A7-66D6-4F30-ACA5-4E3C1CB2E328}" destId="{B50E9A4B-BF4B-4D2D-ACB3-24E95C65BF7D}" srcOrd="0" destOrd="0" presId="urn:microsoft.com/office/officeart/2005/8/layout/hierarchy1"/>
    <dgm:cxn modelId="{3F18B532-03EC-4A8F-9B25-057794FD45EB}" type="presParOf" srcId="{B50E9A4B-BF4B-4D2D-ACB3-24E95C65BF7D}" destId="{BF9C3F48-67FA-4464-BFD8-6921AE405877}" srcOrd="0" destOrd="0" presId="urn:microsoft.com/office/officeart/2005/8/layout/hierarchy1"/>
    <dgm:cxn modelId="{EDCDA9E6-1543-40F5-9BEE-2A6AAF5021F2}" type="presParOf" srcId="{B50E9A4B-BF4B-4D2D-ACB3-24E95C65BF7D}" destId="{76391490-26DB-4997-BED1-92777E3965F1}" srcOrd="1" destOrd="0" presId="urn:microsoft.com/office/officeart/2005/8/layout/hierarchy1"/>
    <dgm:cxn modelId="{DE69EDC8-F922-4F5F-B5F5-EEFD87073D72}" type="presParOf" srcId="{DDEE58A7-66D6-4F30-ACA5-4E3C1CB2E328}" destId="{228DB330-F75F-4FEE-9402-15915DF9CE8B}" srcOrd="1" destOrd="0" presId="urn:microsoft.com/office/officeart/2005/8/layout/hierarchy1"/>
    <dgm:cxn modelId="{09C88316-34C0-4EEE-A755-959F22CA067F}" type="presParOf" srcId="{228DB330-F75F-4FEE-9402-15915DF9CE8B}" destId="{83C4AC94-3CBA-47B8-8BC3-8180B7EF4D29}" srcOrd="0" destOrd="0" presId="urn:microsoft.com/office/officeart/2005/8/layout/hierarchy1"/>
    <dgm:cxn modelId="{14C2AA9D-E9E4-40E2-8A2F-E35BD9C3F3D7}" type="presParOf" srcId="{228DB330-F75F-4FEE-9402-15915DF9CE8B}" destId="{7071F537-502B-47CD-9DDB-D0E7FE5D0508}" srcOrd="1" destOrd="0" presId="urn:microsoft.com/office/officeart/2005/8/layout/hierarchy1"/>
    <dgm:cxn modelId="{2DCB4A54-371C-4B4F-8B47-4F803869BF1D}" type="presParOf" srcId="{7071F537-502B-47CD-9DDB-D0E7FE5D0508}" destId="{A8AD9264-39C2-4AF0-A566-AFC391EDC662}" srcOrd="0" destOrd="0" presId="urn:microsoft.com/office/officeart/2005/8/layout/hierarchy1"/>
    <dgm:cxn modelId="{CEB0A1E5-67DC-4745-8A81-A86456168FF9}" type="presParOf" srcId="{A8AD9264-39C2-4AF0-A566-AFC391EDC662}" destId="{5DAD00D2-2E5F-4545-AF41-90C2C177ABE6}" srcOrd="0" destOrd="0" presId="urn:microsoft.com/office/officeart/2005/8/layout/hierarchy1"/>
    <dgm:cxn modelId="{2D4A37FE-CDC9-4BD0-89E1-2FE3CFEBBE7F}" type="presParOf" srcId="{A8AD9264-39C2-4AF0-A566-AFC391EDC662}" destId="{255AF708-DE7B-4630-B7E2-774746D489B5}" srcOrd="1" destOrd="0" presId="urn:microsoft.com/office/officeart/2005/8/layout/hierarchy1"/>
    <dgm:cxn modelId="{054BFC4F-3668-4CD6-A792-C01B4022EC8B}" type="presParOf" srcId="{7071F537-502B-47CD-9DDB-D0E7FE5D0508}" destId="{1EB91E21-206B-41D0-83A7-1DD29ABF102A}" srcOrd="1" destOrd="0" presId="urn:microsoft.com/office/officeart/2005/8/layout/hierarchy1"/>
    <dgm:cxn modelId="{F0025502-2A4E-4513-BC9D-4952E023329A}" type="presParOf" srcId="{1EB91E21-206B-41D0-83A7-1DD29ABF102A}" destId="{C02CF188-EAA8-4CA3-B64E-3A072B2371B0}" srcOrd="0" destOrd="0" presId="urn:microsoft.com/office/officeart/2005/8/layout/hierarchy1"/>
    <dgm:cxn modelId="{BC341B24-AAC3-4531-99B5-15871900B302}" type="presParOf" srcId="{1EB91E21-206B-41D0-83A7-1DD29ABF102A}" destId="{AE7CEF4E-D141-4C50-80F8-9A778EF0693F}" srcOrd="1" destOrd="0" presId="urn:microsoft.com/office/officeart/2005/8/layout/hierarchy1"/>
    <dgm:cxn modelId="{7B7DD395-2F23-46D2-9B58-84140DE038E5}" type="presParOf" srcId="{AE7CEF4E-D141-4C50-80F8-9A778EF0693F}" destId="{F2CF410A-2CFB-4EA8-BEAC-26D4AD2D2DF5}" srcOrd="0" destOrd="0" presId="urn:microsoft.com/office/officeart/2005/8/layout/hierarchy1"/>
    <dgm:cxn modelId="{C3A10A89-1EC5-420A-854E-A8D75F83358F}" type="presParOf" srcId="{F2CF410A-2CFB-4EA8-BEAC-26D4AD2D2DF5}" destId="{5434DF80-03B7-4441-9891-4659857CD5EA}" srcOrd="0" destOrd="0" presId="urn:microsoft.com/office/officeart/2005/8/layout/hierarchy1"/>
    <dgm:cxn modelId="{6A71AAAF-F2C4-49D7-A94E-7A543C795276}" type="presParOf" srcId="{F2CF410A-2CFB-4EA8-BEAC-26D4AD2D2DF5}" destId="{F3690F7B-B991-4F42-A6DB-EC306F89FC9E}" srcOrd="1" destOrd="0" presId="urn:microsoft.com/office/officeart/2005/8/layout/hierarchy1"/>
    <dgm:cxn modelId="{CE949541-AA6C-458B-AE64-8483D2447E49}" type="presParOf" srcId="{AE7CEF4E-D141-4C50-80F8-9A778EF0693F}" destId="{3F6A36C8-5511-4346-8F09-F5F9FB92E29C}" srcOrd="1" destOrd="0" presId="urn:microsoft.com/office/officeart/2005/8/layout/hierarchy1"/>
    <dgm:cxn modelId="{21C59091-C519-4F9E-A466-FEA4E6A39E3B}" type="presParOf" srcId="{228DB330-F75F-4FEE-9402-15915DF9CE8B}" destId="{547095D9-8127-4F29-9F7F-083D59A29381}" srcOrd="2" destOrd="0" presId="urn:microsoft.com/office/officeart/2005/8/layout/hierarchy1"/>
    <dgm:cxn modelId="{0CAEDB63-19DC-46C8-B3CF-7A48160569E1}" type="presParOf" srcId="{228DB330-F75F-4FEE-9402-15915DF9CE8B}" destId="{117D8DE4-41EA-49B3-A9C8-2338ED7815DA}" srcOrd="3" destOrd="0" presId="urn:microsoft.com/office/officeart/2005/8/layout/hierarchy1"/>
    <dgm:cxn modelId="{0392DD1A-5E66-4C8F-8FB5-5516CE2A97B0}" type="presParOf" srcId="{117D8DE4-41EA-49B3-A9C8-2338ED7815DA}" destId="{1B5E3E8A-DD25-40BD-B4AD-262C18C4A0EF}" srcOrd="0" destOrd="0" presId="urn:microsoft.com/office/officeart/2005/8/layout/hierarchy1"/>
    <dgm:cxn modelId="{20EB73DE-1824-4343-99BA-ADFFF70EEA8F}" type="presParOf" srcId="{1B5E3E8A-DD25-40BD-B4AD-262C18C4A0EF}" destId="{186D81F1-5EF8-44E0-9E21-D3E34F5FBB97}" srcOrd="0" destOrd="0" presId="urn:microsoft.com/office/officeart/2005/8/layout/hierarchy1"/>
    <dgm:cxn modelId="{5939D890-81EA-43D0-A180-6F1EAAEBDDC5}" type="presParOf" srcId="{1B5E3E8A-DD25-40BD-B4AD-262C18C4A0EF}" destId="{304C871E-94B7-4ECD-9A92-61147A00C482}" srcOrd="1" destOrd="0" presId="urn:microsoft.com/office/officeart/2005/8/layout/hierarchy1"/>
    <dgm:cxn modelId="{8EFEF640-D6DD-4560-85D9-C3969EFC0BB8}" type="presParOf" srcId="{117D8DE4-41EA-49B3-A9C8-2338ED7815DA}" destId="{AB9886FB-3003-4DBD-A61E-3505E79E0960}" srcOrd="1" destOrd="0" presId="urn:microsoft.com/office/officeart/2005/8/layout/hierarchy1"/>
    <dgm:cxn modelId="{5EDCABF4-91E4-4709-BC98-73EFF62058D6}" type="presParOf" srcId="{AB9886FB-3003-4DBD-A61E-3505E79E0960}" destId="{FCE4E0F3-E309-48F0-AEF6-2D09C56BB005}" srcOrd="0" destOrd="0" presId="urn:microsoft.com/office/officeart/2005/8/layout/hierarchy1"/>
    <dgm:cxn modelId="{20030A94-FA1D-4AF8-A57C-033D12519225}" type="presParOf" srcId="{AB9886FB-3003-4DBD-A61E-3505E79E0960}" destId="{5124C111-1C1C-4446-9C15-8FEC85965271}" srcOrd="1" destOrd="0" presId="urn:microsoft.com/office/officeart/2005/8/layout/hierarchy1"/>
    <dgm:cxn modelId="{FDB014AF-C2CF-4D89-A9BE-2F174B5637E4}" type="presParOf" srcId="{5124C111-1C1C-4446-9C15-8FEC85965271}" destId="{19EA68FE-F005-49CF-A976-7213FE47A9CC}" srcOrd="0" destOrd="0" presId="urn:microsoft.com/office/officeart/2005/8/layout/hierarchy1"/>
    <dgm:cxn modelId="{B0BBBAEC-1A0D-4D6D-96E3-1E698AD12826}" type="presParOf" srcId="{19EA68FE-F005-49CF-A976-7213FE47A9CC}" destId="{070CAD31-92D0-40C0-B555-4BF25349A193}" srcOrd="0" destOrd="0" presId="urn:microsoft.com/office/officeart/2005/8/layout/hierarchy1"/>
    <dgm:cxn modelId="{3A921B1A-B2D4-44F3-B169-AF01773C33BF}" type="presParOf" srcId="{19EA68FE-F005-49CF-A976-7213FE47A9CC}" destId="{5661A013-3806-44BC-8823-3C854D46C09A}" srcOrd="1" destOrd="0" presId="urn:microsoft.com/office/officeart/2005/8/layout/hierarchy1"/>
    <dgm:cxn modelId="{A2E4D9EE-406E-4202-92EC-92DA00CB8733}" type="presParOf" srcId="{5124C111-1C1C-4446-9C15-8FEC85965271}" destId="{C2D7EE88-80E9-4F70-9479-BFA0BB041C1D}" srcOrd="1" destOrd="0" presId="urn:microsoft.com/office/officeart/2005/8/layout/hierarchy1"/>
    <dgm:cxn modelId="{0355D599-81FD-462A-AAB9-6EAB47466992}" type="presParOf" srcId="{228DB330-F75F-4FEE-9402-15915DF9CE8B}" destId="{39AC4044-21E0-4DFD-A8D7-3A6430C269D1}" srcOrd="4" destOrd="0" presId="urn:microsoft.com/office/officeart/2005/8/layout/hierarchy1"/>
    <dgm:cxn modelId="{6366D873-0139-4FEC-8BBA-22DE958C882E}" type="presParOf" srcId="{228DB330-F75F-4FEE-9402-15915DF9CE8B}" destId="{5F5FA972-9AE5-453A-A0E7-AE5C5039D400}" srcOrd="5" destOrd="0" presId="urn:microsoft.com/office/officeart/2005/8/layout/hierarchy1"/>
    <dgm:cxn modelId="{4A15783D-5DCC-4FE5-9E08-0E2F011F37C9}" type="presParOf" srcId="{5F5FA972-9AE5-453A-A0E7-AE5C5039D400}" destId="{0CD084C0-9277-4533-9522-74D71C42CFAB}" srcOrd="0" destOrd="0" presId="urn:microsoft.com/office/officeart/2005/8/layout/hierarchy1"/>
    <dgm:cxn modelId="{0AA802A7-D0BC-47AA-85F0-56423A3388A6}" type="presParOf" srcId="{0CD084C0-9277-4533-9522-74D71C42CFAB}" destId="{4EC5AAC6-FF83-403E-BE85-113F42181F40}" srcOrd="0" destOrd="0" presId="urn:microsoft.com/office/officeart/2005/8/layout/hierarchy1"/>
    <dgm:cxn modelId="{9E2420C8-1C0D-4649-BF3C-254450494001}" type="presParOf" srcId="{0CD084C0-9277-4533-9522-74D71C42CFAB}" destId="{EE3BD3FA-1AB2-4348-865D-4BB74A69B527}" srcOrd="1" destOrd="0" presId="urn:microsoft.com/office/officeart/2005/8/layout/hierarchy1"/>
    <dgm:cxn modelId="{734D2F65-429A-420B-AAFD-E9989310FF7E}" type="presParOf" srcId="{5F5FA972-9AE5-453A-A0E7-AE5C5039D400}" destId="{69C20DBB-F86E-49FA-BB21-433127EB34D1}" srcOrd="1" destOrd="0" presId="urn:microsoft.com/office/officeart/2005/8/layout/hierarchy1"/>
    <dgm:cxn modelId="{0A0BC56C-5207-4049-829B-C37F524863D1}" type="presParOf" srcId="{69C20DBB-F86E-49FA-BB21-433127EB34D1}" destId="{4900F4A5-C07B-40A0-8B9C-5159F9F70809}" srcOrd="0" destOrd="0" presId="urn:microsoft.com/office/officeart/2005/8/layout/hierarchy1"/>
    <dgm:cxn modelId="{B001C1A4-DD1A-466E-8119-B588DB7E27E2}" type="presParOf" srcId="{69C20DBB-F86E-49FA-BB21-433127EB34D1}" destId="{36F0EFA0-3949-49F4-B7AF-A0F256B0DB2B}" srcOrd="1" destOrd="0" presId="urn:microsoft.com/office/officeart/2005/8/layout/hierarchy1"/>
    <dgm:cxn modelId="{4A46B182-1597-40F5-BD13-864507273F33}" type="presParOf" srcId="{36F0EFA0-3949-49F4-B7AF-A0F256B0DB2B}" destId="{82DD6115-D477-43DD-8FC6-592E99A74DC1}" srcOrd="0" destOrd="0" presId="urn:microsoft.com/office/officeart/2005/8/layout/hierarchy1"/>
    <dgm:cxn modelId="{19B03511-8B61-411C-8C2A-04305463B435}" type="presParOf" srcId="{82DD6115-D477-43DD-8FC6-592E99A74DC1}" destId="{C116E412-8EF1-4EBF-ADFA-8D513D23FBFA}" srcOrd="0" destOrd="0" presId="urn:microsoft.com/office/officeart/2005/8/layout/hierarchy1"/>
    <dgm:cxn modelId="{6A244237-5EB2-476F-8F8A-54275EBAB28C}" type="presParOf" srcId="{82DD6115-D477-43DD-8FC6-592E99A74DC1}" destId="{C32AAAB1-3234-4BF9-905E-5B55E4180329}" srcOrd="1" destOrd="0" presId="urn:microsoft.com/office/officeart/2005/8/layout/hierarchy1"/>
    <dgm:cxn modelId="{1DAE6E77-9D7E-4E33-AEFF-2DA0FC104BF0}" type="presParOf" srcId="{36F0EFA0-3949-49F4-B7AF-A0F256B0DB2B}" destId="{8A315367-BF75-4FA5-9833-F562DECD162C}" srcOrd="1" destOrd="0" presId="urn:microsoft.com/office/officeart/2005/8/layout/hierarchy1"/>
    <dgm:cxn modelId="{A39D78A9-AAFD-4558-9AA2-79C1BFA94229}" type="presParOf" srcId="{228DB330-F75F-4FEE-9402-15915DF9CE8B}" destId="{2FBAD29C-7104-4DE5-9177-C48AB0B0C232}" srcOrd="6" destOrd="0" presId="urn:microsoft.com/office/officeart/2005/8/layout/hierarchy1"/>
    <dgm:cxn modelId="{33B8F30C-DC90-4410-831D-7B73E5943874}" type="presParOf" srcId="{228DB330-F75F-4FEE-9402-15915DF9CE8B}" destId="{FE2FC3DA-B5D9-4770-B536-9E8A4F17F000}" srcOrd="7" destOrd="0" presId="urn:microsoft.com/office/officeart/2005/8/layout/hierarchy1"/>
    <dgm:cxn modelId="{82D3D628-1F39-4415-8A26-6F5400AC0B19}" type="presParOf" srcId="{FE2FC3DA-B5D9-4770-B536-9E8A4F17F000}" destId="{C5B57507-10E1-4034-9832-3FE74A1F52C4}" srcOrd="0" destOrd="0" presId="urn:microsoft.com/office/officeart/2005/8/layout/hierarchy1"/>
    <dgm:cxn modelId="{D42599E7-A619-4D9A-85E0-AE852E745CE4}" type="presParOf" srcId="{C5B57507-10E1-4034-9832-3FE74A1F52C4}" destId="{9D9379DC-378B-41E1-913A-4052DBDAD137}" srcOrd="0" destOrd="0" presId="urn:microsoft.com/office/officeart/2005/8/layout/hierarchy1"/>
    <dgm:cxn modelId="{43E02A7C-8184-4B48-B755-2CCEE585B4CA}" type="presParOf" srcId="{C5B57507-10E1-4034-9832-3FE74A1F52C4}" destId="{C044E930-5C5E-469E-AA50-925B527C9BF2}" srcOrd="1" destOrd="0" presId="urn:microsoft.com/office/officeart/2005/8/layout/hierarchy1"/>
    <dgm:cxn modelId="{04BB38E8-C506-42FC-BFFB-183C43998177}" type="presParOf" srcId="{FE2FC3DA-B5D9-4770-B536-9E8A4F17F000}" destId="{BD6954F1-3C5C-464B-BE33-F1742DA4E75E}" srcOrd="1" destOrd="0" presId="urn:microsoft.com/office/officeart/2005/8/layout/hierarchy1"/>
    <dgm:cxn modelId="{E127BDA0-CF00-45D0-B2E4-27C0A748927B}" type="presParOf" srcId="{BD6954F1-3C5C-464B-BE33-F1742DA4E75E}" destId="{CA959F08-F2CF-4D7C-B521-8C9B0CAB1650}" srcOrd="0" destOrd="0" presId="urn:microsoft.com/office/officeart/2005/8/layout/hierarchy1"/>
    <dgm:cxn modelId="{8C832E5D-40A4-4B82-8D4E-8369E44FBD50}" type="presParOf" srcId="{BD6954F1-3C5C-464B-BE33-F1742DA4E75E}" destId="{1B4D5846-9245-46D1-A03F-C5D2CA5A43AD}" srcOrd="1" destOrd="0" presId="urn:microsoft.com/office/officeart/2005/8/layout/hierarchy1"/>
    <dgm:cxn modelId="{F18C69F5-3840-470A-BA31-E623273940C5}" type="presParOf" srcId="{1B4D5846-9245-46D1-A03F-C5D2CA5A43AD}" destId="{925CC9FE-6C07-4A2F-A7EA-9B7DD9E54F88}" srcOrd="0" destOrd="0" presId="urn:microsoft.com/office/officeart/2005/8/layout/hierarchy1"/>
    <dgm:cxn modelId="{0D030F57-B78C-434B-AAFC-7670537BF3F0}" type="presParOf" srcId="{925CC9FE-6C07-4A2F-A7EA-9B7DD9E54F88}" destId="{26F3DB93-DB34-47FA-9D16-7A82ABDD9150}" srcOrd="0" destOrd="0" presId="urn:microsoft.com/office/officeart/2005/8/layout/hierarchy1"/>
    <dgm:cxn modelId="{BFD4AA10-EBAF-4765-A765-A7CCC6A4BDD6}" type="presParOf" srcId="{925CC9FE-6C07-4A2F-A7EA-9B7DD9E54F88}" destId="{379AEA9E-B024-4B4A-989E-935259B0D579}" srcOrd="1" destOrd="0" presId="urn:microsoft.com/office/officeart/2005/8/layout/hierarchy1"/>
    <dgm:cxn modelId="{859E6B0C-2221-49C3-8A01-9A611E5C226D}" type="presParOf" srcId="{1B4D5846-9245-46D1-A03F-C5D2CA5A43AD}" destId="{A2854F82-82A1-4C65-93FE-B0D1EBA6EEC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A7CCD91-15CF-48AB-972D-11EFF03267D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94E50B5-4541-4A5C-AEE9-DEF77D849928}">
      <dgm:prSet phldrT="[Text]"/>
      <dgm:spPr/>
      <dgm:t>
        <a:bodyPr/>
        <a:lstStyle/>
        <a:p>
          <a:pPr rtl="1"/>
          <a:r>
            <a:rPr lang="he-IL" dirty="0"/>
            <a:t>שבועת </a:t>
          </a:r>
          <a:r>
            <a:rPr lang="he-IL" dirty="0" err="1"/>
            <a:t>היסת</a:t>
          </a:r>
          <a:endParaRPr lang="he-IL" dirty="0"/>
        </a:p>
      </dgm:t>
    </dgm:pt>
    <dgm:pt modelId="{3EADF04A-A9C3-45C7-9157-021DF8802FD1}" type="parTrans" cxnId="{4AF7F21E-6EC6-4B00-8D4D-5CE0A23D61D5}">
      <dgm:prSet/>
      <dgm:spPr/>
      <dgm:t>
        <a:bodyPr/>
        <a:lstStyle/>
        <a:p>
          <a:pPr rtl="1"/>
          <a:endParaRPr lang="he-IL"/>
        </a:p>
      </dgm:t>
    </dgm:pt>
    <dgm:pt modelId="{FCA5377A-A5E9-4272-9F91-9C8F35D10FFF}" type="sibTrans" cxnId="{4AF7F21E-6EC6-4B00-8D4D-5CE0A23D61D5}">
      <dgm:prSet/>
      <dgm:spPr/>
      <dgm:t>
        <a:bodyPr/>
        <a:lstStyle/>
        <a:p>
          <a:pPr rtl="1"/>
          <a:endParaRPr lang="he-IL"/>
        </a:p>
      </dgm:t>
    </dgm:pt>
    <dgm:pt modelId="{4289281A-E936-4062-8FBE-2CF34618F30A}">
      <dgm:prSet phldrT="[Text]"/>
      <dgm:spPr/>
      <dgm:t>
        <a:bodyPr/>
        <a:lstStyle/>
        <a:p>
          <a:pPr rtl="1"/>
          <a:r>
            <a:rPr lang="he-IL" dirty="0"/>
            <a:t>חשש </a:t>
          </a:r>
          <a:r>
            <a:rPr lang="he-IL" dirty="0" err="1"/>
            <a:t>אשתמוטי</a:t>
          </a:r>
          <a:r>
            <a:rPr lang="he-IL" dirty="0"/>
            <a:t> </a:t>
          </a:r>
        </a:p>
      </dgm:t>
    </dgm:pt>
    <dgm:pt modelId="{8F67BEFD-8212-48CC-A375-88F09B0ACCF5}" type="parTrans" cxnId="{2F966CA0-1145-4726-B9F0-AE515065F35B}">
      <dgm:prSet/>
      <dgm:spPr/>
      <dgm:t>
        <a:bodyPr/>
        <a:lstStyle/>
        <a:p>
          <a:pPr rtl="1"/>
          <a:endParaRPr lang="he-IL"/>
        </a:p>
      </dgm:t>
    </dgm:pt>
    <dgm:pt modelId="{51E7E6AF-2266-4159-9530-661FC7BCAFDA}" type="sibTrans" cxnId="{2F966CA0-1145-4726-B9F0-AE515065F35B}">
      <dgm:prSet/>
      <dgm:spPr/>
      <dgm:t>
        <a:bodyPr/>
        <a:lstStyle/>
        <a:p>
          <a:pPr rtl="1"/>
          <a:endParaRPr lang="he-IL"/>
        </a:p>
      </dgm:t>
    </dgm:pt>
    <dgm:pt modelId="{E70AD6DA-FD4B-4EC8-89D4-AD93EE21308E}">
      <dgm:prSet phldrT="[Text]"/>
      <dgm:spPr/>
      <dgm:t>
        <a:bodyPr/>
        <a:lstStyle/>
        <a:p>
          <a:pPr rtl="1"/>
          <a:r>
            <a:rPr lang="he-IL" dirty="0"/>
            <a:t>ריטב"א, מאירי</a:t>
          </a:r>
        </a:p>
      </dgm:t>
    </dgm:pt>
    <dgm:pt modelId="{41F2B90E-D63C-46D0-8296-A637B405B912}" type="parTrans" cxnId="{AE324BDB-A267-4DC9-923B-2892B6B1B8D2}">
      <dgm:prSet/>
      <dgm:spPr/>
      <dgm:t>
        <a:bodyPr/>
        <a:lstStyle/>
        <a:p>
          <a:pPr rtl="1"/>
          <a:endParaRPr lang="he-IL"/>
        </a:p>
      </dgm:t>
    </dgm:pt>
    <dgm:pt modelId="{AF8D58EB-60CE-40BB-96CE-2D902E70DFE5}" type="sibTrans" cxnId="{AE324BDB-A267-4DC9-923B-2892B6B1B8D2}">
      <dgm:prSet/>
      <dgm:spPr/>
      <dgm:t>
        <a:bodyPr/>
        <a:lstStyle/>
        <a:p>
          <a:pPr rtl="1"/>
          <a:endParaRPr lang="he-IL"/>
        </a:p>
      </dgm:t>
    </dgm:pt>
    <dgm:pt modelId="{80497819-145C-4C5F-912D-71E7AFD8AEA5}">
      <dgm:prSet phldrT="[Text]"/>
      <dgm:spPr/>
      <dgm:t>
        <a:bodyPr/>
        <a:lstStyle/>
        <a:p>
          <a:pPr rtl="1"/>
          <a:r>
            <a:rPr lang="he-IL" dirty="0"/>
            <a:t>תוס- ולכן אם היא בעין, חייב רק משום לא </a:t>
          </a:r>
          <a:r>
            <a:rPr lang="he-IL" dirty="0" err="1"/>
            <a:t>פלוג</a:t>
          </a:r>
          <a:endParaRPr lang="he-IL" dirty="0"/>
        </a:p>
      </dgm:t>
    </dgm:pt>
    <dgm:pt modelId="{35D8601F-0E05-4CAF-BD97-6A0D833F555E}" type="parTrans" cxnId="{6828DADD-77CA-4DB3-954A-74B9368B706E}">
      <dgm:prSet/>
      <dgm:spPr/>
      <dgm:t>
        <a:bodyPr/>
        <a:lstStyle/>
        <a:p>
          <a:pPr rtl="1"/>
          <a:endParaRPr lang="he-IL"/>
        </a:p>
      </dgm:t>
    </dgm:pt>
    <dgm:pt modelId="{00AE2A02-0A27-4A4C-9705-FD220DE4D12B}" type="sibTrans" cxnId="{6828DADD-77CA-4DB3-954A-74B9368B706E}">
      <dgm:prSet/>
      <dgm:spPr/>
      <dgm:t>
        <a:bodyPr/>
        <a:lstStyle/>
        <a:p>
          <a:pPr rtl="1"/>
          <a:endParaRPr lang="he-IL"/>
        </a:p>
      </dgm:t>
    </dgm:pt>
    <dgm:pt modelId="{26311E1B-B47C-445E-9F84-EAC2BBCBC6C1}">
      <dgm:prSet phldrT="[Text]"/>
      <dgm:spPr/>
      <dgm:t>
        <a:bodyPr/>
        <a:lstStyle/>
        <a:p>
          <a:pPr rtl="1"/>
          <a:r>
            <a:rPr lang="he-IL" dirty="0"/>
            <a:t>תוס שבועות- יש דרגות של </a:t>
          </a:r>
          <a:r>
            <a:rPr lang="he-IL" dirty="0" err="1"/>
            <a:t>אשתמוטי</a:t>
          </a:r>
          <a:r>
            <a:rPr lang="he-IL" dirty="0"/>
            <a:t> (מודה במקצת, כופר בכל, כופר בדבר בעין)</a:t>
          </a:r>
        </a:p>
      </dgm:t>
    </dgm:pt>
    <dgm:pt modelId="{B2C1F563-C751-46BC-9956-9CE2FEA0948C}" type="parTrans" cxnId="{DC4778A7-B728-4D67-8B03-E6DB21205914}">
      <dgm:prSet/>
      <dgm:spPr/>
      <dgm:t>
        <a:bodyPr/>
        <a:lstStyle/>
        <a:p>
          <a:pPr rtl="1"/>
          <a:endParaRPr lang="he-IL"/>
        </a:p>
      </dgm:t>
    </dgm:pt>
    <dgm:pt modelId="{1146BEC7-B6B7-4DAD-B86F-E5311A2D7FB3}" type="sibTrans" cxnId="{DC4778A7-B728-4D67-8B03-E6DB21205914}">
      <dgm:prSet/>
      <dgm:spPr/>
      <dgm:t>
        <a:bodyPr/>
        <a:lstStyle/>
        <a:p>
          <a:pPr rtl="1"/>
          <a:endParaRPr lang="he-IL"/>
        </a:p>
      </dgm:t>
    </dgm:pt>
    <dgm:pt modelId="{838C89EF-8650-4C9B-8B13-C95752551ABA}">
      <dgm:prSet phldrT="[Text]"/>
      <dgm:spPr/>
      <dgm:t>
        <a:bodyPr/>
        <a:lstStyle/>
        <a:p>
          <a:pPr rtl="1"/>
          <a:r>
            <a:rPr lang="he-IL" dirty="0"/>
            <a:t>תוס קידושין- יש חסרון בעדים שצריכים </a:t>
          </a:r>
          <a:r>
            <a:rPr lang="he-IL" dirty="0" err="1"/>
            <a:t>לישבע</a:t>
          </a:r>
          <a:r>
            <a:rPr lang="he-IL" dirty="0"/>
            <a:t> </a:t>
          </a:r>
          <a:r>
            <a:rPr lang="he-IL" dirty="0" err="1"/>
            <a:t>היסת</a:t>
          </a:r>
          <a:r>
            <a:rPr lang="he-IL" dirty="0"/>
            <a:t>, כיון שלא מאמינים\חושדים אותם עד שנשבעים</a:t>
          </a:r>
        </a:p>
      </dgm:t>
    </dgm:pt>
    <dgm:pt modelId="{E95DF262-A56C-48C3-89A1-6AFA183F47CA}" type="parTrans" cxnId="{863D48E8-3B56-42FD-929B-9474D09A6E33}">
      <dgm:prSet/>
      <dgm:spPr/>
      <dgm:t>
        <a:bodyPr/>
        <a:lstStyle/>
        <a:p>
          <a:pPr rtl="1"/>
          <a:endParaRPr lang="he-IL"/>
        </a:p>
      </dgm:t>
    </dgm:pt>
    <dgm:pt modelId="{C9FA3BBE-1ED6-4376-B272-523A73DE974E}" type="sibTrans" cxnId="{863D48E8-3B56-42FD-929B-9474D09A6E33}">
      <dgm:prSet/>
      <dgm:spPr/>
      <dgm:t>
        <a:bodyPr/>
        <a:lstStyle/>
        <a:p>
          <a:pPr rtl="1"/>
          <a:endParaRPr lang="he-IL"/>
        </a:p>
      </dgm:t>
    </dgm:pt>
    <dgm:pt modelId="{C49E12DB-2AF1-46CA-8708-FB96538A81AA}">
      <dgm:prSet phldrT="[Text]"/>
      <dgm:spPr/>
      <dgm:t>
        <a:bodyPr/>
        <a:lstStyle/>
        <a:p>
          <a:pPr rtl="1"/>
          <a:r>
            <a:rPr lang="he-IL" b="1" u="sng" dirty="0" err="1"/>
            <a:t>להפיס</a:t>
          </a:r>
          <a:r>
            <a:rPr lang="he-IL" b="1" u="sng" dirty="0"/>
            <a:t> דעת בעל הבית</a:t>
          </a:r>
        </a:p>
      </dgm:t>
    </dgm:pt>
    <dgm:pt modelId="{2BB8E5D8-85B8-4A0E-9D2C-32416D692F37}" type="parTrans" cxnId="{0D6496C0-B30B-4D4F-8837-FEFCE5679C6C}">
      <dgm:prSet/>
      <dgm:spPr/>
      <dgm:t>
        <a:bodyPr/>
        <a:lstStyle/>
        <a:p>
          <a:pPr rtl="1"/>
          <a:endParaRPr lang="he-IL"/>
        </a:p>
      </dgm:t>
    </dgm:pt>
    <dgm:pt modelId="{2F752272-1CE9-4799-8A72-12121A4F00B9}" type="sibTrans" cxnId="{0D6496C0-B30B-4D4F-8837-FEFCE5679C6C}">
      <dgm:prSet/>
      <dgm:spPr/>
      <dgm:t>
        <a:bodyPr/>
        <a:lstStyle/>
        <a:p>
          <a:pPr rtl="1"/>
          <a:endParaRPr lang="he-IL"/>
        </a:p>
      </dgm:t>
    </dgm:pt>
    <dgm:pt modelId="{80C20539-3998-4932-83F1-4931C950DA94}">
      <dgm:prSet phldrT="[Text]"/>
      <dgm:spPr/>
      <dgm:t>
        <a:bodyPr/>
        <a:lstStyle/>
        <a:p>
          <a:pPr rtl="1"/>
          <a:r>
            <a:rPr lang="he-IL" b="1" u="sng" dirty="0"/>
            <a:t>שהנטען </a:t>
          </a:r>
          <a:r>
            <a:rPr lang="he-IL" b="1" u="sng" dirty="0" err="1"/>
            <a:t>יפיס</a:t>
          </a:r>
          <a:r>
            <a:rPr lang="he-IL" b="1" u="sng" dirty="0"/>
            <a:t> דעתו</a:t>
          </a:r>
        </a:p>
      </dgm:t>
    </dgm:pt>
    <dgm:pt modelId="{AFE6D7FE-5186-4D05-858C-68EA89B281C2}" type="parTrans" cxnId="{493AB5FD-7207-4156-BDA4-7DE2509E8FA2}">
      <dgm:prSet/>
      <dgm:spPr/>
      <dgm:t>
        <a:bodyPr/>
        <a:lstStyle/>
        <a:p>
          <a:pPr rtl="1"/>
          <a:endParaRPr lang="he-IL"/>
        </a:p>
      </dgm:t>
    </dgm:pt>
    <dgm:pt modelId="{77B741E6-5C40-4483-A30B-4229C366CC40}" type="sibTrans" cxnId="{493AB5FD-7207-4156-BDA4-7DE2509E8FA2}">
      <dgm:prSet/>
      <dgm:spPr/>
      <dgm:t>
        <a:bodyPr/>
        <a:lstStyle/>
        <a:p>
          <a:pPr rtl="1"/>
          <a:endParaRPr lang="he-IL"/>
        </a:p>
      </dgm:t>
    </dgm:pt>
    <dgm:pt modelId="{32E9615A-8CB5-4681-88FA-5B605AB6553B}">
      <dgm:prSet phldrT="[Text]"/>
      <dgm:spPr/>
      <dgm:t>
        <a:bodyPr/>
        <a:lstStyle/>
        <a:p>
          <a:pPr rtl="1"/>
          <a:r>
            <a:rPr lang="he-IL" dirty="0" err="1"/>
            <a:t>שהב"ד</a:t>
          </a:r>
          <a:r>
            <a:rPr lang="he-IL" dirty="0"/>
            <a:t> </a:t>
          </a:r>
          <a:r>
            <a:rPr lang="he-IL" dirty="0" err="1"/>
            <a:t>יפיס</a:t>
          </a:r>
          <a:r>
            <a:rPr lang="he-IL" dirty="0"/>
            <a:t> דעתו</a:t>
          </a:r>
        </a:p>
      </dgm:t>
    </dgm:pt>
    <dgm:pt modelId="{AC45C66C-1DE7-4D92-897A-15066BBD749E}" type="parTrans" cxnId="{01DBE6D2-6BFA-4DF7-88CC-035470AABF86}">
      <dgm:prSet/>
      <dgm:spPr/>
      <dgm:t>
        <a:bodyPr/>
        <a:lstStyle/>
        <a:p>
          <a:pPr rtl="1"/>
          <a:endParaRPr lang="he-IL"/>
        </a:p>
      </dgm:t>
    </dgm:pt>
    <dgm:pt modelId="{B0893B97-9ED5-4D87-9F15-77FDEAD39215}" type="sibTrans" cxnId="{01DBE6D2-6BFA-4DF7-88CC-035470AABF86}">
      <dgm:prSet/>
      <dgm:spPr/>
      <dgm:t>
        <a:bodyPr/>
        <a:lstStyle/>
        <a:p>
          <a:pPr rtl="1"/>
          <a:endParaRPr lang="he-IL"/>
        </a:p>
      </dgm:t>
    </dgm:pt>
    <dgm:pt modelId="{7365AAFC-EA99-4230-BCE1-9BF854F2A1E2}">
      <dgm:prSet phldrT="[Text]"/>
      <dgm:spPr/>
      <dgm:t>
        <a:bodyPr/>
        <a:lstStyle/>
        <a:p>
          <a:pPr rtl="1"/>
          <a:r>
            <a:rPr lang="he-IL" dirty="0"/>
            <a:t>מאירי</a:t>
          </a:r>
        </a:p>
      </dgm:t>
    </dgm:pt>
    <dgm:pt modelId="{D12C9293-83D0-4339-A989-932CBC6C4ED3}" type="parTrans" cxnId="{AF96B883-B683-4F5C-9726-31205D1B869E}">
      <dgm:prSet/>
      <dgm:spPr/>
      <dgm:t>
        <a:bodyPr/>
        <a:lstStyle/>
        <a:p>
          <a:pPr rtl="1"/>
          <a:endParaRPr lang="he-IL"/>
        </a:p>
      </dgm:t>
    </dgm:pt>
    <dgm:pt modelId="{AF75BEC7-B022-4BC4-8450-63566D5B0E09}" type="sibTrans" cxnId="{AF96B883-B683-4F5C-9726-31205D1B869E}">
      <dgm:prSet/>
      <dgm:spPr/>
      <dgm:t>
        <a:bodyPr/>
        <a:lstStyle/>
        <a:p>
          <a:pPr rtl="1"/>
          <a:endParaRPr lang="he-IL"/>
        </a:p>
      </dgm:t>
    </dgm:pt>
    <dgm:pt modelId="{5EAA38A8-9DAD-44B5-B3AA-119C44E8F77C}">
      <dgm:prSet phldrT="[Text]"/>
      <dgm:spPr/>
      <dgm:t>
        <a:bodyPr/>
        <a:lstStyle/>
        <a:p>
          <a:pPr rtl="1"/>
          <a:r>
            <a:rPr lang="he-IL" dirty="0"/>
            <a:t>ר האי גאון- ויש </a:t>
          </a:r>
          <a:r>
            <a:rPr lang="he-IL" dirty="0" err="1"/>
            <a:t>להפיס</a:t>
          </a:r>
          <a:r>
            <a:rPr lang="he-IL" dirty="0"/>
            <a:t> דעתו </a:t>
          </a:r>
          <a:r>
            <a:rPr lang="he-IL" b="1" u="none" dirty="0"/>
            <a:t>אפילו בטוען קרקע</a:t>
          </a:r>
        </a:p>
      </dgm:t>
    </dgm:pt>
    <dgm:pt modelId="{88915B9F-8B5F-4F62-9B76-51807DEBC3E7}" type="parTrans" cxnId="{9FD152F6-91D2-4B0E-8172-FDB4932E0EDD}">
      <dgm:prSet/>
      <dgm:spPr/>
      <dgm:t>
        <a:bodyPr/>
        <a:lstStyle/>
        <a:p>
          <a:pPr rtl="1"/>
          <a:endParaRPr lang="he-IL"/>
        </a:p>
      </dgm:t>
    </dgm:pt>
    <dgm:pt modelId="{48AAF79B-F0EB-4B7F-9344-9F88E079E831}" type="sibTrans" cxnId="{9FD152F6-91D2-4B0E-8172-FDB4932E0EDD}">
      <dgm:prSet/>
      <dgm:spPr/>
      <dgm:t>
        <a:bodyPr/>
        <a:lstStyle/>
        <a:p>
          <a:pPr rtl="1"/>
          <a:endParaRPr lang="he-IL"/>
        </a:p>
      </dgm:t>
    </dgm:pt>
    <dgm:pt modelId="{DA7ED5FF-D227-4930-9D88-CB46D7EEB0FC}">
      <dgm:prSet phldrT="[Text]"/>
      <dgm:spPr/>
      <dgm:t>
        <a:bodyPr/>
        <a:lstStyle/>
        <a:p>
          <a:pPr rtl="1"/>
          <a:r>
            <a:rPr lang="he-IL" dirty="0"/>
            <a:t>ר"י </a:t>
          </a:r>
          <a:r>
            <a:rPr lang="he-IL" dirty="0" err="1"/>
            <a:t>מלוניל</a:t>
          </a:r>
          <a:endParaRPr lang="he-IL" dirty="0"/>
        </a:p>
      </dgm:t>
    </dgm:pt>
    <dgm:pt modelId="{30759476-C706-42BE-8E64-EA7EED7C1C19}" type="parTrans" cxnId="{36BDC604-0299-4D06-8091-616180CAAF07}">
      <dgm:prSet/>
      <dgm:spPr/>
      <dgm:t>
        <a:bodyPr/>
        <a:lstStyle/>
        <a:p>
          <a:pPr rtl="1"/>
          <a:endParaRPr lang="he-IL"/>
        </a:p>
      </dgm:t>
    </dgm:pt>
    <dgm:pt modelId="{EA1D38EC-1BAB-4D70-BC8E-E74D9946244D}" type="sibTrans" cxnId="{36BDC604-0299-4D06-8091-616180CAAF07}">
      <dgm:prSet/>
      <dgm:spPr/>
      <dgm:t>
        <a:bodyPr/>
        <a:lstStyle/>
        <a:p>
          <a:pPr rtl="1"/>
          <a:endParaRPr lang="he-IL"/>
        </a:p>
      </dgm:t>
    </dgm:pt>
    <dgm:pt modelId="{0C1A4CC8-5F63-40CC-B787-EAF4785A69CC}">
      <dgm:prSet phldrT="[Text]"/>
      <dgm:spPr/>
      <dgm:t>
        <a:bodyPr/>
        <a:lstStyle/>
        <a:p>
          <a:pPr rtl="1"/>
          <a:r>
            <a:rPr lang="he-IL" dirty="0"/>
            <a:t>אור זרוע- אבל </a:t>
          </a:r>
          <a:r>
            <a:rPr lang="he-IL" b="1" dirty="0"/>
            <a:t>במקום שלא שייך שבועת מודה במקצת</a:t>
          </a:r>
          <a:r>
            <a:rPr lang="he-IL" dirty="0"/>
            <a:t> מהותי- </a:t>
          </a:r>
          <a:r>
            <a:rPr lang="he-IL" b="1" dirty="0"/>
            <a:t>כמו קרקע- אין שום  שבועת </a:t>
          </a:r>
          <a:r>
            <a:rPr lang="he-IL" b="1" dirty="0" err="1"/>
            <a:t>היסת</a:t>
          </a:r>
          <a:endParaRPr lang="he-IL" b="1" dirty="0"/>
        </a:p>
      </dgm:t>
    </dgm:pt>
    <dgm:pt modelId="{CD80B63B-730B-4A86-8A00-9932B8F45C87}" type="parTrans" cxnId="{328A99C4-C91C-40BD-A4BA-2138BC494288}">
      <dgm:prSet/>
      <dgm:spPr/>
      <dgm:t>
        <a:bodyPr/>
        <a:lstStyle/>
        <a:p>
          <a:pPr rtl="1"/>
          <a:endParaRPr lang="he-IL"/>
        </a:p>
      </dgm:t>
    </dgm:pt>
    <dgm:pt modelId="{E7EDA777-37E3-43BD-975A-B6FF41BDE32C}" type="sibTrans" cxnId="{328A99C4-C91C-40BD-A4BA-2138BC494288}">
      <dgm:prSet/>
      <dgm:spPr/>
      <dgm:t>
        <a:bodyPr/>
        <a:lstStyle/>
        <a:p>
          <a:pPr rtl="1"/>
          <a:endParaRPr lang="he-IL"/>
        </a:p>
      </dgm:t>
    </dgm:pt>
    <dgm:pt modelId="{67C21B1C-A9C3-44DC-AD78-1A43D3F6CBB3}" type="pres">
      <dgm:prSet presAssocID="{6A7CCD91-15CF-48AB-972D-11EFF03267D6}" presName="hierChild1" presStyleCnt="0">
        <dgm:presLayoutVars>
          <dgm:chPref val="1"/>
          <dgm:dir val="rev"/>
          <dgm:animOne val="branch"/>
          <dgm:animLvl val="lvl"/>
          <dgm:resizeHandles/>
        </dgm:presLayoutVars>
      </dgm:prSet>
      <dgm:spPr/>
    </dgm:pt>
    <dgm:pt modelId="{26E9284B-CAB5-41B2-80AE-542F74579953}" type="pres">
      <dgm:prSet presAssocID="{094E50B5-4541-4A5C-AEE9-DEF77D849928}" presName="hierRoot1" presStyleCnt="0"/>
      <dgm:spPr/>
    </dgm:pt>
    <dgm:pt modelId="{1E0B6863-8525-4D9C-98B5-7DB5CA96A1A8}" type="pres">
      <dgm:prSet presAssocID="{094E50B5-4541-4A5C-AEE9-DEF77D849928}" presName="composite" presStyleCnt="0"/>
      <dgm:spPr/>
    </dgm:pt>
    <dgm:pt modelId="{D6902508-2DCB-4E1E-9BBD-367B7E53DE36}" type="pres">
      <dgm:prSet presAssocID="{094E50B5-4541-4A5C-AEE9-DEF77D849928}" presName="background" presStyleLbl="node0" presStyleIdx="0" presStyleCnt="1"/>
      <dgm:spPr/>
    </dgm:pt>
    <dgm:pt modelId="{7819BFF0-8638-41B1-994F-C7804F3CA9A0}" type="pres">
      <dgm:prSet presAssocID="{094E50B5-4541-4A5C-AEE9-DEF77D849928}" presName="text" presStyleLbl="fgAcc0" presStyleIdx="0" presStyleCnt="1">
        <dgm:presLayoutVars>
          <dgm:chPref val="3"/>
        </dgm:presLayoutVars>
      </dgm:prSet>
      <dgm:spPr/>
    </dgm:pt>
    <dgm:pt modelId="{5FA7F84B-3BEA-40B1-9706-18AB3365F446}" type="pres">
      <dgm:prSet presAssocID="{094E50B5-4541-4A5C-AEE9-DEF77D849928}" presName="hierChild2" presStyleCnt="0"/>
      <dgm:spPr/>
    </dgm:pt>
    <dgm:pt modelId="{AEC34057-CC10-47A3-9AB1-DD150FC428EB}" type="pres">
      <dgm:prSet presAssocID="{8F67BEFD-8212-48CC-A375-88F09B0ACCF5}" presName="Name10" presStyleLbl="parChTrans1D2" presStyleIdx="0" presStyleCnt="2"/>
      <dgm:spPr/>
    </dgm:pt>
    <dgm:pt modelId="{83FFDC30-C90C-41EF-B474-1F37DB260102}" type="pres">
      <dgm:prSet presAssocID="{4289281A-E936-4062-8FBE-2CF34618F30A}" presName="hierRoot2" presStyleCnt="0"/>
      <dgm:spPr/>
    </dgm:pt>
    <dgm:pt modelId="{6E952189-645F-4703-BAA0-5B359D9EE9B1}" type="pres">
      <dgm:prSet presAssocID="{4289281A-E936-4062-8FBE-2CF34618F30A}" presName="composite2" presStyleCnt="0"/>
      <dgm:spPr/>
    </dgm:pt>
    <dgm:pt modelId="{498A83DA-C1A3-437F-B49A-EED1C114AC5E}" type="pres">
      <dgm:prSet presAssocID="{4289281A-E936-4062-8FBE-2CF34618F30A}" presName="background2" presStyleLbl="node2" presStyleIdx="0" presStyleCnt="2"/>
      <dgm:spPr/>
    </dgm:pt>
    <dgm:pt modelId="{DFBFC018-A5D2-4A68-9AF6-1EAD4715CD77}" type="pres">
      <dgm:prSet presAssocID="{4289281A-E936-4062-8FBE-2CF34618F30A}" presName="text2" presStyleLbl="fgAcc2" presStyleIdx="0" presStyleCnt="2">
        <dgm:presLayoutVars>
          <dgm:chPref val="3"/>
        </dgm:presLayoutVars>
      </dgm:prSet>
      <dgm:spPr/>
    </dgm:pt>
    <dgm:pt modelId="{FA489080-CA81-412B-980A-FDF59BD0AC35}" type="pres">
      <dgm:prSet presAssocID="{4289281A-E936-4062-8FBE-2CF34618F30A}" presName="hierChild3" presStyleCnt="0"/>
      <dgm:spPr/>
    </dgm:pt>
    <dgm:pt modelId="{26B873D7-81A0-48E9-BD4D-4AE1B1B41EF2}" type="pres">
      <dgm:prSet presAssocID="{41F2B90E-D63C-46D0-8296-A637B405B912}" presName="Name17" presStyleLbl="parChTrans1D3" presStyleIdx="0" presStyleCnt="6"/>
      <dgm:spPr/>
    </dgm:pt>
    <dgm:pt modelId="{A264C391-78C6-4021-BC3D-9B7C66133DEC}" type="pres">
      <dgm:prSet presAssocID="{E70AD6DA-FD4B-4EC8-89D4-AD93EE21308E}" presName="hierRoot3" presStyleCnt="0"/>
      <dgm:spPr/>
    </dgm:pt>
    <dgm:pt modelId="{79206592-093C-4572-81AC-DE4A01623643}" type="pres">
      <dgm:prSet presAssocID="{E70AD6DA-FD4B-4EC8-89D4-AD93EE21308E}" presName="composite3" presStyleCnt="0"/>
      <dgm:spPr/>
    </dgm:pt>
    <dgm:pt modelId="{5F8E7685-D42E-47B9-8144-F6EF7BB16931}" type="pres">
      <dgm:prSet presAssocID="{E70AD6DA-FD4B-4EC8-89D4-AD93EE21308E}" presName="background3" presStyleLbl="node3" presStyleIdx="0" presStyleCnt="6"/>
      <dgm:spPr/>
    </dgm:pt>
    <dgm:pt modelId="{036CE936-E468-4211-804A-23969B057B49}" type="pres">
      <dgm:prSet presAssocID="{E70AD6DA-FD4B-4EC8-89D4-AD93EE21308E}" presName="text3" presStyleLbl="fgAcc3" presStyleIdx="0" presStyleCnt="6">
        <dgm:presLayoutVars>
          <dgm:chPref val="3"/>
        </dgm:presLayoutVars>
      </dgm:prSet>
      <dgm:spPr/>
    </dgm:pt>
    <dgm:pt modelId="{94490B47-89C9-4C15-84B6-5C514FEF0116}" type="pres">
      <dgm:prSet presAssocID="{E70AD6DA-FD4B-4EC8-89D4-AD93EE21308E}" presName="hierChild4" presStyleCnt="0"/>
      <dgm:spPr/>
    </dgm:pt>
    <dgm:pt modelId="{B20E8BC4-7607-415D-8FBF-EFBB3BF1A49B}" type="pres">
      <dgm:prSet presAssocID="{35D8601F-0E05-4CAF-BD97-6A0D833F555E}" presName="Name17" presStyleLbl="parChTrans1D3" presStyleIdx="1" presStyleCnt="6"/>
      <dgm:spPr/>
    </dgm:pt>
    <dgm:pt modelId="{FBE2DCAE-33D8-46CD-84FF-682EFD998FA4}" type="pres">
      <dgm:prSet presAssocID="{80497819-145C-4C5F-912D-71E7AFD8AEA5}" presName="hierRoot3" presStyleCnt="0"/>
      <dgm:spPr/>
    </dgm:pt>
    <dgm:pt modelId="{60AA4348-8806-402D-AC77-AB522CBCB78E}" type="pres">
      <dgm:prSet presAssocID="{80497819-145C-4C5F-912D-71E7AFD8AEA5}" presName="composite3" presStyleCnt="0"/>
      <dgm:spPr/>
    </dgm:pt>
    <dgm:pt modelId="{A9D6617E-A787-4378-AB8B-5529FD6B4FC3}" type="pres">
      <dgm:prSet presAssocID="{80497819-145C-4C5F-912D-71E7AFD8AEA5}" presName="background3" presStyleLbl="node3" presStyleIdx="1" presStyleCnt="6"/>
      <dgm:spPr/>
    </dgm:pt>
    <dgm:pt modelId="{ABDB2A1C-583E-4D7C-9338-49E11A7AE1C1}" type="pres">
      <dgm:prSet presAssocID="{80497819-145C-4C5F-912D-71E7AFD8AEA5}" presName="text3" presStyleLbl="fgAcc3" presStyleIdx="1" presStyleCnt="6">
        <dgm:presLayoutVars>
          <dgm:chPref val="3"/>
        </dgm:presLayoutVars>
      </dgm:prSet>
      <dgm:spPr/>
    </dgm:pt>
    <dgm:pt modelId="{C821D528-685B-46FD-8D38-53C52F793407}" type="pres">
      <dgm:prSet presAssocID="{80497819-145C-4C5F-912D-71E7AFD8AEA5}" presName="hierChild4" presStyleCnt="0"/>
      <dgm:spPr/>
    </dgm:pt>
    <dgm:pt modelId="{9D7BBB07-7846-4E7F-B9E5-DAF84569DCF0}" type="pres">
      <dgm:prSet presAssocID="{B2C1F563-C751-46BC-9956-9CE2FEA0948C}" presName="Name17" presStyleLbl="parChTrans1D3" presStyleIdx="2" presStyleCnt="6"/>
      <dgm:spPr/>
    </dgm:pt>
    <dgm:pt modelId="{B151CAC8-E42E-459B-B8F4-12EC7EDE97D0}" type="pres">
      <dgm:prSet presAssocID="{26311E1B-B47C-445E-9F84-EAC2BBCBC6C1}" presName="hierRoot3" presStyleCnt="0"/>
      <dgm:spPr/>
    </dgm:pt>
    <dgm:pt modelId="{849F7E4C-3E20-44FD-BF42-DB7916B2DF94}" type="pres">
      <dgm:prSet presAssocID="{26311E1B-B47C-445E-9F84-EAC2BBCBC6C1}" presName="composite3" presStyleCnt="0"/>
      <dgm:spPr/>
    </dgm:pt>
    <dgm:pt modelId="{085855F7-544C-410E-8B0B-3ABE6FBE985A}" type="pres">
      <dgm:prSet presAssocID="{26311E1B-B47C-445E-9F84-EAC2BBCBC6C1}" presName="background3" presStyleLbl="node3" presStyleIdx="2" presStyleCnt="6"/>
      <dgm:spPr/>
    </dgm:pt>
    <dgm:pt modelId="{64864528-3BF4-4098-927F-7FEEF02D70B0}" type="pres">
      <dgm:prSet presAssocID="{26311E1B-B47C-445E-9F84-EAC2BBCBC6C1}" presName="text3" presStyleLbl="fgAcc3" presStyleIdx="2" presStyleCnt="6">
        <dgm:presLayoutVars>
          <dgm:chPref val="3"/>
        </dgm:presLayoutVars>
      </dgm:prSet>
      <dgm:spPr/>
    </dgm:pt>
    <dgm:pt modelId="{C01A0C60-834A-40DA-A194-AB1358835F99}" type="pres">
      <dgm:prSet presAssocID="{26311E1B-B47C-445E-9F84-EAC2BBCBC6C1}" presName="hierChild4" presStyleCnt="0"/>
      <dgm:spPr/>
    </dgm:pt>
    <dgm:pt modelId="{35FEF6DB-EADD-40DA-AFA3-65F5FDB39BCD}" type="pres">
      <dgm:prSet presAssocID="{CD80B63B-730B-4A86-8A00-9932B8F45C87}" presName="Name23" presStyleLbl="parChTrans1D4" presStyleIdx="0" presStyleCnt="4"/>
      <dgm:spPr/>
    </dgm:pt>
    <dgm:pt modelId="{11667527-F2F5-4AED-8DF3-AB8198264B68}" type="pres">
      <dgm:prSet presAssocID="{0C1A4CC8-5F63-40CC-B787-EAF4785A69CC}" presName="hierRoot4" presStyleCnt="0"/>
      <dgm:spPr/>
    </dgm:pt>
    <dgm:pt modelId="{A5B7DF2A-A712-475D-B3B0-E3814FCE6FB9}" type="pres">
      <dgm:prSet presAssocID="{0C1A4CC8-5F63-40CC-B787-EAF4785A69CC}" presName="composite4" presStyleCnt="0"/>
      <dgm:spPr/>
    </dgm:pt>
    <dgm:pt modelId="{917BEA0E-4A32-454C-93B7-098F54CF007C}" type="pres">
      <dgm:prSet presAssocID="{0C1A4CC8-5F63-40CC-B787-EAF4785A69CC}" presName="background4" presStyleLbl="node4" presStyleIdx="0" presStyleCnt="4"/>
      <dgm:spPr/>
    </dgm:pt>
    <dgm:pt modelId="{A910B460-2A33-4F3C-BAC7-F1FF3DCA758B}" type="pres">
      <dgm:prSet presAssocID="{0C1A4CC8-5F63-40CC-B787-EAF4785A69CC}" presName="text4" presStyleLbl="fgAcc4" presStyleIdx="0" presStyleCnt="4">
        <dgm:presLayoutVars>
          <dgm:chPref val="3"/>
        </dgm:presLayoutVars>
      </dgm:prSet>
      <dgm:spPr/>
    </dgm:pt>
    <dgm:pt modelId="{F51B962D-D6D3-4D43-B3DF-1E323B95FC23}" type="pres">
      <dgm:prSet presAssocID="{0C1A4CC8-5F63-40CC-B787-EAF4785A69CC}" presName="hierChild5" presStyleCnt="0"/>
      <dgm:spPr/>
    </dgm:pt>
    <dgm:pt modelId="{4B603319-7935-4C01-8BF6-818E50C99399}" type="pres">
      <dgm:prSet presAssocID="{E95DF262-A56C-48C3-89A1-6AFA183F47CA}" presName="Name17" presStyleLbl="parChTrans1D3" presStyleIdx="3" presStyleCnt="6"/>
      <dgm:spPr/>
    </dgm:pt>
    <dgm:pt modelId="{E4C91F29-910B-4E7C-9FC6-FDE529E4C820}" type="pres">
      <dgm:prSet presAssocID="{838C89EF-8650-4C9B-8B13-C95752551ABA}" presName="hierRoot3" presStyleCnt="0"/>
      <dgm:spPr/>
    </dgm:pt>
    <dgm:pt modelId="{597E756D-CAB4-443E-908E-9D4636FC530F}" type="pres">
      <dgm:prSet presAssocID="{838C89EF-8650-4C9B-8B13-C95752551ABA}" presName="composite3" presStyleCnt="0"/>
      <dgm:spPr/>
    </dgm:pt>
    <dgm:pt modelId="{43A6642D-47E1-4413-BA60-39CF1CEF6F50}" type="pres">
      <dgm:prSet presAssocID="{838C89EF-8650-4C9B-8B13-C95752551ABA}" presName="background3" presStyleLbl="node3" presStyleIdx="3" presStyleCnt="6"/>
      <dgm:spPr/>
    </dgm:pt>
    <dgm:pt modelId="{0E637873-5683-44A8-A7A8-956B94D268C5}" type="pres">
      <dgm:prSet presAssocID="{838C89EF-8650-4C9B-8B13-C95752551ABA}" presName="text3" presStyleLbl="fgAcc3" presStyleIdx="3" presStyleCnt="6">
        <dgm:presLayoutVars>
          <dgm:chPref val="3"/>
        </dgm:presLayoutVars>
      </dgm:prSet>
      <dgm:spPr/>
    </dgm:pt>
    <dgm:pt modelId="{78CC0A39-62A5-4524-A349-A8E67F067E96}" type="pres">
      <dgm:prSet presAssocID="{838C89EF-8650-4C9B-8B13-C95752551ABA}" presName="hierChild4" presStyleCnt="0"/>
      <dgm:spPr/>
    </dgm:pt>
    <dgm:pt modelId="{DD35E74E-E4E4-4DFB-8E31-EBEAED4A5D27}" type="pres">
      <dgm:prSet presAssocID="{2BB8E5D8-85B8-4A0E-9D2C-32416D692F37}" presName="Name10" presStyleLbl="parChTrans1D2" presStyleIdx="1" presStyleCnt="2"/>
      <dgm:spPr/>
    </dgm:pt>
    <dgm:pt modelId="{9C5CF5AA-57F7-49C2-AF30-554626B6D74E}" type="pres">
      <dgm:prSet presAssocID="{C49E12DB-2AF1-46CA-8708-FB96538A81AA}" presName="hierRoot2" presStyleCnt="0"/>
      <dgm:spPr/>
    </dgm:pt>
    <dgm:pt modelId="{EFC31F32-572D-4500-A22B-E4B144691B49}" type="pres">
      <dgm:prSet presAssocID="{C49E12DB-2AF1-46CA-8708-FB96538A81AA}" presName="composite2" presStyleCnt="0"/>
      <dgm:spPr/>
    </dgm:pt>
    <dgm:pt modelId="{B943CD9E-17CB-4BE4-8D44-AE7396E47BD1}" type="pres">
      <dgm:prSet presAssocID="{C49E12DB-2AF1-46CA-8708-FB96538A81AA}" presName="background2" presStyleLbl="node2" presStyleIdx="1" presStyleCnt="2"/>
      <dgm:spPr/>
    </dgm:pt>
    <dgm:pt modelId="{BF752660-27BB-4775-8EA1-68514AEC9E2C}" type="pres">
      <dgm:prSet presAssocID="{C49E12DB-2AF1-46CA-8708-FB96538A81AA}" presName="text2" presStyleLbl="fgAcc2" presStyleIdx="1" presStyleCnt="2">
        <dgm:presLayoutVars>
          <dgm:chPref val="3"/>
        </dgm:presLayoutVars>
      </dgm:prSet>
      <dgm:spPr/>
    </dgm:pt>
    <dgm:pt modelId="{6998FF7A-5974-4D55-B0A1-A39A5D1505C6}" type="pres">
      <dgm:prSet presAssocID="{C49E12DB-2AF1-46CA-8708-FB96538A81AA}" presName="hierChild3" presStyleCnt="0"/>
      <dgm:spPr/>
    </dgm:pt>
    <dgm:pt modelId="{C172AC99-D2F9-416C-8482-589CA1037C3E}" type="pres">
      <dgm:prSet presAssocID="{AFE6D7FE-5186-4D05-858C-68EA89B281C2}" presName="Name17" presStyleLbl="parChTrans1D3" presStyleIdx="4" presStyleCnt="6"/>
      <dgm:spPr/>
    </dgm:pt>
    <dgm:pt modelId="{90B3A572-7AF8-4633-B625-54A3A14E0A54}" type="pres">
      <dgm:prSet presAssocID="{80C20539-3998-4932-83F1-4931C950DA94}" presName="hierRoot3" presStyleCnt="0"/>
      <dgm:spPr/>
    </dgm:pt>
    <dgm:pt modelId="{1D8DAB13-5E02-4C24-85C0-83721F93EC77}" type="pres">
      <dgm:prSet presAssocID="{80C20539-3998-4932-83F1-4931C950DA94}" presName="composite3" presStyleCnt="0"/>
      <dgm:spPr/>
    </dgm:pt>
    <dgm:pt modelId="{03AD5C30-4F62-4B1C-929C-420AD1FD8D30}" type="pres">
      <dgm:prSet presAssocID="{80C20539-3998-4932-83F1-4931C950DA94}" presName="background3" presStyleLbl="node3" presStyleIdx="4" presStyleCnt="6"/>
      <dgm:spPr/>
    </dgm:pt>
    <dgm:pt modelId="{41673DB0-A493-4623-9E7A-3B65FC4BC4D2}" type="pres">
      <dgm:prSet presAssocID="{80C20539-3998-4932-83F1-4931C950DA94}" presName="text3" presStyleLbl="fgAcc3" presStyleIdx="4" presStyleCnt="6">
        <dgm:presLayoutVars>
          <dgm:chPref val="3"/>
        </dgm:presLayoutVars>
      </dgm:prSet>
      <dgm:spPr/>
    </dgm:pt>
    <dgm:pt modelId="{20AC6126-5D9A-4790-AFD9-A66B17678C24}" type="pres">
      <dgm:prSet presAssocID="{80C20539-3998-4932-83F1-4931C950DA94}" presName="hierChild4" presStyleCnt="0"/>
      <dgm:spPr/>
    </dgm:pt>
    <dgm:pt modelId="{A54876CE-A1F8-47B5-8234-10B91CA488D1}" type="pres">
      <dgm:prSet presAssocID="{88915B9F-8B5F-4F62-9B76-51807DEBC3E7}" presName="Name23" presStyleLbl="parChTrans1D4" presStyleIdx="1" presStyleCnt="4"/>
      <dgm:spPr/>
    </dgm:pt>
    <dgm:pt modelId="{B891BE9E-B0B6-4684-AE08-C1445B7416E5}" type="pres">
      <dgm:prSet presAssocID="{5EAA38A8-9DAD-44B5-B3AA-119C44E8F77C}" presName="hierRoot4" presStyleCnt="0"/>
      <dgm:spPr/>
    </dgm:pt>
    <dgm:pt modelId="{97FC01F8-52E1-4FA7-8D7C-8F4D0F62C968}" type="pres">
      <dgm:prSet presAssocID="{5EAA38A8-9DAD-44B5-B3AA-119C44E8F77C}" presName="composite4" presStyleCnt="0"/>
      <dgm:spPr/>
    </dgm:pt>
    <dgm:pt modelId="{E5EC7D20-8F0A-41FB-BEBF-AE9925BC9CFE}" type="pres">
      <dgm:prSet presAssocID="{5EAA38A8-9DAD-44B5-B3AA-119C44E8F77C}" presName="background4" presStyleLbl="node4" presStyleIdx="1" presStyleCnt="4"/>
      <dgm:spPr/>
    </dgm:pt>
    <dgm:pt modelId="{CF566830-C565-48AE-9040-56A2E37C6AF8}" type="pres">
      <dgm:prSet presAssocID="{5EAA38A8-9DAD-44B5-B3AA-119C44E8F77C}" presName="text4" presStyleLbl="fgAcc4" presStyleIdx="1" presStyleCnt="4">
        <dgm:presLayoutVars>
          <dgm:chPref val="3"/>
        </dgm:presLayoutVars>
      </dgm:prSet>
      <dgm:spPr/>
    </dgm:pt>
    <dgm:pt modelId="{DCDE97B8-B723-4820-A55E-E88E60ECC02E}" type="pres">
      <dgm:prSet presAssocID="{5EAA38A8-9DAD-44B5-B3AA-119C44E8F77C}" presName="hierChild5" presStyleCnt="0"/>
      <dgm:spPr/>
    </dgm:pt>
    <dgm:pt modelId="{02B94F1D-3E71-4B66-8EFD-7073FAF4E3B1}" type="pres">
      <dgm:prSet presAssocID="{30759476-C706-42BE-8E64-EA7EED7C1C19}" presName="Name23" presStyleLbl="parChTrans1D4" presStyleIdx="2" presStyleCnt="4"/>
      <dgm:spPr/>
    </dgm:pt>
    <dgm:pt modelId="{77C63869-36E1-4F38-A743-A7C5F75AB216}" type="pres">
      <dgm:prSet presAssocID="{DA7ED5FF-D227-4930-9D88-CB46D7EEB0FC}" presName="hierRoot4" presStyleCnt="0"/>
      <dgm:spPr/>
    </dgm:pt>
    <dgm:pt modelId="{31D2A611-5BE0-4B87-9302-02024AA680EF}" type="pres">
      <dgm:prSet presAssocID="{DA7ED5FF-D227-4930-9D88-CB46D7EEB0FC}" presName="composite4" presStyleCnt="0"/>
      <dgm:spPr/>
    </dgm:pt>
    <dgm:pt modelId="{43E7D2A4-818F-4C89-B5B6-8ED30FA8F517}" type="pres">
      <dgm:prSet presAssocID="{DA7ED5FF-D227-4930-9D88-CB46D7EEB0FC}" presName="background4" presStyleLbl="node4" presStyleIdx="2" presStyleCnt="4"/>
      <dgm:spPr/>
    </dgm:pt>
    <dgm:pt modelId="{7BD3603A-B6A7-42CE-9B78-11172718E10C}" type="pres">
      <dgm:prSet presAssocID="{DA7ED5FF-D227-4930-9D88-CB46D7EEB0FC}" presName="text4" presStyleLbl="fgAcc4" presStyleIdx="2" presStyleCnt="4">
        <dgm:presLayoutVars>
          <dgm:chPref val="3"/>
        </dgm:presLayoutVars>
      </dgm:prSet>
      <dgm:spPr/>
    </dgm:pt>
    <dgm:pt modelId="{52CB019F-BCEA-4899-9A8D-AD8324B02CD2}" type="pres">
      <dgm:prSet presAssocID="{DA7ED5FF-D227-4930-9D88-CB46D7EEB0FC}" presName="hierChild5" presStyleCnt="0"/>
      <dgm:spPr/>
    </dgm:pt>
    <dgm:pt modelId="{6BA13F86-9D83-4B78-BCE9-52BCD182BFEA}" type="pres">
      <dgm:prSet presAssocID="{AC45C66C-1DE7-4D92-897A-15066BBD749E}" presName="Name17" presStyleLbl="parChTrans1D3" presStyleIdx="5" presStyleCnt="6"/>
      <dgm:spPr/>
    </dgm:pt>
    <dgm:pt modelId="{1C00D6A6-6F59-4C78-BFED-6A9823E17C36}" type="pres">
      <dgm:prSet presAssocID="{32E9615A-8CB5-4681-88FA-5B605AB6553B}" presName="hierRoot3" presStyleCnt="0"/>
      <dgm:spPr/>
    </dgm:pt>
    <dgm:pt modelId="{A6C359EE-39CA-4B5D-8A0A-ED42D061E03A}" type="pres">
      <dgm:prSet presAssocID="{32E9615A-8CB5-4681-88FA-5B605AB6553B}" presName="composite3" presStyleCnt="0"/>
      <dgm:spPr/>
    </dgm:pt>
    <dgm:pt modelId="{CBB69410-C4E0-4011-9790-D153B5F34169}" type="pres">
      <dgm:prSet presAssocID="{32E9615A-8CB5-4681-88FA-5B605AB6553B}" presName="background3" presStyleLbl="node3" presStyleIdx="5" presStyleCnt="6"/>
      <dgm:spPr/>
    </dgm:pt>
    <dgm:pt modelId="{FAE28008-386B-41E7-B1BA-B285E6F3CC71}" type="pres">
      <dgm:prSet presAssocID="{32E9615A-8CB5-4681-88FA-5B605AB6553B}" presName="text3" presStyleLbl="fgAcc3" presStyleIdx="5" presStyleCnt="6">
        <dgm:presLayoutVars>
          <dgm:chPref val="3"/>
        </dgm:presLayoutVars>
      </dgm:prSet>
      <dgm:spPr/>
    </dgm:pt>
    <dgm:pt modelId="{F2E4B9B1-62AC-411E-870E-C448DD8D7ED8}" type="pres">
      <dgm:prSet presAssocID="{32E9615A-8CB5-4681-88FA-5B605AB6553B}" presName="hierChild4" presStyleCnt="0"/>
      <dgm:spPr/>
    </dgm:pt>
    <dgm:pt modelId="{77AD847F-782B-45DD-AB02-CCBEE73A5D67}" type="pres">
      <dgm:prSet presAssocID="{D12C9293-83D0-4339-A989-932CBC6C4ED3}" presName="Name23" presStyleLbl="parChTrans1D4" presStyleIdx="3" presStyleCnt="4"/>
      <dgm:spPr/>
    </dgm:pt>
    <dgm:pt modelId="{090DDB11-AE8E-44CB-932C-AD40E8BECD7E}" type="pres">
      <dgm:prSet presAssocID="{7365AAFC-EA99-4230-BCE1-9BF854F2A1E2}" presName="hierRoot4" presStyleCnt="0"/>
      <dgm:spPr/>
    </dgm:pt>
    <dgm:pt modelId="{30BE1BB5-55BA-477E-98E5-5D66DAFAC1B3}" type="pres">
      <dgm:prSet presAssocID="{7365AAFC-EA99-4230-BCE1-9BF854F2A1E2}" presName="composite4" presStyleCnt="0"/>
      <dgm:spPr/>
    </dgm:pt>
    <dgm:pt modelId="{4E6400D0-231F-42F6-91EE-E5E8C3DA3A52}" type="pres">
      <dgm:prSet presAssocID="{7365AAFC-EA99-4230-BCE1-9BF854F2A1E2}" presName="background4" presStyleLbl="node4" presStyleIdx="3" presStyleCnt="4"/>
      <dgm:spPr/>
    </dgm:pt>
    <dgm:pt modelId="{75C5E80D-5128-42B2-82FC-B787D43B365A}" type="pres">
      <dgm:prSet presAssocID="{7365AAFC-EA99-4230-BCE1-9BF854F2A1E2}" presName="text4" presStyleLbl="fgAcc4" presStyleIdx="3" presStyleCnt="4">
        <dgm:presLayoutVars>
          <dgm:chPref val="3"/>
        </dgm:presLayoutVars>
      </dgm:prSet>
      <dgm:spPr/>
    </dgm:pt>
    <dgm:pt modelId="{EE8AA5FE-CAC1-4EC2-8754-12525E17706A}" type="pres">
      <dgm:prSet presAssocID="{7365AAFC-EA99-4230-BCE1-9BF854F2A1E2}" presName="hierChild5" presStyleCnt="0"/>
      <dgm:spPr/>
    </dgm:pt>
  </dgm:ptLst>
  <dgm:cxnLst>
    <dgm:cxn modelId="{36BDC604-0299-4D06-8091-616180CAAF07}" srcId="{80C20539-3998-4932-83F1-4931C950DA94}" destId="{DA7ED5FF-D227-4930-9D88-CB46D7EEB0FC}" srcOrd="1" destOrd="0" parTransId="{30759476-C706-42BE-8E64-EA7EED7C1C19}" sibTransId="{EA1D38EC-1BAB-4D70-BC8E-E74D9946244D}"/>
    <dgm:cxn modelId="{B0F3AC0E-BB60-40E6-AFD5-62A22AB1B5DA}" type="presOf" srcId="{AFE6D7FE-5186-4D05-858C-68EA89B281C2}" destId="{C172AC99-D2F9-416C-8482-589CA1037C3E}" srcOrd="0" destOrd="0" presId="urn:microsoft.com/office/officeart/2005/8/layout/hierarchy1"/>
    <dgm:cxn modelId="{BE112C10-2310-418A-BA5A-113A0BD05884}" type="presOf" srcId="{E70AD6DA-FD4B-4EC8-89D4-AD93EE21308E}" destId="{036CE936-E468-4211-804A-23969B057B49}" srcOrd="0" destOrd="0" presId="urn:microsoft.com/office/officeart/2005/8/layout/hierarchy1"/>
    <dgm:cxn modelId="{A7A75117-4B42-4951-834E-399C6E1C451A}" type="presOf" srcId="{4289281A-E936-4062-8FBE-2CF34618F30A}" destId="{DFBFC018-A5D2-4A68-9AF6-1EAD4715CD77}" srcOrd="0" destOrd="0" presId="urn:microsoft.com/office/officeart/2005/8/layout/hierarchy1"/>
    <dgm:cxn modelId="{4AF7F21E-6EC6-4B00-8D4D-5CE0A23D61D5}" srcId="{6A7CCD91-15CF-48AB-972D-11EFF03267D6}" destId="{094E50B5-4541-4A5C-AEE9-DEF77D849928}" srcOrd="0" destOrd="0" parTransId="{3EADF04A-A9C3-45C7-9157-021DF8802FD1}" sibTransId="{FCA5377A-A5E9-4272-9F91-9C8F35D10FFF}"/>
    <dgm:cxn modelId="{0C41AB23-5E16-442A-A264-40E10A38B3B1}" type="presOf" srcId="{DA7ED5FF-D227-4930-9D88-CB46D7EEB0FC}" destId="{7BD3603A-B6A7-42CE-9B78-11172718E10C}" srcOrd="0" destOrd="0" presId="urn:microsoft.com/office/officeart/2005/8/layout/hierarchy1"/>
    <dgm:cxn modelId="{4F1D9529-A4CD-45C7-B900-70D8E53DF590}" type="presOf" srcId="{30759476-C706-42BE-8E64-EA7EED7C1C19}" destId="{02B94F1D-3E71-4B66-8EFD-7073FAF4E3B1}" srcOrd="0" destOrd="0" presId="urn:microsoft.com/office/officeart/2005/8/layout/hierarchy1"/>
    <dgm:cxn modelId="{D595E531-39CE-4331-8E36-55B40FFF7C1D}" type="presOf" srcId="{B2C1F563-C751-46BC-9956-9CE2FEA0948C}" destId="{9D7BBB07-7846-4E7F-B9E5-DAF84569DCF0}" srcOrd="0" destOrd="0" presId="urn:microsoft.com/office/officeart/2005/8/layout/hierarchy1"/>
    <dgm:cxn modelId="{97932238-4CA1-492F-9DE5-9ED59FCFC694}" type="presOf" srcId="{35D8601F-0E05-4CAF-BD97-6A0D833F555E}" destId="{B20E8BC4-7607-415D-8FBF-EFBB3BF1A49B}" srcOrd="0" destOrd="0" presId="urn:microsoft.com/office/officeart/2005/8/layout/hierarchy1"/>
    <dgm:cxn modelId="{7311B63A-28A0-484D-AA0C-C8A2AA0F079B}" type="presOf" srcId="{CD80B63B-730B-4A86-8A00-9932B8F45C87}" destId="{35FEF6DB-EADD-40DA-AFA3-65F5FDB39BCD}" srcOrd="0" destOrd="0" presId="urn:microsoft.com/office/officeart/2005/8/layout/hierarchy1"/>
    <dgm:cxn modelId="{4D1B9B5E-7FF3-4C92-B5CB-875BCB9DFC59}" type="presOf" srcId="{5EAA38A8-9DAD-44B5-B3AA-119C44E8F77C}" destId="{CF566830-C565-48AE-9040-56A2E37C6AF8}" srcOrd="0" destOrd="0" presId="urn:microsoft.com/office/officeart/2005/8/layout/hierarchy1"/>
    <dgm:cxn modelId="{1A182649-0091-49EC-8117-79F75B1AF3E4}" type="presOf" srcId="{E95DF262-A56C-48C3-89A1-6AFA183F47CA}" destId="{4B603319-7935-4C01-8BF6-818E50C99399}" srcOrd="0" destOrd="0" presId="urn:microsoft.com/office/officeart/2005/8/layout/hierarchy1"/>
    <dgm:cxn modelId="{E5B8544C-8E46-41D1-8E67-35AC09B74F05}" type="presOf" srcId="{838C89EF-8650-4C9B-8B13-C95752551ABA}" destId="{0E637873-5683-44A8-A7A8-956B94D268C5}" srcOrd="0" destOrd="0" presId="urn:microsoft.com/office/officeart/2005/8/layout/hierarchy1"/>
    <dgm:cxn modelId="{0D5D4D6F-8DB4-4DA9-A312-530EAF6A2F41}" type="presOf" srcId="{26311E1B-B47C-445E-9F84-EAC2BBCBC6C1}" destId="{64864528-3BF4-4098-927F-7FEEF02D70B0}" srcOrd="0" destOrd="0" presId="urn:microsoft.com/office/officeart/2005/8/layout/hierarchy1"/>
    <dgm:cxn modelId="{37CC8971-EE0D-4C60-A8B7-6EBC9E136DFA}" type="presOf" srcId="{80497819-145C-4C5F-912D-71E7AFD8AEA5}" destId="{ABDB2A1C-583E-4D7C-9338-49E11A7AE1C1}" srcOrd="0" destOrd="0" presId="urn:microsoft.com/office/officeart/2005/8/layout/hierarchy1"/>
    <dgm:cxn modelId="{EC84F053-068B-4A9A-A1E7-ED28B25A70EF}" type="presOf" srcId="{D12C9293-83D0-4339-A989-932CBC6C4ED3}" destId="{77AD847F-782B-45DD-AB02-CCBEE73A5D67}" srcOrd="0" destOrd="0" presId="urn:microsoft.com/office/officeart/2005/8/layout/hierarchy1"/>
    <dgm:cxn modelId="{3C8D2254-E648-4101-A9A2-A3072913BFE6}" type="presOf" srcId="{80C20539-3998-4932-83F1-4931C950DA94}" destId="{41673DB0-A493-4623-9E7A-3B65FC4BC4D2}" srcOrd="0" destOrd="0" presId="urn:microsoft.com/office/officeart/2005/8/layout/hierarchy1"/>
    <dgm:cxn modelId="{00366474-AE2A-44F4-909C-E29C5B53D261}" type="presOf" srcId="{7365AAFC-EA99-4230-BCE1-9BF854F2A1E2}" destId="{75C5E80D-5128-42B2-82FC-B787D43B365A}" srcOrd="0" destOrd="0" presId="urn:microsoft.com/office/officeart/2005/8/layout/hierarchy1"/>
    <dgm:cxn modelId="{234B2F77-4723-4603-A00B-960459893861}" type="presOf" srcId="{6A7CCD91-15CF-48AB-972D-11EFF03267D6}" destId="{67C21B1C-A9C3-44DC-AD78-1A43D3F6CBB3}" srcOrd="0" destOrd="0" presId="urn:microsoft.com/office/officeart/2005/8/layout/hierarchy1"/>
    <dgm:cxn modelId="{4A9CF378-F4E7-4F34-A4EC-F1F59409644F}" type="presOf" srcId="{8F67BEFD-8212-48CC-A375-88F09B0ACCF5}" destId="{AEC34057-CC10-47A3-9AB1-DD150FC428EB}" srcOrd="0" destOrd="0" presId="urn:microsoft.com/office/officeart/2005/8/layout/hierarchy1"/>
    <dgm:cxn modelId="{AF96B883-B683-4F5C-9726-31205D1B869E}" srcId="{32E9615A-8CB5-4681-88FA-5B605AB6553B}" destId="{7365AAFC-EA99-4230-BCE1-9BF854F2A1E2}" srcOrd="0" destOrd="0" parTransId="{D12C9293-83D0-4339-A989-932CBC6C4ED3}" sibTransId="{AF75BEC7-B022-4BC4-8450-63566D5B0E09}"/>
    <dgm:cxn modelId="{A4466990-1AEB-46F5-9E06-842B0CCDBC3C}" type="presOf" srcId="{094E50B5-4541-4A5C-AEE9-DEF77D849928}" destId="{7819BFF0-8638-41B1-994F-C7804F3CA9A0}" srcOrd="0" destOrd="0" presId="urn:microsoft.com/office/officeart/2005/8/layout/hierarchy1"/>
    <dgm:cxn modelId="{88AEA596-9D8F-4337-88F8-02DA6B8A3E5A}" type="presOf" srcId="{0C1A4CC8-5F63-40CC-B787-EAF4785A69CC}" destId="{A910B460-2A33-4F3C-BAC7-F1FF3DCA758B}" srcOrd="0" destOrd="0" presId="urn:microsoft.com/office/officeart/2005/8/layout/hierarchy1"/>
    <dgm:cxn modelId="{45310C9E-75A4-45CE-AB24-E9F6EC39999F}" type="presOf" srcId="{41F2B90E-D63C-46D0-8296-A637B405B912}" destId="{26B873D7-81A0-48E9-BD4D-4AE1B1B41EF2}" srcOrd="0" destOrd="0" presId="urn:microsoft.com/office/officeart/2005/8/layout/hierarchy1"/>
    <dgm:cxn modelId="{2F966CA0-1145-4726-B9F0-AE515065F35B}" srcId="{094E50B5-4541-4A5C-AEE9-DEF77D849928}" destId="{4289281A-E936-4062-8FBE-2CF34618F30A}" srcOrd="0" destOrd="0" parTransId="{8F67BEFD-8212-48CC-A375-88F09B0ACCF5}" sibTransId="{51E7E6AF-2266-4159-9530-661FC7BCAFDA}"/>
    <dgm:cxn modelId="{63B602A5-662F-41DF-B7D2-FB36E0FACCB9}" type="presOf" srcId="{AC45C66C-1DE7-4D92-897A-15066BBD749E}" destId="{6BA13F86-9D83-4B78-BCE9-52BCD182BFEA}" srcOrd="0" destOrd="0" presId="urn:microsoft.com/office/officeart/2005/8/layout/hierarchy1"/>
    <dgm:cxn modelId="{DC4778A7-B728-4D67-8B03-E6DB21205914}" srcId="{4289281A-E936-4062-8FBE-2CF34618F30A}" destId="{26311E1B-B47C-445E-9F84-EAC2BBCBC6C1}" srcOrd="2" destOrd="0" parTransId="{B2C1F563-C751-46BC-9956-9CE2FEA0948C}" sibTransId="{1146BEC7-B6B7-4DAD-B86F-E5311A2D7FB3}"/>
    <dgm:cxn modelId="{0D6496C0-B30B-4D4F-8837-FEFCE5679C6C}" srcId="{094E50B5-4541-4A5C-AEE9-DEF77D849928}" destId="{C49E12DB-2AF1-46CA-8708-FB96538A81AA}" srcOrd="1" destOrd="0" parTransId="{2BB8E5D8-85B8-4A0E-9D2C-32416D692F37}" sibTransId="{2F752272-1CE9-4799-8A72-12121A4F00B9}"/>
    <dgm:cxn modelId="{B7A206C3-B3FB-402F-9938-BAB1CEF35E7D}" type="presOf" srcId="{C49E12DB-2AF1-46CA-8708-FB96538A81AA}" destId="{BF752660-27BB-4775-8EA1-68514AEC9E2C}" srcOrd="0" destOrd="0" presId="urn:microsoft.com/office/officeart/2005/8/layout/hierarchy1"/>
    <dgm:cxn modelId="{328A99C4-C91C-40BD-A4BA-2138BC494288}" srcId="{26311E1B-B47C-445E-9F84-EAC2BBCBC6C1}" destId="{0C1A4CC8-5F63-40CC-B787-EAF4785A69CC}" srcOrd="0" destOrd="0" parTransId="{CD80B63B-730B-4A86-8A00-9932B8F45C87}" sibTransId="{E7EDA777-37E3-43BD-975A-B6FF41BDE32C}"/>
    <dgm:cxn modelId="{C1028ACE-0E41-4C96-9EE4-A8737D3DAE89}" type="presOf" srcId="{88915B9F-8B5F-4F62-9B76-51807DEBC3E7}" destId="{A54876CE-A1F8-47B5-8234-10B91CA488D1}" srcOrd="0" destOrd="0" presId="urn:microsoft.com/office/officeart/2005/8/layout/hierarchy1"/>
    <dgm:cxn modelId="{01DBE6D2-6BFA-4DF7-88CC-035470AABF86}" srcId="{C49E12DB-2AF1-46CA-8708-FB96538A81AA}" destId="{32E9615A-8CB5-4681-88FA-5B605AB6553B}" srcOrd="1" destOrd="0" parTransId="{AC45C66C-1DE7-4D92-897A-15066BBD749E}" sibTransId="{B0893B97-9ED5-4D87-9F15-77FDEAD39215}"/>
    <dgm:cxn modelId="{AE324BDB-A267-4DC9-923B-2892B6B1B8D2}" srcId="{4289281A-E936-4062-8FBE-2CF34618F30A}" destId="{E70AD6DA-FD4B-4EC8-89D4-AD93EE21308E}" srcOrd="0" destOrd="0" parTransId="{41F2B90E-D63C-46D0-8296-A637B405B912}" sibTransId="{AF8D58EB-60CE-40BB-96CE-2D902E70DFE5}"/>
    <dgm:cxn modelId="{6828DADD-77CA-4DB3-954A-74B9368B706E}" srcId="{4289281A-E936-4062-8FBE-2CF34618F30A}" destId="{80497819-145C-4C5F-912D-71E7AFD8AEA5}" srcOrd="1" destOrd="0" parTransId="{35D8601F-0E05-4CAF-BD97-6A0D833F555E}" sibTransId="{00AE2A02-0A27-4A4C-9705-FD220DE4D12B}"/>
    <dgm:cxn modelId="{863D48E8-3B56-42FD-929B-9474D09A6E33}" srcId="{4289281A-E936-4062-8FBE-2CF34618F30A}" destId="{838C89EF-8650-4C9B-8B13-C95752551ABA}" srcOrd="3" destOrd="0" parTransId="{E95DF262-A56C-48C3-89A1-6AFA183F47CA}" sibTransId="{C9FA3BBE-1ED6-4376-B272-523A73DE974E}"/>
    <dgm:cxn modelId="{ADEB9FEB-F760-4B75-B1E6-BDB239C5D3F5}" type="presOf" srcId="{32E9615A-8CB5-4681-88FA-5B605AB6553B}" destId="{FAE28008-386B-41E7-B1BA-B285E6F3CC71}" srcOrd="0" destOrd="0" presId="urn:microsoft.com/office/officeart/2005/8/layout/hierarchy1"/>
    <dgm:cxn modelId="{1AB442F1-C9FD-4CAB-A9EB-63B6D8DAE14B}" type="presOf" srcId="{2BB8E5D8-85B8-4A0E-9D2C-32416D692F37}" destId="{DD35E74E-E4E4-4DFB-8E31-EBEAED4A5D27}" srcOrd="0" destOrd="0" presId="urn:microsoft.com/office/officeart/2005/8/layout/hierarchy1"/>
    <dgm:cxn modelId="{9FD152F6-91D2-4B0E-8172-FDB4932E0EDD}" srcId="{80C20539-3998-4932-83F1-4931C950DA94}" destId="{5EAA38A8-9DAD-44B5-B3AA-119C44E8F77C}" srcOrd="0" destOrd="0" parTransId="{88915B9F-8B5F-4F62-9B76-51807DEBC3E7}" sibTransId="{48AAF79B-F0EB-4B7F-9344-9F88E079E831}"/>
    <dgm:cxn modelId="{493AB5FD-7207-4156-BDA4-7DE2509E8FA2}" srcId="{C49E12DB-2AF1-46CA-8708-FB96538A81AA}" destId="{80C20539-3998-4932-83F1-4931C950DA94}" srcOrd="0" destOrd="0" parTransId="{AFE6D7FE-5186-4D05-858C-68EA89B281C2}" sibTransId="{77B741E6-5C40-4483-A30B-4229C366CC40}"/>
    <dgm:cxn modelId="{2E506E73-CE6D-4ED3-81EC-1B6AFE4EC046}" type="presParOf" srcId="{67C21B1C-A9C3-44DC-AD78-1A43D3F6CBB3}" destId="{26E9284B-CAB5-41B2-80AE-542F74579953}" srcOrd="0" destOrd="0" presId="urn:microsoft.com/office/officeart/2005/8/layout/hierarchy1"/>
    <dgm:cxn modelId="{A9569DB4-4652-40FD-9D43-C6635E7ED1DD}" type="presParOf" srcId="{26E9284B-CAB5-41B2-80AE-542F74579953}" destId="{1E0B6863-8525-4D9C-98B5-7DB5CA96A1A8}" srcOrd="0" destOrd="0" presId="urn:microsoft.com/office/officeart/2005/8/layout/hierarchy1"/>
    <dgm:cxn modelId="{BDE20A8C-0683-4586-86C4-280A9C3D6505}" type="presParOf" srcId="{1E0B6863-8525-4D9C-98B5-7DB5CA96A1A8}" destId="{D6902508-2DCB-4E1E-9BBD-367B7E53DE36}" srcOrd="0" destOrd="0" presId="urn:microsoft.com/office/officeart/2005/8/layout/hierarchy1"/>
    <dgm:cxn modelId="{06B01F07-53B1-4EDA-8C81-564C9CE11A2A}" type="presParOf" srcId="{1E0B6863-8525-4D9C-98B5-7DB5CA96A1A8}" destId="{7819BFF0-8638-41B1-994F-C7804F3CA9A0}" srcOrd="1" destOrd="0" presId="urn:microsoft.com/office/officeart/2005/8/layout/hierarchy1"/>
    <dgm:cxn modelId="{D64C498F-9A86-449B-A231-BD59D77DA6C2}" type="presParOf" srcId="{26E9284B-CAB5-41B2-80AE-542F74579953}" destId="{5FA7F84B-3BEA-40B1-9706-18AB3365F446}" srcOrd="1" destOrd="0" presId="urn:microsoft.com/office/officeart/2005/8/layout/hierarchy1"/>
    <dgm:cxn modelId="{1BF07828-96B5-49DF-B5CF-95E2AB357286}" type="presParOf" srcId="{5FA7F84B-3BEA-40B1-9706-18AB3365F446}" destId="{AEC34057-CC10-47A3-9AB1-DD150FC428EB}" srcOrd="0" destOrd="0" presId="urn:microsoft.com/office/officeart/2005/8/layout/hierarchy1"/>
    <dgm:cxn modelId="{4D313D20-D147-4B60-8302-91933665BCAD}" type="presParOf" srcId="{5FA7F84B-3BEA-40B1-9706-18AB3365F446}" destId="{83FFDC30-C90C-41EF-B474-1F37DB260102}" srcOrd="1" destOrd="0" presId="urn:microsoft.com/office/officeart/2005/8/layout/hierarchy1"/>
    <dgm:cxn modelId="{A3746FE4-9F5D-482A-847F-8D90C0667B87}" type="presParOf" srcId="{83FFDC30-C90C-41EF-B474-1F37DB260102}" destId="{6E952189-645F-4703-BAA0-5B359D9EE9B1}" srcOrd="0" destOrd="0" presId="urn:microsoft.com/office/officeart/2005/8/layout/hierarchy1"/>
    <dgm:cxn modelId="{7CB39034-A767-4E2E-A2BC-5E2F255B979F}" type="presParOf" srcId="{6E952189-645F-4703-BAA0-5B359D9EE9B1}" destId="{498A83DA-C1A3-437F-B49A-EED1C114AC5E}" srcOrd="0" destOrd="0" presId="urn:microsoft.com/office/officeart/2005/8/layout/hierarchy1"/>
    <dgm:cxn modelId="{76DD677E-810B-4D10-B66C-53B49437B9F1}" type="presParOf" srcId="{6E952189-645F-4703-BAA0-5B359D9EE9B1}" destId="{DFBFC018-A5D2-4A68-9AF6-1EAD4715CD77}" srcOrd="1" destOrd="0" presId="urn:microsoft.com/office/officeart/2005/8/layout/hierarchy1"/>
    <dgm:cxn modelId="{8F9D141C-9A33-456A-8A47-982ACC03A780}" type="presParOf" srcId="{83FFDC30-C90C-41EF-B474-1F37DB260102}" destId="{FA489080-CA81-412B-980A-FDF59BD0AC35}" srcOrd="1" destOrd="0" presId="urn:microsoft.com/office/officeart/2005/8/layout/hierarchy1"/>
    <dgm:cxn modelId="{E024DDDA-0566-4469-9559-8AA380FE1D7B}" type="presParOf" srcId="{FA489080-CA81-412B-980A-FDF59BD0AC35}" destId="{26B873D7-81A0-48E9-BD4D-4AE1B1B41EF2}" srcOrd="0" destOrd="0" presId="urn:microsoft.com/office/officeart/2005/8/layout/hierarchy1"/>
    <dgm:cxn modelId="{F58D9EB7-3D2D-4952-947A-926C0C1E63C0}" type="presParOf" srcId="{FA489080-CA81-412B-980A-FDF59BD0AC35}" destId="{A264C391-78C6-4021-BC3D-9B7C66133DEC}" srcOrd="1" destOrd="0" presId="urn:microsoft.com/office/officeart/2005/8/layout/hierarchy1"/>
    <dgm:cxn modelId="{1B018899-116E-499A-8406-BF0A926C1545}" type="presParOf" srcId="{A264C391-78C6-4021-BC3D-9B7C66133DEC}" destId="{79206592-093C-4572-81AC-DE4A01623643}" srcOrd="0" destOrd="0" presId="urn:microsoft.com/office/officeart/2005/8/layout/hierarchy1"/>
    <dgm:cxn modelId="{65D79F18-8846-460E-B9DC-E7BFE6394AF5}" type="presParOf" srcId="{79206592-093C-4572-81AC-DE4A01623643}" destId="{5F8E7685-D42E-47B9-8144-F6EF7BB16931}" srcOrd="0" destOrd="0" presId="urn:microsoft.com/office/officeart/2005/8/layout/hierarchy1"/>
    <dgm:cxn modelId="{B0785C37-9444-4277-ADE0-18F7B007D9CC}" type="presParOf" srcId="{79206592-093C-4572-81AC-DE4A01623643}" destId="{036CE936-E468-4211-804A-23969B057B49}" srcOrd="1" destOrd="0" presId="urn:microsoft.com/office/officeart/2005/8/layout/hierarchy1"/>
    <dgm:cxn modelId="{C8DD0082-1043-4E67-A3B3-634E13AC20B4}" type="presParOf" srcId="{A264C391-78C6-4021-BC3D-9B7C66133DEC}" destId="{94490B47-89C9-4C15-84B6-5C514FEF0116}" srcOrd="1" destOrd="0" presId="urn:microsoft.com/office/officeart/2005/8/layout/hierarchy1"/>
    <dgm:cxn modelId="{0BE06775-706D-42FA-998E-F04822A373DF}" type="presParOf" srcId="{FA489080-CA81-412B-980A-FDF59BD0AC35}" destId="{B20E8BC4-7607-415D-8FBF-EFBB3BF1A49B}" srcOrd="2" destOrd="0" presId="urn:microsoft.com/office/officeart/2005/8/layout/hierarchy1"/>
    <dgm:cxn modelId="{013B92E6-C288-454E-8018-C2F58219C1DB}" type="presParOf" srcId="{FA489080-CA81-412B-980A-FDF59BD0AC35}" destId="{FBE2DCAE-33D8-46CD-84FF-682EFD998FA4}" srcOrd="3" destOrd="0" presId="urn:microsoft.com/office/officeart/2005/8/layout/hierarchy1"/>
    <dgm:cxn modelId="{87A4C080-EF3C-4B5A-BE8B-77C1C0F91C97}" type="presParOf" srcId="{FBE2DCAE-33D8-46CD-84FF-682EFD998FA4}" destId="{60AA4348-8806-402D-AC77-AB522CBCB78E}" srcOrd="0" destOrd="0" presId="urn:microsoft.com/office/officeart/2005/8/layout/hierarchy1"/>
    <dgm:cxn modelId="{96A78868-79EF-40E4-999E-56EF3B902663}" type="presParOf" srcId="{60AA4348-8806-402D-AC77-AB522CBCB78E}" destId="{A9D6617E-A787-4378-AB8B-5529FD6B4FC3}" srcOrd="0" destOrd="0" presId="urn:microsoft.com/office/officeart/2005/8/layout/hierarchy1"/>
    <dgm:cxn modelId="{40F69F59-CBA4-4497-AE84-81ED76E1895D}" type="presParOf" srcId="{60AA4348-8806-402D-AC77-AB522CBCB78E}" destId="{ABDB2A1C-583E-4D7C-9338-49E11A7AE1C1}" srcOrd="1" destOrd="0" presId="urn:microsoft.com/office/officeart/2005/8/layout/hierarchy1"/>
    <dgm:cxn modelId="{96637927-D721-41B7-A8A5-EC6FD7175CDE}" type="presParOf" srcId="{FBE2DCAE-33D8-46CD-84FF-682EFD998FA4}" destId="{C821D528-685B-46FD-8D38-53C52F793407}" srcOrd="1" destOrd="0" presId="urn:microsoft.com/office/officeart/2005/8/layout/hierarchy1"/>
    <dgm:cxn modelId="{7A08198B-1370-4C79-861A-8616A06F8D4A}" type="presParOf" srcId="{FA489080-CA81-412B-980A-FDF59BD0AC35}" destId="{9D7BBB07-7846-4E7F-B9E5-DAF84569DCF0}" srcOrd="4" destOrd="0" presId="urn:microsoft.com/office/officeart/2005/8/layout/hierarchy1"/>
    <dgm:cxn modelId="{90A45ABE-CCAC-46F4-86D1-3B8436E1EF1F}" type="presParOf" srcId="{FA489080-CA81-412B-980A-FDF59BD0AC35}" destId="{B151CAC8-E42E-459B-B8F4-12EC7EDE97D0}" srcOrd="5" destOrd="0" presId="urn:microsoft.com/office/officeart/2005/8/layout/hierarchy1"/>
    <dgm:cxn modelId="{18F30AE6-4D44-4DAC-83A1-155F9A3B4F8F}" type="presParOf" srcId="{B151CAC8-E42E-459B-B8F4-12EC7EDE97D0}" destId="{849F7E4C-3E20-44FD-BF42-DB7916B2DF94}" srcOrd="0" destOrd="0" presId="urn:microsoft.com/office/officeart/2005/8/layout/hierarchy1"/>
    <dgm:cxn modelId="{0AC0DC61-67EB-4071-9624-C096E1542D81}" type="presParOf" srcId="{849F7E4C-3E20-44FD-BF42-DB7916B2DF94}" destId="{085855F7-544C-410E-8B0B-3ABE6FBE985A}" srcOrd="0" destOrd="0" presId="urn:microsoft.com/office/officeart/2005/8/layout/hierarchy1"/>
    <dgm:cxn modelId="{6060AE41-C9DA-45B4-A316-3C2F0A59F9C7}" type="presParOf" srcId="{849F7E4C-3E20-44FD-BF42-DB7916B2DF94}" destId="{64864528-3BF4-4098-927F-7FEEF02D70B0}" srcOrd="1" destOrd="0" presId="urn:microsoft.com/office/officeart/2005/8/layout/hierarchy1"/>
    <dgm:cxn modelId="{9190611A-C69F-4D89-BD64-A01DEE9F0FAB}" type="presParOf" srcId="{B151CAC8-E42E-459B-B8F4-12EC7EDE97D0}" destId="{C01A0C60-834A-40DA-A194-AB1358835F99}" srcOrd="1" destOrd="0" presId="urn:microsoft.com/office/officeart/2005/8/layout/hierarchy1"/>
    <dgm:cxn modelId="{7DC2D45A-B0AB-4834-9908-0CF63F943596}" type="presParOf" srcId="{C01A0C60-834A-40DA-A194-AB1358835F99}" destId="{35FEF6DB-EADD-40DA-AFA3-65F5FDB39BCD}" srcOrd="0" destOrd="0" presId="urn:microsoft.com/office/officeart/2005/8/layout/hierarchy1"/>
    <dgm:cxn modelId="{CAA29908-0F37-464F-9F03-1D09F7D6DFF1}" type="presParOf" srcId="{C01A0C60-834A-40DA-A194-AB1358835F99}" destId="{11667527-F2F5-4AED-8DF3-AB8198264B68}" srcOrd="1" destOrd="0" presId="urn:microsoft.com/office/officeart/2005/8/layout/hierarchy1"/>
    <dgm:cxn modelId="{D02988DE-713E-4101-886C-7FCBD3EC7171}" type="presParOf" srcId="{11667527-F2F5-4AED-8DF3-AB8198264B68}" destId="{A5B7DF2A-A712-475D-B3B0-E3814FCE6FB9}" srcOrd="0" destOrd="0" presId="urn:microsoft.com/office/officeart/2005/8/layout/hierarchy1"/>
    <dgm:cxn modelId="{6BB62CA4-B5CA-4B3C-8F54-94C4D625078F}" type="presParOf" srcId="{A5B7DF2A-A712-475D-B3B0-E3814FCE6FB9}" destId="{917BEA0E-4A32-454C-93B7-098F54CF007C}" srcOrd="0" destOrd="0" presId="urn:microsoft.com/office/officeart/2005/8/layout/hierarchy1"/>
    <dgm:cxn modelId="{2DAEDDB6-89AB-4236-8888-289792E238BF}" type="presParOf" srcId="{A5B7DF2A-A712-475D-B3B0-E3814FCE6FB9}" destId="{A910B460-2A33-4F3C-BAC7-F1FF3DCA758B}" srcOrd="1" destOrd="0" presId="urn:microsoft.com/office/officeart/2005/8/layout/hierarchy1"/>
    <dgm:cxn modelId="{FED0FB68-E07A-4915-A5BC-2A3E86814926}" type="presParOf" srcId="{11667527-F2F5-4AED-8DF3-AB8198264B68}" destId="{F51B962D-D6D3-4D43-B3DF-1E323B95FC23}" srcOrd="1" destOrd="0" presId="urn:microsoft.com/office/officeart/2005/8/layout/hierarchy1"/>
    <dgm:cxn modelId="{D60ACC6D-662F-4AA2-B922-862FF73DE6BA}" type="presParOf" srcId="{FA489080-CA81-412B-980A-FDF59BD0AC35}" destId="{4B603319-7935-4C01-8BF6-818E50C99399}" srcOrd="6" destOrd="0" presId="urn:microsoft.com/office/officeart/2005/8/layout/hierarchy1"/>
    <dgm:cxn modelId="{5F9A8A1D-D1E9-40F4-A82D-3F00DF12784B}" type="presParOf" srcId="{FA489080-CA81-412B-980A-FDF59BD0AC35}" destId="{E4C91F29-910B-4E7C-9FC6-FDE529E4C820}" srcOrd="7" destOrd="0" presId="urn:microsoft.com/office/officeart/2005/8/layout/hierarchy1"/>
    <dgm:cxn modelId="{80FC977F-C18D-4442-B629-B66B8907D7F2}" type="presParOf" srcId="{E4C91F29-910B-4E7C-9FC6-FDE529E4C820}" destId="{597E756D-CAB4-443E-908E-9D4636FC530F}" srcOrd="0" destOrd="0" presId="urn:microsoft.com/office/officeart/2005/8/layout/hierarchy1"/>
    <dgm:cxn modelId="{05B92662-6F28-47A7-99EB-031DD2FB7D0D}" type="presParOf" srcId="{597E756D-CAB4-443E-908E-9D4636FC530F}" destId="{43A6642D-47E1-4413-BA60-39CF1CEF6F50}" srcOrd="0" destOrd="0" presId="urn:microsoft.com/office/officeart/2005/8/layout/hierarchy1"/>
    <dgm:cxn modelId="{4F6E70BA-88BD-4666-A78A-8411729407F0}" type="presParOf" srcId="{597E756D-CAB4-443E-908E-9D4636FC530F}" destId="{0E637873-5683-44A8-A7A8-956B94D268C5}" srcOrd="1" destOrd="0" presId="urn:microsoft.com/office/officeart/2005/8/layout/hierarchy1"/>
    <dgm:cxn modelId="{10DEB6B6-66BD-4E91-B666-EFC4F45C6FD9}" type="presParOf" srcId="{E4C91F29-910B-4E7C-9FC6-FDE529E4C820}" destId="{78CC0A39-62A5-4524-A349-A8E67F067E96}" srcOrd="1" destOrd="0" presId="urn:microsoft.com/office/officeart/2005/8/layout/hierarchy1"/>
    <dgm:cxn modelId="{49727144-8222-4062-AB57-576C454EF3F2}" type="presParOf" srcId="{5FA7F84B-3BEA-40B1-9706-18AB3365F446}" destId="{DD35E74E-E4E4-4DFB-8E31-EBEAED4A5D27}" srcOrd="2" destOrd="0" presId="urn:microsoft.com/office/officeart/2005/8/layout/hierarchy1"/>
    <dgm:cxn modelId="{649C7B48-31ED-4826-B95A-8B706858AB99}" type="presParOf" srcId="{5FA7F84B-3BEA-40B1-9706-18AB3365F446}" destId="{9C5CF5AA-57F7-49C2-AF30-554626B6D74E}" srcOrd="3" destOrd="0" presId="urn:microsoft.com/office/officeart/2005/8/layout/hierarchy1"/>
    <dgm:cxn modelId="{A0F862B8-D3EA-46A3-8754-706980534139}" type="presParOf" srcId="{9C5CF5AA-57F7-49C2-AF30-554626B6D74E}" destId="{EFC31F32-572D-4500-A22B-E4B144691B49}" srcOrd="0" destOrd="0" presId="urn:microsoft.com/office/officeart/2005/8/layout/hierarchy1"/>
    <dgm:cxn modelId="{AF754E99-5F45-4A2A-B507-B6E7C5F1DC14}" type="presParOf" srcId="{EFC31F32-572D-4500-A22B-E4B144691B49}" destId="{B943CD9E-17CB-4BE4-8D44-AE7396E47BD1}" srcOrd="0" destOrd="0" presId="urn:microsoft.com/office/officeart/2005/8/layout/hierarchy1"/>
    <dgm:cxn modelId="{304FA224-92AC-4913-9C9D-BF68EDE314CA}" type="presParOf" srcId="{EFC31F32-572D-4500-A22B-E4B144691B49}" destId="{BF752660-27BB-4775-8EA1-68514AEC9E2C}" srcOrd="1" destOrd="0" presId="urn:microsoft.com/office/officeart/2005/8/layout/hierarchy1"/>
    <dgm:cxn modelId="{F4A19E03-7969-4B82-86EC-ABBE2E03EC50}" type="presParOf" srcId="{9C5CF5AA-57F7-49C2-AF30-554626B6D74E}" destId="{6998FF7A-5974-4D55-B0A1-A39A5D1505C6}" srcOrd="1" destOrd="0" presId="urn:microsoft.com/office/officeart/2005/8/layout/hierarchy1"/>
    <dgm:cxn modelId="{F0BBD716-5460-4C8F-BF3B-C6CD7B6AB291}" type="presParOf" srcId="{6998FF7A-5974-4D55-B0A1-A39A5D1505C6}" destId="{C172AC99-D2F9-416C-8482-589CA1037C3E}" srcOrd="0" destOrd="0" presId="urn:microsoft.com/office/officeart/2005/8/layout/hierarchy1"/>
    <dgm:cxn modelId="{FB83B100-A378-46D0-908A-74C676A90B93}" type="presParOf" srcId="{6998FF7A-5974-4D55-B0A1-A39A5D1505C6}" destId="{90B3A572-7AF8-4633-B625-54A3A14E0A54}" srcOrd="1" destOrd="0" presId="urn:microsoft.com/office/officeart/2005/8/layout/hierarchy1"/>
    <dgm:cxn modelId="{60177D9C-8CDD-4A8F-BBF2-02043195884B}" type="presParOf" srcId="{90B3A572-7AF8-4633-B625-54A3A14E0A54}" destId="{1D8DAB13-5E02-4C24-85C0-83721F93EC77}" srcOrd="0" destOrd="0" presId="urn:microsoft.com/office/officeart/2005/8/layout/hierarchy1"/>
    <dgm:cxn modelId="{1BBE1485-7B0A-4772-A3B8-AFC81624B8F0}" type="presParOf" srcId="{1D8DAB13-5E02-4C24-85C0-83721F93EC77}" destId="{03AD5C30-4F62-4B1C-929C-420AD1FD8D30}" srcOrd="0" destOrd="0" presId="urn:microsoft.com/office/officeart/2005/8/layout/hierarchy1"/>
    <dgm:cxn modelId="{0E9C5914-C611-4B43-ABEB-6D3CD9A41B5B}" type="presParOf" srcId="{1D8DAB13-5E02-4C24-85C0-83721F93EC77}" destId="{41673DB0-A493-4623-9E7A-3B65FC4BC4D2}" srcOrd="1" destOrd="0" presId="urn:microsoft.com/office/officeart/2005/8/layout/hierarchy1"/>
    <dgm:cxn modelId="{C90372D4-67D1-4BCD-9188-74A5513E2750}" type="presParOf" srcId="{90B3A572-7AF8-4633-B625-54A3A14E0A54}" destId="{20AC6126-5D9A-4790-AFD9-A66B17678C24}" srcOrd="1" destOrd="0" presId="urn:microsoft.com/office/officeart/2005/8/layout/hierarchy1"/>
    <dgm:cxn modelId="{081FC62D-E084-43B2-89F6-8A9FEFC22562}" type="presParOf" srcId="{20AC6126-5D9A-4790-AFD9-A66B17678C24}" destId="{A54876CE-A1F8-47B5-8234-10B91CA488D1}" srcOrd="0" destOrd="0" presId="urn:microsoft.com/office/officeart/2005/8/layout/hierarchy1"/>
    <dgm:cxn modelId="{90151BE3-57DF-43F8-B82D-0D6C948C6A12}" type="presParOf" srcId="{20AC6126-5D9A-4790-AFD9-A66B17678C24}" destId="{B891BE9E-B0B6-4684-AE08-C1445B7416E5}" srcOrd="1" destOrd="0" presId="urn:microsoft.com/office/officeart/2005/8/layout/hierarchy1"/>
    <dgm:cxn modelId="{45E76140-6070-46FF-9374-F2B463989F29}" type="presParOf" srcId="{B891BE9E-B0B6-4684-AE08-C1445B7416E5}" destId="{97FC01F8-52E1-4FA7-8D7C-8F4D0F62C968}" srcOrd="0" destOrd="0" presId="urn:microsoft.com/office/officeart/2005/8/layout/hierarchy1"/>
    <dgm:cxn modelId="{B6676867-92A5-426C-B595-149E10AF3C9F}" type="presParOf" srcId="{97FC01F8-52E1-4FA7-8D7C-8F4D0F62C968}" destId="{E5EC7D20-8F0A-41FB-BEBF-AE9925BC9CFE}" srcOrd="0" destOrd="0" presId="urn:microsoft.com/office/officeart/2005/8/layout/hierarchy1"/>
    <dgm:cxn modelId="{8BE40443-3D59-493A-BCF2-EE320B23A8EB}" type="presParOf" srcId="{97FC01F8-52E1-4FA7-8D7C-8F4D0F62C968}" destId="{CF566830-C565-48AE-9040-56A2E37C6AF8}" srcOrd="1" destOrd="0" presId="urn:microsoft.com/office/officeart/2005/8/layout/hierarchy1"/>
    <dgm:cxn modelId="{E90C1A95-C2EF-4D81-A5A7-853DB00B3A92}" type="presParOf" srcId="{B891BE9E-B0B6-4684-AE08-C1445B7416E5}" destId="{DCDE97B8-B723-4820-A55E-E88E60ECC02E}" srcOrd="1" destOrd="0" presId="urn:microsoft.com/office/officeart/2005/8/layout/hierarchy1"/>
    <dgm:cxn modelId="{22AE55F6-00AE-4BA5-B09D-C1037D49B4ED}" type="presParOf" srcId="{20AC6126-5D9A-4790-AFD9-A66B17678C24}" destId="{02B94F1D-3E71-4B66-8EFD-7073FAF4E3B1}" srcOrd="2" destOrd="0" presId="urn:microsoft.com/office/officeart/2005/8/layout/hierarchy1"/>
    <dgm:cxn modelId="{D6E8B4DD-F0FC-4C5E-8355-33DEA5252F6E}" type="presParOf" srcId="{20AC6126-5D9A-4790-AFD9-A66B17678C24}" destId="{77C63869-36E1-4F38-A743-A7C5F75AB216}" srcOrd="3" destOrd="0" presId="urn:microsoft.com/office/officeart/2005/8/layout/hierarchy1"/>
    <dgm:cxn modelId="{B43F45A9-1C53-4791-A0D5-41616A577023}" type="presParOf" srcId="{77C63869-36E1-4F38-A743-A7C5F75AB216}" destId="{31D2A611-5BE0-4B87-9302-02024AA680EF}" srcOrd="0" destOrd="0" presId="urn:microsoft.com/office/officeart/2005/8/layout/hierarchy1"/>
    <dgm:cxn modelId="{5A195AAA-BBFE-46B9-B87B-C3DD266060F7}" type="presParOf" srcId="{31D2A611-5BE0-4B87-9302-02024AA680EF}" destId="{43E7D2A4-818F-4C89-B5B6-8ED30FA8F517}" srcOrd="0" destOrd="0" presId="urn:microsoft.com/office/officeart/2005/8/layout/hierarchy1"/>
    <dgm:cxn modelId="{CD8E883C-5232-4F48-87F1-4B7A2F7E64DF}" type="presParOf" srcId="{31D2A611-5BE0-4B87-9302-02024AA680EF}" destId="{7BD3603A-B6A7-42CE-9B78-11172718E10C}" srcOrd="1" destOrd="0" presId="urn:microsoft.com/office/officeart/2005/8/layout/hierarchy1"/>
    <dgm:cxn modelId="{E63808B3-E4E5-47C8-8797-FB08B209CDBD}" type="presParOf" srcId="{77C63869-36E1-4F38-A743-A7C5F75AB216}" destId="{52CB019F-BCEA-4899-9A8D-AD8324B02CD2}" srcOrd="1" destOrd="0" presId="urn:microsoft.com/office/officeart/2005/8/layout/hierarchy1"/>
    <dgm:cxn modelId="{4FF39642-97F4-45F2-9AA0-C5DDA376FD7D}" type="presParOf" srcId="{6998FF7A-5974-4D55-B0A1-A39A5D1505C6}" destId="{6BA13F86-9D83-4B78-BCE9-52BCD182BFEA}" srcOrd="2" destOrd="0" presId="urn:microsoft.com/office/officeart/2005/8/layout/hierarchy1"/>
    <dgm:cxn modelId="{EF3D191C-5E96-49BD-8CA4-F8DA5BAFF830}" type="presParOf" srcId="{6998FF7A-5974-4D55-B0A1-A39A5D1505C6}" destId="{1C00D6A6-6F59-4C78-BFED-6A9823E17C36}" srcOrd="3" destOrd="0" presId="urn:microsoft.com/office/officeart/2005/8/layout/hierarchy1"/>
    <dgm:cxn modelId="{A46FB7C9-97EE-4B3A-94CA-95174013FE86}" type="presParOf" srcId="{1C00D6A6-6F59-4C78-BFED-6A9823E17C36}" destId="{A6C359EE-39CA-4B5D-8A0A-ED42D061E03A}" srcOrd="0" destOrd="0" presId="urn:microsoft.com/office/officeart/2005/8/layout/hierarchy1"/>
    <dgm:cxn modelId="{4A8A33FC-E767-4D7A-89E0-7849EB535586}" type="presParOf" srcId="{A6C359EE-39CA-4B5D-8A0A-ED42D061E03A}" destId="{CBB69410-C4E0-4011-9790-D153B5F34169}" srcOrd="0" destOrd="0" presId="urn:microsoft.com/office/officeart/2005/8/layout/hierarchy1"/>
    <dgm:cxn modelId="{556DCE24-909F-4AA4-9D8F-7F7FF8655154}" type="presParOf" srcId="{A6C359EE-39CA-4B5D-8A0A-ED42D061E03A}" destId="{FAE28008-386B-41E7-B1BA-B285E6F3CC71}" srcOrd="1" destOrd="0" presId="urn:microsoft.com/office/officeart/2005/8/layout/hierarchy1"/>
    <dgm:cxn modelId="{07D66529-723A-4DED-BBCF-B6AFDB4FD716}" type="presParOf" srcId="{1C00D6A6-6F59-4C78-BFED-6A9823E17C36}" destId="{F2E4B9B1-62AC-411E-870E-C448DD8D7ED8}" srcOrd="1" destOrd="0" presId="urn:microsoft.com/office/officeart/2005/8/layout/hierarchy1"/>
    <dgm:cxn modelId="{74D4E084-56B5-48DA-A689-DD13F9B1C7B4}" type="presParOf" srcId="{F2E4B9B1-62AC-411E-870E-C448DD8D7ED8}" destId="{77AD847F-782B-45DD-AB02-CCBEE73A5D67}" srcOrd="0" destOrd="0" presId="urn:microsoft.com/office/officeart/2005/8/layout/hierarchy1"/>
    <dgm:cxn modelId="{4CD56D8F-B69D-4EB1-9966-24117BD74819}" type="presParOf" srcId="{F2E4B9B1-62AC-411E-870E-C448DD8D7ED8}" destId="{090DDB11-AE8E-44CB-932C-AD40E8BECD7E}" srcOrd="1" destOrd="0" presId="urn:microsoft.com/office/officeart/2005/8/layout/hierarchy1"/>
    <dgm:cxn modelId="{6E1C4EFC-B246-4222-A4BE-A53F29310C10}" type="presParOf" srcId="{090DDB11-AE8E-44CB-932C-AD40E8BECD7E}" destId="{30BE1BB5-55BA-477E-98E5-5D66DAFAC1B3}" srcOrd="0" destOrd="0" presId="urn:microsoft.com/office/officeart/2005/8/layout/hierarchy1"/>
    <dgm:cxn modelId="{258409D3-31E4-45C7-8E81-4F196B43829B}" type="presParOf" srcId="{30BE1BB5-55BA-477E-98E5-5D66DAFAC1B3}" destId="{4E6400D0-231F-42F6-91EE-E5E8C3DA3A52}" srcOrd="0" destOrd="0" presId="urn:microsoft.com/office/officeart/2005/8/layout/hierarchy1"/>
    <dgm:cxn modelId="{1617D757-B3C6-40C3-8648-396404A0865E}" type="presParOf" srcId="{30BE1BB5-55BA-477E-98E5-5D66DAFAC1B3}" destId="{75C5E80D-5128-42B2-82FC-B787D43B365A}" srcOrd="1" destOrd="0" presId="urn:microsoft.com/office/officeart/2005/8/layout/hierarchy1"/>
    <dgm:cxn modelId="{0D3700FB-7A43-4013-B062-13BE92AFBDE1}" type="presParOf" srcId="{090DDB11-AE8E-44CB-932C-AD40E8BECD7E}" destId="{EE8AA5FE-CAC1-4EC2-8754-12525E17706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0903753-D9E8-4CC7-BE11-BE538B6E5FF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CC644849-A3DC-42CA-A97B-FF0DDCE146AB}">
      <dgm:prSet phldrT="[Text]"/>
      <dgm:spPr/>
      <dgm:t>
        <a:bodyPr/>
        <a:lstStyle/>
        <a:p>
          <a:pPr rtl="1"/>
          <a:r>
            <a:rPr lang="he-IL" dirty="0"/>
            <a:t>חשוד על השבועה</a:t>
          </a:r>
        </a:p>
      </dgm:t>
    </dgm:pt>
    <dgm:pt modelId="{D363769C-4505-4459-8A71-B76AC32BC939}" type="parTrans" cxnId="{E9E7EFA6-31BF-400B-98AE-30A9F4B1E2D3}">
      <dgm:prSet/>
      <dgm:spPr/>
      <dgm:t>
        <a:bodyPr/>
        <a:lstStyle/>
        <a:p>
          <a:pPr rtl="1"/>
          <a:endParaRPr lang="he-IL"/>
        </a:p>
      </dgm:t>
    </dgm:pt>
    <dgm:pt modelId="{D8DDEE86-1D93-4731-8A7C-93C2B61F94CD}" type="sibTrans" cxnId="{E9E7EFA6-31BF-400B-98AE-30A9F4B1E2D3}">
      <dgm:prSet/>
      <dgm:spPr/>
      <dgm:t>
        <a:bodyPr/>
        <a:lstStyle/>
        <a:p>
          <a:pPr rtl="1"/>
          <a:endParaRPr lang="he-IL"/>
        </a:p>
      </dgm:t>
    </dgm:pt>
    <dgm:pt modelId="{9FA3A3FF-985F-4D58-9DAA-C80C9EAE895E}">
      <dgm:prSet phldrT="[Text]"/>
      <dgm:spPr/>
      <dgm:t>
        <a:bodyPr/>
        <a:lstStyle/>
        <a:p>
          <a:pPr rtl="1"/>
          <a:r>
            <a:rPr lang="en-US" dirty="0"/>
            <a:t>We don’t trust him</a:t>
          </a:r>
          <a:endParaRPr lang="he-IL" dirty="0"/>
        </a:p>
      </dgm:t>
    </dgm:pt>
    <dgm:pt modelId="{620F1A04-EE65-4492-A774-EA64F2D25589}" type="parTrans" cxnId="{1364BE45-48AF-480C-AED3-AB1FB170EB5C}">
      <dgm:prSet/>
      <dgm:spPr/>
      <dgm:t>
        <a:bodyPr/>
        <a:lstStyle/>
        <a:p>
          <a:pPr rtl="1"/>
          <a:endParaRPr lang="he-IL"/>
        </a:p>
      </dgm:t>
    </dgm:pt>
    <dgm:pt modelId="{41FC81EA-7E87-4935-9460-7A535A7ABBDF}" type="sibTrans" cxnId="{1364BE45-48AF-480C-AED3-AB1FB170EB5C}">
      <dgm:prSet/>
      <dgm:spPr/>
      <dgm:t>
        <a:bodyPr/>
        <a:lstStyle/>
        <a:p>
          <a:pPr rtl="1"/>
          <a:endParaRPr lang="he-IL"/>
        </a:p>
      </dgm:t>
    </dgm:pt>
    <dgm:pt modelId="{23785BBB-F32B-4D09-A556-AFA534170EC1}">
      <dgm:prSet phldrT="[Text]"/>
      <dgm:spPr/>
      <dgm:t>
        <a:bodyPr/>
        <a:lstStyle/>
        <a:p>
          <a:pPr rtl="1"/>
          <a:r>
            <a:rPr lang="he-IL" dirty="0"/>
            <a:t>ר יהודה החסיד</a:t>
          </a:r>
        </a:p>
      </dgm:t>
    </dgm:pt>
    <dgm:pt modelId="{18651102-9A14-4F3C-9256-6BEE911EEEA3}" type="parTrans" cxnId="{5D027F08-6D86-40C1-82E4-B0B972155E25}">
      <dgm:prSet/>
      <dgm:spPr/>
      <dgm:t>
        <a:bodyPr/>
        <a:lstStyle/>
        <a:p>
          <a:pPr rtl="1"/>
          <a:endParaRPr lang="he-IL"/>
        </a:p>
      </dgm:t>
    </dgm:pt>
    <dgm:pt modelId="{F6F057E8-5E13-4665-BC9D-C874627368CD}" type="sibTrans" cxnId="{5D027F08-6D86-40C1-82E4-B0B972155E25}">
      <dgm:prSet/>
      <dgm:spPr/>
      <dgm:t>
        <a:bodyPr/>
        <a:lstStyle/>
        <a:p>
          <a:pPr rtl="1"/>
          <a:endParaRPr lang="he-IL"/>
        </a:p>
      </dgm:t>
    </dgm:pt>
    <dgm:pt modelId="{097133E6-760E-4B0F-867A-0DE2E2374A38}">
      <dgm:prSet phldrT="[Text]"/>
      <dgm:spPr/>
      <dgm:t>
        <a:bodyPr/>
        <a:lstStyle/>
        <a:p>
          <a:pPr rtl="1"/>
          <a:r>
            <a:rPr lang="he-IL" dirty="0"/>
            <a:t>איסור להשביעו (על הטוען\ב"ד)</a:t>
          </a:r>
        </a:p>
      </dgm:t>
    </dgm:pt>
    <dgm:pt modelId="{36861C4F-7D82-49FE-A3EC-389526B98DD1}" type="parTrans" cxnId="{26BB97B5-4447-4ACA-8D87-F1404BA9F893}">
      <dgm:prSet/>
      <dgm:spPr/>
      <dgm:t>
        <a:bodyPr/>
        <a:lstStyle/>
        <a:p>
          <a:pPr rtl="1"/>
          <a:endParaRPr lang="he-IL"/>
        </a:p>
      </dgm:t>
    </dgm:pt>
    <dgm:pt modelId="{7D53826D-AE3D-4B0D-BDEF-DBCA5F248B50}" type="sibTrans" cxnId="{26BB97B5-4447-4ACA-8D87-F1404BA9F893}">
      <dgm:prSet/>
      <dgm:spPr/>
      <dgm:t>
        <a:bodyPr/>
        <a:lstStyle/>
        <a:p>
          <a:pPr rtl="1"/>
          <a:endParaRPr lang="he-IL"/>
        </a:p>
      </dgm:t>
    </dgm:pt>
    <dgm:pt modelId="{D7BE82ED-6E5A-4F57-94E0-A700A2D19D0D}">
      <dgm:prSet phldrT="[Text]"/>
      <dgm:spPr/>
      <dgm:t>
        <a:bodyPr/>
        <a:lstStyle/>
        <a:p>
          <a:pPr rtl="1"/>
          <a:r>
            <a:rPr lang="he-IL" dirty="0"/>
            <a:t>ריטב"א- ולכן, כל שאפשר שיעזור, </a:t>
          </a:r>
          <a:r>
            <a:rPr lang="he-IL" dirty="0" err="1"/>
            <a:t>משביעין</a:t>
          </a:r>
          <a:r>
            <a:rPr lang="he-IL" dirty="0"/>
            <a:t> אותו</a:t>
          </a:r>
        </a:p>
      </dgm:t>
    </dgm:pt>
    <dgm:pt modelId="{9212D10B-D8D8-47A9-B2B5-D08D4BA22828}" type="parTrans" cxnId="{9839C341-1FD6-4793-90A3-FF09B629C518}">
      <dgm:prSet/>
      <dgm:spPr/>
      <dgm:t>
        <a:bodyPr/>
        <a:lstStyle/>
        <a:p>
          <a:pPr rtl="1"/>
          <a:endParaRPr lang="he-IL"/>
        </a:p>
      </dgm:t>
    </dgm:pt>
    <dgm:pt modelId="{99BDFE58-297C-4A35-BC22-3DF269A3E7EC}" type="sibTrans" cxnId="{9839C341-1FD6-4793-90A3-FF09B629C518}">
      <dgm:prSet/>
      <dgm:spPr/>
      <dgm:t>
        <a:bodyPr/>
        <a:lstStyle/>
        <a:p>
          <a:pPr rtl="1"/>
          <a:endParaRPr lang="he-IL"/>
        </a:p>
      </dgm:t>
    </dgm:pt>
    <dgm:pt modelId="{18FD5C76-1AE6-4D38-9649-547BF8D120AD}">
      <dgm:prSet phldrT="[Text]"/>
      <dgm:spPr/>
      <dgm:t>
        <a:bodyPr/>
        <a:lstStyle/>
        <a:p>
          <a:pPr rtl="1"/>
          <a:r>
            <a:rPr lang="he-IL" b="1" dirty="0"/>
            <a:t>השבועה חל גם על הטוען</a:t>
          </a:r>
          <a:r>
            <a:rPr lang="he-IL" dirty="0"/>
            <a:t>, ולכן הוא עובר גם כן ברמה מסוימת על גירמת </a:t>
          </a:r>
          <a:r>
            <a:rPr lang="he-IL" dirty="0" err="1"/>
            <a:t>השבועת</a:t>
          </a:r>
          <a:r>
            <a:rPr lang="he-IL" dirty="0"/>
            <a:t> שיו</a:t>
          </a:r>
        </a:p>
      </dgm:t>
    </dgm:pt>
    <dgm:pt modelId="{E24E9548-7930-489B-BD7B-87D97E15BBAD}" type="parTrans" cxnId="{D0441799-53A8-4CAA-90FC-D9CA96556B13}">
      <dgm:prSet/>
      <dgm:spPr/>
      <dgm:t>
        <a:bodyPr/>
        <a:lstStyle/>
        <a:p>
          <a:pPr rtl="1"/>
          <a:endParaRPr lang="he-IL"/>
        </a:p>
      </dgm:t>
    </dgm:pt>
    <dgm:pt modelId="{988E7400-5183-44E9-A5E7-2C99EBB329F8}" type="sibTrans" cxnId="{D0441799-53A8-4CAA-90FC-D9CA96556B13}">
      <dgm:prSet/>
      <dgm:spPr/>
      <dgm:t>
        <a:bodyPr/>
        <a:lstStyle/>
        <a:p>
          <a:pPr rtl="1"/>
          <a:endParaRPr lang="he-IL"/>
        </a:p>
      </dgm:t>
    </dgm:pt>
    <dgm:pt modelId="{193FA615-408D-4B61-A443-1F8078005A59}">
      <dgm:prSet phldrT="[Text]"/>
      <dgm:spPr/>
      <dgm:t>
        <a:bodyPr/>
        <a:lstStyle/>
        <a:p>
          <a:pPr rtl="1"/>
          <a:r>
            <a:rPr lang="he-IL" dirty="0"/>
            <a:t>שבועות לט: </a:t>
          </a:r>
        </a:p>
      </dgm:t>
    </dgm:pt>
    <dgm:pt modelId="{40CDF6A0-22BF-4EB3-9897-D3E6645EABC2}" type="parTrans" cxnId="{4D90FA7F-E71A-468E-8FFB-3EBF4121DB3F}">
      <dgm:prSet/>
      <dgm:spPr/>
      <dgm:t>
        <a:bodyPr/>
        <a:lstStyle/>
        <a:p>
          <a:pPr rtl="1"/>
          <a:endParaRPr lang="he-IL"/>
        </a:p>
      </dgm:t>
    </dgm:pt>
    <dgm:pt modelId="{4A766ABE-420A-493A-85AF-07AE9AA6C580}" type="sibTrans" cxnId="{4D90FA7F-E71A-468E-8FFB-3EBF4121DB3F}">
      <dgm:prSet/>
      <dgm:spPr/>
      <dgm:t>
        <a:bodyPr/>
        <a:lstStyle/>
        <a:p>
          <a:pPr rtl="1"/>
          <a:endParaRPr lang="he-IL"/>
        </a:p>
      </dgm:t>
    </dgm:pt>
    <dgm:pt modelId="{05545F42-50B2-4947-934E-1505FD39805D}">
      <dgm:prSet phldrT="[Text]"/>
      <dgm:spPr/>
      <dgm:t>
        <a:bodyPr/>
        <a:lstStyle/>
        <a:p>
          <a:pPr rtl="1"/>
          <a:r>
            <a:rPr lang="he-IL" dirty="0"/>
            <a:t>גנאי להשביעו כשידוע שהוא חשוד</a:t>
          </a:r>
        </a:p>
      </dgm:t>
    </dgm:pt>
    <dgm:pt modelId="{4077241B-2D19-46F8-9FCC-CC9E72E7EF33}" type="parTrans" cxnId="{4465C23E-B7A5-466D-B957-0DE39595A86D}">
      <dgm:prSet/>
      <dgm:spPr/>
      <dgm:t>
        <a:bodyPr/>
        <a:lstStyle/>
        <a:p>
          <a:pPr rtl="1"/>
          <a:endParaRPr lang="he-IL"/>
        </a:p>
      </dgm:t>
    </dgm:pt>
    <dgm:pt modelId="{C988F374-711B-4D97-AFAC-76DC5A8F4EF4}" type="sibTrans" cxnId="{4465C23E-B7A5-466D-B957-0DE39595A86D}">
      <dgm:prSet/>
      <dgm:spPr/>
      <dgm:t>
        <a:bodyPr/>
        <a:lstStyle/>
        <a:p>
          <a:pPr rtl="1"/>
          <a:endParaRPr lang="he-IL"/>
        </a:p>
      </dgm:t>
    </dgm:pt>
    <dgm:pt modelId="{46F3E691-3241-444E-87DE-D4C5AD924E9F}">
      <dgm:prSet phldrT="[Text]"/>
      <dgm:spPr/>
      <dgm:t>
        <a:bodyPr/>
        <a:lstStyle/>
        <a:p>
          <a:pPr rtl="1"/>
          <a:r>
            <a:rPr lang="he-IL" dirty="0"/>
            <a:t>תוס גיטין,</a:t>
          </a:r>
          <a:br>
            <a:rPr lang="en-US" dirty="0"/>
          </a:br>
          <a:r>
            <a:rPr lang="he-IL" dirty="0" err="1"/>
            <a:t>ראב"ן</a:t>
          </a:r>
          <a:r>
            <a:rPr lang="he-IL" dirty="0"/>
            <a:t>- ואפילו הטוען רוצה להשביעו לא שומעין לו</a:t>
          </a:r>
        </a:p>
      </dgm:t>
    </dgm:pt>
    <dgm:pt modelId="{8F96345A-544D-4C1D-8B9F-586788A1E6C7}" type="parTrans" cxnId="{F803F9C9-36CB-417C-B4F6-52E5F6FE701B}">
      <dgm:prSet/>
      <dgm:spPr/>
      <dgm:t>
        <a:bodyPr/>
        <a:lstStyle/>
        <a:p>
          <a:pPr rtl="1"/>
          <a:endParaRPr lang="he-IL"/>
        </a:p>
      </dgm:t>
    </dgm:pt>
    <dgm:pt modelId="{5B621731-64C5-4CD0-B1C7-E9ECCB6C7A3E}" type="sibTrans" cxnId="{F803F9C9-36CB-417C-B4F6-52E5F6FE701B}">
      <dgm:prSet/>
      <dgm:spPr/>
      <dgm:t>
        <a:bodyPr/>
        <a:lstStyle/>
        <a:p>
          <a:pPr rtl="1"/>
          <a:endParaRPr lang="he-IL"/>
        </a:p>
      </dgm:t>
    </dgm:pt>
    <dgm:pt modelId="{D06614E4-4AED-4E2A-AC44-BCEB6D103EB5}">
      <dgm:prSet phldrT="[Text]"/>
      <dgm:spPr/>
      <dgm:t>
        <a:bodyPr/>
        <a:lstStyle/>
        <a:p>
          <a:pPr rtl="1"/>
          <a:r>
            <a:rPr lang="he-IL" dirty="0" err="1"/>
            <a:t>רשב"ט</a:t>
          </a:r>
          <a:r>
            <a:rPr lang="he-IL" dirty="0"/>
            <a:t>- אבל אם הטוען רוצה לקבל שבועה ממנו, אפשר</a:t>
          </a:r>
        </a:p>
      </dgm:t>
    </dgm:pt>
    <dgm:pt modelId="{6FCEE456-2814-4012-AFDD-0EB7B660BDA6}" type="parTrans" cxnId="{6FD233A2-82C4-4449-AD2F-BFDF14549697}">
      <dgm:prSet/>
      <dgm:spPr/>
      <dgm:t>
        <a:bodyPr/>
        <a:lstStyle/>
        <a:p>
          <a:pPr rtl="1"/>
          <a:endParaRPr lang="he-IL"/>
        </a:p>
      </dgm:t>
    </dgm:pt>
    <dgm:pt modelId="{F07E1023-3CD8-4D6A-919F-622FF76456D5}" type="sibTrans" cxnId="{6FD233A2-82C4-4449-AD2F-BFDF14549697}">
      <dgm:prSet/>
      <dgm:spPr/>
      <dgm:t>
        <a:bodyPr/>
        <a:lstStyle/>
        <a:p>
          <a:pPr rtl="1"/>
          <a:endParaRPr lang="he-IL"/>
        </a:p>
      </dgm:t>
    </dgm:pt>
    <dgm:pt modelId="{BB2BBF5C-8233-421C-A345-1EEA287DC73A}">
      <dgm:prSet phldrT="[Text]"/>
      <dgm:spPr/>
      <dgm:t>
        <a:bodyPr/>
        <a:lstStyle/>
        <a:p>
          <a:pPr rtl="1"/>
          <a:r>
            <a:rPr lang="he-IL" dirty="0"/>
            <a:t>פסול דאורייתא משום שם רשע</a:t>
          </a:r>
        </a:p>
      </dgm:t>
    </dgm:pt>
    <dgm:pt modelId="{6753AF09-30C9-4373-996A-AB06775023A2}" type="parTrans" cxnId="{4E6A1816-11B5-4761-A193-BEF46F1EC02C}">
      <dgm:prSet/>
      <dgm:spPr/>
      <dgm:t>
        <a:bodyPr/>
        <a:lstStyle/>
        <a:p>
          <a:pPr rtl="1"/>
          <a:endParaRPr lang="he-IL"/>
        </a:p>
      </dgm:t>
    </dgm:pt>
    <dgm:pt modelId="{FCABCDB3-359A-4211-977F-46899F1AC193}" type="sibTrans" cxnId="{4E6A1816-11B5-4761-A193-BEF46F1EC02C}">
      <dgm:prSet/>
      <dgm:spPr/>
      <dgm:t>
        <a:bodyPr/>
        <a:lstStyle/>
        <a:p>
          <a:pPr rtl="1"/>
          <a:endParaRPr lang="he-IL"/>
        </a:p>
      </dgm:t>
    </dgm:pt>
    <dgm:pt modelId="{3A20130C-36E4-43AE-B10C-5920007DA5D8}">
      <dgm:prSet phldrT="[Text]"/>
      <dgm:spPr/>
      <dgm:t>
        <a:bodyPr/>
        <a:lstStyle/>
        <a:p>
          <a:pPr rtl="1"/>
          <a:r>
            <a:rPr lang="he-IL" dirty="0"/>
            <a:t>לבוש</a:t>
          </a:r>
        </a:p>
      </dgm:t>
    </dgm:pt>
    <dgm:pt modelId="{66CB7B8D-FB0E-4212-B9FE-125BB3431173}" type="parTrans" cxnId="{2FDA493A-8A27-4C8A-8F21-EDC5A7895C79}">
      <dgm:prSet/>
      <dgm:spPr/>
      <dgm:t>
        <a:bodyPr/>
        <a:lstStyle/>
        <a:p>
          <a:pPr rtl="1"/>
          <a:endParaRPr lang="he-IL"/>
        </a:p>
      </dgm:t>
    </dgm:pt>
    <dgm:pt modelId="{BA281984-10A9-4F79-B10C-86A99B32FC0E}" type="sibTrans" cxnId="{2FDA493A-8A27-4C8A-8F21-EDC5A7895C79}">
      <dgm:prSet/>
      <dgm:spPr/>
      <dgm:t>
        <a:bodyPr/>
        <a:lstStyle/>
        <a:p>
          <a:pPr rtl="1"/>
          <a:endParaRPr lang="he-IL"/>
        </a:p>
      </dgm:t>
    </dgm:pt>
    <dgm:pt modelId="{364494F9-466F-448D-92A8-1E31E52F2EA8}">
      <dgm:prSet phldrT="[Text]"/>
      <dgm:spPr/>
      <dgm:t>
        <a:bodyPr/>
        <a:lstStyle/>
        <a:p>
          <a:pPr rtl="1"/>
          <a:r>
            <a:rPr lang="he-IL" dirty="0"/>
            <a:t>אבל אינו פסול</a:t>
          </a:r>
        </a:p>
      </dgm:t>
    </dgm:pt>
    <dgm:pt modelId="{20FE47B2-661D-4B02-BA3A-3E761F76ED0B}" type="parTrans" cxnId="{BCB159A3-E088-44CC-A455-87DBCD4D86FA}">
      <dgm:prSet/>
      <dgm:spPr/>
      <dgm:t>
        <a:bodyPr/>
        <a:lstStyle/>
        <a:p>
          <a:pPr rtl="1"/>
          <a:endParaRPr lang="he-IL"/>
        </a:p>
      </dgm:t>
    </dgm:pt>
    <dgm:pt modelId="{DDEE8894-9A46-4D6B-A430-739C20F5358A}" type="sibTrans" cxnId="{BCB159A3-E088-44CC-A455-87DBCD4D86FA}">
      <dgm:prSet/>
      <dgm:spPr/>
      <dgm:t>
        <a:bodyPr/>
        <a:lstStyle/>
        <a:p>
          <a:pPr rtl="1"/>
          <a:endParaRPr lang="he-IL"/>
        </a:p>
      </dgm:t>
    </dgm:pt>
    <dgm:pt modelId="{C38C3060-6B37-4A9A-9192-0C2A0E1C722D}">
      <dgm:prSet phldrT="[Text]"/>
      <dgm:spPr/>
      <dgm:t>
        <a:bodyPr/>
        <a:lstStyle/>
        <a:p>
          <a:pPr rtl="1"/>
          <a:r>
            <a:rPr lang="he-IL"/>
            <a:t>לפני </a:t>
          </a:r>
          <a:r>
            <a:rPr lang="he-IL" dirty="0"/>
            <a:t>עיוור לא </a:t>
          </a:r>
          <a:r>
            <a:rPr lang="he-IL" dirty="0" err="1"/>
            <a:t>תתן</a:t>
          </a:r>
          <a:r>
            <a:rPr lang="he-IL" dirty="0"/>
            <a:t> מכשול</a:t>
          </a:r>
        </a:p>
      </dgm:t>
    </dgm:pt>
    <dgm:pt modelId="{97E6F21D-1942-4D71-8304-25502DF136E8}" type="parTrans" cxnId="{4FED818B-50E4-42E5-BB41-3C7A03E96749}">
      <dgm:prSet/>
      <dgm:spPr/>
      <dgm:t>
        <a:bodyPr/>
        <a:lstStyle/>
        <a:p>
          <a:pPr rtl="1"/>
          <a:endParaRPr lang="he-IL"/>
        </a:p>
      </dgm:t>
    </dgm:pt>
    <dgm:pt modelId="{83541477-4BAC-4EBA-A332-5CE4065E5ED3}" type="sibTrans" cxnId="{4FED818B-50E4-42E5-BB41-3C7A03E96749}">
      <dgm:prSet/>
      <dgm:spPr/>
      <dgm:t>
        <a:bodyPr/>
        <a:lstStyle/>
        <a:p>
          <a:pPr rtl="1"/>
          <a:endParaRPr lang="he-IL"/>
        </a:p>
      </dgm:t>
    </dgm:pt>
    <dgm:pt modelId="{B597DC4A-D168-4B78-A5BF-6CFA723A2041}">
      <dgm:prSet phldrT="[Text]"/>
      <dgm:spPr/>
      <dgm:t>
        <a:bodyPr/>
        <a:lstStyle/>
        <a:p>
          <a:pPr rtl="1"/>
          <a:r>
            <a:rPr lang="he-IL" dirty="0" err="1"/>
            <a:t>מהר"י</a:t>
          </a:r>
          <a:r>
            <a:rPr lang="he-IL" dirty="0"/>
            <a:t> </a:t>
          </a:r>
          <a:r>
            <a:rPr lang="he-IL" dirty="0" err="1"/>
            <a:t>כ"ץ</a:t>
          </a:r>
          <a:r>
            <a:rPr lang="he-IL" dirty="0"/>
            <a:t>-אין </a:t>
          </a:r>
          <a:r>
            <a:rPr lang="he-IL" dirty="0" err="1"/>
            <a:t>מקבלין</a:t>
          </a:r>
          <a:r>
            <a:rPr lang="he-IL" dirty="0"/>
            <a:t> שבועה ממנו, רק אם הטוען אומר "איני רוצה לקבל שבועתך הואיל ואתה חשוד"</a:t>
          </a:r>
        </a:p>
      </dgm:t>
    </dgm:pt>
    <dgm:pt modelId="{78EE7E02-4682-4517-A8E8-B9A61E49BC69}" type="parTrans" cxnId="{6879EC2A-DF80-41F6-BBD0-6EAD0E6D8E16}">
      <dgm:prSet/>
      <dgm:spPr/>
      <dgm:t>
        <a:bodyPr/>
        <a:lstStyle/>
        <a:p>
          <a:pPr rtl="1"/>
          <a:endParaRPr lang="he-IL"/>
        </a:p>
      </dgm:t>
    </dgm:pt>
    <dgm:pt modelId="{7CAC51C2-0E7A-4C4D-9E8A-A21A6A7BC45F}" type="sibTrans" cxnId="{6879EC2A-DF80-41F6-BBD0-6EAD0E6D8E16}">
      <dgm:prSet/>
      <dgm:spPr/>
      <dgm:t>
        <a:bodyPr/>
        <a:lstStyle/>
        <a:p>
          <a:pPr rtl="1"/>
          <a:endParaRPr lang="he-IL"/>
        </a:p>
      </dgm:t>
    </dgm:pt>
    <dgm:pt modelId="{BD925FD8-B38E-4B4F-BA6F-B28FE3BEDBA2}">
      <dgm:prSet phldrT="[Text]"/>
      <dgm:spPr/>
      <dgm:t>
        <a:bodyPr/>
        <a:lstStyle/>
        <a:p>
          <a:pPr rtl="1"/>
          <a:r>
            <a:rPr lang="he-IL" dirty="0"/>
            <a:t>רמב"ן- אולי יפרוש אם עדיין לא גנב, אבל אם כבר גזל, לא יפרוש ויעשה תשובה</a:t>
          </a:r>
        </a:p>
      </dgm:t>
    </dgm:pt>
    <dgm:pt modelId="{F4921191-F964-47DC-82B6-3416823063EC}" type="parTrans" cxnId="{98FBF221-14C9-45F1-B12B-FBE2299F1188}">
      <dgm:prSet/>
      <dgm:spPr/>
      <dgm:t>
        <a:bodyPr/>
        <a:lstStyle/>
        <a:p>
          <a:pPr rtl="1"/>
          <a:endParaRPr lang="he-IL"/>
        </a:p>
      </dgm:t>
    </dgm:pt>
    <dgm:pt modelId="{C1E7F327-95AF-4ABB-8325-F6951B0E7C08}" type="sibTrans" cxnId="{98FBF221-14C9-45F1-B12B-FBE2299F1188}">
      <dgm:prSet/>
      <dgm:spPr/>
      <dgm:t>
        <a:bodyPr/>
        <a:lstStyle/>
        <a:p>
          <a:pPr rtl="1"/>
          <a:endParaRPr lang="he-IL"/>
        </a:p>
      </dgm:t>
    </dgm:pt>
    <dgm:pt modelId="{417B15D1-258A-4FD2-ABB8-D277F9522B01}">
      <dgm:prSet phldrT="[Text]"/>
      <dgm:spPr/>
      <dgm:t>
        <a:bodyPr/>
        <a:lstStyle/>
        <a:p>
          <a:pPr rtl="1"/>
          <a:r>
            <a:rPr lang="he-IL" dirty="0"/>
            <a:t>חשוד, אם עדיין לא גזל, אולי יפרוש </a:t>
          </a:r>
          <a:r>
            <a:rPr lang="he-IL" dirty="0" err="1"/>
            <a:t>מהכל</a:t>
          </a:r>
          <a:endParaRPr lang="he-IL" dirty="0"/>
        </a:p>
      </dgm:t>
    </dgm:pt>
    <dgm:pt modelId="{B3C4D35F-22FA-4CDE-9A99-F3765DD8B53B}" type="parTrans" cxnId="{2EF011E4-143C-4C42-9563-EFCFEC7B1BDD}">
      <dgm:prSet/>
      <dgm:spPr/>
      <dgm:t>
        <a:bodyPr/>
        <a:lstStyle/>
        <a:p>
          <a:pPr rtl="1"/>
          <a:endParaRPr lang="he-IL"/>
        </a:p>
      </dgm:t>
    </dgm:pt>
    <dgm:pt modelId="{8C392E27-0560-4CF1-8FC5-646993E4437E}" type="sibTrans" cxnId="{2EF011E4-143C-4C42-9563-EFCFEC7B1BDD}">
      <dgm:prSet/>
      <dgm:spPr/>
      <dgm:t>
        <a:bodyPr/>
        <a:lstStyle/>
        <a:p>
          <a:pPr rtl="1"/>
          <a:endParaRPr lang="he-IL"/>
        </a:p>
      </dgm:t>
    </dgm:pt>
    <dgm:pt modelId="{BD5AC938-08D4-4FF0-9388-AED54D135B30}" type="pres">
      <dgm:prSet presAssocID="{00903753-D9E8-4CC7-BE11-BE538B6E5FF0}" presName="hierChild1" presStyleCnt="0">
        <dgm:presLayoutVars>
          <dgm:chPref val="1"/>
          <dgm:dir val="rev"/>
          <dgm:animOne val="branch"/>
          <dgm:animLvl val="lvl"/>
          <dgm:resizeHandles/>
        </dgm:presLayoutVars>
      </dgm:prSet>
      <dgm:spPr/>
    </dgm:pt>
    <dgm:pt modelId="{074098DF-50DC-41AD-9051-EA7315AAC849}" type="pres">
      <dgm:prSet presAssocID="{CC644849-A3DC-42CA-A97B-FF0DDCE146AB}" presName="hierRoot1" presStyleCnt="0"/>
      <dgm:spPr/>
    </dgm:pt>
    <dgm:pt modelId="{1F96D825-6031-4DB6-A8D4-34108AC0F2F2}" type="pres">
      <dgm:prSet presAssocID="{CC644849-A3DC-42CA-A97B-FF0DDCE146AB}" presName="composite" presStyleCnt="0"/>
      <dgm:spPr/>
    </dgm:pt>
    <dgm:pt modelId="{E47A74E6-4C56-4F76-950D-DE3A69C776CC}" type="pres">
      <dgm:prSet presAssocID="{CC644849-A3DC-42CA-A97B-FF0DDCE146AB}" presName="background" presStyleLbl="node0" presStyleIdx="0" presStyleCnt="1"/>
      <dgm:spPr/>
    </dgm:pt>
    <dgm:pt modelId="{165568F5-BE3F-4BC4-8ACC-EAA09D6D2DBE}" type="pres">
      <dgm:prSet presAssocID="{CC644849-A3DC-42CA-A97B-FF0DDCE146AB}" presName="text" presStyleLbl="fgAcc0" presStyleIdx="0" presStyleCnt="1">
        <dgm:presLayoutVars>
          <dgm:chPref val="3"/>
        </dgm:presLayoutVars>
      </dgm:prSet>
      <dgm:spPr/>
    </dgm:pt>
    <dgm:pt modelId="{FDAF1284-409B-4154-81E3-6678B9125392}" type="pres">
      <dgm:prSet presAssocID="{CC644849-A3DC-42CA-A97B-FF0DDCE146AB}" presName="hierChild2" presStyleCnt="0"/>
      <dgm:spPr/>
    </dgm:pt>
    <dgm:pt modelId="{0EE18859-5E71-432D-A653-AE44BF87FF19}" type="pres">
      <dgm:prSet presAssocID="{4077241B-2D19-46F8-9FCC-CC9E72E7EF33}" presName="Name10" presStyleLbl="parChTrans1D2" presStyleIdx="0" presStyleCnt="4"/>
      <dgm:spPr/>
    </dgm:pt>
    <dgm:pt modelId="{174AD640-7392-4F8D-9250-B04CC0341BE7}" type="pres">
      <dgm:prSet presAssocID="{05545F42-50B2-4947-934E-1505FD39805D}" presName="hierRoot2" presStyleCnt="0"/>
      <dgm:spPr/>
    </dgm:pt>
    <dgm:pt modelId="{528677FF-9C8E-4AE7-9EF4-E541FEC6B324}" type="pres">
      <dgm:prSet presAssocID="{05545F42-50B2-4947-934E-1505FD39805D}" presName="composite2" presStyleCnt="0"/>
      <dgm:spPr/>
    </dgm:pt>
    <dgm:pt modelId="{4C48D57F-6AC4-4301-A2AB-B1FB93F48005}" type="pres">
      <dgm:prSet presAssocID="{05545F42-50B2-4947-934E-1505FD39805D}" presName="background2" presStyleLbl="node2" presStyleIdx="0" presStyleCnt="4"/>
      <dgm:spPr/>
    </dgm:pt>
    <dgm:pt modelId="{A8561187-A4B1-4B8C-AACD-28DA4DE7275B}" type="pres">
      <dgm:prSet presAssocID="{05545F42-50B2-4947-934E-1505FD39805D}" presName="text2" presStyleLbl="fgAcc2" presStyleIdx="0" presStyleCnt="4">
        <dgm:presLayoutVars>
          <dgm:chPref val="3"/>
        </dgm:presLayoutVars>
      </dgm:prSet>
      <dgm:spPr/>
    </dgm:pt>
    <dgm:pt modelId="{6902E950-C711-4133-977F-1E73FFC01856}" type="pres">
      <dgm:prSet presAssocID="{05545F42-50B2-4947-934E-1505FD39805D}" presName="hierChild3" presStyleCnt="0"/>
      <dgm:spPr/>
    </dgm:pt>
    <dgm:pt modelId="{21018EF7-F21D-491A-A650-4C757D6FA142}" type="pres">
      <dgm:prSet presAssocID="{8F96345A-544D-4C1D-8B9F-586788A1E6C7}" presName="Name17" presStyleLbl="parChTrans1D3" presStyleIdx="0" presStyleCnt="7"/>
      <dgm:spPr/>
    </dgm:pt>
    <dgm:pt modelId="{4A2B1794-C612-4938-B959-0344207A7BA5}" type="pres">
      <dgm:prSet presAssocID="{46F3E691-3241-444E-87DE-D4C5AD924E9F}" presName="hierRoot3" presStyleCnt="0"/>
      <dgm:spPr/>
    </dgm:pt>
    <dgm:pt modelId="{D4B50B3B-6AE7-4E37-9CE7-DE6D21FEE6EA}" type="pres">
      <dgm:prSet presAssocID="{46F3E691-3241-444E-87DE-D4C5AD924E9F}" presName="composite3" presStyleCnt="0"/>
      <dgm:spPr/>
    </dgm:pt>
    <dgm:pt modelId="{B93BE112-19B3-4B80-B4E5-A0A87CB60087}" type="pres">
      <dgm:prSet presAssocID="{46F3E691-3241-444E-87DE-D4C5AD924E9F}" presName="background3" presStyleLbl="node3" presStyleIdx="0" presStyleCnt="7"/>
      <dgm:spPr/>
    </dgm:pt>
    <dgm:pt modelId="{91EC3A3B-24E7-4268-938F-C31ECDE25397}" type="pres">
      <dgm:prSet presAssocID="{46F3E691-3241-444E-87DE-D4C5AD924E9F}" presName="text3" presStyleLbl="fgAcc3" presStyleIdx="0" presStyleCnt="7">
        <dgm:presLayoutVars>
          <dgm:chPref val="3"/>
        </dgm:presLayoutVars>
      </dgm:prSet>
      <dgm:spPr/>
    </dgm:pt>
    <dgm:pt modelId="{C3A49B2B-761D-4AFB-B71F-71EAA534ABED}" type="pres">
      <dgm:prSet presAssocID="{46F3E691-3241-444E-87DE-D4C5AD924E9F}" presName="hierChild4" presStyleCnt="0"/>
      <dgm:spPr/>
    </dgm:pt>
    <dgm:pt modelId="{BDEC32F6-EAE6-4E18-9650-69ECEBCFB0CB}" type="pres">
      <dgm:prSet presAssocID="{620F1A04-EE65-4492-A774-EA64F2D25589}" presName="Name10" presStyleLbl="parChTrans1D2" presStyleIdx="1" presStyleCnt="4"/>
      <dgm:spPr/>
    </dgm:pt>
    <dgm:pt modelId="{9EDECABD-54AD-4037-A303-BA22DADF4F60}" type="pres">
      <dgm:prSet presAssocID="{9FA3A3FF-985F-4D58-9DAA-C80C9EAE895E}" presName="hierRoot2" presStyleCnt="0"/>
      <dgm:spPr/>
    </dgm:pt>
    <dgm:pt modelId="{267817C6-8D51-4682-B373-4D171D00BACF}" type="pres">
      <dgm:prSet presAssocID="{9FA3A3FF-985F-4D58-9DAA-C80C9EAE895E}" presName="composite2" presStyleCnt="0"/>
      <dgm:spPr/>
    </dgm:pt>
    <dgm:pt modelId="{BB93093B-27E9-4953-9A3A-8A0BF5A983FD}" type="pres">
      <dgm:prSet presAssocID="{9FA3A3FF-985F-4D58-9DAA-C80C9EAE895E}" presName="background2" presStyleLbl="node2" presStyleIdx="1" presStyleCnt="4"/>
      <dgm:spPr/>
    </dgm:pt>
    <dgm:pt modelId="{364BD106-275D-4D4E-99A1-0F039B1F4D01}" type="pres">
      <dgm:prSet presAssocID="{9FA3A3FF-985F-4D58-9DAA-C80C9EAE895E}" presName="text2" presStyleLbl="fgAcc2" presStyleIdx="1" presStyleCnt="4">
        <dgm:presLayoutVars>
          <dgm:chPref val="3"/>
        </dgm:presLayoutVars>
      </dgm:prSet>
      <dgm:spPr/>
    </dgm:pt>
    <dgm:pt modelId="{3BDC4B39-C319-4492-863D-3503CB5E1782}" type="pres">
      <dgm:prSet presAssocID="{9FA3A3FF-985F-4D58-9DAA-C80C9EAE895E}" presName="hierChild3" presStyleCnt="0"/>
      <dgm:spPr/>
    </dgm:pt>
    <dgm:pt modelId="{529E47B6-3E13-4721-B778-7B077BA5F070}" type="pres">
      <dgm:prSet presAssocID="{20FE47B2-661D-4B02-BA3A-3E761F76ED0B}" presName="Name17" presStyleLbl="parChTrans1D3" presStyleIdx="1" presStyleCnt="7"/>
      <dgm:spPr/>
    </dgm:pt>
    <dgm:pt modelId="{C9ABE018-DE2B-4228-8235-05C9761A6F8D}" type="pres">
      <dgm:prSet presAssocID="{364494F9-466F-448D-92A8-1E31E52F2EA8}" presName="hierRoot3" presStyleCnt="0"/>
      <dgm:spPr/>
    </dgm:pt>
    <dgm:pt modelId="{037DA891-50D6-483C-8B7B-991031BD9185}" type="pres">
      <dgm:prSet presAssocID="{364494F9-466F-448D-92A8-1E31E52F2EA8}" presName="composite3" presStyleCnt="0"/>
      <dgm:spPr/>
    </dgm:pt>
    <dgm:pt modelId="{C4916819-2846-4CFB-8709-B10CC614CF61}" type="pres">
      <dgm:prSet presAssocID="{364494F9-466F-448D-92A8-1E31E52F2EA8}" presName="background3" presStyleLbl="node3" presStyleIdx="1" presStyleCnt="7"/>
      <dgm:spPr/>
    </dgm:pt>
    <dgm:pt modelId="{492E4C02-3FAC-4D79-84B0-8322B8E7885A}" type="pres">
      <dgm:prSet presAssocID="{364494F9-466F-448D-92A8-1E31E52F2EA8}" presName="text3" presStyleLbl="fgAcc3" presStyleIdx="1" presStyleCnt="7">
        <dgm:presLayoutVars>
          <dgm:chPref val="3"/>
        </dgm:presLayoutVars>
      </dgm:prSet>
      <dgm:spPr/>
    </dgm:pt>
    <dgm:pt modelId="{B39D6C6E-8B3F-42DE-B758-DFCE11E296C3}" type="pres">
      <dgm:prSet presAssocID="{364494F9-466F-448D-92A8-1E31E52F2EA8}" presName="hierChild4" presStyleCnt="0"/>
      <dgm:spPr/>
    </dgm:pt>
    <dgm:pt modelId="{A5EFC9DD-127A-4853-8A50-94E784D872A7}" type="pres">
      <dgm:prSet presAssocID="{78EE7E02-4682-4517-A8E8-B9A61E49BC69}" presName="Name23" presStyleLbl="parChTrans1D4" presStyleIdx="0" presStyleCnt="5"/>
      <dgm:spPr/>
    </dgm:pt>
    <dgm:pt modelId="{525775EE-AB5F-41C3-B858-E02001F0337F}" type="pres">
      <dgm:prSet presAssocID="{B597DC4A-D168-4B78-A5BF-6CFA723A2041}" presName="hierRoot4" presStyleCnt="0"/>
      <dgm:spPr/>
    </dgm:pt>
    <dgm:pt modelId="{6B0DE9CD-19B9-46DF-A0E0-BA350EF15020}" type="pres">
      <dgm:prSet presAssocID="{B597DC4A-D168-4B78-A5BF-6CFA723A2041}" presName="composite4" presStyleCnt="0"/>
      <dgm:spPr/>
    </dgm:pt>
    <dgm:pt modelId="{51F46497-464D-4093-BEB3-F8475FD4E85C}" type="pres">
      <dgm:prSet presAssocID="{B597DC4A-D168-4B78-A5BF-6CFA723A2041}" presName="background4" presStyleLbl="node4" presStyleIdx="0" presStyleCnt="5"/>
      <dgm:spPr/>
    </dgm:pt>
    <dgm:pt modelId="{0DBF5BCA-34BF-4B2B-9CDA-29A4A49CDA79}" type="pres">
      <dgm:prSet presAssocID="{B597DC4A-D168-4B78-A5BF-6CFA723A2041}" presName="text4" presStyleLbl="fgAcc4" presStyleIdx="0" presStyleCnt="5">
        <dgm:presLayoutVars>
          <dgm:chPref val="3"/>
        </dgm:presLayoutVars>
      </dgm:prSet>
      <dgm:spPr/>
    </dgm:pt>
    <dgm:pt modelId="{B986EE97-AD09-464B-9E94-1F70C459D64D}" type="pres">
      <dgm:prSet presAssocID="{B597DC4A-D168-4B78-A5BF-6CFA723A2041}" presName="hierChild5" presStyleCnt="0"/>
      <dgm:spPr/>
    </dgm:pt>
    <dgm:pt modelId="{AF6BFA25-897D-486D-98AE-28703A66BAFA}" type="pres">
      <dgm:prSet presAssocID="{6FCEE456-2814-4012-AFDD-0EB7B660BDA6}" presName="Name23" presStyleLbl="parChTrans1D4" presStyleIdx="1" presStyleCnt="5"/>
      <dgm:spPr/>
    </dgm:pt>
    <dgm:pt modelId="{3BA7ED91-B8D6-4E8C-A8FB-7BB9FB513516}" type="pres">
      <dgm:prSet presAssocID="{D06614E4-4AED-4E2A-AC44-BCEB6D103EB5}" presName="hierRoot4" presStyleCnt="0"/>
      <dgm:spPr/>
    </dgm:pt>
    <dgm:pt modelId="{29B5281F-9511-414E-B948-E15089374BB2}" type="pres">
      <dgm:prSet presAssocID="{D06614E4-4AED-4E2A-AC44-BCEB6D103EB5}" presName="composite4" presStyleCnt="0"/>
      <dgm:spPr/>
    </dgm:pt>
    <dgm:pt modelId="{46F0F68C-920A-429C-8498-B67AA22301DB}" type="pres">
      <dgm:prSet presAssocID="{D06614E4-4AED-4E2A-AC44-BCEB6D103EB5}" presName="background4" presStyleLbl="node4" presStyleIdx="1" presStyleCnt="5"/>
      <dgm:spPr/>
    </dgm:pt>
    <dgm:pt modelId="{F11CB5C4-34FB-416B-A9AF-C37C4DC858CF}" type="pres">
      <dgm:prSet presAssocID="{D06614E4-4AED-4E2A-AC44-BCEB6D103EB5}" presName="text4" presStyleLbl="fgAcc4" presStyleIdx="1" presStyleCnt="5">
        <dgm:presLayoutVars>
          <dgm:chPref val="3"/>
        </dgm:presLayoutVars>
      </dgm:prSet>
      <dgm:spPr/>
    </dgm:pt>
    <dgm:pt modelId="{0CE0D6D7-E284-48CA-88AB-29ECB57AB065}" type="pres">
      <dgm:prSet presAssocID="{D06614E4-4AED-4E2A-AC44-BCEB6D103EB5}" presName="hierChild5" presStyleCnt="0"/>
      <dgm:spPr/>
    </dgm:pt>
    <dgm:pt modelId="{FF22676B-5B7E-45BD-8652-A8074DD319AB}" type="pres">
      <dgm:prSet presAssocID="{B3C4D35F-22FA-4CDE-9A99-F3765DD8B53B}" presName="Name17" presStyleLbl="parChTrans1D3" presStyleIdx="2" presStyleCnt="7"/>
      <dgm:spPr/>
    </dgm:pt>
    <dgm:pt modelId="{BBFD5C04-DDF5-453B-8ED6-8DC63A14D1F4}" type="pres">
      <dgm:prSet presAssocID="{417B15D1-258A-4FD2-ABB8-D277F9522B01}" presName="hierRoot3" presStyleCnt="0"/>
      <dgm:spPr/>
    </dgm:pt>
    <dgm:pt modelId="{570D1B82-892B-40A1-A598-52B6A6C95764}" type="pres">
      <dgm:prSet presAssocID="{417B15D1-258A-4FD2-ABB8-D277F9522B01}" presName="composite3" presStyleCnt="0"/>
      <dgm:spPr/>
    </dgm:pt>
    <dgm:pt modelId="{A4A11C57-957B-4387-9FD0-24101F03469A}" type="pres">
      <dgm:prSet presAssocID="{417B15D1-258A-4FD2-ABB8-D277F9522B01}" presName="background3" presStyleLbl="node3" presStyleIdx="2" presStyleCnt="7"/>
      <dgm:spPr/>
    </dgm:pt>
    <dgm:pt modelId="{88B75371-18EE-4024-B7C0-E6FE25A333D0}" type="pres">
      <dgm:prSet presAssocID="{417B15D1-258A-4FD2-ABB8-D277F9522B01}" presName="text3" presStyleLbl="fgAcc3" presStyleIdx="2" presStyleCnt="7">
        <dgm:presLayoutVars>
          <dgm:chPref val="3"/>
        </dgm:presLayoutVars>
      </dgm:prSet>
      <dgm:spPr/>
    </dgm:pt>
    <dgm:pt modelId="{33E8867F-3609-4D56-B762-3752255D00D5}" type="pres">
      <dgm:prSet presAssocID="{417B15D1-258A-4FD2-ABB8-D277F9522B01}" presName="hierChild4" presStyleCnt="0"/>
      <dgm:spPr/>
    </dgm:pt>
    <dgm:pt modelId="{269B612B-D5ED-45F9-8E01-217FE2564204}" type="pres">
      <dgm:prSet presAssocID="{18651102-9A14-4F3C-9256-6BEE911EEEA3}" presName="Name23" presStyleLbl="parChTrans1D4" presStyleIdx="2" presStyleCnt="5"/>
      <dgm:spPr/>
    </dgm:pt>
    <dgm:pt modelId="{FABE8D1F-AD06-4941-8B6C-F2FF065B0799}" type="pres">
      <dgm:prSet presAssocID="{23785BBB-F32B-4D09-A556-AFA534170EC1}" presName="hierRoot4" presStyleCnt="0"/>
      <dgm:spPr/>
    </dgm:pt>
    <dgm:pt modelId="{AE0F8BF6-A666-4F39-A2B1-73FCB10A8129}" type="pres">
      <dgm:prSet presAssocID="{23785BBB-F32B-4D09-A556-AFA534170EC1}" presName="composite4" presStyleCnt="0"/>
      <dgm:spPr/>
    </dgm:pt>
    <dgm:pt modelId="{32111D9E-5E95-4234-9CC9-D0B2AB99D897}" type="pres">
      <dgm:prSet presAssocID="{23785BBB-F32B-4D09-A556-AFA534170EC1}" presName="background4" presStyleLbl="node4" presStyleIdx="2" presStyleCnt="5"/>
      <dgm:spPr/>
    </dgm:pt>
    <dgm:pt modelId="{57A9221E-22A1-4ED2-9330-B090A1D2271F}" type="pres">
      <dgm:prSet presAssocID="{23785BBB-F32B-4D09-A556-AFA534170EC1}" presName="text4" presStyleLbl="fgAcc4" presStyleIdx="2" presStyleCnt="5">
        <dgm:presLayoutVars>
          <dgm:chPref val="3"/>
        </dgm:presLayoutVars>
      </dgm:prSet>
      <dgm:spPr/>
    </dgm:pt>
    <dgm:pt modelId="{1E81ACE9-A32C-4ACB-85ED-77B37CC4BF67}" type="pres">
      <dgm:prSet presAssocID="{23785BBB-F32B-4D09-A556-AFA534170EC1}" presName="hierChild5" presStyleCnt="0"/>
      <dgm:spPr/>
    </dgm:pt>
    <dgm:pt modelId="{30234CF0-B829-4E45-AC32-4A42255CF6AE}" type="pres">
      <dgm:prSet presAssocID="{36861C4F-7D82-49FE-A3EC-389526B98DD1}" presName="Name10" presStyleLbl="parChTrans1D2" presStyleIdx="2" presStyleCnt="4"/>
      <dgm:spPr/>
    </dgm:pt>
    <dgm:pt modelId="{BB718E9B-400C-4C5F-9C42-D658EDF6E6E5}" type="pres">
      <dgm:prSet presAssocID="{097133E6-760E-4B0F-867A-0DE2E2374A38}" presName="hierRoot2" presStyleCnt="0"/>
      <dgm:spPr/>
    </dgm:pt>
    <dgm:pt modelId="{9DF7340B-DC8F-40F5-85CD-0216E3C6021B}" type="pres">
      <dgm:prSet presAssocID="{097133E6-760E-4B0F-867A-0DE2E2374A38}" presName="composite2" presStyleCnt="0"/>
      <dgm:spPr/>
    </dgm:pt>
    <dgm:pt modelId="{B7517C9C-7F64-4B62-A446-F8C33FA5A29D}" type="pres">
      <dgm:prSet presAssocID="{097133E6-760E-4B0F-867A-0DE2E2374A38}" presName="background2" presStyleLbl="node2" presStyleIdx="2" presStyleCnt="4"/>
      <dgm:spPr/>
    </dgm:pt>
    <dgm:pt modelId="{A87D243D-8DC5-4057-B90E-4F4C81B67D80}" type="pres">
      <dgm:prSet presAssocID="{097133E6-760E-4B0F-867A-0DE2E2374A38}" presName="text2" presStyleLbl="fgAcc2" presStyleIdx="2" presStyleCnt="4">
        <dgm:presLayoutVars>
          <dgm:chPref val="3"/>
        </dgm:presLayoutVars>
      </dgm:prSet>
      <dgm:spPr/>
    </dgm:pt>
    <dgm:pt modelId="{DC0E659A-2E47-4856-B91D-00E857CB193B}" type="pres">
      <dgm:prSet presAssocID="{097133E6-760E-4B0F-867A-0DE2E2374A38}" presName="hierChild3" presStyleCnt="0"/>
      <dgm:spPr/>
    </dgm:pt>
    <dgm:pt modelId="{CFCA814A-263F-4C8F-8FDE-37F5CAD1676F}" type="pres">
      <dgm:prSet presAssocID="{97E6F21D-1942-4D71-8304-25502DF136E8}" presName="Name17" presStyleLbl="parChTrans1D3" presStyleIdx="3" presStyleCnt="7"/>
      <dgm:spPr/>
    </dgm:pt>
    <dgm:pt modelId="{EBABC3F5-AF9F-4F0D-AFB3-077066AE8533}" type="pres">
      <dgm:prSet presAssocID="{C38C3060-6B37-4A9A-9192-0C2A0E1C722D}" presName="hierRoot3" presStyleCnt="0"/>
      <dgm:spPr/>
    </dgm:pt>
    <dgm:pt modelId="{BE57A75A-1676-4F91-A517-86AF674113E9}" type="pres">
      <dgm:prSet presAssocID="{C38C3060-6B37-4A9A-9192-0C2A0E1C722D}" presName="composite3" presStyleCnt="0"/>
      <dgm:spPr/>
    </dgm:pt>
    <dgm:pt modelId="{D5C93D41-D3F8-42C1-98D6-31903A82CDBC}" type="pres">
      <dgm:prSet presAssocID="{C38C3060-6B37-4A9A-9192-0C2A0E1C722D}" presName="background3" presStyleLbl="node3" presStyleIdx="3" presStyleCnt="7"/>
      <dgm:spPr/>
    </dgm:pt>
    <dgm:pt modelId="{3C8F4C1E-E6D9-47DA-B6F2-895A372C525D}" type="pres">
      <dgm:prSet presAssocID="{C38C3060-6B37-4A9A-9192-0C2A0E1C722D}" presName="text3" presStyleLbl="fgAcc3" presStyleIdx="3" presStyleCnt="7">
        <dgm:presLayoutVars>
          <dgm:chPref val="3"/>
        </dgm:presLayoutVars>
      </dgm:prSet>
      <dgm:spPr/>
    </dgm:pt>
    <dgm:pt modelId="{1725534A-F99F-404E-9B43-2FBB6744C5CE}" type="pres">
      <dgm:prSet presAssocID="{C38C3060-6B37-4A9A-9192-0C2A0E1C722D}" presName="hierChild4" presStyleCnt="0"/>
      <dgm:spPr/>
    </dgm:pt>
    <dgm:pt modelId="{E60DA725-DF93-4485-9A9C-A906F9303DE1}" type="pres">
      <dgm:prSet presAssocID="{9212D10B-D8D8-47A9-B2B5-D08D4BA22828}" presName="Name23" presStyleLbl="parChTrans1D4" presStyleIdx="3" presStyleCnt="5"/>
      <dgm:spPr/>
    </dgm:pt>
    <dgm:pt modelId="{88D42982-DDE5-4B72-8DFD-74EB26D4DAC0}" type="pres">
      <dgm:prSet presAssocID="{D7BE82ED-6E5A-4F57-94E0-A700A2D19D0D}" presName="hierRoot4" presStyleCnt="0"/>
      <dgm:spPr/>
    </dgm:pt>
    <dgm:pt modelId="{29764302-1712-41BF-A315-15ED3DC264F8}" type="pres">
      <dgm:prSet presAssocID="{D7BE82ED-6E5A-4F57-94E0-A700A2D19D0D}" presName="composite4" presStyleCnt="0"/>
      <dgm:spPr/>
    </dgm:pt>
    <dgm:pt modelId="{601AA92E-85F3-47F1-8CC0-E29C5ADAB6B0}" type="pres">
      <dgm:prSet presAssocID="{D7BE82ED-6E5A-4F57-94E0-A700A2D19D0D}" presName="background4" presStyleLbl="node4" presStyleIdx="3" presStyleCnt="5"/>
      <dgm:spPr/>
    </dgm:pt>
    <dgm:pt modelId="{EE4030E3-C933-446D-8FE5-90C489D67430}" type="pres">
      <dgm:prSet presAssocID="{D7BE82ED-6E5A-4F57-94E0-A700A2D19D0D}" presName="text4" presStyleLbl="fgAcc4" presStyleIdx="3" presStyleCnt="5">
        <dgm:presLayoutVars>
          <dgm:chPref val="3"/>
        </dgm:presLayoutVars>
      </dgm:prSet>
      <dgm:spPr/>
    </dgm:pt>
    <dgm:pt modelId="{D9EEF837-CF1F-49FB-BFEE-5A6361B5AD2A}" type="pres">
      <dgm:prSet presAssocID="{D7BE82ED-6E5A-4F57-94E0-A700A2D19D0D}" presName="hierChild5" presStyleCnt="0"/>
      <dgm:spPr/>
    </dgm:pt>
    <dgm:pt modelId="{4D7039D4-54D0-43E2-A747-951C03456C16}" type="pres">
      <dgm:prSet presAssocID="{E24E9548-7930-489B-BD7B-87D97E15BBAD}" presName="Name17" presStyleLbl="parChTrans1D3" presStyleIdx="4" presStyleCnt="7"/>
      <dgm:spPr/>
    </dgm:pt>
    <dgm:pt modelId="{A5D2E934-BE10-4F56-9B66-F38F92F76D36}" type="pres">
      <dgm:prSet presAssocID="{18FD5C76-1AE6-4D38-9649-547BF8D120AD}" presName="hierRoot3" presStyleCnt="0"/>
      <dgm:spPr/>
    </dgm:pt>
    <dgm:pt modelId="{B8355EB7-0C1D-46C7-8C2D-21815461CAEA}" type="pres">
      <dgm:prSet presAssocID="{18FD5C76-1AE6-4D38-9649-547BF8D120AD}" presName="composite3" presStyleCnt="0"/>
      <dgm:spPr/>
    </dgm:pt>
    <dgm:pt modelId="{CC4C8EF8-0BA6-41F4-B974-41C3B48FC454}" type="pres">
      <dgm:prSet presAssocID="{18FD5C76-1AE6-4D38-9649-547BF8D120AD}" presName="background3" presStyleLbl="node3" presStyleIdx="4" presStyleCnt="7"/>
      <dgm:spPr/>
    </dgm:pt>
    <dgm:pt modelId="{75B4A3BA-CFD3-444D-8458-257D48162EC3}" type="pres">
      <dgm:prSet presAssocID="{18FD5C76-1AE6-4D38-9649-547BF8D120AD}" presName="text3" presStyleLbl="fgAcc3" presStyleIdx="4" presStyleCnt="7">
        <dgm:presLayoutVars>
          <dgm:chPref val="3"/>
        </dgm:presLayoutVars>
      </dgm:prSet>
      <dgm:spPr/>
    </dgm:pt>
    <dgm:pt modelId="{846DA116-4603-4FA6-BF6C-75772B476EF5}" type="pres">
      <dgm:prSet presAssocID="{18FD5C76-1AE6-4D38-9649-547BF8D120AD}" presName="hierChild4" presStyleCnt="0"/>
      <dgm:spPr/>
    </dgm:pt>
    <dgm:pt modelId="{3B760961-4E1F-4797-9948-FC51EBF955A6}" type="pres">
      <dgm:prSet presAssocID="{40CDF6A0-22BF-4EB3-9897-D3E6645EABC2}" presName="Name23" presStyleLbl="parChTrans1D4" presStyleIdx="4" presStyleCnt="5"/>
      <dgm:spPr/>
    </dgm:pt>
    <dgm:pt modelId="{50AAFF09-E7D6-4225-93E2-C06055DBC0DB}" type="pres">
      <dgm:prSet presAssocID="{193FA615-408D-4B61-A443-1F8078005A59}" presName="hierRoot4" presStyleCnt="0"/>
      <dgm:spPr/>
    </dgm:pt>
    <dgm:pt modelId="{5FC92691-D439-40C2-BC78-64A7BD4F63CF}" type="pres">
      <dgm:prSet presAssocID="{193FA615-408D-4B61-A443-1F8078005A59}" presName="composite4" presStyleCnt="0"/>
      <dgm:spPr/>
    </dgm:pt>
    <dgm:pt modelId="{4FA8EFBE-177B-46A2-9C0C-5E4548B5BAA5}" type="pres">
      <dgm:prSet presAssocID="{193FA615-408D-4B61-A443-1F8078005A59}" presName="background4" presStyleLbl="node4" presStyleIdx="4" presStyleCnt="5"/>
      <dgm:spPr/>
    </dgm:pt>
    <dgm:pt modelId="{460BAACF-C4BF-4517-B81F-04744A40F50B}" type="pres">
      <dgm:prSet presAssocID="{193FA615-408D-4B61-A443-1F8078005A59}" presName="text4" presStyleLbl="fgAcc4" presStyleIdx="4" presStyleCnt="5">
        <dgm:presLayoutVars>
          <dgm:chPref val="3"/>
        </dgm:presLayoutVars>
      </dgm:prSet>
      <dgm:spPr/>
    </dgm:pt>
    <dgm:pt modelId="{7E23F7B5-900B-44FA-8580-A2056BB31C45}" type="pres">
      <dgm:prSet presAssocID="{193FA615-408D-4B61-A443-1F8078005A59}" presName="hierChild5" presStyleCnt="0"/>
      <dgm:spPr/>
    </dgm:pt>
    <dgm:pt modelId="{027890E3-4677-4B86-80B5-07E2257ADAA3}" type="pres">
      <dgm:prSet presAssocID="{6753AF09-30C9-4373-996A-AB06775023A2}" presName="Name10" presStyleLbl="parChTrans1D2" presStyleIdx="3" presStyleCnt="4"/>
      <dgm:spPr/>
    </dgm:pt>
    <dgm:pt modelId="{CB179372-8F96-48D5-9F22-EA0D2949DE19}" type="pres">
      <dgm:prSet presAssocID="{BB2BBF5C-8233-421C-A345-1EEA287DC73A}" presName="hierRoot2" presStyleCnt="0"/>
      <dgm:spPr/>
    </dgm:pt>
    <dgm:pt modelId="{5AB9983B-81E5-4D8E-A376-4750C8BAD6C5}" type="pres">
      <dgm:prSet presAssocID="{BB2BBF5C-8233-421C-A345-1EEA287DC73A}" presName="composite2" presStyleCnt="0"/>
      <dgm:spPr/>
    </dgm:pt>
    <dgm:pt modelId="{36195430-B545-4F13-B133-9E61468B8154}" type="pres">
      <dgm:prSet presAssocID="{BB2BBF5C-8233-421C-A345-1EEA287DC73A}" presName="background2" presStyleLbl="node2" presStyleIdx="3" presStyleCnt="4"/>
      <dgm:spPr/>
    </dgm:pt>
    <dgm:pt modelId="{1D60882C-C143-48EB-BFF5-980102979725}" type="pres">
      <dgm:prSet presAssocID="{BB2BBF5C-8233-421C-A345-1EEA287DC73A}" presName="text2" presStyleLbl="fgAcc2" presStyleIdx="3" presStyleCnt="4">
        <dgm:presLayoutVars>
          <dgm:chPref val="3"/>
        </dgm:presLayoutVars>
      </dgm:prSet>
      <dgm:spPr/>
    </dgm:pt>
    <dgm:pt modelId="{FA63771A-D7F8-4295-8E11-248DEC8E35FD}" type="pres">
      <dgm:prSet presAssocID="{BB2BBF5C-8233-421C-A345-1EEA287DC73A}" presName="hierChild3" presStyleCnt="0"/>
      <dgm:spPr/>
    </dgm:pt>
    <dgm:pt modelId="{648077FC-C443-403D-8E96-11C6EA565AA1}" type="pres">
      <dgm:prSet presAssocID="{F4921191-F964-47DC-82B6-3416823063EC}" presName="Name17" presStyleLbl="parChTrans1D3" presStyleIdx="5" presStyleCnt="7"/>
      <dgm:spPr/>
    </dgm:pt>
    <dgm:pt modelId="{6BF3CD72-3D89-43FA-A469-E501E81B6C14}" type="pres">
      <dgm:prSet presAssocID="{BD925FD8-B38E-4B4F-BA6F-B28FE3BEDBA2}" presName="hierRoot3" presStyleCnt="0"/>
      <dgm:spPr/>
    </dgm:pt>
    <dgm:pt modelId="{E28AD3CD-4F32-4739-806C-6FE2DCDF517C}" type="pres">
      <dgm:prSet presAssocID="{BD925FD8-B38E-4B4F-BA6F-B28FE3BEDBA2}" presName="composite3" presStyleCnt="0"/>
      <dgm:spPr/>
    </dgm:pt>
    <dgm:pt modelId="{EE20B535-DA27-405E-816C-F636AEDA807C}" type="pres">
      <dgm:prSet presAssocID="{BD925FD8-B38E-4B4F-BA6F-B28FE3BEDBA2}" presName="background3" presStyleLbl="node3" presStyleIdx="5" presStyleCnt="7"/>
      <dgm:spPr/>
    </dgm:pt>
    <dgm:pt modelId="{0CD9DEE0-CC8E-4513-A4E7-172DA53FEDEA}" type="pres">
      <dgm:prSet presAssocID="{BD925FD8-B38E-4B4F-BA6F-B28FE3BEDBA2}" presName="text3" presStyleLbl="fgAcc3" presStyleIdx="5" presStyleCnt="7">
        <dgm:presLayoutVars>
          <dgm:chPref val="3"/>
        </dgm:presLayoutVars>
      </dgm:prSet>
      <dgm:spPr/>
    </dgm:pt>
    <dgm:pt modelId="{CB6AEEFF-5FFE-45E4-8398-86212E5A2D3D}" type="pres">
      <dgm:prSet presAssocID="{BD925FD8-B38E-4B4F-BA6F-B28FE3BEDBA2}" presName="hierChild4" presStyleCnt="0"/>
      <dgm:spPr/>
    </dgm:pt>
    <dgm:pt modelId="{2361A54C-33B4-400E-AA25-26A89BC74D06}" type="pres">
      <dgm:prSet presAssocID="{66CB7B8D-FB0E-4212-B9FE-125BB3431173}" presName="Name17" presStyleLbl="parChTrans1D3" presStyleIdx="6" presStyleCnt="7"/>
      <dgm:spPr/>
    </dgm:pt>
    <dgm:pt modelId="{984A9403-21B7-4F6F-906F-E3FCA070BAE4}" type="pres">
      <dgm:prSet presAssocID="{3A20130C-36E4-43AE-B10C-5920007DA5D8}" presName="hierRoot3" presStyleCnt="0"/>
      <dgm:spPr/>
    </dgm:pt>
    <dgm:pt modelId="{F79B1087-D6F2-4834-884B-84309A95146B}" type="pres">
      <dgm:prSet presAssocID="{3A20130C-36E4-43AE-B10C-5920007DA5D8}" presName="composite3" presStyleCnt="0"/>
      <dgm:spPr/>
    </dgm:pt>
    <dgm:pt modelId="{E73CA642-DEFF-44CA-8F78-E223D7C7F131}" type="pres">
      <dgm:prSet presAssocID="{3A20130C-36E4-43AE-B10C-5920007DA5D8}" presName="background3" presStyleLbl="node3" presStyleIdx="6" presStyleCnt="7"/>
      <dgm:spPr/>
    </dgm:pt>
    <dgm:pt modelId="{C95FD031-36D2-4DD7-8FB9-9D28143EF058}" type="pres">
      <dgm:prSet presAssocID="{3A20130C-36E4-43AE-B10C-5920007DA5D8}" presName="text3" presStyleLbl="fgAcc3" presStyleIdx="6" presStyleCnt="7">
        <dgm:presLayoutVars>
          <dgm:chPref val="3"/>
        </dgm:presLayoutVars>
      </dgm:prSet>
      <dgm:spPr/>
    </dgm:pt>
    <dgm:pt modelId="{22E57CD5-8109-496E-B474-97961A633BB8}" type="pres">
      <dgm:prSet presAssocID="{3A20130C-36E4-43AE-B10C-5920007DA5D8}" presName="hierChild4" presStyleCnt="0"/>
      <dgm:spPr/>
    </dgm:pt>
  </dgm:ptLst>
  <dgm:cxnLst>
    <dgm:cxn modelId="{C7C84103-0DD9-4795-95EE-5F62B7A3BDFF}" type="presOf" srcId="{D06614E4-4AED-4E2A-AC44-BCEB6D103EB5}" destId="{F11CB5C4-34FB-416B-A9AF-C37C4DC858CF}" srcOrd="0" destOrd="0" presId="urn:microsoft.com/office/officeart/2005/8/layout/hierarchy1"/>
    <dgm:cxn modelId="{5D027F08-6D86-40C1-82E4-B0B972155E25}" srcId="{417B15D1-258A-4FD2-ABB8-D277F9522B01}" destId="{23785BBB-F32B-4D09-A556-AFA534170EC1}" srcOrd="0" destOrd="0" parTransId="{18651102-9A14-4F3C-9256-6BEE911EEEA3}" sibTransId="{F6F057E8-5E13-4665-BC9D-C874627368CD}"/>
    <dgm:cxn modelId="{2E6D8D0A-09FB-422B-A334-5CAB3AC4AC84}" type="presOf" srcId="{BB2BBF5C-8233-421C-A345-1EEA287DC73A}" destId="{1D60882C-C143-48EB-BFF5-980102979725}" srcOrd="0" destOrd="0" presId="urn:microsoft.com/office/officeart/2005/8/layout/hierarchy1"/>
    <dgm:cxn modelId="{11A0780D-2786-467A-BA9A-1828DDAEE7C9}" type="presOf" srcId="{97E6F21D-1942-4D71-8304-25502DF136E8}" destId="{CFCA814A-263F-4C8F-8FDE-37F5CAD1676F}" srcOrd="0" destOrd="0" presId="urn:microsoft.com/office/officeart/2005/8/layout/hierarchy1"/>
    <dgm:cxn modelId="{4E6A1816-11B5-4761-A193-BEF46F1EC02C}" srcId="{CC644849-A3DC-42CA-A97B-FF0DDCE146AB}" destId="{BB2BBF5C-8233-421C-A345-1EEA287DC73A}" srcOrd="3" destOrd="0" parTransId="{6753AF09-30C9-4373-996A-AB06775023A2}" sibTransId="{FCABCDB3-359A-4211-977F-46899F1AC193}"/>
    <dgm:cxn modelId="{71C7C817-5D37-4266-A63E-4B78465B81ED}" type="presOf" srcId="{B597DC4A-D168-4B78-A5BF-6CFA723A2041}" destId="{0DBF5BCA-34BF-4B2B-9CDA-29A4A49CDA79}" srcOrd="0" destOrd="0" presId="urn:microsoft.com/office/officeart/2005/8/layout/hierarchy1"/>
    <dgm:cxn modelId="{34C5671A-2011-451E-8F36-DD9C77F655D0}" type="presOf" srcId="{46F3E691-3241-444E-87DE-D4C5AD924E9F}" destId="{91EC3A3B-24E7-4268-938F-C31ECDE25397}" srcOrd="0" destOrd="0" presId="urn:microsoft.com/office/officeart/2005/8/layout/hierarchy1"/>
    <dgm:cxn modelId="{98FBF221-14C9-45F1-B12B-FBE2299F1188}" srcId="{BB2BBF5C-8233-421C-A345-1EEA287DC73A}" destId="{BD925FD8-B38E-4B4F-BA6F-B28FE3BEDBA2}" srcOrd="0" destOrd="0" parTransId="{F4921191-F964-47DC-82B6-3416823063EC}" sibTransId="{C1E7F327-95AF-4ABB-8325-F6951B0E7C08}"/>
    <dgm:cxn modelId="{396C2024-DA93-44F7-ADB3-24F3F4258114}" type="presOf" srcId="{BD925FD8-B38E-4B4F-BA6F-B28FE3BEDBA2}" destId="{0CD9DEE0-CC8E-4513-A4E7-172DA53FEDEA}" srcOrd="0" destOrd="0" presId="urn:microsoft.com/office/officeart/2005/8/layout/hierarchy1"/>
    <dgm:cxn modelId="{9D379126-E399-480B-A8B9-C9D24EE096BD}" type="presOf" srcId="{18651102-9A14-4F3C-9256-6BEE911EEEA3}" destId="{269B612B-D5ED-45F9-8E01-217FE2564204}" srcOrd="0" destOrd="0" presId="urn:microsoft.com/office/officeart/2005/8/layout/hierarchy1"/>
    <dgm:cxn modelId="{6879EC2A-DF80-41F6-BBD0-6EAD0E6D8E16}" srcId="{364494F9-466F-448D-92A8-1E31E52F2EA8}" destId="{B597DC4A-D168-4B78-A5BF-6CFA723A2041}" srcOrd="0" destOrd="0" parTransId="{78EE7E02-4682-4517-A8E8-B9A61E49BC69}" sibTransId="{7CAC51C2-0E7A-4C4D-9E8A-A21A6A7BC45F}"/>
    <dgm:cxn modelId="{F642DB37-028A-4D16-8362-CCBA853C97B9}" type="presOf" srcId="{00903753-D9E8-4CC7-BE11-BE538B6E5FF0}" destId="{BD5AC938-08D4-4FF0-9388-AED54D135B30}" srcOrd="0" destOrd="0" presId="urn:microsoft.com/office/officeart/2005/8/layout/hierarchy1"/>
    <dgm:cxn modelId="{2FDA493A-8A27-4C8A-8F21-EDC5A7895C79}" srcId="{BB2BBF5C-8233-421C-A345-1EEA287DC73A}" destId="{3A20130C-36E4-43AE-B10C-5920007DA5D8}" srcOrd="1" destOrd="0" parTransId="{66CB7B8D-FB0E-4212-B9FE-125BB3431173}" sibTransId="{BA281984-10A9-4F79-B10C-86A99B32FC0E}"/>
    <dgm:cxn modelId="{4465C23E-B7A5-466D-B957-0DE39595A86D}" srcId="{CC644849-A3DC-42CA-A97B-FF0DDCE146AB}" destId="{05545F42-50B2-4947-934E-1505FD39805D}" srcOrd="0" destOrd="0" parTransId="{4077241B-2D19-46F8-9FCC-CC9E72E7EF33}" sibTransId="{C988F374-711B-4D97-AFAC-76DC5A8F4EF4}"/>
    <dgm:cxn modelId="{8A7E765B-43A5-4445-B549-5F9C20808DAE}" type="presOf" srcId="{193FA615-408D-4B61-A443-1F8078005A59}" destId="{460BAACF-C4BF-4517-B81F-04744A40F50B}" srcOrd="0" destOrd="0" presId="urn:microsoft.com/office/officeart/2005/8/layout/hierarchy1"/>
    <dgm:cxn modelId="{32718C5B-3E76-44F6-93C5-F45D68E1DEFA}" type="presOf" srcId="{18FD5C76-1AE6-4D38-9649-547BF8D120AD}" destId="{75B4A3BA-CFD3-444D-8458-257D48162EC3}" srcOrd="0" destOrd="0" presId="urn:microsoft.com/office/officeart/2005/8/layout/hierarchy1"/>
    <dgm:cxn modelId="{DB7FB860-AB08-4B82-A5BA-0C41A5B05ACE}" type="presOf" srcId="{3A20130C-36E4-43AE-B10C-5920007DA5D8}" destId="{C95FD031-36D2-4DD7-8FB9-9D28143EF058}" srcOrd="0" destOrd="0" presId="urn:microsoft.com/office/officeart/2005/8/layout/hierarchy1"/>
    <dgm:cxn modelId="{9839C341-1FD6-4793-90A3-FF09B629C518}" srcId="{C38C3060-6B37-4A9A-9192-0C2A0E1C722D}" destId="{D7BE82ED-6E5A-4F57-94E0-A700A2D19D0D}" srcOrd="0" destOrd="0" parTransId="{9212D10B-D8D8-47A9-B2B5-D08D4BA22828}" sibTransId="{99BDFE58-297C-4A35-BC22-3DF269A3E7EC}"/>
    <dgm:cxn modelId="{5E268642-2B95-4CE3-8317-59F86A47CEA5}" type="presOf" srcId="{66CB7B8D-FB0E-4212-B9FE-125BB3431173}" destId="{2361A54C-33B4-400E-AA25-26A89BC74D06}" srcOrd="0" destOrd="0" presId="urn:microsoft.com/office/officeart/2005/8/layout/hierarchy1"/>
    <dgm:cxn modelId="{E5BEDC42-8DC0-415E-868B-B9C07418A6B0}" type="presOf" srcId="{B3C4D35F-22FA-4CDE-9A99-F3765DD8B53B}" destId="{FF22676B-5B7E-45BD-8652-A8074DD319AB}" srcOrd="0" destOrd="0" presId="urn:microsoft.com/office/officeart/2005/8/layout/hierarchy1"/>
    <dgm:cxn modelId="{1364BE45-48AF-480C-AED3-AB1FB170EB5C}" srcId="{CC644849-A3DC-42CA-A97B-FF0DDCE146AB}" destId="{9FA3A3FF-985F-4D58-9DAA-C80C9EAE895E}" srcOrd="1" destOrd="0" parTransId="{620F1A04-EE65-4492-A774-EA64F2D25589}" sibTransId="{41FC81EA-7E87-4935-9460-7A535A7ABBDF}"/>
    <dgm:cxn modelId="{01C1E765-F3B9-4CC6-AD60-A52E53F9B40E}" type="presOf" srcId="{E24E9548-7930-489B-BD7B-87D97E15BBAD}" destId="{4D7039D4-54D0-43E2-A747-951C03456C16}" srcOrd="0" destOrd="0" presId="urn:microsoft.com/office/officeart/2005/8/layout/hierarchy1"/>
    <dgm:cxn modelId="{297FF067-A142-45CF-B6BE-B3C815D3BC46}" type="presOf" srcId="{9FA3A3FF-985F-4D58-9DAA-C80C9EAE895E}" destId="{364BD106-275D-4D4E-99A1-0F039B1F4D01}" srcOrd="0" destOrd="0" presId="urn:microsoft.com/office/officeart/2005/8/layout/hierarchy1"/>
    <dgm:cxn modelId="{94000A48-7B6D-42AE-AFAC-AEC69DDE23A6}" type="presOf" srcId="{364494F9-466F-448D-92A8-1E31E52F2EA8}" destId="{492E4C02-3FAC-4D79-84B0-8322B8E7885A}" srcOrd="0" destOrd="0" presId="urn:microsoft.com/office/officeart/2005/8/layout/hierarchy1"/>
    <dgm:cxn modelId="{951AB86E-D203-44E3-B3FB-25F11544CE63}" type="presOf" srcId="{20FE47B2-661D-4B02-BA3A-3E761F76ED0B}" destId="{529E47B6-3E13-4721-B778-7B077BA5F070}" srcOrd="0" destOrd="0" presId="urn:microsoft.com/office/officeart/2005/8/layout/hierarchy1"/>
    <dgm:cxn modelId="{15A1A774-315F-44E8-9C47-9E264F41D3E5}" type="presOf" srcId="{78EE7E02-4682-4517-A8E8-B9A61E49BC69}" destId="{A5EFC9DD-127A-4853-8A50-94E784D872A7}" srcOrd="0" destOrd="0" presId="urn:microsoft.com/office/officeart/2005/8/layout/hierarchy1"/>
    <dgm:cxn modelId="{6B7DF875-ECBA-457F-9282-594EA341528D}" type="presOf" srcId="{8F96345A-544D-4C1D-8B9F-586788A1E6C7}" destId="{21018EF7-F21D-491A-A650-4C757D6FA142}" srcOrd="0" destOrd="0" presId="urn:microsoft.com/office/officeart/2005/8/layout/hierarchy1"/>
    <dgm:cxn modelId="{669A4B7F-79D9-472E-9793-6836F7F08A76}" type="presOf" srcId="{6753AF09-30C9-4373-996A-AB06775023A2}" destId="{027890E3-4677-4B86-80B5-07E2257ADAA3}" srcOrd="0" destOrd="0" presId="urn:microsoft.com/office/officeart/2005/8/layout/hierarchy1"/>
    <dgm:cxn modelId="{4D90FA7F-E71A-468E-8FFB-3EBF4121DB3F}" srcId="{18FD5C76-1AE6-4D38-9649-547BF8D120AD}" destId="{193FA615-408D-4B61-A443-1F8078005A59}" srcOrd="0" destOrd="0" parTransId="{40CDF6A0-22BF-4EB3-9897-D3E6645EABC2}" sibTransId="{4A766ABE-420A-493A-85AF-07AE9AA6C580}"/>
    <dgm:cxn modelId="{8DDE3D83-1978-4FA2-BCA2-D5825B70C31F}" type="presOf" srcId="{C38C3060-6B37-4A9A-9192-0C2A0E1C722D}" destId="{3C8F4C1E-E6D9-47DA-B6F2-895A372C525D}" srcOrd="0" destOrd="0" presId="urn:microsoft.com/office/officeart/2005/8/layout/hierarchy1"/>
    <dgm:cxn modelId="{883EFF86-929A-42E7-88ED-D9D17CD46178}" type="presOf" srcId="{620F1A04-EE65-4492-A774-EA64F2D25589}" destId="{BDEC32F6-EAE6-4E18-9650-69ECEBCFB0CB}" srcOrd="0" destOrd="0" presId="urn:microsoft.com/office/officeart/2005/8/layout/hierarchy1"/>
    <dgm:cxn modelId="{4FED818B-50E4-42E5-BB41-3C7A03E96749}" srcId="{097133E6-760E-4B0F-867A-0DE2E2374A38}" destId="{C38C3060-6B37-4A9A-9192-0C2A0E1C722D}" srcOrd="0" destOrd="0" parTransId="{97E6F21D-1942-4D71-8304-25502DF136E8}" sibTransId="{83541477-4BAC-4EBA-A332-5CE4065E5ED3}"/>
    <dgm:cxn modelId="{D0441799-53A8-4CAA-90FC-D9CA96556B13}" srcId="{097133E6-760E-4B0F-867A-0DE2E2374A38}" destId="{18FD5C76-1AE6-4D38-9649-547BF8D120AD}" srcOrd="1" destOrd="0" parTransId="{E24E9548-7930-489B-BD7B-87D97E15BBAD}" sibTransId="{988E7400-5183-44E9-A5E7-2C99EBB329F8}"/>
    <dgm:cxn modelId="{6FD233A2-82C4-4449-AD2F-BFDF14549697}" srcId="{364494F9-466F-448D-92A8-1E31E52F2EA8}" destId="{D06614E4-4AED-4E2A-AC44-BCEB6D103EB5}" srcOrd="1" destOrd="0" parTransId="{6FCEE456-2814-4012-AFDD-0EB7B660BDA6}" sibTransId="{F07E1023-3CD8-4D6A-919F-622FF76456D5}"/>
    <dgm:cxn modelId="{BCB159A3-E088-44CC-A455-87DBCD4D86FA}" srcId="{9FA3A3FF-985F-4D58-9DAA-C80C9EAE895E}" destId="{364494F9-466F-448D-92A8-1E31E52F2EA8}" srcOrd="0" destOrd="0" parTransId="{20FE47B2-661D-4B02-BA3A-3E761F76ED0B}" sibTransId="{DDEE8894-9A46-4D6B-A430-739C20F5358A}"/>
    <dgm:cxn modelId="{E9E7EFA6-31BF-400B-98AE-30A9F4B1E2D3}" srcId="{00903753-D9E8-4CC7-BE11-BE538B6E5FF0}" destId="{CC644849-A3DC-42CA-A97B-FF0DDCE146AB}" srcOrd="0" destOrd="0" parTransId="{D363769C-4505-4459-8A71-B76AC32BC939}" sibTransId="{D8DDEE86-1D93-4731-8A7C-93C2B61F94CD}"/>
    <dgm:cxn modelId="{FA2640AA-D620-4993-986B-E9487B41AB85}" type="presOf" srcId="{05545F42-50B2-4947-934E-1505FD39805D}" destId="{A8561187-A4B1-4B8C-AACD-28DA4DE7275B}" srcOrd="0" destOrd="0" presId="urn:microsoft.com/office/officeart/2005/8/layout/hierarchy1"/>
    <dgm:cxn modelId="{593BBBAA-3251-4C9A-B95D-E9BFBD90C10E}" type="presOf" srcId="{40CDF6A0-22BF-4EB3-9897-D3E6645EABC2}" destId="{3B760961-4E1F-4797-9948-FC51EBF955A6}" srcOrd="0" destOrd="0" presId="urn:microsoft.com/office/officeart/2005/8/layout/hierarchy1"/>
    <dgm:cxn modelId="{26BB97B5-4447-4ACA-8D87-F1404BA9F893}" srcId="{CC644849-A3DC-42CA-A97B-FF0DDCE146AB}" destId="{097133E6-760E-4B0F-867A-0DE2E2374A38}" srcOrd="2" destOrd="0" parTransId="{36861C4F-7D82-49FE-A3EC-389526B98DD1}" sibTransId="{7D53826D-AE3D-4B0D-BDEF-DBCA5F248B50}"/>
    <dgm:cxn modelId="{0CAAEDBD-69DF-41A9-9171-E02757ED8BA9}" type="presOf" srcId="{CC644849-A3DC-42CA-A97B-FF0DDCE146AB}" destId="{165568F5-BE3F-4BC4-8ACC-EAA09D6D2DBE}" srcOrd="0" destOrd="0" presId="urn:microsoft.com/office/officeart/2005/8/layout/hierarchy1"/>
    <dgm:cxn modelId="{DE9729C2-9315-41C7-BB30-C05368F6B07B}" type="presOf" srcId="{F4921191-F964-47DC-82B6-3416823063EC}" destId="{648077FC-C443-403D-8E96-11C6EA565AA1}" srcOrd="0" destOrd="0" presId="urn:microsoft.com/office/officeart/2005/8/layout/hierarchy1"/>
    <dgm:cxn modelId="{4A9002C8-590D-4143-8B9D-24B4FFCED059}" type="presOf" srcId="{9212D10B-D8D8-47A9-B2B5-D08D4BA22828}" destId="{E60DA725-DF93-4485-9A9C-A906F9303DE1}" srcOrd="0" destOrd="0" presId="urn:microsoft.com/office/officeart/2005/8/layout/hierarchy1"/>
    <dgm:cxn modelId="{F803F9C9-36CB-417C-B4F6-52E5F6FE701B}" srcId="{05545F42-50B2-4947-934E-1505FD39805D}" destId="{46F3E691-3241-444E-87DE-D4C5AD924E9F}" srcOrd="0" destOrd="0" parTransId="{8F96345A-544D-4C1D-8B9F-586788A1E6C7}" sibTransId="{5B621731-64C5-4CD0-B1C7-E9ECCB6C7A3E}"/>
    <dgm:cxn modelId="{8F0A6ED2-B2F9-4491-A271-E1DA44F74580}" type="presOf" srcId="{097133E6-760E-4B0F-867A-0DE2E2374A38}" destId="{A87D243D-8DC5-4057-B90E-4F4C81B67D80}" srcOrd="0" destOrd="0" presId="urn:microsoft.com/office/officeart/2005/8/layout/hierarchy1"/>
    <dgm:cxn modelId="{A468E6DD-F01B-41BF-A6AF-E0CFA08BEDA1}" type="presOf" srcId="{6FCEE456-2814-4012-AFDD-0EB7B660BDA6}" destId="{AF6BFA25-897D-486D-98AE-28703A66BAFA}" srcOrd="0" destOrd="0" presId="urn:microsoft.com/office/officeart/2005/8/layout/hierarchy1"/>
    <dgm:cxn modelId="{2537EEDE-4281-435E-B1B5-A2B644BCFEED}" type="presOf" srcId="{D7BE82ED-6E5A-4F57-94E0-A700A2D19D0D}" destId="{EE4030E3-C933-446D-8FE5-90C489D67430}" srcOrd="0" destOrd="0" presId="urn:microsoft.com/office/officeart/2005/8/layout/hierarchy1"/>
    <dgm:cxn modelId="{2EF011E4-143C-4C42-9563-EFCFEC7B1BDD}" srcId="{9FA3A3FF-985F-4D58-9DAA-C80C9EAE895E}" destId="{417B15D1-258A-4FD2-ABB8-D277F9522B01}" srcOrd="1" destOrd="0" parTransId="{B3C4D35F-22FA-4CDE-9A99-F3765DD8B53B}" sibTransId="{8C392E27-0560-4CF1-8FC5-646993E4437E}"/>
    <dgm:cxn modelId="{78FDD3E8-E152-45F0-95C1-4C9D89977CA2}" type="presOf" srcId="{23785BBB-F32B-4D09-A556-AFA534170EC1}" destId="{57A9221E-22A1-4ED2-9330-B090A1D2271F}" srcOrd="0" destOrd="0" presId="urn:microsoft.com/office/officeart/2005/8/layout/hierarchy1"/>
    <dgm:cxn modelId="{079604F1-C218-4914-8AEE-451A131A5555}" type="presOf" srcId="{36861C4F-7D82-49FE-A3EC-389526B98DD1}" destId="{30234CF0-B829-4E45-AC32-4A42255CF6AE}" srcOrd="0" destOrd="0" presId="urn:microsoft.com/office/officeart/2005/8/layout/hierarchy1"/>
    <dgm:cxn modelId="{52A567F8-99D2-4002-9513-475413788948}" type="presOf" srcId="{4077241B-2D19-46F8-9FCC-CC9E72E7EF33}" destId="{0EE18859-5E71-432D-A653-AE44BF87FF19}" srcOrd="0" destOrd="0" presId="urn:microsoft.com/office/officeart/2005/8/layout/hierarchy1"/>
    <dgm:cxn modelId="{7627CDFB-64C9-4E29-B0CB-1388C05A7D9D}" type="presOf" srcId="{417B15D1-258A-4FD2-ABB8-D277F9522B01}" destId="{88B75371-18EE-4024-B7C0-E6FE25A333D0}" srcOrd="0" destOrd="0" presId="urn:microsoft.com/office/officeart/2005/8/layout/hierarchy1"/>
    <dgm:cxn modelId="{E2F99599-6392-4BAC-B300-07C68E21C5A8}" type="presParOf" srcId="{BD5AC938-08D4-4FF0-9388-AED54D135B30}" destId="{074098DF-50DC-41AD-9051-EA7315AAC849}" srcOrd="0" destOrd="0" presId="urn:microsoft.com/office/officeart/2005/8/layout/hierarchy1"/>
    <dgm:cxn modelId="{C79A04A5-EA65-40CC-897A-8C2D1D8E8C7D}" type="presParOf" srcId="{074098DF-50DC-41AD-9051-EA7315AAC849}" destId="{1F96D825-6031-4DB6-A8D4-34108AC0F2F2}" srcOrd="0" destOrd="0" presId="urn:microsoft.com/office/officeart/2005/8/layout/hierarchy1"/>
    <dgm:cxn modelId="{06E40138-0342-4B06-B988-262C52A6DDA0}" type="presParOf" srcId="{1F96D825-6031-4DB6-A8D4-34108AC0F2F2}" destId="{E47A74E6-4C56-4F76-950D-DE3A69C776CC}" srcOrd="0" destOrd="0" presId="urn:microsoft.com/office/officeart/2005/8/layout/hierarchy1"/>
    <dgm:cxn modelId="{C7FEC065-F762-4015-AAF1-8754706AF631}" type="presParOf" srcId="{1F96D825-6031-4DB6-A8D4-34108AC0F2F2}" destId="{165568F5-BE3F-4BC4-8ACC-EAA09D6D2DBE}" srcOrd="1" destOrd="0" presId="urn:microsoft.com/office/officeart/2005/8/layout/hierarchy1"/>
    <dgm:cxn modelId="{B20EA9D7-72F5-4051-98A6-F08C356C667D}" type="presParOf" srcId="{074098DF-50DC-41AD-9051-EA7315AAC849}" destId="{FDAF1284-409B-4154-81E3-6678B9125392}" srcOrd="1" destOrd="0" presId="urn:microsoft.com/office/officeart/2005/8/layout/hierarchy1"/>
    <dgm:cxn modelId="{CAA25767-EEC1-4653-94ED-46D7F63BBB4D}" type="presParOf" srcId="{FDAF1284-409B-4154-81E3-6678B9125392}" destId="{0EE18859-5E71-432D-A653-AE44BF87FF19}" srcOrd="0" destOrd="0" presId="urn:microsoft.com/office/officeart/2005/8/layout/hierarchy1"/>
    <dgm:cxn modelId="{34FE17DF-D8D2-4CAB-A5CD-45F2B9E7FEFD}" type="presParOf" srcId="{FDAF1284-409B-4154-81E3-6678B9125392}" destId="{174AD640-7392-4F8D-9250-B04CC0341BE7}" srcOrd="1" destOrd="0" presId="urn:microsoft.com/office/officeart/2005/8/layout/hierarchy1"/>
    <dgm:cxn modelId="{9A4EB1FB-9C3F-40B9-9C62-0D4109CB6307}" type="presParOf" srcId="{174AD640-7392-4F8D-9250-B04CC0341BE7}" destId="{528677FF-9C8E-4AE7-9EF4-E541FEC6B324}" srcOrd="0" destOrd="0" presId="urn:microsoft.com/office/officeart/2005/8/layout/hierarchy1"/>
    <dgm:cxn modelId="{DB79BCDE-292D-4E3A-A567-E722F0490D19}" type="presParOf" srcId="{528677FF-9C8E-4AE7-9EF4-E541FEC6B324}" destId="{4C48D57F-6AC4-4301-A2AB-B1FB93F48005}" srcOrd="0" destOrd="0" presId="urn:microsoft.com/office/officeart/2005/8/layout/hierarchy1"/>
    <dgm:cxn modelId="{8AD2C70C-3325-45EB-897C-4F255987BA99}" type="presParOf" srcId="{528677FF-9C8E-4AE7-9EF4-E541FEC6B324}" destId="{A8561187-A4B1-4B8C-AACD-28DA4DE7275B}" srcOrd="1" destOrd="0" presId="urn:microsoft.com/office/officeart/2005/8/layout/hierarchy1"/>
    <dgm:cxn modelId="{5062865B-3BE1-417C-B55C-77574B820CBC}" type="presParOf" srcId="{174AD640-7392-4F8D-9250-B04CC0341BE7}" destId="{6902E950-C711-4133-977F-1E73FFC01856}" srcOrd="1" destOrd="0" presId="urn:microsoft.com/office/officeart/2005/8/layout/hierarchy1"/>
    <dgm:cxn modelId="{0FD94083-7A6C-4350-8D7C-87FE833CB5C8}" type="presParOf" srcId="{6902E950-C711-4133-977F-1E73FFC01856}" destId="{21018EF7-F21D-491A-A650-4C757D6FA142}" srcOrd="0" destOrd="0" presId="urn:microsoft.com/office/officeart/2005/8/layout/hierarchy1"/>
    <dgm:cxn modelId="{00F8CD67-9311-4252-81F5-7C1533E38616}" type="presParOf" srcId="{6902E950-C711-4133-977F-1E73FFC01856}" destId="{4A2B1794-C612-4938-B959-0344207A7BA5}" srcOrd="1" destOrd="0" presId="urn:microsoft.com/office/officeart/2005/8/layout/hierarchy1"/>
    <dgm:cxn modelId="{225C426D-6A46-48E6-92AF-5191B944E300}" type="presParOf" srcId="{4A2B1794-C612-4938-B959-0344207A7BA5}" destId="{D4B50B3B-6AE7-4E37-9CE7-DE6D21FEE6EA}" srcOrd="0" destOrd="0" presId="urn:microsoft.com/office/officeart/2005/8/layout/hierarchy1"/>
    <dgm:cxn modelId="{35481737-E259-402A-8BF8-DE5CD2E15C8F}" type="presParOf" srcId="{D4B50B3B-6AE7-4E37-9CE7-DE6D21FEE6EA}" destId="{B93BE112-19B3-4B80-B4E5-A0A87CB60087}" srcOrd="0" destOrd="0" presId="urn:microsoft.com/office/officeart/2005/8/layout/hierarchy1"/>
    <dgm:cxn modelId="{BAC56DEF-B0E6-4730-876C-12C7A56F3BB7}" type="presParOf" srcId="{D4B50B3B-6AE7-4E37-9CE7-DE6D21FEE6EA}" destId="{91EC3A3B-24E7-4268-938F-C31ECDE25397}" srcOrd="1" destOrd="0" presId="urn:microsoft.com/office/officeart/2005/8/layout/hierarchy1"/>
    <dgm:cxn modelId="{04A754B9-1DB7-4862-A960-0EA7A77A7E8C}" type="presParOf" srcId="{4A2B1794-C612-4938-B959-0344207A7BA5}" destId="{C3A49B2B-761D-4AFB-B71F-71EAA534ABED}" srcOrd="1" destOrd="0" presId="urn:microsoft.com/office/officeart/2005/8/layout/hierarchy1"/>
    <dgm:cxn modelId="{0BC23D66-CFE9-45A0-BEBD-0D371C874F85}" type="presParOf" srcId="{FDAF1284-409B-4154-81E3-6678B9125392}" destId="{BDEC32F6-EAE6-4E18-9650-69ECEBCFB0CB}" srcOrd="2" destOrd="0" presId="urn:microsoft.com/office/officeart/2005/8/layout/hierarchy1"/>
    <dgm:cxn modelId="{4B9CA69B-B950-4261-B3BC-E376E0E4727D}" type="presParOf" srcId="{FDAF1284-409B-4154-81E3-6678B9125392}" destId="{9EDECABD-54AD-4037-A303-BA22DADF4F60}" srcOrd="3" destOrd="0" presId="urn:microsoft.com/office/officeart/2005/8/layout/hierarchy1"/>
    <dgm:cxn modelId="{1C741181-0DC4-4EE9-B10D-1B3F404040AD}" type="presParOf" srcId="{9EDECABD-54AD-4037-A303-BA22DADF4F60}" destId="{267817C6-8D51-4682-B373-4D171D00BACF}" srcOrd="0" destOrd="0" presId="urn:microsoft.com/office/officeart/2005/8/layout/hierarchy1"/>
    <dgm:cxn modelId="{9B6A723F-EA6D-4315-8710-45C924D869C9}" type="presParOf" srcId="{267817C6-8D51-4682-B373-4D171D00BACF}" destId="{BB93093B-27E9-4953-9A3A-8A0BF5A983FD}" srcOrd="0" destOrd="0" presId="urn:microsoft.com/office/officeart/2005/8/layout/hierarchy1"/>
    <dgm:cxn modelId="{8C174B97-BE59-496B-82E0-AA0BAF962E08}" type="presParOf" srcId="{267817C6-8D51-4682-B373-4D171D00BACF}" destId="{364BD106-275D-4D4E-99A1-0F039B1F4D01}" srcOrd="1" destOrd="0" presId="urn:microsoft.com/office/officeart/2005/8/layout/hierarchy1"/>
    <dgm:cxn modelId="{901F8D8F-51E9-4BA3-888C-A673E3DE8A7D}" type="presParOf" srcId="{9EDECABD-54AD-4037-A303-BA22DADF4F60}" destId="{3BDC4B39-C319-4492-863D-3503CB5E1782}" srcOrd="1" destOrd="0" presId="urn:microsoft.com/office/officeart/2005/8/layout/hierarchy1"/>
    <dgm:cxn modelId="{8578EB03-1E27-4506-96EC-C1BAD96E3644}" type="presParOf" srcId="{3BDC4B39-C319-4492-863D-3503CB5E1782}" destId="{529E47B6-3E13-4721-B778-7B077BA5F070}" srcOrd="0" destOrd="0" presId="urn:microsoft.com/office/officeart/2005/8/layout/hierarchy1"/>
    <dgm:cxn modelId="{75438913-F5CB-44DE-881C-E0EEA3288064}" type="presParOf" srcId="{3BDC4B39-C319-4492-863D-3503CB5E1782}" destId="{C9ABE018-DE2B-4228-8235-05C9761A6F8D}" srcOrd="1" destOrd="0" presId="urn:microsoft.com/office/officeart/2005/8/layout/hierarchy1"/>
    <dgm:cxn modelId="{5B792363-F9A3-4572-9135-33140DA62EC5}" type="presParOf" srcId="{C9ABE018-DE2B-4228-8235-05C9761A6F8D}" destId="{037DA891-50D6-483C-8B7B-991031BD9185}" srcOrd="0" destOrd="0" presId="urn:microsoft.com/office/officeart/2005/8/layout/hierarchy1"/>
    <dgm:cxn modelId="{41C96558-1B53-453E-BC77-236F643E5E8F}" type="presParOf" srcId="{037DA891-50D6-483C-8B7B-991031BD9185}" destId="{C4916819-2846-4CFB-8709-B10CC614CF61}" srcOrd="0" destOrd="0" presId="urn:microsoft.com/office/officeart/2005/8/layout/hierarchy1"/>
    <dgm:cxn modelId="{AE262E24-0AA8-49AC-9D3E-A31C6E705AD9}" type="presParOf" srcId="{037DA891-50D6-483C-8B7B-991031BD9185}" destId="{492E4C02-3FAC-4D79-84B0-8322B8E7885A}" srcOrd="1" destOrd="0" presId="urn:microsoft.com/office/officeart/2005/8/layout/hierarchy1"/>
    <dgm:cxn modelId="{719CCF82-D463-4160-BB20-44BB965502B2}" type="presParOf" srcId="{C9ABE018-DE2B-4228-8235-05C9761A6F8D}" destId="{B39D6C6E-8B3F-42DE-B758-DFCE11E296C3}" srcOrd="1" destOrd="0" presId="urn:microsoft.com/office/officeart/2005/8/layout/hierarchy1"/>
    <dgm:cxn modelId="{EBD14C8E-5EB9-475A-9428-AB0922FE7D6F}" type="presParOf" srcId="{B39D6C6E-8B3F-42DE-B758-DFCE11E296C3}" destId="{A5EFC9DD-127A-4853-8A50-94E784D872A7}" srcOrd="0" destOrd="0" presId="urn:microsoft.com/office/officeart/2005/8/layout/hierarchy1"/>
    <dgm:cxn modelId="{C9DFF53E-7CF5-4966-A818-233E32E022FD}" type="presParOf" srcId="{B39D6C6E-8B3F-42DE-B758-DFCE11E296C3}" destId="{525775EE-AB5F-41C3-B858-E02001F0337F}" srcOrd="1" destOrd="0" presId="urn:microsoft.com/office/officeart/2005/8/layout/hierarchy1"/>
    <dgm:cxn modelId="{8767AB87-D095-409A-B7BF-33E6967B6AB6}" type="presParOf" srcId="{525775EE-AB5F-41C3-B858-E02001F0337F}" destId="{6B0DE9CD-19B9-46DF-A0E0-BA350EF15020}" srcOrd="0" destOrd="0" presId="urn:microsoft.com/office/officeart/2005/8/layout/hierarchy1"/>
    <dgm:cxn modelId="{36AE75FE-9F96-487B-A58D-3F73AF3A2232}" type="presParOf" srcId="{6B0DE9CD-19B9-46DF-A0E0-BA350EF15020}" destId="{51F46497-464D-4093-BEB3-F8475FD4E85C}" srcOrd="0" destOrd="0" presId="urn:microsoft.com/office/officeart/2005/8/layout/hierarchy1"/>
    <dgm:cxn modelId="{79F5D47B-DCB7-4E02-AAB9-A9B68B7F16AE}" type="presParOf" srcId="{6B0DE9CD-19B9-46DF-A0E0-BA350EF15020}" destId="{0DBF5BCA-34BF-4B2B-9CDA-29A4A49CDA79}" srcOrd="1" destOrd="0" presId="urn:microsoft.com/office/officeart/2005/8/layout/hierarchy1"/>
    <dgm:cxn modelId="{D901EF22-D80A-4310-B967-4BA23E595EE2}" type="presParOf" srcId="{525775EE-AB5F-41C3-B858-E02001F0337F}" destId="{B986EE97-AD09-464B-9E94-1F70C459D64D}" srcOrd="1" destOrd="0" presId="urn:microsoft.com/office/officeart/2005/8/layout/hierarchy1"/>
    <dgm:cxn modelId="{60F21C18-BC9B-4129-B3EF-18362E98FD06}" type="presParOf" srcId="{B39D6C6E-8B3F-42DE-B758-DFCE11E296C3}" destId="{AF6BFA25-897D-486D-98AE-28703A66BAFA}" srcOrd="2" destOrd="0" presId="urn:microsoft.com/office/officeart/2005/8/layout/hierarchy1"/>
    <dgm:cxn modelId="{C0511D32-8AFE-4F2A-8654-43C91468F070}" type="presParOf" srcId="{B39D6C6E-8B3F-42DE-B758-DFCE11E296C3}" destId="{3BA7ED91-B8D6-4E8C-A8FB-7BB9FB513516}" srcOrd="3" destOrd="0" presId="urn:microsoft.com/office/officeart/2005/8/layout/hierarchy1"/>
    <dgm:cxn modelId="{6DDBCC91-DA4E-44C3-9073-A5548B0F3959}" type="presParOf" srcId="{3BA7ED91-B8D6-4E8C-A8FB-7BB9FB513516}" destId="{29B5281F-9511-414E-B948-E15089374BB2}" srcOrd="0" destOrd="0" presId="urn:microsoft.com/office/officeart/2005/8/layout/hierarchy1"/>
    <dgm:cxn modelId="{722BE83C-A1A1-4261-9EDA-14953F18E66C}" type="presParOf" srcId="{29B5281F-9511-414E-B948-E15089374BB2}" destId="{46F0F68C-920A-429C-8498-B67AA22301DB}" srcOrd="0" destOrd="0" presId="urn:microsoft.com/office/officeart/2005/8/layout/hierarchy1"/>
    <dgm:cxn modelId="{9D035213-B41D-4B37-B9AF-2DDA5C8CEBD6}" type="presParOf" srcId="{29B5281F-9511-414E-B948-E15089374BB2}" destId="{F11CB5C4-34FB-416B-A9AF-C37C4DC858CF}" srcOrd="1" destOrd="0" presId="urn:microsoft.com/office/officeart/2005/8/layout/hierarchy1"/>
    <dgm:cxn modelId="{80E3BC5A-4F7A-4EE9-AA0E-E93F05CD28D2}" type="presParOf" srcId="{3BA7ED91-B8D6-4E8C-A8FB-7BB9FB513516}" destId="{0CE0D6D7-E284-48CA-88AB-29ECB57AB065}" srcOrd="1" destOrd="0" presId="urn:microsoft.com/office/officeart/2005/8/layout/hierarchy1"/>
    <dgm:cxn modelId="{FC7861B7-9AA2-44E1-8E81-0BDAB3B7B79E}" type="presParOf" srcId="{3BDC4B39-C319-4492-863D-3503CB5E1782}" destId="{FF22676B-5B7E-45BD-8652-A8074DD319AB}" srcOrd="2" destOrd="0" presId="urn:microsoft.com/office/officeart/2005/8/layout/hierarchy1"/>
    <dgm:cxn modelId="{9A46D4F6-B87B-4A15-94ED-B34B81CEB78D}" type="presParOf" srcId="{3BDC4B39-C319-4492-863D-3503CB5E1782}" destId="{BBFD5C04-DDF5-453B-8ED6-8DC63A14D1F4}" srcOrd="3" destOrd="0" presId="urn:microsoft.com/office/officeart/2005/8/layout/hierarchy1"/>
    <dgm:cxn modelId="{0DEB5A11-5DC8-45D0-8ED8-85D577675BC4}" type="presParOf" srcId="{BBFD5C04-DDF5-453B-8ED6-8DC63A14D1F4}" destId="{570D1B82-892B-40A1-A598-52B6A6C95764}" srcOrd="0" destOrd="0" presId="urn:microsoft.com/office/officeart/2005/8/layout/hierarchy1"/>
    <dgm:cxn modelId="{393954AB-38BF-4177-9D92-1C0F746D712D}" type="presParOf" srcId="{570D1B82-892B-40A1-A598-52B6A6C95764}" destId="{A4A11C57-957B-4387-9FD0-24101F03469A}" srcOrd="0" destOrd="0" presId="urn:microsoft.com/office/officeart/2005/8/layout/hierarchy1"/>
    <dgm:cxn modelId="{8401A0D5-8718-47E7-8CAA-E8BAA0B62A7C}" type="presParOf" srcId="{570D1B82-892B-40A1-A598-52B6A6C95764}" destId="{88B75371-18EE-4024-B7C0-E6FE25A333D0}" srcOrd="1" destOrd="0" presId="urn:microsoft.com/office/officeart/2005/8/layout/hierarchy1"/>
    <dgm:cxn modelId="{2082C59F-CBD0-4F40-B62C-9D998B53B43C}" type="presParOf" srcId="{BBFD5C04-DDF5-453B-8ED6-8DC63A14D1F4}" destId="{33E8867F-3609-4D56-B762-3752255D00D5}" srcOrd="1" destOrd="0" presId="urn:microsoft.com/office/officeart/2005/8/layout/hierarchy1"/>
    <dgm:cxn modelId="{ADD03B84-063E-450D-A80C-E0054072CED3}" type="presParOf" srcId="{33E8867F-3609-4D56-B762-3752255D00D5}" destId="{269B612B-D5ED-45F9-8E01-217FE2564204}" srcOrd="0" destOrd="0" presId="urn:microsoft.com/office/officeart/2005/8/layout/hierarchy1"/>
    <dgm:cxn modelId="{8B84A845-65C4-44E1-B333-D2CCF51CC9E3}" type="presParOf" srcId="{33E8867F-3609-4D56-B762-3752255D00D5}" destId="{FABE8D1F-AD06-4941-8B6C-F2FF065B0799}" srcOrd="1" destOrd="0" presId="urn:microsoft.com/office/officeart/2005/8/layout/hierarchy1"/>
    <dgm:cxn modelId="{2FBC8927-183C-4860-A500-20EA8E2DFF7E}" type="presParOf" srcId="{FABE8D1F-AD06-4941-8B6C-F2FF065B0799}" destId="{AE0F8BF6-A666-4F39-A2B1-73FCB10A8129}" srcOrd="0" destOrd="0" presId="urn:microsoft.com/office/officeart/2005/8/layout/hierarchy1"/>
    <dgm:cxn modelId="{A0244011-9670-4F17-ADAE-E4D4030DDF84}" type="presParOf" srcId="{AE0F8BF6-A666-4F39-A2B1-73FCB10A8129}" destId="{32111D9E-5E95-4234-9CC9-D0B2AB99D897}" srcOrd="0" destOrd="0" presId="urn:microsoft.com/office/officeart/2005/8/layout/hierarchy1"/>
    <dgm:cxn modelId="{039BC0D0-856C-4D80-B048-05C712285E10}" type="presParOf" srcId="{AE0F8BF6-A666-4F39-A2B1-73FCB10A8129}" destId="{57A9221E-22A1-4ED2-9330-B090A1D2271F}" srcOrd="1" destOrd="0" presId="urn:microsoft.com/office/officeart/2005/8/layout/hierarchy1"/>
    <dgm:cxn modelId="{B337BD40-8878-48A1-B1D7-B0FBF39C7825}" type="presParOf" srcId="{FABE8D1F-AD06-4941-8B6C-F2FF065B0799}" destId="{1E81ACE9-A32C-4ACB-85ED-77B37CC4BF67}" srcOrd="1" destOrd="0" presId="urn:microsoft.com/office/officeart/2005/8/layout/hierarchy1"/>
    <dgm:cxn modelId="{54F76D28-2EBF-45A5-8E1E-13A7C35F19C1}" type="presParOf" srcId="{FDAF1284-409B-4154-81E3-6678B9125392}" destId="{30234CF0-B829-4E45-AC32-4A42255CF6AE}" srcOrd="4" destOrd="0" presId="urn:microsoft.com/office/officeart/2005/8/layout/hierarchy1"/>
    <dgm:cxn modelId="{52811F03-040A-4029-9588-8C32C2138B22}" type="presParOf" srcId="{FDAF1284-409B-4154-81E3-6678B9125392}" destId="{BB718E9B-400C-4C5F-9C42-D658EDF6E6E5}" srcOrd="5" destOrd="0" presId="urn:microsoft.com/office/officeart/2005/8/layout/hierarchy1"/>
    <dgm:cxn modelId="{6597F19A-D625-465D-8695-1A1CD447C70E}" type="presParOf" srcId="{BB718E9B-400C-4C5F-9C42-D658EDF6E6E5}" destId="{9DF7340B-DC8F-40F5-85CD-0216E3C6021B}" srcOrd="0" destOrd="0" presId="urn:microsoft.com/office/officeart/2005/8/layout/hierarchy1"/>
    <dgm:cxn modelId="{7570A4CA-82B1-4270-AAB8-D72C67649B0F}" type="presParOf" srcId="{9DF7340B-DC8F-40F5-85CD-0216E3C6021B}" destId="{B7517C9C-7F64-4B62-A446-F8C33FA5A29D}" srcOrd="0" destOrd="0" presId="urn:microsoft.com/office/officeart/2005/8/layout/hierarchy1"/>
    <dgm:cxn modelId="{3B1823AD-8636-405C-BCBD-3116545E0BC1}" type="presParOf" srcId="{9DF7340B-DC8F-40F5-85CD-0216E3C6021B}" destId="{A87D243D-8DC5-4057-B90E-4F4C81B67D80}" srcOrd="1" destOrd="0" presId="urn:microsoft.com/office/officeart/2005/8/layout/hierarchy1"/>
    <dgm:cxn modelId="{EEE9E29E-C6AB-42CF-A397-A18D5E23A4B6}" type="presParOf" srcId="{BB718E9B-400C-4C5F-9C42-D658EDF6E6E5}" destId="{DC0E659A-2E47-4856-B91D-00E857CB193B}" srcOrd="1" destOrd="0" presId="urn:microsoft.com/office/officeart/2005/8/layout/hierarchy1"/>
    <dgm:cxn modelId="{5AB4075E-E443-466F-8E8F-B5D18DF9B2C2}" type="presParOf" srcId="{DC0E659A-2E47-4856-B91D-00E857CB193B}" destId="{CFCA814A-263F-4C8F-8FDE-37F5CAD1676F}" srcOrd="0" destOrd="0" presId="urn:microsoft.com/office/officeart/2005/8/layout/hierarchy1"/>
    <dgm:cxn modelId="{1E53DC30-E044-4E06-9326-3D9425F9F63E}" type="presParOf" srcId="{DC0E659A-2E47-4856-B91D-00E857CB193B}" destId="{EBABC3F5-AF9F-4F0D-AFB3-077066AE8533}" srcOrd="1" destOrd="0" presId="urn:microsoft.com/office/officeart/2005/8/layout/hierarchy1"/>
    <dgm:cxn modelId="{800A0DF1-F271-49C5-820C-C0ED70DE0FD2}" type="presParOf" srcId="{EBABC3F5-AF9F-4F0D-AFB3-077066AE8533}" destId="{BE57A75A-1676-4F91-A517-86AF674113E9}" srcOrd="0" destOrd="0" presId="urn:microsoft.com/office/officeart/2005/8/layout/hierarchy1"/>
    <dgm:cxn modelId="{0328E2E6-7ECE-4ED7-A353-E6E7226431A6}" type="presParOf" srcId="{BE57A75A-1676-4F91-A517-86AF674113E9}" destId="{D5C93D41-D3F8-42C1-98D6-31903A82CDBC}" srcOrd="0" destOrd="0" presId="urn:microsoft.com/office/officeart/2005/8/layout/hierarchy1"/>
    <dgm:cxn modelId="{DE325414-4E2C-42E4-866C-AF28E77106C3}" type="presParOf" srcId="{BE57A75A-1676-4F91-A517-86AF674113E9}" destId="{3C8F4C1E-E6D9-47DA-B6F2-895A372C525D}" srcOrd="1" destOrd="0" presId="urn:microsoft.com/office/officeart/2005/8/layout/hierarchy1"/>
    <dgm:cxn modelId="{6EB48347-C0D8-4157-870A-90C4E2EBDFAD}" type="presParOf" srcId="{EBABC3F5-AF9F-4F0D-AFB3-077066AE8533}" destId="{1725534A-F99F-404E-9B43-2FBB6744C5CE}" srcOrd="1" destOrd="0" presId="urn:microsoft.com/office/officeart/2005/8/layout/hierarchy1"/>
    <dgm:cxn modelId="{69883B0C-A1FD-45F8-9AA3-D0FC9C7E6EFB}" type="presParOf" srcId="{1725534A-F99F-404E-9B43-2FBB6744C5CE}" destId="{E60DA725-DF93-4485-9A9C-A906F9303DE1}" srcOrd="0" destOrd="0" presId="urn:microsoft.com/office/officeart/2005/8/layout/hierarchy1"/>
    <dgm:cxn modelId="{07BC79DA-32C4-4CA2-8D37-4B3F68E17B85}" type="presParOf" srcId="{1725534A-F99F-404E-9B43-2FBB6744C5CE}" destId="{88D42982-DDE5-4B72-8DFD-74EB26D4DAC0}" srcOrd="1" destOrd="0" presId="urn:microsoft.com/office/officeart/2005/8/layout/hierarchy1"/>
    <dgm:cxn modelId="{7974C1AB-5E65-43E8-9001-150B1243A6BE}" type="presParOf" srcId="{88D42982-DDE5-4B72-8DFD-74EB26D4DAC0}" destId="{29764302-1712-41BF-A315-15ED3DC264F8}" srcOrd="0" destOrd="0" presId="urn:microsoft.com/office/officeart/2005/8/layout/hierarchy1"/>
    <dgm:cxn modelId="{48533B49-746D-4F09-AA83-88282634C71B}" type="presParOf" srcId="{29764302-1712-41BF-A315-15ED3DC264F8}" destId="{601AA92E-85F3-47F1-8CC0-E29C5ADAB6B0}" srcOrd="0" destOrd="0" presId="urn:microsoft.com/office/officeart/2005/8/layout/hierarchy1"/>
    <dgm:cxn modelId="{3482CAF9-BDFF-4A96-8686-AEEF82A48E2E}" type="presParOf" srcId="{29764302-1712-41BF-A315-15ED3DC264F8}" destId="{EE4030E3-C933-446D-8FE5-90C489D67430}" srcOrd="1" destOrd="0" presId="urn:microsoft.com/office/officeart/2005/8/layout/hierarchy1"/>
    <dgm:cxn modelId="{BEA52212-E1AD-4D16-A9B3-1378B8347634}" type="presParOf" srcId="{88D42982-DDE5-4B72-8DFD-74EB26D4DAC0}" destId="{D9EEF837-CF1F-49FB-BFEE-5A6361B5AD2A}" srcOrd="1" destOrd="0" presId="urn:microsoft.com/office/officeart/2005/8/layout/hierarchy1"/>
    <dgm:cxn modelId="{69976FCD-CDD3-4FF9-9D67-F875E272C6E6}" type="presParOf" srcId="{DC0E659A-2E47-4856-B91D-00E857CB193B}" destId="{4D7039D4-54D0-43E2-A747-951C03456C16}" srcOrd="2" destOrd="0" presId="urn:microsoft.com/office/officeart/2005/8/layout/hierarchy1"/>
    <dgm:cxn modelId="{7F2D6F7A-4BB9-40EA-9A7B-16B9D9A754C9}" type="presParOf" srcId="{DC0E659A-2E47-4856-B91D-00E857CB193B}" destId="{A5D2E934-BE10-4F56-9B66-F38F92F76D36}" srcOrd="3" destOrd="0" presId="urn:microsoft.com/office/officeart/2005/8/layout/hierarchy1"/>
    <dgm:cxn modelId="{F7DEF372-D3AD-4765-BAA4-A3E2B081015A}" type="presParOf" srcId="{A5D2E934-BE10-4F56-9B66-F38F92F76D36}" destId="{B8355EB7-0C1D-46C7-8C2D-21815461CAEA}" srcOrd="0" destOrd="0" presId="urn:microsoft.com/office/officeart/2005/8/layout/hierarchy1"/>
    <dgm:cxn modelId="{E78412AD-D565-43D3-B3A4-59BA7DD0912C}" type="presParOf" srcId="{B8355EB7-0C1D-46C7-8C2D-21815461CAEA}" destId="{CC4C8EF8-0BA6-41F4-B974-41C3B48FC454}" srcOrd="0" destOrd="0" presId="urn:microsoft.com/office/officeart/2005/8/layout/hierarchy1"/>
    <dgm:cxn modelId="{BFD485DA-C553-48DF-9CC5-C887CCB2FD44}" type="presParOf" srcId="{B8355EB7-0C1D-46C7-8C2D-21815461CAEA}" destId="{75B4A3BA-CFD3-444D-8458-257D48162EC3}" srcOrd="1" destOrd="0" presId="urn:microsoft.com/office/officeart/2005/8/layout/hierarchy1"/>
    <dgm:cxn modelId="{1CD2F62C-1E3F-4633-A036-978696866D1C}" type="presParOf" srcId="{A5D2E934-BE10-4F56-9B66-F38F92F76D36}" destId="{846DA116-4603-4FA6-BF6C-75772B476EF5}" srcOrd="1" destOrd="0" presId="urn:microsoft.com/office/officeart/2005/8/layout/hierarchy1"/>
    <dgm:cxn modelId="{71F4D758-E798-48D8-BC92-9EF26D6669D0}" type="presParOf" srcId="{846DA116-4603-4FA6-BF6C-75772B476EF5}" destId="{3B760961-4E1F-4797-9948-FC51EBF955A6}" srcOrd="0" destOrd="0" presId="urn:microsoft.com/office/officeart/2005/8/layout/hierarchy1"/>
    <dgm:cxn modelId="{09EDDB81-6D33-40B0-BF4F-DC05249769D6}" type="presParOf" srcId="{846DA116-4603-4FA6-BF6C-75772B476EF5}" destId="{50AAFF09-E7D6-4225-93E2-C06055DBC0DB}" srcOrd="1" destOrd="0" presId="urn:microsoft.com/office/officeart/2005/8/layout/hierarchy1"/>
    <dgm:cxn modelId="{2789B21D-0DA3-46C7-8EC7-7D29C2C9BD59}" type="presParOf" srcId="{50AAFF09-E7D6-4225-93E2-C06055DBC0DB}" destId="{5FC92691-D439-40C2-BC78-64A7BD4F63CF}" srcOrd="0" destOrd="0" presId="urn:microsoft.com/office/officeart/2005/8/layout/hierarchy1"/>
    <dgm:cxn modelId="{8027A9B9-9AEC-41B4-BAFD-0146086AC61C}" type="presParOf" srcId="{5FC92691-D439-40C2-BC78-64A7BD4F63CF}" destId="{4FA8EFBE-177B-46A2-9C0C-5E4548B5BAA5}" srcOrd="0" destOrd="0" presId="urn:microsoft.com/office/officeart/2005/8/layout/hierarchy1"/>
    <dgm:cxn modelId="{04E96733-00FD-4981-8AE1-3730611E05F8}" type="presParOf" srcId="{5FC92691-D439-40C2-BC78-64A7BD4F63CF}" destId="{460BAACF-C4BF-4517-B81F-04744A40F50B}" srcOrd="1" destOrd="0" presId="urn:microsoft.com/office/officeart/2005/8/layout/hierarchy1"/>
    <dgm:cxn modelId="{5CDDA222-0403-4592-85B7-D0B216E07C4B}" type="presParOf" srcId="{50AAFF09-E7D6-4225-93E2-C06055DBC0DB}" destId="{7E23F7B5-900B-44FA-8580-A2056BB31C45}" srcOrd="1" destOrd="0" presId="urn:microsoft.com/office/officeart/2005/8/layout/hierarchy1"/>
    <dgm:cxn modelId="{D2DACAA1-981C-4007-AF20-F9075029744A}" type="presParOf" srcId="{FDAF1284-409B-4154-81E3-6678B9125392}" destId="{027890E3-4677-4B86-80B5-07E2257ADAA3}" srcOrd="6" destOrd="0" presId="urn:microsoft.com/office/officeart/2005/8/layout/hierarchy1"/>
    <dgm:cxn modelId="{5D419697-79F5-4171-932A-CA6EFAA74548}" type="presParOf" srcId="{FDAF1284-409B-4154-81E3-6678B9125392}" destId="{CB179372-8F96-48D5-9F22-EA0D2949DE19}" srcOrd="7" destOrd="0" presId="urn:microsoft.com/office/officeart/2005/8/layout/hierarchy1"/>
    <dgm:cxn modelId="{B268FEC7-54ED-4B2E-A2FF-523EEE27F743}" type="presParOf" srcId="{CB179372-8F96-48D5-9F22-EA0D2949DE19}" destId="{5AB9983B-81E5-4D8E-A376-4750C8BAD6C5}" srcOrd="0" destOrd="0" presId="urn:microsoft.com/office/officeart/2005/8/layout/hierarchy1"/>
    <dgm:cxn modelId="{0BE7C993-5BA3-4748-8EC0-7B35CF761C45}" type="presParOf" srcId="{5AB9983B-81E5-4D8E-A376-4750C8BAD6C5}" destId="{36195430-B545-4F13-B133-9E61468B8154}" srcOrd="0" destOrd="0" presId="urn:microsoft.com/office/officeart/2005/8/layout/hierarchy1"/>
    <dgm:cxn modelId="{E5327944-0870-43A4-8169-213FECB92468}" type="presParOf" srcId="{5AB9983B-81E5-4D8E-A376-4750C8BAD6C5}" destId="{1D60882C-C143-48EB-BFF5-980102979725}" srcOrd="1" destOrd="0" presId="urn:microsoft.com/office/officeart/2005/8/layout/hierarchy1"/>
    <dgm:cxn modelId="{CDBA4FFF-2947-486B-954B-ADDC2465FBC7}" type="presParOf" srcId="{CB179372-8F96-48D5-9F22-EA0D2949DE19}" destId="{FA63771A-D7F8-4295-8E11-248DEC8E35FD}" srcOrd="1" destOrd="0" presId="urn:microsoft.com/office/officeart/2005/8/layout/hierarchy1"/>
    <dgm:cxn modelId="{E8A434E1-FC86-40E1-B048-3E319CEF840F}" type="presParOf" srcId="{FA63771A-D7F8-4295-8E11-248DEC8E35FD}" destId="{648077FC-C443-403D-8E96-11C6EA565AA1}" srcOrd="0" destOrd="0" presId="urn:microsoft.com/office/officeart/2005/8/layout/hierarchy1"/>
    <dgm:cxn modelId="{90EBD330-FBBA-45E1-9139-F0789CD540E3}" type="presParOf" srcId="{FA63771A-D7F8-4295-8E11-248DEC8E35FD}" destId="{6BF3CD72-3D89-43FA-A469-E501E81B6C14}" srcOrd="1" destOrd="0" presId="urn:microsoft.com/office/officeart/2005/8/layout/hierarchy1"/>
    <dgm:cxn modelId="{BE9E211A-E378-4482-8A43-DBD72B0F1AA0}" type="presParOf" srcId="{6BF3CD72-3D89-43FA-A469-E501E81B6C14}" destId="{E28AD3CD-4F32-4739-806C-6FE2DCDF517C}" srcOrd="0" destOrd="0" presId="urn:microsoft.com/office/officeart/2005/8/layout/hierarchy1"/>
    <dgm:cxn modelId="{B4069D8A-C52A-4537-963E-BC446C8BBC3C}" type="presParOf" srcId="{E28AD3CD-4F32-4739-806C-6FE2DCDF517C}" destId="{EE20B535-DA27-405E-816C-F636AEDA807C}" srcOrd="0" destOrd="0" presId="urn:microsoft.com/office/officeart/2005/8/layout/hierarchy1"/>
    <dgm:cxn modelId="{430AA246-1B03-452F-B730-69DAC8BB5CAF}" type="presParOf" srcId="{E28AD3CD-4F32-4739-806C-6FE2DCDF517C}" destId="{0CD9DEE0-CC8E-4513-A4E7-172DA53FEDEA}" srcOrd="1" destOrd="0" presId="urn:microsoft.com/office/officeart/2005/8/layout/hierarchy1"/>
    <dgm:cxn modelId="{BF149D36-989F-429A-8F77-8824F8ECD28D}" type="presParOf" srcId="{6BF3CD72-3D89-43FA-A469-E501E81B6C14}" destId="{CB6AEEFF-5FFE-45E4-8398-86212E5A2D3D}" srcOrd="1" destOrd="0" presId="urn:microsoft.com/office/officeart/2005/8/layout/hierarchy1"/>
    <dgm:cxn modelId="{4B148D56-D37F-4D8E-B573-89CD21313072}" type="presParOf" srcId="{FA63771A-D7F8-4295-8E11-248DEC8E35FD}" destId="{2361A54C-33B4-400E-AA25-26A89BC74D06}" srcOrd="2" destOrd="0" presId="urn:microsoft.com/office/officeart/2005/8/layout/hierarchy1"/>
    <dgm:cxn modelId="{10FC37A7-5E99-4547-AF60-CC4F107C8AD1}" type="presParOf" srcId="{FA63771A-D7F8-4295-8E11-248DEC8E35FD}" destId="{984A9403-21B7-4F6F-906F-E3FCA070BAE4}" srcOrd="3" destOrd="0" presId="urn:microsoft.com/office/officeart/2005/8/layout/hierarchy1"/>
    <dgm:cxn modelId="{3663749D-40A0-4662-BE45-EC9E28650FB4}" type="presParOf" srcId="{984A9403-21B7-4F6F-906F-E3FCA070BAE4}" destId="{F79B1087-D6F2-4834-884B-84309A95146B}" srcOrd="0" destOrd="0" presId="urn:microsoft.com/office/officeart/2005/8/layout/hierarchy1"/>
    <dgm:cxn modelId="{91A0159A-8A2F-4E58-8428-11DD7F7676FD}" type="presParOf" srcId="{F79B1087-D6F2-4834-884B-84309A95146B}" destId="{E73CA642-DEFF-44CA-8F78-E223D7C7F131}" srcOrd="0" destOrd="0" presId="urn:microsoft.com/office/officeart/2005/8/layout/hierarchy1"/>
    <dgm:cxn modelId="{30708F4B-DF07-496C-99B9-97763DDA22F1}" type="presParOf" srcId="{F79B1087-D6F2-4834-884B-84309A95146B}" destId="{C95FD031-36D2-4DD7-8FB9-9D28143EF058}" srcOrd="1" destOrd="0" presId="urn:microsoft.com/office/officeart/2005/8/layout/hierarchy1"/>
    <dgm:cxn modelId="{9F6B7BCC-F7CA-4037-8A01-A524A3424394}" type="presParOf" srcId="{984A9403-21B7-4F6F-906F-E3FCA070BAE4}" destId="{22E57CD5-8109-496E-B474-97961A633BB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ECCA562-9174-4295-B516-630EA11338B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67858C6-84C9-4448-98FD-8FFB2CE4E2AA}">
      <dgm:prSet phldrT="[Text]"/>
      <dgm:spPr/>
      <dgm:t>
        <a:bodyPr/>
        <a:lstStyle/>
        <a:p>
          <a:pPr rtl="1"/>
          <a:r>
            <a:rPr lang="he-IL" dirty="0"/>
            <a:t>רמב"ם- שבועה כהבעת יראת שמים</a:t>
          </a:r>
        </a:p>
      </dgm:t>
    </dgm:pt>
    <dgm:pt modelId="{E1CD98A5-F7E8-4771-8E22-B81E0CB2B2AA}" type="parTrans" cxnId="{7C99B25B-AE95-4DC8-AE1A-5AA4F971A92F}">
      <dgm:prSet/>
      <dgm:spPr/>
      <dgm:t>
        <a:bodyPr/>
        <a:lstStyle/>
        <a:p>
          <a:pPr rtl="1"/>
          <a:endParaRPr lang="he-IL"/>
        </a:p>
      </dgm:t>
    </dgm:pt>
    <dgm:pt modelId="{65DA2142-3CDE-4625-B9EE-06E04FBFC1D8}" type="sibTrans" cxnId="{7C99B25B-AE95-4DC8-AE1A-5AA4F971A92F}">
      <dgm:prSet/>
      <dgm:spPr/>
      <dgm:t>
        <a:bodyPr/>
        <a:lstStyle/>
        <a:p>
          <a:pPr rtl="1"/>
          <a:endParaRPr lang="he-IL"/>
        </a:p>
      </dgm:t>
    </dgm:pt>
    <dgm:pt modelId="{84F5296D-38A9-4A5A-BBE0-49AE58F2407A}">
      <dgm:prSet phldrT="[Text]"/>
      <dgm:spPr/>
      <dgm:t>
        <a:bodyPr/>
        <a:lstStyle/>
        <a:p>
          <a:pPr rtl="1"/>
          <a:r>
            <a:rPr lang="he-IL" dirty="0"/>
            <a:t>אדם רשע- פסול לשבוע</a:t>
          </a:r>
        </a:p>
      </dgm:t>
    </dgm:pt>
    <dgm:pt modelId="{064C3D00-909A-4267-BA05-260388771E01}" type="parTrans" cxnId="{9040BF6F-5677-4D97-B1D0-699DDB82C32C}">
      <dgm:prSet/>
      <dgm:spPr/>
      <dgm:t>
        <a:bodyPr/>
        <a:lstStyle/>
        <a:p>
          <a:pPr rtl="1"/>
          <a:endParaRPr lang="he-IL"/>
        </a:p>
      </dgm:t>
    </dgm:pt>
    <dgm:pt modelId="{36E258A1-41D5-4E25-BCBD-EBC1040FC5F7}" type="sibTrans" cxnId="{9040BF6F-5677-4D97-B1D0-699DDB82C32C}">
      <dgm:prSet/>
      <dgm:spPr/>
      <dgm:t>
        <a:bodyPr/>
        <a:lstStyle/>
        <a:p>
          <a:pPr rtl="1"/>
          <a:endParaRPr lang="he-IL"/>
        </a:p>
      </dgm:t>
    </dgm:pt>
    <dgm:pt modelId="{1155E8EC-39D8-4A42-8DCF-B1D37A8286FF}">
      <dgm:prSet phldrT="[Text]"/>
      <dgm:spPr/>
      <dgm:t>
        <a:bodyPr/>
        <a:lstStyle/>
        <a:p>
          <a:pPr rtl="1"/>
          <a:r>
            <a:rPr lang="he-IL" dirty="0"/>
            <a:t>עשה תשובה, ולא רק מלקות</a:t>
          </a:r>
        </a:p>
      </dgm:t>
    </dgm:pt>
    <dgm:pt modelId="{9ED78FED-6552-4E6A-BF9E-1E340545ECFC}" type="parTrans" cxnId="{D4484DCD-B63A-469B-9C86-23115A18E87E}">
      <dgm:prSet/>
      <dgm:spPr/>
      <dgm:t>
        <a:bodyPr/>
        <a:lstStyle/>
        <a:p>
          <a:pPr rtl="1"/>
          <a:endParaRPr lang="he-IL"/>
        </a:p>
      </dgm:t>
    </dgm:pt>
    <dgm:pt modelId="{675A7F1E-4064-4EBC-9BDD-5FF554060CC7}" type="sibTrans" cxnId="{D4484DCD-B63A-469B-9C86-23115A18E87E}">
      <dgm:prSet/>
      <dgm:spPr/>
      <dgm:t>
        <a:bodyPr/>
        <a:lstStyle/>
        <a:p>
          <a:pPr rtl="1"/>
          <a:endParaRPr lang="he-IL"/>
        </a:p>
      </dgm:t>
    </dgm:pt>
    <dgm:pt modelId="{746C5227-FA94-44ED-98B5-2DC85D6991E2}">
      <dgm:prSet phldrT="[Text]"/>
      <dgm:spPr/>
      <dgm:t>
        <a:bodyPr/>
        <a:lstStyle/>
        <a:p>
          <a:pPr rtl="1"/>
          <a:r>
            <a:rPr lang="he-IL" dirty="0"/>
            <a:t>ביטוי להבא- פוסל, כי עבר על שבועה וזה פוגע ביראת שמים </a:t>
          </a:r>
        </a:p>
      </dgm:t>
    </dgm:pt>
    <dgm:pt modelId="{6B280C4E-2E44-4747-96C8-35050DD7F863}" type="parTrans" cxnId="{E72A61F2-EE61-42BC-8FFD-B121643B4D26}">
      <dgm:prSet/>
      <dgm:spPr/>
      <dgm:t>
        <a:bodyPr/>
        <a:lstStyle/>
        <a:p>
          <a:pPr rtl="1"/>
          <a:endParaRPr lang="he-IL"/>
        </a:p>
      </dgm:t>
    </dgm:pt>
    <dgm:pt modelId="{AC8D10FF-00A2-47F7-947E-7C72AE8B1709}" type="sibTrans" cxnId="{E72A61F2-EE61-42BC-8FFD-B121643B4D26}">
      <dgm:prSet/>
      <dgm:spPr/>
      <dgm:t>
        <a:bodyPr/>
        <a:lstStyle/>
        <a:p>
          <a:pPr rtl="1"/>
          <a:endParaRPr lang="he-IL"/>
        </a:p>
      </dgm:t>
    </dgm:pt>
    <dgm:pt modelId="{8A9314AA-DD49-4913-B94F-F27661506689}">
      <dgm:prSet phldrT="[Text]"/>
      <dgm:spPr/>
      <dgm:t>
        <a:bodyPr/>
        <a:lstStyle/>
        <a:p>
          <a:pPr rtl="1"/>
          <a:r>
            <a:rPr lang="he-IL" dirty="0"/>
            <a:t>(למרות שאין חשש שישבע לשקר בקוונה)</a:t>
          </a:r>
        </a:p>
      </dgm:t>
    </dgm:pt>
    <dgm:pt modelId="{EC632CF6-F6D7-4F3E-8223-70A78A08BB7C}" type="parTrans" cxnId="{5D87D244-6422-41BA-976E-5D48E0F7C3FC}">
      <dgm:prSet/>
      <dgm:spPr/>
      <dgm:t>
        <a:bodyPr/>
        <a:lstStyle/>
        <a:p>
          <a:pPr rtl="1"/>
          <a:endParaRPr lang="he-IL"/>
        </a:p>
      </dgm:t>
    </dgm:pt>
    <dgm:pt modelId="{F977C24B-119C-4464-B909-5489B652C5E2}" type="sibTrans" cxnId="{5D87D244-6422-41BA-976E-5D48E0F7C3FC}">
      <dgm:prSet/>
      <dgm:spPr/>
      <dgm:t>
        <a:bodyPr/>
        <a:lstStyle/>
        <a:p>
          <a:pPr rtl="1"/>
          <a:endParaRPr lang="he-IL"/>
        </a:p>
      </dgm:t>
    </dgm:pt>
    <dgm:pt modelId="{6F289CE9-C040-4034-A021-D322B767735D}">
      <dgm:prSet phldrT="[Text]"/>
      <dgm:spPr/>
      <dgm:t>
        <a:bodyPr/>
        <a:lstStyle/>
        <a:p>
          <a:pPr rtl="1"/>
          <a:r>
            <a:rPr lang="he-IL" dirty="0"/>
            <a:t>רצה הטוען להשביעו- אינו נשבע</a:t>
          </a:r>
        </a:p>
      </dgm:t>
    </dgm:pt>
    <dgm:pt modelId="{8C1EE991-E8AF-457B-BB96-9DB5A33CAD91}" type="parTrans" cxnId="{9F6E47B1-AB26-42D4-A1EE-F75586CEDEAE}">
      <dgm:prSet/>
      <dgm:spPr/>
    </dgm:pt>
    <dgm:pt modelId="{11A841F6-3622-426A-B325-9E2350A08EA3}" type="sibTrans" cxnId="{9F6E47B1-AB26-42D4-A1EE-F75586CEDEAE}">
      <dgm:prSet/>
      <dgm:spPr/>
    </dgm:pt>
    <dgm:pt modelId="{89BEB3BC-595F-4266-8FCD-29DEC86C6498}">
      <dgm:prSet phldrT="[Text]"/>
      <dgm:spPr/>
      <dgm:t>
        <a:bodyPr/>
        <a:lstStyle/>
        <a:p>
          <a:pPr rtl="1"/>
          <a:r>
            <a:rPr lang="he-IL" dirty="0"/>
            <a:t>הוא אומר שהוא חשוד- כשר, שלא בגלל שאתה חשוד אסור </a:t>
          </a:r>
          <a:r>
            <a:rPr lang="he-IL" dirty="0" err="1"/>
            <a:t>לישבע</a:t>
          </a:r>
          <a:r>
            <a:rPr lang="he-IL" dirty="0"/>
            <a:t> באמת</a:t>
          </a:r>
        </a:p>
      </dgm:t>
    </dgm:pt>
    <dgm:pt modelId="{354AFDEF-A9A6-4718-BE07-50BAD158FADD}" type="parTrans" cxnId="{83D538A1-DADA-4871-8E2E-2331AA964119}">
      <dgm:prSet/>
      <dgm:spPr/>
    </dgm:pt>
    <dgm:pt modelId="{72409A86-6F89-4C66-8089-B1329BCB382B}" type="sibTrans" cxnId="{83D538A1-DADA-4871-8E2E-2331AA964119}">
      <dgm:prSet/>
      <dgm:spPr/>
    </dgm:pt>
    <dgm:pt modelId="{8D544595-6628-43CA-9064-F16CF02EE57D}">
      <dgm:prSet phldrT="[Text]"/>
      <dgm:spPr/>
      <dgm:t>
        <a:bodyPr/>
        <a:lstStyle/>
        <a:p>
          <a:pPr rtl="1"/>
          <a:r>
            <a:rPr lang="he-IL" dirty="0"/>
            <a:t>כי השבועה היא דין ביראת </a:t>
          </a:r>
          <a:r>
            <a:rPr lang="he-IL"/>
            <a:t>שמים הנוכחי</a:t>
          </a:r>
          <a:endParaRPr lang="he-IL" dirty="0"/>
        </a:p>
      </dgm:t>
    </dgm:pt>
    <dgm:pt modelId="{C6996CA3-3C75-4C1D-A899-9F7116D8A163}" type="parTrans" cxnId="{A5756390-3264-4F6C-860F-5862820A40E4}">
      <dgm:prSet/>
      <dgm:spPr/>
    </dgm:pt>
    <dgm:pt modelId="{0202F5CA-CF48-4046-9E1D-7DBD4A62D1B8}" type="sibTrans" cxnId="{A5756390-3264-4F6C-860F-5862820A40E4}">
      <dgm:prSet/>
      <dgm:spPr/>
    </dgm:pt>
    <dgm:pt modelId="{57CAAFD4-0C4E-455C-B19D-25D00E0B0B7B}" type="pres">
      <dgm:prSet presAssocID="{9ECCA562-9174-4295-B516-630EA11338B7}" presName="hierChild1" presStyleCnt="0">
        <dgm:presLayoutVars>
          <dgm:chPref val="1"/>
          <dgm:dir/>
          <dgm:animOne val="branch"/>
          <dgm:animLvl val="lvl"/>
          <dgm:resizeHandles/>
        </dgm:presLayoutVars>
      </dgm:prSet>
      <dgm:spPr/>
    </dgm:pt>
    <dgm:pt modelId="{83C1E2D5-0332-46A2-B3B0-AD354D33470C}" type="pres">
      <dgm:prSet presAssocID="{567858C6-84C9-4448-98FD-8FFB2CE4E2AA}" presName="hierRoot1" presStyleCnt="0"/>
      <dgm:spPr/>
    </dgm:pt>
    <dgm:pt modelId="{84BDB2F4-DD56-4CF3-92FF-C874CFD76321}" type="pres">
      <dgm:prSet presAssocID="{567858C6-84C9-4448-98FD-8FFB2CE4E2AA}" presName="composite" presStyleCnt="0"/>
      <dgm:spPr/>
    </dgm:pt>
    <dgm:pt modelId="{F010716C-0529-4B59-8C08-95C86F0F6E58}" type="pres">
      <dgm:prSet presAssocID="{567858C6-84C9-4448-98FD-8FFB2CE4E2AA}" presName="background" presStyleLbl="node0" presStyleIdx="0" presStyleCnt="1"/>
      <dgm:spPr/>
    </dgm:pt>
    <dgm:pt modelId="{B1D49CF4-47FF-41F8-BA6B-4EEEA07A4059}" type="pres">
      <dgm:prSet presAssocID="{567858C6-84C9-4448-98FD-8FFB2CE4E2AA}" presName="text" presStyleLbl="fgAcc0" presStyleIdx="0" presStyleCnt="1">
        <dgm:presLayoutVars>
          <dgm:chPref val="3"/>
        </dgm:presLayoutVars>
      </dgm:prSet>
      <dgm:spPr/>
    </dgm:pt>
    <dgm:pt modelId="{1C6D6F71-DECA-44C1-B7EE-F9C6DF45621D}" type="pres">
      <dgm:prSet presAssocID="{567858C6-84C9-4448-98FD-8FFB2CE4E2AA}" presName="hierChild2" presStyleCnt="0"/>
      <dgm:spPr/>
    </dgm:pt>
    <dgm:pt modelId="{714ECC34-8123-458B-8AAE-443A882738C1}" type="pres">
      <dgm:prSet presAssocID="{064C3D00-909A-4267-BA05-260388771E01}" presName="Name10" presStyleLbl="parChTrans1D2" presStyleIdx="0" presStyleCnt="3"/>
      <dgm:spPr/>
    </dgm:pt>
    <dgm:pt modelId="{0E3336F2-64B5-4874-8B01-CC5062CDC11E}" type="pres">
      <dgm:prSet presAssocID="{84F5296D-38A9-4A5A-BBE0-49AE58F2407A}" presName="hierRoot2" presStyleCnt="0"/>
      <dgm:spPr/>
    </dgm:pt>
    <dgm:pt modelId="{7A8DD2B6-DBFE-4FB3-B74D-43F25864484C}" type="pres">
      <dgm:prSet presAssocID="{84F5296D-38A9-4A5A-BBE0-49AE58F2407A}" presName="composite2" presStyleCnt="0"/>
      <dgm:spPr/>
    </dgm:pt>
    <dgm:pt modelId="{5E467BFC-8B3B-4F23-9BD6-30BFEE98E3C9}" type="pres">
      <dgm:prSet presAssocID="{84F5296D-38A9-4A5A-BBE0-49AE58F2407A}" presName="background2" presStyleLbl="node2" presStyleIdx="0" presStyleCnt="3"/>
      <dgm:spPr/>
    </dgm:pt>
    <dgm:pt modelId="{442AF7DC-6217-429C-A1C6-621D4FB1FB5A}" type="pres">
      <dgm:prSet presAssocID="{84F5296D-38A9-4A5A-BBE0-49AE58F2407A}" presName="text2" presStyleLbl="fgAcc2" presStyleIdx="0" presStyleCnt="3">
        <dgm:presLayoutVars>
          <dgm:chPref val="3"/>
        </dgm:presLayoutVars>
      </dgm:prSet>
      <dgm:spPr/>
    </dgm:pt>
    <dgm:pt modelId="{6C10B33F-ED57-4F0D-8EB0-5F56C6BB9A22}" type="pres">
      <dgm:prSet presAssocID="{84F5296D-38A9-4A5A-BBE0-49AE58F2407A}" presName="hierChild3" presStyleCnt="0"/>
      <dgm:spPr/>
    </dgm:pt>
    <dgm:pt modelId="{B557C350-6C0E-469F-9F23-AFBD6EC7A5CD}" type="pres">
      <dgm:prSet presAssocID="{9ED78FED-6552-4E6A-BF9E-1E340545ECFC}" presName="Name17" presStyleLbl="parChTrans1D3" presStyleIdx="0" presStyleCnt="4"/>
      <dgm:spPr/>
    </dgm:pt>
    <dgm:pt modelId="{0F62B2BD-D6D5-4253-B80F-C32709B7ED28}" type="pres">
      <dgm:prSet presAssocID="{1155E8EC-39D8-4A42-8DCF-B1D37A8286FF}" presName="hierRoot3" presStyleCnt="0"/>
      <dgm:spPr/>
    </dgm:pt>
    <dgm:pt modelId="{6CE93E06-156E-4C8E-A7F1-06F410DB7DDE}" type="pres">
      <dgm:prSet presAssocID="{1155E8EC-39D8-4A42-8DCF-B1D37A8286FF}" presName="composite3" presStyleCnt="0"/>
      <dgm:spPr/>
    </dgm:pt>
    <dgm:pt modelId="{74877F2A-B99C-4F5F-8E0D-1827AD34A0EB}" type="pres">
      <dgm:prSet presAssocID="{1155E8EC-39D8-4A42-8DCF-B1D37A8286FF}" presName="background3" presStyleLbl="node3" presStyleIdx="0" presStyleCnt="4"/>
      <dgm:spPr/>
    </dgm:pt>
    <dgm:pt modelId="{8425A5DE-B4DF-4970-B468-ED50AAA11AEC}" type="pres">
      <dgm:prSet presAssocID="{1155E8EC-39D8-4A42-8DCF-B1D37A8286FF}" presName="text3" presStyleLbl="fgAcc3" presStyleIdx="0" presStyleCnt="4">
        <dgm:presLayoutVars>
          <dgm:chPref val="3"/>
        </dgm:presLayoutVars>
      </dgm:prSet>
      <dgm:spPr/>
    </dgm:pt>
    <dgm:pt modelId="{3E9B7BD4-DD07-42BA-A61B-1FB540EAE29A}" type="pres">
      <dgm:prSet presAssocID="{1155E8EC-39D8-4A42-8DCF-B1D37A8286FF}" presName="hierChild4" presStyleCnt="0"/>
      <dgm:spPr/>
    </dgm:pt>
    <dgm:pt modelId="{A4720F1A-C957-482A-B6EC-E1A28538EFCB}" type="pres">
      <dgm:prSet presAssocID="{8C1EE991-E8AF-457B-BB96-9DB5A33CAD91}" presName="Name17" presStyleLbl="parChTrans1D3" presStyleIdx="1" presStyleCnt="4"/>
      <dgm:spPr/>
    </dgm:pt>
    <dgm:pt modelId="{C0A08B9B-5FB1-4D8B-A598-057DA834C5A6}" type="pres">
      <dgm:prSet presAssocID="{6F289CE9-C040-4034-A021-D322B767735D}" presName="hierRoot3" presStyleCnt="0"/>
      <dgm:spPr/>
    </dgm:pt>
    <dgm:pt modelId="{C1B4A81D-7007-4B7C-B9D9-D435B1E2DCFF}" type="pres">
      <dgm:prSet presAssocID="{6F289CE9-C040-4034-A021-D322B767735D}" presName="composite3" presStyleCnt="0"/>
      <dgm:spPr/>
    </dgm:pt>
    <dgm:pt modelId="{36200D04-075B-410F-B90D-7598B0414807}" type="pres">
      <dgm:prSet presAssocID="{6F289CE9-C040-4034-A021-D322B767735D}" presName="background3" presStyleLbl="node3" presStyleIdx="1" presStyleCnt="4"/>
      <dgm:spPr/>
    </dgm:pt>
    <dgm:pt modelId="{35B2C940-9058-4E1B-BF5C-8B3DC6F2F2CF}" type="pres">
      <dgm:prSet presAssocID="{6F289CE9-C040-4034-A021-D322B767735D}" presName="text3" presStyleLbl="fgAcc3" presStyleIdx="1" presStyleCnt="4">
        <dgm:presLayoutVars>
          <dgm:chPref val="3"/>
        </dgm:presLayoutVars>
      </dgm:prSet>
      <dgm:spPr/>
    </dgm:pt>
    <dgm:pt modelId="{551DE209-6073-49A4-8013-7CCDEBCE79C3}" type="pres">
      <dgm:prSet presAssocID="{6F289CE9-C040-4034-A021-D322B767735D}" presName="hierChild4" presStyleCnt="0"/>
      <dgm:spPr/>
    </dgm:pt>
    <dgm:pt modelId="{6C82D667-4C73-4AFA-AED0-217B6D3CD471}" type="pres">
      <dgm:prSet presAssocID="{6B280C4E-2E44-4747-96C8-35050DD7F863}" presName="Name10" presStyleLbl="parChTrans1D2" presStyleIdx="1" presStyleCnt="3"/>
      <dgm:spPr/>
    </dgm:pt>
    <dgm:pt modelId="{AD5BC4E7-0B29-4972-9958-0EF9015746F4}" type="pres">
      <dgm:prSet presAssocID="{746C5227-FA94-44ED-98B5-2DC85D6991E2}" presName="hierRoot2" presStyleCnt="0"/>
      <dgm:spPr/>
    </dgm:pt>
    <dgm:pt modelId="{0BED0233-4622-4D3E-B418-5A595DAFC967}" type="pres">
      <dgm:prSet presAssocID="{746C5227-FA94-44ED-98B5-2DC85D6991E2}" presName="composite2" presStyleCnt="0"/>
      <dgm:spPr/>
    </dgm:pt>
    <dgm:pt modelId="{9B5B3BF7-A510-496D-ACFD-8C19C8AA7B06}" type="pres">
      <dgm:prSet presAssocID="{746C5227-FA94-44ED-98B5-2DC85D6991E2}" presName="background2" presStyleLbl="node2" presStyleIdx="1" presStyleCnt="3"/>
      <dgm:spPr/>
    </dgm:pt>
    <dgm:pt modelId="{D23BF52C-E637-45B1-8418-4210D32E0D4D}" type="pres">
      <dgm:prSet presAssocID="{746C5227-FA94-44ED-98B5-2DC85D6991E2}" presName="text2" presStyleLbl="fgAcc2" presStyleIdx="1" presStyleCnt="3">
        <dgm:presLayoutVars>
          <dgm:chPref val="3"/>
        </dgm:presLayoutVars>
      </dgm:prSet>
      <dgm:spPr/>
    </dgm:pt>
    <dgm:pt modelId="{47643306-DAB1-4441-B1F3-D188D6BDE97F}" type="pres">
      <dgm:prSet presAssocID="{746C5227-FA94-44ED-98B5-2DC85D6991E2}" presName="hierChild3" presStyleCnt="0"/>
      <dgm:spPr/>
    </dgm:pt>
    <dgm:pt modelId="{93E7D53B-4D05-470E-A76C-7F0A45AEDED8}" type="pres">
      <dgm:prSet presAssocID="{EC632CF6-F6D7-4F3E-8223-70A78A08BB7C}" presName="Name17" presStyleLbl="parChTrans1D3" presStyleIdx="2" presStyleCnt="4"/>
      <dgm:spPr/>
    </dgm:pt>
    <dgm:pt modelId="{34FCEFC0-DA32-4781-8275-F1BD45521F9F}" type="pres">
      <dgm:prSet presAssocID="{8A9314AA-DD49-4913-B94F-F27661506689}" presName="hierRoot3" presStyleCnt="0"/>
      <dgm:spPr/>
    </dgm:pt>
    <dgm:pt modelId="{FF4890A6-0AE7-452D-B349-2448F24604B8}" type="pres">
      <dgm:prSet presAssocID="{8A9314AA-DD49-4913-B94F-F27661506689}" presName="composite3" presStyleCnt="0"/>
      <dgm:spPr/>
    </dgm:pt>
    <dgm:pt modelId="{7DE369EB-9AA6-41D6-88F9-4015C6CB1460}" type="pres">
      <dgm:prSet presAssocID="{8A9314AA-DD49-4913-B94F-F27661506689}" presName="background3" presStyleLbl="node3" presStyleIdx="2" presStyleCnt="4"/>
      <dgm:spPr/>
    </dgm:pt>
    <dgm:pt modelId="{DC8D6987-0F7F-4C72-9E4F-A0CF73B03933}" type="pres">
      <dgm:prSet presAssocID="{8A9314AA-DD49-4913-B94F-F27661506689}" presName="text3" presStyleLbl="fgAcc3" presStyleIdx="2" presStyleCnt="4">
        <dgm:presLayoutVars>
          <dgm:chPref val="3"/>
        </dgm:presLayoutVars>
      </dgm:prSet>
      <dgm:spPr/>
    </dgm:pt>
    <dgm:pt modelId="{F6072F84-F1FE-4232-9922-F2284A060E8D}" type="pres">
      <dgm:prSet presAssocID="{8A9314AA-DD49-4913-B94F-F27661506689}" presName="hierChild4" presStyleCnt="0"/>
      <dgm:spPr/>
    </dgm:pt>
    <dgm:pt modelId="{338E28B0-94B3-4012-8D1B-620A2E08735A}" type="pres">
      <dgm:prSet presAssocID="{354AFDEF-A9A6-4718-BE07-50BAD158FADD}" presName="Name10" presStyleLbl="parChTrans1D2" presStyleIdx="2" presStyleCnt="3"/>
      <dgm:spPr/>
    </dgm:pt>
    <dgm:pt modelId="{13483888-A45A-45EC-93EC-16D1FBDC1C4D}" type="pres">
      <dgm:prSet presAssocID="{89BEB3BC-595F-4266-8FCD-29DEC86C6498}" presName="hierRoot2" presStyleCnt="0"/>
      <dgm:spPr/>
    </dgm:pt>
    <dgm:pt modelId="{A0E1E469-9117-496A-9264-FB86DDEBA8F4}" type="pres">
      <dgm:prSet presAssocID="{89BEB3BC-595F-4266-8FCD-29DEC86C6498}" presName="composite2" presStyleCnt="0"/>
      <dgm:spPr/>
    </dgm:pt>
    <dgm:pt modelId="{47118EC4-04E1-4ACB-B0E5-2D2376837135}" type="pres">
      <dgm:prSet presAssocID="{89BEB3BC-595F-4266-8FCD-29DEC86C6498}" presName="background2" presStyleLbl="node2" presStyleIdx="2" presStyleCnt="3"/>
      <dgm:spPr/>
    </dgm:pt>
    <dgm:pt modelId="{477286B7-A3B3-47B7-8F72-56B404D805AA}" type="pres">
      <dgm:prSet presAssocID="{89BEB3BC-595F-4266-8FCD-29DEC86C6498}" presName="text2" presStyleLbl="fgAcc2" presStyleIdx="2" presStyleCnt="3">
        <dgm:presLayoutVars>
          <dgm:chPref val="3"/>
        </dgm:presLayoutVars>
      </dgm:prSet>
      <dgm:spPr/>
    </dgm:pt>
    <dgm:pt modelId="{87E95641-D58E-4888-B6D6-48E4B641089B}" type="pres">
      <dgm:prSet presAssocID="{89BEB3BC-595F-4266-8FCD-29DEC86C6498}" presName="hierChild3" presStyleCnt="0"/>
      <dgm:spPr/>
    </dgm:pt>
    <dgm:pt modelId="{3F1F03D9-B6B2-4685-A368-EED118C38241}" type="pres">
      <dgm:prSet presAssocID="{C6996CA3-3C75-4C1D-A899-9F7116D8A163}" presName="Name17" presStyleLbl="parChTrans1D3" presStyleIdx="3" presStyleCnt="4"/>
      <dgm:spPr/>
    </dgm:pt>
    <dgm:pt modelId="{7C6579D2-25B4-4ED7-BBCF-DA438C17FFFF}" type="pres">
      <dgm:prSet presAssocID="{8D544595-6628-43CA-9064-F16CF02EE57D}" presName="hierRoot3" presStyleCnt="0"/>
      <dgm:spPr/>
    </dgm:pt>
    <dgm:pt modelId="{B7DADB9F-F5F3-4559-AE3A-34C464C96EB9}" type="pres">
      <dgm:prSet presAssocID="{8D544595-6628-43CA-9064-F16CF02EE57D}" presName="composite3" presStyleCnt="0"/>
      <dgm:spPr/>
    </dgm:pt>
    <dgm:pt modelId="{01520DA0-B643-4C5D-B237-A85EBF55724D}" type="pres">
      <dgm:prSet presAssocID="{8D544595-6628-43CA-9064-F16CF02EE57D}" presName="background3" presStyleLbl="node3" presStyleIdx="3" presStyleCnt="4"/>
      <dgm:spPr/>
    </dgm:pt>
    <dgm:pt modelId="{49A48145-3F27-4907-B7E4-4CE90FE21E9F}" type="pres">
      <dgm:prSet presAssocID="{8D544595-6628-43CA-9064-F16CF02EE57D}" presName="text3" presStyleLbl="fgAcc3" presStyleIdx="3" presStyleCnt="4">
        <dgm:presLayoutVars>
          <dgm:chPref val="3"/>
        </dgm:presLayoutVars>
      </dgm:prSet>
      <dgm:spPr/>
    </dgm:pt>
    <dgm:pt modelId="{D0ED1F7C-B2FB-4034-AAEF-FE5F01933479}" type="pres">
      <dgm:prSet presAssocID="{8D544595-6628-43CA-9064-F16CF02EE57D}" presName="hierChild4" presStyleCnt="0"/>
      <dgm:spPr/>
    </dgm:pt>
  </dgm:ptLst>
  <dgm:cxnLst>
    <dgm:cxn modelId="{AA23C611-08D7-4673-A372-F26C2ECE47FD}" type="presOf" srcId="{064C3D00-909A-4267-BA05-260388771E01}" destId="{714ECC34-8123-458B-8AAE-443A882738C1}" srcOrd="0" destOrd="0" presId="urn:microsoft.com/office/officeart/2005/8/layout/hierarchy1"/>
    <dgm:cxn modelId="{69217C29-830E-49B9-8FDF-BA9F7ED7E957}" type="presOf" srcId="{354AFDEF-A9A6-4718-BE07-50BAD158FADD}" destId="{338E28B0-94B3-4012-8D1B-620A2E08735A}" srcOrd="0" destOrd="0" presId="urn:microsoft.com/office/officeart/2005/8/layout/hierarchy1"/>
    <dgm:cxn modelId="{DFBDA33B-79B4-465D-B85C-54368BFFD186}" type="presOf" srcId="{84F5296D-38A9-4A5A-BBE0-49AE58F2407A}" destId="{442AF7DC-6217-429C-A1C6-621D4FB1FB5A}" srcOrd="0" destOrd="0" presId="urn:microsoft.com/office/officeart/2005/8/layout/hierarchy1"/>
    <dgm:cxn modelId="{8DCB773D-3F50-4E61-9082-D19AD89B8ABD}" type="presOf" srcId="{8D544595-6628-43CA-9064-F16CF02EE57D}" destId="{49A48145-3F27-4907-B7E4-4CE90FE21E9F}" srcOrd="0" destOrd="0" presId="urn:microsoft.com/office/officeart/2005/8/layout/hierarchy1"/>
    <dgm:cxn modelId="{7C99B25B-AE95-4DC8-AE1A-5AA4F971A92F}" srcId="{9ECCA562-9174-4295-B516-630EA11338B7}" destId="{567858C6-84C9-4448-98FD-8FFB2CE4E2AA}" srcOrd="0" destOrd="0" parTransId="{E1CD98A5-F7E8-4771-8E22-B81E0CB2B2AA}" sibTransId="{65DA2142-3CDE-4625-B9EE-06E04FBFC1D8}"/>
    <dgm:cxn modelId="{5D87D244-6422-41BA-976E-5D48E0F7C3FC}" srcId="{746C5227-FA94-44ED-98B5-2DC85D6991E2}" destId="{8A9314AA-DD49-4913-B94F-F27661506689}" srcOrd="0" destOrd="0" parTransId="{EC632CF6-F6D7-4F3E-8223-70A78A08BB7C}" sibTransId="{F977C24B-119C-4464-B909-5489B652C5E2}"/>
    <dgm:cxn modelId="{9040BF6F-5677-4D97-B1D0-699DDB82C32C}" srcId="{567858C6-84C9-4448-98FD-8FFB2CE4E2AA}" destId="{84F5296D-38A9-4A5A-BBE0-49AE58F2407A}" srcOrd="0" destOrd="0" parTransId="{064C3D00-909A-4267-BA05-260388771E01}" sibTransId="{36E258A1-41D5-4E25-BCBD-EBC1040FC5F7}"/>
    <dgm:cxn modelId="{E70D9F71-FD7E-46E1-9351-8BFFADE60FDC}" type="presOf" srcId="{567858C6-84C9-4448-98FD-8FFB2CE4E2AA}" destId="{B1D49CF4-47FF-41F8-BA6B-4EEEA07A4059}" srcOrd="0" destOrd="0" presId="urn:microsoft.com/office/officeart/2005/8/layout/hierarchy1"/>
    <dgm:cxn modelId="{43511C59-9C4C-45C4-923C-726FDB312C52}" type="presOf" srcId="{C6996CA3-3C75-4C1D-A899-9F7116D8A163}" destId="{3F1F03D9-B6B2-4685-A368-EED118C38241}" srcOrd="0" destOrd="0" presId="urn:microsoft.com/office/officeart/2005/8/layout/hierarchy1"/>
    <dgm:cxn modelId="{892E937D-C0F6-4429-BCB6-89570380C92D}" type="presOf" srcId="{9ECCA562-9174-4295-B516-630EA11338B7}" destId="{57CAAFD4-0C4E-455C-B19D-25D00E0B0B7B}" srcOrd="0" destOrd="0" presId="urn:microsoft.com/office/officeart/2005/8/layout/hierarchy1"/>
    <dgm:cxn modelId="{A42DF47D-2B71-47DB-8404-6C70EC666F48}" type="presOf" srcId="{8C1EE991-E8AF-457B-BB96-9DB5A33CAD91}" destId="{A4720F1A-C957-482A-B6EC-E1A28538EFCB}" srcOrd="0" destOrd="0" presId="urn:microsoft.com/office/officeart/2005/8/layout/hierarchy1"/>
    <dgm:cxn modelId="{1121D682-6A22-4A83-81B2-1BCACF308699}" type="presOf" srcId="{EC632CF6-F6D7-4F3E-8223-70A78A08BB7C}" destId="{93E7D53B-4D05-470E-A76C-7F0A45AEDED8}" srcOrd="0" destOrd="0" presId="urn:microsoft.com/office/officeart/2005/8/layout/hierarchy1"/>
    <dgm:cxn modelId="{A5756390-3264-4F6C-860F-5862820A40E4}" srcId="{89BEB3BC-595F-4266-8FCD-29DEC86C6498}" destId="{8D544595-6628-43CA-9064-F16CF02EE57D}" srcOrd="0" destOrd="0" parTransId="{C6996CA3-3C75-4C1D-A899-9F7116D8A163}" sibTransId="{0202F5CA-CF48-4046-9E1D-7DBD4A62D1B8}"/>
    <dgm:cxn modelId="{2CBCD39E-885B-4FA0-92D7-3E167A24FE8A}" type="presOf" srcId="{6B280C4E-2E44-4747-96C8-35050DD7F863}" destId="{6C82D667-4C73-4AFA-AED0-217B6D3CD471}" srcOrd="0" destOrd="0" presId="urn:microsoft.com/office/officeart/2005/8/layout/hierarchy1"/>
    <dgm:cxn modelId="{83D538A1-DADA-4871-8E2E-2331AA964119}" srcId="{567858C6-84C9-4448-98FD-8FFB2CE4E2AA}" destId="{89BEB3BC-595F-4266-8FCD-29DEC86C6498}" srcOrd="2" destOrd="0" parTransId="{354AFDEF-A9A6-4718-BE07-50BAD158FADD}" sibTransId="{72409A86-6F89-4C66-8089-B1329BCB382B}"/>
    <dgm:cxn modelId="{270FCCA4-B96F-4E09-8FC9-11DDC7DB658E}" type="presOf" srcId="{1155E8EC-39D8-4A42-8DCF-B1D37A8286FF}" destId="{8425A5DE-B4DF-4970-B468-ED50AAA11AEC}" srcOrd="0" destOrd="0" presId="urn:microsoft.com/office/officeart/2005/8/layout/hierarchy1"/>
    <dgm:cxn modelId="{767BAEA6-2430-4C5D-8ED3-23D431D880C1}" type="presOf" srcId="{9ED78FED-6552-4E6A-BF9E-1E340545ECFC}" destId="{B557C350-6C0E-469F-9F23-AFBD6EC7A5CD}" srcOrd="0" destOrd="0" presId="urn:microsoft.com/office/officeart/2005/8/layout/hierarchy1"/>
    <dgm:cxn modelId="{9F6E47B1-AB26-42D4-A1EE-F75586CEDEAE}" srcId="{84F5296D-38A9-4A5A-BBE0-49AE58F2407A}" destId="{6F289CE9-C040-4034-A021-D322B767735D}" srcOrd="1" destOrd="0" parTransId="{8C1EE991-E8AF-457B-BB96-9DB5A33CAD91}" sibTransId="{11A841F6-3622-426A-B325-9E2350A08EA3}"/>
    <dgm:cxn modelId="{3AA89FBC-C4C6-47F0-8BEE-F4C420665ED9}" type="presOf" srcId="{746C5227-FA94-44ED-98B5-2DC85D6991E2}" destId="{D23BF52C-E637-45B1-8418-4210D32E0D4D}" srcOrd="0" destOrd="0" presId="urn:microsoft.com/office/officeart/2005/8/layout/hierarchy1"/>
    <dgm:cxn modelId="{24B097CA-C991-4027-ADA9-975114514B6E}" type="presOf" srcId="{6F289CE9-C040-4034-A021-D322B767735D}" destId="{35B2C940-9058-4E1B-BF5C-8B3DC6F2F2CF}" srcOrd="0" destOrd="0" presId="urn:microsoft.com/office/officeart/2005/8/layout/hierarchy1"/>
    <dgm:cxn modelId="{D4484DCD-B63A-469B-9C86-23115A18E87E}" srcId="{84F5296D-38A9-4A5A-BBE0-49AE58F2407A}" destId="{1155E8EC-39D8-4A42-8DCF-B1D37A8286FF}" srcOrd="0" destOrd="0" parTransId="{9ED78FED-6552-4E6A-BF9E-1E340545ECFC}" sibTransId="{675A7F1E-4064-4EBC-9BDD-5FF554060CC7}"/>
    <dgm:cxn modelId="{A29F7CD6-3BCD-4A80-94D5-C50B1704DB94}" type="presOf" srcId="{89BEB3BC-595F-4266-8FCD-29DEC86C6498}" destId="{477286B7-A3B3-47B7-8F72-56B404D805AA}" srcOrd="0" destOrd="0" presId="urn:microsoft.com/office/officeart/2005/8/layout/hierarchy1"/>
    <dgm:cxn modelId="{BFBD1BDC-A861-4088-8D41-296A3A48851D}" type="presOf" srcId="{8A9314AA-DD49-4913-B94F-F27661506689}" destId="{DC8D6987-0F7F-4C72-9E4F-A0CF73B03933}" srcOrd="0" destOrd="0" presId="urn:microsoft.com/office/officeart/2005/8/layout/hierarchy1"/>
    <dgm:cxn modelId="{E72A61F2-EE61-42BC-8FFD-B121643B4D26}" srcId="{567858C6-84C9-4448-98FD-8FFB2CE4E2AA}" destId="{746C5227-FA94-44ED-98B5-2DC85D6991E2}" srcOrd="1" destOrd="0" parTransId="{6B280C4E-2E44-4747-96C8-35050DD7F863}" sibTransId="{AC8D10FF-00A2-47F7-947E-7C72AE8B1709}"/>
    <dgm:cxn modelId="{C7381564-9CA8-4E07-871C-E819FABBA19B}" type="presParOf" srcId="{57CAAFD4-0C4E-455C-B19D-25D00E0B0B7B}" destId="{83C1E2D5-0332-46A2-B3B0-AD354D33470C}" srcOrd="0" destOrd="0" presId="urn:microsoft.com/office/officeart/2005/8/layout/hierarchy1"/>
    <dgm:cxn modelId="{1761F717-EE5D-4D83-8526-2938478D9E9E}" type="presParOf" srcId="{83C1E2D5-0332-46A2-B3B0-AD354D33470C}" destId="{84BDB2F4-DD56-4CF3-92FF-C874CFD76321}" srcOrd="0" destOrd="0" presId="urn:microsoft.com/office/officeart/2005/8/layout/hierarchy1"/>
    <dgm:cxn modelId="{91EAB4A4-4A62-44B7-A1C1-B8C23E1BACD7}" type="presParOf" srcId="{84BDB2F4-DD56-4CF3-92FF-C874CFD76321}" destId="{F010716C-0529-4B59-8C08-95C86F0F6E58}" srcOrd="0" destOrd="0" presId="urn:microsoft.com/office/officeart/2005/8/layout/hierarchy1"/>
    <dgm:cxn modelId="{E67C7945-6AE4-42CC-B27D-857C6949AB72}" type="presParOf" srcId="{84BDB2F4-DD56-4CF3-92FF-C874CFD76321}" destId="{B1D49CF4-47FF-41F8-BA6B-4EEEA07A4059}" srcOrd="1" destOrd="0" presId="urn:microsoft.com/office/officeart/2005/8/layout/hierarchy1"/>
    <dgm:cxn modelId="{7769B60E-716C-4F06-8B35-B76C4B7CF9DB}" type="presParOf" srcId="{83C1E2D5-0332-46A2-B3B0-AD354D33470C}" destId="{1C6D6F71-DECA-44C1-B7EE-F9C6DF45621D}" srcOrd="1" destOrd="0" presId="urn:microsoft.com/office/officeart/2005/8/layout/hierarchy1"/>
    <dgm:cxn modelId="{262CBB7A-A3E8-46BB-B158-89AE667A7753}" type="presParOf" srcId="{1C6D6F71-DECA-44C1-B7EE-F9C6DF45621D}" destId="{714ECC34-8123-458B-8AAE-443A882738C1}" srcOrd="0" destOrd="0" presId="urn:microsoft.com/office/officeart/2005/8/layout/hierarchy1"/>
    <dgm:cxn modelId="{34FB4582-BF6D-4E52-956F-59028A13D5F2}" type="presParOf" srcId="{1C6D6F71-DECA-44C1-B7EE-F9C6DF45621D}" destId="{0E3336F2-64B5-4874-8B01-CC5062CDC11E}" srcOrd="1" destOrd="0" presId="urn:microsoft.com/office/officeart/2005/8/layout/hierarchy1"/>
    <dgm:cxn modelId="{77900507-9D92-4D68-B601-9E8EF0DFFF1A}" type="presParOf" srcId="{0E3336F2-64B5-4874-8B01-CC5062CDC11E}" destId="{7A8DD2B6-DBFE-4FB3-B74D-43F25864484C}" srcOrd="0" destOrd="0" presId="urn:microsoft.com/office/officeart/2005/8/layout/hierarchy1"/>
    <dgm:cxn modelId="{D011AE76-8C67-4976-B3D0-20F658A82190}" type="presParOf" srcId="{7A8DD2B6-DBFE-4FB3-B74D-43F25864484C}" destId="{5E467BFC-8B3B-4F23-9BD6-30BFEE98E3C9}" srcOrd="0" destOrd="0" presId="urn:microsoft.com/office/officeart/2005/8/layout/hierarchy1"/>
    <dgm:cxn modelId="{8692DD77-5010-432F-BE39-819D511A9329}" type="presParOf" srcId="{7A8DD2B6-DBFE-4FB3-B74D-43F25864484C}" destId="{442AF7DC-6217-429C-A1C6-621D4FB1FB5A}" srcOrd="1" destOrd="0" presId="urn:microsoft.com/office/officeart/2005/8/layout/hierarchy1"/>
    <dgm:cxn modelId="{7B55B433-BB7A-4A3B-B5F7-AF8F2F48EE11}" type="presParOf" srcId="{0E3336F2-64B5-4874-8B01-CC5062CDC11E}" destId="{6C10B33F-ED57-4F0D-8EB0-5F56C6BB9A22}" srcOrd="1" destOrd="0" presId="urn:microsoft.com/office/officeart/2005/8/layout/hierarchy1"/>
    <dgm:cxn modelId="{AA255FC0-03B5-4F73-968B-C3785306973D}" type="presParOf" srcId="{6C10B33F-ED57-4F0D-8EB0-5F56C6BB9A22}" destId="{B557C350-6C0E-469F-9F23-AFBD6EC7A5CD}" srcOrd="0" destOrd="0" presId="urn:microsoft.com/office/officeart/2005/8/layout/hierarchy1"/>
    <dgm:cxn modelId="{EBB58237-75A6-43B2-AAEB-CD1998566684}" type="presParOf" srcId="{6C10B33F-ED57-4F0D-8EB0-5F56C6BB9A22}" destId="{0F62B2BD-D6D5-4253-B80F-C32709B7ED28}" srcOrd="1" destOrd="0" presId="urn:microsoft.com/office/officeart/2005/8/layout/hierarchy1"/>
    <dgm:cxn modelId="{8FF74B36-56D1-4CA7-A0B0-39DC07281A6A}" type="presParOf" srcId="{0F62B2BD-D6D5-4253-B80F-C32709B7ED28}" destId="{6CE93E06-156E-4C8E-A7F1-06F410DB7DDE}" srcOrd="0" destOrd="0" presId="urn:microsoft.com/office/officeart/2005/8/layout/hierarchy1"/>
    <dgm:cxn modelId="{8A40DBE3-15C1-42B6-9304-E1BF288DD1AA}" type="presParOf" srcId="{6CE93E06-156E-4C8E-A7F1-06F410DB7DDE}" destId="{74877F2A-B99C-4F5F-8E0D-1827AD34A0EB}" srcOrd="0" destOrd="0" presId="urn:microsoft.com/office/officeart/2005/8/layout/hierarchy1"/>
    <dgm:cxn modelId="{3779FAFC-8446-4820-9260-BA74E9D84B40}" type="presParOf" srcId="{6CE93E06-156E-4C8E-A7F1-06F410DB7DDE}" destId="{8425A5DE-B4DF-4970-B468-ED50AAA11AEC}" srcOrd="1" destOrd="0" presId="urn:microsoft.com/office/officeart/2005/8/layout/hierarchy1"/>
    <dgm:cxn modelId="{38264816-DD68-4210-89FA-4C49417D1807}" type="presParOf" srcId="{0F62B2BD-D6D5-4253-B80F-C32709B7ED28}" destId="{3E9B7BD4-DD07-42BA-A61B-1FB540EAE29A}" srcOrd="1" destOrd="0" presId="urn:microsoft.com/office/officeart/2005/8/layout/hierarchy1"/>
    <dgm:cxn modelId="{8B7F9259-4CD5-4602-BA28-AA1268593F15}" type="presParOf" srcId="{6C10B33F-ED57-4F0D-8EB0-5F56C6BB9A22}" destId="{A4720F1A-C957-482A-B6EC-E1A28538EFCB}" srcOrd="2" destOrd="0" presId="urn:microsoft.com/office/officeart/2005/8/layout/hierarchy1"/>
    <dgm:cxn modelId="{9E708028-D522-4D69-8A54-75B4BD9EA3A5}" type="presParOf" srcId="{6C10B33F-ED57-4F0D-8EB0-5F56C6BB9A22}" destId="{C0A08B9B-5FB1-4D8B-A598-057DA834C5A6}" srcOrd="3" destOrd="0" presId="urn:microsoft.com/office/officeart/2005/8/layout/hierarchy1"/>
    <dgm:cxn modelId="{AF8A28E3-A0D4-4B5C-996D-1CDD14CB32D7}" type="presParOf" srcId="{C0A08B9B-5FB1-4D8B-A598-057DA834C5A6}" destId="{C1B4A81D-7007-4B7C-B9D9-D435B1E2DCFF}" srcOrd="0" destOrd="0" presId="urn:microsoft.com/office/officeart/2005/8/layout/hierarchy1"/>
    <dgm:cxn modelId="{E6580BED-FB6C-4584-8C82-7F5762707DFF}" type="presParOf" srcId="{C1B4A81D-7007-4B7C-B9D9-D435B1E2DCFF}" destId="{36200D04-075B-410F-B90D-7598B0414807}" srcOrd="0" destOrd="0" presId="urn:microsoft.com/office/officeart/2005/8/layout/hierarchy1"/>
    <dgm:cxn modelId="{7EAB95EA-4B64-438F-9BE6-9EED3C02B717}" type="presParOf" srcId="{C1B4A81D-7007-4B7C-B9D9-D435B1E2DCFF}" destId="{35B2C940-9058-4E1B-BF5C-8B3DC6F2F2CF}" srcOrd="1" destOrd="0" presId="urn:microsoft.com/office/officeart/2005/8/layout/hierarchy1"/>
    <dgm:cxn modelId="{60BDA33B-DCAA-4792-A23B-3A9EE33BCA9D}" type="presParOf" srcId="{C0A08B9B-5FB1-4D8B-A598-057DA834C5A6}" destId="{551DE209-6073-49A4-8013-7CCDEBCE79C3}" srcOrd="1" destOrd="0" presId="urn:microsoft.com/office/officeart/2005/8/layout/hierarchy1"/>
    <dgm:cxn modelId="{B807FFD1-5202-403B-888A-AA6C718BA86B}" type="presParOf" srcId="{1C6D6F71-DECA-44C1-B7EE-F9C6DF45621D}" destId="{6C82D667-4C73-4AFA-AED0-217B6D3CD471}" srcOrd="2" destOrd="0" presId="urn:microsoft.com/office/officeart/2005/8/layout/hierarchy1"/>
    <dgm:cxn modelId="{83DF7E1D-427D-48B6-8278-682360F043AE}" type="presParOf" srcId="{1C6D6F71-DECA-44C1-B7EE-F9C6DF45621D}" destId="{AD5BC4E7-0B29-4972-9958-0EF9015746F4}" srcOrd="3" destOrd="0" presId="urn:microsoft.com/office/officeart/2005/8/layout/hierarchy1"/>
    <dgm:cxn modelId="{1A56768C-1165-4B92-8E6D-A854C7498F5E}" type="presParOf" srcId="{AD5BC4E7-0B29-4972-9958-0EF9015746F4}" destId="{0BED0233-4622-4D3E-B418-5A595DAFC967}" srcOrd="0" destOrd="0" presId="urn:microsoft.com/office/officeart/2005/8/layout/hierarchy1"/>
    <dgm:cxn modelId="{CCCABC70-D6F6-4044-8128-76424B2E32C8}" type="presParOf" srcId="{0BED0233-4622-4D3E-B418-5A595DAFC967}" destId="{9B5B3BF7-A510-496D-ACFD-8C19C8AA7B06}" srcOrd="0" destOrd="0" presId="urn:microsoft.com/office/officeart/2005/8/layout/hierarchy1"/>
    <dgm:cxn modelId="{25E24F1B-83BB-4027-AD7C-FEA7C09A4038}" type="presParOf" srcId="{0BED0233-4622-4D3E-B418-5A595DAFC967}" destId="{D23BF52C-E637-45B1-8418-4210D32E0D4D}" srcOrd="1" destOrd="0" presId="urn:microsoft.com/office/officeart/2005/8/layout/hierarchy1"/>
    <dgm:cxn modelId="{5D82CDC4-01BD-48FA-8A9A-C5B494060C40}" type="presParOf" srcId="{AD5BC4E7-0B29-4972-9958-0EF9015746F4}" destId="{47643306-DAB1-4441-B1F3-D188D6BDE97F}" srcOrd="1" destOrd="0" presId="urn:microsoft.com/office/officeart/2005/8/layout/hierarchy1"/>
    <dgm:cxn modelId="{4CC1A1CD-82F6-46F9-A4B5-050656CA543D}" type="presParOf" srcId="{47643306-DAB1-4441-B1F3-D188D6BDE97F}" destId="{93E7D53B-4D05-470E-A76C-7F0A45AEDED8}" srcOrd="0" destOrd="0" presId="urn:microsoft.com/office/officeart/2005/8/layout/hierarchy1"/>
    <dgm:cxn modelId="{49506116-01EF-4BB0-8352-F0705C2217DA}" type="presParOf" srcId="{47643306-DAB1-4441-B1F3-D188D6BDE97F}" destId="{34FCEFC0-DA32-4781-8275-F1BD45521F9F}" srcOrd="1" destOrd="0" presId="urn:microsoft.com/office/officeart/2005/8/layout/hierarchy1"/>
    <dgm:cxn modelId="{D0C07737-64B3-4774-B236-855A2851BF91}" type="presParOf" srcId="{34FCEFC0-DA32-4781-8275-F1BD45521F9F}" destId="{FF4890A6-0AE7-452D-B349-2448F24604B8}" srcOrd="0" destOrd="0" presId="urn:microsoft.com/office/officeart/2005/8/layout/hierarchy1"/>
    <dgm:cxn modelId="{496A2F96-6CAC-4246-82C8-79EF7312539A}" type="presParOf" srcId="{FF4890A6-0AE7-452D-B349-2448F24604B8}" destId="{7DE369EB-9AA6-41D6-88F9-4015C6CB1460}" srcOrd="0" destOrd="0" presId="urn:microsoft.com/office/officeart/2005/8/layout/hierarchy1"/>
    <dgm:cxn modelId="{896E16B3-D257-4703-AEF0-2A2F40BE8BF9}" type="presParOf" srcId="{FF4890A6-0AE7-452D-B349-2448F24604B8}" destId="{DC8D6987-0F7F-4C72-9E4F-A0CF73B03933}" srcOrd="1" destOrd="0" presId="urn:microsoft.com/office/officeart/2005/8/layout/hierarchy1"/>
    <dgm:cxn modelId="{C972FFA1-681B-45B5-A976-B838C0F14C1F}" type="presParOf" srcId="{34FCEFC0-DA32-4781-8275-F1BD45521F9F}" destId="{F6072F84-F1FE-4232-9922-F2284A060E8D}" srcOrd="1" destOrd="0" presId="urn:microsoft.com/office/officeart/2005/8/layout/hierarchy1"/>
    <dgm:cxn modelId="{C3850EBB-CC39-4196-83E3-BB77C56B9F7B}" type="presParOf" srcId="{1C6D6F71-DECA-44C1-B7EE-F9C6DF45621D}" destId="{338E28B0-94B3-4012-8D1B-620A2E08735A}" srcOrd="4" destOrd="0" presId="urn:microsoft.com/office/officeart/2005/8/layout/hierarchy1"/>
    <dgm:cxn modelId="{F0236E27-3DD6-402B-B807-4BB3F95E1555}" type="presParOf" srcId="{1C6D6F71-DECA-44C1-B7EE-F9C6DF45621D}" destId="{13483888-A45A-45EC-93EC-16D1FBDC1C4D}" srcOrd="5" destOrd="0" presId="urn:microsoft.com/office/officeart/2005/8/layout/hierarchy1"/>
    <dgm:cxn modelId="{023B9FEC-9CFC-4F47-B6D4-478FE482702E}" type="presParOf" srcId="{13483888-A45A-45EC-93EC-16D1FBDC1C4D}" destId="{A0E1E469-9117-496A-9264-FB86DDEBA8F4}" srcOrd="0" destOrd="0" presId="urn:microsoft.com/office/officeart/2005/8/layout/hierarchy1"/>
    <dgm:cxn modelId="{7626FA0B-AB15-40A6-8E0D-251157B11406}" type="presParOf" srcId="{A0E1E469-9117-496A-9264-FB86DDEBA8F4}" destId="{47118EC4-04E1-4ACB-B0E5-2D2376837135}" srcOrd="0" destOrd="0" presId="urn:microsoft.com/office/officeart/2005/8/layout/hierarchy1"/>
    <dgm:cxn modelId="{420977BF-9AAB-41AA-86AC-0D8EEE8AFFFE}" type="presParOf" srcId="{A0E1E469-9117-496A-9264-FB86DDEBA8F4}" destId="{477286B7-A3B3-47B7-8F72-56B404D805AA}" srcOrd="1" destOrd="0" presId="urn:microsoft.com/office/officeart/2005/8/layout/hierarchy1"/>
    <dgm:cxn modelId="{72AFA68F-0A39-46B7-9307-0754A4F1D071}" type="presParOf" srcId="{13483888-A45A-45EC-93EC-16D1FBDC1C4D}" destId="{87E95641-D58E-4888-B6D6-48E4B641089B}" srcOrd="1" destOrd="0" presId="urn:microsoft.com/office/officeart/2005/8/layout/hierarchy1"/>
    <dgm:cxn modelId="{E26F7956-A996-49DA-89CF-851A591FFC24}" type="presParOf" srcId="{87E95641-D58E-4888-B6D6-48E4B641089B}" destId="{3F1F03D9-B6B2-4685-A368-EED118C38241}" srcOrd="0" destOrd="0" presId="urn:microsoft.com/office/officeart/2005/8/layout/hierarchy1"/>
    <dgm:cxn modelId="{B11A0EE2-CB29-4A23-936A-373718B85DE6}" type="presParOf" srcId="{87E95641-D58E-4888-B6D6-48E4B641089B}" destId="{7C6579D2-25B4-4ED7-BBCF-DA438C17FFFF}" srcOrd="1" destOrd="0" presId="urn:microsoft.com/office/officeart/2005/8/layout/hierarchy1"/>
    <dgm:cxn modelId="{9D6C135F-AE1F-4AA3-AA74-B303E859A294}" type="presParOf" srcId="{7C6579D2-25B4-4ED7-BBCF-DA438C17FFFF}" destId="{B7DADB9F-F5F3-4559-AE3A-34C464C96EB9}" srcOrd="0" destOrd="0" presId="urn:microsoft.com/office/officeart/2005/8/layout/hierarchy1"/>
    <dgm:cxn modelId="{5FAED932-A984-46C0-8ABA-897B42403704}" type="presParOf" srcId="{B7DADB9F-F5F3-4559-AE3A-34C464C96EB9}" destId="{01520DA0-B643-4C5D-B237-A85EBF55724D}" srcOrd="0" destOrd="0" presId="urn:microsoft.com/office/officeart/2005/8/layout/hierarchy1"/>
    <dgm:cxn modelId="{6CC639B1-7DB4-413C-A9AF-8319C2E4DFD4}" type="presParOf" srcId="{B7DADB9F-F5F3-4559-AE3A-34C464C96EB9}" destId="{49A48145-3F27-4907-B7E4-4CE90FE21E9F}" srcOrd="1" destOrd="0" presId="urn:microsoft.com/office/officeart/2005/8/layout/hierarchy1"/>
    <dgm:cxn modelId="{53182D82-1A55-4DE1-98B7-6E8C376AD008}" type="presParOf" srcId="{7C6579D2-25B4-4ED7-BBCF-DA438C17FFFF}" destId="{D0ED1F7C-B2FB-4034-AAEF-FE5F0193347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68E313C-0987-4738-BDFC-D3B77121AA3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F2A1654F-03BD-493D-ACDB-A83D1B938B70}">
      <dgm:prSet phldrT="[Text]" custT="1"/>
      <dgm:spPr/>
      <dgm:t>
        <a:bodyPr/>
        <a:lstStyle/>
        <a:p>
          <a:pPr rtl="1"/>
          <a:r>
            <a:rPr lang="he-IL" sz="1600" dirty="0"/>
            <a:t>לא תחמוד: שאילות יסוד</a:t>
          </a:r>
        </a:p>
      </dgm:t>
    </dgm:pt>
    <dgm:pt modelId="{6DB8572D-174B-4142-9D37-CDB72FED0C4D}" type="parTrans" cxnId="{08B9AC5B-E7B5-44C0-8B0A-583080F5AABA}">
      <dgm:prSet/>
      <dgm:spPr/>
      <dgm:t>
        <a:bodyPr/>
        <a:lstStyle/>
        <a:p>
          <a:pPr rtl="1"/>
          <a:endParaRPr lang="he-IL"/>
        </a:p>
      </dgm:t>
    </dgm:pt>
    <dgm:pt modelId="{1DB14196-689C-4C1C-8F9B-95685A18EBDB}" type="sibTrans" cxnId="{08B9AC5B-E7B5-44C0-8B0A-583080F5AABA}">
      <dgm:prSet/>
      <dgm:spPr/>
      <dgm:t>
        <a:bodyPr/>
        <a:lstStyle/>
        <a:p>
          <a:pPr rtl="1"/>
          <a:endParaRPr lang="he-IL"/>
        </a:p>
      </dgm:t>
    </dgm:pt>
    <dgm:pt modelId="{37CEA29F-E385-40F2-A019-AE19DC45192C}">
      <dgm:prSet custT="1"/>
      <dgm:spPr/>
      <dgm:t>
        <a:bodyPr/>
        <a:lstStyle/>
        <a:p>
          <a:pPr rtl="1">
            <a:buFont typeface="Tahoma" panose="020B0604030504040204" pitchFamily="34" charset="0"/>
            <a:buChar char="-"/>
          </a:pPr>
          <a:r>
            <a:rPr lang="he-IL" sz="1600" dirty="0"/>
            <a:t>איסור מעשה או מחשבה:</a:t>
          </a:r>
          <a:endParaRPr lang="en-US" sz="1600" dirty="0"/>
        </a:p>
      </dgm:t>
    </dgm:pt>
    <dgm:pt modelId="{BABA226E-1ED2-44BA-AE9E-6299CA02AF15}" type="parTrans" cxnId="{AE72ABA4-A0A9-4FD3-854B-DE3A5F26A151}">
      <dgm:prSet/>
      <dgm:spPr/>
      <dgm:t>
        <a:bodyPr/>
        <a:lstStyle/>
        <a:p>
          <a:pPr rtl="1"/>
          <a:endParaRPr lang="he-IL"/>
        </a:p>
      </dgm:t>
    </dgm:pt>
    <dgm:pt modelId="{CF605D6E-89CE-4AD7-B965-697ACE63F670}" type="sibTrans" cxnId="{AE72ABA4-A0A9-4FD3-854B-DE3A5F26A151}">
      <dgm:prSet/>
      <dgm:spPr/>
      <dgm:t>
        <a:bodyPr/>
        <a:lstStyle/>
        <a:p>
          <a:pPr rtl="1"/>
          <a:endParaRPr lang="he-IL"/>
        </a:p>
      </dgm:t>
    </dgm:pt>
    <dgm:pt modelId="{3498D084-2E05-446D-B8A8-A0C13780FCD1}">
      <dgm:prSet custT="1"/>
      <dgm:spPr/>
      <dgm:t>
        <a:bodyPr/>
        <a:lstStyle/>
        <a:p>
          <a:pPr rtl="1">
            <a:buFont typeface="Courier New" panose="02070309020205020404" pitchFamily="49" charset="0"/>
            <a:buChar char="o"/>
          </a:pPr>
          <a:r>
            <a:rPr lang="he-IL" sz="1600"/>
            <a:t>מעשה</a:t>
          </a:r>
          <a:endParaRPr lang="en-US" sz="1600"/>
        </a:p>
      </dgm:t>
    </dgm:pt>
    <dgm:pt modelId="{35E9B4F7-BA81-40B9-8EE4-D832F6F7E5F2}" type="parTrans" cxnId="{6D02AD9B-1B36-409D-8481-FFBDEF5BB917}">
      <dgm:prSet/>
      <dgm:spPr/>
      <dgm:t>
        <a:bodyPr/>
        <a:lstStyle/>
        <a:p>
          <a:pPr rtl="1"/>
          <a:endParaRPr lang="he-IL"/>
        </a:p>
      </dgm:t>
    </dgm:pt>
    <dgm:pt modelId="{BB427B31-965C-4E69-B919-C027958EB0FD}" type="sibTrans" cxnId="{6D02AD9B-1B36-409D-8481-FFBDEF5BB917}">
      <dgm:prSet/>
      <dgm:spPr/>
      <dgm:t>
        <a:bodyPr/>
        <a:lstStyle/>
        <a:p>
          <a:pPr rtl="1"/>
          <a:endParaRPr lang="he-IL"/>
        </a:p>
      </dgm:t>
    </dgm:pt>
    <dgm:pt modelId="{42619189-8073-44DC-BAB5-2CE1EBE47770}">
      <dgm:prSet custT="1"/>
      <dgm:spPr/>
      <dgm:t>
        <a:bodyPr/>
        <a:lstStyle/>
        <a:p>
          <a:pPr rtl="1">
            <a:buFont typeface="Courier New" panose="02070309020205020404" pitchFamily="49" charset="0"/>
            <a:buChar char="o"/>
          </a:pPr>
          <a:r>
            <a:rPr lang="he-IL" sz="1600"/>
            <a:t>מחשבה</a:t>
          </a:r>
          <a:endParaRPr lang="en-US" sz="1600"/>
        </a:p>
      </dgm:t>
    </dgm:pt>
    <dgm:pt modelId="{910636DD-B2CD-4345-B47B-00AADBB1D5CD}" type="parTrans" cxnId="{A27B6210-DB08-42DF-ACED-61C87F341331}">
      <dgm:prSet/>
      <dgm:spPr/>
      <dgm:t>
        <a:bodyPr/>
        <a:lstStyle/>
        <a:p>
          <a:pPr rtl="1"/>
          <a:endParaRPr lang="he-IL"/>
        </a:p>
      </dgm:t>
    </dgm:pt>
    <dgm:pt modelId="{EA174D46-52FD-4A8B-AF5A-B1594DE70147}" type="sibTrans" cxnId="{A27B6210-DB08-42DF-ACED-61C87F341331}">
      <dgm:prSet/>
      <dgm:spPr/>
      <dgm:t>
        <a:bodyPr/>
        <a:lstStyle/>
        <a:p>
          <a:pPr rtl="1"/>
          <a:endParaRPr lang="he-IL"/>
        </a:p>
      </dgm:t>
    </dgm:pt>
    <dgm:pt modelId="{380A57AF-81FF-44EE-9756-CDFDAFA615DA}">
      <dgm:prSet custT="1"/>
      <dgm:spPr/>
      <dgm:t>
        <a:bodyPr/>
        <a:lstStyle/>
        <a:p>
          <a:pPr rtl="1">
            <a:buFont typeface="Wingdings" panose="05000000000000000000" pitchFamily="2" charset="2"/>
            <a:buChar char=""/>
          </a:pPr>
          <a:r>
            <a:rPr lang="he-IL" sz="1600"/>
            <a:t>האם צריך גם איזה מעשה?</a:t>
          </a:r>
          <a:endParaRPr lang="en-US" sz="1600"/>
        </a:p>
      </dgm:t>
    </dgm:pt>
    <dgm:pt modelId="{7264D806-0EC0-438F-AF74-71D3D3E03496}" type="parTrans" cxnId="{2CCD9910-1720-4421-9876-4FC3BA00C5B5}">
      <dgm:prSet/>
      <dgm:spPr/>
      <dgm:t>
        <a:bodyPr/>
        <a:lstStyle/>
        <a:p>
          <a:pPr rtl="1"/>
          <a:endParaRPr lang="he-IL"/>
        </a:p>
      </dgm:t>
    </dgm:pt>
    <dgm:pt modelId="{B8F77FCE-4D1C-4F5B-B140-4AE5C6C51508}" type="sibTrans" cxnId="{2CCD9910-1720-4421-9876-4FC3BA00C5B5}">
      <dgm:prSet/>
      <dgm:spPr/>
      <dgm:t>
        <a:bodyPr/>
        <a:lstStyle/>
        <a:p>
          <a:pPr rtl="1"/>
          <a:endParaRPr lang="he-IL"/>
        </a:p>
      </dgm:t>
    </dgm:pt>
    <dgm:pt modelId="{C45FDE1F-F18D-450F-8EBE-07EB279648E4}">
      <dgm:prSet custT="1"/>
      <dgm:spPr/>
      <dgm:t>
        <a:bodyPr/>
        <a:lstStyle/>
        <a:p>
          <a:pPr rtl="1">
            <a:buFont typeface="Wingdings" panose="05000000000000000000" pitchFamily="2" charset="2"/>
            <a:buChar char=""/>
          </a:pPr>
          <a:r>
            <a:rPr lang="he-IL" sz="1600" dirty="0"/>
            <a:t>אפילו בלי שום מעשה כלל</a:t>
          </a:r>
          <a:endParaRPr lang="en-US" sz="1600" dirty="0"/>
        </a:p>
      </dgm:t>
    </dgm:pt>
    <dgm:pt modelId="{523F3994-978F-4975-A15D-9347463C7AE7}" type="parTrans" cxnId="{341AC567-8ED4-4CE7-99CE-543B7D734F1E}">
      <dgm:prSet/>
      <dgm:spPr/>
      <dgm:t>
        <a:bodyPr/>
        <a:lstStyle/>
        <a:p>
          <a:pPr rtl="1"/>
          <a:endParaRPr lang="he-IL"/>
        </a:p>
      </dgm:t>
    </dgm:pt>
    <dgm:pt modelId="{5D244005-154D-47D6-A8BC-E08F43CC4C83}" type="sibTrans" cxnId="{341AC567-8ED4-4CE7-99CE-543B7D734F1E}">
      <dgm:prSet/>
      <dgm:spPr/>
      <dgm:t>
        <a:bodyPr/>
        <a:lstStyle/>
        <a:p>
          <a:pPr rtl="1"/>
          <a:endParaRPr lang="he-IL"/>
        </a:p>
      </dgm:t>
    </dgm:pt>
    <dgm:pt modelId="{8C3A4CDA-E0D2-4F33-85DF-91A4F48C1E6A}">
      <dgm:prSet custT="1"/>
      <dgm:spPr/>
      <dgm:t>
        <a:bodyPr/>
        <a:lstStyle/>
        <a:p>
          <a:pPr rtl="1">
            <a:buFont typeface="Tahoma" panose="020B0604030504040204" pitchFamily="34" charset="0"/>
            <a:buChar char="-"/>
          </a:pPr>
          <a:r>
            <a:rPr lang="he-IL" sz="1600" dirty="0"/>
            <a:t>סוג האיסור: </a:t>
          </a:r>
          <a:r>
            <a:rPr lang="he-IL" sz="1600" dirty="0" err="1"/>
            <a:t>חו"מ</a:t>
          </a:r>
          <a:r>
            <a:rPr lang="he-IL" sz="1600" dirty="0"/>
            <a:t>\ממון, או מוסר</a:t>
          </a:r>
          <a:endParaRPr lang="en-US" sz="1600" dirty="0"/>
        </a:p>
      </dgm:t>
    </dgm:pt>
    <dgm:pt modelId="{8BC71325-D78C-4ED1-BF46-0FE95EA3CCCE}" type="parTrans" cxnId="{E27BA0EE-050A-41F8-BF31-00A4E42EC8FE}">
      <dgm:prSet/>
      <dgm:spPr/>
      <dgm:t>
        <a:bodyPr/>
        <a:lstStyle/>
        <a:p>
          <a:pPr rtl="1"/>
          <a:endParaRPr lang="he-IL"/>
        </a:p>
      </dgm:t>
    </dgm:pt>
    <dgm:pt modelId="{941B506E-83EB-4C9C-82FA-BE76A75A21AB}" type="sibTrans" cxnId="{E27BA0EE-050A-41F8-BF31-00A4E42EC8FE}">
      <dgm:prSet/>
      <dgm:spPr/>
      <dgm:t>
        <a:bodyPr/>
        <a:lstStyle/>
        <a:p>
          <a:pPr rtl="1"/>
          <a:endParaRPr lang="he-IL"/>
        </a:p>
      </dgm:t>
    </dgm:pt>
    <dgm:pt modelId="{58DA8A8D-851E-44B1-BBF6-5B51C539B270}">
      <dgm:prSet custT="1"/>
      <dgm:spPr/>
      <dgm:t>
        <a:bodyPr/>
        <a:lstStyle/>
        <a:p>
          <a:pPr rtl="1">
            <a:buFont typeface="Courier New" panose="02070309020205020404" pitchFamily="49" charset="0"/>
            <a:buChar char="o"/>
          </a:pPr>
          <a:r>
            <a:rPr lang="he-IL" sz="1600" dirty="0"/>
            <a:t>איסור גזל\ לקיחת ממון שלא כדין</a:t>
          </a:r>
          <a:endParaRPr lang="en-US" sz="1600" dirty="0"/>
        </a:p>
      </dgm:t>
    </dgm:pt>
    <dgm:pt modelId="{35E472C3-A32A-4039-9993-59520812CA0D}" type="parTrans" cxnId="{9A91DF44-1579-411F-9E1B-25F2C3F569DC}">
      <dgm:prSet/>
      <dgm:spPr/>
      <dgm:t>
        <a:bodyPr/>
        <a:lstStyle/>
        <a:p>
          <a:pPr rtl="1"/>
          <a:endParaRPr lang="he-IL"/>
        </a:p>
      </dgm:t>
    </dgm:pt>
    <dgm:pt modelId="{75B73423-AB6C-442F-B6E4-27C1D80A7F55}" type="sibTrans" cxnId="{9A91DF44-1579-411F-9E1B-25F2C3F569DC}">
      <dgm:prSet/>
      <dgm:spPr/>
      <dgm:t>
        <a:bodyPr/>
        <a:lstStyle/>
        <a:p>
          <a:pPr rtl="1"/>
          <a:endParaRPr lang="he-IL"/>
        </a:p>
      </dgm:t>
    </dgm:pt>
    <dgm:pt modelId="{26FE85E1-66EB-41F1-B07E-867934768C53}">
      <dgm:prSet custT="1"/>
      <dgm:spPr/>
      <dgm:t>
        <a:bodyPr/>
        <a:lstStyle/>
        <a:p>
          <a:pPr rtl="1">
            <a:buFont typeface="Wingdings" panose="05000000000000000000" pitchFamily="2" charset="2"/>
            <a:buChar char=""/>
          </a:pPr>
          <a:r>
            <a:rPr lang="he-IL" sz="1600"/>
            <a:t>מעשה של גזל לקיחת ממון</a:t>
          </a:r>
          <a:endParaRPr lang="en-US" sz="1600"/>
        </a:p>
      </dgm:t>
    </dgm:pt>
    <dgm:pt modelId="{DC6382AE-D3E8-4EDA-B560-0501217EFF7E}" type="parTrans" cxnId="{EE8D4C66-5E67-4206-97AD-7016CFEDB226}">
      <dgm:prSet/>
      <dgm:spPr/>
      <dgm:t>
        <a:bodyPr/>
        <a:lstStyle/>
        <a:p>
          <a:pPr rtl="1"/>
          <a:endParaRPr lang="he-IL"/>
        </a:p>
      </dgm:t>
    </dgm:pt>
    <dgm:pt modelId="{44BEB985-510C-494D-A58E-A92693B8EE35}" type="sibTrans" cxnId="{EE8D4C66-5E67-4206-97AD-7016CFEDB226}">
      <dgm:prSet/>
      <dgm:spPr/>
      <dgm:t>
        <a:bodyPr/>
        <a:lstStyle/>
        <a:p>
          <a:pPr rtl="1"/>
          <a:endParaRPr lang="he-IL"/>
        </a:p>
      </dgm:t>
    </dgm:pt>
    <dgm:pt modelId="{5F95CF70-0233-4FBB-A930-580A71DA2BEA}">
      <dgm:prSet custT="1"/>
      <dgm:spPr/>
      <dgm:t>
        <a:bodyPr/>
        <a:lstStyle/>
        <a:p>
          <a:pPr rtl="1">
            <a:buFont typeface="Wingdings" panose="05000000000000000000" pitchFamily="2" charset="2"/>
            <a:buChar char=""/>
          </a:pPr>
          <a:r>
            <a:rPr lang="he-IL" sz="1600"/>
            <a:t>מחשבת גזל (או גורם לגזל)</a:t>
          </a:r>
          <a:endParaRPr lang="en-US" sz="1600"/>
        </a:p>
      </dgm:t>
    </dgm:pt>
    <dgm:pt modelId="{B7870B36-8ECC-4D7F-B884-389C6AC65C19}" type="parTrans" cxnId="{AEAA1574-D7FA-4429-9BA6-1C058D84BFEB}">
      <dgm:prSet/>
      <dgm:spPr/>
      <dgm:t>
        <a:bodyPr/>
        <a:lstStyle/>
        <a:p>
          <a:pPr rtl="1"/>
          <a:endParaRPr lang="he-IL"/>
        </a:p>
      </dgm:t>
    </dgm:pt>
    <dgm:pt modelId="{B3528756-CC9F-4B7A-BA37-0A42AD972410}" type="sibTrans" cxnId="{AEAA1574-D7FA-4429-9BA6-1C058D84BFEB}">
      <dgm:prSet/>
      <dgm:spPr/>
      <dgm:t>
        <a:bodyPr/>
        <a:lstStyle/>
        <a:p>
          <a:pPr rtl="1"/>
          <a:endParaRPr lang="he-IL"/>
        </a:p>
      </dgm:t>
    </dgm:pt>
    <dgm:pt modelId="{B9CF2FC4-068D-4CA7-BF98-B2B2983FC6BC}">
      <dgm:prSet custT="1"/>
      <dgm:spPr/>
      <dgm:t>
        <a:bodyPr/>
        <a:lstStyle/>
        <a:p>
          <a:pPr rtl="1">
            <a:buFont typeface="Courier New" panose="02070309020205020404" pitchFamily="49" charset="0"/>
            <a:buChar char="o"/>
          </a:pPr>
          <a:r>
            <a:rPr lang="he-IL" sz="1600" dirty="0"/>
            <a:t>דין מוסרי במחשבה</a:t>
          </a:r>
          <a:endParaRPr lang="en-US" sz="1600" dirty="0"/>
        </a:p>
      </dgm:t>
    </dgm:pt>
    <dgm:pt modelId="{EF34976E-827E-4848-BBCF-88A5BD96D9A7}" type="parTrans" cxnId="{BAF00735-9F1E-4761-B3B2-CE7A2368C99B}">
      <dgm:prSet/>
      <dgm:spPr/>
      <dgm:t>
        <a:bodyPr/>
        <a:lstStyle/>
        <a:p>
          <a:pPr rtl="1"/>
          <a:endParaRPr lang="he-IL"/>
        </a:p>
      </dgm:t>
    </dgm:pt>
    <dgm:pt modelId="{F5AE3BC4-DB1B-439E-811C-D3C4D12AE83A}" type="sibTrans" cxnId="{BAF00735-9F1E-4761-B3B2-CE7A2368C99B}">
      <dgm:prSet/>
      <dgm:spPr/>
      <dgm:t>
        <a:bodyPr/>
        <a:lstStyle/>
        <a:p>
          <a:pPr rtl="1"/>
          <a:endParaRPr lang="he-IL"/>
        </a:p>
      </dgm:t>
    </dgm:pt>
    <dgm:pt modelId="{BA8BCB4B-BE87-405A-96B0-98DCDE765A8C}">
      <dgm:prSet custT="1"/>
      <dgm:spPr/>
      <dgm:t>
        <a:bodyPr/>
        <a:lstStyle/>
        <a:p>
          <a:pPr rtl="1">
            <a:buFont typeface="Wingdings" panose="05000000000000000000" pitchFamily="2" charset="2"/>
            <a:buChar char=""/>
          </a:pPr>
          <a:r>
            <a:rPr lang="he-IL" sz="1600"/>
            <a:t>מחשבה לחוד</a:t>
          </a:r>
          <a:endParaRPr lang="en-US" sz="1600"/>
        </a:p>
      </dgm:t>
    </dgm:pt>
    <dgm:pt modelId="{B47330B5-2C10-4A85-8751-0B01C8331522}" type="parTrans" cxnId="{E973B837-6F44-4C84-BACD-A1C7CA8EB73C}">
      <dgm:prSet/>
      <dgm:spPr/>
      <dgm:t>
        <a:bodyPr/>
        <a:lstStyle/>
        <a:p>
          <a:pPr rtl="1"/>
          <a:endParaRPr lang="he-IL"/>
        </a:p>
      </dgm:t>
    </dgm:pt>
    <dgm:pt modelId="{7C799CCC-CCA6-49C3-B073-D2B8A8B0D51D}" type="sibTrans" cxnId="{E973B837-6F44-4C84-BACD-A1C7CA8EB73C}">
      <dgm:prSet/>
      <dgm:spPr/>
      <dgm:t>
        <a:bodyPr/>
        <a:lstStyle/>
        <a:p>
          <a:pPr rtl="1"/>
          <a:endParaRPr lang="he-IL"/>
        </a:p>
      </dgm:t>
    </dgm:pt>
    <dgm:pt modelId="{CF9198DC-58D1-4A28-82FB-FA6A01136FFB}">
      <dgm:prSet custT="1"/>
      <dgm:spPr/>
      <dgm:t>
        <a:bodyPr/>
        <a:lstStyle/>
        <a:p>
          <a:pPr rtl="1">
            <a:buFont typeface="Wingdings" panose="05000000000000000000" pitchFamily="2" charset="2"/>
            <a:buChar char=""/>
          </a:pPr>
          <a:r>
            <a:rPr lang="he-IL" sz="1600"/>
            <a:t>מחשבה שצריך מעשה לגמור</a:t>
          </a:r>
          <a:endParaRPr lang="en-US" sz="1600"/>
        </a:p>
      </dgm:t>
    </dgm:pt>
    <dgm:pt modelId="{75FC9FBF-A86B-4CFD-B0DC-8C6B9EE90C8D}" type="parTrans" cxnId="{BBF250F5-F20B-40DF-9522-3BD11FFFEF47}">
      <dgm:prSet/>
      <dgm:spPr/>
      <dgm:t>
        <a:bodyPr/>
        <a:lstStyle/>
        <a:p>
          <a:pPr rtl="1"/>
          <a:endParaRPr lang="he-IL"/>
        </a:p>
      </dgm:t>
    </dgm:pt>
    <dgm:pt modelId="{0D3AD23B-9108-4F9D-840C-91CEA651B728}" type="sibTrans" cxnId="{BBF250F5-F20B-40DF-9522-3BD11FFFEF47}">
      <dgm:prSet/>
      <dgm:spPr/>
      <dgm:t>
        <a:bodyPr/>
        <a:lstStyle/>
        <a:p>
          <a:pPr rtl="1"/>
          <a:endParaRPr lang="he-IL"/>
        </a:p>
      </dgm:t>
    </dgm:pt>
    <dgm:pt modelId="{018EC757-E548-4810-8E83-553AD7296013}">
      <dgm:prSet custT="1"/>
      <dgm:spPr/>
      <dgm:t>
        <a:bodyPr/>
        <a:lstStyle/>
        <a:p>
          <a:pPr rtl="1">
            <a:buFont typeface="Wingdings" panose="05000000000000000000" pitchFamily="2" charset="2"/>
            <a:buChar char=""/>
          </a:pPr>
          <a:r>
            <a:rPr lang="he-IL" sz="1600" dirty="0"/>
            <a:t>מעשה איסור מדין מוסר</a:t>
          </a:r>
          <a:endParaRPr lang="en-US" sz="1600" dirty="0"/>
        </a:p>
      </dgm:t>
    </dgm:pt>
    <dgm:pt modelId="{6B78025B-0080-4A64-84D9-79BAE273F411}" type="parTrans" cxnId="{07E71534-1AEE-49C6-952E-DCE7C05C925D}">
      <dgm:prSet/>
      <dgm:spPr/>
      <dgm:t>
        <a:bodyPr/>
        <a:lstStyle/>
        <a:p>
          <a:pPr rtl="1"/>
          <a:endParaRPr lang="he-IL"/>
        </a:p>
      </dgm:t>
    </dgm:pt>
    <dgm:pt modelId="{C571BC41-F6D6-4B34-BFA0-76C5C95CB730}" type="sibTrans" cxnId="{07E71534-1AEE-49C6-952E-DCE7C05C925D}">
      <dgm:prSet/>
      <dgm:spPr/>
      <dgm:t>
        <a:bodyPr/>
        <a:lstStyle/>
        <a:p>
          <a:pPr rtl="1"/>
          <a:endParaRPr lang="he-IL"/>
        </a:p>
      </dgm:t>
    </dgm:pt>
    <dgm:pt modelId="{2694B8D9-9CEF-4018-B2A8-C3E0B7BFA6BE}" type="pres">
      <dgm:prSet presAssocID="{F68E313C-0987-4738-BDFC-D3B77121AA3A}" presName="hierChild1" presStyleCnt="0">
        <dgm:presLayoutVars>
          <dgm:chPref val="1"/>
          <dgm:dir val="rev"/>
          <dgm:animOne val="branch"/>
          <dgm:animLvl val="lvl"/>
          <dgm:resizeHandles/>
        </dgm:presLayoutVars>
      </dgm:prSet>
      <dgm:spPr/>
    </dgm:pt>
    <dgm:pt modelId="{5F602237-D1FF-4ABD-BBD7-86E6945CD89D}" type="pres">
      <dgm:prSet presAssocID="{F2A1654F-03BD-493D-ACDB-A83D1B938B70}" presName="hierRoot1" presStyleCnt="0"/>
      <dgm:spPr/>
    </dgm:pt>
    <dgm:pt modelId="{0F761289-B199-490D-9A2C-043AA953DD7D}" type="pres">
      <dgm:prSet presAssocID="{F2A1654F-03BD-493D-ACDB-A83D1B938B70}" presName="composite" presStyleCnt="0"/>
      <dgm:spPr/>
    </dgm:pt>
    <dgm:pt modelId="{D2103BD6-50BB-4F80-85A3-34CF952D528B}" type="pres">
      <dgm:prSet presAssocID="{F2A1654F-03BD-493D-ACDB-A83D1B938B70}" presName="background" presStyleLbl="node0" presStyleIdx="0" presStyleCnt="1"/>
      <dgm:spPr/>
    </dgm:pt>
    <dgm:pt modelId="{C2141B71-B23B-4B41-A603-E1BCB3F20159}" type="pres">
      <dgm:prSet presAssocID="{F2A1654F-03BD-493D-ACDB-A83D1B938B70}" presName="text" presStyleLbl="fgAcc0" presStyleIdx="0" presStyleCnt="1">
        <dgm:presLayoutVars>
          <dgm:chPref val="3"/>
        </dgm:presLayoutVars>
      </dgm:prSet>
      <dgm:spPr/>
    </dgm:pt>
    <dgm:pt modelId="{D04FACAC-BF06-4DF3-B716-5779DB811C44}" type="pres">
      <dgm:prSet presAssocID="{F2A1654F-03BD-493D-ACDB-A83D1B938B70}" presName="hierChild2" presStyleCnt="0"/>
      <dgm:spPr/>
    </dgm:pt>
    <dgm:pt modelId="{208FBA8C-F157-4C9F-8D69-F7812F36169B}" type="pres">
      <dgm:prSet presAssocID="{BABA226E-1ED2-44BA-AE9E-6299CA02AF15}" presName="Name10" presStyleLbl="parChTrans1D2" presStyleIdx="0" presStyleCnt="2"/>
      <dgm:spPr/>
    </dgm:pt>
    <dgm:pt modelId="{1B77E974-0754-4842-B594-B5ABEC4413FE}" type="pres">
      <dgm:prSet presAssocID="{37CEA29F-E385-40F2-A019-AE19DC45192C}" presName="hierRoot2" presStyleCnt="0"/>
      <dgm:spPr/>
    </dgm:pt>
    <dgm:pt modelId="{B4B666D9-E40E-4C4D-A605-23C2F1FCF0FE}" type="pres">
      <dgm:prSet presAssocID="{37CEA29F-E385-40F2-A019-AE19DC45192C}" presName="composite2" presStyleCnt="0"/>
      <dgm:spPr/>
    </dgm:pt>
    <dgm:pt modelId="{AE5DEA45-5BF8-458C-82D3-7637C2C13785}" type="pres">
      <dgm:prSet presAssocID="{37CEA29F-E385-40F2-A019-AE19DC45192C}" presName="background2" presStyleLbl="node2" presStyleIdx="0" presStyleCnt="2"/>
      <dgm:spPr/>
    </dgm:pt>
    <dgm:pt modelId="{52487DA6-9F17-4F6B-B6FA-FEB1C262AC42}" type="pres">
      <dgm:prSet presAssocID="{37CEA29F-E385-40F2-A019-AE19DC45192C}" presName="text2" presStyleLbl="fgAcc2" presStyleIdx="0" presStyleCnt="2">
        <dgm:presLayoutVars>
          <dgm:chPref val="3"/>
        </dgm:presLayoutVars>
      </dgm:prSet>
      <dgm:spPr/>
    </dgm:pt>
    <dgm:pt modelId="{047DFB37-ABA3-4E96-90D2-622F221D1CFE}" type="pres">
      <dgm:prSet presAssocID="{37CEA29F-E385-40F2-A019-AE19DC45192C}" presName="hierChild3" presStyleCnt="0"/>
      <dgm:spPr/>
    </dgm:pt>
    <dgm:pt modelId="{A3A7BCE8-063F-41B9-A812-860328B611E6}" type="pres">
      <dgm:prSet presAssocID="{35E9B4F7-BA81-40B9-8EE4-D832F6F7E5F2}" presName="Name17" presStyleLbl="parChTrans1D3" presStyleIdx="0" presStyleCnt="4"/>
      <dgm:spPr/>
    </dgm:pt>
    <dgm:pt modelId="{7A13E9D7-9224-4B92-8EE7-600EBD508E09}" type="pres">
      <dgm:prSet presAssocID="{3498D084-2E05-446D-B8A8-A0C13780FCD1}" presName="hierRoot3" presStyleCnt="0"/>
      <dgm:spPr/>
    </dgm:pt>
    <dgm:pt modelId="{8EB0AC64-26A5-4B4C-B827-72D31FA59157}" type="pres">
      <dgm:prSet presAssocID="{3498D084-2E05-446D-B8A8-A0C13780FCD1}" presName="composite3" presStyleCnt="0"/>
      <dgm:spPr/>
    </dgm:pt>
    <dgm:pt modelId="{9B08D763-CF33-4A80-AE71-1726AC524805}" type="pres">
      <dgm:prSet presAssocID="{3498D084-2E05-446D-B8A8-A0C13780FCD1}" presName="background3" presStyleLbl="node3" presStyleIdx="0" presStyleCnt="4"/>
      <dgm:spPr/>
    </dgm:pt>
    <dgm:pt modelId="{7E824A83-15DB-45E0-AB67-91FE0F576458}" type="pres">
      <dgm:prSet presAssocID="{3498D084-2E05-446D-B8A8-A0C13780FCD1}" presName="text3" presStyleLbl="fgAcc3" presStyleIdx="0" presStyleCnt="4">
        <dgm:presLayoutVars>
          <dgm:chPref val="3"/>
        </dgm:presLayoutVars>
      </dgm:prSet>
      <dgm:spPr/>
    </dgm:pt>
    <dgm:pt modelId="{5850DF36-C1AD-489A-B2A2-4307CD54010E}" type="pres">
      <dgm:prSet presAssocID="{3498D084-2E05-446D-B8A8-A0C13780FCD1}" presName="hierChild4" presStyleCnt="0"/>
      <dgm:spPr/>
    </dgm:pt>
    <dgm:pt modelId="{A903A646-0271-4E05-BC44-7BF473CE84E1}" type="pres">
      <dgm:prSet presAssocID="{910636DD-B2CD-4345-B47B-00AADBB1D5CD}" presName="Name17" presStyleLbl="parChTrans1D3" presStyleIdx="1" presStyleCnt="4"/>
      <dgm:spPr/>
    </dgm:pt>
    <dgm:pt modelId="{FBC7F75A-2F6A-49EF-A940-F59879C5ECB8}" type="pres">
      <dgm:prSet presAssocID="{42619189-8073-44DC-BAB5-2CE1EBE47770}" presName="hierRoot3" presStyleCnt="0"/>
      <dgm:spPr/>
    </dgm:pt>
    <dgm:pt modelId="{ECB8FF4B-85AE-45DB-8B13-F28A3AAE9465}" type="pres">
      <dgm:prSet presAssocID="{42619189-8073-44DC-BAB5-2CE1EBE47770}" presName="composite3" presStyleCnt="0"/>
      <dgm:spPr/>
    </dgm:pt>
    <dgm:pt modelId="{CB25BA33-ACEC-4682-ABC8-356F2666A012}" type="pres">
      <dgm:prSet presAssocID="{42619189-8073-44DC-BAB5-2CE1EBE47770}" presName="background3" presStyleLbl="node3" presStyleIdx="1" presStyleCnt="4"/>
      <dgm:spPr/>
    </dgm:pt>
    <dgm:pt modelId="{56F9D51C-CD03-41D0-9905-12D03E773D59}" type="pres">
      <dgm:prSet presAssocID="{42619189-8073-44DC-BAB5-2CE1EBE47770}" presName="text3" presStyleLbl="fgAcc3" presStyleIdx="1" presStyleCnt="4">
        <dgm:presLayoutVars>
          <dgm:chPref val="3"/>
        </dgm:presLayoutVars>
      </dgm:prSet>
      <dgm:spPr/>
    </dgm:pt>
    <dgm:pt modelId="{61916812-DBB1-4134-8101-8E5D70E4FE6A}" type="pres">
      <dgm:prSet presAssocID="{42619189-8073-44DC-BAB5-2CE1EBE47770}" presName="hierChild4" presStyleCnt="0"/>
      <dgm:spPr/>
    </dgm:pt>
    <dgm:pt modelId="{02145C21-01F3-44D3-8C09-5010C9F82F0C}" type="pres">
      <dgm:prSet presAssocID="{7264D806-0EC0-438F-AF74-71D3D3E03496}" presName="Name23" presStyleLbl="parChTrans1D4" presStyleIdx="0" presStyleCnt="7"/>
      <dgm:spPr/>
    </dgm:pt>
    <dgm:pt modelId="{52A7C85A-2CE4-43E5-9E52-D57F87AE6BF4}" type="pres">
      <dgm:prSet presAssocID="{380A57AF-81FF-44EE-9756-CDFDAFA615DA}" presName="hierRoot4" presStyleCnt="0"/>
      <dgm:spPr/>
    </dgm:pt>
    <dgm:pt modelId="{9978F9F7-B2A9-4A22-8415-A988945BFA8E}" type="pres">
      <dgm:prSet presAssocID="{380A57AF-81FF-44EE-9756-CDFDAFA615DA}" presName="composite4" presStyleCnt="0"/>
      <dgm:spPr/>
    </dgm:pt>
    <dgm:pt modelId="{ADE24989-9898-4DCD-B884-6823CEEDAA6C}" type="pres">
      <dgm:prSet presAssocID="{380A57AF-81FF-44EE-9756-CDFDAFA615DA}" presName="background4" presStyleLbl="node4" presStyleIdx="0" presStyleCnt="7"/>
      <dgm:spPr/>
    </dgm:pt>
    <dgm:pt modelId="{F90B70E3-2B46-44E8-94BD-AFDDE27936D7}" type="pres">
      <dgm:prSet presAssocID="{380A57AF-81FF-44EE-9756-CDFDAFA615DA}" presName="text4" presStyleLbl="fgAcc4" presStyleIdx="0" presStyleCnt="7">
        <dgm:presLayoutVars>
          <dgm:chPref val="3"/>
        </dgm:presLayoutVars>
      </dgm:prSet>
      <dgm:spPr/>
    </dgm:pt>
    <dgm:pt modelId="{25B95158-BFDE-4B88-BB97-9DFE5B5860F1}" type="pres">
      <dgm:prSet presAssocID="{380A57AF-81FF-44EE-9756-CDFDAFA615DA}" presName="hierChild5" presStyleCnt="0"/>
      <dgm:spPr/>
    </dgm:pt>
    <dgm:pt modelId="{BD5A0015-BBCC-4E4B-91D4-4FA244096422}" type="pres">
      <dgm:prSet presAssocID="{523F3994-978F-4975-A15D-9347463C7AE7}" presName="Name23" presStyleLbl="parChTrans1D4" presStyleIdx="1" presStyleCnt="7"/>
      <dgm:spPr/>
    </dgm:pt>
    <dgm:pt modelId="{2350E363-E057-4B55-B75E-0928A32A7867}" type="pres">
      <dgm:prSet presAssocID="{C45FDE1F-F18D-450F-8EBE-07EB279648E4}" presName="hierRoot4" presStyleCnt="0"/>
      <dgm:spPr/>
    </dgm:pt>
    <dgm:pt modelId="{5046C97C-198A-429F-82AA-8632EA97E5A3}" type="pres">
      <dgm:prSet presAssocID="{C45FDE1F-F18D-450F-8EBE-07EB279648E4}" presName="composite4" presStyleCnt="0"/>
      <dgm:spPr/>
    </dgm:pt>
    <dgm:pt modelId="{747A5795-9FA7-44EF-BB9D-02E885830E1E}" type="pres">
      <dgm:prSet presAssocID="{C45FDE1F-F18D-450F-8EBE-07EB279648E4}" presName="background4" presStyleLbl="node4" presStyleIdx="1" presStyleCnt="7"/>
      <dgm:spPr/>
    </dgm:pt>
    <dgm:pt modelId="{98C8908D-1526-468B-94FC-CF89163D385A}" type="pres">
      <dgm:prSet presAssocID="{C45FDE1F-F18D-450F-8EBE-07EB279648E4}" presName="text4" presStyleLbl="fgAcc4" presStyleIdx="1" presStyleCnt="7">
        <dgm:presLayoutVars>
          <dgm:chPref val="3"/>
        </dgm:presLayoutVars>
      </dgm:prSet>
      <dgm:spPr/>
    </dgm:pt>
    <dgm:pt modelId="{3FC92834-EC56-41BE-A91E-7B5BE53A51AB}" type="pres">
      <dgm:prSet presAssocID="{C45FDE1F-F18D-450F-8EBE-07EB279648E4}" presName="hierChild5" presStyleCnt="0"/>
      <dgm:spPr/>
    </dgm:pt>
    <dgm:pt modelId="{D1A002F8-19E7-4041-BB8F-22DF3860B2B3}" type="pres">
      <dgm:prSet presAssocID="{8BC71325-D78C-4ED1-BF46-0FE95EA3CCCE}" presName="Name10" presStyleLbl="parChTrans1D2" presStyleIdx="1" presStyleCnt="2"/>
      <dgm:spPr/>
    </dgm:pt>
    <dgm:pt modelId="{95E42E08-C2AF-49BD-8C96-3DB7EBE730D1}" type="pres">
      <dgm:prSet presAssocID="{8C3A4CDA-E0D2-4F33-85DF-91A4F48C1E6A}" presName="hierRoot2" presStyleCnt="0"/>
      <dgm:spPr/>
    </dgm:pt>
    <dgm:pt modelId="{B4550F64-18AF-4523-9E5A-13C296296A27}" type="pres">
      <dgm:prSet presAssocID="{8C3A4CDA-E0D2-4F33-85DF-91A4F48C1E6A}" presName="composite2" presStyleCnt="0"/>
      <dgm:spPr/>
    </dgm:pt>
    <dgm:pt modelId="{343736C9-962B-417B-AB02-D0322EFBBBDA}" type="pres">
      <dgm:prSet presAssocID="{8C3A4CDA-E0D2-4F33-85DF-91A4F48C1E6A}" presName="background2" presStyleLbl="node2" presStyleIdx="1" presStyleCnt="2"/>
      <dgm:spPr/>
    </dgm:pt>
    <dgm:pt modelId="{6A72529B-7892-4079-9E2F-3D86D82B591F}" type="pres">
      <dgm:prSet presAssocID="{8C3A4CDA-E0D2-4F33-85DF-91A4F48C1E6A}" presName="text2" presStyleLbl="fgAcc2" presStyleIdx="1" presStyleCnt="2">
        <dgm:presLayoutVars>
          <dgm:chPref val="3"/>
        </dgm:presLayoutVars>
      </dgm:prSet>
      <dgm:spPr/>
    </dgm:pt>
    <dgm:pt modelId="{9B43068A-081D-4DF1-AB6C-FE6598AD22B0}" type="pres">
      <dgm:prSet presAssocID="{8C3A4CDA-E0D2-4F33-85DF-91A4F48C1E6A}" presName="hierChild3" presStyleCnt="0"/>
      <dgm:spPr/>
    </dgm:pt>
    <dgm:pt modelId="{0738D563-70B0-4570-A3E3-44EECA62EC03}" type="pres">
      <dgm:prSet presAssocID="{35E472C3-A32A-4039-9993-59520812CA0D}" presName="Name17" presStyleLbl="parChTrans1D3" presStyleIdx="2" presStyleCnt="4"/>
      <dgm:spPr/>
    </dgm:pt>
    <dgm:pt modelId="{4BC3264D-E0C0-4D33-83FB-EC9C7F58A1C0}" type="pres">
      <dgm:prSet presAssocID="{58DA8A8D-851E-44B1-BBF6-5B51C539B270}" presName="hierRoot3" presStyleCnt="0"/>
      <dgm:spPr/>
    </dgm:pt>
    <dgm:pt modelId="{8206F03D-D28B-48D7-9B47-2A8CDD83D1E7}" type="pres">
      <dgm:prSet presAssocID="{58DA8A8D-851E-44B1-BBF6-5B51C539B270}" presName="composite3" presStyleCnt="0"/>
      <dgm:spPr/>
    </dgm:pt>
    <dgm:pt modelId="{9794F201-DC8C-4326-8EA3-AF6841F8AFD9}" type="pres">
      <dgm:prSet presAssocID="{58DA8A8D-851E-44B1-BBF6-5B51C539B270}" presName="background3" presStyleLbl="node3" presStyleIdx="2" presStyleCnt="4"/>
      <dgm:spPr/>
    </dgm:pt>
    <dgm:pt modelId="{B764BF74-9C2C-4950-ABED-F5BAAAF8C332}" type="pres">
      <dgm:prSet presAssocID="{58DA8A8D-851E-44B1-BBF6-5B51C539B270}" presName="text3" presStyleLbl="fgAcc3" presStyleIdx="2" presStyleCnt="4">
        <dgm:presLayoutVars>
          <dgm:chPref val="3"/>
        </dgm:presLayoutVars>
      </dgm:prSet>
      <dgm:spPr/>
    </dgm:pt>
    <dgm:pt modelId="{C0FE6AAF-F02E-4409-B96A-DB75569E617A}" type="pres">
      <dgm:prSet presAssocID="{58DA8A8D-851E-44B1-BBF6-5B51C539B270}" presName="hierChild4" presStyleCnt="0"/>
      <dgm:spPr/>
    </dgm:pt>
    <dgm:pt modelId="{818E72BA-CA91-40A0-94AB-1E0096EB6222}" type="pres">
      <dgm:prSet presAssocID="{DC6382AE-D3E8-4EDA-B560-0501217EFF7E}" presName="Name23" presStyleLbl="parChTrans1D4" presStyleIdx="2" presStyleCnt="7"/>
      <dgm:spPr/>
    </dgm:pt>
    <dgm:pt modelId="{22183282-A244-4098-B1AB-B245C0C176CD}" type="pres">
      <dgm:prSet presAssocID="{26FE85E1-66EB-41F1-B07E-867934768C53}" presName="hierRoot4" presStyleCnt="0"/>
      <dgm:spPr/>
    </dgm:pt>
    <dgm:pt modelId="{650F96DB-F309-4DED-8D56-EB72AF9CD99D}" type="pres">
      <dgm:prSet presAssocID="{26FE85E1-66EB-41F1-B07E-867934768C53}" presName="composite4" presStyleCnt="0"/>
      <dgm:spPr/>
    </dgm:pt>
    <dgm:pt modelId="{CC3193BD-370F-48C6-A23A-4D2BB8056241}" type="pres">
      <dgm:prSet presAssocID="{26FE85E1-66EB-41F1-B07E-867934768C53}" presName="background4" presStyleLbl="node4" presStyleIdx="2" presStyleCnt="7"/>
      <dgm:spPr/>
    </dgm:pt>
    <dgm:pt modelId="{8A2FC9D2-1591-4BC4-9848-8D6FC75CAA0A}" type="pres">
      <dgm:prSet presAssocID="{26FE85E1-66EB-41F1-B07E-867934768C53}" presName="text4" presStyleLbl="fgAcc4" presStyleIdx="2" presStyleCnt="7">
        <dgm:presLayoutVars>
          <dgm:chPref val="3"/>
        </dgm:presLayoutVars>
      </dgm:prSet>
      <dgm:spPr/>
    </dgm:pt>
    <dgm:pt modelId="{0CABAD83-3821-4C30-AF16-7DFF571288DC}" type="pres">
      <dgm:prSet presAssocID="{26FE85E1-66EB-41F1-B07E-867934768C53}" presName="hierChild5" presStyleCnt="0"/>
      <dgm:spPr/>
    </dgm:pt>
    <dgm:pt modelId="{A1BED0CD-A514-47C4-A196-BF266D3248F3}" type="pres">
      <dgm:prSet presAssocID="{B7870B36-8ECC-4D7F-B884-389C6AC65C19}" presName="Name23" presStyleLbl="parChTrans1D4" presStyleIdx="3" presStyleCnt="7"/>
      <dgm:spPr/>
    </dgm:pt>
    <dgm:pt modelId="{75F77239-BFA2-4FB6-A94D-0D365F544522}" type="pres">
      <dgm:prSet presAssocID="{5F95CF70-0233-4FBB-A930-580A71DA2BEA}" presName="hierRoot4" presStyleCnt="0"/>
      <dgm:spPr/>
    </dgm:pt>
    <dgm:pt modelId="{078CC7CB-2C73-4696-AB94-D3D44DA1F4FC}" type="pres">
      <dgm:prSet presAssocID="{5F95CF70-0233-4FBB-A930-580A71DA2BEA}" presName="composite4" presStyleCnt="0"/>
      <dgm:spPr/>
    </dgm:pt>
    <dgm:pt modelId="{D17A3557-DE73-4E19-9214-718B6E8AE213}" type="pres">
      <dgm:prSet presAssocID="{5F95CF70-0233-4FBB-A930-580A71DA2BEA}" presName="background4" presStyleLbl="node4" presStyleIdx="3" presStyleCnt="7"/>
      <dgm:spPr/>
    </dgm:pt>
    <dgm:pt modelId="{24F22864-AF11-49DA-A1DD-D37BCB083502}" type="pres">
      <dgm:prSet presAssocID="{5F95CF70-0233-4FBB-A930-580A71DA2BEA}" presName="text4" presStyleLbl="fgAcc4" presStyleIdx="3" presStyleCnt="7">
        <dgm:presLayoutVars>
          <dgm:chPref val="3"/>
        </dgm:presLayoutVars>
      </dgm:prSet>
      <dgm:spPr/>
    </dgm:pt>
    <dgm:pt modelId="{09EFA41E-266F-4777-8A78-3C3F4C7D4877}" type="pres">
      <dgm:prSet presAssocID="{5F95CF70-0233-4FBB-A930-580A71DA2BEA}" presName="hierChild5" presStyleCnt="0"/>
      <dgm:spPr/>
    </dgm:pt>
    <dgm:pt modelId="{F8351884-3D57-4147-97E4-10149B1F16F2}" type="pres">
      <dgm:prSet presAssocID="{EF34976E-827E-4848-BBCF-88A5BD96D9A7}" presName="Name17" presStyleLbl="parChTrans1D3" presStyleIdx="3" presStyleCnt="4"/>
      <dgm:spPr/>
    </dgm:pt>
    <dgm:pt modelId="{0165D07F-89A0-439C-A3B2-78DCDD30CE4A}" type="pres">
      <dgm:prSet presAssocID="{B9CF2FC4-068D-4CA7-BF98-B2B2983FC6BC}" presName="hierRoot3" presStyleCnt="0"/>
      <dgm:spPr/>
    </dgm:pt>
    <dgm:pt modelId="{91C9A509-F1FC-4256-ABBF-73FB047516AA}" type="pres">
      <dgm:prSet presAssocID="{B9CF2FC4-068D-4CA7-BF98-B2B2983FC6BC}" presName="composite3" presStyleCnt="0"/>
      <dgm:spPr/>
    </dgm:pt>
    <dgm:pt modelId="{69E2144B-BEA1-4607-9906-3A1DE68629BD}" type="pres">
      <dgm:prSet presAssocID="{B9CF2FC4-068D-4CA7-BF98-B2B2983FC6BC}" presName="background3" presStyleLbl="node3" presStyleIdx="3" presStyleCnt="4"/>
      <dgm:spPr/>
    </dgm:pt>
    <dgm:pt modelId="{34984345-023F-4684-853D-F809EB15CD4F}" type="pres">
      <dgm:prSet presAssocID="{B9CF2FC4-068D-4CA7-BF98-B2B2983FC6BC}" presName="text3" presStyleLbl="fgAcc3" presStyleIdx="3" presStyleCnt="4">
        <dgm:presLayoutVars>
          <dgm:chPref val="3"/>
        </dgm:presLayoutVars>
      </dgm:prSet>
      <dgm:spPr/>
    </dgm:pt>
    <dgm:pt modelId="{6F66FFAF-3FE6-4C1B-9B6E-CBB255E63FC3}" type="pres">
      <dgm:prSet presAssocID="{B9CF2FC4-068D-4CA7-BF98-B2B2983FC6BC}" presName="hierChild4" presStyleCnt="0"/>
      <dgm:spPr/>
    </dgm:pt>
    <dgm:pt modelId="{7B9EC898-A596-4936-8B44-9ED0F1C85397}" type="pres">
      <dgm:prSet presAssocID="{B47330B5-2C10-4A85-8751-0B01C8331522}" presName="Name23" presStyleLbl="parChTrans1D4" presStyleIdx="4" presStyleCnt="7"/>
      <dgm:spPr/>
    </dgm:pt>
    <dgm:pt modelId="{E623AACD-2C94-4C8D-A834-4B8EA37AD7C1}" type="pres">
      <dgm:prSet presAssocID="{BA8BCB4B-BE87-405A-96B0-98DCDE765A8C}" presName="hierRoot4" presStyleCnt="0"/>
      <dgm:spPr/>
    </dgm:pt>
    <dgm:pt modelId="{FEE5A76A-8169-4642-A7D4-A58A04A2DE6D}" type="pres">
      <dgm:prSet presAssocID="{BA8BCB4B-BE87-405A-96B0-98DCDE765A8C}" presName="composite4" presStyleCnt="0"/>
      <dgm:spPr/>
    </dgm:pt>
    <dgm:pt modelId="{0624F8B8-4422-457D-B0EE-689045194A16}" type="pres">
      <dgm:prSet presAssocID="{BA8BCB4B-BE87-405A-96B0-98DCDE765A8C}" presName="background4" presStyleLbl="node4" presStyleIdx="4" presStyleCnt="7"/>
      <dgm:spPr/>
    </dgm:pt>
    <dgm:pt modelId="{390154A4-F36C-4931-829C-0E94E8F91A21}" type="pres">
      <dgm:prSet presAssocID="{BA8BCB4B-BE87-405A-96B0-98DCDE765A8C}" presName="text4" presStyleLbl="fgAcc4" presStyleIdx="4" presStyleCnt="7">
        <dgm:presLayoutVars>
          <dgm:chPref val="3"/>
        </dgm:presLayoutVars>
      </dgm:prSet>
      <dgm:spPr/>
    </dgm:pt>
    <dgm:pt modelId="{AC6C583A-D0D0-48E8-83D2-0BBE31AA558C}" type="pres">
      <dgm:prSet presAssocID="{BA8BCB4B-BE87-405A-96B0-98DCDE765A8C}" presName="hierChild5" presStyleCnt="0"/>
      <dgm:spPr/>
    </dgm:pt>
    <dgm:pt modelId="{C7CACD3F-20DD-4569-8B64-A747C3DCDC52}" type="pres">
      <dgm:prSet presAssocID="{75FC9FBF-A86B-4CFD-B0DC-8C6B9EE90C8D}" presName="Name23" presStyleLbl="parChTrans1D4" presStyleIdx="5" presStyleCnt="7"/>
      <dgm:spPr/>
    </dgm:pt>
    <dgm:pt modelId="{2B94FB56-0EF3-43BE-B1A6-AFD0270A09E2}" type="pres">
      <dgm:prSet presAssocID="{CF9198DC-58D1-4A28-82FB-FA6A01136FFB}" presName="hierRoot4" presStyleCnt="0"/>
      <dgm:spPr/>
    </dgm:pt>
    <dgm:pt modelId="{7F4697E2-79B3-43E0-A45E-8D07AE383671}" type="pres">
      <dgm:prSet presAssocID="{CF9198DC-58D1-4A28-82FB-FA6A01136FFB}" presName="composite4" presStyleCnt="0"/>
      <dgm:spPr/>
    </dgm:pt>
    <dgm:pt modelId="{338CE224-769E-42A6-82DB-7714499759BE}" type="pres">
      <dgm:prSet presAssocID="{CF9198DC-58D1-4A28-82FB-FA6A01136FFB}" presName="background4" presStyleLbl="node4" presStyleIdx="5" presStyleCnt="7"/>
      <dgm:spPr/>
    </dgm:pt>
    <dgm:pt modelId="{06279B21-B70E-4373-8249-6541FCA8AB91}" type="pres">
      <dgm:prSet presAssocID="{CF9198DC-58D1-4A28-82FB-FA6A01136FFB}" presName="text4" presStyleLbl="fgAcc4" presStyleIdx="5" presStyleCnt="7">
        <dgm:presLayoutVars>
          <dgm:chPref val="3"/>
        </dgm:presLayoutVars>
      </dgm:prSet>
      <dgm:spPr/>
    </dgm:pt>
    <dgm:pt modelId="{3E92F09A-E8D9-4E2B-9BFE-33ED48F581BE}" type="pres">
      <dgm:prSet presAssocID="{CF9198DC-58D1-4A28-82FB-FA6A01136FFB}" presName="hierChild5" presStyleCnt="0"/>
      <dgm:spPr/>
    </dgm:pt>
    <dgm:pt modelId="{B1ACC00B-E78B-4CE7-9D24-2B77038040C3}" type="pres">
      <dgm:prSet presAssocID="{6B78025B-0080-4A64-84D9-79BAE273F411}" presName="Name23" presStyleLbl="parChTrans1D4" presStyleIdx="6" presStyleCnt="7"/>
      <dgm:spPr/>
    </dgm:pt>
    <dgm:pt modelId="{CAEB93CB-EE18-4D6B-B1CB-1E0F453E26E0}" type="pres">
      <dgm:prSet presAssocID="{018EC757-E548-4810-8E83-553AD7296013}" presName="hierRoot4" presStyleCnt="0"/>
      <dgm:spPr/>
    </dgm:pt>
    <dgm:pt modelId="{93E8EE2B-A3FF-4BF2-A922-9F683C73869B}" type="pres">
      <dgm:prSet presAssocID="{018EC757-E548-4810-8E83-553AD7296013}" presName="composite4" presStyleCnt="0"/>
      <dgm:spPr/>
    </dgm:pt>
    <dgm:pt modelId="{40EBFF36-E643-442A-9DB3-7519CC350C6A}" type="pres">
      <dgm:prSet presAssocID="{018EC757-E548-4810-8E83-553AD7296013}" presName="background4" presStyleLbl="node4" presStyleIdx="6" presStyleCnt="7"/>
      <dgm:spPr/>
    </dgm:pt>
    <dgm:pt modelId="{E620EBEB-4146-42B2-92C3-F566DED4C368}" type="pres">
      <dgm:prSet presAssocID="{018EC757-E548-4810-8E83-553AD7296013}" presName="text4" presStyleLbl="fgAcc4" presStyleIdx="6" presStyleCnt="7">
        <dgm:presLayoutVars>
          <dgm:chPref val="3"/>
        </dgm:presLayoutVars>
      </dgm:prSet>
      <dgm:spPr/>
    </dgm:pt>
    <dgm:pt modelId="{71A277EC-C707-484D-AC1C-F69492BD82FA}" type="pres">
      <dgm:prSet presAssocID="{018EC757-E548-4810-8E83-553AD7296013}" presName="hierChild5" presStyleCnt="0"/>
      <dgm:spPr/>
    </dgm:pt>
  </dgm:ptLst>
  <dgm:cxnLst>
    <dgm:cxn modelId="{A27B6210-DB08-42DF-ACED-61C87F341331}" srcId="{37CEA29F-E385-40F2-A019-AE19DC45192C}" destId="{42619189-8073-44DC-BAB5-2CE1EBE47770}" srcOrd="1" destOrd="0" parTransId="{910636DD-B2CD-4345-B47B-00AADBB1D5CD}" sibTransId="{EA174D46-52FD-4A8B-AF5A-B1594DE70147}"/>
    <dgm:cxn modelId="{2CCD9910-1720-4421-9876-4FC3BA00C5B5}" srcId="{42619189-8073-44DC-BAB5-2CE1EBE47770}" destId="{380A57AF-81FF-44EE-9756-CDFDAFA615DA}" srcOrd="0" destOrd="0" parTransId="{7264D806-0EC0-438F-AF74-71D3D3E03496}" sibTransId="{B8F77FCE-4D1C-4F5B-B140-4AE5C6C51508}"/>
    <dgm:cxn modelId="{94B4211B-01D0-4125-827D-3FE9DB1D6C1F}" type="presOf" srcId="{7264D806-0EC0-438F-AF74-71D3D3E03496}" destId="{02145C21-01F3-44D3-8C09-5010C9F82F0C}" srcOrd="0" destOrd="0" presId="urn:microsoft.com/office/officeart/2005/8/layout/hierarchy1"/>
    <dgm:cxn modelId="{6E90DA1B-D292-481F-844E-BB053DF5C028}" type="presOf" srcId="{523F3994-978F-4975-A15D-9347463C7AE7}" destId="{BD5A0015-BBCC-4E4B-91D4-4FA244096422}" srcOrd="0" destOrd="0" presId="urn:microsoft.com/office/officeart/2005/8/layout/hierarchy1"/>
    <dgm:cxn modelId="{ED12AD1C-477F-489A-B1B3-20CD76EF54E4}" type="presOf" srcId="{DC6382AE-D3E8-4EDA-B560-0501217EFF7E}" destId="{818E72BA-CA91-40A0-94AB-1E0096EB6222}" srcOrd="0" destOrd="0" presId="urn:microsoft.com/office/officeart/2005/8/layout/hierarchy1"/>
    <dgm:cxn modelId="{9883C722-C7C8-46FB-A7D8-4B50714991C2}" type="presOf" srcId="{58DA8A8D-851E-44B1-BBF6-5B51C539B270}" destId="{B764BF74-9C2C-4950-ABED-F5BAAAF8C332}" srcOrd="0" destOrd="0" presId="urn:microsoft.com/office/officeart/2005/8/layout/hierarchy1"/>
    <dgm:cxn modelId="{F73C4523-28BF-4D01-A61D-7473DB84C5E1}" type="presOf" srcId="{BABA226E-1ED2-44BA-AE9E-6299CA02AF15}" destId="{208FBA8C-F157-4C9F-8D69-F7812F36169B}" srcOrd="0" destOrd="0" presId="urn:microsoft.com/office/officeart/2005/8/layout/hierarchy1"/>
    <dgm:cxn modelId="{594EC124-2360-41F2-A39D-2A78941116BC}" type="presOf" srcId="{EF34976E-827E-4848-BBCF-88A5BD96D9A7}" destId="{F8351884-3D57-4147-97E4-10149B1F16F2}" srcOrd="0" destOrd="0" presId="urn:microsoft.com/office/officeart/2005/8/layout/hierarchy1"/>
    <dgm:cxn modelId="{07E71534-1AEE-49C6-952E-DCE7C05C925D}" srcId="{B9CF2FC4-068D-4CA7-BF98-B2B2983FC6BC}" destId="{018EC757-E548-4810-8E83-553AD7296013}" srcOrd="2" destOrd="0" parTransId="{6B78025B-0080-4A64-84D9-79BAE273F411}" sibTransId="{C571BC41-F6D6-4B34-BFA0-76C5C95CB730}"/>
    <dgm:cxn modelId="{BAF00735-9F1E-4761-B3B2-CE7A2368C99B}" srcId="{8C3A4CDA-E0D2-4F33-85DF-91A4F48C1E6A}" destId="{B9CF2FC4-068D-4CA7-BF98-B2B2983FC6BC}" srcOrd="1" destOrd="0" parTransId="{EF34976E-827E-4848-BBCF-88A5BD96D9A7}" sibTransId="{F5AE3BC4-DB1B-439E-811C-D3C4D12AE83A}"/>
    <dgm:cxn modelId="{E973B837-6F44-4C84-BACD-A1C7CA8EB73C}" srcId="{B9CF2FC4-068D-4CA7-BF98-B2B2983FC6BC}" destId="{BA8BCB4B-BE87-405A-96B0-98DCDE765A8C}" srcOrd="0" destOrd="0" parTransId="{B47330B5-2C10-4A85-8751-0B01C8331522}" sibTransId="{7C799CCC-CCA6-49C3-B073-D2B8A8B0D51D}"/>
    <dgm:cxn modelId="{8675263C-94EE-4D83-BA52-06F87F906001}" type="presOf" srcId="{B7870B36-8ECC-4D7F-B884-389C6AC65C19}" destId="{A1BED0CD-A514-47C4-A196-BF266D3248F3}" srcOrd="0" destOrd="0" presId="urn:microsoft.com/office/officeart/2005/8/layout/hierarchy1"/>
    <dgm:cxn modelId="{08B9AC5B-E7B5-44C0-8B0A-583080F5AABA}" srcId="{F68E313C-0987-4738-BDFC-D3B77121AA3A}" destId="{F2A1654F-03BD-493D-ACDB-A83D1B938B70}" srcOrd="0" destOrd="0" parTransId="{6DB8572D-174B-4142-9D37-CDB72FED0C4D}" sibTransId="{1DB14196-689C-4C1C-8F9B-95685A18EBDB}"/>
    <dgm:cxn modelId="{9A91DF44-1579-411F-9E1B-25F2C3F569DC}" srcId="{8C3A4CDA-E0D2-4F33-85DF-91A4F48C1E6A}" destId="{58DA8A8D-851E-44B1-BBF6-5B51C539B270}" srcOrd="0" destOrd="0" parTransId="{35E472C3-A32A-4039-9993-59520812CA0D}" sibTransId="{75B73423-AB6C-442F-B6E4-27C1D80A7F55}"/>
    <dgm:cxn modelId="{F8459C45-CC05-494B-86BF-6DCA06818008}" type="presOf" srcId="{018EC757-E548-4810-8E83-553AD7296013}" destId="{E620EBEB-4146-42B2-92C3-F566DED4C368}" srcOrd="0" destOrd="0" presId="urn:microsoft.com/office/officeart/2005/8/layout/hierarchy1"/>
    <dgm:cxn modelId="{EE8D4C66-5E67-4206-97AD-7016CFEDB226}" srcId="{58DA8A8D-851E-44B1-BBF6-5B51C539B270}" destId="{26FE85E1-66EB-41F1-B07E-867934768C53}" srcOrd="0" destOrd="0" parTransId="{DC6382AE-D3E8-4EDA-B560-0501217EFF7E}" sibTransId="{44BEB985-510C-494D-A58E-A92693B8EE35}"/>
    <dgm:cxn modelId="{341AC567-8ED4-4CE7-99CE-543B7D734F1E}" srcId="{42619189-8073-44DC-BAB5-2CE1EBE47770}" destId="{C45FDE1F-F18D-450F-8EBE-07EB279648E4}" srcOrd="1" destOrd="0" parTransId="{523F3994-978F-4975-A15D-9347463C7AE7}" sibTransId="{5D244005-154D-47D6-A8BC-E08F43CC4C83}"/>
    <dgm:cxn modelId="{237DEB67-1E4A-4821-A08B-F18E6678CC5D}" type="presOf" srcId="{26FE85E1-66EB-41F1-B07E-867934768C53}" destId="{8A2FC9D2-1591-4BC4-9848-8D6FC75CAA0A}" srcOrd="0" destOrd="0" presId="urn:microsoft.com/office/officeart/2005/8/layout/hierarchy1"/>
    <dgm:cxn modelId="{601B586C-66E9-44FF-86BD-AEA0E9A966C6}" type="presOf" srcId="{42619189-8073-44DC-BAB5-2CE1EBE47770}" destId="{56F9D51C-CD03-41D0-9905-12D03E773D59}" srcOrd="0" destOrd="0" presId="urn:microsoft.com/office/officeart/2005/8/layout/hierarchy1"/>
    <dgm:cxn modelId="{813E9E4D-0B5C-437B-872F-3120A99443EA}" type="presOf" srcId="{BA8BCB4B-BE87-405A-96B0-98DCDE765A8C}" destId="{390154A4-F36C-4931-829C-0E94E8F91A21}" srcOrd="0" destOrd="0" presId="urn:microsoft.com/office/officeart/2005/8/layout/hierarchy1"/>
    <dgm:cxn modelId="{9FC60D71-AC04-48BF-AC22-788BAF31F6F4}" type="presOf" srcId="{C45FDE1F-F18D-450F-8EBE-07EB279648E4}" destId="{98C8908D-1526-468B-94FC-CF89163D385A}" srcOrd="0" destOrd="0" presId="urn:microsoft.com/office/officeart/2005/8/layout/hierarchy1"/>
    <dgm:cxn modelId="{31525851-A84A-4648-88B8-773013187337}" type="presOf" srcId="{37CEA29F-E385-40F2-A019-AE19DC45192C}" destId="{52487DA6-9F17-4F6B-B6FA-FEB1C262AC42}" srcOrd="0" destOrd="0" presId="urn:microsoft.com/office/officeart/2005/8/layout/hierarchy1"/>
    <dgm:cxn modelId="{B4CB5953-9578-4720-B701-411593811E8F}" type="presOf" srcId="{380A57AF-81FF-44EE-9756-CDFDAFA615DA}" destId="{F90B70E3-2B46-44E8-94BD-AFDDE27936D7}" srcOrd="0" destOrd="0" presId="urn:microsoft.com/office/officeart/2005/8/layout/hierarchy1"/>
    <dgm:cxn modelId="{F2E1FA53-3945-4A07-821A-BE41CE0A306E}" type="presOf" srcId="{B47330B5-2C10-4A85-8751-0B01C8331522}" destId="{7B9EC898-A596-4936-8B44-9ED0F1C85397}" srcOrd="0" destOrd="0" presId="urn:microsoft.com/office/officeart/2005/8/layout/hierarchy1"/>
    <dgm:cxn modelId="{AEAA1574-D7FA-4429-9BA6-1C058D84BFEB}" srcId="{58DA8A8D-851E-44B1-BBF6-5B51C539B270}" destId="{5F95CF70-0233-4FBB-A930-580A71DA2BEA}" srcOrd="1" destOrd="0" parTransId="{B7870B36-8ECC-4D7F-B884-389C6AC65C19}" sibTransId="{B3528756-CC9F-4B7A-BA37-0A42AD972410}"/>
    <dgm:cxn modelId="{17C8E177-0990-45E1-9398-8DA333764053}" type="presOf" srcId="{75FC9FBF-A86B-4CFD-B0DC-8C6B9EE90C8D}" destId="{C7CACD3F-20DD-4569-8B64-A747C3DCDC52}" srcOrd="0" destOrd="0" presId="urn:microsoft.com/office/officeart/2005/8/layout/hierarchy1"/>
    <dgm:cxn modelId="{C2ACA483-8079-40AC-9BC2-CEBADA20C5FC}" type="presOf" srcId="{8C3A4CDA-E0D2-4F33-85DF-91A4F48C1E6A}" destId="{6A72529B-7892-4079-9E2F-3D86D82B591F}" srcOrd="0" destOrd="0" presId="urn:microsoft.com/office/officeart/2005/8/layout/hierarchy1"/>
    <dgm:cxn modelId="{87E0A791-1967-4E82-AB4D-C1CB62C33891}" type="presOf" srcId="{3498D084-2E05-446D-B8A8-A0C13780FCD1}" destId="{7E824A83-15DB-45E0-AB67-91FE0F576458}" srcOrd="0" destOrd="0" presId="urn:microsoft.com/office/officeart/2005/8/layout/hierarchy1"/>
    <dgm:cxn modelId="{6D02AD9B-1B36-409D-8481-FFBDEF5BB917}" srcId="{37CEA29F-E385-40F2-A019-AE19DC45192C}" destId="{3498D084-2E05-446D-B8A8-A0C13780FCD1}" srcOrd="0" destOrd="0" parTransId="{35E9B4F7-BA81-40B9-8EE4-D832F6F7E5F2}" sibTransId="{BB427B31-965C-4E69-B919-C027958EB0FD}"/>
    <dgm:cxn modelId="{AE72ABA4-A0A9-4FD3-854B-DE3A5F26A151}" srcId="{F2A1654F-03BD-493D-ACDB-A83D1B938B70}" destId="{37CEA29F-E385-40F2-A019-AE19DC45192C}" srcOrd="0" destOrd="0" parTransId="{BABA226E-1ED2-44BA-AE9E-6299CA02AF15}" sibTransId="{CF605D6E-89CE-4AD7-B965-697ACE63F670}"/>
    <dgm:cxn modelId="{49754BA7-C346-4ABD-AC94-0C1A78EAF40C}" type="presOf" srcId="{5F95CF70-0233-4FBB-A930-580A71DA2BEA}" destId="{24F22864-AF11-49DA-A1DD-D37BCB083502}" srcOrd="0" destOrd="0" presId="urn:microsoft.com/office/officeart/2005/8/layout/hierarchy1"/>
    <dgm:cxn modelId="{58355EB5-C676-44BE-88BE-D6A8E49D17AB}" type="presOf" srcId="{F2A1654F-03BD-493D-ACDB-A83D1B938B70}" destId="{C2141B71-B23B-4B41-A603-E1BCB3F20159}" srcOrd="0" destOrd="0" presId="urn:microsoft.com/office/officeart/2005/8/layout/hierarchy1"/>
    <dgm:cxn modelId="{C9C1F7B7-970F-4218-BF0F-7E550447DEE0}" type="presOf" srcId="{B9CF2FC4-068D-4CA7-BF98-B2B2983FC6BC}" destId="{34984345-023F-4684-853D-F809EB15CD4F}" srcOrd="0" destOrd="0" presId="urn:microsoft.com/office/officeart/2005/8/layout/hierarchy1"/>
    <dgm:cxn modelId="{E14A88B8-94FC-4CF8-85F3-44E6E895B7AE}" type="presOf" srcId="{8BC71325-D78C-4ED1-BF46-0FE95EA3CCCE}" destId="{D1A002F8-19E7-4041-BB8F-22DF3860B2B3}" srcOrd="0" destOrd="0" presId="urn:microsoft.com/office/officeart/2005/8/layout/hierarchy1"/>
    <dgm:cxn modelId="{41FB32B9-156F-4610-AE42-DDA44150F325}" type="presOf" srcId="{35E9B4F7-BA81-40B9-8EE4-D832F6F7E5F2}" destId="{A3A7BCE8-063F-41B9-A812-860328B611E6}" srcOrd="0" destOrd="0" presId="urn:microsoft.com/office/officeart/2005/8/layout/hierarchy1"/>
    <dgm:cxn modelId="{79C462BD-FD53-4A3C-A24B-4C227CEACBCC}" type="presOf" srcId="{910636DD-B2CD-4345-B47B-00AADBB1D5CD}" destId="{A903A646-0271-4E05-BC44-7BF473CE84E1}" srcOrd="0" destOrd="0" presId="urn:microsoft.com/office/officeart/2005/8/layout/hierarchy1"/>
    <dgm:cxn modelId="{E69771C4-9DB3-45E7-A438-BD8E63809795}" type="presOf" srcId="{CF9198DC-58D1-4A28-82FB-FA6A01136FFB}" destId="{06279B21-B70E-4373-8249-6541FCA8AB91}" srcOrd="0" destOrd="0" presId="urn:microsoft.com/office/officeart/2005/8/layout/hierarchy1"/>
    <dgm:cxn modelId="{BD5A6FCB-D35E-4A31-9329-F8FECDD6CA3A}" type="presOf" srcId="{6B78025B-0080-4A64-84D9-79BAE273F411}" destId="{B1ACC00B-E78B-4CE7-9D24-2B77038040C3}" srcOrd="0" destOrd="0" presId="urn:microsoft.com/office/officeart/2005/8/layout/hierarchy1"/>
    <dgm:cxn modelId="{424F80DD-6B13-4662-8BB7-1BEF60E7BA81}" type="presOf" srcId="{35E472C3-A32A-4039-9993-59520812CA0D}" destId="{0738D563-70B0-4570-A3E3-44EECA62EC03}" srcOrd="0" destOrd="0" presId="urn:microsoft.com/office/officeart/2005/8/layout/hierarchy1"/>
    <dgm:cxn modelId="{E27BA0EE-050A-41F8-BF31-00A4E42EC8FE}" srcId="{F2A1654F-03BD-493D-ACDB-A83D1B938B70}" destId="{8C3A4CDA-E0D2-4F33-85DF-91A4F48C1E6A}" srcOrd="1" destOrd="0" parTransId="{8BC71325-D78C-4ED1-BF46-0FE95EA3CCCE}" sibTransId="{941B506E-83EB-4C9C-82FA-BE76A75A21AB}"/>
    <dgm:cxn modelId="{BBF250F5-F20B-40DF-9522-3BD11FFFEF47}" srcId="{B9CF2FC4-068D-4CA7-BF98-B2B2983FC6BC}" destId="{CF9198DC-58D1-4A28-82FB-FA6A01136FFB}" srcOrd="1" destOrd="0" parTransId="{75FC9FBF-A86B-4CFD-B0DC-8C6B9EE90C8D}" sibTransId="{0D3AD23B-9108-4F9D-840C-91CEA651B728}"/>
    <dgm:cxn modelId="{6251B5F5-B470-4B7A-983E-ECD910353DEB}" type="presOf" srcId="{F68E313C-0987-4738-BDFC-D3B77121AA3A}" destId="{2694B8D9-9CEF-4018-B2A8-C3E0B7BFA6BE}" srcOrd="0" destOrd="0" presId="urn:microsoft.com/office/officeart/2005/8/layout/hierarchy1"/>
    <dgm:cxn modelId="{F1FB38B9-C28A-41D4-875F-3E3EFC867742}" type="presParOf" srcId="{2694B8D9-9CEF-4018-B2A8-C3E0B7BFA6BE}" destId="{5F602237-D1FF-4ABD-BBD7-86E6945CD89D}" srcOrd="0" destOrd="0" presId="urn:microsoft.com/office/officeart/2005/8/layout/hierarchy1"/>
    <dgm:cxn modelId="{2A1E940A-A71F-4DF3-8514-5AF4593BCE81}" type="presParOf" srcId="{5F602237-D1FF-4ABD-BBD7-86E6945CD89D}" destId="{0F761289-B199-490D-9A2C-043AA953DD7D}" srcOrd="0" destOrd="0" presId="urn:microsoft.com/office/officeart/2005/8/layout/hierarchy1"/>
    <dgm:cxn modelId="{5957C2FD-2E66-4EFB-AF30-F67F70EBE86F}" type="presParOf" srcId="{0F761289-B199-490D-9A2C-043AA953DD7D}" destId="{D2103BD6-50BB-4F80-85A3-34CF952D528B}" srcOrd="0" destOrd="0" presId="urn:microsoft.com/office/officeart/2005/8/layout/hierarchy1"/>
    <dgm:cxn modelId="{C8E1C011-7F7B-4DFF-BECF-0D2186A25933}" type="presParOf" srcId="{0F761289-B199-490D-9A2C-043AA953DD7D}" destId="{C2141B71-B23B-4B41-A603-E1BCB3F20159}" srcOrd="1" destOrd="0" presId="urn:microsoft.com/office/officeart/2005/8/layout/hierarchy1"/>
    <dgm:cxn modelId="{96C228C4-166F-4599-A68C-9C46105D06C2}" type="presParOf" srcId="{5F602237-D1FF-4ABD-BBD7-86E6945CD89D}" destId="{D04FACAC-BF06-4DF3-B716-5779DB811C44}" srcOrd="1" destOrd="0" presId="urn:microsoft.com/office/officeart/2005/8/layout/hierarchy1"/>
    <dgm:cxn modelId="{00C4067E-377A-47EA-B975-5053D74244AD}" type="presParOf" srcId="{D04FACAC-BF06-4DF3-B716-5779DB811C44}" destId="{208FBA8C-F157-4C9F-8D69-F7812F36169B}" srcOrd="0" destOrd="0" presId="urn:microsoft.com/office/officeart/2005/8/layout/hierarchy1"/>
    <dgm:cxn modelId="{AF9BFF48-A3A1-4F31-BE12-348B8FE3274F}" type="presParOf" srcId="{D04FACAC-BF06-4DF3-B716-5779DB811C44}" destId="{1B77E974-0754-4842-B594-B5ABEC4413FE}" srcOrd="1" destOrd="0" presId="urn:microsoft.com/office/officeart/2005/8/layout/hierarchy1"/>
    <dgm:cxn modelId="{9BC942EE-5E0C-4FF9-81C0-B740270C8199}" type="presParOf" srcId="{1B77E974-0754-4842-B594-B5ABEC4413FE}" destId="{B4B666D9-E40E-4C4D-A605-23C2F1FCF0FE}" srcOrd="0" destOrd="0" presId="urn:microsoft.com/office/officeart/2005/8/layout/hierarchy1"/>
    <dgm:cxn modelId="{909C3A89-8746-4D36-AF08-3340ED244FCC}" type="presParOf" srcId="{B4B666D9-E40E-4C4D-A605-23C2F1FCF0FE}" destId="{AE5DEA45-5BF8-458C-82D3-7637C2C13785}" srcOrd="0" destOrd="0" presId="urn:microsoft.com/office/officeart/2005/8/layout/hierarchy1"/>
    <dgm:cxn modelId="{6C4F1A6A-7030-4D00-B405-F2533CACA488}" type="presParOf" srcId="{B4B666D9-E40E-4C4D-A605-23C2F1FCF0FE}" destId="{52487DA6-9F17-4F6B-B6FA-FEB1C262AC42}" srcOrd="1" destOrd="0" presId="urn:microsoft.com/office/officeart/2005/8/layout/hierarchy1"/>
    <dgm:cxn modelId="{83FAB398-C1A6-40C7-AC67-CF3EF6F4CFF6}" type="presParOf" srcId="{1B77E974-0754-4842-B594-B5ABEC4413FE}" destId="{047DFB37-ABA3-4E96-90D2-622F221D1CFE}" srcOrd="1" destOrd="0" presId="urn:microsoft.com/office/officeart/2005/8/layout/hierarchy1"/>
    <dgm:cxn modelId="{94344B98-ED85-4790-86C4-046C55C3E26A}" type="presParOf" srcId="{047DFB37-ABA3-4E96-90D2-622F221D1CFE}" destId="{A3A7BCE8-063F-41B9-A812-860328B611E6}" srcOrd="0" destOrd="0" presId="urn:microsoft.com/office/officeart/2005/8/layout/hierarchy1"/>
    <dgm:cxn modelId="{101A20B6-1618-4B63-AA7C-6395D7B96FA1}" type="presParOf" srcId="{047DFB37-ABA3-4E96-90D2-622F221D1CFE}" destId="{7A13E9D7-9224-4B92-8EE7-600EBD508E09}" srcOrd="1" destOrd="0" presId="urn:microsoft.com/office/officeart/2005/8/layout/hierarchy1"/>
    <dgm:cxn modelId="{61FF0404-5C20-4186-8F7D-931EFB9F0345}" type="presParOf" srcId="{7A13E9D7-9224-4B92-8EE7-600EBD508E09}" destId="{8EB0AC64-26A5-4B4C-B827-72D31FA59157}" srcOrd="0" destOrd="0" presId="urn:microsoft.com/office/officeart/2005/8/layout/hierarchy1"/>
    <dgm:cxn modelId="{9D2EF4E9-865F-4EAD-8692-3C5A5FF098A2}" type="presParOf" srcId="{8EB0AC64-26A5-4B4C-B827-72D31FA59157}" destId="{9B08D763-CF33-4A80-AE71-1726AC524805}" srcOrd="0" destOrd="0" presId="urn:microsoft.com/office/officeart/2005/8/layout/hierarchy1"/>
    <dgm:cxn modelId="{B38765F1-7FED-46D8-9AA7-AE78F7A15375}" type="presParOf" srcId="{8EB0AC64-26A5-4B4C-B827-72D31FA59157}" destId="{7E824A83-15DB-45E0-AB67-91FE0F576458}" srcOrd="1" destOrd="0" presId="urn:microsoft.com/office/officeart/2005/8/layout/hierarchy1"/>
    <dgm:cxn modelId="{70FE4160-C67C-4B2D-8539-94AA76B2B5D7}" type="presParOf" srcId="{7A13E9D7-9224-4B92-8EE7-600EBD508E09}" destId="{5850DF36-C1AD-489A-B2A2-4307CD54010E}" srcOrd="1" destOrd="0" presId="urn:microsoft.com/office/officeart/2005/8/layout/hierarchy1"/>
    <dgm:cxn modelId="{56D60A2D-6B7D-4256-84D5-475D15271290}" type="presParOf" srcId="{047DFB37-ABA3-4E96-90D2-622F221D1CFE}" destId="{A903A646-0271-4E05-BC44-7BF473CE84E1}" srcOrd="2" destOrd="0" presId="urn:microsoft.com/office/officeart/2005/8/layout/hierarchy1"/>
    <dgm:cxn modelId="{B866F2DF-F36B-4187-8BF8-66B17845E2AF}" type="presParOf" srcId="{047DFB37-ABA3-4E96-90D2-622F221D1CFE}" destId="{FBC7F75A-2F6A-49EF-A940-F59879C5ECB8}" srcOrd="3" destOrd="0" presId="urn:microsoft.com/office/officeart/2005/8/layout/hierarchy1"/>
    <dgm:cxn modelId="{A9CCF8A6-669B-407E-9CAE-8CC6C7878262}" type="presParOf" srcId="{FBC7F75A-2F6A-49EF-A940-F59879C5ECB8}" destId="{ECB8FF4B-85AE-45DB-8B13-F28A3AAE9465}" srcOrd="0" destOrd="0" presId="urn:microsoft.com/office/officeart/2005/8/layout/hierarchy1"/>
    <dgm:cxn modelId="{A93F73E6-36F4-424B-BF89-DDA4C9FB1730}" type="presParOf" srcId="{ECB8FF4B-85AE-45DB-8B13-F28A3AAE9465}" destId="{CB25BA33-ACEC-4682-ABC8-356F2666A012}" srcOrd="0" destOrd="0" presId="urn:microsoft.com/office/officeart/2005/8/layout/hierarchy1"/>
    <dgm:cxn modelId="{63D9C31F-266E-4B8E-95D2-507E9DD9147D}" type="presParOf" srcId="{ECB8FF4B-85AE-45DB-8B13-F28A3AAE9465}" destId="{56F9D51C-CD03-41D0-9905-12D03E773D59}" srcOrd="1" destOrd="0" presId="urn:microsoft.com/office/officeart/2005/8/layout/hierarchy1"/>
    <dgm:cxn modelId="{BFFDCCC7-4F4C-4E1B-8EE1-55F718980287}" type="presParOf" srcId="{FBC7F75A-2F6A-49EF-A940-F59879C5ECB8}" destId="{61916812-DBB1-4134-8101-8E5D70E4FE6A}" srcOrd="1" destOrd="0" presId="urn:microsoft.com/office/officeart/2005/8/layout/hierarchy1"/>
    <dgm:cxn modelId="{1E83FC89-CD54-48E2-89FF-41035E39FCEA}" type="presParOf" srcId="{61916812-DBB1-4134-8101-8E5D70E4FE6A}" destId="{02145C21-01F3-44D3-8C09-5010C9F82F0C}" srcOrd="0" destOrd="0" presId="urn:microsoft.com/office/officeart/2005/8/layout/hierarchy1"/>
    <dgm:cxn modelId="{F8F6CCC7-C6FA-43A9-9349-3A3717A119CD}" type="presParOf" srcId="{61916812-DBB1-4134-8101-8E5D70E4FE6A}" destId="{52A7C85A-2CE4-43E5-9E52-D57F87AE6BF4}" srcOrd="1" destOrd="0" presId="urn:microsoft.com/office/officeart/2005/8/layout/hierarchy1"/>
    <dgm:cxn modelId="{DAED9034-B4B1-4E43-B30E-688B6D4577C0}" type="presParOf" srcId="{52A7C85A-2CE4-43E5-9E52-D57F87AE6BF4}" destId="{9978F9F7-B2A9-4A22-8415-A988945BFA8E}" srcOrd="0" destOrd="0" presId="urn:microsoft.com/office/officeart/2005/8/layout/hierarchy1"/>
    <dgm:cxn modelId="{AD06E5A7-E635-4070-B258-9F61A24E1849}" type="presParOf" srcId="{9978F9F7-B2A9-4A22-8415-A988945BFA8E}" destId="{ADE24989-9898-4DCD-B884-6823CEEDAA6C}" srcOrd="0" destOrd="0" presId="urn:microsoft.com/office/officeart/2005/8/layout/hierarchy1"/>
    <dgm:cxn modelId="{4AEFDABC-BE8D-4C6D-9675-E37DB537FD8D}" type="presParOf" srcId="{9978F9F7-B2A9-4A22-8415-A988945BFA8E}" destId="{F90B70E3-2B46-44E8-94BD-AFDDE27936D7}" srcOrd="1" destOrd="0" presId="urn:microsoft.com/office/officeart/2005/8/layout/hierarchy1"/>
    <dgm:cxn modelId="{EEB9FC51-9D18-4720-B0BF-75C129A7BA5C}" type="presParOf" srcId="{52A7C85A-2CE4-43E5-9E52-D57F87AE6BF4}" destId="{25B95158-BFDE-4B88-BB97-9DFE5B5860F1}" srcOrd="1" destOrd="0" presId="urn:microsoft.com/office/officeart/2005/8/layout/hierarchy1"/>
    <dgm:cxn modelId="{C10D08E1-4E5D-4B81-ADD9-5B85F5B8D8A0}" type="presParOf" srcId="{61916812-DBB1-4134-8101-8E5D70E4FE6A}" destId="{BD5A0015-BBCC-4E4B-91D4-4FA244096422}" srcOrd="2" destOrd="0" presId="urn:microsoft.com/office/officeart/2005/8/layout/hierarchy1"/>
    <dgm:cxn modelId="{6DA1FAAD-4B2B-4485-BE28-E2FAD87A2AB6}" type="presParOf" srcId="{61916812-DBB1-4134-8101-8E5D70E4FE6A}" destId="{2350E363-E057-4B55-B75E-0928A32A7867}" srcOrd="3" destOrd="0" presId="urn:microsoft.com/office/officeart/2005/8/layout/hierarchy1"/>
    <dgm:cxn modelId="{83885B85-E0BE-41C8-BEBA-823C5C563033}" type="presParOf" srcId="{2350E363-E057-4B55-B75E-0928A32A7867}" destId="{5046C97C-198A-429F-82AA-8632EA97E5A3}" srcOrd="0" destOrd="0" presId="urn:microsoft.com/office/officeart/2005/8/layout/hierarchy1"/>
    <dgm:cxn modelId="{4A0B53FC-5AC6-4131-91F7-7ADD629233E7}" type="presParOf" srcId="{5046C97C-198A-429F-82AA-8632EA97E5A3}" destId="{747A5795-9FA7-44EF-BB9D-02E885830E1E}" srcOrd="0" destOrd="0" presId="urn:microsoft.com/office/officeart/2005/8/layout/hierarchy1"/>
    <dgm:cxn modelId="{890FB434-6CDB-444E-8717-241B9ACDCA0F}" type="presParOf" srcId="{5046C97C-198A-429F-82AA-8632EA97E5A3}" destId="{98C8908D-1526-468B-94FC-CF89163D385A}" srcOrd="1" destOrd="0" presId="urn:microsoft.com/office/officeart/2005/8/layout/hierarchy1"/>
    <dgm:cxn modelId="{D4C74C8D-805F-4674-86A2-B8F4DD42B44D}" type="presParOf" srcId="{2350E363-E057-4B55-B75E-0928A32A7867}" destId="{3FC92834-EC56-41BE-A91E-7B5BE53A51AB}" srcOrd="1" destOrd="0" presId="urn:microsoft.com/office/officeart/2005/8/layout/hierarchy1"/>
    <dgm:cxn modelId="{B6C52410-693F-4502-843A-D1386F463B26}" type="presParOf" srcId="{D04FACAC-BF06-4DF3-B716-5779DB811C44}" destId="{D1A002F8-19E7-4041-BB8F-22DF3860B2B3}" srcOrd="2" destOrd="0" presId="urn:microsoft.com/office/officeart/2005/8/layout/hierarchy1"/>
    <dgm:cxn modelId="{1BF0F25C-D508-48E0-8C43-2446C68706F6}" type="presParOf" srcId="{D04FACAC-BF06-4DF3-B716-5779DB811C44}" destId="{95E42E08-C2AF-49BD-8C96-3DB7EBE730D1}" srcOrd="3" destOrd="0" presId="urn:microsoft.com/office/officeart/2005/8/layout/hierarchy1"/>
    <dgm:cxn modelId="{E1CBAABE-C2FD-4695-8865-F5DE88F359E2}" type="presParOf" srcId="{95E42E08-C2AF-49BD-8C96-3DB7EBE730D1}" destId="{B4550F64-18AF-4523-9E5A-13C296296A27}" srcOrd="0" destOrd="0" presId="urn:microsoft.com/office/officeart/2005/8/layout/hierarchy1"/>
    <dgm:cxn modelId="{001F8809-277D-48AF-8DD7-4799C9BD6D1B}" type="presParOf" srcId="{B4550F64-18AF-4523-9E5A-13C296296A27}" destId="{343736C9-962B-417B-AB02-D0322EFBBBDA}" srcOrd="0" destOrd="0" presId="urn:microsoft.com/office/officeart/2005/8/layout/hierarchy1"/>
    <dgm:cxn modelId="{DD65D49D-89AF-4B65-BD40-616DA02CBF54}" type="presParOf" srcId="{B4550F64-18AF-4523-9E5A-13C296296A27}" destId="{6A72529B-7892-4079-9E2F-3D86D82B591F}" srcOrd="1" destOrd="0" presId="urn:microsoft.com/office/officeart/2005/8/layout/hierarchy1"/>
    <dgm:cxn modelId="{CE92CC3A-DD7A-41D2-8398-58D3A7CD76EC}" type="presParOf" srcId="{95E42E08-C2AF-49BD-8C96-3DB7EBE730D1}" destId="{9B43068A-081D-4DF1-AB6C-FE6598AD22B0}" srcOrd="1" destOrd="0" presId="urn:microsoft.com/office/officeart/2005/8/layout/hierarchy1"/>
    <dgm:cxn modelId="{3247826F-6A0C-434E-9C33-5EB4DD7DA488}" type="presParOf" srcId="{9B43068A-081D-4DF1-AB6C-FE6598AD22B0}" destId="{0738D563-70B0-4570-A3E3-44EECA62EC03}" srcOrd="0" destOrd="0" presId="urn:microsoft.com/office/officeart/2005/8/layout/hierarchy1"/>
    <dgm:cxn modelId="{E5C1E8B2-41FC-4159-AFF0-A10F1422A277}" type="presParOf" srcId="{9B43068A-081D-4DF1-AB6C-FE6598AD22B0}" destId="{4BC3264D-E0C0-4D33-83FB-EC9C7F58A1C0}" srcOrd="1" destOrd="0" presId="urn:microsoft.com/office/officeart/2005/8/layout/hierarchy1"/>
    <dgm:cxn modelId="{CFBDB45C-0A9B-429C-BB10-D4A453BD839D}" type="presParOf" srcId="{4BC3264D-E0C0-4D33-83FB-EC9C7F58A1C0}" destId="{8206F03D-D28B-48D7-9B47-2A8CDD83D1E7}" srcOrd="0" destOrd="0" presId="urn:microsoft.com/office/officeart/2005/8/layout/hierarchy1"/>
    <dgm:cxn modelId="{14267361-3D6D-4CCE-BF5E-06ABD6519644}" type="presParOf" srcId="{8206F03D-D28B-48D7-9B47-2A8CDD83D1E7}" destId="{9794F201-DC8C-4326-8EA3-AF6841F8AFD9}" srcOrd="0" destOrd="0" presId="urn:microsoft.com/office/officeart/2005/8/layout/hierarchy1"/>
    <dgm:cxn modelId="{BF608DE2-2FB8-4012-B1AB-6A0D769815D9}" type="presParOf" srcId="{8206F03D-D28B-48D7-9B47-2A8CDD83D1E7}" destId="{B764BF74-9C2C-4950-ABED-F5BAAAF8C332}" srcOrd="1" destOrd="0" presId="urn:microsoft.com/office/officeart/2005/8/layout/hierarchy1"/>
    <dgm:cxn modelId="{34CEA2C5-EE12-44FE-8897-CE6538860F8C}" type="presParOf" srcId="{4BC3264D-E0C0-4D33-83FB-EC9C7F58A1C0}" destId="{C0FE6AAF-F02E-4409-B96A-DB75569E617A}" srcOrd="1" destOrd="0" presId="urn:microsoft.com/office/officeart/2005/8/layout/hierarchy1"/>
    <dgm:cxn modelId="{FFB80F51-B2C0-4F15-BBE1-12CA1A4F29C0}" type="presParOf" srcId="{C0FE6AAF-F02E-4409-B96A-DB75569E617A}" destId="{818E72BA-CA91-40A0-94AB-1E0096EB6222}" srcOrd="0" destOrd="0" presId="urn:microsoft.com/office/officeart/2005/8/layout/hierarchy1"/>
    <dgm:cxn modelId="{408E079F-182E-4E76-A675-8EA66FF788D6}" type="presParOf" srcId="{C0FE6AAF-F02E-4409-B96A-DB75569E617A}" destId="{22183282-A244-4098-B1AB-B245C0C176CD}" srcOrd="1" destOrd="0" presId="urn:microsoft.com/office/officeart/2005/8/layout/hierarchy1"/>
    <dgm:cxn modelId="{BCBC390E-242C-424E-A594-7154D74142C5}" type="presParOf" srcId="{22183282-A244-4098-B1AB-B245C0C176CD}" destId="{650F96DB-F309-4DED-8D56-EB72AF9CD99D}" srcOrd="0" destOrd="0" presId="urn:microsoft.com/office/officeart/2005/8/layout/hierarchy1"/>
    <dgm:cxn modelId="{74A99DB9-4983-4D4C-A3B5-EEAF85D24F3B}" type="presParOf" srcId="{650F96DB-F309-4DED-8D56-EB72AF9CD99D}" destId="{CC3193BD-370F-48C6-A23A-4D2BB8056241}" srcOrd="0" destOrd="0" presId="urn:microsoft.com/office/officeart/2005/8/layout/hierarchy1"/>
    <dgm:cxn modelId="{BF3D927D-8450-4C2F-A8B4-94D8C7B10AD5}" type="presParOf" srcId="{650F96DB-F309-4DED-8D56-EB72AF9CD99D}" destId="{8A2FC9D2-1591-4BC4-9848-8D6FC75CAA0A}" srcOrd="1" destOrd="0" presId="urn:microsoft.com/office/officeart/2005/8/layout/hierarchy1"/>
    <dgm:cxn modelId="{3D6A91F4-9907-4F3E-99B9-D6EBEE35C84F}" type="presParOf" srcId="{22183282-A244-4098-B1AB-B245C0C176CD}" destId="{0CABAD83-3821-4C30-AF16-7DFF571288DC}" srcOrd="1" destOrd="0" presId="urn:microsoft.com/office/officeart/2005/8/layout/hierarchy1"/>
    <dgm:cxn modelId="{6385ACC7-3786-4993-980E-1727B63F3AF5}" type="presParOf" srcId="{C0FE6AAF-F02E-4409-B96A-DB75569E617A}" destId="{A1BED0CD-A514-47C4-A196-BF266D3248F3}" srcOrd="2" destOrd="0" presId="urn:microsoft.com/office/officeart/2005/8/layout/hierarchy1"/>
    <dgm:cxn modelId="{C5D1610A-AC42-4E96-9520-A994CCA1248C}" type="presParOf" srcId="{C0FE6AAF-F02E-4409-B96A-DB75569E617A}" destId="{75F77239-BFA2-4FB6-A94D-0D365F544522}" srcOrd="3" destOrd="0" presId="urn:microsoft.com/office/officeart/2005/8/layout/hierarchy1"/>
    <dgm:cxn modelId="{7714C595-896E-4DBA-9F37-F8275D6AC97A}" type="presParOf" srcId="{75F77239-BFA2-4FB6-A94D-0D365F544522}" destId="{078CC7CB-2C73-4696-AB94-D3D44DA1F4FC}" srcOrd="0" destOrd="0" presId="urn:microsoft.com/office/officeart/2005/8/layout/hierarchy1"/>
    <dgm:cxn modelId="{3B78F580-2CB6-4D5D-854E-549032174948}" type="presParOf" srcId="{078CC7CB-2C73-4696-AB94-D3D44DA1F4FC}" destId="{D17A3557-DE73-4E19-9214-718B6E8AE213}" srcOrd="0" destOrd="0" presId="urn:microsoft.com/office/officeart/2005/8/layout/hierarchy1"/>
    <dgm:cxn modelId="{016CB994-D5D2-42B3-9B0C-2C6D6B874E49}" type="presParOf" srcId="{078CC7CB-2C73-4696-AB94-D3D44DA1F4FC}" destId="{24F22864-AF11-49DA-A1DD-D37BCB083502}" srcOrd="1" destOrd="0" presId="urn:microsoft.com/office/officeart/2005/8/layout/hierarchy1"/>
    <dgm:cxn modelId="{9D8C8E6E-5C68-44BD-A7FB-6F543CA49DFE}" type="presParOf" srcId="{75F77239-BFA2-4FB6-A94D-0D365F544522}" destId="{09EFA41E-266F-4777-8A78-3C3F4C7D4877}" srcOrd="1" destOrd="0" presId="urn:microsoft.com/office/officeart/2005/8/layout/hierarchy1"/>
    <dgm:cxn modelId="{C6D8FF10-C265-4A7B-BC08-B88B99FC47B2}" type="presParOf" srcId="{9B43068A-081D-4DF1-AB6C-FE6598AD22B0}" destId="{F8351884-3D57-4147-97E4-10149B1F16F2}" srcOrd="2" destOrd="0" presId="urn:microsoft.com/office/officeart/2005/8/layout/hierarchy1"/>
    <dgm:cxn modelId="{EB180D8D-4311-4F44-AB74-68FAF2C0605B}" type="presParOf" srcId="{9B43068A-081D-4DF1-AB6C-FE6598AD22B0}" destId="{0165D07F-89A0-439C-A3B2-78DCDD30CE4A}" srcOrd="3" destOrd="0" presId="urn:microsoft.com/office/officeart/2005/8/layout/hierarchy1"/>
    <dgm:cxn modelId="{B7E46A05-F048-45C6-990A-5524EBE8380E}" type="presParOf" srcId="{0165D07F-89A0-439C-A3B2-78DCDD30CE4A}" destId="{91C9A509-F1FC-4256-ABBF-73FB047516AA}" srcOrd="0" destOrd="0" presId="urn:microsoft.com/office/officeart/2005/8/layout/hierarchy1"/>
    <dgm:cxn modelId="{B905852D-424D-4D1C-85C3-0F2A04BAAE3A}" type="presParOf" srcId="{91C9A509-F1FC-4256-ABBF-73FB047516AA}" destId="{69E2144B-BEA1-4607-9906-3A1DE68629BD}" srcOrd="0" destOrd="0" presId="urn:microsoft.com/office/officeart/2005/8/layout/hierarchy1"/>
    <dgm:cxn modelId="{B95FB07D-6F92-424F-9D99-05E41BADE7FC}" type="presParOf" srcId="{91C9A509-F1FC-4256-ABBF-73FB047516AA}" destId="{34984345-023F-4684-853D-F809EB15CD4F}" srcOrd="1" destOrd="0" presId="urn:microsoft.com/office/officeart/2005/8/layout/hierarchy1"/>
    <dgm:cxn modelId="{1881C2F6-4DBD-4113-8AAA-BB9159B67C4B}" type="presParOf" srcId="{0165D07F-89A0-439C-A3B2-78DCDD30CE4A}" destId="{6F66FFAF-3FE6-4C1B-9B6E-CBB255E63FC3}" srcOrd="1" destOrd="0" presId="urn:microsoft.com/office/officeart/2005/8/layout/hierarchy1"/>
    <dgm:cxn modelId="{BF765E92-D661-4FEA-90D9-EB5CB2ACCB16}" type="presParOf" srcId="{6F66FFAF-3FE6-4C1B-9B6E-CBB255E63FC3}" destId="{7B9EC898-A596-4936-8B44-9ED0F1C85397}" srcOrd="0" destOrd="0" presId="urn:microsoft.com/office/officeart/2005/8/layout/hierarchy1"/>
    <dgm:cxn modelId="{6CE8EF4A-74EF-4441-9C30-F7BD2AF8C9A0}" type="presParOf" srcId="{6F66FFAF-3FE6-4C1B-9B6E-CBB255E63FC3}" destId="{E623AACD-2C94-4C8D-A834-4B8EA37AD7C1}" srcOrd="1" destOrd="0" presId="urn:microsoft.com/office/officeart/2005/8/layout/hierarchy1"/>
    <dgm:cxn modelId="{9979EAA5-2EC3-4933-8677-22C690415009}" type="presParOf" srcId="{E623AACD-2C94-4C8D-A834-4B8EA37AD7C1}" destId="{FEE5A76A-8169-4642-A7D4-A58A04A2DE6D}" srcOrd="0" destOrd="0" presId="urn:microsoft.com/office/officeart/2005/8/layout/hierarchy1"/>
    <dgm:cxn modelId="{9B35CAF1-0DEE-4656-BACA-C1871E6E1AAE}" type="presParOf" srcId="{FEE5A76A-8169-4642-A7D4-A58A04A2DE6D}" destId="{0624F8B8-4422-457D-B0EE-689045194A16}" srcOrd="0" destOrd="0" presId="urn:microsoft.com/office/officeart/2005/8/layout/hierarchy1"/>
    <dgm:cxn modelId="{E41BC470-6999-433C-B0E6-E8E6074FFBD4}" type="presParOf" srcId="{FEE5A76A-8169-4642-A7D4-A58A04A2DE6D}" destId="{390154A4-F36C-4931-829C-0E94E8F91A21}" srcOrd="1" destOrd="0" presId="urn:microsoft.com/office/officeart/2005/8/layout/hierarchy1"/>
    <dgm:cxn modelId="{BBCEF7C3-BFB7-4D85-B618-1E36153B75E3}" type="presParOf" srcId="{E623AACD-2C94-4C8D-A834-4B8EA37AD7C1}" destId="{AC6C583A-D0D0-48E8-83D2-0BBE31AA558C}" srcOrd="1" destOrd="0" presId="urn:microsoft.com/office/officeart/2005/8/layout/hierarchy1"/>
    <dgm:cxn modelId="{39337A2F-BE8B-4341-9A9D-F19AEE7B9103}" type="presParOf" srcId="{6F66FFAF-3FE6-4C1B-9B6E-CBB255E63FC3}" destId="{C7CACD3F-20DD-4569-8B64-A747C3DCDC52}" srcOrd="2" destOrd="0" presId="urn:microsoft.com/office/officeart/2005/8/layout/hierarchy1"/>
    <dgm:cxn modelId="{69FD7CA8-A9A8-4607-8061-7C3876CE06BE}" type="presParOf" srcId="{6F66FFAF-3FE6-4C1B-9B6E-CBB255E63FC3}" destId="{2B94FB56-0EF3-43BE-B1A6-AFD0270A09E2}" srcOrd="3" destOrd="0" presId="urn:microsoft.com/office/officeart/2005/8/layout/hierarchy1"/>
    <dgm:cxn modelId="{8648FD09-8FE4-4F25-A360-7922A4E14048}" type="presParOf" srcId="{2B94FB56-0EF3-43BE-B1A6-AFD0270A09E2}" destId="{7F4697E2-79B3-43E0-A45E-8D07AE383671}" srcOrd="0" destOrd="0" presId="urn:microsoft.com/office/officeart/2005/8/layout/hierarchy1"/>
    <dgm:cxn modelId="{0F56C795-C2F3-453D-894B-EDB1B2179F71}" type="presParOf" srcId="{7F4697E2-79B3-43E0-A45E-8D07AE383671}" destId="{338CE224-769E-42A6-82DB-7714499759BE}" srcOrd="0" destOrd="0" presId="urn:microsoft.com/office/officeart/2005/8/layout/hierarchy1"/>
    <dgm:cxn modelId="{87E9C5A2-C801-4E84-B543-579CEA815024}" type="presParOf" srcId="{7F4697E2-79B3-43E0-A45E-8D07AE383671}" destId="{06279B21-B70E-4373-8249-6541FCA8AB91}" srcOrd="1" destOrd="0" presId="urn:microsoft.com/office/officeart/2005/8/layout/hierarchy1"/>
    <dgm:cxn modelId="{D9575089-207D-4230-A1FF-E7B77065AA82}" type="presParOf" srcId="{2B94FB56-0EF3-43BE-B1A6-AFD0270A09E2}" destId="{3E92F09A-E8D9-4E2B-9BFE-33ED48F581BE}" srcOrd="1" destOrd="0" presId="urn:microsoft.com/office/officeart/2005/8/layout/hierarchy1"/>
    <dgm:cxn modelId="{8ADCF553-55B6-4ABC-98F8-B82740285792}" type="presParOf" srcId="{6F66FFAF-3FE6-4C1B-9B6E-CBB255E63FC3}" destId="{B1ACC00B-E78B-4CE7-9D24-2B77038040C3}" srcOrd="4" destOrd="0" presId="urn:microsoft.com/office/officeart/2005/8/layout/hierarchy1"/>
    <dgm:cxn modelId="{BC363657-D53F-4C6C-8EE3-CA0951C580DA}" type="presParOf" srcId="{6F66FFAF-3FE6-4C1B-9B6E-CBB255E63FC3}" destId="{CAEB93CB-EE18-4D6B-B1CB-1E0F453E26E0}" srcOrd="5" destOrd="0" presId="urn:microsoft.com/office/officeart/2005/8/layout/hierarchy1"/>
    <dgm:cxn modelId="{F63EDFA1-8AC8-46B2-9AC4-19D7A2328EC5}" type="presParOf" srcId="{CAEB93CB-EE18-4D6B-B1CB-1E0F453E26E0}" destId="{93E8EE2B-A3FF-4BF2-A922-9F683C73869B}" srcOrd="0" destOrd="0" presId="urn:microsoft.com/office/officeart/2005/8/layout/hierarchy1"/>
    <dgm:cxn modelId="{CD289F6F-F21E-4ED1-99E4-0F1D5B2B0A4D}" type="presParOf" srcId="{93E8EE2B-A3FF-4BF2-A922-9F683C73869B}" destId="{40EBFF36-E643-442A-9DB3-7519CC350C6A}" srcOrd="0" destOrd="0" presId="urn:microsoft.com/office/officeart/2005/8/layout/hierarchy1"/>
    <dgm:cxn modelId="{17259012-F98F-41AE-88A1-C98C78FD2695}" type="presParOf" srcId="{93E8EE2B-A3FF-4BF2-A922-9F683C73869B}" destId="{E620EBEB-4146-42B2-92C3-F566DED4C368}" srcOrd="1" destOrd="0" presId="urn:microsoft.com/office/officeart/2005/8/layout/hierarchy1"/>
    <dgm:cxn modelId="{B67AF800-4C0E-47CE-82CB-1BAF6E6055E8}" type="presParOf" srcId="{CAEB93CB-EE18-4D6B-B1CB-1E0F453E26E0}" destId="{71A277EC-C707-484D-AC1C-F69492BD82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68E313C-0987-4738-BDFC-D3B77121AA3A}" type="doc">
      <dgm:prSet loTypeId="urn:microsoft.com/office/officeart/2005/8/layout/hierarchy1" loCatId="hierarchy" qsTypeId="urn:microsoft.com/office/officeart/2005/8/quickstyle/simple1" qsCatId="simple" csTypeId="urn:microsoft.com/office/officeart/2005/8/colors/accent4_2" csCatId="accent4" phldr="1"/>
      <dgm:spPr/>
      <dgm:t>
        <a:bodyPr/>
        <a:lstStyle/>
        <a:p>
          <a:pPr rtl="1"/>
          <a:endParaRPr lang="he-IL"/>
        </a:p>
      </dgm:t>
    </dgm:pt>
    <dgm:pt modelId="{8C3A4CDA-E0D2-4F33-85DF-91A4F48C1E6A}">
      <dgm:prSet custT="1"/>
      <dgm:spPr/>
      <dgm:t>
        <a:bodyPr/>
        <a:lstStyle/>
        <a:p>
          <a:pPr rtl="1">
            <a:buFont typeface="Tahoma" panose="020B0604030504040204" pitchFamily="34" charset="0"/>
            <a:buChar char="-"/>
          </a:pPr>
          <a:r>
            <a:rPr lang="he-IL" sz="1600" dirty="0"/>
            <a:t>סוג האיסור: </a:t>
          </a:r>
          <a:r>
            <a:rPr lang="he-IL" sz="1600" dirty="0" err="1"/>
            <a:t>חו"מ</a:t>
          </a:r>
          <a:r>
            <a:rPr lang="he-IL" sz="1600" dirty="0"/>
            <a:t>\ממון, או מוסר</a:t>
          </a:r>
          <a:endParaRPr lang="en-US" sz="1600" dirty="0"/>
        </a:p>
      </dgm:t>
    </dgm:pt>
    <dgm:pt modelId="{8BC71325-D78C-4ED1-BF46-0FE95EA3CCCE}" type="parTrans" cxnId="{E27BA0EE-050A-41F8-BF31-00A4E42EC8FE}">
      <dgm:prSet/>
      <dgm:spPr/>
      <dgm:t>
        <a:bodyPr/>
        <a:lstStyle/>
        <a:p>
          <a:pPr rtl="1"/>
          <a:endParaRPr lang="he-IL"/>
        </a:p>
      </dgm:t>
    </dgm:pt>
    <dgm:pt modelId="{941B506E-83EB-4C9C-82FA-BE76A75A21AB}" type="sibTrans" cxnId="{E27BA0EE-050A-41F8-BF31-00A4E42EC8FE}">
      <dgm:prSet/>
      <dgm:spPr/>
      <dgm:t>
        <a:bodyPr/>
        <a:lstStyle/>
        <a:p>
          <a:pPr rtl="1"/>
          <a:endParaRPr lang="he-IL"/>
        </a:p>
      </dgm:t>
    </dgm:pt>
    <dgm:pt modelId="{58DA8A8D-851E-44B1-BBF6-5B51C539B270}">
      <dgm:prSet custT="1"/>
      <dgm:spPr/>
      <dgm:t>
        <a:bodyPr/>
        <a:lstStyle/>
        <a:p>
          <a:pPr rtl="1">
            <a:buFont typeface="Courier New" panose="02070309020205020404" pitchFamily="49" charset="0"/>
            <a:buChar char="o"/>
          </a:pPr>
          <a:r>
            <a:rPr lang="he-IL" sz="1600" dirty="0"/>
            <a:t>איסור גזל\ לקיחת ממון שלא כדין</a:t>
          </a:r>
          <a:endParaRPr lang="en-US" sz="1600" dirty="0"/>
        </a:p>
      </dgm:t>
    </dgm:pt>
    <dgm:pt modelId="{35E472C3-A32A-4039-9993-59520812CA0D}" type="parTrans" cxnId="{9A91DF44-1579-411F-9E1B-25F2C3F569DC}">
      <dgm:prSet/>
      <dgm:spPr/>
      <dgm:t>
        <a:bodyPr/>
        <a:lstStyle/>
        <a:p>
          <a:pPr rtl="1"/>
          <a:endParaRPr lang="he-IL"/>
        </a:p>
      </dgm:t>
    </dgm:pt>
    <dgm:pt modelId="{75B73423-AB6C-442F-B6E4-27C1D80A7F55}" type="sibTrans" cxnId="{9A91DF44-1579-411F-9E1B-25F2C3F569DC}">
      <dgm:prSet/>
      <dgm:spPr/>
      <dgm:t>
        <a:bodyPr/>
        <a:lstStyle/>
        <a:p>
          <a:pPr rtl="1"/>
          <a:endParaRPr lang="he-IL"/>
        </a:p>
      </dgm:t>
    </dgm:pt>
    <dgm:pt modelId="{26FE85E1-66EB-41F1-B07E-867934768C53}">
      <dgm:prSet custT="1"/>
      <dgm:spPr/>
      <dgm:t>
        <a:bodyPr/>
        <a:lstStyle/>
        <a:p>
          <a:pPr rtl="1">
            <a:buFont typeface="Wingdings" panose="05000000000000000000" pitchFamily="2" charset="2"/>
            <a:buChar char=""/>
          </a:pPr>
          <a:r>
            <a:rPr lang="he-IL" sz="1600" dirty="0"/>
            <a:t>מעשה של גזל לקיחת ממון</a:t>
          </a:r>
          <a:endParaRPr lang="en-US" sz="1600" dirty="0"/>
        </a:p>
      </dgm:t>
    </dgm:pt>
    <dgm:pt modelId="{DC6382AE-D3E8-4EDA-B560-0501217EFF7E}" type="parTrans" cxnId="{EE8D4C66-5E67-4206-97AD-7016CFEDB226}">
      <dgm:prSet/>
      <dgm:spPr/>
      <dgm:t>
        <a:bodyPr/>
        <a:lstStyle/>
        <a:p>
          <a:pPr rtl="1"/>
          <a:endParaRPr lang="he-IL"/>
        </a:p>
      </dgm:t>
    </dgm:pt>
    <dgm:pt modelId="{44BEB985-510C-494D-A58E-A92693B8EE35}" type="sibTrans" cxnId="{EE8D4C66-5E67-4206-97AD-7016CFEDB226}">
      <dgm:prSet/>
      <dgm:spPr/>
      <dgm:t>
        <a:bodyPr/>
        <a:lstStyle/>
        <a:p>
          <a:pPr rtl="1"/>
          <a:endParaRPr lang="he-IL"/>
        </a:p>
      </dgm:t>
    </dgm:pt>
    <dgm:pt modelId="{5F95CF70-0233-4FBB-A930-580A71DA2BEA}">
      <dgm:prSet custT="1"/>
      <dgm:spPr/>
      <dgm:t>
        <a:bodyPr/>
        <a:lstStyle/>
        <a:p>
          <a:pPr rtl="1">
            <a:buFont typeface="Wingdings" panose="05000000000000000000" pitchFamily="2" charset="2"/>
            <a:buChar char=""/>
          </a:pPr>
          <a:r>
            <a:rPr lang="he-IL" sz="1600" dirty="0"/>
            <a:t>מחשבת גזל (או גורם לגזל)</a:t>
          </a:r>
          <a:endParaRPr lang="en-US" sz="1600" dirty="0"/>
        </a:p>
      </dgm:t>
    </dgm:pt>
    <dgm:pt modelId="{B7870B36-8ECC-4D7F-B884-389C6AC65C19}" type="parTrans" cxnId="{AEAA1574-D7FA-4429-9BA6-1C058D84BFEB}">
      <dgm:prSet/>
      <dgm:spPr/>
      <dgm:t>
        <a:bodyPr/>
        <a:lstStyle/>
        <a:p>
          <a:pPr rtl="1"/>
          <a:endParaRPr lang="he-IL"/>
        </a:p>
      </dgm:t>
    </dgm:pt>
    <dgm:pt modelId="{B3528756-CC9F-4B7A-BA37-0A42AD972410}" type="sibTrans" cxnId="{AEAA1574-D7FA-4429-9BA6-1C058D84BFEB}">
      <dgm:prSet/>
      <dgm:spPr/>
      <dgm:t>
        <a:bodyPr/>
        <a:lstStyle/>
        <a:p>
          <a:pPr rtl="1"/>
          <a:endParaRPr lang="he-IL"/>
        </a:p>
      </dgm:t>
    </dgm:pt>
    <dgm:pt modelId="{B9CF2FC4-068D-4CA7-BF98-B2B2983FC6BC}">
      <dgm:prSet custT="1"/>
      <dgm:spPr/>
      <dgm:t>
        <a:bodyPr/>
        <a:lstStyle/>
        <a:p>
          <a:pPr rtl="1">
            <a:buFont typeface="Courier New" panose="02070309020205020404" pitchFamily="49" charset="0"/>
            <a:buChar char="o"/>
          </a:pPr>
          <a:r>
            <a:rPr lang="he-IL" sz="1600" dirty="0"/>
            <a:t>דין מוסרי במחשבה</a:t>
          </a:r>
          <a:endParaRPr lang="en-US" sz="1600" dirty="0"/>
        </a:p>
      </dgm:t>
    </dgm:pt>
    <dgm:pt modelId="{EF34976E-827E-4848-BBCF-88A5BD96D9A7}" type="parTrans" cxnId="{BAF00735-9F1E-4761-B3B2-CE7A2368C99B}">
      <dgm:prSet/>
      <dgm:spPr/>
      <dgm:t>
        <a:bodyPr/>
        <a:lstStyle/>
        <a:p>
          <a:pPr rtl="1"/>
          <a:endParaRPr lang="he-IL"/>
        </a:p>
      </dgm:t>
    </dgm:pt>
    <dgm:pt modelId="{F5AE3BC4-DB1B-439E-811C-D3C4D12AE83A}" type="sibTrans" cxnId="{BAF00735-9F1E-4761-B3B2-CE7A2368C99B}">
      <dgm:prSet/>
      <dgm:spPr/>
      <dgm:t>
        <a:bodyPr/>
        <a:lstStyle/>
        <a:p>
          <a:pPr rtl="1"/>
          <a:endParaRPr lang="he-IL"/>
        </a:p>
      </dgm:t>
    </dgm:pt>
    <dgm:pt modelId="{BA8BCB4B-BE87-405A-96B0-98DCDE765A8C}">
      <dgm:prSet custT="1"/>
      <dgm:spPr/>
      <dgm:t>
        <a:bodyPr/>
        <a:lstStyle/>
        <a:p>
          <a:pPr rtl="1">
            <a:buFont typeface="Wingdings" panose="05000000000000000000" pitchFamily="2" charset="2"/>
            <a:buChar char=""/>
          </a:pPr>
          <a:r>
            <a:rPr lang="he-IL" sz="1600" dirty="0"/>
            <a:t>מחשבה לחוד</a:t>
          </a:r>
          <a:endParaRPr lang="en-US" sz="1600" dirty="0"/>
        </a:p>
      </dgm:t>
    </dgm:pt>
    <dgm:pt modelId="{B47330B5-2C10-4A85-8751-0B01C8331522}" type="parTrans" cxnId="{E973B837-6F44-4C84-BACD-A1C7CA8EB73C}">
      <dgm:prSet/>
      <dgm:spPr/>
      <dgm:t>
        <a:bodyPr/>
        <a:lstStyle/>
        <a:p>
          <a:pPr rtl="1"/>
          <a:endParaRPr lang="he-IL"/>
        </a:p>
      </dgm:t>
    </dgm:pt>
    <dgm:pt modelId="{7C799CCC-CCA6-49C3-B073-D2B8A8B0D51D}" type="sibTrans" cxnId="{E973B837-6F44-4C84-BACD-A1C7CA8EB73C}">
      <dgm:prSet/>
      <dgm:spPr/>
      <dgm:t>
        <a:bodyPr/>
        <a:lstStyle/>
        <a:p>
          <a:pPr rtl="1"/>
          <a:endParaRPr lang="he-IL"/>
        </a:p>
      </dgm:t>
    </dgm:pt>
    <dgm:pt modelId="{CF9198DC-58D1-4A28-82FB-FA6A01136FFB}">
      <dgm:prSet custT="1"/>
      <dgm:spPr/>
      <dgm:t>
        <a:bodyPr/>
        <a:lstStyle/>
        <a:p>
          <a:pPr rtl="1">
            <a:buFont typeface="Wingdings" panose="05000000000000000000" pitchFamily="2" charset="2"/>
            <a:buChar char=""/>
          </a:pPr>
          <a:r>
            <a:rPr lang="he-IL" sz="1600" dirty="0"/>
            <a:t>מחשבה שצריך מעשה לגמור</a:t>
          </a:r>
          <a:endParaRPr lang="en-US" sz="1600" dirty="0"/>
        </a:p>
      </dgm:t>
    </dgm:pt>
    <dgm:pt modelId="{75FC9FBF-A86B-4CFD-B0DC-8C6B9EE90C8D}" type="parTrans" cxnId="{BBF250F5-F20B-40DF-9522-3BD11FFFEF47}">
      <dgm:prSet/>
      <dgm:spPr/>
      <dgm:t>
        <a:bodyPr/>
        <a:lstStyle/>
        <a:p>
          <a:pPr rtl="1"/>
          <a:endParaRPr lang="he-IL"/>
        </a:p>
      </dgm:t>
    </dgm:pt>
    <dgm:pt modelId="{0D3AD23B-9108-4F9D-840C-91CEA651B728}" type="sibTrans" cxnId="{BBF250F5-F20B-40DF-9522-3BD11FFFEF47}">
      <dgm:prSet/>
      <dgm:spPr/>
      <dgm:t>
        <a:bodyPr/>
        <a:lstStyle/>
        <a:p>
          <a:pPr rtl="1"/>
          <a:endParaRPr lang="he-IL"/>
        </a:p>
      </dgm:t>
    </dgm:pt>
    <dgm:pt modelId="{018EC757-E548-4810-8E83-553AD7296013}">
      <dgm:prSet custT="1"/>
      <dgm:spPr/>
      <dgm:t>
        <a:bodyPr/>
        <a:lstStyle/>
        <a:p>
          <a:pPr rtl="1">
            <a:buFont typeface="Wingdings" panose="05000000000000000000" pitchFamily="2" charset="2"/>
            <a:buChar char=""/>
          </a:pPr>
          <a:r>
            <a:rPr lang="he-IL" sz="1600" dirty="0"/>
            <a:t>מעשה איסור מדין מוסר</a:t>
          </a:r>
          <a:endParaRPr lang="en-US" sz="1600" dirty="0"/>
        </a:p>
      </dgm:t>
    </dgm:pt>
    <dgm:pt modelId="{6B78025B-0080-4A64-84D9-79BAE273F411}" type="parTrans" cxnId="{07E71534-1AEE-49C6-952E-DCE7C05C925D}">
      <dgm:prSet/>
      <dgm:spPr/>
      <dgm:t>
        <a:bodyPr/>
        <a:lstStyle/>
        <a:p>
          <a:pPr rtl="1"/>
          <a:endParaRPr lang="he-IL"/>
        </a:p>
      </dgm:t>
    </dgm:pt>
    <dgm:pt modelId="{C571BC41-F6D6-4B34-BFA0-76C5C95CB730}" type="sibTrans" cxnId="{07E71534-1AEE-49C6-952E-DCE7C05C925D}">
      <dgm:prSet/>
      <dgm:spPr/>
      <dgm:t>
        <a:bodyPr/>
        <a:lstStyle/>
        <a:p>
          <a:pPr rtl="1"/>
          <a:endParaRPr lang="he-IL"/>
        </a:p>
      </dgm:t>
    </dgm:pt>
    <dgm:pt modelId="{1E715660-4086-4750-9D01-B149B2D21299}">
      <dgm:prSet custT="1"/>
      <dgm:spPr/>
      <dgm:t>
        <a:bodyPr/>
        <a:lstStyle/>
        <a:p>
          <a:pPr rtl="1">
            <a:buFont typeface="Wingdings" panose="05000000000000000000" pitchFamily="2" charset="2"/>
            <a:buChar char=""/>
          </a:pPr>
          <a:r>
            <a:rPr lang="he-IL" sz="1600" dirty="0"/>
            <a:t>רבינו בחיי</a:t>
          </a:r>
          <a:endParaRPr lang="en-US" sz="1600" dirty="0"/>
        </a:p>
      </dgm:t>
    </dgm:pt>
    <dgm:pt modelId="{A702F034-9E26-4AEB-8A9F-A0F974DBA98C}" type="parTrans" cxnId="{5AC5C8BE-DEB4-4802-AFC4-A10FE12BBF25}">
      <dgm:prSet/>
      <dgm:spPr/>
      <dgm:t>
        <a:bodyPr/>
        <a:lstStyle/>
        <a:p>
          <a:pPr rtl="1"/>
          <a:endParaRPr lang="he-IL"/>
        </a:p>
      </dgm:t>
    </dgm:pt>
    <dgm:pt modelId="{9E8B4B71-5B09-41CD-B3B8-79E9337B2BAA}" type="sibTrans" cxnId="{5AC5C8BE-DEB4-4802-AFC4-A10FE12BBF25}">
      <dgm:prSet/>
      <dgm:spPr/>
      <dgm:t>
        <a:bodyPr/>
        <a:lstStyle/>
        <a:p>
          <a:pPr rtl="1"/>
          <a:endParaRPr lang="he-IL"/>
        </a:p>
      </dgm:t>
    </dgm:pt>
    <dgm:pt modelId="{E7BB4F7F-BD0D-439E-8517-2F5D2A1C7989}">
      <dgm:prSet custT="1"/>
      <dgm:spPr/>
      <dgm:t>
        <a:bodyPr/>
        <a:lstStyle/>
        <a:p>
          <a:pPr rtl="1">
            <a:buFont typeface="Wingdings" panose="05000000000000000000" pitchFamily="2" charset="2"/>
            <a:buChar char=""/>
          </a:pPr>
          <a:r>
            <a:rPr lang="he-IL" sz="1600" dirty="0"/>
            <a:t>תוס, יראים,</a:t>
          </a:r>
          <a:endParaRPr lang="en-US" sz="1600" dirty="0"/>
        </a:p>
      </dgm:t>
    </dgm:pt>
    <dgm:pt modelId="{EAA8E7DA-53F1-47A5-95DD-3DE15BF22071}" type="parTrans" cxnId="{4CA765DA-65FC-4B9A-B29A-0EA6FCF6DCD9}">
      <dgm:prSet/>
      <dgm:spPr/>
      <dgm:t>
        <a:bodyPr/>
        <a:lstStyle/>
        <a:p>
          <a:pPr rtl="1"/>
          <a:endParaRPr lang="he-IL"/>
        </a:p>
      </dgm:t>
    </dgm:pt>
    <dgm:pt modelId="{613CA5A0-25C3-4148-B145-532930A936FE}" type="sibTrans" cxnId="{4CA765DA-65FC-4B9A-B29A-0EA6FCF6DCD9}">
      <dgm:prSet/>
      <dgm:spPr/>
      <dgm:t>
        <a:bodyPr/>
        <a:lstStyle/>
        <a:p>
          <a:pPr rtl="1"/>
          <a:endParaRPr lang="he-IL"/>
        </a:p>
      </dgm:t>
    </dgm:pt>
    <dgm:pt modelId="{3B5A6F6D-E5C3-4C18-9E8E-A714202F5BCE}">
      <dgm:prSet custT="1"/>
      <dgm:spPr/>
      <dgm:t>
        <a:bodyPr/>
        <a:lstStyle/>
        <a:p>
          <a:pPr rtl="1">
            <a:buFont typeface="Wingdings" panose="05000000000000000000" pitchFamily="2" charset="2"/>
            <a:buChar char=""/>
          </a:pPr>
          <a:r>
            <a:rPr lang="he-IL" sz="1600" dirty="0"/>
            <a:t>חינוך, סמ"ק</a:t>
          </a:r>
          <a:endParaRPr lang="en-US" sz="1600" dirty="0"/>
        </a:p>
      </dgm:t>
    </dgm:pt>
    <dgm:pt modelId="{B4D00F7F-F40D-454A-B9CA-AF6DB037AB7B}" type="parTrans" cxnId="{62DFAFE9-27D9-4707-8BDB-F00A807E9AFB}">
      <dgm:prSet/>
      <dgm:spPr/>
      <dgm:t>
        <a:bodyPr/>
        <a:lstStyle/>
        <a:p>
          <a:pPr rtl="1"/>
          <a:endParaRPr lang="he-IL"/>
        </a:p>
      </dgm:t>
    </dgm:pt>
    <dgm:pt modelId="{E14496D3-48CB-4268-8B2B-05644B7CCB57}" type="sibTrans" cxnId="{62DFAFE9-27D9-4707-8BDB-F00A807E9AFB}">
      <dgm:prSet/>
      <dgm:spPr/>
      <dgm:t>
        <a:bodyPr/>
        <a:lstStyle/>
        <a:p>
          <a:pPr rtl="1"/>
          <a:endParaRPr lang="he-IL"/>
        </a:p>
      </dgm:t>
    </dgm:pt>
    <dgm:pt modelId="{E8F44666-CD58-4A7E-9236-C36662187512}">
      <dgm:prSet custT="1"/>
      <dgm:spPr/>
      <dgm:t>
        <a:bodyPr/>
        <a:lstStyle/>
        <a:p>
          <a:pPr rtl="1">
            <a:buFont typeface="Wingdings" panose="05000000000000000000" pitchFamily="2" charset="2"/>
            <a:buChar char=""/>
          </a:pPr>
          <a:r>
            <a:rPr lang="he-IL" sz="1600" dirty="0"/>
            <a:t>שפוגע </a:t>
          </a:r>
          <a:r>
            <a:rPr lang="he-IL" sz="1600" dirty="0" err="1"/>
            <a:t>בחבירו</a:t>
          </a:r>
          <a:r>
            <a:rPr lang="he-IL" sz="1600" dirty="0"/>
            <a:t> (אולי </a:t>
          </a:r>
          <a:r>
            <a:rPr lang="he-IL" sz="1600" dirty="0" err="1"/>
            <a:t>השערי</a:t>
          </a:r>
          <a:r>
            <a:rPr lang="he-IL" sz="1600" dirty="0"/>
            <a:t> תשובה)</a:t>
          </a:r>
          <a:endParaRPr lang="en-US" sz="1600" dirty="0"/>
        </a:p>
      </dgm:t>
    </dgm:pt>
    <dgm:pt modelId="{4F16C318-1F31-4889-9F44-3029444D0FD7}" type="parTrans" cxnId="{0D6C3EB9-9A13-495A-B072-80C718070053}">
      <dgm:prSet/>
      <dgm:spPr/>
      <dgm:t>
        <a:bodyPr/>
        <a:lstStyle/>
        <a:p>
          <a:pPr rtl="1"/>
          <a:endParaRPr lang="he-IL"/>
        </a:p>
      </dgm:t>
    </dgm:pt>
    <dgm:pt modelId="{CD631A96-66CA-43EF-812A-BDDEACBB46DE}" type="sibTrans" cxnId="{0D6C3EB9-9A13-495A-B072-80C718070053}">
      <dgm:prSet/>
      <dgm:spPr/>
      <dgm:t>
        <a:bodyPr/>
        <a:lstStyle/>
        <a:p>
          <a:pPr rtl="1"/>
          <a:endParaRPr lang="he-IL"/>
        </a:p>
      </dgm:t>
    </dgm:pt>
    <dgm:pt modelId="{E7753EF0-E1C3-4212-B5B5-0A42E75051CC}">
      <dgm:prSet custT="1"/>
      <dgm:spPr/>
      <dgm:t>
        <a:bodyPr/>
        <a:lstStyle/>
        <a:p>
          <a:pPr rtl="1">
            <a:buFont typeface="Wingdings" panose="05000000000000000000" pitchFamily="2" charset="2"/>
            <a:buChar char=""/>
          </a:pPr>
          <a:r>
            <a:rPr lang="he-IL" sz="1600" dirty="0"/>
            <a:t>לא תתאווה- חינוך</a:t>
          </a:r>
          <a:br>
            <a:rPr lang="en-US" sz="1600" dirty="0"/>
          </a:br>
          <a:r>
            <a:rPr lang="he-IL" sz="1600" dirty="0" err="1"/>
            <a:t>ואבהת</a:t>
          </a:r>
          <a:r>
            <a:rPr lang="he-IL" sz="1600" dirty="0"/>
            <a:t> לרעך- רבינו יונה</a:t>
          </a:r>
          <a:endParaRPr lang="en-US" sz="1600" dirty="0"/>
        </a:p>
      </dgm:t>
    </dgm:pt>
    <dgm:pt modelId="{FD50DF81-0C63-44E5-B52B-58DBB9E8E6F9}" type="parTrans" cxnId="{3EDF31B4-24BB-43B8-A1D5-8F0D0CE951C0}">
      <dgm:prSet/>
      <dgm:spPr/>
      <dgm:t>
        <a:bodyPr/>
        <a:lstStyle/>
        <a:p>
          <a:pPr rtl="1"/>
          <a:endParaRPr lang="he-IL"/>
        </a:p>
      </dgm:t>
    </dgm:pt>
    <dgm:pt modelId="{2F5C9CD2-77E9-40A2-9A87-7C078E6AB484}" type="sibTrans" cxnId="{3EDF31B4-24BB-43B8-A1D5-8F0D0CE951C0}">
      <dgm:prSet/>
      <dgm:spPr/>
      <dgm:t>
        <a:bodyPr/>
        <a:lstStyle/>
        <a:p>
          <a:pPr rtl="1"/>
          <a:endParaRPr lang="he-IL"/>
        </a:p>
      </dgm:t>
    </dgm:pt>
    <dgm:pt modelId="{3C797375-3256-42AA-BB22-B215EBFF256E}">
      <dgm:prSet custT="1"/>
      <dgm:spPr/>
      <dgm:t>
        <a:bodyPr/>
        <a:lstStyle/>
        <a:p>
          <a:pPr rtl="1">
            <a:buFont typeface="Wingdings" panose="05000000000000000000" pitchFamily="2" charset="2"/>
            <a:buChar char=""/>
          </a:pPr>
          <a:r>
            <a:rPr lang="he-IL" sz="1600" dirty="0"/>
            <a:t>ומביא לידי גזל ורציחה</a:t>
          </a:r>
          <a:endParaRPr lang="en-US" sz="1600" dirty="0"/>
        </a:p>
      </dgm:t>
    </dgm:pt>
    <dgm:pt modelId="{85D68B0E-CE7F-446D-803A-FFAE2A21BA18}" type="parTrans" cxnId="{DC561C25-32E6-43AA-BBB3-2215952647F4}">
      <dgm:prSet/>
      <dgm:spPr/>
    </dgm:pt>
    <dgm:pt modelId="{DE7F3B2A-9B23-40DA-AFEF-1E6C27F89275}" type="sibTrans" cxnId="{DC561C25-32E6-43AA-BBB3-2215952647F4}">
      <dgm:prSet/>
      <dgm:spPr/>
    </dgm:pt>
    <dgm:pt modelId="{A5C090D5-3D77-435C-B9BE-FED9F4E3CAE1}">
      <dgm:prSet custT="1"/>
      <dgm:spPr/>
      <dgm:t>
        <a:bodyPr/>
        <a:lstStyle/>
        <a:p>
          <a:pPr rtl="1">
            <a:buFont typeface="Wingdings" panose="05000000000000000000" pitchFamily="2" charset="2"/>
            <a:buChar char=""/>
          </a:pPr>
          <a:r>
            <a:rPr lang="he-IL" sz="1600" dirty="0"/>
            <a:t>חסרון אמונה בה' והשגחתו</a:t>
          </a:r>
          <a:endParaRPr lang="en-US" sz="1600" dirty="0"/>
        </a:p>
      </dgm:t>
    </dgm:pt>
    <dgm:pt modelId="{74F35089-EEC3-4BDD-A1D8-6D758ADDDBB6}" type="parTrans" cxnId="{72AA5A24-FCEA-4AA2-9895-C0B6CEB0C8AD}">
      <dgm:prSet/>
      <dgm:spPr/>
    </dgm:pt>
    <dgm:pt modelId="{8DC3EAD5-9382-422E-AA8B-A764D3E01357}" type="sibTrans" cxnId="{72AA5A24-FCEA-4AA2-9895-C0B6CEB0C8AD}">
      <dgm:prSet/>
      <dgm:spPr/>
    </dgm:pt>
    <dgm:pt modelId="{331FA9BC-5FFA-4C7E-B3A6-C409C4ECD727}">
      <dgm:prSet custT="1"/>
      <dgm:spPr/>
      <dgm:t>
        <a:bodyPr/>
        <a:lstStyle/>
        <a:p>
          <a:pPr rtl="1">
            <a:buFont typeface="Wingdings" panose="05000000000000000000" pitchFamily="2" charset="2"/>
            <a:buChar char=""/>
          </a:pPr>
          <a:r>
            <a:rPr lang="he-IL" sz="1600" dirty="0"/>
            <a:t>חסרון ביראת השם</a:t>
          </a:r>
          <a:endParaRPr lang="en-US" sz="1600" dirty="0"/>
        </a:p>
      </dgm:t>
    </dgm:pt>
    <dgm:pt modelId="{4EEB304E-99CD-4527-864E-F659557AE68F}" type="parTrans" cxnId="{5A339031-A600-442F-A13D-8F04956F71B2}">
      <dgm:prSet/>
      <dgm:spPr/>
    </dgm:pt>
    <dgm:pt modelId="{F021BA3E-DAEB-49F7-8104-88C8A136F63C}" type="sibTrans" cxnId="{5A339031-A600-442F-A13D-8F04956F71B2}">
      <dgm:prSet/>
      <dgm:spPr/>
    </dgm:pt>
    <dgm:pt modelId="{3C9DB77F-DD13-40C0-8FC1-260115D299E5}">
      <dgm:prSet custT="1"/>
      <dgm:spPr/>
      <dgm:t>
        <a:bodyPr/>
        <a:lstStyle/>
        <a:p>
          <a:pPr rtl="1">
            <a:buFont typeface="Wingdings" panose="05000000000000000000" pitchFamily="2" charset="2"/>
            <a:buChar char=""/>
          </a:pPr>
          <a:r>
            <a:rPr lang="he-IL" sz="1600" dirty="0"/>
            <a:t>פוגע בעצמו, שעושה עצמו אדם רע</a:t>
          </a:r>
          <a:endParaRPr lang="en-US" sz="1600" dirty="0"/>
        </a:p>
      </dgm:t>
    </dgm:pt>
    <dgm:pt modelId="{7D1BFBF4-EC3D-4007-8507-88E1429E6B37}" type="parTrans" cxnId="{C910E1F1-CA2A-4335-80EC-A0E2983AD96C}">
      <dgm:prSet/>
      <dgm:spPr/>
    </dgm:pt>
    <dgm:pt modelId="{7B986608-5BA2-4706-9F70-5B2E23EB6DC0}" type="sibTrans" cxnId="{C910E1F1-CA2A-4335-80EC-A0E2983AD96C}">
      <dgm:prSet/>
      <dgm:spPr/>
    </dgm:pt>
    <dgm:pt modelId="{2694B8D9-9CEF-4018-B2A8-C3E0B7BFA6BE}" type="pres">
      <dgm:prSet presAssocID="{F68E313C-0987-4738-BDFC-D3B77121AA3A}" presName="hierChild1" presStyleCnt="0">
        <dgm:presLayoutVars>
          <dgm:chPref val="1"/>
          <dgm:dir val="rev"/>
          <dgm:animOne val="branch"/>
          <dgm:animLvl val="lvl"/>
          <dgm:resizeHandles/>
        </dgm:presLayoutVars>
      </dgm:prSet>
      <dgm:spPr/>
    </dgm:pt>
    <dgm:pt modelId="{CFBB78BA-C8F6-4578-9D6F-CB4E95267528}" type="pres">
      <dgm:prSet presAssocID="{8C3A4CDA-E0D2-4F33-85DF-91A4F48C1E6A}" presName="hierRoot1" presStyleCnt="0"/>
      <dgm:spPr/>
    </dgm:pt>
    <dgm:pt modelId="{1D1E588E-D117-4AE1-96E8-517457736316}" type="pres">
      <dgm:prSet presAssocID="{8C3A4CDA-E0D2-4F33-85DF-91A4F48C1E6A}" presName="composite" presStyleCnt="0"/>
      <dgm:spPr/>
    </dgm:pt>
    <dgm:pt modelId="{5D7EE416-382D-432D-9713-F8DFA81B17BB}" type="pres">
      <dgm:prSet presAssocID="{8C3A4CDA-E0D2-4F33-85DF-91A4F48C1E6A}" presName="background" presStyleLbl="node0" presStyleIdx="0" presStyleCnt="1"/>
      <dgm:spPr/>
    </dgm:pt>
    <dgm:pt modelId="{DE2E5110-A3D7-45B4-AD6E-C18F798451B6}" type="pres">
      <dgm:prSet presAssocID="{8C3A4CDA-E0D2-4F33-85DF-91A4F48C1E6A}" presName="text" presStyleLbl="fgAcc0" presStyleIdx="0" presStyleCnt="1">
        <dgm:presLayoutVars>
          <dgm:chPref val="3"/>
        </dgm:presLayoutVars>
      </dgm:prSet>
      <dgm:spPr/>
    </dgm:pt>
    <dgm:pt modelId="{A6425CC1-1047-4552-B7B9-7AF075647D0B}" type="pres">
      <dgm:prSet presAssocID="{8C3A4CDA-E0D2-4F33-85DF-91A4F48C1E6A}" presName="hierChild2" presStyleCnt="0"/>
      <dgm:spPr/>
    </dgm:pt>
    <dgm:pt modelId="{E078E7C9-0E86-4606-8FA2-A06C54C31D7B}" type="pres">
      <dgm:prSet presAssocID="{35E472C3-A32A-4039-9993-59520812CA0D}" presName="Name10" presStyleLbl="parChTrans1D2" presStyleIdx="0" presStyleCnt="2"/>
      <dgm:spPr/>
    </dgm:pt>
    <dgm:pt modelId="{3AFD3603-6910-4852-973C-E080467C15AE}" type="pres">
      <dgm:prSet presAssocID="{58DA8A8D-851E-44B1-BBF6-5B51C539B270}" presName="hierRoot2" presStyleCnt="0"/>
      <dgm:spPr/>
    </dgm:pt>
    <dgm:pt modelId="{CFCB2A27-92D0-4274-B4C5-41765E76C706}" type="pres">
      <dgm:prSet presAssocID="{58DA8A8D-851E-44B1-BBF6-5B51C539B270}" presName="composite2" presStyleCnt="0"/>
      <dgm:spPr/>
    </dgm:pt>
    <dgm:pt modelId="{EC58CDE7-7795-4BD3-8DFE-512B3DB29681}" type="pres">
      <dgm:prSet presAssocID="{58DA8A8D-851E-44B1-BBF6-5B51C539B270}" presName="background2" presStyleLbl="node2" presStyleIdx="0" presStyleCnt="2"/>
      <dgm:spPr/>
    </dgm:pt>
    <dgm:pt modelId="{39668370-C6FB-4EDF-A079-EC39F0E807EA}" type="pres">
      <dgm:prSet presAssocID="{58DA8A8D-851E-44B1-BBF6-5B51C539B270}" presName="text2" presStyleLbl="fgAcc2" presStyleIdx="0" presStyleCnt="2">
        <dgm:presLayoutVars>
          <dgm:chPref val="3"/>
        </dgm:presLayoutVars>
      </dgm:prSet>
      <dgm:spPr/>
    </dgm:pt>
    <dgm:pt modelId="{4FA3AEFB-CEBB-44FE-AFEF-493CBC3C3732}" type="pres">
      <dgm:prSet presAssocID="{58DA8A8D-851E-44B1-BBF6-5B51C539B270}" presName="hierChild3" presStyleCnt="0"/>
      <dgm:spPr/>
    </dgm:pt>
    <dgm:pt modelId="{4B5D44A1-2A4E-4464-84EE-4F574EF324A5}" type="pres">
      <dgm:prSet presAssocID="{DC6382AE-D3E8-4EDA-B560-0501217EFF7E}" presName="Name17" presStyleLbl="parChTrans1D3" presStyleIdx="0" presStyleCnt="5"/>
      <dgm:spPr/>
    </dgm:pt>
    <dgm:pt modelId="{35425B49-D4C6-45AE-AB0C-B4AF1CA59529}" type="pres">
      <dgm:prSet presAssocID="{26FE85E1-66EB-41F1-B07E-867934768C53}" presName="hierRoot3" presStyleCnt="0"/>
      <dgm:spPr/>
    </dgm:pt>
    <dgm:pt modelId="{99FD4637-C79D-4443-8ABF-AD7585AB0A5A}" type="pres">
      <dgm:prSet presAssocID="{26FE85E1-66EB-41F1-B07E-867934768C53}" presName="composite3" presStyleCnt="0"/>
      <dgm:spPr/>
    </dgm:pt>
    <dgm:pt modelId="{C4299139-97D6-4F62-B702-82A58C8FD8E9}" type="pres">
      <dgm:prSet presAssocID="{26FE85E1-66EB-41F1-B07E-867934768C53}" presName="background3" presStyleLbl="node3" presStyleIdx="0" presStyleCnt="5"/>
      <dgm:spPr/>
    </dgm:pt>
    <dgm:pt modelId="{0B9BE81A-F3D6-465C-88C7-10180E605B7B}" type="pres">
      <dgm:prSet presAssocID="{26FE85E1-66EB-41F1-B07E-867934768C53}" presName="text3" presStyleLbl="fgAcc3" presStyleIdx="0" presStyleCnt="5">
        <dgm:presLayoutVars>
          <dgm:chPref val="3"/>
        </dgm:presLayoutVars>
      </dgm:prSet>
      <dgm:spPr/>
    </dgm:pt>
    <dgm:pt modelId="{C4F289A3-CC8C-43D9-9797-5D08C4B538DB}" type="pres">
      <dgm:prSet presAssocID="{26FE85E1-66EB-41F1-B07E-867934768C53}" presName="hierChild4" presStyleCnt="0"/>
      <dgm:spPr/>
    </dgm:pt>
    <dgm:pt modelId="{D78A55BA-5800-4E97-8087-8F6A36EE45B6}" type="pres">
      <dgm:prSet presAssocID="{EAA8E7DA-53F1-47A5-95DD-3DE15BF22071}" presName="Name23" presStyleLbl="parChTrans1D4" presStyleIdx="0" presStyleCnt="9"/>
      <dgm:spPr/>
    </dgm:pt>
    <dgm:pt modelId="{5047E40A-28C0-496C-A1CE-71A9B771CB2C}" type="pres">
      <dgm:prSet presAssocID="{E7BB4F7F-BD0D-439E-8517-2F5D2A1C7989}" presName="hierRoot4" presStyleCnt="0"/>
      <dgm:spPr/>
    </dgm:pt>
    <dgm:pt modelId="{063DAE5D-A03D-4BAE-9CB0-DE41B990306B}" type="pres">
      <dgm:prSet presAssocID="{E7BB4F7F-BD0D-439E-8517-2F5D2A1C7989}" presName="composite4" presStyleCnt="0"/>
      <dgm:spPr/>
    </dgm:pt>
    <dgm:pt modelId="{3D836938-BB6E-4C42-8DC8-8753CAD7347C}" type="pres">
      <dgm:prSet presAssocID="{E7BB4F7F-BD0D-439E-8517-2F5D2A1C7989}" presName="background4" presStyleLbl="node4" presStyleIdx="0" presStyleCnt="9"/>
      <dgm:spPr/>
    </dgm:pt>
    <dgm:pt modelId="{55071F9D-3D64-4FF0-B2BE-6B6ADBEAA9FC}" type="pres">
      <dgm:prSet presAssocID="{E7BB4F7F-BD0D-439E-8517-2F5D2A1C7989}" presName="text4" presStyleLbl="fgAcc4" presStyleIdx="0" presStyleCnt="9">
        <dgm:presLayoutVars>
          <dgm:chPref val="3"/>
        </dgm:presLayoutVars>
      </dgm:prSet>
      <dgm:spPr/>
    </dgm:pt>
    <dgm:pt modelId="{B529E8FC-E684-4927-A7A8-AF68F01F9022}" type="pres">
      <dgm:prSet presAssocID="{E7BB4F7F-BD0D-439E-8517-2F5D2A1C7989}" presName="hierChild5" presStyleCnt="0"/>
      <dgm:spPr/>
    </dgm:pt>
    <dgm:pt modelId="{708FE69B-0A04-4DC9-949F-9AE18D1425A7}" type="pres">
      <dgm:prSet presAssocID="{B7870B36-8ECC-4D7F-B884-389C6AC65C19}" presName="Name17" presStyleLbl="parChTrans1D3" presStyleIdx="1" presStyleCnt="5"/>
      <dgm:spPr/>
    </dgm:pt>
    <dgm:pt modelId="{066EE018-8905-4EB5-846D-E277B66FB29D}" type="pres">
      <dgm:prSet presAssocID="{5F95CF70-0233-4FBB-A930-580A71DA2BEA}" presName="hierRoot3" presStyleCnt="0"/>
      <dgm:spPr/>
    </dgm:pt>
    <dgm:pt modelId="{A54E7241-4217-4ED5-8287-10177DC8AD39}" type="pres">
      <dgm:prSet presAssocID="{5F95CF70-0233-4FBB-A930-580A71DA2BEA}" presName="composite3" presStyleCnt="0"/>
      <dgm:spPr/>
    </dgm:pt>
    <dgm:pt modelId="{24455DF5-4282-4058-9F89-8EFFFD936811}" type="pres">
      <dgm:prSet presAssocID="{5F95CF70-0233-4FBB-A930-580A71DA2BEA}" presName="background3" presStyleLbl="node3" presStyleIdx="1" presStyleCnt="5"/>
      <dgm:spPr/>
    </dgm:pt>
    <dgm:pt modelId="{272CAC71-FAB9-4391-BF93-6AD95821D953}" type="pres">
      <dgm:prSet presAssocID="{5F95CF70-0233-4FBB-A930-580A71DA2BEA}" presName="text3" presStyleLbl="fgAcc3" presStyleIdx="1" presStyleCnt="5">
        <dgm:presLayoutVars>
          <dgm:chPref val="3"/>
        </dgm:presLayoutVars>
      </dgm:prSet>
      <dgm:spPr/>
    </dgm:pt>
    <dgm:pt modelId="{15EAC99B-3A81-4265-8BE0-3162FAB40193}" type="pres">
      <dgm:prSet presAssocID="{5F95CF70-0233-4FBB-A930-580A71DA2BEA}" presName="hierChild4" presStyleCnt="0"/>
      <dgm:spPr/>
    </dgm:pt>
    <dgm:pt modelId="{7B4C2B97-50E8-4102-8C76-607234B9038F}" type="pres">
      <dgm:prSet presAssocID="{A702F034-9E26-4AEB-8A9F-A0F974DBA98C}" presName="Name23" presStyleLbl="parChTrans1D4" presStyleIdx="1" presStyleCnt="9"/>
      <dgm:spPr/>
    </dgm:pt>
    <dgm:pt modelId="{8524461E-2A0D-41E5-905B-EFEF55FAF94A}" type="pres">
      <dgm:prSet presAssocID="{1E715660-4086-4750-9D01-B149B2D21299}" presName="hierRoot4" presStyleCnt="0"/>
      <dgm:spPr/>
    </dgm:pt>
    <dgm:pt modelId="{874BD1C7-06C4-4694-B924-7943BFB0321C}" type="pres">
      <dgm:prSet presAssocID="{1E715660-4086-4750-9D01-B149B2D21299}" presName="composite4" presStyleCnt="0"/>
      <dgm:spPr/>
    </dgm:pt>
    <dgm:pt modelId="{664A52EB-0371-4A56-A557-8C249AD97434}" type="pres">
      <dgm:prSet presAssocID="{1E715660-4086-4750-9D01-B149B2D21299}" presName="background4" presStyleLbl="node4" presStyleIdx="1" presStyleCnt="9"/>
      <dgm:spPr/>
    </dgm:pt>
    <dgm:pt modelId="{6646E02E-39E9-4265-A652-42A516594132}" type="pres">
      <dgm:prSet presAssocID="{1E715660-4086-4750-9D01-B149B2D21299}" presName="text4" presStyleLbl="fgAcc4" presStyleIdx="1" presStyleCnt="9">
        <dgm:presLayoutVars>
          <dgm:chPref val="3"/>
        </dgm:presLayoutVars>
      </dgm:prSet>
      <dgm:spPr/>
    </dgm:pt>
    <dgm:pt modelId="{ECC0ACD2-CE06-41E6-962D-0676116FA939}" type="pres">
      <dgm:prSet presAssocID="{1E715660-4086-4750-9D01-B149B2D21299}" presName="hierChild5" presStyleCnt="0"/>
      <dgm:spPr/>
    </dgm:pt>
    <dgm:pt modelId="{EB89834B-AFD2-4840-BA90-8816768FF6A2}" type="pres">
      <dgm:prSet presAssocID="{85D68B0E-CE7F-446D-803A-FFAE2A21BA18}" presName="Name23" presStyleLbl="parChTrans1D4" presStyleIdx="2" presStyleCnt="9"/>
      <dgm:spPr/>
    </dgm:pt>
    <dgm:pt modelId="{89F140EA-B782-4522-8C98-6BEA5A1B6923}" type="pres">
      <dgm:prSet presAssocID="{3C797375-3256-42AA-BB22-B215EBFF256E}" presName="hierRoot4" presStyleCnt="0"/>
      <dgm:spPr/>
    </dgm:pt>
    <dgm:pt modelId="{44B12387-BDDE-44AF-A27D-E5646AD6C90C}" type="pres">
      <dgm:prSet presAssocID="{3C797375-3256-42AA-BB22-B215EBFF256E}" presName="composite4" presStyleCnt="0"/>
      <dgm:spPr/>
    </dgm:pt>
    <dgm:pt modelId="{73112627-D058-4C46-ADD2-9CE872013027}" type="pres">
      <dgm:prSet presAssocID="{3C797375-3256-42AA-BB22-B215EBFF256E}" presName="background4" presStyleLbl="node4" presStyleIdx="2" presStyleCnt="9"/>
      <dgm:spPr/>
    </dgm:pt>
    <dgm:pt modelId="{C953C333-B735-45A7-8355-5A8F243A4B90}" type="pres">
      <dgm:prSet presAssocID="{3C797375-3256-42AA-BB22-B215EBFF256E}" presName="text4" presStyleLbl="fgAcc4" presStyleIdx="2" presStyleCnt="9">
        <dgm:presLayoutVars>
          <dgm:chPref val="3"/>
        </dgm:presLayoutVars>
      </dgm:prSet>
      <dgm:spPr/>
    </dgm:pt>
    <dgm:pt modelId="{DA27897A-3622-4EF0-9ED3-20909D3E2E4C}" type="pres">
      <dgm:prSet presAssocID="{3C797375-3256-42AA-BB22-B215EBFF256E}" presName="hierChild5" presStyleCnt="0"/>
      <dgm:spPr/>
    </dgm:pt>
    <dgm:pt modelId="{DEA0839A-A7A8-476C-8CD2-D8C735F514C2}" type="pres">
      <dgm:prSet presAssocID="{EF34976E-827E-4848-BBCF-88A5BD96D9A7}" presName="Name10" presStyleLbl="parChTrans1D2" presStyleIdx="1" presStyleCnt="2"/>
      <dgm:spPr/>
    </dgm:pt>
    <dgm:pt modelId="{7267109A-3AE6-4302-80D4-1F0B5A80E4F4}" type="pres">
      <dgm:prSet presAssocID="{B9CF2FC4-068D-4CA7-BF98-B2B2983FC6BC}" presName="hierRoot2" presStyleCnt="0"/>
      <dgm:spPr/>
    </dgm:pt>
    <dgm:pt modelId="{CC96A05A-DE62-4778-A7BB-C28AD80622E5}" type="pres">
      <dgm:prSet presAssocID="{B9CF2FC4-068D-4CA7-BF98-B2B2983FC6BC}" presName="composite2" presStyleCnt="0"/>
      <dgm:spPr/>
    </dgm:pt>
    <dgm:pt modelId="{FDFAA2F2-080C-4CAD-8166-6F3F2035995C}" type="pres">
      <dgm:prSet presAssocID="{B9CF2FC4-068D-4CA7-BF98-B2B2983FC6BC}" presName="background2" presStyleLbl="node2" presStyleIdx="1" presStyleCnt="2"/>
      <dgm:spPr/>
    </dgm:pt>
    <dgm:pt modelId="{2630F37F-E32F-437E-937F-E7FBB157081F}" type="pres">
      <dgm:prSet presAssocID="{B9CF2FC4-068D-4CA7-BF98-B2B2983FC6BC}" presName="text2" presStyleLbl="fgAcc2" presStyleIdx="1" presStyleCnt="2">
        <dgm:presLayoutVars>
          <dgm:chPref val="3"/>
        </dgm:presLayoutVars>
      </dgm:prSet>
      <dgm:spPr/>
    </dgm:pt>
    <dgm:pt modelId="{8A5E5D84-B017-4110-8088-FA9983C71B90}" type="pres">
      <dgm:prSet presAssocID="{B9CF2FC4-068D-4CA7-BF98-B2B2983FC6BC}" presName="hierChild3" presStyleCnt="0"/>
      <dgm:spPr/>
    </dgm:pt>
    <dgm:pt modelId="{FB72D824-6FDF-4CFF-A3C3-67DC14A3D737}" type="pres">
      <dgm:prSet presAssocID="{B47330B5-2C10-4A85-8751-0B01C8331522}" presName="Name17" presStyleLbl="parChTrans1D3" presStyleIdx="2" presStyleCnt="5"/>
      <dgm:spPr/>
    </dgm:pt>
    <dgm:pt modelId="{C89EAB7C-12C0-4CAF-8132-2DB3BF861B4C}" type="pres">
      <dgm:prSet presAssocID="{BA8BCB4B-BE87-405A-96B0-98DCDE765A8C}" presName="hierRoot3" presStyleCnt="0"/>
      <dgm:spPr/>
    </dgm:pt>
    <dgm:pt modelId="{A0B8B3E8-88CB-4E94-A332-278501D2022D}" type="pres">
      <dgm:prSet presAssocID="{BA8BCB4B-BE87-405A-96B0-98DCDE765A8C}" presName="composite3" presStyleCnt="0"/>
      <dgm:spPr/>
    </dgm:pt>
    <dgm:pt modelId="{43F642C7-95A7-4FFB-B60C-1D9BA11CEB55}" type="pres">
      <dgm:prSet presAssocID="{BA8BCB4B-BE87-405A-96B0-98DCDE765A8C}" presName="background3" presStyleLbl="node3" presStyleIdx="2" presStyleCnt="5"/>
      <dgm:spPr/>
    </dgm:pt>
    <dgm:pt modelId="{88BA3B9F-D0C6-4D62-8E9A-DBAF90A91B60}" type="pres">
      <dgm:prSet presAssocID="{BA8BCB4B-BE87-405A-96B0-98DCDE765A8C}" presName="text3" presStyleLbl="fgAcc3" presStyleIdx="2" presStyleCnt="5">
        <dgm:presLayoutVars>
          <dgm:chPref val="3"/>
        </dgm:presLayoutVars>
      </dgm:prSet>
      <dgm:spPr/>
    </dgm:pt>
    <dgm:pt modelId="{092C993B-4D4E-486B-A831-156415153D53}" type="pres">
      <dgm:prSet presAssocID="{BA8BCB4B-BE87-405A-96B0-98DCDE765A8C}" presName="hierChild4" presStyleCnt="0"/>
      <dgm:spPr/>
    </dgm:pt>
    <dgm:pt modelId="{BF3ABA6E-28B0-4ECC-AC8C-056B070AD348}" type="pres">
      <dgm:prSet presAssocID="{FD50DF81-0C63-44E5-B52B-58DBB9E8E6F9}" presName="Name23" presStyleLbl="parChTrans1D4" presStyleIdx="3" presStyleCnt="9"/>
      <dgm:spPr/>
    </dgm:pt>
    <dgm:pt modelId="{69CF9083-104B-4D38-94EA-2A1EFCDFDF1A}" type="pres">
      <dgm:prSet presAssocID="{E7753EF0-E1C3-4212-B5B5-0A42E75051CC}" presName="hierRoot4" presStyleCnt="0"/>
      <dgm:spPr/>
    </dgm:pt>
    <dgm:pt modelId="{38357563-9CEB-4DB8-B98D-66DF8F805A30}" type="pres">
      <dgm:prSet presAssocID="{E7753EF0-E1C3-4212-B5B5-0A42E75051CC}" presName="composite4" presStyleCnt="0"/>
      <dgm:spPr/>
    </dgm:pt>
    <dgm:pt modelId="{F0D54250-7094-414A-A9C3-2E1576BAC8AB}" type="pres">
      <dgm:prSet presAssocID="{E7753EF0-E1C3-4212-B5B5-0A42E75051CC}" presName="background4" presStyleLbl="node4" presStyleIdx="3" presStyleCnt="9"/>
      <dgm:spPr/>
    </dgm:pt>
    <dgm:pt modelId="{637560C7-A5F6-4390-8AA4-E5D3818DBFBD}" type="pres">
      <dgm:prSet presAssocID="{E7753EF0-E1C3-4212-B5B5-0A42E75051CC}" presName="text4" presStyleLbl="fgAcc4" presStyleIdx="3" presStyleCnt="9">
        <dgm:presLayoutVars>
          <dgm:chPref val="3"/>
        </dgm:presLayoutVars>
      </dgm:prSet>
      <dgm:spPr/>
    </dgm:pt>
    <dgm:pt modelId="{EDCDFDEE-8B41-4CB0-88DC-2EDFFED90978}" type="pres">
      <dgm:prSet presAssocID="{E7753EF0-E1C3-4212-B5B5-0A42E75051CC}" presName="hierChild5" presStyleCnt="0"/>
      <dgm:spPr/>
    </dgm:pt>
    <dgm:pt modelId="{6997BD57-4AF5-4662-A38F-F1E3351A59EB}" type="pres">
      <dgm:prSet presAssocID="{74F35089-EEC3-4BDD-A1D8-6D758ADDDBB6}" presName="Name23" presStyleLbl="parChTrans1D4" presStyleIdx="4" presStyleCnt="9"/>
      <dgm:spPr/>
    </dgm:pt>
    <dgm:pt modelId="{696EB44A-A34B-44EE-A0D7-0E3ECBBF8065}" type="pres">
      <dgm:prSet presAssocID="{A5C090D5-3D77-435C-B9BE-FED9F4E3CAE1}" presName="hierRoot4" presStyleCnt="0"/>
      <dgm:spPr/>
    </dgm:pt>
    <dgm:pt modelId="{67E6115B-11FF-420B-A92A-D74380426E2C}" type="pres">
      <dgm:prSet presAssocID="{A5C090D5-3D77-435C-B9BE-FED9F4E3CAE1}" presName="composite4" presStyleCnt="0"/>
      <dgm:spPr/>
    </dgm:pt>
    <dgm:pt modelId="{0A553750-B7A7-4D6B-9889-2D2216850C4F}" type="pres">
      <dgm:prSet presAssocID="{A5C090D5-3D77-435C-B9BE-FED9F4E3CAE1}" presName="background4" presStyleLbl="node4" presStyleIdx="4" presStyleCnt="9"/>
      <dgm:spPr/>
    </dgm:pt>
    <dgm:pt modelId="{9BA40290-568E-4537-AF59-B0487967F717}" type="pres">
      <dgm:prSet presAssocID="{A5C090D5-3D77-435C-B9BE-FED9F4E3CAE1}" presName="text4" presStyleLbl="fgAcc4" presStyleIdx="4" presStyleCnt="9">
        <dgm:presLayoutVars>
          <dgm:chPref val="3"/>
        </dgm:presLayoutVars>
      </dgm:prSet>
      <dgm:spPr/>
    </dgm:pt>
    <dgm:pt modelId="{A73C8AE1-52C5-4B8D-B14B-478B5F8EEC61}" type="pres">
      <dgm:prSet presAssocID="{A5C090D5-3D77-435C-B9BE-FED9F4E3CAE1}" presName="hierChild5" presStyleCnt="0"/>
      <dgm:spPr/>
    </dgm:pt>
    <dgm:pt modelId="{5294407F-5E7E-4A0A-BE11-57675A0160A0}" type="pres">
      <dgm:prSet presAssocID="{4EEB304E-99CD-4527-864E-F659557AE68F}" presName="Name23" presStyleLbl="parChTrans1D4" presStyleIdx="5" presStyleCnt="9"/>
      <dgm:spPr/>
    </dgm:pt>
    <dgm:pt modelId="{ADCECBEB-2DD7-426F-9C57-F25E314D079D}" type="pres">
      <dgm:prSet presAssocID="{331FA9BC-5FFA-4C7E-B3A6-C409C4ECD727}" presName="hierRoot4" presStyleCnt="0"/>
      <dgm:spPr/>
    </dgm:pt>
    <dgm:pt modelId="{E75714CC-2A60-4F39-8FF0-2D3C11973D3C}" type="pres">
      <dgm:prSet presAssocID="{331FA9BC-5FFA-4C7E-B3A6-C409C4ECD727}" presName="composite4" presStyleCnt="0"/>
      <dgm:spPr/>
    </dgm:pt>
    <dgm:pt modelId="{EAB4D5D0-92C4-46C3-8B09-67F1D48520E6}" type="pres">
      <dgm:prSet presAssocID="{331FA9BC-5FFA-4C7E-B3A6-C409C4ECD727}" presName="background4" presStyleLbl="node4" presStyleIdx="5" presStyleCnt="9"/>
      <dgm:spPr/>
    </dgm:pt>
    <dgm:pt modelId="{90D080AB-A9AD-4DD7-A5AA-06DF73D689E2}" type="pres">
      <dgm:prSet presAssocID="{331FA9BC-5FFA-4C7E-B3A6-C409C4ECD727}" presName="text4" presStyleLbl="fgAcc4" presStyleIdx="5" presStyleCnt="9">
        <dgm:presLayoutVars>
          <dgm:chPref val="3"/>
        </dgm:presLayoutVars>
      </dgm:prSet>
      <dgm:spPr/>
    </dgm:pt>
    <dgm:pt modelId="{23A0DD1C-8FA4-4BC7-B4F4-F270FF726DB5}" type="pres">
      <dgm:prSet presAssocID="{331FA9BC-5FFA-4C7E-B3A6-C409C4ECD727}" presName="hierChild5" presStyleCnt="0"/>
      <dgm:spPr/>
    </dgm:pt>
    <dgm:pt modelId="{AE6DA32A-46B3-4A88-8B83-F4082B6BF637}" type="pres">
      <dgm:prSet presAssocID="{75FC9FBF-A86B-4CFD-B0DC-8C6B9EE90C8D}" presName="Name17" presStyleLbl="parChTrans1D3" presStyleIdx="3" presStyleCnt="5"/>
      <dgm:spPr/>
    </dgm:pt>
    <dgm:pt modelId="{E89529F1-94F4-4B90-9611-058A978D38EE}" type="pres">
      <dgm:prSet presAssocID="{CF9198DC-58D1-4A28-82FB-FA6A01136FFB}" presName="hierRoot3" presStyleCnt="0"/>
      <dgm:spPr/>
    </dgm:pt>
    <dgm:pt modelId="{C8E71E01-3349-437A-97F4-DCB90963EE39}" type="pres">
      <dgm:prSet presAssocID="{CF9198DC-58D1-4A28-82FB-FA6A01136FFB}" presName="composite3" presStyleCnt="0"/>
      <dgm:spPr/>
    </dgm:pt>
    <dgm:pt modelId="{56B84AF0-E526-4548-AAC8-DAC37EE52DBF}" type="pres">
      <dgm:prSet presAssocID="{CF9198DC-58D1-4A28-82FB-FA6A01136FFB}" presName="background3" presStyleLbl="node3" presStyleIdx="3" presStyleCnt="5"/>
      <dgm:spPr/>
    </dgm:pt>
    <dgm:pt modelId="{939DD6CA-B7A4-4793-A6B5-AE2EDB9297C0}" type="pres">
      <dgm:prSet presAssocID="{CF9198DC-58D1-4A28-82FB-FA6A01136FFB}" presName="text3" presStyleLbl="fgAcc3" presStyleIdx="3" presStyleCnt="5">
        <dgm:presLayoutVars>
          <dgm:chPref val="3"/>
        </dgm:presLayoutVars>
      </dgm:prSet>
      <dgm:spPr/>
    </dgm:pt>
    <dgm:pt modelId="{4EE85E10-4505-4A0E-8E61-FC8A8D8F42C5}" type="pres">
      <dgm:prSet presAssocID="{CF9198DC-58D1-4A28-82FB-FA6A01136FFB}" presName="hierChild4" presStyleCnt="0"/>
      <dgm:spPr/>
    </dgm:pt>
    <dgm:pt modelId="{A4A173C6-2263-47DF-946B-E72A1EE6C31A}" type="pres">
      <dgm:prSet presAssocID="{B4D00F7F-F40D-454A-B9CA-AF6DB037AB7B}" presName="Name23" presStyleLbl="parChTrans1D4" presStyleIdx="6" presStyleCnt="9"/>
      <dgm:spPr/>
    </dgm:pt>
    <dgm:pt modelId="{D39BFCD2-78AA-4B94-83BE-FEDB3B8E63F4}" type="pres">
      <dgm:prSet presAssocID="{3B5A6F6D-E5C3-4C18-9E8E-A714202F5BCE}" presName="hierRoot4" presStyleCnt="0"/>
      <dgm:spPr/>
    </dgm:pt>
    <dgm:pt modelId="{8E5AA2D6-A89E-4E2B-9D7D-6B6DF876FFF3}" type="pres">
      <dgm:prSet presAssocID="{3B5A6F6D-E5C3-4C18-9E8E-A714202F5BCE}" presName="composite4" presStyleCnt="0"/>
      <dgm:spPr/>
    </dgm:pt>
    <dgm:pt modelId="{C8EFC0E3-7D73-4BF2-84AF-8A3A61117DBC}" type="pres">
      <dgm:prSet presAssocID="{3B5A6F6D-E5C3-4C18-9E8E-A714202F5BCE}" presName="background4" presStyleLbl="node4" presStyleIdx="6" presStyleCnt="9"/>
      <dgm:spPr/>
    </dgm:pt>
    <dgm:pt modelId="{8FF03690-87A9-40AF-9FC8-122C86EFE952}" type="pres">
      <dgm:prSet presAssocID="{3B5A6F6D-E5C3-4C18-9E8E-A714202F5BCE}" presName="text4" presStyleLbl="fgAcc4" presStyleIdx="6" presStyleCnt="9">
        <dgm:presLayoutVars>
          <dgm:chPref val="3"/>
        </dgm:presLayoutVars>
      </dgm:prSet>
      <dgm:spPr/>
    </dgm:pt>
    <dgm:pt modelId="{7F955D98-9DDA-49F5-9FC7-60A8E7700F9E}" type="pres">
      <dgm:prSet presAssocID="{3B5A6F6D-E5C3-4C18-9E8E-A714202F5BCE}" presName="hierChild5" presStyleCnt="0"/>
      <dgm:spPr/>
    </dgm:pt>
    <dgm:pt modelId="{141F9D0C-F2A4-4BC4-A693-34604345394D}" type="pres">
      <dgm:prSet presAssocID="{7D1BFBF4-EC3D-4007-8507-88E1429E6B37}" presName="Name23" presStyleLbl="parChTrans1D4" presStyleIdx="7" presStyleCnt="9"/>
      <dgm:spPr/>
    </dgm:pt>
    <dgm:pt modelId="{AB4F4204-95C0-4469-AA89-53A52EA64301}" type="pres">
      <dgm:prSet presAssocID="{3C9DB77F-DD13-40C0-8FC1-260115D299E5}" presName="hierRoot4" presStyleCnt="0"/>
      <dgm:spPr/>
    </dgm:pt>
    <dgm:pt modelId="{38E5ADBC-3C7A-4A7B-91E7-8F6C8C6FCF1E}" type="pres">
      <dgm:prSet presAssocID="{3C9DB77F-DD13-40C0-8FC1-260115D299E5}" presName="composite4" presStyleCnt="0"/>
      <dgm:spPr/>
    </dgm:pt>
    <dgm:pt modelId="{0368E38C-F6F7-4E2D-96F3-79CF0288C8F3}" type="pres">
      <dgm:prSet presAssocID="{3C9DB77F-DD13-40C0-8FC1-260115D299E5}" presName="background4" presStyleLbl="node4" presStyleIdx="7" presStyleCnt="9"/>
      <dgm:spPr/>
    </dgm:pt>
    <dgm:pt modelId="{E9C1C7BC-5B38-43BA-9E25-DE0F9596CD4D}" type="pres">
      <dgm:prSet presAssocID="{3C9DB77F-DD13-40C0-8FC1-260115D299E5}" presName="text4" presStyleLbl="fgAcc4" presStyleIdx="7" presStyleCnt="9">
        <dgm:presLayoutVars>
          <dgm:chPref val="3"/>
        </dgm:presLayoutVars>
      </dgm:prSet>
      <dgm:spPr/>
    </dgm:pt>
    <dgm:pt modelId="{2913B2C9-2D0C-42E9-8769-A10B856730A3}" type="pres">
      <dgm:prSet presAssocID="{3C9DB77F-DD13-40C0-8FC1-260115D299E5}" presName="hierChild5" presStyleCnt="0"/>
      <dgm:spPr/>
    </dgm:pt>
    <dgm:pt modelId="{5D5BFE4B-9988-428A-9A33-25E3DEECD475}" type="pres">
      <dgm:prSet presAssocID="{6B78025B-0080-4A64-84D9-79BAE273F411}" presName="Name17" presStyleLbl="parChTrans1D3" presStyleIdx="4" presStyleCnt="5"/>
      <dgm:spPr/>
    </dgm:pt>
    <dgm:pt modelId="{FCDF3BF6-4A03-4D54-9807-9248D63B014D}" type="pres">
      <dgm:prSet presAssocID="{018EC757-E548-4810-8E83-553AD7296013}" presName="hierRoot3" presStyleCnt="0"/>
      <dgm:spPr/>
    </dgm:pt>
    <dgm:pt modelId="{387258DA-24A4-4C11-AF59-5A05AC0C582D}" type="pres">
      <dgm:prSet presAssocID="{018EC757-E548-4810-8E83-553AD7296013}" presName="composite3" presStyleCnt="0"/>
      <dgm:spPr/>
    </dgm:pt>
    <dgm:pt modelId="{C21EC0A1-D2EB-4BAC-9583-6C0D89A925BF}" type="pres">
      <dgm:prSet presAssocID="{018EC757-E548-4810-8E83-553AD7296013}" presName="background3" presStyleLbl="node3" presStyleIdx="4" presStyleCnt="5"/>
      <dgm:spPr/>
    </dgm:pt>
    <dgm:pt modelId="{3306AED1-94BE-4C79-8D25-5A168B8E5255}" type="pres">
      <dgm:prSet presAssocID="{018EC757-E548-4810-8E83-553AD7296013}" presName="text3" presStyleLbl="fgAcc3" presStyleIdx="4" presStyleCnt="5">
        <dgm:presLayoutVars>
          <dgm:chPref val="3"/>
        </dgm:presLayoutVars>
      </dgm:prSet>
      <dgm:spPr/>
    </dgm:pt>
    <dgm:pt modelId="{86BA1DA1-077B-43FB-A315-7A6DF7759163}" type="pres">
      <dgm:prSet presAssocID="{018EC757-E548-4810-8E83-553AD7296013}" presName="hierChild4" presStyleCnt="0"/>
      <dgm:spPr/>
    </dgm:pt>
    <dgm:pt modelId="{C0A55B5E-277C-4A8D-BD92-DA7D56FB08D0}" type="pres">
      <dgm:prSet presAssocID="{4F16C318-1F31-4889-9F44-3029444D0FD7}" presName="Name23" presStyleLbl="parChTrans1D4" presStyleIdx="8" presStyleCnt="9"/>
      <dgm:spPr/>
    </dgm:pt>
    <dgm:pt modelId="{CC2E7A0A-8565-47CD-A06F-BB57FAFA8C85}" type="pres">
      <dgm:prSet presAssocID="{E8F44666-CD58-4A7E-9236-C36662187512}" presName="hierRoot4" presStyleCnt="0"/>
      <dgm:spPr/>
    </dgm:pt>
    <dgm:pt modelId="{891E368C-6E89-455A-9970-41A0324C89CC}" type="pres">
      <dgm:prSet presAssocID="{E8F44666-CD58-4A7E-9236-C36662187512}" presName="composite4" presStyleCnt="0"/>
      <dgm:spPr/>
    </dgm:pt>
    <dgm:pt modelId="{E11E343D-98B6-4EB8-8F77-190B00520DFC}" type="pres">
      <dgm:prSet presAssocID="{E8F44666-CD58-4A7E-9236-C36662187512}" presName="background4" presStyleLbl="node4" presStyleIdx="8" presStyleCnt="9"/>
      <dgm:spPr/>
    </dgm:pt>
    <dgm:pt modelId="{8C772A62-9258-4C4C-813B-40BA85301BE3}" type="pres">
      <dgm:prSet presAssocID="{E8F44666-CD58-4A7E-9236-C36662187512}" presName="text4" presStyleLbl="fgAcc4" presStyleIdx="8" presStyleCnt="9">
        <dgm:presLayoutVars>
          <dgm:chPref val="3"/>
        </dgm:presLayoutVars>
      </dgm:prSet>
      <dgm:spPr/>
    </dgm:pt>
    <dgm:pt modelId="{941FFED2-1834-47E2-AC55-053883B6859A}" type="pres">
      <dgm:prSet presAssocID="{E8F44666-CD58-4A7E-9236-C36662187512}" presName="hierChild5" presStyleCnt="0"/>
      <dgm:spPr/>
    </dgm:pt>
  </dgm:ptLst>
  <dgm:cxnLst>
    <dgm:cxn modelId="{77FEDD1E-FB1A-4479-9957-F9B726A54EE7}" type="presOf" srcId="{6B78025B-0080-4A64-84D9-79BAE273F411}" destId="{5D5BFE4B-9988-428A-9A33-25E3DEECD475}" srcOrd="0" destOrd="0" presId="urn:microsoft.com/office/officeart/2005/8/layout/hierarchy1"/>
    <dgm:cxn modelId="{B99A2020-6F70-46A4-A895-A4830C6245FC}" type="presOf" srcId="{58DA8A8D-851E-44B1-BBF6-5B51C539B270}" destId="{39668370-C6FB-4EDF-A079-EC39F0E807EA}" srcOrd="0" destOrd="0" presId="urn:microsoft.com/office/officeart/2005/8/layout/hierarchy1"/>
    <dgm:cxn modelId="{A1F27624-9EDB-44A8-A0A2-530B37E7D260}" type="presOf" srcId="{331FA9BC-5FFA-4C7E-B3A6-C409C4ECD727}" destId="{90D080AB-A9AD-4DD7-A5AA-06DF73D689E2}" srcOrd="0" destOrd="0" presId="urn:microsoft.com/office/officeart/2005/8/layout/hierarchy1"/>
    <dgm:cxn modelId="{72AA5A24-FCEA-4AA2-9895-C0B6CEB0C8AD}" srcId="{E7753EF0-E1C3-4212-B5B5-0A42E75051CC}" destId="{A5C090D5-3D77-435C-B9BE-FED9F4E3CAE1}" srcOrd="0" destOrd="0" parTransId="{74F35089-EEC3-4BDD-A1D8-6D758ADDDBB6}" sibTransId="{8DC3EAD5-9382-422E-AA8B-A764D3E01357}"/>
    <dgm:cxn modelId="{DC561C25-32E6-43AA-BBB3-2215952647F4}" srcId="{1E715660-4086-4750-9D01-B149B2D21299}" destId="{3C797375-3256-42AA-BB22-B215EBFF256E}" srcOrd="0" destOrd="0" parTransId="{85D68B0E-CE7F-446D-803A-FFAE2A21BA18}" sibTransId="{DE7F3B2A-9B23-40DA-AFEF-1E6C27F89275}"/>
    <dgm:cxn modelId="{F6FB5A27-B838-47F7-9BF1-3815105C705D}" type="presOf" srcId="{26FE85E1-66EB-41F1-B07E-867934768C53}" destId="{0B9BE81A-F3D6-465C-88C7-10180E605B7B}" srcOrd="0" destOrd="0" presId="urn:microsoft.com/office/officeart/2005/8/layout/hierarchy1"/>
    <dgm:cxn modelId="{5A339031-A600-442F-A13D-8F04956F71B2}" srcId="{E7753EF0-E1C3-4212-B5B5-0A42E75051CC}" destId="{331FA9BC-5FFA-4C7E-B3A6-C409C4ECD727}" srcOrd="1" destOrd="0" parTransId="{4EEB304E-99CD-4527-864E-F659557AE68F}" sibTransId="{F021BA3E-DAEB-49F7-8104-88C8A136F63C}"/>
    <dgm:cxn modelId="{07E71534-1AEE-49C6-952E-DCE7C05C925D}" srcId="{B9CF2FC4-068D-4CA7-BF98-B2B2983FC6BC}" destId="{018EC757-E548-4810-8E83-553AD7296013}" srcOrd="2" destOrd="0" parTransId="{6B78025B-0080-4A64-84D9-79BAE273F411}" sibTransId="{C571BC41-F6D6-4B34-BFA0-76C5C95CB730}"/>
    <dgm:cxn modelId="{BAF00735-9F1E-4761-B3B2-CE7A2368C99B}" srcId="{8C3A4CDA-E0D2-4F33-85DF-91A4F48C1E6A}" destId="{B9CF2FC4-068D-4CA7-BF98-B2B2983FC6BC}" srcOrd="1" destOrd="0" parTransId="{EF34976E-827E-4848-BBCF-88A5BD96D9A7}" sibTransId="{F5AE3BC4-DB1B-439E-811C-D3C4D12AE83A}"/>
    <dgm:cxn modelId="{A02D0936-3168-47E8-8A7E-C6AB7A6FFDD5}" type="presOf" srcId="{8C3A4CDA-E0D2-4F33-85DF-91A4F48C1E6A}" destId="{DE2E5110-A3D7-45B4-AD6E-C18F798451B6}" srcOrd="0" destOrd="0" presId="urn:microsoft.com/office/officeart/2005/8/layout/hierarchy1"/>
    <dgm:cxn modelId="{E973B837-6F44-4C84-BACD-A1C7CA8EB73C}" srcId="{B9CF2FC4-068D-4CA7-BF98-B2B2983FC6BC}" destId="{BA8BCB4B-BE87-405A-96B0-98DCDE765A8C}" srcOrd="0" destOrd="0" parTransId="{B47330B5-2C10-4A85-8751-0B01C8331522}" sibTransId="{7C799CCC-CCA6-49C3-B073-D2B8A8B0D51D}"/>
    <dgm:cxn modelId="{991F3A5B-5A4B-42E5-8D26-AFECCC36FF34}" type="presOf" srcId="{E8F44666-CD58-4A7E-9236-C36662187512}" destId="{8C772A62-9258-4C4C-813B-40BA85301BE3}" srcOrd="0" destOrd="0" presId="urn:microsoft.com/office/officeart/2005/8/layout/hierarchy1"/>
    <dgm:cxn modelId="{D73CE15C-3C43-45BA-8049-96939F73258D}" type="presOf" srcId="{A702F034-9E26-4AEB-8A9F-A0F974DBA98C}" destId="{7B4C2B97-50E8-4102-8C76-607234B9038F}" srcOrd="0" destOrd="0" presId="urn:microsoft.com/office/officeart/2005/8/layout/hierarchy1"/>
    <dgm:cxn modelId="{9A962A5F-F158-4C07-8F38-D5D900B2DCBE}" type="presOf" srcId="{1E715660-4086-4750-9D01-B149B2D21299}" destId="{6646E02E-39E9-4265-A652-42A516594132}" srcOrd="0" destOrd="0" presId="urn:microsoft.com/office/officeart/2005/8/layout/hierarchy1"/>
    <dgm:cxn modelId="{9A91DF44-1579-411F-9E1B-25F2C3F569DC}" srcId="{8C3A4CDA-E0D2-4F33-85DF-91A4F48C1E6A}" destId="{58DA8A8D-851E-44B1-BBF6-5B51C539B270}" srcOrd="0" destOrd="0" parTransId="{35E472C3-A32A-4039-9993-59520812CA0D}" sibTransId="{75B73423-AB6C-442F-B6E4-27C1D80A7F55}"/>
    <dgm:cxn modelId="{EE8D4C66-5E67-4206-97AD-7016CFEDB226}" srcId="{58DA8A8D-851E-44B1-BBF6-5B51C539B270}" destId="{26FE85E1-66EB-41F1-B07E-867934768C53}" srcOrd="0" destOrd="0" parTransId="{DC6382AE-D3E8-4EDA-B560-0501217EFF7E}" sibTransId="{44BEB985-510C-494D-A58E-A92693B8EE35}"/>
    <dgm:cxn modelId="{EDDCA167-45CE-4966-839F-B6F7517A1816}" type="presOf" srcId="{B4D00F7F-F40D-454A-B9CA-AF6DB037AB7B}" destId="{A4A173C6-2263-47DF-946B-E72A1EE6C31A}" srcOrd="0" destOrd="0" presId="urn:microsoft.com/office/officeart/2005/8/layout/hierarchy1"/>
    <dgm:cxn modelId="{02EBE947-F2C1-4472-B331-6438883B02DD}" type="presOf" srcId="{3C797375-3256-42AA-BB22-B215EBFF256E}" destId="{C953C333-B735-45A7-8355-5A8F243A4B90}" srcOrd="0" destOrd="0" presId="urn:microsoft.com/office/officeart/2005/8/layout/hierarchy1"/>
    <dgm:cxn modelId="{B3ABF947-2EA6-4A86-B690-8C1E7158C26F}" type="presOf" srcId="{DC6382AE-D3E8-4EDA-B560-0501217EFF7E}" destId="{4B5D44A1-2A4E-4464-84EE-4F574EF324A5}" srcOrd="0" destOrd="0" presId="urn:microsoft.com/office/officeart/2005/8/layout/hierarchy1"/>
    <dgm:cxn modelId="{AEAA1574-D7FA-4429-9BA6-1C058D84BFEB}" srcId="{58DA8A8D-851E-44B1-BBF6-5B51C539B270}" destId="{5F95CF70-0233-4FBB-A930-580A71DA2BEA}" srcOrd="1" destOrd="0" parTransId="{B7870B36-8ECC-4D7F-B884-389C6AC65C19}" sibTransId="{B3528756-CC9F-4B7A-BA37-0A42AD972410}"/>
    <dgm:cxn modelId="{E84D1974-7DA8-43CC-B5B7-B592E9F9BBD2}" type="presOf" srcId="{4EEB304E-99CD-4527-864E-F659557AE68F}" destId="{5294407F-5E7E-4A0A-BE11-57675A0160A0}" srcOrd="0" destOrd="0" presId="urn:microsoft.com/office/officeart/2005/8/layout/hierarchy1"/>
    <dgm:cxn modelId="{5C313F58-9EA6-4800-ABFB-75C6690685A2}" type="presOf" srcId="{4F16C318-1F31-4889-9F44-3029444D0FD7}" destId="{C0A55B5E-277C-4A8D-BD92-DA7D56FB08D0}" srcOrd="0" destOrd="0" presId="urn:microsoft.com/office/officeart/2005/8/layout/hierarchy1"/>
    <dgm:cxn modelId="{94B95A58-7A8B-469F-9B31-06E8B7884C65}" type="presOf" srcId="{75FC9FBF-A86B-4CFD-B0DC-8C6B9EE90C8D}" destId="{AE6DA32A-46B3-4A88-8B83-F4082B6BF637}" srcOrd="0" destOrd="0" presId="urn:microsoft.com/office/officeart/2005/8/layout/hierarchy1"/>
    <dgm:cxn modelId="{6A12577E-70CE-4FC1-A86A-EB94578901A1}" type="presOf" srcId="{B7870B36-8ECC-4D7F-B884-389C6AC65C19}" destId="{708FE69B-0A04-4DC9-949F-9AE18D1425A7}" srcOrd="0" destOrd="0" presId="urn:microsoft.com/office/officeart/2005/8/layout/hierarchy1"/>
    <dgm:cxn modelId="{5E3A1088-E6FC-4FAC-B4AB-8CD1CF6462A3}" type="presOf" srcId="{3B5A6F6D-E5C3-4C18-9E8E-A714202F5BCE}" destId="{8FF03690-87A9-40AF-9FC8-122C86EFE952}" srcOrd="0" destOrd="0" presId="urn:microsoft.com/office/officeart/2005/8/layout/hierarchy1"/>
    <dgm:cxn modelId="{5102D591-FA43-40DB-B9C1-FFFE26687F2F}" type="presOf" srcId="{FD50DF81-0C63-44E5-B52B-58DBB9E8E6F9}" destId="{BF3ABA6E-28B0-4ECC-AC8C-056B070AD348}" srcOrd="0" destOrd="0" presId="urn:microsoft.com/office/officeart/2005/8/layout/hierarchy1"/>
    <dgm:cxn modelId="{6E374899-238D-4F6B-996E-C79E348C6C55}" type="presOf" srcId="{E7753EF0-E1C3-4212-B5B5-0A42E75051CC}" destId="{637560C7-A5F6-4390-8AA4-E5D3818DBFBD}" srcOrd="0" destOrd="0" presId="urn:microsoft.com/office/officeart/2005/8/layout/hierarchy1"/>
    <dgm:cxn modelId="{E0D09799-7EB2-43C9-993D-55BDE8409134}" type="presOf" srcId="{A5C090D5-3D77-435C-B9BE-FED9F4E3CAE1}" destId="{9BA40290-568E-4537-AF59-B0487967F717}" srcOrd="0" destOrd="0" presId="urn:microsoft.com/office/officeart/2005/8/layout/hierarchy1"/>
    <dgm:cxn modelId="{B5CD139A-8DF1-466A-9056-60C4F6A6EC66}" type="presOf" srcId="{85D68B0E-CE7F-446D-803A-FFAE2A21BA18}" destId="{EB89834B-AFD2-4840-BA90-8816768FF6A2}" srcOrd="0" destOrd="0" presId="urn:microsoft.com/office/officeart/2005/8/layout/hierarchy1"/>
    <dgm:cxn modelId="{D6AA6FA6-0357-4B70-8BA2-5D251DDF941B}" type="presOf" srcId="{B47330B5-2C10-4A85-8751-0B01C8331522}" destId="{FB72D824-6FDF-4CFF-A3C3-67DC14A3D737}" srcOrd="0" destOrd="0" presId="urn:microsoft.com/office/officeart/2005/8/layout/hierarchy1"/>
    <dgm:cxn modelId="{3EDF31B4-24BB-43B8-A1D5-8F0D0CE951C0}" srcId="{BA8BCB4B-BE87-405A-96B0-98DCDE765A8C}" destId="{E7753EF0-E1C3-4212-B5B5-0A42E75051CC}" srcOrd="0" destOrd="0" parTransId="{FD50DF81-0C63-44E5-B52B-58DBB9E8E6F9}" sibTransId="{2F5C9CD2-77E9-40A2-9A87-7C078E6AB484}"/>
    <dgm:cxn modelId="{30C6D8B8-50B9-44A6-852A-E275262FC145}" type="presOf" srcId="{74F35089-EEC3-4BDD-A1D8-6D758ADDDBB6}" destId="{6997BD57-4AF5-4662-A38F-F1E3351A59EB}" srcOrd="0" destOrd="0" presId="urn:microsoft.com/office/officeart/2005/8/layout/hierarchy1"/>
    <dgm:cxn modelId="{0D6C3EB9-9A13-495A-B072-80C718070053}" srcId="{018EC757-E548-4810-8E83-553AD7296013}" destId="{E8F44666-CD58-4A7E-9236-C36662187512}" srcOrd="0" destOrd="0" parTransId="{4F16C318-1F31-4889-9F44-3029444D0FD7}" sibTransId="{CD631A96-66CA-43EF-812A-BDDEACBB46DE}"/>
    <dgm:cxn modelId="{7A4F16BD-B4FF-4CFA-8BA9-733BEBF75CD0}" type="presOf" srcId="{5F95CF70-0233-4FBB-A930-580A71DA2BEA}" destId="{272CAC71-FAB9-4391-BF93-6AD95821D953}" srcOrd="0" destOrd="0" presId="urn:microsoft.com/office/officeart/2005/8/layout/hierarchy1"/>
    <dgm:cxn modelId="{5AC5C8BE-DEB4-4802-AFC4-A10FE12BBF25}" srcId="{5F95CF70-0233-4FBB-A930-580A71DA2BEA}" destId="{1E715660-4086-4750-9D01-B149B2D21299}" srcOrd="0" destOrd="0" parTransId="{A702F034-9E26-4AEB-8A9F-A0F974DBA98C}" sibTransId="{9E8B4B71-5B09-41CD-B3B8-79E9337B2BAA}"/>
    <dgm:cxn modelId="{BED953C6-ADF8-42E2-82A8-E8AEB515D5FA}" type="presOf" srcId="{EAA8E7DA-53F1-47A5-95DD-3DE15BF22071}" destId="{D78A55BA-5800-4E97-8087-8F6A36EE45B6}" srcOrd="0" destOrd="0" presId="urn:microsoft.com/office/officeart/2005/8/layout/hierarchy1"/>
    <dgm:cxn modelId="{E89484D5-09FC-4FB6-A3C7-C5E316C9E5B8}" type="presOf" srcId="{CF9198DC-58D1-4A28-82FB-FA6A01136FFB}" destId="{939DD6CA-B7A4-4793-A6B5-AE2EDB9297C0}" srcOrd="0" destOrd="0" presId="urn:microsoft.com/office/officeart/2005/8/layout/hierarchy1"/>
    <dgm:cxn modelId="{4CA765DA-65FC-4B9A-B29A-0EA6FCF6DCD9}" srcId="{26FE85E1-66EB-41F1-B07E-867934768C53}" destId="{E7BB4F7F-BD0D-439E-8517-2F5D2A1C7989}" srcOrd="0" destOrd="0" parTransId="{EAA8E7DA-53F1-47A5-95DD-3DE15BF22071}" sibTransId="{613CA5A0-25C3-4148-B145-532930A936FE}"/>
    <dgm:cxn modelId="{973E15DC-524F-412F-9545-4EF0DADCAB2A}" type="presOf" srcId="{7D1BFBF4-EC3D-4007-8507-88E1429E6B37}" destId="{141F9D0C-F2A4-4BC4-A693-34604345394D}" srcOrd="0" destOrd="0" presId="urn:microsoft.com/office/officeart/2005/8/layout/hierarchy1"/>
    <dgm:cxn modelId="{7B7A15DE-9C3F-4C07-B7D4-20E1075C9814}" type="presOf" srcId="{35E472C3-A32A-4039-9993-59520812CA0D}" destId="{E078E7C9-0E86-4606-8FA2-A06C54C31D7B}" srcOrd="0" destOrd="0" presId="urn:microsoft.com/office/officeart/2005/8/layout/hierarchy1"/>
    <dgm:cxn modelId="{E1B85AE9-DE22-4964-8DB1-6040B54A905E}" type="presOf" srcId="{BA8BCB4B-BE87-405A-96B0-98DCDE765A8C}" destId="{88BA3B9F-D0C6-4D62-8E9A-DBAF90A91B60}" srcOrd="0" destOrd="0" presId="urn:microsoft.com/office/officeart/2005/8/layout/hierarchy1"/>
    <dgm:cxn modelId="{62DFAFE9-27D9-4707-8BDB-F00A807E9AFB}" srcId="{CF9198DC-58D1-4A28-82FB-FA6A01136FFB}" destId="{3B5A6F6D-E5C3-4C18-9E8E-A714202F5BCE}" srcOrd="0" destOrd="0" parTransId="{B4D00F7F-F40D-454A-B9CA-AF6DB037AB7B}" sibTransId="{E14496D3-48CB-4268-8B2B-05644B7CCB57}"/>
    <dgm:cxn modelId="{9D5B37ED-1912-4F03-B966-18832F7BDF45}" type="presOf" srcId="{3C9DB77F-DD13-40C0-8FC1-260115D299E5}" destId="{E9C1C7BC-5B38-43BA-9E25-DE0F9596CD4D}" srcOrd="0" destOrd="0" presId="urn:microsoft.com/office/officeart/2005/8/layout/hierarchy1"/>
    <dgm:cxn modelId="{C1338CED-997F-4C01-BCF7-F4DF9ED769DD}" type="presOf" srcId="{018EC757-E548-4810-8E83-553AD7296013}" destId="{3306AED1-94BE-4C79-8D25-5A168B8E5255}" srcOrd="0" destOrd="0" presId="urn:microsoft.com/office/officeart/2005/8/layout/hierarchy1"/>
    <dgm:cxn modelId="{795638EE-922D-4722-AB06-7676156F18AC}" type="presOf" srcId="{EF34976E-827E-4848-BBCF-88A5BD96D9A7}" destId="{DEA0839A-A7A8-476C-8CD2-D8C735F514C2}" srcOrd="0" destOrd="0" presId="urn:microsoft.com/office/officeart/2005/8/layout/hierarchy1"/>
    <dgm:cxn modelId="{E27BA0EE-050A-41F8-BF31-00A4E42EC8FE}" srcId="{F68E313C-0987-4738-BDFC-D3B77121AA3A}" destId="{8C3A4CDA-E0D2-4F33-85DF-91A4F48C1E6A}" srcOrd="0" destOrd="0" parTransId="{8BC71325-D78C-4ED1-BF46-0FE95EA3CCCE}" sibTransId="{941B506E-83EB-4C9C-82FA-BE76A75A21AB}"/>
    <dgm:cxn modelId="{C910E1F1-CA2A-4335-80EC-A0E2983AD96C}" srcId="{3B5A6F6D-E5C3-4C18-9E8E-A714202F5BCE}" destId="{3C9DB77F-DD13-40C0-8FC1-260115D299E5}" srcOrd="0" destOrd="0" parTransId="{7D1BFBF4-EC3D-4007-8507-88E1429E6B37}" sibTransId="{7B986608-5BA2-4706-9F70-5B2E23EB6DC0}"/>
    <dgm:cxn modelId="{4AC8CFF3-A3FF-4323-B934-8FE9611E75E6}" type="presOf" srcId="{E7BB4F7F-BD0D-439E-8517-2F5D2A1C7989}" destId="{55071F9D-3D64-4FF0-B2BE-6B6ADBEAA9FC}" srcOrd="0" destOrd="0" presId="urn:microsoft.com/office/officeart/2005/8/layout/hierarchy1"/>
    <dgm:cxn modelId="{BBF250F5-F20B-40DF-9522-3BD11FFFEF47}" srcId="{B9CF2FC4-068D-4CA7-BF98-B2B2983FC6BC}" destId="{CF9198DC-58D1-4A28-82FB-FA6A01136FFB}" srcOrd="1" destOrd="0" parTransId="{75FC9FBF-A86B-4CFD-B0DC-8C6B9EE90C8D}" sibTransId="{0D3AD23B-9108-4F9D-840C-91CEA651B728}"/>
    <dgm:cxn modelId="{6251B5F5-B470-4B7A-983E-ECD910353DEB}" type="presOf" srcId="{F68E313C-0987-4738-BDFC-D3B77121AA3A}" destId="{2694B8D9-9CEF-4018-B2A8-C3E0B7BFA6BE}" srcOrd="0" destOrd="0" presId="urn:microsoft.com/office/officeart/2005/8/layout/hierarchy1"/>
    <dgm:cxn modelId="{968935FB-6135-44F6-9803-D694C8554EE3}" type="presOf" srcId="{B9CF2FC4-068D-4CA7-BF98-B2B2983FC6BC}" destId="{2630F37F-E32F-437E-937F-E7FBB157081F}" srcOrd="0" destOrd="0" presId="urn:microsoft.com/office/officeart/2005/8/layout/hierarchy1"/>
    <dgm:cxn modelId="{044D38B8-6F1F-45B7-AFFB-D23C070D4A0A}" type="presParOf" srcId="{2694B8D9-9CEF-4018-B2A8-C3E0B7BFA6BE}" destId="{CFBB78BA-C8F6-4578-9D6F-CB4E95267528}" srcOrd="0" destOrd="0" presId="urn:microsoft.com/office/officeart/2005/8/layout/hierarchy1"/>
    <dgm:cxn modelId="{36982334-A53B-4C70-BEE4-7FF6E0289F01}" type="presParOf" srcId="{CFBB78BA-C8F6-4578-9D6F-CB4E95267528}" destId="{1D1E588E-D117-4AE1-96E8-517457736316}" srcOrd="0" destOrd="0" presId="urn:microsoft.com/office/officeart/2005/8/layout/hierarchy1"/>
    <dgm:cxn modelId="{510CB8FD-A080-4FAF-BB05-E47618F2820E}" type="presParOf" srcId="{1D1E588E-D117-4AE1-96E8-517457736316}" destId="{5D7EE416-382D-432D-9713-F8DFA81B17BB}" srcOrd="0" destOrd="0" presId="urn:microsoft.com/office/officeart/2005/8/layout/hierarchy1"/>
    <dgm:cxn modelId="{94039753-0AF5-431F-BF19-50F98559F617}" type="presParOf" srcId="{1D1E588E-D117-4AE1-96E8-517457736316}" destId="{DE2E5110-A3D7-45B4-AD6E-C18F798451B6}" srcOrd="1" destOrd="0" presId="urn:microsoft.com/office/officeart/2005/8/layout/hierarchy1"/>
    <dgm:cxn modelId="{22AD1A91-1E72-4D51-B1A5-849FB8B7E1FF}" type="presParOf" srcId="{CFBB78BA-C8F6-4578-9D6F-CB4E95267528}" destId="{A6425CC1-1047-4552-B7B9-7AF075647D0B}" srcOrd="1" destOrd="0" presId="urn:microsoft.com/office/officeart/2005/8/layout/hierarchy1"/>
    <dgm:cxn modelId="{B41008CA-0D90-4333-98AB-312C71A04A04}" type="presParOf" srcId="{A6425CC1-1047-4552-B7B9-7AF075647D0B}" destId="{E078E7C9-0E86-4606-8FA2-A06C54C31D7B}" srcOrd="0" destOrd="0" presId="urn:microsoft.com/office/officeart/2005/8/layout/hierarchy1"/>
    <dgm:cxn modelId="{A57B7128-9F0E-45BE-916B-6541895D5F8D}" type="presParOf" srcId="{A6425CC1-1047-4552-B7B9-7AF075647D0B}" destId="{3AFD3603-6910-4852-973C-E080467C15AE}" srcOrd="1" destOrd="0" presId="urn:microsoft.com/office/officeart/2005/8/layout/hierarchy1"/>
    <dgm:cxn modelId="{4263EFE4-A247-401E-828D-58DE30D808FE}" type="presParOf" srcId="{3AFD3603-6910-4852-973C-E080467C15AE}" destId="{CFCB2A27-92D0-4274-B4C5-41765E76C706}" srcOrd="0" destOrd="0" presId="urn:microsoft.com/office/officeart/2005/8/layout/hierarchy1"/>
    <dgm:cxn modelId="{78717F81-1024-46BC-B830-5360AC8B2FC5}" type="presParOf" srcId="{CFCB2A27-92D0-4274-B4C5-41765E76C706}" destId="{EC58CDE7-7795-4BD3-8DFE-512B3DB29681}" srcOrd="0" destOrd="0" presId="urn:microsoft.com/office/officeart/2005/8/layout/hierarchy1"/>
    <dgm:cxn modelId="{09AF02AA-8A1A-4BFC-B822-15E0EB11D203}" type="presParOf" srcId="{CFCB2A27-92D0-4274-B4C5-41765E76C706}" destId="{39668370-C6FB-4EDF-A079-EC39F0E807EA}" srcOrd="1" destOrd="0" presId="urn:microsoft.com/office/officeart/2005/8/layout/hierarchy1"/>
    <dgm:cxn modelId="{7C0DBFEE-5BF1-423F-A8A1-A6C4AC8F1D95}" type="presParOf" srcId="{3AFD3603-6910-4852-973C-E080467C15AE}" destId="{4FA3AEFB-CEBB-44FE-AFEF-493CBC3C3732}" srcOrd="1" destOrd="0" presId="urn:microsoft.com/office/officeart/2005/8/layout/hierarchy1"/>
    <dgm:cxn modelId="{82D56109-5E18-4C74-88C0-5C65E913073B}" type="presParOf" srcId="{4FA3AEFB-CEBB-44FE-AFEF-493CBC3C3732}" destId="{4B5D44A1-2A4E-4464-84EE-4F574EF324A5}" srcOrd="0" destOrd="0" presId="urn:microsoft.com/office/officeart/2005/8/layout/hierarchy1"/>
    <dgm:cxn modelId="{023AC482-3CDF-4D37-BC47-85AB548FC15E}" type="presParOf" srcId="{4FA3AEFB-CEBB-44FE-AFEF-493CBC3C3732}" destId="{35425B49-D4C6-45AE-AB0C-B4AF1CA59529}" srcOrd="1" destOrd="0" presId="urn:microsoft.com/office/officeart/2005/8/layout/hierarchy1"/>
    <dgm:cxn modelId="{56522E8B-F869-4019-990C-B6AACCCE06EB}" type="presParOf" srcId="{35425B49-D4C6-45AE-AB0C-B4AF1CA59529}" destId="{99FD4637-C79D-4443-8ABF-AD7585AB0A5A}" srcOrd="0" destOrd="0" presId="urn:microsoft.com/office/officeart/2005/8/layout/hierarchy1"/>
    <dgm:cxn modelId="{35FDCB55-64A5-4555-8F1E-823FCCFD0479}" type="presParOf" srcId="{99FD4637-C79D-4443-8ABF-AD7585AB0A5A}" destId="{C4299139-97D6-4F62-B702-82A58C8FD8E9}" srcOrd="0" destOrd="0" presId="urn:microsoft.com/office/officeart/2005/8/layout/hierarchy1"/>
    <dgm:cxn modelId="{8F90DE79-F492-4C30-82BD-6D82D82DEC55}" type="presParOf" srcId="{99FD4637-C79D-4443-8ABF-AD7585AB0A5A}" destId="{0B9BE81A-F3D6-465C-88C7-10180E605B7B}" srcOrd="1" destOrd="0" presId="urn:microsoft.com/office/officeart/2005/8/layout/hierarchy1"/>
    <dgm:cxn modelId="{FE0DC218-3567-4DDD-87F4-D74C752702CA}" type="presParOf" srcId="{35425B49-D4C6-45AE-AB0C-B4AF1CA59529}" destId="{C4F289A3-CC8C-43D9-9797-5D08C4B538DB}" srcOrd="1" destOrd="0" presId="urn:microsoft.com/office/officeart/2005/8/layout/hierarchy1"/>
    <dgm:cxn modelId="{4C3EB58C-EB13-4CDD-8001-0FDBF28F4AB2}" type="presParOf" srcId="{C4F289A3-CC8C-43D9-9797-5D08C4B538DB}" destId="{D78A55BA-5800-4E97-8087-8F6A36EE45B6}" srcOrd="0" destOrd="0" presId="urn:microsoft.com/office/officeart/2005/8/layout/hierarchy1"/>
    <dgm:cxn modelId="{8433E750-6876-41EB-94E7-70C443FB224A}" type="presParOf" srcId="{C4F289A3-CC8C-43D9-9797-5D08C4B538DB}" destId="{5047E40A-28C0-496C-A1CE-71A9B771CB2C}" srcOrd="1" destOrd="0" presId="urn:microsoft.com/office/officeart/2005/8/layout/hierarchy1"/>
    <dgm:cxn modelId="{1DF1C4D0-C5D5-44EE-98CC-3B052C879D2B}" type="presParOf" srcId="{5047E40A-28C0-496C-A1CE-71A9B771CB2C}" destId="{063DAE5D-A03D-4BAE-9CB0-DE41B990306B}" srcOrd="0" destOrd="0" presId="urn:microsoft.com/office/officeart/2005/8/layout/hierarchy1"/>
    <dgm:cxn modelId="{11BFC10A-2A2B-4AA3-953C-C2DD7F9A4F5A}" type="presParOf" srcId="{063DAE5D-A03D-4BAE-9CB0-DE41B990306B}" destId="{3D836938-BB6E-4C42-8DC8-8753CAD7347C}" srcOrd="0" destOrd="0" presId="urn:microsoft.com/office/officeart/2005/8/layout/hierarchy1"/>
    <dgm:cxn modelId="{8C95ADB2-9E73-4763-A2B7-617E6C4D4762}" type="presParOf" srcId="{063DAE5D-A03D-4BAE-9CB0-DE41B990306B}" destId="{55071F9D-3D64-4FF0-B2BE-6B6ADBEAA9FC}" srcOrd="1" destOrd="0" presId="urn:microsoft.com/office/officeart/2005/8/layout/hierarchy1"/>
    <dgm:cxn modelId="{F4284BCC-A9DA-44AE-A6AE-AADCB35A14B9}" type="presParOf" srcId="{5047E40A-28C0-496C-A1CE-71A9B771CB2C}" destId="{B529E8FC-E684-4927-A7A8-AF68F01F9022}" srcOrd="1" destOrd="0" presId="urn:microsoft.com/office/officeart/2005/8/layout/hierarchy1"/>
    <dgm:cxn modelId="{CB325258-AD0E-475B-BDE8-4713CCD8DA0E}" type="presParOf" srcId="{4FA3AEFB-CEBB-44FE-AFEF-493CBC3C3732}" destId="{708FE69B-0A04-4DC9-949F-9AE18D1425A7}" srcOrd="2" destOrd="0" presId="urn:microsoft.com/office/officeart/2005/8/layout/hierarchy1"/>
    <dgm:cxn modelId="{042B8F5A-F048-4609-82C0-678FBD106343}" type="presParOf" srcId="{4FA3AEFB-CEBB-44FE-AFEF-493CBC3C3732}" destId="{066EE018-8905-4EB5-846D-E277B66FB29D}" srcOrd="3" destOrd="0" presId="urn:microsoft.com/office/officeart/2005/8/layout/hierarchy1"/>
    <dgm:cxn modelId="{B6956A49-0C4B-4A42-BA01-1B6F8E631C79}" type="presParOf" srcId="{066EE018-8905-4EB5-846D-E277B66FB29D}" destId="{A54E7241-4217-4ED5-8287-10177DC8AD39}" srcOrd="0" destOrd="0" presId="urn:microsoft.com/office/officeart/2005/8/layout/hierarchy1"/>
    <dgm:cxn modelId="{96884729-A4F8-4657-B8E0-5FCA5DE5353A}" type="presParOf" srcId="{A54E7241-4217-4ED5-8287-10177DC8AD39}" destId="{24455DF5-4282-4058-9F89-8EFFFD936811}" srcOrd="0" destOrd="0" presId="urn:microsoft.com/office/officeart/2005/8/layout/hierarchy1"/>
    <dgm:cxn modelId="{A4AF56AE-0F5F-4BEE-AB39-2A3930AD36AD}" type="presParOf" srcId="{A54E7241-4217-4ED5-8287-10177DC8AD39}" destId="{272CAC71-FAB9-4391-BF93-6AD95821D953}" srcOrd="1" destOrd="0" presId="urn:microsoft.com/office/officeart/2005/8/layout/hierarchy1"/>
    <dgm:cxn modelId="{ED89AC01-FE66-4630-AB83-03CE1D94BB29}" type="presParOf" srcId="{066EE018-8905-4EB5-846D-E277B66FB29D}" destId="{15EAC99B-3A81-4265-8BE0-3162FAB40193}" srcOrd="1" destOrd="0" presId="urn:microsoft.com/office/officeart/2005/8/layout/hierarchy1"/>
    <dgm:cxn modelId="{4A2477BF-9627-4F08-8416-7A737E3A1328}" type="presParOf" srcId="{15EAC99B-3A81-4265-8BE0-3162FAB40193}" destId="{7B4C2B97-50E8-4102-8C76-607234B9038F}" srcOrd="0" destOrd="0" presId="urn:microsoft.com/office/officeart/2005/8/layout/hierarchy1"/>
    <dgm:cxn modelId="{2DF6F325-95E8-4367-9A0E-7BF3A0A7CD94}" type="presParOf" srcId="{15EAC99B-3A81-4265-8BE0-3162FAB40193}" destId="{8524461E-2A0D-41E5-905B-EFEF55FAF94A}" srcOrd="1" destOrd="0" presId="urn:microsoft.com/office/officeart/2005/8/layout/hierarchy1"/>
    <dgm:cxn modelId="{D2049411-86A4-45E1-B54E-9AF4D72CF2AE}" type="presParOf" srcId="{8524461E-2A0D-41E5-905B-EFEF55FAF94A}" destId="{874BD1C7-06C4-4694-B924-7943BFB0321C}" srcOrd="0" destOrd="0" presId="urn:microsoft.com/office/officeart/2005/8/layout/hierarchy1"/>
    <dgm:cxn modelId="{73D9554C-59B3-46FC-8E80-AD6685B07B62}" type="presParOf" srcId="{874BD1C7-06C4-4694-B924-7943BFB0321C}" destId="{664A52EB-0371-4A56-A557-8C249AD97434}" srcOrd="0" destOrd="0" presId="urn:microsoft.com/office/officeart/2005/8/layout/hierarchy1"/>
    <dgm:cxn modelId="{80E21A97-8214-460C-A2F4-D465F3861DDA}" type="presParOf" srcId="{874BD1C7-06C4-4694-B924-7943BFB0321C}" destId="{6646E02E-39E9-4265-A652-42A516594132}" srcOrd="1" destOrd="0" presId="urn:microsoft.com/office/officeart/2005/8/layout/hierarchy1"/>
    <dgm:cxn modelId="{AC2433F5-D271-4ED7-9FA1-979F1705BEE1}" type="presParOf" srcId="{8524461E-2A0D-41E5-905B-EFEF55FAF94A}" destId="{ECC0ACD2-CE06-41E6-962D-0676116FA939}" srcOrd="1" destOrd="0" presId="urn:microsoft.com/office/officeart/2005/8/layout/hierarchy1"/>
    <dgm:cxn modelId="{2A1C2A95-0090-4CB6-866D-0EC18817A5F8}" type="presParOf" srcId="{ECC0ACD2-CE06-41E6-962D-0676116FA939}" destId="{EB89834B-AFD2-4840-BA90-8816768FF6A2}" srcOrd="0" destOrd="0" presId="urn:microsoft.com/office/officeart/2005/8/layout/hierarchy1"/>
    <dgm:cxn modelId="{C9A149C2-B975-40F9-AE6D-86ABF036AF6F}" type="presParOf" srcId="{ECC0ACD2-CE06-41E6-962D-0676116FA939}" destId="{89F140EA-B782-4522-8C98-6BEA5A1B6923}" srcOrd="1" destOrd="0" presId="urn:microsoft.com/office/officeart/2005/8/layout/hierarchy1"/>
    <dgm:cxn modelId="{14F53F6C-14CE-4F37-B691-A48C72528367}" type="presParOf" srcId="{89F140EA-B782-4522-8C98-6BEA5A1B6923}" destId="{44B12387-BDDE-44AF-A27D-E5646AD6C90C}" srcOrd="0" destOrd="0" presId="urn:microsoft.com/office/officeart/2005/8/layout/hierarchy1"/>
    <dgm:cxn modelId="{2B0E42B0-BEEB-4484-B943-1F3293C9C3DD}" type="presParOf" srcId="{44B12387-BDDE-44AF-A27D-E5646AD6C90C}" destId="{73112627-D058-4C46-ADD2-9CE872013027}" srcOrd="0" destOrd="0" presId="urn:microsoft.com/office/officeart/2005/8/layout/hierarchy1"/>
    <dgm:cxn modelId="{82705BCF-D47D-431B-9C81-44D41CC6F064}" type="presParOf" srcId="{44B12387-BDDE-44AF-A27D-E5646AD6C90C}" destId="{C953C333-B735-45A7-8355-5A8F243A4B90}" srcOrd="1" destOrd="0" presId="urn:microsoft.com/office/officeart/2005/8/layout/hierarchy1"/>
    <dgm:cxn modelId="{89F3FB7B-BE08-4F68-82FD-6AA7BB2A7C10}" type="presParOf" srcId="{89F140EA-B782-4522-8C98-6BEA5A1B6923}" destId="{DA27897A-3622-4EF0-9ED3-20909D3E2E4C}" srcOrd="1" destOrd="0" presId="urn:microsoft.com/office/officeart/2005/8/layout/hierarchy1"/>
    <dgm:cxn modelId="{17BB31FE-17C3-4D63-8B8F-7F8A7DA9216D}" type="presParOf" srcId="{A6425CC1-1047-4552-B7B9-7AF075647D0B}" destId="{DEA0839A-A7A8-476C-8CD2-D8C735F514C2}" srcOrd="2" destOrd="0" presId="urn:microsoft.com/office/officeart/2005/8/layout/hierarchy1"/>
    <dgm:cxn modelId="{E8233A35-6593-4FB6-B8B2-5DDC3D2F59F7}" type="presParOf" srcId="{A6425CC1-1047-4552-B7B9-7AF075647D0B}" destId="{7267109A-3AE6-4302-80D4-1F0B5A80E4F4}" srcOrd="3" destOrd="0" presId="urn:microsoft.com/office/officeart/2005/8/layout/hierarchy1"/>
    <dgm:cxn modelId="{EBC1AA9D-5052-4EB6-B24B-6AE3785A7288}" type="presParOf" srcId="{7267109A-3AE6-4302-80D4-1F0B5A80E4F4}" destId="{CC96A05A-DE62-4778-A7BB-C28AD80622E5}" srcOrd="0" destOrd="0" presId="urn:microsoft.com/office/officeart/2005/8/layout/hierarchy1"/>
    <dgm:cxn modelId="{AB09F89E-57DA-49C1-8078-2E7C9900BC22}" type="presParOf" srcId="{CC96A05A-DE62-4778-A7BB-C28AD80622E5}" destId="{FDFAA2F2-080C-4CAD-8166-6F3F2035995C}" srcOrd="0" destOrd="0" presId="urn:microsoft.com/office/officeart/2005/8/layout/hierarchy1"/>
    <dgm:cxn modelId="{6EF04C64-EA04-4759-B2ED-235D2C6CF257}" type="presParOf" srcId="{CC96A05A-DE62-4778-A7BB-C28AD80622E5}" destId="{2630F37F-E32F-437E-937F-E7FBB157081F}" srcOrd="1" destOrd="0" presId="urn:microsoft.com/office/officeart/2005/8/layout/hierarchy1"/>
    <dgm:cxn modelId="{1802506D-1F6C-46C3-9F26-CABF5E2C4E25}" type="presParOf" srcId="{7267109A-3AE6-4302-80D4-1F0B5A80E4F4}" destId="{8A5E5D84-B017-4110-8088-FA9983C71B90}" srcOrd="1" destOrd="0" presId="urn:microsoft.com/office/officeart/2005/8/layout/hierarchy1"/>
    <dgm:cxn modelId="{B7448A4A-AABB-49AA-959B-2FE6B50349CD}" type="presParOf" srcId="{8A5E5D84-B017-4110-8088-FA9983C71B90}" destId="{FB72D824-6FDF-4CFF-A3C3-67DC14A3D737}" srcOrd="0" destOrd="0" presId="urn:microsoft.com/office/officeart/2005/8/layout/hierarchy1"/>
    <dgm:cxn modelId="{7C92ADF2-9CE5-4927-8A45-28B9DF7A1157}" type="presParOf" srcId="{8A5E5D84-B017-4110-8088-FA9983C71B90}" destId="{C89EAB7C-12C0-4CAF-8132-2DB3BF861B4C}" srcOrd="1" destOrd="0" presId="urn:microsoft.com/office/officeart/2005/8/layout/hierarchy1"/>
    <dgm:cxn modelId="{9798A2A7-87CF-4EC7-BEB6-582E6108C6E1}" type="presParOf" srcId="{C89EAB7C-12C0-4CAF-8132-2DB3BF861B4C}" destId="{A0B8B3E8-88CB-4E94-A332-278501D2022D}" srcOrd="0" destOrd="0" presId="urn:microsoft.com/office/officeart/2005/8/layout/hierarchy1"/>
    <dgm:cxn modelId="{BEC67896-A25D-4CA8-9BDD-7C34500CF844}" type="presParOf" srcId="{A0B8B3E8-88CB-4E94-A332-278501D2022D}" destId="{43F642C7-95A7-4FFB-B60C-1D9BA11CEB55}" srcOrd="0" destOrd="0" presId="urn:microsoft.com/office/officeart/2005/8/layout/hierarchy1"/>
    <dgm:cxn modelId="{EF17A5BC-FF65-4A5E-9736-A7C3D6BD7783}" type="presParOf" srcId="{A0B8B3E8-88CB-4E94-A332-278501D2022D}" destId="{88BA3B9F-D0C6-4D62-8E9A-DBAF90A91B60}" srcOrd="1" destOrd="0" presId="urn:microsoft.com/office/officeart/2005/8/layout/hierarchy1"/>
    <dgm:cxn modelId="{771DCFF9-0D2C-430F-9621-C58AD8958C00}" type="presParOf" srcId="{C89EAB7C-12C0-4CAF-8132-2DB3BF861B4C}" destId="{092C993B-4D4E-486B-A831-156415153D53}" srcOrd="1" destOrd="0" presId="urn:microsoft.com/office/officeart/2005/8/layout/hierarchy1"/>
    <dgm:cxn modelId="{48D7E21F-B855-433F-9F51-A643115F719A}" type="presParOf" srcId="{092C993B-4D4E-486B-A831-156415153D53}" destId="{BF3ABA6E-28B0-4ECC-AC8C-056B070AD348}" srcOrd="0" destOrd="0" presId="urn:microsoft.com/office/officeart/2005/8/layout/hierarchy1"/>
    <dgm:cxn modelId="{C24E1DD6-FC2E-43D6-B83E-3FC913B94AEA}" type="presParOf" srcId="{092C993B-4D4E-486B-A831-156415153D53}" destId="{69CF9083-104B-4D38-94EA-2A1EFCDFDF1A}" srcOrd="1" destOrd="0" presId="urn:microsoft.com/office/officeart/2005/8/layout/hierarchy1"/>
    <dgm:cxn modelId="{309E7173-CB6B-4B37-927E-6A742CF78CC6}" type="presParOf" srcId="{69CF9083-104B-4D38-94EA-2A1EFCDFDF1A}" destId="{38357563-9CEB-4DB8-B98D-66DF8F805A30}" srcOrd="0" destOrd="0" presId="urn:microsoft.com/office/officeart/2005/8/layout/hierarchy1"/>
    <dgm:cxn modelId="{F7163FEF-1E52-4B5D-BBA1-DE71559F1D9E}" type="presParOf" srcId="{38357563-9CEB-4DB8-B98D-66DF8F805A30}" destId="{F0D54250-7094-414A-A9C3-2E1576BAC8AB}" srcOrd="0" destOrd="0" presId="urn:microsoft.com/office/officeart/2005/8/layout/hierarchy1"/>
    <dgm:cxn modelId="{38CDC7BA-A31B-43F5-A338-43CD55E50560}" type="presParOf" srcId="{38357563-9CEB-4DB8-B98D-66DF8F805A30}" destId="{637560C7-A5F6-4390-8AA4-E5D3818DBFBD}" srcOrd="1" destOrd="0" presId="urn:microsoft.com/office/officeart/2005/8/layout/hierarchy1"/>
    <dgm:cxn modelId="{54C7E3D4-95E2-4B54-AEB6-437D58767EF4}" type="presParOf" srcId="{69CF9083-104B-4D38-94EA-2A1EFCDFDF1A}" destId="{EDCDFDEE-8B41-4CB0-88DC-2EDFFED90978}" srcOrd="1" destOrd="0" presId="urn:microsoft.com/office/officeart/2005/8/layout/hierarchy1"/>
    <dgm:cxn modelId="{0727D763-2941-43B2-8CBD-445EA407F29E}" type="presParOf" srcId="{EDCDFDEE-8B41-4CB0-88DC-2EDFFED90978}" destId="{6997BD57-4AF5-4662-A38F-F1E3351A59EB}" srcOrd="0" destOrd="0" presId="urn:microsoft.com/office/officeart/2005/8/layout/hierarchy1"/>
    <dgm:cxn modelId="{D69A3CAE-6EDB-4006-98D6-B181ABEC2796}" type="presParOf" srcId="{EDCDFDEE-8B41-4CB0-88DC-2EDFFED90978}" destId="{696EB44A-A34B-44EE-A0D7-0E3ECBBF8065}" srcOrd="1" destOrd="0" presId="urn:microsoft.com/office/officeart/2005/8/layout/hierarchy1"/>
    <dgm:cxn modelId="{2E43372F-103D-4D22-8490-84AAC94035E1}" type="presParOf" srcId="{696EB44A-A34B-44EE-A0D7-0E3ECBBF8065}" destId="{67E6115B-11FF-420B-A92A-D74380426E2C}" srcOrd="0" destOrd="0" presId="urn:microsoft.com/office/officeart/2005/8/layout/hierarchy1"/>
    <dgm:cxn modelId="{1516AAEA-F4B7-40B8-9D56-088FCA4187BC}" type="presParOf" srcId="{67E6115B-11FF-420B-A92A-D74380426E2C}" destId="{0A553750-B7A7-4D6B-9889-2D2216850C4F}" srcOrd="0" destOrd="0" presId="urn:microsoft.com/office/officeart/2005/8/layout/hierarchy1"/>
    <dgm:cxn modelId="{DBDF1084-8AB6-4976-8998-338FF8697F95}" type="presParOf" srcId="{67E6115B-11FF-420B-A92A-D74380426E2C}" destId="{9BA40290-568E-4537-AF59-B0487967F717}" srcOrd="1" destOrd="0" presId="urn:microsoft.com/office/officeart/2005/8/layout/hierarchy1"/>
    <dgm:cxn modelId="{49F3F766-5EA0-4B62-9239-9AEC4CAA9BA6}" type="presParOf" srcId="{696EB44A-A34B-44EE-A0D7-0E3ECBBF8065}" destId="{A73C8AE1-52C5-4B8D-B14B-478B5F8EEC61}" srcOrd="1" destOrd="0" presId="urn:microsoft.com/office/officeart/2005/8/layout/hierarchy1"/>
    <dgm:cxn modelId="{56D54452-35FB-4DA3-AD4E-6FCEBC4A49BC}" type="presParOf" srcId="{EDCDFDEE-8B41-4CB0-88DC-2EDFFED90978}" destId="{5294407F-5E7E-4A0A-BE11-57675A0160A0}" srcOrd="2" destOrd="0" presId="urn:microsoft.com/office/officeart/2005/8/layout/hierarchy1"/>
    <dgm:cxn modelId="{9BD55321-7618-4060-87D6-B2BB9572B63B}" type="presParOf" srcId="{EDCDFDEE-8B41-4CB0-88DC-2EDFFED90978}" destId="{ADCECBEB-2DD7-426F-9C57-F25E314D079D}" srcOrd="3" destOrd="0" presId="urn:microsoft.com/office/officeart/2005/8/layout/hierarchy1"/>
    <dgm:cxn modelId="{7A2B3126-2BFE-4DC8-B96E-C0E7CCA08A33}" type="presParOf" srcId="{ADCECBEB-2DD7-426F-9C57-F25E314D079D}" destId="{E75714CC-2A60-4F39-8FF0-2D3C11973D3C}" srcOrd="0" destOrd="0" presId="urn:microsoft.com/office/officeart/2005/8/layout/hierarchy1"/>
    <dgm:cxn modelId="{5391717D-A13C-4567-8BB4-EE14B79175D9}" type="presParOf" srcId="{E75714CC-2A60-4F39-8FF0-2D3C11973D3C}" destId="{EAB4D5D0-92C4-46C3-8B09-67F1D48520E6}" srcOrd="0" destOrd="0" presId="urn:microsoft.com/office/officeart/2005/8/layout/hierarchy1"/>
    <dgm:cxn modelId="{05180E23-6EF6-440E-BBC8-D77A401CF55B}" type="presParOf" srcId="{E75714CC-2A60-4F39-8FF0-2D3C11973D3C}" destId="{90D080AB-A9AD-4DD7-A5AA-06DF73D689E2}" srcOrd="1" destOrd="0" presId="urn:microsoft.com/office/officeart/2005/8/layout/hierarchy1"/>
    <dgm:cxn modelId="{2D6D006D-4E6C-400E-A3EC-FEB3AD0089A8}" type="presParOf" srcId="{ADCECBEB-2DD7-426F-9C57-F25E314D079D}" destId="{23A0DD1C-8FA4-4BC7-B4F4-F270FF726DB5}" srcOrd="1" destOrd="0" presId="urn:microsoft.com/office/officeart/2005/8/layout/hierarchy1"/>
    <dgm:cxn modelId="{A6E5FA9E-D1F0-49D8-B48B-0FF9053F1DDB}" type="presParOf" srcId="{8A5E5D84-B017-4110-8088-FA9983C71B90}" destId="{AE6DA32A-46B3-4A88-8B83-F4082B6BF637}" srcOrd="2" destOrd="0" presId="urn:microsoft.com/office/officeart/2005/8/layout/hierarchy1"/>
    <dgm:cxn modelId="{3E397B1A-87C0-46B6-8C74-7C0886C069ED}" type="presParOf" srcId="{8A5E5D84-B017-4110-8088-FA9983C71B90}" destId="{E89529F1-94F4-4B90-9611-058A978D38EE}" srcOrd="3" destOrd="0" presId="urn:microsoft.com/office/officeart/2005/8/layout/hierarchy1"/>
    <dgm:cxn modelId="{719DEA45-0D89-4DFA-A746-F70FCE3A0FB2}" type="presParOf" srcId="{E89529F1-94F4-4B90-9611-058A978D38EE}" destId="{C8E71E01-3349-437A-97F4-DCB90963EE39}" srcOrd="0" destOrd="0" presId="urn:microsoft.com/office/officeart/2005/8/layout/hierarchy1"/>
    <dgm:cxn modelId="{A2877641-3C63-4099-A771-2084672F1DBB}" type="presParOf" srcId="{C8E71E01-3349-437A-97F4-DCB90963EE39}" destId="{56B84AF0-E526-4548-AAC8-DAC37EE52DBF}" srcOrd="0" destOrd="0" presId="urn:microsoft.com/office/officeart/2005/8/layout/hierarchy1"/>
    <dgm:cxn modelId="{CEF56613-72A5-48C7-B162-D06E04B7A297}" type="presParOf" srcId="{C8E71E01-3349-437A-97F4-DCB90963EE39}" destId="{939DD6CA-B7A4-4793-A6B5-AE2EDB9297C0}" srcOrd="1" destOrd="0" presId="urn:microsoft.com/office/officeart/2005/8/layout/hierarchy1"/>
    <dgm:cxn modelId="{EA63B8AB-E5EF-4E8C-8E4F-845556E7725B}" type="presParOf" srcId="{E89529F1-94F4-4B90-9611-058A978D38EE}" destId="{4EE85E10-4505-4A0E-8E61-FC8A8D8F42C5}" srcOrd="1" destOrd="0" presId="urn:microsoft.com/office/officeart/2005/8/layout/hierarchy1"/>
    <dgm:cxn modelId="{8D58318A-F760-438E-8FE7-ED64854FAE06}" type="presParOf" srcId="{4EE85E10-4505-4A0E-8E61-FC8A8D8F42C5}" destId="{A4A173C6-2263-47DF-946B-E72A1EE6C31A}" srcOrd="0" destOrd="0" presId="urn:microsoft.com/office/officeart/2005/8/layout/hierarchy1"/>
    <dgm:cxn modelId="{5C597889-9093-423C-A9F8-F3845EBBA786}" type="presParOf" srcId="{4EE85E10-4505-4A0E-8E61-FC8A8D8F42C5}" destId="{D39BFCD2-78AA-4B94-83BE-FEDB3B8E63F4}" srcOrd="1" destOrd="0" presId="urn:microsoft.com/office/officeart/2005/8/layout/hierarchy1"/>
    <dgm:cxn modelId="{0B5F5330-03E1-4974-9506-7384F9E5AFA1}" type="presParOf" srcId="{D39BFCD2-78AA-4B94-83BE-FEDB3B8E63F4}" destId="{8E5AA2D6-A89E-4E2B-9D7D-6B6DF876FFF3}" srcOrd="0" destOrd="0" presId="urn:microsoft.com/office/officeart/2005/8/layout/hierarchy1"/>
    <dgm:cxn modelId="{7C3871ED-E325-42BC-ABAB-5E582C82A5C9}" type="presParOf" srcId="{8E5AA2D6-A89E-4E2B-9D7D-6B6DF876FFF3}" destId="{C8EFC0E3-7D73-4BF2-84AF-8A3A61117DBC}" srcOrd="0" destOrd="0" presId="urn:microsoft.com/office/officeart/2005/8/layout/hierarchy1"/>
    <dgm:cxn modelId="{2125E319-93B3-4E18-B753-D5A1881C44C7}" type="presParOf" srcId="{8E5AA2D6-A89E-4E2B-9D7D-6B6DF876FFF3}" destId="{8FF03690-87A9-40AF-9FC8-122C86EFE952}" srcOrd="1" destOrd="0" presId="urn:microsoft.com/office/officeart/2005/8/layout/hierarchy1"/>
    <dgm:cxn modelId="{76651FEB-734E-41B5-8C68-E61906724680}" type="presParOf" srcId="{D39BFCD2-78AA-4B94-83BE-FEDB3B8E63F4}" destId="{7F955D98-9DDA-49F5-9FC7-60A8E7700F9E}" srcOrd="1" destOrd="0" presId="urn:microsoft.com/office/officeart/2005/8/layout/hierarchy1"/>
    <dgm:cxn modelId="{8FABD5AE-0A5F-463A-B1F6-E20D6E7F62C6}" type="presParOf" srcId="{7F955D98-9DDA-49F5-9FC7-60A8E7700F9E}" destId="{141F9D0C-F2A4-4BC4-A693-34604345394D}" srcOrd="0" destOrd="0" presId="urn:microsoft.com/office/officeart/2005/8/layout/hierarchy1"/>
    <dgm:cxn modelId="{E36EB59D-CF88-4FCB-B6D6-65EB2929D8EC}" type="presParOf" srcId="{7F955D98-9DDA-49F5-9FC7-60A8E7700F9E}" destId="{AB4F4204-95C0-4469-AA89-53A52EA64301}" srcOrd="1" destOrd="0" presId="urn:microsoft.com/office/officeart/2005/8/layout/hierarchy1"/>
    <dgm:cxn modelId="{731C71D2-9A32-4369-9CC9-471E176CDA8A}" type="presParOf" srcId="{AB4F4204-95C0-4469-AA89-53A52EA64301}" destId="{38E5ADBC-3C7A-4A7B-91E7-8F6C8C6FCF1E}" srcOrd="0" destOrd="0" presId="urn:microsoft.com/office/officeart/2005/8/layout/hierarchy1"/>
    <dgm:cxn modelId="{EA18204E-05C0-42E0-8884-4992686A9FA9}" type="presParOf" srcId="{38E5ADBC-3C7A-4A7B-91E7-8F6C8C6FCF1E}" destId="{0368E38C-F6F7-4E2D-96F3-79CF0288C8F3}" srcOrd="0" destOrd="0" presId="urn:microsoft.com/office/officeart/2005/8/layout/hierarchy1"/>
    <dgm:cxn modelId="{0D6F5661-6CA0-4D18-AE70-71FD0A044D00}" type="presParOf" srcId="{38E5ADBC-3C7A-4A7B-91E7-8F6C8C6FCF1E}" destId="{E9C1C7BC-5B38-43BA-9E25-DE0F9596CD4D}" srcOrd="1" destOrd="0" presId="urn:microsoft.com/office/officeart/2005/8/layout/hierarchy1"/>
    <dgm:cxn modelId="{B89A239B-AD04-4A3D-BB88-D0A373EE6AC6}" type="presParOf" srcId="{AB4F4204-95C0-4469-AA89-53A52EA64301}" destId="{2913B2C9-2D0C-42E9-8769-A10B856730A3}" srcOrd="1" destOrd="0" presId="urn:microsoft.com/office/officeart/2005/8/layout/hierarchy1"/>
    <dgm:cxn modelId="{86C1EFF5-3B14-45DE-87A5-439424B84591}" type="presParOf" srcId="{8A5E5D84-B017-4110-8088-FA9983C71B90}" destId="{5D5BFE4B-9988-428A-9A33-25E3DEECD475}" srcOrd="4" destOrd="0" presId="urn:microsoft.com/office/officeart/2005/8/layout/hierarchy1"/>
    <dgm:cxn modelId="{7886D041-E415-43D9-B355-1D8BE6A956E0}" type="presParOf" srcId="{8A5E5D84-B017-4110-8088-FA9983C71B90}" destId="{FCDF3BF6-4A03-4D54-9807-9248D63B014D}" srcOrd="5" destOrd="0" presId="urn:microsoft.com/office/officeart/2005/8/layout/hierarchy1"/>
    <dgm:cxn modelId="{F3D7B328-523E-492A-8640-66D91DA2F19D}" type="presParOf" srcId="{FCDF3BF6-4A03-4D54-9807-9248D63B014D}" destId="{387258DA-24A4-4C11-AF59-5A05AC0C582D}" srcOrd="0" destOrd="0" presId="urn:microsoft.com/office/officeart/2005/8/layout/hierarchy1"/>
    <dgm:cxn modelId="{E4B916C2-453F-425A-9300-0C73DEEE7697}" type="presParOf" srcId="{387258DA-24A4-4C11-AF59-5A05AC0C582D}" destId="{C21EC0A1-D2EB-4BAC-9583-6C0D89A925BF}" srcOrd="0" destOrd="0" presId="urn:microsoft.com/office/officeart/2005/8/layout/hierarchy1"/>
    <dgm:cxn modelId="{557C3F5A-EB0C-443A-A590-49DEB6A0224F}" type="presParOf" srcId="{387258DA-24A4-4C11-AF59-5A05AC0C582D}" destId="{3306AED1-94BE-4C79-8D25-5A168B8E5255}" srcOrd="1" destOrd="0" presId="urn:microsoft.com/office/officeart/2005/8/layout/hierarchy1"/>
    <dgm:cxn modelId="{245E3C80-E5E1-44C9-A2AD-3A29A647CE16}" type="presParOf" srcId="{FCDF3BF6-4A03-4D54-9807-9248D63B014D}" destId="{86BA1DA1-077B-43FB-A315-7A6DF7759163}" srcOrd="1" destOrd="0" presId="urn:microsoft.com/office/officeart/2005/8/layout/hierarchy1"/>
    <dgm:cxn modelId="{80AF784D-3AEF-4666-996B-F132231AF13D}" type="presParOf" srcId="{86BA1DA1-077B-43FB-A315-7A6DF7759163}" destId="{C0A55B5E-277C-4A8D-BD92-DA7D56FB08D0}" srcOrd="0" destOrd="0" presId="urn:microsoft.com/office/officeart/2005/8/layout/hierarchy1"/>
    <dgm:cxn modelId="{9A95E9FD-DDA4-42E7-81BE-00F2CF5606A9}" type="presParOf" srcId="{86BA1DA1-077B-43FB-A315-7A6DF7759163}" destId="{CC2E7A0A-8565-47CD-A06F-BB57FAFA8C85}" srcOrd="1" destOrd="0" presId="urn:microsoft.com/office/officeart/2005/8/layout/hierarchy1"/>
    <dgm:cxn modelId="{C98561D7-15B5-4874-B5A2-08C3468BCF1F}" type="presParOf" srcId="{CC2E7A0A-8565-47CD-A06F-BB57FAFA8C85}" destId="{891E368C-6E89-455A-9970-41A0324C89CC}" srcOrd="0" destOrd="0" presId="urn:microsoft.com/office/officeart/2005/8/layout/hierarchy1"/>
    <dgm:cxn modelId="{6B155A60-D615-4AE8-ACD8-9661C917B7AE}" type="presParOf" srcId="{891E368C-6E89-455A-9970-41A0324C89CC}" destId="{E11E343D-98B6-4EB8-8F77-190B00520DFC}" srcOrd="0" destOrd="0" presId="urn:microsoft.com/office/officeart/2005/8/layout/hierarchy1"/>
    <dgm:cxn modelId="{0142A4B7-C958-4513-AD67-467AAFE30A05}" type="presParOf" srcId="{891E368C-6E89-455A-9970-41A0324C89CC}" destId="{8C772A62-9258-4C4C-813B-40BA85301BE3}" srcOrd="1" destOrd="0" presId="urn:microsoft.com/office/officeart/2005/8/layout/hierarchy1"/>
    <dgm:cxn modelId="{D515C066-17EC-4855-B262-BCAB135F817E}" type="presParOf" srcId="{CC2E7A0A-8565-47CD-A06F-BB57FAFA8C85}" destId="{941FFED2-1834-47E2-AC55-053883B6859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8267E89-2399-423E-A09A-F58BCE4EDEF9}">
      <dgm:prSet phldrT="[Text]"/>
      <dgm:spPr/>
      <dgm:t>
        <a:bodyPr/>
        <a:lstStyle/>
        <a:p>
          <a:pPr rtl="1"/>
          <a:r>
            <a:rPr lang="he-IL" dirty="0" err="1"/>
            <a:t>רבית</a:t>
          </a:r>
          <a:endParaRPr lang="he-IL" dirty="0"/>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err="1"/>
            <a:t>גמ</a:t>
          </a:r>
          <a:r>
            <a:rPr lang="he-IL" dirty="0"/>
            <a:t> </a:t>
          </a:r>
          <a:r>
            <a:rPr lang="he-IL" dirty="0" err="1"/>
            <a:t>ב"מ</a:t>
          </a:r>
          <a:r>
            <a:rPr lang="he-IL" dirty="0"/>
            <a:t> </a:t>
          </a:r>
          <a:r>
            <a:rPr lang="he-IL" dirty="0" err="1"/>
            <a:t>סא</a:t>
          </a:r>
          <a:r>
            <a:rPr lang="he-IL" dirty="0"/>
            <a:t>. </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משמעות הפסוקים</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44BAE664-33A6-4292-B287-FAFAC771268C}">
      <dgm:prSet phldrT="[Text]"/>
      <dgm:spPr/>
      <dgm:t>
        <a:bodyPr/>
        <a:lstStyle/>
        <a:p>
          <a:pPr rtl="1"/>
          <a:r>
            <a:rPr lang="he-IL" dirty="0"/>
            <a:t>אמונה בהשגחת ה'</a:t>
          </a:r>
        </a:p>
      </dgm:t>
    </dgm:pt>
    <dgm:pt modelId="{06B71425-20D3-4409-9027-FF57117B9E01}" type="parTrans" cxnId="{2732AE1C-ECC6-4969-A567-E033576D05A0}">
      <dgm:prSet/>
      <dgm:spPr/>
      <dgm:t>
        <a:bodyPr/>
        <a:lstStyle/>
        <a:p>
          <a:pPr rtl="1"/>
          <a:endParaRPr lang="he-IL"/>
        </a:p>
      </dgm:t>
    </dgm:pt>
    <dgm:pt modelId="{364D1F36-9CEB-4C97-9577-36E4615B784F}" type="sibTrans" cxnId="{2732AE1C-ECC6-4969-A567-E033576D05A0}">
      <dgm:prSet/>
      <dgm:spPr/>
      <dgm:t>
        <a:bodyPr/>
        <a:lstStyle/>
        <a:p>
          <a:pPr rtl="1"/>
          <a:endParaRPr lang="he-IL"/>
        </a:p>
      </dgm:t>
    </dgm:pt>
    <dgm:pt modelId="{4B251DED-3B33-4D8D-9EA0-9FDED3EFF8BE}">
      <dgm:prSet phldrT="[Text]"/>
      <dgm:spPr/>
      <dgm:t>
        <a:bodyPr/>
        <a:lstStyle/>
        <a:p>
          <a:pPr rtl="1"/>
          <a:r>
            <a:rPr lang="he-IL" dirty="0" err="1"/>
            <a:t>גמ</a:t>
          </a:r>
          <a:r>
            <a:rPr lang="he-IL" dirty="0"/>
            <a:t> </a:t>
          </a:r>
          <a:r>
            <a:rPr lang="he-IL" dirty="0" err="1"/>
            <a:t>ב"מ</a:t>
          </a:r>
          <a:r>
            <a:rPr lang="he-IL" dirty="0"/>
            <a:t> </a:t>
          </a:r>
          <a:r>
            <a:rPr lang="he-IL" dirty="0" err="1"/>
            <a:t>עא</a:t>
          </a:r>
          <a:br>
            <a:rPr lang="en-US" dirty="0"/>
          </a:br>
          <a:r>
            <a:rPr lang="he-IL" dirty="0"/>
            <a:t>וכלי יקר</a:t>
          </a:r>
          <a:br>
            <a:rPr lang="en-US" dirty="0"/>
          </a:br>
          <a:r>
            <a:rPr lang="he-IL" dirty="0"/>
            <a:t>אולי הריטב"א</a:t>
          </a:r>
        </a:p>
      </dgm:t>
    </dgm:pt>
    <dgm:pt modelId="{FC8688E2-3C68-4D5C-9476-E9FBCD93F952}" type="parTrans" cxnId="{55E83752-0307-4532-B8A4-45EDD38B4A83}">
      <dgm:prSet/>
      <dgm:spPr/>
      <dgm:t>
        <a:bodyPr/>
        <a:lstStyle/>
        <a:p>
          <a:pPr rtl="1"/>
          <a:endParaRPr lang="he-IL"/>
        </a:p>
      </dgm:t>
    </dgm:pt>
    <dgm:pt modelId="{741D85F6-0244-4E5D-AAA3-46DA297AB1E1}" type="sibTrans" cxnId="{55E83752-0307-4532-B8A4-45EDD38B4A83}">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3"/>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3"/>
      <dgm:spPr/>
    </dgm:pt>
    <dgm:pt modelId="{D4731F71-260F-4A49-B2A8-B648EA3301D5}" type="pres">
      <dgm:prSet presAssocID="{545F898C-5EBE-4096-9C63-DEA40C38F993}" presName="text2" presStyleLbl="fgAcc2" presStyleIdx="0" presStyleCnt="3">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3"/>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3"/>
      <dgm:spPr/>
    </dgm:pt>
    <dgm:pt modelId="{4DA7F2DE-6C69-430B-8D38-BE9B1E27920E}" type="pres">
      <dgm:prSet presAssocID="{D4740A56-4E19-4444-876E-1E29A4ECCFD4}" presName="text3" presStyleLbl="fgAcc3" presStyleIdx="0" presStyleCnt="3">
        <dgm:presLayoutVars>
          <dgm:chPref val="3"/>
        </dgm:presLayoutVars>
      </dgm:prSet>
      <dgm:spPr/>
    </dgm:pt>
    <dgm:pt modelId="{5DD0E2EA-9B10-4AA7-9825-7D6130254077}" type="pres">
      <dgm:prSet presAssocID="{D4740A56-4E19-4444-876E-1E29A4ECCFD4}" presName="hierChild4" presStyleCnt="0"/>
      <dgm:spPr/>
    </dgm:pt>
    <dgm:pt modelId="{4DA3A46E-C178-47FE-AF91-C87B465BCD44}" type="pres">
      <dgm:prSet presAssocID="{06B71425-20D3-4409-9027-FF57117B9E01}" presName="Name10" presStyleLbl="parChTrans1D2" presStyleIdx="1" presStyleCnt="3"/>
      <dgm:spPr/>
    </dgm:pt>
    <dgm:pt modelId="{148B1A80-BB3B-4502-A59C-E308B13DF60E}" type="pres">
      <dgm:prSet presAssocID="{44BAE664-33A6-4292-B287-FAFAC771268C}" presName="hierRoot2" presStyleCnt="0"/>
      <dgm:spPr/>
    </dgm:pt>
    <dgm:pt modelId="{820566AA-4049-4D37-9346-69C9F2032129}" type="pres">
      <dgm:prSet presAssocID="{44BAE664-33A6-4292-B287-FAFAC771268C}" presName="composite2" presStyleCnt="0"/>
      <dgm:spPr/>
    </dgm:pt>
    <dgm:pt modelId="{DF16926E-3533-44A1-9D6C-4D22FD50D1DA}" type="pres">
      <dgm:prSet presAssocID="{44BAE664-33A6-4292-B287-FAFAC771268C}" presName="background2" presStyleLbl="node2" presStyleIdx="1" presStyleCnt="3"/>
      <dgm:spPr/>
    </dgm:pt>
    <dgm:pt modelId="{E54BDDA8-BB2E-4DF9-BF5A-3AADD05EF570}" type="pres">
      <dgm:prSet presAssocID="{44BAE664-33A6-4292-B287-FAFAC771268C}" presName="text2" presStyleLbl="fgAcc2" presStyleIdx="1" presStyleCnt="3">
        <dgm:presLayoutVars>
          <dgm:chPref val="3"/>
        </dgm:presLayoutVars>
      </dgm:prSet>
      <dgm:spPr/>
    </dgm:pt>
    <dgm:pt modelId="{6C698C46-C8BD-42E0-A9B9-D93E17EF8553}" type="pres">
      <dgm:prSet presAssocID="{44BAE664-33A6-4292-B287-FAFAC771268C}" presName="hierChild3" presStyleCnt="0"/>
      <dgm:spPr/>
    </dgm:pt>
    <dgm:pt modelId="{3EB5ED93-E09B-44DD-B493-CCE3823ABAAB}" type="pres">
      <dgm:prSet presAssocID="{FC8688E2-3C68-4D5C-9476-E9FBCD93F952}" presName="Name17" presStyleLbl="parChTrans1D3" presStyleIdx="1" presStyleCnt="3"/>
      <dgm:spPr/>
    </dgm:pt>
    <dgm:pt modelId="{ACCA1292-C368-4BEE-A340-6A5A767EDE35}" type="pres">
      <dgm:prSet presAssocID="{4B251DED-3B33-4D8D-9EA0-9FDED3EFF8BE}" presName="hierRoot3" presStyleCnt="0"/>
      <dgm:spPr/>
    </dgm:pt>
    <dgm:pt modelId="{52A61D89-4827-46B9-8368-04F0F08F55C7}" type="pres">
      <dgm:prSet presAssocID="{4B251DED-3B33-4D8D-9EA0-9FDED3EFF8BE}" presName="composite3" presStyleCnt="0"/>
      <dgm:spPr/>
    </dgm:pt>
    <dgm:pt modelId="{D9776433-B620-4DAC-91F9-B7293DA28BE1}" type="pres">
      <dgm:prSet presAssocID="{4B251DED-3B33-4D8D-9EA0-9FDED3EFF8BE}" presName="background3" presStyleLbl="node3" presStyleIdx="1" presStyleCnt="3"/>
      <dgm:spPr/>
    </dgm:pt>
    <dgm:pt modelId="{E3C39516-F70B-4978-BF1A-DAAFD0584558}" type="pres">
      <dgm:prSet presAssocID="{4B251DED-3B33-4D8D-9EA0-9FDED3EFF8BE}" presName="text3" presStyleLbl="fgAcc3" presStyleIdx="1" presStyleCnt="3">
        <dgm:presLayoutVars>
          <dgm:chPref val="3"/>
        </dgm:presLayoutVars>
      </dgm:prSet>
      <dgm:spPr/>
    </dgm:pt>
    <dgm:pt modelId="{F79C4752-1300-4CA4-9A4A-1F6E03759AB3}" type="pres">
      <dgm:prSet presAssocID="{4B251DED-3B33-4D8D-9EA0-9FDED3EFF8BE}" presName="hierChild4" presStyleCnt="0"/>
      <dgm:spPr/>
    </dgm:pt>
    <dgm:pt modelId="{9DA52598-3BF2-4AE5-A617-7928CD922911}" type="pres">
      <dgm:prSet presAssocID="{1032DACC-C8FE-461E-8383-E0C72168C024}" presName="Name10" presStyleLbl="parChTrans1D2" presStyleIdx="2" presStyleCnt="3"/>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2" presStyleCnt="3"/>
      <dgm:spPr/>
    </dgm:pt>
    <dgm:pt modelId="{E4CDC59A-230E-46C0-9D75-D3929CBDB09E}" type="pres">
      <dgm:prSet presAssocID="{091B6A9B-F862-4D8A-A136-247E5FEA7F79}" presName="text2" presStyleLbl="fgAcc2" presStyleIdx="2" presStyleCnt="3">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2" presStyleCnt="3"/>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2" presStyleCnt="3"/>
      <dgm:spPr/>
    </dgm:pt>
    <dgm:pt modelId="{CDAFAD58-0142-407F-8D7A-F4DD4A6F9122}" type="pres">
      <dgm:prSet presAssocID="{76CF40F9-A7DA-4A81-B774-2BB7CD33E883}" presName="text3" presStyleLbl="fgAcc3" presStyleIdx="2" presStyleCnt="3">
        <dgm:presLayoutVars>
          <dgm:chPref val="3"/>
        </dgm:presLayoutVars>
      </dgm:prSet>
      <dgm:spPr/>
    </dgm:pt>
    <dgm:pt modelId="{B6B4704A-B1AA-4A52-A6C0-2C406AAB576C}" type="pres">
      <dgm:prSet presAssocID="{76CF40F9-A7DA-4A81-B774-2BB7CD33E883}" presName="hierChild4" presStyleCnt="0"/>
      <dgm:spPr/>
    </dgm:pt>
  </dgm:ptLst>
  <dgm:cxnLst>
    <dgm:cxn modelId="{2A3CFB06-5A8A-4DF3-9713-83BF2CBF5DD4}" type="presOf" srcId="{4B251DED-3B33-4D8D-9EA0-9FDED3EFF8BE}" destId="{E3C39516-F70B-4978-BF1A-DAAFD0584558}" srcOrd="0" destOrd="0" presId="urn:microsoft.com/office/officeart/2005/8/layout/hierarchy1"/>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2" destOrd="0" parTransId="{1032DACC-C8FE-461E-8383-E0C72168C024}" sibTransId="{D0C66C2D-33FE-40FF-87D5-3568D061C8B0}"/>
    <dgm:cxn modelId="{2732AE1C-ECC6-4969-A567-E033576D05A0}" srcId="{28267E89-2399-423E-A09A-F58BCE4EDEF9}" destId="{44BAE664-33A6-4292-B287-FAFAC771268C}" srcOrd="1" destOrd="0" parTransId="{06B71425-20D3-4409-9027-FF57117B9E01}" sibTransId="{364D1F36-9CEB-4C97-9577-36E4615B784F}"/>
    <dgm:cxn modelId="{A8062924-FBB9-4558-AA3D-37428EFFDE80}" type="presOf" srcId="{06B71425-20D3-4409-9027-FF57117B9E01}" destId="{4DA3A46E-C178-47FE-AF91-C87B465BCD44}" srcOrd="0" destOrd="0" presId="urn:microsoft.com/office/officeart/2005/8/layout/hierarchy1"/>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55E83752-0307-4532-B8A4-45EDD38B4A83}" srcId="{44BAE664-33A6-4292-B287-FAFAC771268C}" destId="{4B251DED-3B33-4D8D-9EA0-9FDED3EFF8BE}" srcOrd="0" destOrd="0" parTransId="{FC8688E2-3C68-4D5C-9476-E9FBCD93F952}" sibTransId="{741D85F6-0244-4E5D-AAA3-46DA297AB1E1}"/>
    <dgm:cxn modelId="{DB104A8D-7174-491A-AE80-0B8F2AA29ABF}" type="presOf" srcId="{545F898C-5EBE-4096-9C63-DEA40C38F993}" destId="{D4731F71-260F-4A49-B2A8-B648EA3301D5}" srcOrd="0" destOrd="0" presId="urn:microsoft.com/office/officeart/2005/8/layout/hierarchy1"/>
    <dgm:cxn modelId="{21BE008F-E9CA-45D1-B3E4-BA27A001AE01}" type="presOf" srcId="{44BAE664-33A6-4292-B287-FAFAC771268C}" destId="{E54BDDA8-BB2E-4DF9-BF5A-3AADD05EF570}" srcOrd="0" destOrd="0" presId="urn:microsoft.com/office/officeart/2005/8/layout/hierarchy1"/>
    <dgm:cxn modelId="{9C896A9B-DF34-4C85-BC21-8D48616DB60D}" type="presOf" srcId="{FC8688E2-3C68-4D5C-9476-E9FBCD93F952}" destId="{3EB5ED93-E09B-44DD-B493-CCE3823ABAAB}"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2F40012C-C2E5-47CD-A070-07D936761FD2}" type="presParOf" srcId="{509B51CF-EACC-48D9-97C5-91EDBB356B57}" destId="{4DA3A46E-C178-47FE-AF91-C87B465BCD44}" srcOrd="2" destOrd="0" presId="urn:microsoft.com/office/officeart/2005/8/layout/hierarchy1"/>
    <dgm:cxn modelId="{961B1B40-CB7D-4F43-8074-DE203E97C4F8}" type="presParOf" srcId="{509B51CF-EACC-48D9-97C5-91EDBB356B57}" destId="{148B1A80-BB3B-4502-A59C-E308B13DF60E}" srcOrd="3" destOrd="0" presId="urn:microsoft.com/office/officeart/2005/8/layout/hierarchy1"/>
    <dgm:cxn modelId="{4437118E-E060-4A71-A897-CA3742D9252F}" type="presParOf" srcId="{148B1A80-BB3B-4502-A59C-E308B13DF60E}" destId="{820566AA-4049-4D37-9346-69C9F2032129}" srcOrd="0" destOrd="0" presId="urn:microsoft.com/office/officeart/2005/8/layout/hierarchy1"/>
    <dgm:cxn modelId="{6FB017D5-54B8-4C3E-9F5E-6E51050F5C7B}" type="presParOf" srcId="{820566AA-4049-4D37-9346-69C9F2032129}" destId="{DF16926E-3533-44A1-9D6C-4D22FD50D1DA}" srcOrd="0" destOrd="0" presId="urn:microsoft.com/office/officeart/2005/8/layout/hierarchy1"/>
    <dgm:cxn modelId="{1BCEEC8B-8B88-4050-A39C-312D66CD735A}" type="presParOf" srcId="{820566AA-4049-4D37-9346-69C9F2032129}" destId="{E54BDDA8-BB2E-4DF9-BF5A-3AADD05EF570}" srcOrd="1" destOrd="0" presId="urn:microsoft.com/office/officeart/2005/8/layout/hierarchy1"/>
    <dgm:cxn modelId="{78F39CCE-A392-431D-A8C0-CDEC412D3E70}" type="presParOf" srcId="{148B1A80-BB3B-4502-A59C-E308B13DF60E}" destId="{6C698C46-C8BD-42E0-A9B9-D93E17EF8553}" srcOrd="1" destOrd="0" presId="urn:microsoft.com/office/officeart/2005/8/layout/hierarchy1"/>
    <dgm:cxn modelId="{691A606B-AB27-4DEA-92D7-50F63C94A60C}" type="presParOf" srcId="{6C698C46-C8BD-42E0-A9B9-D93E17EF8553}" destId="{3EB5ED93-E09B-44DD-B493-CCE3823ABAAB}" srcOrd="0" destOrd="0" presId="urn:microsoft.com/office/officeart/2005/8/layout/hierarchy1"/>
    <dgm:cxn modelId="{E4681518-6B3A-426B-A87B-EBEA12EB2F6C}" type="presParOf" srcId="{6C698C46-C8BD-42E0-A9B9-D93E17EF8553}" destId="{ACCA1292-C368-4BEE-A340-6A5A767EDE35}" srcOrd="1" destOrd="0" presId="urn:microsoft.com/office/officeart/2005/8/layout/hierarchy1"/>
    <dgm:cxn modelId="{242426F8-1982-418E-9DCA-E053D2D82A08}" type="presParOf" srcId="{ACCA1292-C368-4BEE-A340-6A5A767EDE35}" destId="{52A61D89-4827-46B9-8368-04F0F08F55C7}" srcOrd="0" destOrd="0" presId="urn:microsoft.com/office/officeart/2005/8/layout/hierarchy1"/>
    <dgm:cxn modelId="{82F76944-49C8-4751-AF88-6039DA1635CA}" type="presParOf" srcId="{52A61D89-4827-46B9-8368-04F0F08F55C7}" destId="{D9776433-B620-4DAC-91F9-B7293DA28BE1}" srcOrd="0" destOrd="0" presId="urn:microsoft.com/office/officeart/2005/8/layout/hierarchy1"/>
    <dgm:cxn modelId="{B61F4199-37EF-4B58-BD34-49B91B6B80FA}" type="presParOf" srcId="{52A61D89-4827-46B9-8368-04F0F08F55C7}" destId="{E3C39516-F70B-4978-BF1A-DAAFD0584558}" srcOrd="1" destOrd="0" presId="urn:microsoft.com/office/officeart/2005/8/layout/hierarchy1"/>
    <dgm:cxn modelId="{2C78D0B0-F79A-4EA2-8405-37EE9A4877A2}" type="presParOf" srcId="{ACCA1292-C368-4BEE-A340-6A5A767EDE35}" destId="{F79C4752-1300-4CA4-9A4A-1F6E03759AB3}" srcOrd="1" destOrd="0" presId="urn:microsoft.com/office/officeart/2005/8/layout/hierarchy1"/>
    <dgm:cxn modelId="{FDB622B5-BD6A-4802-B4FA-FCCE9CE4EB2E}" type="presParOf" srcId="{509B51CF-EACC-48D9-97C5-91EDBB356B57}" destId="{9DA52598-3BF2-4AE5-A617-7928CD922911}" srcOrd="4" destOrd="0" presId="urn:microsoft.com/office/officeart/2005/8/layout/hierarchy1"/>
    <dgm:cxn modelId="{340D071E-B24B-4FBC-BF1E-94472D145E00}" type="presParOf" srcId="{509B51CF-EACC-48D9-97C5-91EDBB356B57}" destId="{DE9B2D03-76EF-4781-B2CA-5A930895C314}" srcOrd="5"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06EC4D8-8C0C-43DD-BE54-44ED2894B593}"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0D7F1CD3-09DD-4D8B-B679-17D98888927F}">
      <dgm:prSet phldrT="[Text]"/>
      <dgm:spPr/>
      <dgm:t>
        <a:bodyPr/>
        <a:lstStyle/>
        <a:p>
          <a:pPr rtl="1"/>
          <a:r>
            <a:rPr lang="he-IL" dirty="0"/>
            <a:t>איסור אונאה</a:t>
          </a:r>
        </a:p>
      </dgm:t>
    </dgm:pt>
    <dgm:pt modelId="{F2B6E416-FEB7-41E6-BDAE-613583937CE7}" type="parTrans" cxnId="{41C1D493-9662-493E-831D-0BC3B3B76333}">
      <dgm:prSet/>
      <dgm:spPr/>
      <dgm:t>
        <a:bodyPr/>
        <a:lstStyle/>
        <a:p>
          <a:pPr rtl="1"/>
          <a:endParaRPr lang="he-IL"/>
        </a:p>
      </dgm:t>
    </dgm:pt>
    <dgm:pt modelId="{3983610A-454A-4153-B687-5F7CF47992A2}" type="sibTrans" cxnId="{41C1D493-9662-493E-831D-0BC3B3B76333}">
      <dgm:prSet/>
      <dgm:spPr/>
      <dgm:t>
        <a:bodyPr/>
        <a:lstStyle/>
        <a:p>
          <a:pPr rtl="1"/>
          <a:endParaRPr lang="he-IL"/>
        </a:p>
      </dgm:t>
    </dgm:pt>
    <dgm:pt modelId="{5FAF0BAF-7C4B-4096-A9A0-2B56CA40C5C0}">
      <dgm:prSet phldrT="[Text]"/>
      <dgm:spPr/>
      <dgm:t>
        <a:bodyPr/>
        <a:lstStyle/>
        <a:p>
          <a:pPr rtl="1"/>
          <a:r>
            <a:rPr lang="he-IL" dirty="0"/>
            <a:t>מדין גזל</a:t>
          </a:r>
        </a:p>
      </dgm:t>
    </dgm:pt>
    <dgm:pt modelId="{B0A89136-978E-4414-91E3-69DD01B63145}" type="parTrans" cxnId="{B8A2840C-C9CF-449E-AB5D-F6D40BEFBE41}">
      <dgm:prSet/>
      <dgm:spPr/>
      <dgm:t>
        <a:bodyPr/>
        <a:lstStyle/>
        <a:p>
          <a:pPr rtl="1"/>
          <a:endParaRPr lang="he-IL"/>
        </a:p>
      </dgm:t>
    </dgm:pt>
    <dgm:pt modelId="{BB4A0E87-9CAD-4750-A928-2A146C3890A3}" type="sibTrans" cxnId="{B8A2840C-C9CF-449E-AB5D-F6D40BEFBE41}">
      <dgm:prSet/>
      <dgm:spPr/>
      <dgm:t>
        <a:bodyPr/>
        <a:lstStyle/>
        <a:p>
          <a:pPr rtl="1"/>
          <a:endParaRPr lang="he-IL"/>
        </a:p>
      </dgm:t>
    </dgm:pt>
    <dgm:pt modelId="{421BDBD1-46F7-477E-ACD8-0CEEB3B7C1B3}">
      <dgm:prSet phldrT="[Text]"/>
      <dgm:spPr/>
      <dgm:t>
        <a:bodyPr/>
        <a:lstStyle/>
        <a:p>
          <a:pPr rtl="1"/>
          <a:r>
            <a:rPr lang="he-IL" dirty="0"/>
            <a:t>גזל:</a:t>
          </a:r>
          <a:br>
            <a:rPr lang="en-US" dirty="0"/>
          </a:br>
          <a:r>
            <a:rPr lang="he-IL" dirty="0"/>
            <a:t>-טור- עובר על לא תגזול</a:t>
          </a:r>
        </a:p>
      </dgm:t>
    </dgm:pt>
    <dgm:pt modelId="{10DB8BDB-1C25-4EAF-A1AF-F799CB637F01}" type="parTrans" cxnId="{D10D40D1-8BDF-4E44-A277-9DC3D233ED7B}">
      <dgm:prSet/>
      <dgm:spPr/>
      <dgm:t>
        <a:bodyPr/>
        <a:lstStyle/>
        <a:p>
          <a:pPr rtl="1"/>
          <a:endParaRPr lang="he-IL"/>
        </a:p>
      </dgm:t>
    </dgm:pt>
    <dgm:pt modelId="{0471ED0A-DEC1-4AFE-8C95-B0EAFA4D9911}" type="sibTrans" cxnId="{D10D40D1-8BDF-4E44-A277-9DC3D233ED7B}">
      <dgm:prSet/>
      <dgm:spPr/>
      <dgm:t>
        <a:bodyPr/>
        <a:lstStyle/>
        <a:p>
          <a:pPr rtl="1"/>
          <a:endParaRPr lang="he-IL"/>
        </a:p>
      </dgm:t>
    </dgm:pt>
    <dgm:pt modelId="{4BA5E9C4-E61C-45A0-B28B-89586936A2A6}">
      <dgm:prSet phldrT="[Text]"/>
      <dgm:spPr/>
      <dgm:t>
        <a:bodyPr/>
        <a:lstStyle/>
        <a:p>
          <a:pPr rtl="1"/>
          <a:r>
            <a:rPr lang="he-IL" dirty="0"/>
            <a:t>דין בפני עצמו</a:t>
          </a:r>
        </a:p>
      </dgm:t>
    </dgm:pt>
    <dgm:pt modelId="{FF546ADB-056F-42DD-80D9-4D71A72A32A1}" type="parTrans" cxnId="{2C2FAA54-2F34-4910-8DB6-6A3F2E34B50C}">
      <dgm:prSet/>
      <dgm:spPr/>
      <dgm:t>
        <a:bodyPr/>
        <a:lstStyle/>
        <a:p>
          <a:pPr rtl="1"/>
          <a:endParaRPr lang="he-IL"/>
        </a:p>
      </dgm:t>
    </dgm:pt>
    <dgm:pt modelId="{8DA8401E-1A47-471F-A091-D4BE10105AC6}" type="sibTrans" cxnId="{2C2FAA54-2F34-4910-8DB6-6A3F2E34B50C}">
      <dgm:prSet/>
      <dgm:spPr/>
      <dgm:t>
        <a:bodyPr/>
        <a:lstStyle/>
        <a:p>
          <a:pPr rtl="1"/>
          <a:endParaRPr lang="he-IL"/>
        </a:p>
      </dgm:t>
    </dgm:pt>
    <dgm:pt modelId="{07DE86DA-9A0D-4590-8937-D737A680459E}">
      <dgm:prSet phldrT="[Text]"/>
      <dgm:spPr/>
      <dgm:t>
        <a:bodyPr/>
        <a:lstStyle/>
        <a:p>
          <a:pPr rtl="1"/>
          <a:r>
            <a:rPr lang="he-IL" dirty="0"/>
            <a:t> דין איסור להונות</a:t>
          </a:r>
          <a:br>
            <a:rPr lang="en-US" dirty="0"/>
          </a:br>
          <a:r>
            <a:rPr lang="he-IL" dirty="0"/>
            <a:t>-רמב"ן- </a:t>
          </a:r>
          <a:r>
            <a:rPr lang="he-IL" dirty="0" err="1"/>
            <a:t>ותשלומין</a:t>
          </a:r>
          <a:r>
            <a:rPr lang="he-IL" dirty="0"/>
            <a:t> דין נפרד וחידוש </a:t>
          </a:r>
          <a:r>
            <a:rPr lang="he-IL" dirty="0" err="1"/>
            <a:t>במטלטלין</a:t>
          </a:r>
          <a:r>
            <a:rPr lang="he-IL" dirty="0"/>
            <a:t> </a:t>
          </a:r>
        </a:p>
      </dgm:t>
    </dgm:pt>
    <dgm:pt modelId="{0D372424-395D-4A99-91B2-CA0204176D5E}" type="parTrans" cxnId="{DA0895E2-F6A0-4CB8-9EC0-7C155B95E076}">
      <dgm:prSet/>
      <dgm:spPr/>
      <dgm:t>
        <a:bodyPr/>
        <a:lstStyle/>
        <a:p>
          <a:pPr rtl="1"/>
          <a:endParaRPr lang="he-IL"/>
        </a:p>
      </dgm:t>
    </dgm:pt>
    <dgm:pt modelId="{C65C2172-BD85-4D46-BD30-9A63D3285174}" type="sibTrans" cxnId="{DA0895E2-F6A0-4CB8-9EC0-7C155B95E076}">
      <dgm:prSet/>
      <dgm:spPr/>
      <dgm:t>
        <a:bodyPr/>
        <a:lstStyle/>
        <a:p>
          <a:pPr rtl="1"/>
          <a:endParaRPr lang="he-IL"/>
        </a:p>
      </dgm:t>
    </dgm:pt>
    <dgm:pt modelId="{78412D35-9D82-4560-B3EE-2CDE65AF369C}">
      <dgm:prSet phldrT="[Text]"/>
      <dgm:spPr/>
      <dgm:t>
        <a:bodyPr/>
        <a:lstStyle/>
        <a:p>
          <a:pPr rtl="1"/>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הוה</a:t>
          </a:r>
          <a:r>
            <a:rPr lang="he-IL" b="0" dirty="0">
              <a:effectLst/>
              <a:latin typeface="Calibri Light" panose="020F0302020204030204" pitchFamily="34" charset="0"/>
              <a:ea typeface="Calibri" panose="020F0502020204030204" pitchFamily="34" charset="0"/>
            </a:rPr>
            <a:t> ליה </a:t>
          </a:r>
          <a:r>
            <a:rPr lang="he-IL" b="1" u="sng" dirty="0">
              <a:effectLst/>
              <a:latin typeface="Calibri Light" panose="020F0302020204030204" pitchFamily="34" charset="0"/>
              <a:ea typeface="Calibri" panose="020F0502020204030204" pitchFamily="34" charset="0"/>
            </a:rPr>
            <a:t>כ</a:t>
          </a:r>
          <a:r>
            <a:rPr lang="he-IL" b="0" dirty="0">
              <a:effectLst/>
              <a:latin typeface="Calibri Light" panose="020F0302020204030204" pitchFamily="34" charset="0"/>
              <a:ea typeface="Calibri" panose="020F0502020204030204" pitchFamily="34" charset="0"/>
            </a:rPr>
            <a:t>גזל"</a:t>
          </a:r>
          <a:br>
            <a:rPr lang="en-US" b="0" dirty="0">
              <a:effectLst/>
              <a:latin typeface="Calibri Light" panose="020F0302020204030204" pitchFamily="34" charset="0"/>
              <a:ea typeface="Calibri" panose="020F0502020204030204" pitchFamily="34" charset="0"/>
            </a:rPr>
          </a:br>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פנ"י</a:t>
          </a:r>
          <a:r>
            <a:rPr lang="he-IL" b="0" dirty="0">
              <a:effectLst/>
              <a:latin typeface="Calibri Light" panose="020F0302020204030204" pitchFamily="34" charset="0"/>
              <a:ea typeface="Calibri" panose="020F0502020204030204" pitchFamily="34" charset="0"/>
            </a:rPr>
            <a:t>- "דכיון </a:t>
          </a:r>
          <a:r>
            <a:rPr lang="he-IL" b="0" dirty="0" err="1">
              <a:effectLst/>
              <a:latin typeface="Calibri Light" panose="020F0302020204030204" pitchFamily="34" charset="0"/>
              <a:ea typeface="Calibri" panose="020F0502020204030204" pitchFamily="34" charset="0"/>
            </a:rPr>
            <a:t>דעובר</a:t>
          </a:r>
          <a:r>
            <a:rPr lang="he-IL" b="0" dirty="0">
              <a:effectLst/>
              <a:latin typeface="Calibri Light" panose="020F0302020204030204" pitchFamily="34" charset="0"/>
              <a:ea typeface="Calibri" panose="020F0502020204030204" pitchFamily="34" charset="0"/>
            </a:rPr>
            <a:t> בלאו קרינן ביה והשיב את </a:t>
          </a:r>
          <a:r>
            <a:rPr lang="he-IL" b="0" dirty="0" err="1">
              <a:effectLst/>
              <a:latin typeface="Calibri Light" panose="020F0302020204030204" pitchFamily="34" charset="0"/>
              <a:ea typeface="Calibri" panose="020F0502020204030204" pitchFamily="34" charset="0"/>
            </a:rPr>
            <a:t>הגזילה</a:t>
          </a:r>
          <a:r>
            <a:rPr lang="he-IL" b="0" dirty="0">
              <a:effectLst/>
              <a:latin typeface="Calibri Light" panose="020F0302020204030204" pitchFamily="34" charset="0"/>
              <a:ea typeface="Calibri" panose="020F0502020204030204" pitchFamily="34" charset="0"/>
            </a:rPr>
            <a:t>"</a:t>
          </a:r>
          <a:endParaRPr lang="he-IL" b="0" dirty="0"/>
        </a:p>
      </dgm:t>
    </dgm:pt>
    <dgm:pt modelId="{56E6AD0C-307E-4883-B7F7-5564A34D2791}" type="parTrans" cxnId="{4284EB90-FAF3-4AE2-9F6F-A61AE247E0F9}">
      <dgm:prSet/>
      <dgm:spPr/>
      <dgm:t>
        <a:bodyPr/>
        <a:lstStyle/>
        <a:p>
          <a:pPr rtl="1"/>
          <a:endParaRPr lang="he-IL"/>
        </a:p>
      </dgm:t>
    </dgm:pt>
    <dgm:pt modelId="{38B7AC63-0C54-41D2-B3A8-0AC5F4F9835E}" type="sibTrans" cxnId="{4284EB90-FAF3-4AE2-9F6F-A61AE247E0F9}">
      <dgm:prSet/>
      <dgm:spPr/>
      <dgm:t>
        <a:bodyPr/>
        <a:lstStyle/>
        <a:p>
          <a:pPr rtl="1"/>
          <a:endParaRPr lang="he-IL"/>
        </a:p>
      </dgm:t>
    </dgm:pt>
    <dgm:pt modelId="{1F00B05F-51D4-4438-AD8B-0D75CFDA35E6}">
      <dgm:prSet phldrT="[Text]"/>
      <dgm:spPr/>
      <dgm:t>
        <a:bodyPr/>
        <a:lstStyle/>
        <a:p>
          <a:pPr rtl="1"/>
          <a:r>
            <a:rPr lang="he-IL" b="0" dirty="0"/>
            <a:t>דין </a:t>
          </a:r>
          <a:r>
            <a:rPr lang="he-IL" b="0" dirty="0" err="1"/>
            <a:t>תשלומין</a:t>
          </a:r>
          <a:endParaRPr lang="he-IL" b="0" dirty="0"/>
        </a:p>
      </dgm:t>
    </dgm:pt>
    <dgm:pt modelId="{02373E9B-AA33-4E09-8495-7FF4DCE76ECF}" type="parTrans" cxnId="{BEB11D38-9078-4E12-8B82-E7DA775FCB1B}">
      <dgm:prSet/>
      <dgm:spPr/>
      <dgm:t>
        <a:bodyPr/>
        <a:lstStyle/>
        <a:p>
          <a:pPr rtl="1"/>
          <a:endParaRPr lang="he-IL"/>
        </a:p>
      </dgm:t>
    </dgm:pt>
    <dgm:pt modelId="{821A449C-D50E-423D-BD87-20FFD8BA6439}" type="sibTrans" cxnId="{BEB11D38-9078-4E12-8B82-E7DA775FCB1B}">
      <dgm:prSet/>
      <dgm:spPr/>
      <dgm:t>
        <a:bodyPr/>
        <a:lstStyle/>
        <a:p>
          <a:pPr rtl="1"/>
          <a:endParaRPr lang="he-IL"/>
        </a:p>
      </dgm:t>
    </dgm:pt>
    <dgm:pt modelId="{DF9AC9F2-C24D-4AB6-8D19-859C20A4E911}">
      <dgm:prSet phldrT="[Text]"/>
      <dgm:spPr/>
      <dgm:t>
        <a:bodyPr/>
        <a:lstStyle/>
        <a:p>
          <a:pPr rtl="1"/>
          <a:r>
            <a:rPr lang="he-IL" b="0" dirty="0"/>
            <a:t>גזרת הכתוב בפני עצמו, שלמרות שהמקח תקין, יש חיוב </a:t>
          </a:r>
          <a:r>
            <a:rPr lang="he-IL" b="0" dirty="0" err="1"/>
            <a:t>תשלומין</a:t>
          </a:r>
          <a:br>
            <a:rPr lang="en-US" b="0" dirty="0"/>
          </a:br>
          <a:r>
            <a:rPr lang="he-IL" b="0" dirty="0"/>
            <a:t>-</a:t>
          </a:r>
          <a:r>
            <a:rPr lang="he-IL" b="0" dirty="0" err="1"/>
            <a:t>גר"ח</a:t>
          </a:r>
          <a:r>
            <a:rPr lang="he-IL" b="0" dirty="0"/>
            <a:t> על הרמב"ם</a:t>
          </a:r>
        </a:p>
      </dgm:t>
    </dgm:pt>
    <dgm:pt modelId="{2727F0D7-1D9E-4419-A79C-E199C256D92E}" type="parTrans" cxnId="{25733912-F779-4603-8747-3FA8895D4998}">
      <dgm:prSet/>
      <dgm:spPr/>
      <dgm:t>
        <a:bodyPr/>
        <a:lstStyle/>
        <a:p>
          <a:pPr rtl="1"/>
          <a:endParaRPr lang="he-IL"/>
        </a:p>
      </dgm:t>
    </dgm:pt>
    <dgm:pt modelId="{465A338C-F9DE-4365-A398-8F756F3A6F6C}" type="sibTrans" cxnId="{25733912-F779-4603-8747-3FA8895D4998}">
      <dgm:prSet/>
      <dgm:spPr/>
      <dgm:t>
        <a:bodyPr/>
        <a:lstStyle/>
        <a:p>
          <a:pPr rtl="1"/>
          <a:endParaRPr lang="he-IL"/>
        </a:p>
      </dgm:t>
    </dgm:pt>
    <dgm:pt modelId="{CA75D5E0-02FC-4DD3-A46E-A3251ED025A4}">
      <dgm:prSet phldrT="[Text]"/>
      <dgm:spPr/>
      <dgm:t>
        <a:bodyPr/>
        <a:lstStyle/>
        <a:p>
          <a:pPr rtl="1"/>
          <a:r>
            <a:rPr lang="he-IL" dirty="0"/>
            <a:t>התורה רק מגלה שזה לא נחשב להסכם, כיון שלא יודע שהוא נתאנה </a:t>
          </a:r>
          <a:br>
            <a:rPr lang="en-US" dirty="0"/>
          </a:br>
          <a:r>
            <a:rPr lang="he-IL" dirty="0"/>
            <a:t>-</a:t>
          </a:r>
          <a:r>
            <a:rPr lang="he-IL" dirty="0" err="1"/>
            <a:t>גר"ח</a:t>
          </a:r>
          <a:r>
            <a:rPr lang="he-IL" dirty="0"/>
            <a:t> על הש"ס אופציה 1</a:t>
          </a:r>
        </a:p>
      </dgm:t>
    </dgm:pt>
    <dgm:pt modelId="{0C841ED3-7316-4E21-9646-3C207A50171C}" type="parTrans" cxnId="{55D54A77-78CD-48C8-8B7B-2ACB040AE109}">
      <dgm:prSet/>
      <dgm:spPr/>
      <dgm:t>
        <a:bodyPr/>
        <a:lstStyle/>
        <a:p>
          <a:pPr rtl="1"/>
          <a:endParaRPr lang="he-IL"/>
        </a:p>
      </dgm:t>
    </dgm:pt>
    <dgm:pt modelId="{CA554D9B-22CB-49D7-9A85-27B65C5983B9}" type="sibTrans" cxnId="{55D54A77-78CD-48C8-8B7B-2ACB040AE109}">
      <dgm:prSet/>
      <dgm:spPr/>
      <dgm:t>
        <a:bodyPr/>
        <a:lstStyle/>
        <a:p>
          <a:pPr rtl="1"/>
          <a:endParaRPr lang="he-IL"/>
        </a:p>
      </dgm:t>
    </dgm:pt>
    <dgm:pt modelId="{A5629DF1-ECDA-4AA8-AC75-F094A79A07A0}">
      <dgm:prSet phldrT="[Text]"/>
      <dgm:spPr/>
      <dgm:t>
        <a:bodyPr/>
        <a:lstStyle/>
        <a:p>
          <a:pPr rtl="1"/>
          <a:r>
            <a:rPr lang="he-IL" b="0" dirty="0"/>
            <a:t>כיון שהתורה אסרה, הפך את העסקה לגזל כתוצאה </a:t>
          </a:r>
          <a:r>
            <a:rPr lang="he-IL" b="0" dirty="0" err="1"/>
            <a:t>מהלאו</a:t>
          </a:r>
          <a:br>
            <a:rPr lang="en-US" b="0" dirty="0"/>
          </a:br>
          <a:r>
            <a:rPr lang="he-IL" b="0" dirty="0"/>
            <a:t>-</a:t>
          </a:r>
          <a:r>
            <a:rPr lang="he-IL" b="0" dirty="0" err="1"/>
            <a:t>גר"ח</a:t>
          </a:r>
          <a:r>
            <a:rPr lang="he-IL" b="0" dirty="0"/>
            <a:t> על </a:t>
          </a:r>
          <a:r>
            <a:rPr lang="he-IL" b="0" dirty="0" err="1"/>
            <a:t>השס</a:t>
          </a:r>
          <a:r>
            <a:rPr lang="he-IL" b="0" dirty="0"/>
            <a:t> מסקנה</a:t>
          </a:r>
        </a:p>
      </dgm:t>
    </dgm:pt>
    <dgm:pt modelId="{6AEDA201-A499-46F0-80E4-BDA31534F07E}" type="parTrans" cxnId="{1870F0C3-11E7-49B6-95C3-0ECC8FD014D4}">
      <dgm:prSet/>
      <dgm:spPr/>
      <dgm:t>
        <a:bodyPr/>
        <a:lstStyle/>
        <a:p>
          <a:pPr rtl="1"/>
          <a:endParaRPr lang="he-IL"/>
        </a:p>
      </dgm:t>
    </dgm:pt>
    <dgm:pt modelId="{CD229776-327B-45A7-A3FD-02CB904990AB}" type="sibTrans" cxnId="{1870F0C3-11E7-49B6-95C3-0ECC8FD014D4}">
      <dgm:prSet/>
      <dgm:spPr/>
      <dgm:t>
        <a:bodyPr/>
        <a:lstStyle/>
        <a:p>
          <a:pPr rtl="1"/>
          <a:endParaRPr lang="he-IL"/>
        </a:p>
      </dgm:t>
    </dgm:pt>
    <dgm:pt modelId="{E63C40CC-8168-47FD-81BB-5C2BDE2A0117}">
      <dgm:prSet phldrT="[Text]"/>
      <dgm:spPr/>
      <dgm:t>
        <a:bodyPr/>
        <a:lstStyle/>
        <a:p>
          <a:pPr rtl="1"/>
          <a:r>
            <a:rPr lang="he-IL" dirty="0"/>
            <a:t>צדק בשוק</a:t>
          </a:r>
        </a:p>
      </dgm:t>
    </dgm:pt>
    <dgm:pt modelId="{B5EBFD01-0D04-4B1C-BE0A-2D09215DF655}" type="parTrans" cxnId="{CB80E3C6-DF3C-4235-B4D3-886E34DB837C}">
      <dgm:prSet/>
      <dgm:spPr/>
      <dgm:t>
        <a:bodyPr/>
        <a:lstStyle/>
        <a:p>
          <a:pPr rtl="1"/>
          <a:endParaRPr lang="he-IL"/>
        </a:p>
      </dgm:t>
    </dgm:pt>
    <dgm:pt modelId="{95B8F8E8-62F2-4C09-A3DC-C09141CF2921}" type="sibTrans" cxnId="{CB80E3C6-DF3C-4235-B4D3-886E34DB837C}">
      <dgm:prSet/>
      <dgm:spPr/>
      <dgm:t>
        <a:bodyPr/>
        <a:lstStyle/>
        <a:p>
          <a:pPr rtl="1"/>
          <a:endParaRPr lang="he-IL"/>
        </a:p>
      </dgm:t>
    </dgm:pt>
    <dgm:pt modelId="{B233CB3B-0303-40FF-8CD0-609390310CD5}">
      <dgm:prSet phldrT="[Text]"/>
      <dgm:spPr/>
      <dgm:t>
        <a:bodyPr/>
        <a:lstStyle/>
        <a:p>
          <a:pPr rtl="1"/>
          <a:r>
            <a:rPr lang="he-IL" dirty="0"/>
            <a:t>שיהא שוק חופשי, אבל עם צדק וכנות</a:t>
          </a:r>
          <a:br>
            <a:rPr lang="en-US" dirty="0"/>
          </a:br>
          <a:r>
            <a:rPr lang="he-IL" dirty="0"/>
            <a:t>-ספר החינוך</a:t>
          </a:r>
        </a:p>
      </dgm:t>
    </dgm:pt>
    <dgm:pt modelId="{59F619BC-C39C-4E05-95F8-F533C0DA81A4}" type="parTrans" cxnId="{16084FA4-6D52-474D-BF7F-2C5A0A7D1902}">
      <dgm:prSet/>
      <dgm:spPr/>
      <dgm:t>
        <a:bodyPr/>
        <a:lstStyle/>
        <a:p>
          <a:pPr rtl="1"/>
          <a:endParaRPr lang="he-IL"/>
        </a:p>
      </dgm:t>
    </dgm:pt>
    <dgm:pt modelId="{11B92767-5D1E-4EDB-A259-24A1C259C15A}" type="sibTrans" cxnId="{16084FA4-6D52-474D-BF7F-2C5A0A7D1902}">
      <dgm:prSet/>
      <dgm:spPr/>
      <dgm:t>
        <a:bodyPr/>
        <a:lstStyle/>
        <a:p>
          <a:pPr rtl="1"/>
          <a:endParaRPr lang="he-IL"/>
        </a:p>
      </dgm:t>
    </dgm:pt>
    <dgm:pt modelId="{D6895F4D-9D51-4963-8581-795793F41609}">
      <dgm:prSet phldrT="[Text]"/>
      <dgm:spPr/>
      <dgm:t>
        <a:bodyPr/>
        <a:lstStyle/>
        <a:p>
          <a:pPr rtl="1"/>
          <a:r>
            <a:rPr lang="he-IL" dirty="0"/>
            <a:t>דין אחווה, שידאג לטובת אחיך, ולא רק את הרווח שלו (תקנה מיד אחיך ישראל...)</a:t>
          </a:r>
          <a:br>
            <a:rPr lang="en-US" dirty="0"/>
          </a:br>
          <a:endParaRPr lang="he-IL" dirty="0"/>
        </a:p>
      </dgm:t>
    </dgm:pt>
    <dgm:pt modelId="{8A9D49AA-AE05-4D3B-9540-06B0B1ACB3C9}" type="parTrans" cxnId="{8713C112-49FC-4B99-BCD2-9606025BCF41}">
      <dgm:prSet/>
      <dgm:spPr/>
      <dgm:t>
        <a:bodyPr/>
        <a:lstStyle/>
        <a:p>
          <a:pPr rtl="1"/>
          <a:endParaRPr lang="he-IL"/>
        </a:p>
      </dgm:t>
    </dgm:pt>
    <dgm:pt modelId="{FD5B8045-A12D-4FFD-92E9-508129126CD3}" type="sibTrans" cxnId="{8713C112-49FC-4B99-BCD2-9606025BCF41}">
      <dgm:prSet/>
      <dgm:spPr/>
      <dgm:t>
        <a:bodyPr/>
        <a:lstStyle/>
        <a:p>
          <a:pPr rtl="1"/>
          <a:endParaRPr lang="he-IL"/>
        </a:p>
      </dgm:t>
    </dgm:pt>
    <dgm:pt modelId="{B8A50673-53E3-4E3C-83D5-0DBB65722303}" type="pres">
      <dgm:prSet presAssocID="{206EC4D8-8C0C-43DD-BE54-44ED2894B593}" presName="hierChild1" presStyleCnt="0">
        <dgm:presLayoutVars>
          <dgm:chPref val="1"/>
          <dgm:dir val="rev"/>
          <dgm:animOne val="branch"/>
          <dgm:animLvl val="lvl"/>
          <dgm:resizeHandles/>
        </dgm:presLayoutVars>
      </dgm:prSet>
      <dgm:spPr/>
    </dgm:pt>
    <dgm:pt modelId="{4F026776-DDD9-4049-AD17-9928C4BA608C}" type="pres">
      <dgm:prSet presAssocID="{0D7F1CD3-09DD-4D8B-B679-17D98888927F}" presName="hierRoot1" presStyleCnt="0"/>
      <dgm:spPr/>
    </dgm:pt>
    <dgm:pt modelId="{5384A7B1-D7A6-4C7E-9CEF-754407631BE6}" type="pres">
      <dgm:prSet presAssocID="{0D7F1CD3-09DD-4D8B-B679-17D98888927F}" presName="composite" presStyleCnt="0"/>
      <dgm:spPr/>
    </dgm:pt>
    <dgm:pt modelId="{ED0AEF03-A385-466F-BF85-80998362CE04}" type="pres">
      <dgm:prSet presAssocID="{0D7F1CD3-09DD-4D8B-B679-17D98888927F}" presName="background" presStyleLbl="node0" presStyleIdx="0" presStyleCnt="1"/>
      <dgm:spPr/>
    </dgm:pt>
    <dgm:pt modelId="{327F3BFB-25F3-4144-A1D3-0831A08EEA19}" type="pres">
      <dgm:prSet presAssocID="{0D7F1CD3-09DD-4D8B-B679-17D98888927F}" presName="text" presStyleLbl="fgAcc0" presStyleIdx="0" presStyleCnt="1">
        <dgm:presLayoutVars>
          <dgm:chPref val="3"/>
        </dgm:presLayoutVars>
      </dgm:prSet>
      <dgm:spPr/>
    </dgm:pt>
    <dgm:pt modelId="{564146D6-BCD5-43CF-A23C-8BA07FF7C6ED}" type="pres">
      <dgm:prSet presAssocID="{0D7F1CD3-09DD-4D8B-B679-17D98888927F}" presName="hierChild2" presStyleCnt="0"/>
      <dgm:spPr/>
    </dgm:pt>
    <dgm:pt modelId="{3FFFFC76-DB69-4E7E-BC1A-3E7B27CCFA48}" type="pres">
      <dgm:prSet presAssocID="{B0A89136-978E-4414-91E3-69DD01B63145}" presName="Name10" presStyleLbl="parChTrans1D2" presStyleIdx="0" presStyleCnt="4"/>
      <dgm:spPr/>
    </dgm:pt>
    <dgm:pt modelId="{3E396AD0-A8CF-4728-A98F-9D3E65A5E6E6}" type="pres">
      <dgm:prSet presAssocID="{5FAF0BAF-7C4B-4096-A9A0-2B56CA40C5C0}" presName="hierRoot2" presStyleCnt="0"/>
      <dgm:spPr/>
    </dgm:pt>
    <dgm:pt modelId="{77B9B466-7B3D-4759-BC4F-B01438F576E5}" type="pres">
      <dgm:prSet presAssocID="{5FAF0BAF-7C4B-4096-A9A0-2B56CA40C5C0}" presName="composite2" presStyleCnt="0"/>
      <dgm:spPr/>
    </dgm:pt>
    <dgm:pt modelId="{3A8FD03D-6898-4110-9CBB-87849FFFC4E4}" type="pres">
      <dgm:prSet presAssocID="{5FAF0BAF-7C4B-4096-A9A0-2B56CA40C5C0}" presName="background2" presStyleLbl="node2" presStyleIdx="0" presStyleCnt="4"/>
      <dgm:spPr/>
    </dgm:pt>
    <dgm:pt modelId="{EB2D59A8-7A9B-4654-B45A-F9CCE427FF81}" type="pres">
      <dgm:prSet presAssocID="{5FAF0BAF-7C4B-4096-A9A0-2B56CA40C5C0}" presName="text2" presStyleLbl="fgAcc2" presStyleIdx="0" presStyleCnt="4">
        <dgm:presLayoutVars>
          <dgm:chPref val="3"/>
        </dgm:presLayoutVars>
      </dgm:prSet>
      <dgm:spPr/>
    </dgm:pt>
    <dgm:pt modelId="{068A6B48-B9C1-404E-B017-A2EBA825B1C5}" type="pres">
      <dgm:prSet presAssocID="{5FAF0BAF-7C4B-4096-A9A0-2B56CA40C5C0}" presName="hierChild3" presStyleCnt="0"/>
      <dgm:spPr/>
    </dgm:pt>
    <dgm:pt modelId="{CAEA41D8-987B-4DED-B54D-840DCEBB8E19}" type="pres">
      <dgm:prSet presAssocID="{10DB8BDB-1C25-4EAF-A1AF-F799CB637F01}" presName="Name17" presStyleLbl="parChTrans1D3" presStyleIdx="0" presStyleCnt="6"/>
      <dgm:spPr/>
    </dgm:pt>
    <dgm:pt modelId="{5924CACE-6AE8-4A6A-87EB-5C7C7D31AE3F}" type="pres">
      <dgm:prSet presAssocID="{421BDBD1-46F7-477E-ACD8-0CEEB3B7C1B3}" presName="hierRoot3" presStyleCnt="0"/>
      <dgm:spPr/>
    </dgm:pt>
    <dgm:pt modelId="{5E1E18AA-B128-4163-A7E3-AEFB9DB950E3}" type="pres">
      <dgm:prSet presAssocID="{421BDBD1-46F7-477E-ACD8-0CEEB3B7C1B3}" presName="composite3" presStyleCnt="0"/>
      <dgm:spPr/>
    </dgm:pt>
    <dgm:pt modelId="{DC4DB1A8-E2D7-4D31-9294-4376F9703C47}" type="pres">
      <dgm:prSet presAssocID="{421BDBD1-46F7-477E-ACD8-0CEEB3B7C1B3}" presName="background3" presStyleLbl="node3" presStyleIdx="0" presStyleCnt="6"/>
      <dgm:spPr/>
    </dgm:pt>
    <dgm:pt modelId="{4DCB23EA-2894-4430-9E31-FF0F0BC342A8}" type="pres">
      <dgm:prSet presAssocID="{421BDBD1-46F7-477E-ACD8-0CEEB3B7C1B3}" presName="text3" presStyleLbl="fgAcc3" presStyleIdx="0" presStyleCnt="6">
        <dgm:presLayoutVars>
          <dgm:chPref val="3"/>
        </dgm:presLayoutVars>
      </dgm:prSet>
      <dgm:spPr/>
    </dgm:pt>
    <dgm:pt modelId="{37C202FF-B803-4CC4-AA5D-90762D613260}" type="pres">
      <dgm:prSet presAssocID="{421BDBD1-46F7-477E-ACD8-0CEEB3B7C1B3}" presName="hierChild4" presStyleCnt="0"/>
      <dgm:spPr/>
    </dgm:pt>
    <dgm:pt modelId="{F90B5BF4-04F8-406E-9B54-4E8AE63985E3}" type="pres">
      <dgm:prSet presAssocID="{0C841ED3-7316-4E21-9646-3C207A50171C}" presName="Name23" presStyleLbl="parChTrans1D4" presStyleIdx="0" presStyleCnt="2"/>
      <dgm:spPr/>
    </dgm:pt>
    <dgm:pt modelId="{460629CC-8BCF-461E-B7FD-2431D12C5D3B}" type="pres">
      <dgm:prSet presAssocID="{CA75D5E0-02FC-4DD3-A46E-A3251ED025A4}" presName="hierRoot4" presStyleCnt="0"/>
      <dgm:spPr/>
    </dgm:pt>
    <dgm:pt modelId="{7678E83A-CE65-4032-BA41-3CCB754404EA}" type="pres">
      <dgm:prSet presAssocID="{CA75D5E0-02FC-4DD3-A46E-A3251ED025A4}" presName="composite4" presStyleCnt="0"/>
      <dgm:spPr/>
    </dgm:pt>
    <dgm:pt modelId="{EDE8155E-53AB-4624-8CE5-371354BA82A9}" type="pres">
      <dgm:prSet presAssocID="{CA75D5E0-02FC-4DD3-A46E-A3251ED025A4}" presName="background4" presStyleLbl="node4" presStyleIdx="0" presStyleCnt="2"/>
      <dgm:spPr/>
    </dgm:pt>
    <dgm:pt modelId="{95DA60C1-5B7C-4B51-B6AB-C89FC58CFEAE}" type="pres">
      <dgm:prSet presAssocID="{CA75D5E0-02FC-4DD3-A46E-A3251ED025A4}" presName="text4" presStyleLbl="fgAcc4" presStyleIdx="0" presStyleCnt="2">
        <dgm:presLayoutVars>
          <dgm:chPref val="3"/>
        </dgm:presLayoutVars>
      </dgm:prSet>
      <dgm:spPr/>
    </dgm:pt>
    <dgm:pt modelId="{60BE33BC-A139-40BD-8B6F-D25A931AE1E2}" type="pres">
      <dgm:prSet presAssocID="{CA75D5E0-02FC-4DD3-A46E-A3251ED025A4}" presName="hierChild5" presStyleCnt="0"/>
      <dgm:spPr/>
    </dgm:pt>
    <dgm:pt modelId="{9FEBA3D1-CECA-425D-BF0C-2C841542CBA7}" type="pres">
      <dgm:prSet presAssocID="{56E6AD0C-307E-4883-B7F7-5564A34D2791}" presName="Name17" presStyleLbl="parChTrans1D3" presStyleIdx="1" presStyleCnt="6"/>
      <dgm:spPr/>
    </dgm:pt>
    <dgm:pt modelId="{637BE1DA-E97D-47B4-906C-ADC69C3C03B6}" type="pres">
      <dgm:prSet presAssocID="{78412D35-9D82-4560-B3EE-2CDE65AF369C}" presName="hierRoot3" presStyleCnt="0"/>
      <dgm:spPr/>
    </dgm:pt>
    <dgm:pt modelId="{2D9465A2-D7BD-48FD-9082-96A6EC9442CA}" type="pres">
      <dgm:prSet presAssocID="{78412D35-9D82-4560-B3EE-2CDE65AF369C}" presName="composite3" presStyleCnt="0"/>
      <dgm:spPr/>
    </dgm:pt>
    <dgm:pt modelId="{DBDF75DA-72D2-46C1-B63B-B590653C4B3C}" type="pres">
      <dgm:prSet presAssocID="{78412D35-9D82-4560-B3EE-2CDE65AF369C}" presName="background3" presStyleLbl="node3" presStyleIdx="1" presStyleCnt="6"/>
      <dgm:spPr/>
    </dgm:pt>
    <dgm:pt modelId="{05423BF0-53EA-41DC-BED1-8DF91BB9D175}" type="pres">
      <dgm:prSet presAssocID="{78412D35-9D82-4560-B3EE-2CDE65AF369C}" presName="text3" presStyleLbl="fgAcc3" presStyleIdx="1" presStyleCnt="6">
        <dgm:presLayoutVars>
          <dgm:chPref val="3"/>
        </dgm:presLayoutVars>
      </dgm:prSet>
      <dgm:spPr/>
    </dgm:pt>
    <dgm:pt modelId="{4307A914-A6E4-4410-AFB9-A9889CC6727A}" type="pres">
      <dgm:prSet presAssocID="{78412D35-9D82-4560-B3EE-2CDE65AF369C}" presName="hierChild4" presStyleCnt="0"/>
      <dgm:spPr/>
    </dgm:pt>
    <dgm:pt modelId="{EC0329C5-71EA-4112-BCE8-1D663ADA0BC6}" type="pres">
      <dgm:prSet presAssocID="{6AEDA201-A499-46F0-80E4-BDA31534F07E}" presName="Name23" presStyleLbl="parChTrans1D4" presStyleIdx="1" presStyleCnt="2"/>
      <dgm:spPr/>
    </dgm:pt>
    <dgm:pt modelId="{79A93BCF-53F1-4B78-81D4-2D97B1AFDD59}" type="pres">
      <dgm:prSet presAssocID="{A5629DF1-ECDA-4AA8-AC75-F094A79A07A0}" presName="hierRoot4" presStyleCnt="0"/>
      <dgm:spPr/>
    </dgm:pt>
    <dgm:pt modelId="{48C1E971-F482-4DA6-B5EB-EEA149FE8021}" type="pres">
      <dgm:prSet presAssocID="{A5629DF1-ECDA-4AA8-AC75-F094A79A07A0}" presName="composite4" presStyleCnt="0"/>
      <dgm:spPr/>
    </dgm:pt>
    <dgm:pt modelId="{16F329F7-00B9-4FBC-BF16-579A34DC99B3}" type="pres">
      <dgm:prSet presAssocID="{A5629DF1-ECDA-4AA8-AC75-F094A79A07A0}" presName="background4" presStyleLbl="node4" presStyleIdx="1" presStyleCnt="2"/>
      <dgm:spPr/>
    </dgm:pt>
    <dgm:pt modelId="{C7767902-4CDE-43BC-9BE5-05B58920C712}" type="pres">
      <dgm:prSet presAssocID="{A5629DF1-ECDA-4AA8-AC75-F094A79A07A0}" presName="text4" presStyleLbl="fgAcc4" presStyleIdx="1" presStyleCnt="2">
        <dgm:presLayoutVars>
          <dgm:chPref val="3"/>
        </dgm:presLayoutVars>
      </dgm:prSet>
      <dgm:spPr/>
    </dgm:pt>
    <dgm:pt modelId="{F0C15E99-6508-4B95-92A8-171397085AF3}" type="pres">
      <dgm:prSet presAssocID="{A5629DF1-ECDA-4AA8-AC75-F094A79A07A0}" presName="hierChild5" presStyleCnt="0"/>
      <dgm:spPr/>
    </dgm:pt>
    <dgm:pt modelId="{4329E6F0-FC96-4352-ADCB-13ECAABE124A}" type="pres">
      <dgm:prSet presAssocID="{02373E9B-AA33-4E09-8495-7FF4DCE76ECF}" presName="Name10" presStyleLbl="parChTrans1D2" presStyleIdx="1" presStyleCnt="4"/>
      <dgm:spPr/>
    </dgm:pt>
    <dgm:pt modelId="{6345BA9F-4897-4572-A7F9-B02F6A886631}" type="pres">
      <dgm:prSet presAssocID="{1F00B05F-51D4-4438-AD8B-0D75CFDA35E6}" presName="hierRoot2" presStyleCnt="0"/>
      <dgm:spPr/>
    </dgm:pt>
    <dgm:pt modelId="{C27364EA-4AA7-4AC5-8890-834E2F3F5D28}" type="pres">
      <dgm:prSet presAssocID="{1F00B05F-51D4-4438-AD8B-0D75CFDA35E6}" presName="composite2" presStyleCnt="0"/>
      <dgm:spPr/>
    </dgm:pt>
    <dgm:pt modelId="{A31602E1-E44F-40B3-962B-0B042FC241B4}" type="pres">
      <dgm:prSet presAssocID="{1F00B05F-51D4-4438-AD8B-0D75CFDA35E6}" presName="background2" presStyleLbl="node2" presStyleIdx="1" presStyleCnt="4"/>
      <dgm:spPr/>
    </dgm:pt>
    <dgm:pt modelId="{55DDD464-DD43-465C-9C37-1C5F9718B637}" type="pres">
      <dgm:prSet presAssocID="{1F00B05F-51D4-4438-AD8B-0D75CFDA35E6}" presName="text2" presStyleLbl="fgAcc2" presStyleIdx="1" presStyleCnt="4">
        <dgm:presLayoutVars>
          <dgm:chPref val="3"/>
        </dgm:presLayoutVars>
      </dgm:prSet>
      <dgm:spPr/>
    </dgm:pt>
    <dgm:pt modelId="{C88A7DF8-AA28-4BB6-B90B-BD9A187CFEF9}" type="pres">
      <dgm:prSet presAssocID="{1F00B05F-51D4-4438-AD8B-0D75CFDA35E6}" presName="hierChild3" presStyleCnt="0"/>
      <dgm:spPr/>
    </dgm:pt>
    <dgm:pt modelId="{A7B8D152-99D7-4841-B2E2-08EC3E03BFE9}" type="pres">
      <dgm:prSet presAssocID="{2727F0D7-1D9E-4419-A79C-E199C256D92E}" presName="Name17" presStyleLbl="parChTrans1D3" presStyleIdx="2" presStyleCnt="6"/>
      <dgm:spPr/>
    </dgm:pt>
    <dgm:pt modelId="{CC460AD5-65DA-42C8-94A3-2BE023D17D71}" type="pres">
      <dgm:prSet presAssocID="{DF9AC9F2-C24D-4AB6-8D19-859C20A4E911}" presName="hierRoot3" presStyleCnt="0"/>
      <dgm:spPr/>
    </dgm:pt>
    <dgm:pt modelId="{F18FC25A-7A3D-4E6B-90CE-BD6D39AFF254}" type="pres">
      <dgm:prSet presAssocID="{DF9AC9F2-C24D-4AB6-8D19-859C20A4E911}" presName="composite3" presStyleCnt="0"/>
      <dgm:spPr/>
    </dgm:pt>
    <dgm:pt modelId="{955DF15A-4180-4817-8D9D-6C32AB688B2F}" type="pres">
      <dgm:prSet presAssocID="{DF9AC9F2-C24D-4AB6-8D19-859C20A4E911}" presName="background3" presStyleLbl="node3" presStyleIdx="2" presStyleCnt="6"/>
      <dgm:spPr/>
    </dgm:pt>
    <dgm:pt modelId="{DB7B1DE8-ED0F-4835-936B-910348BE4EE4}" type="pres">
      <dgm:prSet presAssocID="{DF9AC9F2-C24D-4AB6-8D19-859C20A4E911}" presName="text3" presStyleLbl="fgAcc3" presStyleIdx="2" presStyleCnt="6">
        <dgm:presLayoutVars>
          <dgm:chPref val="3"/>
        </dgm:presLayoutVars>
      </dgm:prSet>
      <dgm:spPr/>
    </dgm:pt>
    <dgm:pt modelId="{39921B9B-784D-4869-A08A-75805C050B55}" type="pres">
      <dgm:prSet presAssocID="{DF9AC9F2-C24D-4AB6-8D19-859C20A4E911}" presName="hierChild4" presStyleCnt="0"/>
      <dgm:spPr/>
    </dgm:pt>
    <dgm:pt modelId="{9F5AE9DC-6E6E-4735-86A7-E787FFC56426}" type="pres">
      <dgm:prSet presAssocID="{B5EBFD01-0D04-4B1C-BE0A-2D09215DF655}" presName="Name10" presStyleLbl="parChTrans1D2" presStyleIdx="2" presStyleCnt="4"/>
      <dgm:spPr/>
    </dgm:pt>
    <dgm:pt modelId="{2780644F-6B18-40F7-9BD7-01B1BDA4B543}" type="pres">
      <dgm:prSet presAssocID="{E63C40CC-8168-47FD-81BB-5C2BDE2A0117}" presName="hierRoot2" presStyleCnt="0"/>
      <dgm:spPr/>
    </dgm:pt>
    <dgm:pt modelId="{DBB25FF6-32AF-4FCF-B63C-E6F5C62BD471}" type="pres">
      <dgm:prSet presAssocID="{E63C40CC-8168-47FD-81BB-5C2BDE2A0117}" presName="composite2" presStyleCnt="0"/>
      <dgm:spPr/>
    </dgm:pt>
    <dgm:pt modelId="{BAB2263D-A86D-4318-9B9E-DB4E21BDE6AE}" type="pres">
      <dgm:prSet presAssocID="{E63C40CC-8168-47FD-81BB-5C2BDE2A0117}" presName="background2" presStyleLbl="node2" presStyleIdx="2" presStyleCnt="4"/>
      <dgm:spPr/>
    </dgm:pt>
    <dgm:pt modelId="{C20B515C-FC9E-42C6-BE1D-6EDE7A8872E6}" type="pres">
      <dgm:prSet presAssocID="{E63C40CC-8168-47FD-81BB-5C2BDE2A0117}" presName="text2" presStyleLbl="fgAcc2" presStyleIdx="2" presStyleCnt="4">
        <dgm:presLayoutVars>
          <dgm:chPref val="3"/>
        </dgm:presLayoutVars>
      </dgm:prSet>
      <dgm:spPr/>
    </dgm:pt>
    <dgm:pt modelId="{276E6B03-7F02-4B3C-A186-AB0DEE83C077}" type="pres">
      <dgm:prSet presAssocID="{E63C40CC-8168-47FD-81BB-5C2BDE2A0117}" presName="hierChild3" presStyleCnt="0"/>
      <dgm:spPr/>
    </dgm:pt>
    <dgm:pt modelId="{0521063C-B261-494E-A942-32D804A8BB89}" type="pres">
      <dgm:prSet presAssocID="{59F619BC-C39C-4E05-95F8-F533C0DA81A4}" presName="Name17" presStyleLbl="parChTrans1D3" presStyleIdx="3" presStyleCnt="6"/>
      <dgm:spPr/>
    </dgm:pt>
    <dgm:pt modelId="{3EF31098-B89F-4D20-A96C-AD9DD67F485E}" type="pres">
      <dgm:prSet presAssocID="{B233CB3B-0303-40FF-8CD0-609390310CD5}" presName="hierRoot3" presStyleCnt="0"/>
      <dgm:spPr/>
    </dgm:pt>
    <dgm:pt modelId="{4248842F-A6A5-4D0D-8823-C25A5AB97571}" type="pres">
      <dgm:prSet presAssocID="{B233CB3B-0303-40FF-8CD0-609390310CD5}" presName="composite3" presStyleCnt="0"/>
      <dgm:spPr/>
    </dgm:pt>
    <dgm:pt modelId="{512CB305-5592-488E-84CD-9B4BDC7B6136}" type="pres">
      <dgm:prSet presAssocID="{B233CB3B-0303-40FF-8CD0-609390310CD5}" presName="background3" presStyleLbl="node3" presStyleIdx="3" presStyleCnt="6"/>
      <dgm:spPr/>
    </dgm:pt>
    <dgm:pt modelId="{BFA07D62-32B5-44B6-94CB-9FCB437F17A0}" type="pres">
      <dgm:prSet presAssocID="{B233CB3B-0303-40FF-8CD0-609390310CD5}" presName="text3" presStyleLbl="fgAcc3" presStyleIdx="3" presStyleCnt="6">
        <dgm:presLayoutVars>
          <dgm:chPref val="3"/>
        </dgm:presLayoutVars>
      </dgm:prSet>
      <dgm:spPr/>
    </dgm:pt>
    <dgm:pt modelId="{08997375-BAF7-4907-8B7D-9F64FDBF37B6}" type="pres">
      <dgm:prSet presAssocID="{B233CB3B-0303-40FF-8CD0-609390310CD5}" presName="hierChild4" presStyleCnt="0"/>
      <dgm:spPr/>
    </dgm:pt>
    <dgm:pt modelId="{DFBDF345-F91E-4E88-B947-B9B27FE930EA}" type="pres">
      <dgm:prSet presAssocID="{FF546ADB-056F-42DD-80D9-4D71A72A32A1}" presName="Name10" presStyleLbl="parChTrans1D2" presStyleIdx="3" presStyleCnt="4"/>
      <dgm:spPr/>
    </dgm:pt>
    <dgm:pt modelId="{65BC8846-7F1F-45BA-A4EC-FD967A0C54C9}" type="pres">
      <dgm:prSet presAssocID="{4BA5E9C4-E61C-45A0-B28B-89586936A2A6}" presName="hierRoot2" presStyleCnt="0"/>
      <dgm:spPr/>
    </dgm:pt>
    <dgm:pt modelId="{8A33FA2B-BBAE-47FF-B0AE-FA735B2881E1}" type="pres">
      <dgm:prSet presAssocID="{4BA5E9C4-E61C-45A0-B28B-89586936A2A6}" presName="composite2" presStyleCnt="0"/>
      <dgm:spPr/>
    </dgm:pt>
    <dgm:pt modelId="{F986147F-7BEF-4D02-A2E0-92495E477C4C}" type="pres">
      <dgm:prSet presAssocID="{4BA5E9C4-E61C-45A0-B28B-89586936A2A6}" presName="background2" presStyleLbl="node2" presStyleIdx="3" presStyleCnt="4"/>
      <dgm:spPr/>
    </dgm:pt>
    <dgm:pt modelId="{6C089B8A-4157-4348-9300-1F1F638A52FA}" type="pres">
      <dgm:prSet presAssocID="{4BA5E9C4-E61C-45A0-B28B-89586936A2A6}" presName="text2" presStyleLbl="fgAcc2" presStyleIdx="3" presStyleCnt="4">
        <dgm:presLayoutVars>
          <dgm:chPref val="3"/>
        </dgm:presLayoutVars>
      </dgm:prSet>
      <dgm:spPr/>
    </dgm:pt>
    <dgm:pt modelId="{04186020-9F9F-4090-9C46-796A299BFF24}" type="pres">
      <dgm:prSet presAssocID="{4BA5E9C4-E61C-45A0-B28B-89586936A2A6}" presName="hierChild3" presStyleCnt="0"/>
      <dgm:spPr/>
    </dgm:pt>
    <dgm:pt modelId="{0C36C05F-CE0A-46CC-B155-38D8B25009C9}" type="pres">
      <dgm:prSet presAssocID="{0D372424-395D-4A99-91B2-CA0204176D5E}" presName="Name17" presStyleLbl="parChTrans1D3" presStyleIdx="4" presStyleCnt="6"/>
      <dgm:spPr/>
    </dgm:pt>
    <dgm:pt modelId="{941E807C-220A-4568-9B94-D4779C916706}" type="pres">
      <dgm:prSet presAssocID="{07DE86DA-9A0D-4590-8937-D737A680459E}" presName="hierRoot3" presStyleCnt="0"/>
      <dgm:spPr/>
    </dgm:pt>
    <dgm:pt modelId="{8EC9E4FC-9A5A-4801-B59D-1EC91FEC198D}" type="pres">
      <dgm:prSet presAssocID="{07DE86DA-9A0D-4590-8937-D737A680459E}" presName="composite3" presStyleCnt="0"/>
      <dgm:spPr/>
    </dgm:pt>
    <dgm:pt modelId="{4BE5B98A-BA5C-49EA-B114-C2669DBC5C97}" type="pres">
      <dgm:prSet presAssocID="{07DE86DA-9A0D-4590-8937-D737A680459E}" presName="background3" presStyleLbl="node3" presStyleIdx="4" presStyleCnt="6"/>
      <dgm:spPr/>
    </dgm:pt>
    <dgm:pt modelId="{219EC234-688D-4AE4-A601-3F643AC00817}" type="pres">
      <dgm:prSet presAssocID="{07DE86DA-9A0D-4590-8937-D737A680459E}" presName="text3" presStyleLbl="fgAcc3" presStyleIdx="4" presStyleCnt="6">
        <dgm:presLayoutVars>
          <dgm:chPref val="3"/>
        </dgm:presLayoutVars>
      </dgm:prSet>
      <dgm:spPr/>
    </dgm:pt>
    <dgm:pt modelId="{1B29ABD0-08AC-4047-B34C-88C48E63DCFE}" type="pres">
      <dgm:prSet presAssocID="{07DE86DA-9A0D-4590-8937-D737A680459E}" presName="hierChild4" presStyleCnt="0"/>
      <dgm:spPr/>
    </dgm:pt>
    <dgm:pt modelId="{D90E6DE9-60AD-4BD5-BDFF-6ED801487F7B}" type="pres">
      <dgm:prSet presAssocID="{8A9D49AA-AE05-4D3B-9540-06B0B1ACB3C9}" presName="Name17" presStyleLbl="parChTrans1D3" presStyleIdx="5" presStyleCnt="6"/>
      <dgm:spPr/>
    </dgm:pt>
    <dgm:pt modelId="{C1223EE5-99AE-47E4-8279-1779B774741B}" type="pres">
      <dgm:prSet presAssocID="{D6895F4D-9D51-4963-8581-795793F41609}" presName="hierRoot3" presStyleCnt="0"/>
      <dgm:spPr/>
    </dgm:pt>
    <dgm:pt modelId="{B9D47725-1860-4F5B-A105-0F8DAB31DBAD}" type="pres">
      <dgm:prSet presAssocID="{D6895F4D-9D51-4963-8581-795793F41609}" presName="composite3" presStyleCnt="0"/>
      <dgm:spPr/>
    </dgm:pt>
    <dgm:pt modelId="{C3FF0530-A1BC-49EB-B4FC-EC1DE5ACF46D}" type="pres">
      <dgm:prSet presAssocID="{D6895F4D-9D51-4963-8581-795793F41609}" presName="background3" presStyleLbl="node3" presStyleIdx="5" presStyleCnt="6"/>
      <dgm:spPr/>
    </dgm:pt>
    <dgm:pt modelId="{EDB8D24F-3E41-45C9-B985-8AE69BFC0004}" type="pres">
      <dgm:prSet presAssocID="{D6895F4D-9D51-4963-8581-795793F41609}" presName="text3" presStyleLbl="fgAcc3" presStyleIdx="5" presStyleCnt="6">
        <dgm:presLayoutVars>
          <dgm:chPref val="3"/>
        </dgm:presLayoutVars>
      </dgm:prSet>
      <dgm:spPr/>
    </dgm:pt>
    <dgm:pt modelId="{98264DA9-C84E-4224-88B5-3909794DBD21}" type="pres">
      <dgm:prSet presAssocID="{D6895F4D-9D51-4963-8581-795793F41609}" presName="hierChild4" presStyleCnt="0"/>
      <dgm:spPr/>
    </dgm:pt>
  </dgm:ptLst>
  <dgm:cxnLst>
    <dgm:cxn modelId="{846EAC06-3679-496C-8EE9-D30BC2677E62}" type="presOf" srcId="{02373E9B-AA33-4E09-8495-7FF4DCE76ECF}" destId="{4329E6F0-FC96-4352-ADCB-13ECAABE124A}" srcOrd="0" destOrd="0" presId="urn:microsoft.com/office/officeart/2005/8/layout/hierarchy1"/>
    <dgm:cxn modelId="{B8A2840C-C9CF-449E-AB5D-F6D40BEFBE41}" srcId="{0D7F1CD3-09DD-4D8B-B679-17D98888927F}" destId="{5FAF0BAF-7C4B-4096-A9A0-2B56CA40C5C0}" srcOrd="0" destOrd="0" parTransId="{B0A89136-978E-4414-91E3-69DD01B63145}" sibTransId="{BB4A0E87-9CAD-4750-A928-2A146C3890A3}"/>
    <dgm:cxn modelId="{25733912-F779-4603-8747-3FA8895D4998}" srcId="{1F00B05F-51D4-4438-AD8B-0D75CFDA35E6}" destId="{DF9AC9F2-C24D-4AB6-8D19-859C20A4E911}" srcOrd="0" destOrd="0" parTransId="{2727F0D7-1D9E-4419-A79C-E199C256D92E}" sibTransId="{465A338C-F9DE-4365-A398-8F756F3A6F6C}"/>
    <dgm:cxn modelId="{8713C112-49FC-4B99-BCD2-9606025BCF41}" srcId="{4BA5E9C4-E61C-45A0-B28B-89586936A2A6}" destId="{D6895F4D-9D51-4963-8581-795793F41609}" srcOrd="1" destOrd="0" parTransId="{8A9D49AA-AE05-4D3B-9540-06B0B1ACB3C9}" sibTransId="{FD5B8045-A12D-4FFD-92E9-508129126CD3}"/>
    <dgm:cxn modelId="{E6F7AF14-BA44-4579-AAA0-1D6F3356FD4B}" type="presOf" srcId="{0D7F1CD3-09DD-4D8B-B679-17D98888927F}" destId="{327F3BFB-25F3-4144-A1D3-0831A08EEA19}" srcOrd="0" destOrd="0" presId="urn:microsoft.com/office/officeart/2005/8/layout/hierarchy1"/>
    <dgm:cxn modelId="{D5C4A817-231F-4F1A-8571-BD022AD4CE47}" type="presOf" srcId="{8A9D49AA-AE05-4D3B-9540-06B0B1ACB3C9}" destId="{D90E6DE9-60AD-4BD5-BDFF-6ED801487F7B}" srcOrd="0" destOrd="0" presId="urn:microsoft.com/office/officeart/2005/8/layout/hierarchy1"/>
    <dgm:cxn modelId="{65A53819-CAF0-435D-8827-938EC11A1FF4}" type="presOf" srcId="{FF546ADB-056F-42DD-80D9-4D71A72A32A1}" destId="{DFBDF345-F91E-4E88-B947-B9B27FE930EA}" srcOrd="0" destOrd="0" presId="urn:microsoft.com/office/officeart/2005/8/layout/hierarchy1"/>
    <dgm:cxn modelId="{99079A30-9E6C-41B4-A9AC-89F4B4F49624}" type="presOf" srcId="{B233CB3B-0303-40FF-8CD0-609390310CD5}" destId="{BFA07D62-32B5-44B6-94CB-9FCB437F17A0}" srcOrd="0" destOrd="0" presId="urn:microsoft.com/office/officeart/2005/8/layout/hierarchy1"/>
    <dgm:cxn modelId="{32647E32-E645-4AE3-80E4-BA82BC42353E}" type="presOf" srcId="{D6895F4D-9D51-4963-8581-795793F41609}" destId="{EDB8D24F-3E41-45C9-B985-8AE69BFC0004}" srcOrd="0" destOrd="0" presId="urn:microsoft.com/office/officeart/2005/8/layout/hierarchy1"/>
    <dgm:cxn modelId="{1C0A7834-B268-4AA1-B4DD-BECE75845FD3}" type="presOf" srcId="{56E6AD0C-307E-4883-B7F7-5564A34D2791}" destId="{9FEBA3D1-CECA-425D-BF0C-2C841542CBA7}" srcOrd="0" destOrd="0" presId="urn:microsoft.com/office/officeart/2005/8/layout/hierarchy1"/>
    <dgm:cxn modelId="{BEB11D38-9078-4E12-8B82-E7DA775FCB1B}" srcId="{0D7F1CD3-09DD-4D8B-B679-17D98888927F}" destId="{1F00B05F-51D4-4438-AD8B-0D75CFDA35E6}" srcOrd="1" destOrd="0" parTransId="{02373E9B-AA33-4E09-8495-7FF4DCE76ECF}" sibTransId="{821A449C-D50E-423D-BD87-20FFD8BA6439}"/>
    <dgm:cxn modelId="{5DFF0D61-D430-45EB-9FAB-A8D634909638}" type="presOf" srcId="{DF9AC9F2-C24D-4AB6-8D19-859C20A4E911}" destId="{DB7B1DE8-ED0F-4835-936B-910348BE4EE4}" srcOrd="0" destOrd="0" presId="urn:microsoft.com/office/officeart/2005/8/layout/hierarchy1"/>
    <dgm:cxn modelId="{2BD69943-CBBD-446E-8403-D4C81AFE64E5}" type="presOf" srcId="{1F00B05F-51D4-4438-AD8B-0D75CFDA35E6}" destId="{55DDD464-DD43-465C-9C37-1C5F9718B637}" srcOrd="0" destOrd="0" presId="urn:microsoft.com/office/officeart/2005/8/layout/hierarchy1"/>
    <dgm:cxn modelId="{DC525D48-BD7A-41E1-A72E-AF9628FDB5A7}" type="presOf" srcId="{0C841ED3-7316-4E21-9646-3C207A50171C}" destId="{F90B5BF4-04F8-406E-9B54-4E8AE63985E3}" srcOrd="0" destOrd="0" presId="urn:microsoft.com/office/officeart/2005/8/layout/hierarchy1"/>
    <dgm:cxn modelId="{1BFC374B-CD9D-4920-BBEF-05E685ED2B35}" type="presOf" srcId="{07DE86DA-9A0D-4590-8937-D737A680459E}" destId="{219EC234-688D-4AE4-A601-3F643AC00817}" srcOrd="0" destOrd="0" presId="urn:microsoft.com/office/officeart/2005/8/layout/hierarchy1"/>
    <dgm:cxn modelId="{7D702354-AB07-423C-AB14-4301E388C893}" type="presOf" srcId="{CA75D5E0-02FC-4DD3-A46E-A3251ED025A4}" destId="{95DA60C1-5B7C-4B51-B6AB-C89FC58CFEAE}" srcOrd="0" destOrd="0" presId="urn:microsoft.com/office/officeart/2005/8/layout/hierarchy1"/>
    <dgm:cxn modelId="{2C2FAA54-2F34-4910-8DB6-6A3F2E34B50C}" srcId="{0D7F1CD3-09DD-4D8B-B679-17D98888927F}" destId="{4BA5E9C4-E61C-45A0-B28B-89586936A2A6}" srcOrd="3" destOrd="0" parTransId="{FF546ADB-056F-42DD-80D9-4D71A72A32A1}" sibTransId="{8DA8401E-1A47-471F-A091-D4BE10105AC6}"/>
    <dgm:cxn modelId="{55D54A77-78CD-48C8-8B7B-2ACB040AE109}" srcId="{421BDBD1-46F7-477E-ACD8-0CEEB3B7C1B3}" destId="{CA75D5E0-02FC-4DD3-A46E-A3251ED025A4}" srcOrd="0" destOrd="0" parTransId="{0C841ED3-7316-4E21-9646-3C207A50171C}" sibTransId="{CA554D9B-22CB-49D7-9A85-27B65C5983B9}"/>
    <dgm:cxn modelId="{3A4C9E79-AC2F-436C-9DFA-C73046AA6A98}" type="presOf" srcId="{B0A89136-978E-4414-91E3-69DD01B63145}" destId="{3FFFFC76-DB69-4E7E-BC1A-3E7B27CCFA48}" srcOrd="0" destOrd="0" presId="urn:microsoft.com/office/officeart/2005/8/layout/hierarchy1"/>
    <dgm:cxn modelId="{4284EB90-FAF3-4AE2-9F6F-A61AE247E0F9}" srcId="{5FAF0BAF-7C4B-4096-A9A0-2B56CA40C5C0}" destId="{78412D35-9D82-4560-B3EE-2CDE65AF369C}" srcOrd="1" destOrd="0" parTransId="{56E6AD0C-307E-4883-B7F7-5564A34D2791}" sibTransId="{38B7AC63-0C54-41D2-B3A8-0AC5F4F9835E}"/>
    <dgm:cxn modelId="{41C1D493-9662-493E-831D-0BC3B3B76333}" srcId="{206EC4D8-8C0C-43DD-BE54-44ED2894B593}" destId="{0D7F1CD3-09DD-4D8B-B679-17D98888927F}" srcOrd="0" destOrd="0" parTransId="{F2B6E416-FEB7-41E6-BDAE-613583937CE7}" sibTransId="{3983610A-454A-4153-B687-5F7CF47992A2}"/>
    <dgm:cxn modelId="{16084FA4-6D52-474D-BF7F-2C5A0A7D1902}" srcId="{E63C40CC-8168-47FD-81BB-5C2BDE2A0117}" destId="{B233CB3B-0303-40FF-8CD0-609390310CD5}" srcOrd="0" destOrd="0" parTransId="{59F619BC-C39C-4E05-95F8-F533C0DA81A4}" sibTransId="{11B92767-5D1E-4EDB-A259-24A1C259C15A}"/>
    <dgm:cxn modelId="{57A064BD-187A-4CC0-B74D-644FED7ABB48}" type="presOf" srcId="{2727F0D7-1D9E-4419-A79C-E199C256D92E}" destId="{A7B8D152-99D7-4841-B2E2-08EC3E03BFE9}" srcOrd="0" destOrd="0" presId="urn:microsoft.com/office/officeart/2005/8/layout/hierarchy1"/>
    <dgm:cxn modelId="{68FF72C3-1654-49C0-9BA4-926519307782}" type="presOf" srcId="{6AEDA201-A499-46F0-80E4-BDA31534F07E}" destId="{EC0329C5-71EA-4112-BCE8-1D663ADA0BC6}" srcOrd="0" destOrd="0" presId="urn:microsoft.com/office/officeart/2005/8/layout/hierarchy1"/>
    <dgm:cxn modelId="{1870F0C3-11E7-49B6-95C3-0ECC8FD014D4}" srcId="{78412D35-9D82-4560-B3EE-2CDE65AF369C}" destId="{A5629DF1-ECDA-4AA8-AC75-F094A79A07A0}" srcOrd="0" destOrd="0" parTransId="{6AEDA201-A499-46F0-80E4-BDA31534F07E}" sibTransId="{CD229776-327B-45A7-A3FD-02CB904990AB}"/>
    <dgm:cxn modelId="{CB80E3C6-DF3C-4235-B4D3-886E34DB837C}" srcId="{0D7F1CD3-09DD-4D8B-B679-17D98888927F}" destId="{E63C40CC-8168-47FD-81BB-5C2BDE2A0117}" srcOrd="2" destOrd="0" parTransId="{B5EBFD01-0D04-4B1C-BE0A-2D09215DF655}" sibTransId="{95B8F8E8-62F2-4C09-A3DC-C09141CF2921}"/>
    <dgm:cxn modelId="{A4242ACF-066E-49A9-B10B-56D30EA515DE}" type="presOf" srcId="{59F619BC-C39C-4E05-95F8-F533C0DA81A4}" destId="{0521063C-B261-494E-A942-32D804A8BB89}" srcOrd="0" destOrd="0" presId="urn:microsoft.com/office/officeart/2005/8/layout/hierarchy1"/>
    <dgm:cxn modelId="{7CAFE5D0-AE6C-4190-8240-69B67E9E2D8E}" type="presOf" srcId="{B5EBFD01-0D04-4B1C-BE0A-2D09215DF655}" destId="{9F5AE9DC-6E6E-4735-86A7-E787FFC56426}" srcOrd="0" destOrd="0" presId="urn:microsoft.com/office/officeart/2005/8/layout/hierarchy1"/>
    <dgm:cxn modelId="{D10D40D1-8BDF-4E44-A277-9DC3D233ED7B}" srcId="{5FAF0BAF-7C4B-4096-A9A0-2B56CA40C5C0}" destId="{421BDBD1-46F7-477E-ACD8-0CEEB3B7C1B3}" srcOrd="0" destOrd="0" parTransId="{10DB8BDB-1C25-4EAF-A1AF-F799CB637F01}" sibTransId="{0471ED0A-DEC1-4AFE-8C95-B0EAFA4D9911}"/>
    <dgm:cxn modelId="{C1FED2D1-E956-44A1-8679-F578FDAD7B31}" type="presOf" srcId="{421BDBD1-46F7-477E-ACD8-0CEEB3B7C1B3}" destId="{4DCB23EA-2894-4430-9E31-FF0F0BC342A8}" srcOrd="0" destOrd="0" presId="urn:microsoft.com/office/officeart/2005/8/layout/hierarchy1"/>
    <dgm:cxn modelId="{5E9595D3-0740-4427-9DD8-97D985D569F8}" type="presOf" srcId="{10DB8BDB-1C25-4EAF-A1AF-F799CB637F01}" destId="{CAEA41D8-987B-4DED-B54D-840DCEBB8E19}" srcOrd="0" destOrd="0" presId="urn:microsoft.com/office/officeart/2005/8/layout/hierarchy1"/>
    <dgm:cxn modelId="{CD511AD4-F309-48E6-BE61-7469D94B42A3}" type="presOf" srcId="{E63C40CC-8168-47FD-81BB-5C2BDE2A0117}" destId="{C20B515C-FC9E-42C6-BE1D-6EDE7A8872E6}" srcOrd="0" destOrd="0" presId="urn:microsoft.com/office/officeart/2005/8/layout/hierarchy1"/>
    <dgm:cxn modelId="{A7DF1CDA-855A-4AD8-93B2-FF1FEEC1E836}" type="presOf" srcId="{5FAF0BAF-7C4B-4096-A9A0-2B56CA40C5C0}" destId="{EB2D59A8-7A9B-4654-B45A-F9CCE427FF81}" srcOrd="0" destOrd="0" presId="urn:microsoft.com/office/officeart/2005/8/layout/hierarchy1"/>
    <dgm:cxn modelId="{EEF8C8DA-6956-4A68-BBF4-898B43BAD23A}" type="presOf" srcId="{4BA5E9C4-E61C-45A0-B28B-89586936A2A6}" destId="{6C089B8A-4157-4348-9300-1F1F638A52FA}" srcOrd="0" destOrd="0" presId="urn:microsoft.com/office/officeart/2005/8/layout/hierarchy1"/>
    <dgm:cxn modelId="{DA0895E2-F6A0-4CB8-9EC0-7C155B95E076}" srcId="{4BA5E9C4-E61C-45A0-B28B-89586936A2A6}" destId="{07DE86DA-9A0D-4590-8937-D737A680459E}" srcOrd="0" destOrd="0" parTransId="{0D372424-395D-4A99-91B2-CA0204176D5E}" sibTransId="{C65C2172-BD85-4D46-BD30-9A63D3285174}"/>
    <dgm:cxn modelId="{927C5DE4-25E1-4ED9-B6B6-1775C4F1A896}" type="presOf" srcId="{A5629DF1-ECDA-4AA8-AC75-F094A79A07A0}" destId="{C7767902-4CDE-43BC-9BE5-05B58920C712}" srcOrd="0" destOrd="0" presId="urn:microsoft.com/office/officeart/2005/8/layout/hierarchy1"/>
    <dgm:cxn modelId="{A6B906F1-EB7F-4310-B197-8438D0C98BD9}" type="presOf" srcId="{78412D35-9D82-4560-B3EE-2CDE65AF369C}" destId="{05423BF0-53EA-41DC-BED1-8DF91BB9D175}" srcOrd="0" destOrd="0" presId="urn:microsoft.com/office/officeart/2005/8/layout/hierarchy1"/>
    <dgm:cxn modelId="{975DC0F4-3181-4AF1-8A0A-0641FCBDF7F8}" type="presOf" srcId="{0D372424-395D-4A99-91B2-CA0204176D5E}" destId="{0C36C05F-CE0A-46CC-B155-38D8B25009C9}" srcOrd="0" destOrd="0" presId="urn:microsoft.com/office/officeart/2005/8/layout/hierarchy1"/>
    <dgm:cxn modelId="{5D367AFC-C9FD-4EBF-A936-038EDAFFBB48}" type="presOf" srcId="{206EC4D8-8C0C-43DD-BE54-44ED2894B593}" destId="{B8A50673-53E3-4E3C-83D5-0DBB65722303}" srcOrd="0" destOrd="0" presId="urn:microsoft.com/office/officeart/2005/8/layout/hierarchy1"/>
    <dgm:cxn modelId="{B9B29E9B-D3DC-4669-9621-59107587A82B}" type="presParOf" srcId="{B8A50673-53E3-4E3C-83D5-0DBB65722303}" destId="{4F026776-DDD9-4049-AD17-9928C4BA608C}" srcOrd="0" destOrd="0" presId="urn:microsoft.com/office/officeart/2005/8/layout/hierarchy1"/>
    <dgm:cxn modelId="{11D8DE6E-DCDC-4ACC-A74A-C24943A4FA68}" type="presParOf" srcId="{4F026776-DDD9-4049-AD17-9928C4BA608C}" destId="{5384A7B1-D7A6-4C7E-9CEF-754407631BE6}" srcOrd="0" destOrd="0" presId="urn:microsoft.com/office/officeart/2005/8/layout/hierarchy1"/>
    <dgm:cxn modelId="{5A9E0CA0-57F4-4C6A-BCBC-076CD30BFF3F}" type="presParOf" srcId="{5384A7B1-D7A6-4C7E-9CEF-754407631BE6}" destId="{ED0AEF03-A385-466F-BF85-80998362CE04}" srcOrd="0" destOrd="0" presId="urn:microsoft.com/office/officeart/2005/8/layout/hierarchy1"/>
    <dgm:cxn modelId="{6BE8D1A9-A2EF-4344-AE94-9205F07BD28A}" type="presParOf" srcId="{5384A7B1-D7A6-4C7E-9CEF-754407631BE6}" destId="{327F3BFB-25F3-4144-A1D3-0831A08EEA19}" srcOrd="1" destOrd="0" presId="urn:microsoft.com/office/officeart/2005/8/layout/hierarchy1"/>
    <dgm:cxn modelId="{8CA978E8-6CE0-4420-9E33-A014DEA6B7AC}" type="presParOf" srcId="{4F026776-DDD9-4049-AD17-9928C4BA608C}" destId="{564146D6-BCD5-43CF-A23C-8BA07FF7C6ED}" srcOrd="1" destOrd="0" presId="urn:microsoft.com/office/officeart/2005/8/layout/hierarchy1"/>
    <dgm:cxn modelId="{8600AC70-761E-4C89-BBCC-38D78DDA4C92}" type="presParOf" srcId="{564146D6-BCD5-43CF-A23C-8BA07FF7C6ED}" destId="{3FFFFC76-DB69-4E7E-BC1A-3E7B27CCFA48}" srcOrd="0" destOrd="0" presId="urn:microsoft.com/office/officeart/2005/8/layout/hierarchy1"/>
    <dgm:cxn modelId="{3AC78D71-2026-47B6-B392-8C54EAAA045C}" type="presParOf" srcId="{564146D6-BCD5-43CF-A23C-8BA07FF7C6ED}" destId="{3E396AD0-A8CF-4728-A98F-9D3E65A5E6E6}" srcOrd="1" destOrd="0" presId="urn:microsoft.com/office/officeart/2005/8/layout/hierarchy1"/>
    <dgm:cxn modelId="{16720AF1-655E-49B7-8521-0BDCD34B1E39}" type="presParOf" srcId="{3E396AD0-A8CF-4728-A98F-9D3E65A5E6E6}" destId="{77B9B466-7B3D-4759-BC4F-B01438F576E5}" srcOrd="0" destOrd="0" presId="urn:microsoft.com/office/officeart/2005/8/layout/hierarchy1"/>
    <dgm:cxn modelId="{EB438051-889E-4A10-BD06-F85E04E4A66D}" type="presParOf" srcId="{77B9B466-7B3D-4759-BC4F-B01438F576E5}" destId="{3A8FD03D-6898-4110-9CBB-87849FFFC4E4}" srcOrd="0" destOrd="0" presId="urn:microsoft.com/office/officeart/2005/8/layout/hierarchy1"/>
    <dgm:cxn modelId="{81AEBE71-53F2-4B12-8398-D02DC53AF33A}" type="presParOf" srcId="{77B9B466-7B3D-4759-BC4F-B01438F576E5}" destId="{EB2D59A8-7A9B-4654-B45A-F9CCE427FF81}" srcOrd="1" destOrd="0" presId="urn:microsoft.com/office/officeart/2005/8/layout/hierarchy1"/>
    <dgm:cxn modelId="{6909C80A-9521-4D1D-937B-94603B2EB0A2}" type="presParOf" srcId="{3E396AD0-A8CF-4728-A98F-9D3E65A5E6E6}" destId="{068A6B48-B9C1-404E-B017-A2EBA825B1C5}" srcOrd="1" destOrd="0" presId="urn:microsoft.com/office/officeart/2005/8/layout/hierarchy1"/>
    <dgm:cxn modelId="{C4916CE6-ADA6-4743-8151-A4CED8C8A0C0}" type="presParOf" srcId="{068A6B48-B9C1-404E-B017-A2EBA825B1C5}" destId="{CAEA41D8-987B-4DED-B54D-840DCEBB8E19}" srcOrd="0" destOrd="0" presId="urn:microsoft.com/office/officeart/2005/8/layout/hierarchy1"/>
    <dgm:cxn modelId="{B5F04466-3B7B-4A05-8D3E-3ED38A996198}" type="presParOf" srcId="{068A6B48-B9C1-404E-B017-A2EBA825B1C5}" destId="{5924CACE-6AE8-4A6A-87EB-5C7C7D31AE3F}" srcOrd="1" destOrd="0" presId="urn:microsoft.com/office/officeart/2005/8/layout/hierarchy1"/>
    <dgm:cxn modelId="{4CBD87FE-EA2B-4BD1-AF7F-40119ADEC39F}" type="presParOf" srcId="{5924CACE-6AE8-4A6A-87EB-5C7C7D31AE3F}" destId="{5E1E18AA-B128-4163-A7E3-AEFB9DB950E3}" srcOrd="0" destOrd="0" presId="urn:microsoft.com/office/officeart/2005/8/layout/hierarchy1"/>
    <dgm:cxn modelId="{BB00E95C-3C75-4778-B485-ECF931AD946C}" type="presParOf" srcId="{5E1E18AA-B128-4163-A7E3-AEFB9DB950E3}" destId="{DC4DB1A8-E2D7-4D31-9294-4376F9703C47}" srcOrd="0" destOrd="0" presId="urn:microsoft.com/office/officeart/2005/8/layout/hierarchy1"/>
    <dgm:cxn modelId="{9709CE45-8632-484C-9782-53952E17C24B}" type="presParOf" srcId="{5E1E18AA-B128-4163-A7E3-AEFB9DB950E3}" destId="{4DCB23EA-2894-4430-9E31-FF0F0BC342A8}" srcOrd="1" destOrd="0" presId="urn:microsoft.com/office/officeart/2005/8/layout/hierarchy1"/>
    <dgm:cxn modelId="{8142DE8A-6446-4E77-966A-A9889AFA1F3C}" type="presParOf" srcId="{5924CACE-6AE8-4A6A-87EB-5C7C7D31AE3F}" destId="{37C202FF-B803-4CC4-AA5D-90762D613260}" srcOrd="1" destOrd="0" presId="urn:microsoft.com/office/officeart/2005/8/layout/hierarchy1"/>
    <dgm:cxn modelId="{FB17221D-AD0B-467D-8441-BD23D5408045}" type="presParOf" srcId="{37C202FF-B803-4CC4-AA5D-90762D613260}" destId="{F90B5BF4-04F8-406E-9B54-4E8AE63985E3}" srcOrd="0" destOrd="0" presId="urn:microsoft.com/office/officeart/2005/8/layout/hierarchy1"/>
    <dgm:cxn modelId="{B8A5D8E8-AA5C-45B9-A87F-06EE049BEF61}" type="presParOf" srcId="{37C202FF-B803-4CC4-AA5D-90762D613260}" destId="{460629CC-8BCF-461E-B7FD-2431D12C5D3B}" srcOrd="1" destOrd="0" presId="urn:microsoft.com/office/officeart/2005/8/layout/hierarchy1"/>
    <dgm:cxn modelId="{8C7E2A61-0E6B-46B3-8C1F-1847ED73E468}" type="presParOf" srcId="{460629CC-8BCF-461E-B7FD-2431D12C5D3B}" destId="{7678E83A-CE65-4032-BA41-3CCB754404EA}" srcOrd="0" destOrd="0" presId="urn:microsoft.com/office/officeart/2005/8/layout/hierarchy1"/>
    <dgm:cxn modelId="{E387ABB7-67E1-4E80-8D87-0642E1005ABC}" type="presParOf" srcId="{7678E83A-CE65-4032-BA41-3CCB754404EA}" destId="{EDE8155E-53AB-4624-8CE5-371354BA82A9}" srcOrd="0" destOrd="0" presId="urn:microsoft.com/office/officeart/2005/8/layout/hierarchy1"/>
    <dgm:cxn modelId="{9F888012-EE53-4200-A247-7D6049596091}" type="presParOf" srcId="{7678E83A-CE65-4032-BA41-3CCB754404EA}" destId="{95DA60C1-5B7C-4B51-B6AB-C89FC58CFEAE}" srcOrd="1" destOrd="0" presId="urn:microsoft.com/office/officeart/2005/8/layout/hierarchy1"/>
    <dgm:cxn modelId="{70FB33E2-9624-4693-8CE2-0907E9C61317}" type="presParOf" srcId="{460629CC-8BCF-461E-B7FD-2431D12C5D3B}" destId="{60BE33BC-A139-40BD-8B6F-D25A931AE1E2}" srcOrd="1" destOrd="0" presId="urn:microsoft.com/office/officeart/2005/8/layout/hierarchy1"/>
    <dgm:cxn modelId="{070C0FD1-AA4D-4C2F-92FF-DF1A27094DB2}" type="presParOf" srcId="{068A6B48-B9C1-404E-B017-A2EBA825B1C5}" destId="{9FEBA3D1-CECA-425D-BF0C-2C841542CBA7}" srcOrd="2" destOrd="0" presId="urn:microsoft.com/office/officeart/2005/8/layout/hierarchy1"/>
    <dgm:cxn modelId="{53F74038-B5F4-459C-8F2E-8EA04F53FE4C}" type="presParOf" srcId="{068A6B48-B9C1-404E-B017-A2EBA825B1C5}" destId="{637BE1DA-E97D-47B4-906C-ADC69C3C03B6}" srcOrd="3" destOrd="0" presId="urn:microsoft.com/office/officeart/2005/8/layout/hierarchy1"/>
    <dgm:cxn modelId="{BF0F3258-CE38-4DF7-8D4C-DC84368083E3}" type="presParOf" srcId="{637BE1DA-E97D-47B4-906C-ADC69C3C03B6}" destId="{2D9465A2-D7BD-48FD-9082-96A6EC9442CA}" srcOrd="0" destOrd="0" presId="urn:microsoft.com/office/officeart/2005/8/layout/hierarchy1"/>
    <dgm:cxn modelId="{A9BE434C-891C-4385-9FA0-0B04E5FE524F}" type="presParOf" srcId="{2D9465A2-D7BD-48FD-9082-96A6EC9442CA}" destId="{DBDF75DA-72D2-46C1-B63B-B590653C4B3C}" srcOrd="0" destOrd="0" presId="urn:microsoft.com/office/officeart/2005/8/layout/hierarchy1"/>
    <dgm:cxn modelId="{5999C56C-4324-4A76-8DFE-7CAA58C5AB8B}" type="presParOf" srcId="{2D9465A2-D7BD-48FD-9082-96A6EC9442CA}" destId="{05423BF0-53EA-41DC-BED1-8DF91BB9D175}" srcOrd="1" destOrd="0" presId="urn:microsoft.com/office/officeart/2005/8/layout/hierarchy1"/>
    <dgm:cxn modelId="{2A6EAE37-2E0D-4E40-AC39-E17A727BA15A}" type="presParOf" srcId="{637BE1DA-E97D-47B4-906C-ADC69C3C03B6}" destId="{4307A914-A6E4-4410-AFB9-A9889CC6727A}" srcOrd="1" destOrd="0" presId="urn:microsoft.com/office/officeart/2005/8/layout/hierarchy1"/>
    <dgm:cxn modelId="{7C5FF3C2-F484-47AE-B52B-151E75D21803}" type="presParOf" srcId="{4307A914-A6E4-4410-AFB9-A9889CC6727A}" destId="{EC0329C5-71EA-4112-BCE8-1D663ADA0BC6}" srcOrd="0" destOrd="0" presId="urn:microsoft.com/office/officeart/2005/8/layout/hierarchy1"/>
    <dgm:cxn modelId="{D1050099-105E-432C-B0A3-FA75EACE5250}" type="presParOf" srcId="{4307A914-A6E4-4410-AFB9-A9889CC6727A}" destId="{79A93BCF-53F1-4B78-81D4-2D97B1AFDD59}" srcOrd="1" destOrd="0" presId="urn:microsoft.com/office/officeart/2005/8/layout/hierarchy1"/>
    <dgm:cxn modelId="{A6B0190E-EA7F-4862-A71F-A35E0106611A}" type="presParOf" srcId="{79A93BCF-53F1-4B78-81D4-2D97B1AFDD59}" destId="{48C1E971-F482-4DA6-B5EB-EEA149FE8021}" srcOrd="0" destOrd="0" presId="urn:microsoft.com/office/officeart/2005/8/layout/hierarchy1"/>
    <dgm:cxn modelId="{F1D929FB-1D74-4975-83F0-D743C48B5165}" type="presParOf" srcId="{48C1E971-F482-4DA6-B5EB-EEA149FE8021}" destId="{16F329F7-00B9-4FBC-BF16-579A34DC99B3}" srcOrd="0" destOrd="0" presId="urn:microsoft.com/office/officeart/2005/8/layout/hierarchy1"/>
    <dgm:cxn modelId="{1D0DF9BB-5E5A-4360-AE2A-D91672DF6DAC}" type="presParOf" srcId="{48C1E971-F482-4DA6-B5EB-EEA149FE8021}" destId="{C7767902-4CDE-43BC-9BE5-05B58920C712}" srcOrd="1" destOrd="0" presId="urn:microsoft.com/office/officeart/2005/8/layout/hierarchy1"/>
    <dgm:cxn modelId="{DDD71167-98DD-4DCE-8FFF-5729DD5797ED}" type="presParOf" srcId="{79A93BCF-53F1-4B78-81D4-2D97B1AFDD59}" destId="{F0C15E99-6508-4B95-92A8-171397085AF3}" srcOrd="1" destOrd="0" presId="urn:microsoft.com/office/officeart/2005/8/layout/hierarchy1"/>
    <dgm:cxn modelId="{E2B1A6E2-082E-40BA-8499-28DC4D10729F}" type="presParOf" srcId="{564146D6-BCD5-43CF-A23C-8BA07FF7C6ED}" destId="{4329E6F0-FC96-4352-ADCB-13ECAABE124A}" srcOrd="2" destOrd="0" presId="urn:microsoft.com/office/officeart/2005/8/layout/hierarchy1"/>
    <dgm:cxn modelId="{4EC76495-3BA8-4EB9-BF45-2054823B32E6}" type="presParOf" srcId="{564146D6-BCD5-43CF-A23C-8BA07FF7C6ED}" destId="{6345BA9F-4897-4572-A7F9-B02F6A886631}" srcOrd="3" destOrd="0" presId="urn:microsoft.com/office/officeart/2005/8/layout/hierarchy1"/>
    <dgm:cxn modelId="{C0A1C20F-DD36-43D2-B140-8625FE6ACE96}" type="presParOf" srcId="{6345BA9F-4897-4572-A7F9-B02F6A886631}" destId="{C27364EA-4AA7-4AC5-8890-834E2F3F5D28}" srcOrd="0" destOrd="0" presId="urn:microsoft.com/office/officeart/2005/8/layout/hierarchy1"/>
    <dgm:cxn modelId="{EDAA3476-567F-4B7C-BBB4-265F2D57FEA6}" type="presParOf" srcId="{C27364EA-4AA7-4AC5-8890-834E2F3F5D28}" destId="{A31602E1-E44F-40B3-962B-0B042FC241B4}" srcOrd="0" destOrd="0" presId="urn:microsoft.com/office/officeart/2005/8/layout/hierarchy1"/>
    <dgm:cxn modelId="{68EBEE55-2D98-4D07-9944-EF763059E04F}" type="presParOf" srcId="{C27364EA-4AA7-4AC5-8890-834E2F3F5D28}" destId="{55DDD464-DD43-465C-9C37-1C5F9718B637}" srcOrd="1" destOrd="0" presId="urn:microsoft.com/office/officeart/2005/8/layout/hierarchy1"/>
    <dgm:cxn modelId="{0ECC5453-0AEB-4110-872A-A4F7A4D9F589}" type="presParOf" srcId="{6345BA9F-4897-4572-A7F9-B02F6A886631}" destId="{C88A7DF8-AA28-4BB6-B90B-BD9A187CFEF9}" srcOrd="1" destOrd="0" presId="urn:microsoft.com/office/officeart/2005/8/layout/hierarchy1"/>
    <dgm:cxn modelId="{A013A071-0C86-474D-8074-E1A6C133AF86}" type="presParOf" srcId="{C88A7DF8-AA28-4BB6-B90B-BD9A187CFEF9}" destId="{A7B8D152-99D7-4841-B2E2-08EC3E03BFE9}" srcOrd="0" destOrd="0" presId="urn:microsoft.com/office/officeart/2005/8/layout/hierarchy1"/>
    <dgm:cxn modelId="{931ABF6E-7C44-4CC0-AB39-5845F74B2EF6}" type="presParOf" srcId="{C88A7DF8-AA28-4BB6-B90B-BD9A187CFEF9}" destId="{CC460AD5-65DA-42C8-94A3-2BE023D17D71}" srcOrd="1" destOrd="0" presId="urn:microsoft.com/office/officeart/2005/8/layout/hierarchy1"/>
    <dgm:cxn modelId="{2A6BD4FB-72C9-4B24-94C4-C9BFD736A910}" type="presParOf" srcId="{CC460AD5-65DA-42C8-94A3-2BE023D17D71}" destId="{F18FC25A-7A3D-4E6B-90CE-BD6D39AFF254}" srcOrd="0" destOrd="0" presId="urn:microsoft.com/office/officeart/2005/8/layout/hierarchy1"/>
    <dgm:cxn modelId="{8B2FB0FB-60C3-404E-A8E5-EBC652A1990C}" type="presParOf" srcId="{F18FC25A-7A3D-4E6B-90CE-BD6D39AFF254}" destId="{955DF15A-4180-4817-8D9D-6C32AB688B2F}" srcOrd="0" destOrd="0" presId="urn:microsoft.com/office/officeart/2005/8/layout/hierarchy1"/>
    <dgm:cxn modelId="{87E08AFD-B50A-4298-91FF-6B99C5CDBFE3}" type="presParOf" srcId="{F18FC25A-7A3D-4E6B-90CE-BD6D39AFF254}" destId="{DB7B1DE8-ED0F-4835-936B-910348BE4EE4}" srcOrd="1" destOrd="0" presId="urn:microsoft.com/office/officeart/2005/8/layout/hierarchy1"/>
    <dgm:cxn modelId="{56CB708C-B842-4867-97C7-AD7B0449CEF1}" type="presParOf" srcId="{CC460AD5-65DA-42C8-94A3-2BE023D17D71}" destId="{39921B9B-784D-4869-A08A-75805C050B55}" srcOrd="1" destOrd="0" presId="urn:microsoft.com/office/officeart/2005/8/layout/hierarchy1"/>
    <dgm:cxn modelId="{EE14934F-BD94-4B5F-AF0B-5E838D52440F}" type="presParOf" srcId="{564146D6-BCD5-43CF-A23C-8BA07FF7C6ED}" destId="{9F5AE9DC-6E6E-4735-86A7-E787FFC56426}" srcOrd="4" destOrd="0" presId="urn:microsoft.com/office/officeart/2005/8/layout/hierarchy1"/>
    <dgm:cxn modelId="{A935C132-128A-4846-8D3A-A6CE236D060E}" type="presParOf" srcId="{564146D6-BCD5-43CF-A23C-8BA07FF7C6ED}" destId="{2780644F-6B18-40F7-9BD7-01B1BDA4B543}" srcOrd="5" destOrd="0" presId="urn:microsoft.com/office/officeart/2005/8/layout/hierarchy1"/>
    <dgm:cxn modelId="{CB4BCFDE-B1A6-4A66-9ED2-C81A828AF87D}" type="presParOf" srcId="{2780644F-6B18-40F7-9BD7-01B1BDA4B543}" destId="{DBB25FF6-32AF-4FCF-B63C-E6F5C62BD471}" srcOrd="0" destOrd="0" presId="urn:microsoft.com/office/officeart/2005/8/layout/hierarchy1"/>
    <dgm:cxn modelId="{519C2CAB-F739-4D57-BAFE-ABAC2284E8D4}" type="presParOf" srcId="{DBB25FF6-32AF-4FCF-B63C-E6F5C62BD471}" destId="{BAB2263D-A86D-4318-9B9E-DB4E21BDE6AE}" srcOrd="0" destOrd="0" presId="urn:microsoft.com/office/officeart/2005/8/layout/hierarchy1"/>
    <dgm:cxn modelId="{057DFE7F-3CC6-402C-AFC5-78C8EF41F76B}" type="presParOf" srcId="{DBB25FF6-32AF-4FCF-B63C-E6F5C62BD471}" destId="{C20B515C-FC9E-42C6-BE1D-6EDE7A8872E6}" srcOrd="1" destOrd="0" presId="urn:microsoft.com/office/officeart/2005/8/layout/hierarchy1"/>
    <dgm:cxn modelId="{45BF38D4-89A9-4DD1-86DC-23A5028C0137}" type="presParOf" srcId="{2780644F-6B18-40F7-9BD7-01B1BDA4B543}" destId="{276E6B03-7F02-4B3C-A186-AB0DEE83C077}" srcOrd="1" destOrd="0" presId="urn:microsoft.com/office/officeart/2005/8/layout/hierarchy1"/>
    <dgm:cxn modelId="{D1E827FB-8FEE-4A04-BA57-E8FC619D94CD}" type="presParOf" srcId="{276E6B03-7F02-4B3C-A186-AB0DEE83C077}" destId="{0521063C-B261-494E-A942-32D804A8BB89}" srcOrd="0" destOrd="0" presId="urn:microsoft.com/office/officeart/2005/8/layout/hierarchy1"/>
    <dgm:cxn modelId="{C758082A-FDBE-4D10-9710-CEA01D0B975C}" type="presParOf" srcId="{276E6B03-7F02-4B3C-A186-AB0DEE83C077}" destId="{3EF31098-B89F-4D20-A96C-AD9DD67F485E}" srcOrd="1" destOrd="0" presId="urn:microsoft.com/office/officeart/2005/8/layout/hierarchy1"/>
    <dgm:cxn modelId="{D9CD476F-55AF-41DC-BCF6-78BFF26EEEC2}" type="presParOf" srcId="{3EF31098-B89F-4D20-A96C-AD9DD67F485E}" destId="{4248842F-A6A5-4D0D-8823-C25A5AB97571}" srcOrd="0" destOrd="0" presId="urn:microsoft.com/office/officeart/2005/8/layout/hierarchy1"/>
    <dgm:cxn modelId="{83C02B93-225F-4420-8FFC-4E4ECF10A051}" type="presParOf" srcId="{4248842F-A6A5-4D0D-8823-C25A5AB97571}" destId="{512CB305-5592-488E-84CD-9B4BDC7B6136}" srcOrd="0" destOrd="0" presId="urn:microsoft.com/office/officeart/2005/8/layout/hierarchy1"/>
    <dgm:cxn modelId="{110B856B-1750-408A-AB0C-2C7440154836}" type="presParOf" srcId="{4248842F-A6A5-4D0D-8823-C25A5AB97571}" destId="{BFA07D62-32B5-44B6-94CB-9FCB437F17A0}" srcOrd="1" destOrd="0" presId="urn:microsoft.com/office/officeart/2005/8/layout/hierarchy1"/>
    <dgm:cxn modelId="{1C02C5DF-008C-4FF0-BE7C-07471FC844F0}" type="presParOf" srcId="{3EF31098-B89F-4D20-A96C-AD9DD67F485E}" destId="{08997375-BAF7-4907-8B7D-9F64FDBF37B6}" srcOrd="1" destOrd="0" presId="urn:microsoft.com/office/officeart/2005/8/layout/hierarchy1"/>
    <dgm:cxn modelId="{30D210AB-1FF4-449B-992D-674340CDD57F}" type="presParOf" srcId="{564146D6-BCD5-43CF-A23C-8BA07FF7C6ED}" destId="{DFBDF345-F91E-4E88-B947-B9B27FE930EA}" srcOrd="6" destOrd="0" presId="urn:microsoft.com/office/officeart/2005/8/layout/hierarchy1"/>
    <dgm:cxn modelId="{4660556B-02DC-4825-879C-D7680A6E1B58}" type="presParOf" srcId="{564146D6-BCD5-43CF-A23C-8BA07FF7C6ED}" destId="{65BC8846-7F1F-45BA-A4EC-FD967A0C54C9}" srcOrd="7" destOrd="0" presId="urn:microsoft.com/office/officeart/2005/8/layout/hierarchy1"/>
    <dgm:cxn modelId="{54427D08-A6A1-4138-8499-4FFADCC72589}" type="presParOf" srcId="{65BC8846-7F1F-45BA-A4EC-FD967A0C54C9}" destId="{8A33FA2B-BBAE-47FF-B0AE-FA735B2881E1}" srcOrd="0" destOrd="0" presId="urn:microsoft.com/office/officeart/2005/8/layout/hierarchy1"/>
    <dgm:cxn modelId="{D5623EFC-4239-4AC8-B7BB-54956902933D}" type="presParOf" srcId="{8A33FA2B-BBAE-47FF-B0AE-FA735B2881E1}" destId="{F986147F-7BEF-4D02-A2E0-92495E477C4C}" srcOrd="0" destOrd="0" presId="urn:microsoft.com/office/officeart/2005/8/layout/hierarchy1"/>
    <dgm:cxn modelId="{8462C579-9C4E-4208-B2BE-E8AB19AA505B}" type="presParOf" srcId="{8A33FA2B-BBAE-47FF-B0AE-FA735B2881E1}" destId="{6C089B8A-4157-4348-9300-1F1F638A52FA}" srcOrd="1" destOrd="0" presId="urn:microsoft.com/office/officeart/2005/8/layout/hierarchy1"/>
    <dgm:cxn modelId="{EF41D8BC-FA79-44BD-9B90-AE2CD40E20A6}" type="presParOf" srcId="{65BC8846-7F1F-45BA-A4EC-FD967A0C54C9}" destId="{04186020-9F9F-4090-9C46-796A299BFF24}" srcOrd="1" destOrd="0" presId="urn:microsoft.com/office/officeart/2005/8/layout/hierarchy1"/>
    <dgm:cxn modelId="{2CEBDB88-9510-4160-91F1-67451EBD4E2D}" type="presParOf" srcId="{04186020-9F9F-4090-9C46-796A299BFF24}" destId="{0C36C05F-CE0A-46CC-B155-38D8B25009C9}" srcOrd="0" destOrd="0" presId="urn:microsoft.com/office/officeart/2005/8/layout/hierarchy1"/>
    <dgm:cxn modelId="{8638C346-DA06-434E-8C6B-A23F29489A09}" type="presParOf" srcId="{04186020-9F9F-4090-9C46-796A299BFF24}" destId="{941E807C-220A-4568-9B94-D4779C916706}" srcOrd="1" destOrd="0" presId="urn:microsoft.com/office/officeart/2005/8/layout/hierarchy1"/>
    <dgm:cxn modelId="{34AFE5DE-4C63-4F43-94F5-3D3A6E257DA3}" type="presParOf" srcId="{941E807C-220A-4568-9B94-D4779C916706}" destId="{8EC9E4FC-9A5A-4801-B59D-1EC91FEC198D}" srcOrd="0" destOrd="0" presId="urn:microsoft.com/office/officeart/2005/8/layout/hierarchy1"/>
    <dgm:cxn modelId="{07F79F77-D608-4F65-BEF8-EE0187FD3EF8}" type="presParOf" srcId="{8EC9E4FC-9A5A-4801-B59D-1EC91FEC198D}" destId="{4BE5B98A-BA5C-49EA-B114-C2669DBC5C97}" srcOrd="0" destOrd="0" presId="urn:microsoft.com/office/officeart/2005/8/layout/hierarchy1"/>
    <dgm:cxn modelId="{3A65C8A0-056F-48A1-8B67-D24236DB579F}" type="presParOf" srcId="{8EC9E4FC-9A5A-4801-B59D-1EC91FEC198D}" destId="{219EC234-688D-4AE4-A601-3F643AC00817}" srcOrd="1" destOrd="0" presId="urn:microsoft.com/office/officeart/2005/8/layout/hierarchy1"/>
    <dgm:cxn modelId="{A364BA81-A1C7-456B-9392-350198751444}" type="presParOf" srcId="{941E807C-220A-4568-9B94-D4779C916706}" destId="{1B29ABD0-08AC-4047-B34C-88C48E63DCFE}" srcOrd="1" destOrd="0" presId="urn:microsoft.com/office/officeart/2005/8/layout/hierarchy1"/>
    <dgm:cxn modelId="{C38579C5-E815-4846-9EBC-B0BAA0D0210B}" type="presParOf" srcId="{04186020-9F9F-4090-9C46-796A299BFF24}" destId="{D90E6DE9-60AD-4BD5-BDFF-6ED801487F7B}" srcOrd="2" destOrd="0" presId="urn:microsoft.com/office/officeart/2005/8/layout/hierarchy1"/>
    <dgm:cxn modelId="{A3445D63-4BA7-4A46-9C22-F96E554D44F7}" type="presParOf" srcId="{04186020-9F9F-4090-9C46-796A299BFF24}" destId="{C1223EE5-99AE-47E4-8279-1779B774741B}" srcOrd="3" destOrd="0" presId="urn:microsoft.com/office/officeart/2005/8/layout/hierarchy1"/>
    <dgm:cxn modelId="{6087920F-E31B-4102-9D25-1E4E932F2205}" type="presParOf" srcId="{C1223EE5-99AE-47E4-8279-1779B774741B}" destId="{B9D47725-1860-4F5B-A105-0F8DAB31DBAD}" srcOrd="0" destOrd="0" presId="urn:microsoft.com/office/officeart/2005/8/layout/hierarchy1"/>
    <dgm:cxn modelId="{D43DB694-70A3-42DF-BC26-ACB70EF69593}" type="presParOf" srcId="{B9D47725-1860-4F5B-A105-0F8DAB31DBAD}" destId="{C3FF0530-A1BC-49EB-B4FC-EC1DE5ACF46D}" srcOrd="0" destOrd="0" presId="urn:microsoft.com/office/officeart/2005/8/layout/hierarchy1"/>
    <dgm:cxn modelId="{C45EA359-B434-4C2D-83D1-13938BD32EDB}" type="presParOf" srcId="{B9D47725-1860-4F5B-A105-0F8DAB31DBAD}" destId="{EDB8D24F-3E41-45C9-B985-8AE69BFC0004}" srcOrd="1" destOrd="0" presId="urn:microsoft.com/office/officeart/2005/8/layout/hierarchy1"/>
    <dgm:cxn modelId="{E20278B0-16D0-4F6C-83A8-83A839822D96}" type="presParOf" srcId="{C1223EE5-99AE-47E4-8279-1779B774741B}" destId="{98264DA9-C84E-4224-88B5-3909794DBD2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A0A4DB8-1923-422D-ACDC-DA9D40CD1CF7}"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pPr rtl="1"/>
          <a:endParaRPr lang="he-IL"/>
        </a:p>
      </dgm:t>
    </dgm:pt>
    <dgm:pt modelId="{3B963745-E144-413F-835D-7D99F49CE369}">
      <dgm:prSet phldrT="[Text]"/>
      <dgm:spPr/>
      <dgm:t>
        <a:bodyPr/>
        <a:lstStyle/>
        <a:p>
          <a:pPr rtl="1"/>
          <a:r>
            <a:rPr lang="he-IL" dirty="0"/>
            <a:t>לסיכום</a:t>
          </a:r>
        </a:p>
      </dgm:t>
    </dgm:pt>
    <dgm:pt modelId="{BEF48231-50B9-4348-9038-A910DD170E48}" type="parTrans" cxnId="{5FAE4CC3-8B8E-452A-BA43-3BEA5851DE1D}">
      <dgm:prSet/>
      <dgm:spPr/>
      <dgm:t>
        <a:bodyPr/>
        <a:lstStyle/>
        <a:p>
          <a:pPr rtl="1"/>
          <a:endParaRPr lang="he-IL"/>
        </a:p>
      </dgm:t>
    </dgm:pt>
    <dgm:pt modelId="{4DD9217E-A4DE-468C-858E-149E439C4E2B}" type="sibTrans" cxnId="{5FAE4CC3-8B8E-452A-BA43-3BEA5851DE1D}">
      <dgm:prSet/>
      <dgm:spPr/>
      <dgm:t>
        <a:bodyPr/>
        <a:lstStyle/>
        <a:p>
          <a:pPr rtl="1"/>
          <a:endParaRPr lang="he-IL"/>
        </a:p>
      </dgm:t>
    </dgm:pt>
    <dgm:pt modelId="{84EF5957-A125-4745-A2F7-45FF57D69444}">
      <dgm:prSet phldrT="[Text]"/>
      <dgm:spPr/>
      <dgm:t>
        <a:bodyPr/>
        <a:lstStyle/>
        <a:p>
          <a:pPr rtl="1"/>
          <a:r>
            <a:rPr lang="en-US" dirty="0"/>
            <a:t>Beit Din</a:t>
          </a:r>
          <a:endParaRPr lang="he-IL" dirty="0"/>
        </a:p>
      </dgm:t>
    </dgm:pt>
    <dgm:pt modelId="{FA25F4F0-1DF8-4065-8B3C-69DE13E8D1D0}" type="parTrans" cxnId="{658EB66C-FF86-49E7-B5DC-8AD09B7AE857}">
      <dgm:prSet/>
      <dgm:spPr/>
      <dgm:t>
        <a:bodyPr/>
        <a:lstStyle/>
        <a:p>
          <a:pPr rtl="1"/>
          <a:endParaRPr lang="he-IL"/>
        </a:p>
      </dgm:t>
    </dgm:pt>
    <dgm:pt modelId="{28DFE6C5-4BB5-4ECB-B1BD-326001F6C480}" type="sibTrans" cxnId="{658EB66C-FF86-49E7-B5DC-8AD09B7AE857}">
      <dgm:prSet/>
      <dgm:spPr/>
      <dgm:t>
        <a:bodyPr/>
        <a:lstStyle/>
        <a:p>
          <a:pPr rtl="1"/>
          <a:endParaRPr lang="he-IL"/>
        </a:p>
      </dgm:t>
    </dgm:pt>
    <dgm:pt modelId="{C1E3C56F-1424-4C83-8FCE-2F38EC14FEC4}">
      <dgm:prSet phldrT="[Text]"/>
      <dgm:spPr/>
      <dgm:t>
        <a:bodyPr/>
        <a:lstStyle/>
        <a:p>
          <a:pPr rtl="1"/>
          <a:r>
            <a:rPr lang="en-US" dirty="0"/>
            <a:t>Individual</a:t>
          </a:r>
          <a:endParaRPr lang="he-IL" dirty="0"/>
        </a:p>
      </dgm:t>
    </dgm:pt>
    <dgm:pt modelId="{1B7FBFE2-2CB1-4088-8F06-4E66F3C5C36F}" type="parTrans" cxnId="{B28D96C9-6378-4A5D-8D5E-CB642CDD11A8}">
      <dgm:prSet/>
      <dgm:spPr/>
      <dgm:t>
        <a:bodyPr/>
        <a:lstStyle/>
        <a:p>
          <a:pPr rtl="1"/>
          <a:endParaRPr lang="he-IL"/>
        </a:p>
      </dgm:t>
    </dgm:pt>
    <dgm:pt modelId="{702769B7-970A-43C1-A81D-84B5D43475D9}" type="sibTrans" cxnId="{B28D96C9-6378-4A5D-8D5E-CB642CDD11A8}">
      <dgm:prSet/>
      <dgm:spPr/>
      <dgm:t>
        <a:bodyPr/>
        <a:lstStyle/>
        <a:p>
          <a:pPr rtl="1"/>
          <a:endParaRPr lang="he-IL"/>
        </a:p>
      </dgm:t>
    </dgm:pt>
    <dgm:pt modelId="{9A1CC66E-B01B-4115-B026-7F42DBD91E69}">
      <dgm:prSet phldrT="[Text]"/>
      <dgm:spPr/>
      <dgm:t>
        <a:bodyPr/>
        <a:lstStyle/>
        <a:p>
          <a:pPr rtl="1"/>
          <a:r>
            <a:rPr lang="en-US" dirty="0"/>
            <a:t>Monetary Rights</a:t>
          </a:r>
          <a:endParaRPr lang="he-IL" dirty="0"/>
        </a:p>
      </dgm:t>
    </dgm:pt>
    <dgm:pt modelId="{C53185E1-7C89-4356-8BF4-32BBD421977C}" type="parTrans" cxnId="{CF793179-343B-4E09-9BF4-0F26052F0859}">
      <dgm:prSet/>
      <dgm:spPr/>
      <dgm:t>
        <a:bodyPr/>
        <a:lstStyle/>
        <a:p>
          <a:pPr rtl="1"/>
          <a:endParaRPr lang="he-IL"/>
        </a:p>
      </dgm:t>
    </dgm:pt>
    <dgm:pt modelId="{CA1CE7B8-57CE-4318-8D28-465B654B3CCD}" type="sibTrans" cxnId="{CF793179-343B-4E09-9BF4-0F26052F0859}">
      <dgm:prSet/>
      <dgm:spPr/>
      <dgm:t>
        <a:bodyPr/>
        <a:lstStyle/>
        <a:p>
          <a:pPr rtl="1"/>
          <a:endParaRPr lang="he-IL"/>
        </a:p>
      </dgm:t>
    </dgm:pt>
    <dgm:pt modelId="{8598647E-42CE-434D-9AAA-87B35737ECF2}">
      <dgm:prSet phldrT="[Text]"/>
      <dgm:spPr/>
      <dgm:t>
        <a:bodyPr/>
        <a:lstStyle/>
        <a:p>
          <a:pPr rtl="1"/>
          <a:r>
            <a:rPr lang="en-US" dirty="0"/>
            <a:t>Responsibilities to his fellow Jew</a:t>
          </a:r>
          <a:endParaRPr lang="he-IL" dirty="0"/>
        </a:p>
      </dgm:t>
    </dgm:pt>
    <dgm:pt modelId="{1E14565F-8455-4719-B8DC-9D9CF26B0DD3}" type="parTrans" cxnId="{245C9DAE-69D8-49D5-AF0B-1A342885D9B9}">
      <dgm:prSet/>
      <dgm:spPr/>
      <dgm:t>
        <a:bodyPr/>
        <a:lstStyle/>
        <a:p>
          <a:pPr rtl="1"/>
          <a:endParaRPr lang="he-IL"/>
        </a:p>
      </dgm:t>
    </dgm:pt>
    <dgm:pt modelId="{D9D26B57-80D1-4ACF-9161-55FB78E980CB}" type="sibTrans" cxnId="{245C9DAE-69D8-49D5-AF0B-1A342885D9B9}">
      <dgm:prSet/>
      <dgm:spPr/>
      <dgm:t>
        <a:bodyPr/>
        <a:lstStyle/>
        <a:p>
          <a:pPr rtl="1"/>
          <a:endParaRPr lang="he-IL"/>
        </a:p>
      </dgm:t>
    </dgm:pt>
    <dgm:pt modelId="{4A90F7CA-1592-40C5-9E40-8081F9D5BD35}">
      <dgm:prSet phldrT="[Text]"/>
      <dgm:spPr/>
      <dgm:t>
        <a:bodyPr/>
        <a:lstStyle/>
        <a:p>
          <a:pPr rtl="1"/>
          <a:r>
            <a:rPr lang="en-US" dirty="0"/>
            <a:t>Uphold Truth</a:t>
          </a:r>
          <a:endParaRPr lang="he-IL" dirty="0"/>
        </a:p>
      </dgm:t>
    </dgm:pt>
    <dgm:pt modelId="{A2B4ABB4-D924-4122-A050-EFCD8C8950FC}" type="parTrans" cxnId="{8A59C318-9AA5-468E-AEEC-7D5EDC3C1CB5}">
      <dgm:prSet/>
      <dgm:spPr/>
      <dgm:t>
        <a:bodyPr/>
        <a:lstStyle/>
        <a:p>
          <a:pPr rtl="1"/>
          <a:endParaRPr lang="he-IL"/>
        </a:p>
      </dgm:t>
    </dgm:pt>
    <dgm:pt modelId="{CC42CE14-4D87-421F-B4DE-041EB36A30AC}" type="sibTrans" cxnId="{8A59C318-9AA5-468E-AEEC-7D5EDC3C1CB5}">
      <dgm:prSet/>
      <dgm:spPr/>
      <dgm:t>
        <a:bodyPr/>
        <a:lstStyle/>
        <a:p>
          <a:pPr rtl="1"/>
          <a:endParaRPr lang="he-IL"/>
        </a:p>
      </dgm:t>
    </dgm:pt>
    <dgm:pt modelId="{59049B1F-5768-459B-87E5-0ED04C8B950A}">
      <dgm:prSet phldrT="[Text]"/>
      <dgm:spPr/>
      <dgm:t>
        <a:bodyPr/>
        <a:lstStyle/>
        <a:p>
          <a:pPr rtl="1"/>
          <a:r>
            <a:rPr lang="en-US" dirty="0"/>
            <a:t>Peace and a Productive Society</a:t>
          </a:r>
          <a:endParaRPr lang="he-IL" dirty="0"/>
        </a:p>
      </dgm:t>
    </dgm:pt>
    <dgm:pt modelId="{A0978D1A-618D-432A-909F-C3A2DDE9A606}" type="parTrans" cxnId="{739DECE9-4F85-4549-932C-B95C67123658}">
      <dgm:prSet/>
      <dgm:spPr/>
      <dgm:t>
        <a:bodyPr/>
        <a:lstStyle/>
        <a:p>
          <a:pPr rtl="1"/>
          <a:endParaRPr lang="he-IL"/>
        </a:p>
      </dgm:t>
    </dgm:pt>
    <dgm:pt modelId="{B5363974-31FD-4811-8B63-9B8017C015E3}" type="sibTrans" cxnId="{739DECE9-4F85-4549-932C-B95C67123658}">
      <dgm:prSet/>
      <dgm:spPr/>
      <dgm:t>
        <a:bodyPr/>
        <a:lstStyle/>
        <a:p>
          <a:pPr rtl="1"/>
          <a:endParaRPr lang="he-IL"/>
        </a:p>
      </dgm:t>
    </dgm:pt>
    <dgm:pt modelId="{67621DEA-D40D-48D8-8DC0-7EEF9A2209DB}">
      <dgm:prSet phldrT="[Text]"/>
      <dgm:spPr/>
      <dgm:t>
        <a:bodyPr/>
        <a:lstStyle/>
        <a:p>
          <a:pPr rtl="1"/>
          <a:r>
            <a:rPr lang="en-US" dirty="0"/>
            <a:t>Everyone</a:t>
          </a:r>
          <a:endParaRPr lang="he-IL" dirty="0"/>
        </a:p>
      </dgm:t>
    </dgm:pt>
    <dgm:pt modelId="{DF56361D-8B7C-47D8-A007-3640066DB762}" type="parTrans" cxnId="{CCD36029-B649-464D-9BED-95D7E5CBB576}">
      <dgm:prSet/>
      <dgm:spPr/>
      <dgm:t>
        <a:bodyPr/>
        <a:lstStyle/>
        <a:p>
          <a:pPr rtl="1"/>
          <a:endParaRPr lang="he-IL"/>
        </a:p>
      </dgm:t>
    </dgm:pt>
    <dgm:pt modelId="{5671F5CC-13A1-4832-B488-31E8078AB9EC}" type="sibTrans" cxnId="{CCD36029-B649-464D-9BED-95D7E5CBB576}">
      <dgm:prSet/>
      <dgm:spPr/>
      <dgm:t>
        <a:bodyPr/>
        <a:lstStyle/>
        <a:p>
          <a:pPr rtl="1"/>
          <a:endParaRPr lang="he-IL"/>
        </a:p>
      </dgm:t>
    </dgm:pt>
    <dgm:pt modelId="{EFFB5A83-C6AE-4C69-8DEB-4E50F9761115}">
      <dgm:prSet phldrT="[Text]"/>
      <dgm:spPr/>
      <dgm:t>
        <a:bodyPr/>
        <a:lstStyle/>
        <a:p>
          <a:pPr rtl="1"/>
          <a:r>
            <a:rPr lang="en-US" dirty="0"/>
            <a:t>Monetary/Ownership System</a:t>
          </a:r>
          <a:endParaRPr lang="he-IL" dirty="0"/>
        </a:p>
      </dgm:t>
    </dgm:pt>
    <dgm:pt modelId="{59AED4ED-0D7C-4959-8707-E50A3C0E7B9C}" type="parTrans" cxnId="{A01B5DBB-009C-46C6-94B3-7FA113BC3698}">
      <dgm:prSet/>
      <dgm:spPr/>
      <dgm:t>
        <a:bodyPr/>
        <a:lstStyle/>
        <a:p>
          <a:pPr rtl="1"/>
          <a:endParaRPr lang="he-IL"/>
        </a:p>
      </dgm:t>
    </dgm:pt>
    <dgm:pt modelId="{F45CBDB2-05CF-4819-BB14-86EFD7426CBB}" type="sibTrans" cxnId="{A01B5DBB-009C-46C6-94B3-7FA113BC3698}">
      <dgm:prSet/>
      <dgm:spPr/>
      <dgm:t>
        <a:bodyPr/>
        <a:lstStyle/>
        <a:p>
          <a:pPr rtl="1"/>
          <a:endParaRPr lang="he-IL"/>
        </a:p>
      </dgm:t>
    </dgm:pt>
    <dgm:pt modelId="{603AC475-2193-4ABF-A935-8608EE0603B5}">
      <dgm:prSet phldrT="[Text]"/>
      <dgm:spPr/>
      <dgm:t>
        <a:bodyPr/>
        <a:lstStyle/>
        <a:p>
          <a:pPr rtl="1"/>
          <a:r>
            <a:rPr lang="en-US" dirty="0"/>
            <a:t>Everything Belongs to G-d</a:t>
          </a:r>
          <a:endParaRPr lang="he-IL" dirty="0"/>
        </a:p>
      </dgm:t>
    </dgm:pt>
    <dgm:pt modelId="{1A6A510F-98DC-4F9D-BA68-F26269364786}" type="parTrans" cxnId="{0CD528EC-428E-4EE6-971F-D98FCDF5C058}">
      <dgm:prSet/>
      <dgm:spPr/>
      <dgm:t>
        <a:bodyPr/>
        <a:lstStyle/>
        <a:p>
          <a:pPr rtl="1"/>
          <a:endParaRPr lang="he-IL"/>
        </a:p>
      </dgm:t>
    </dgm:pt>
    <dgm:pt modelId="{3F887E86-8FCD-4714-821F-D23FB7959631}" type="sibTrans" cxnId="{0CD528EC-428E-4EE6-971F-D98FCDF5C058}">
      <dgm:prSet/>
      <dgm:spPr/>
      <dgm:t>
        <a:bodyPr/>
        <a:lstStyle/>
        <a:p>
          <a:pPr rtl="1"/>
          <a:endParaRPr lang="he-IL"/>
        </a:p>
      </dgm:t>
    </dgm:pt>
    <dgm:pt modelId="{FFCABE7D-399B-4FED-8340-D81CC680D968}">
      <dgm:prSet phldrT="[Text]"/>
      <dgm:spPr/>
      <dgm:t>
        <a:bodyPr/>
        <a:lstStyle/>
        <a:p>
          <a:pPr rtl="1"/>
          <a:r>
            <a:rPr lang="en-US" dirty="0" err="1"/>
            <a:t>Shmittah</a:t>
          </a:r>
          <a:endParaRPr lang="he-IL" dirty="0"/>
        </a:p>
      </dgm:t>
    </dgm:pt>
    <dgm:pt modelId="{2195F338-3118-490E-9F8B-81972BD58819}" type="parTrans" cxnId="{05E7E570-E16A-4645-AF1A-7149B99ECE6D}">
      <dgm:prSet/>
      <dgm:spPr/>
      <dgm:t>
        <a:bodyPr/>
        <a:lstStyle/>
        <a:p>
          <a:pPr rtl="1"/>
          <a:endParaRPr lang="he-IL"/>
        </a:p>
      </dgm:t>
    </dgm:pt>
    <dgm:pt modelId="{03E5F405-DC0B-4D69-BEFC-3EDA8E24A779}" type="sibTrans" cxnId="{05E7E570-E16A-4645-AF1A-7149B99ECE6D}">
      <dgm:prSet/>
      <dgm:spPr/>
      <dgm:t>
        <a:bodyPr/>
        <a:lstStyle/>
        <a:p>
          <a:pPr rtl="1"/>
          <a:endParaRPr lang="he-IL"/>
        </a:p>
      </dgm:t>
    </dgm:pt>
    <dgm:pt modelId="{4ADB4C58-0C62-4072-B042-55952C362A3C}">
      <dgm:prSet phldrT="[Text]"/>
      <dgm:spPr/>
      <dgm:t>
        <a:bodyPr/>
        <a:lstStyle/>
        <a:p>
          <a:pPr rtl="1"/>
          <a:r>
            <a:rPr lang="he-IL" dirty="0"/>
            <a:t>ריבית, אונאה</a:t>
          </a:r>
        </a:p>
      </dgm:t>
    </dgm:pt>
    <dgm:pt modelId="{729F6F9D-8FFF-4A45-B8E7-2FF80C9A5A98}" type="parTrans" cxnId="{39416B00-A41E-4518-9AA6-79FD16BAED7E}">
      <dgm:prSet/>
      <dgm:spPr/>
      <dgm:t>
        <a:bodyPr/>
        <a:lstStyle/>
        <a:p>
          <a:pPr rtl="1"/>
          <a:endParaRPr lang="he-IL"/>
        </a:p>
      </dgm:t>
    </dgm:pt>
    <dgm:pt modelId="{BEFC06A0-F6E8-4EC0-A07E-CD6AA4917F6E}" type="sibTrans" cxnId="{39416B00-A41E-4518-9AA6-79FD16BAED7E}">
      <dgm:prSet/>
      <dgm:spPr/>
      <dgm:t>
        <a:bodyPr/>
        <a:lstStyle/>
        <a:p>
          <a:pPr rtl="1"/>
          <a:endParaRPr lang="he-IL"/>
        </a:p>
      </dgm:t>
    </dgm:pt>
    <dgm:pt modelId="{6763A311-A6C3-4827-9A80-CC4D8FF8E074}">
      <dgm:prSet phldrT="[Text]"/>
      <dgm:spPr/>
      <dgm:t>
        <a:bodyPr/>
        <a:lstStyle/>
        <a:p>
          <a:pPr rtl="1"/>
          <a:r>
            <a:rPr lang="he-IL" dirty="0"/>
            <a:t>שבועה </a:t>
          </a:r>
          <a:r>
            <a:rPr lang="he-IL" dirty="0" err="1"/>
            <a:t>להפיס</a:t>
          </a:r>
          <a:r>
            <a:rPr lang="he-IL" dirty="0"/>
            <a:t> דעת בעל הבית</a:t>
          </a:r>
        </a:p>
      </dgm:t>
    </dgm:pt>
    <dgm:pt modelId="{E0BC915B-2B2F-40DB-8D76-8E9D525716BE}" type="parTrans" cxnId="{A8EF370A-A3E6-4093-A9C7-4E30E03A9853}">
      <dgm:prSet/>
      <dgm:spPr/>
      <dgm:t>
        <a:bodyPr/>
        <a:lstStyle/>
        <a:p>
          <a:pPr rtl="1"/>
          <a:endParaRPr lang="he-IL"/>
        </a:p>
      </dgm:t>
    </dgm:pt>
    <dgm:pt modelId="{878F06D2-14D0-4754-8FAC-6E06D18619A3}" type="sibTrans" cxnId="{A8EF370A-A3E6-4093-A9C7-4E30E03A9853}">
      <dgm:prSet/>
      <dgm:spPr/>
      <dgm:t>
        <a:bodyPr/>
        <a:lstStyle/>
        <a:p>
          <a:pPr rtl="1"/>
          <a:endParaRPr lang="he-IL"/>
        </a:p>
      </dgm:t>
    </dgm:pt>
    <dgm:pt modelId="{28A28D89-49C1-4A48-A1A8-1EE2579E9491}">
      <dgm:prSet phldrT="[Text]"/>
      <dgm:spPr/>
      <dgm:t>
        <a:bodyPr/>
        <a:lstStyle/>
        <a:p>
          <a:pPr rtl="1"/>
          <a:r>
            <a:rPr lang="he-IL" dirty="0"/>
            <a:t>שמיטה- </a:t>
          </a:r>
          <a:r>
            <a:rPr lang="en-US" dirty="0"/>
            <a:t>Social Justice</a:t>
          </a:r>
          <a:endParaRPr lang="he-IL" dirty="0"/>
        </a:p>
      </dgm:t>
    </dgm:pt>
    <dgm:pt modelId="{814AEAD2-B09C-414A-8E41-1E40F301D101}" type="parTrans" cxnId="{F81E5C62-8039-45B8-95A9-E2F8113EA23C}">
      <dgm:prSet/>
      <dgm:spPr/>
      <dgm:t>
        <a:bodyPr/>
        <a:lstStyle/>
        <a:p>
          <a:pPr rtl="1"/>
          <a:endParaRPr lang="he-IL"/>
        </a:p>
      </dgm:t>
    </dgm:pt>
    <dgm:pt modelId="{39DD168C-D08D-4C4D-A109-01C9D7D5CFFF}" type="sibTrans" cxnId="{F81E5C62-8039-45B8-95A9-E2F8113EA23C}">
      <dgm:prSet/>
      <dgm:spPr/>
      <dgm:t>
        <a:bodyPr/>
        <a:lstStyle/>
        <a:p>
          <a:pPr rtl="1"/>
          <a:endParaRPr lang="he-IL"/>
        </a:p>
      </dgm:t>
    </dgm:pt>
    <dgm:pt modelId="{A844C9F2-5CC2-4D71-B89F-C87119B05878}">
      <dgm:prSet phldrT="[Text]"/>
      <dgm:spPr/>
      <dgm:t>
        <a:bodyPr/>
        <a:lstStyle/>
        <a:p>
          <a:pPr rtl="1"/>
          <a:r>
            <a:rPr lang="he-IL" dirty="0"/>
            <a:t>להטיל שלום, פשרה</a:t>
          </a:r>
        </a:p>
      </dgm:t>
    </dgm:pt>
    <dgm:pt modelId="{EACCCBD1-4B82-4A20-A911-1B01E4CABC69}" type="parTrans" cxnId="{4E6E7D2B-737F-4A5C-B5D4-7FA98E258A9B}">
      <dgm:prSet/>
      <dgm:spPr/>
      <dgm:t>
        <a:bodyPr/>
        <a:lstStyle/>
        <a:p>
          <a:pPr rtl="1"/>
          <a:endParaRPr lang="he-IL"/>
        </a:p>
      </dgm:t>
    </dgm:pt>
    <dgm:pt modelId="{165B80CE-8693-45E9-AE7D-22808544F5F7}" type="sibTrans" cxnId="{4E6E7D2B-737F-4A5C-B5D4-7FA98E258A9B}">
      <dgm:prSet/>
      <dgm:spPr/>
      <dgm:t>
        <a:bodyPr/>
        <a:lstStyle/>
        <a:p>
          <a:pPr rtl="1"/>
          <a:endParaRPr lang="he-IL"/>
        </a:p>
      </dgm:t>
    </dgm:pt>
    <dgm:pt modelId="{0DFC20D3-9130-4CD3-9336-A82D496C44DF}" type="pres">
      <dgm:prSet presAssocID="{DA0A4DB8-1923-422D-ACDC-DA9D40CD1CF7}" presName="hierChild1" presStyleCnt="0">
        <dgm:presLayoutVars>
          <dgm:chPref val="1"/>
          <dgm:dir/>
          <dgm:animOne val="branch"/>
          <dgm:animLvl val="lvl"/>
          <dgm:resizeHandles/>
        </dgm:presLayoutVars>
      </dgm:prSet>
      <dgm:spPr/>
    </dgm:pt>
    <dgm:pt modelId="{4406A088-4619-44B0-B59B-CA268DEAEC1A}" type="pres">
      <dgm:prSet presAssocID="{3B963745-E144-413F-835D-7D99F49CE369}" presName="hierRoot1" presStyleCnt="0"/>
      <dgm:spPr/>
    </dgm:pt>
    <dgm:pt modelId="{16B5F73D-EE26-494D-B42E-85C313BF9014}" type="pres">
      <dgm:prSet presAssocID="{3B963745-E144-413F-835D-7D99F49CE369}" presName="composite" presStyleCnt="0"/>
      <dgm:spPr/>
    </dgm:pt>
    <dgm:pt modelId="{DD7E7F4F-23F5-4FE4-8988-E82E9AB307C6}" type="pres">
      <dgm:prSet presAssocID="{3B963745-E144-413F-835D-7D99F49CE369}" presName="background" presStyleLbl="node0" presStyleIdx="0" presStyleCnt="1"/>
      <dgm:spPr/>
    </dgm:pt>
    <dgm:pt modelId="{CED070BD-B5C2-4E2E-8D31-9EC3AC8A4BBD}" type="pres">
      <dgm:prSet presAssocID="{3B963745-E144-413F-835D-7D99F49CE369}" presName="text" presStyleLbl="fgAcc0" presStyleIdx="0" presStyleCnt="1">
        <dgm:presLayoutVars>
          <dgm:chPref val="3"/>
        </dgm:presLayoutVars>
      </dgm:prSet>
      <dgm:spPr/>
    </dgm:pt>
    <dgm:pt modelId="{C8F7977D-9E10-43E4-9F0A-B1B031559F8B}" type="pres">
      <dgm:prSet presAssocID="{3B963745-E144-413F-835D-7D99F49CE369}" presName="hierChild2" presStyleCnt="0"/>
      <dgm:spPr/>
    </dgm:pt>
    <dgm:pt modelId="{7B7D845D-C290-44D4-9A16-B6A4665346D5}" type="pres">
      <dgm:prSet presAssocID="{1B7FBFE2-2CB1-4088-8F06-4E66F3C5C36F}" presName="Name10" presStyleLbl="parChTrans1D2" presStyleIdx="0" presStyleCnt="3"/>
      <dgm:spPr/>
    </dgm:pt>
    <dgm:pt modelId="{E9BF0DD6-A5A5-4E41-ADEF-8E4A7CA165CC}" type="pres">
      <dgm:prSet presAssocID="{C1E3C56F-1424-4C83-8FCE-2F38EC14FEC4}" presName="hierRoot2" presStyleCnt="0"/>
      <dgm:spPr/>
    </dgm:pt>
    <dgm:pt modelId="{FF325580-3D85-4358-A095-BB04F5575218}" type="pres">
      <dgm:prSet presAssocID="{C1E3C56F-1424-4C83-8FCE-2F38EC14FEC4}" presName="composite2" presStyleCnt="0"/>
      <dgm:spPr/>
    </dgm:pt>
    <dgm:pt modelId="{FD001AF2-8E1B-4ECD-B785-27E028559F0B}" type="pres">
      <dgm:prSet presAssocID="{C1E3C56F-1424-4C83-8FCE-2F38EC14FEC4}" presName="background2" presStyleLbl="node2" presStyleIdx="0" presStyleCnt="3"/>
      <dgm:spPr/>
    </dgm:pt>
    <dgm:pt modelId="{E34303DE-25D9-4023-BF53-4854A93F1542}" type="pres">
      <dgm:prSet presAssocID="{C1E3C56F-1424-4C83-8FCE-2F38EC14FEC4}" presName="text2" presStyleLbl="fgAcc2" presStyleIdx="0" presStyleCnt="3">
        <dgm:presLayoutVars>
          <dgm:chPref val="3"/>
        </dgm:presLayoutVars>
      </dgm:prSet>
      <dgm:spPr/>
    </dgm:pt>
    <dgm:pt modelId="{96C7E580-CF72-4905-B45B-5EF765AD8049}" type="pres">
      <dgm:prSet presAssocID="{C1E3C56F-1424-4C83-8FCE-2F38EC14FEC4}" presName="hierChild3" presStyleCnt="0"/>
      <dgm:spPr/>
    </dgm:pt>
    <dgm:pt modelId="{A0692639-3A9B-4D87-AD11-D69F86DA68D5}" type="pres">
      <dgm:prSet presAssocID="{C53185E1-7C89-4356-8BF4-32BBD421977C}" presName="Name17" presStyleLbl="parChTrans1D3" presStyleIdx="0" presStyleCnt="6"/>
      <dgm:spPr/>
    </dgm:pt>
    <dgm:pt modelId="{D3F24FC0-7DE6-42E7-A0F4-921CC571B2D5}" type="pres">
      <dgm:prSet presAssocID="{9A1CC66E-B01B-4115-B026-7F42DBD91E69}" presName="hierRoot3" presStyleCnt="0"/>
      <dgm:spPr/>
    </dgm:pt>
    <dgm:pt modelId="{7F7BE189-195D-408E-86D6-C6EE885B867C}" type="pres">
      <dgm:prSet presAssocID="{9A1CC66E-B01B-4115-B026-7F42DBD91E69}" presName="composite3" presStyleCnt="0"/>
      <dgm:spPr/>
    </dgm:pt>
    <dgm:pt modelId="{3FBEB814-C149-47F2-B040-724FC7C980F9}" type="pres">
      <dgm:prSet presAssocID="{9A1CC66E-B01B-4115-B026-7F42DBD91E69}" presName="background3" presStyleLbl="node3" presStyleIdx="0" presStyleCnt="6"/>
      <dgm:spPr/>
    </dgm:pt>
    <dgm:pt modelId="{B13F41FB-9E72-4833-AC7B-96BA94A31371}" type="pres">
      <dgm:prSet presAssocID="{9A1CC66E-B01B-4115-B026-7F42DBD91E69}" presName="text3" presStyleLbl="fgAcc3" presStyleIdx="0" presStyleCnt="6">
        <dgm:presLayoutVars>
          <dgm:chPref val="3"/>
        </dgm:presLayoutVars>
      </dgm:prSet>
      <dgm:spPr/>
    </dgm:pt>
    <dgm:pt modelId="{88F7B39E-963C-4379-B568-165DC09C1F08}" type="pres">
      <dgm:prSet presAssocID="{9A1CC66E-B01B-4115-B026-7F42DBD91E69}" presName="hierChild4" presStyleCnt="0"/>
      <dgm:spPr/>
    </dgm:pt>
    <dgm:pt modelId="{89F849BF-67D1-43CD-A5EE-FD7571E6F307}" type="pres">
      <dgm:prSet presAssocID="{1E14565F-8455-4719-B8DC-9D9CF26B0DD3}" presName="Name17" presStyleLbl="parChTrans1D3" presStyleIdx="1" presStyleCnt="6"/>
      <dgm:spPr/>
    </dgm:pt>
    <dgm:pt modelId="{0BE812D0-8F97-46E4-897A-46E197469274}" type="pres">
      <dgm:prSet presAssocID="{8598647E-42CE-434D-9AAA-87B35737ECF2}" presName="hierRoot3" presStyleCnt="0"/>
      <dgm:spPr/>
    </dgm:pt>
    <dgm:pt modelId="{C0A6A0FD-4345-4B5F-859F-B4D22B2A4967}" type="pres">
      <dgm:prSet presAssocID="{8598647E-42CE-434D-9AAA-87B35737ECF2}" presName="composite3" presStyleCnt="0"/>
      <dgm:spPr/>
    </dgm:pt>
    <dgm:pt modelId="{C74E3118-1EB9-4077-BE77-52CA65F52F2F}" type="pres">
      <dgm:prSet presAssocID="{8598647E-42CE-434D-9AAA-87B35737ECF2}" presName="background3" presStyleLbl="node3" presStyleIdx="1" presStyleCnt="6"/>
      <dgm:spPr/>
    </dgm:pt>
    <dgm:pt modelId="{0B5BDE7E-C55F-4506-AFA4-354EA5A034B0}" type="pres">
      <dgm:prSet presAssocID="{8598647E-42CE-434D-9AAA-87B35737ECF2}" presName="text3" presStyleLbl="fgAcc3" presStyleIdx="1" presStyleCnt="6">
        <dgm:presLayoutVars>
          <dgm:chPref val="3"/>
        </dgm:presLayoutVars>
      </dgm:prSet>
      <dgm:spPr/>
    </dgm:pt>
    <dgm:pt modelId="{9575F8C1-E3C5-4880-96C3-CEBFE605359C}" type="pres">
      <dgm:prSet presAssocID="{8598647E-42CE-434D-9AAA-87B35737ECF2}" presName="hierChild4" presStyleCnt="0"/>
      <dgm:spPr/>
    </dgm:pt>
    <dgm:pt modelId="{8A5F014F-66F6-42C3-9C90-53723DB8248C}" type="pres">
      <dgm:prSet presAssocID="{729F6F9D-8FFF-4A45-B8E7-2FF80C9A5A98}" presName="Name23" presStyleLbl="parChTrans1D4" presStyleIdx="0" presStyleCnt="5"/>
      <dgm:spPr/>
    </dgm:pt>
    <dgm:pt modelId="{2E5F6CA0-00F5-43A4-8DE1-0E049ED02EA2}" type="pres">
      <dgm:prSet presAssocID="{4ADB4C58-0C62-4072-B042-55952C362A3C}" presName="hierRoot4" presStyleCnt="0"/>
      <dgm:spPr/>
    </dgm:pt>
    <dgm:pt modelId="{6C59B43E-F517-4A3E-B2D5-BBC75460BEB1}" type="pres">
      <dgm:prSet presAssocID="{4ADB4C58-0C62-4072-B042-55952C362A3C}" presName="composite4" presStyleCnt="0"/>
      <dgm:spPr/>
    </dgm:pt>
    <dgm:pt modelId="{3A5345EF-D0BE-4299-AC6D-D13AF69A7150}" type="pres">
      <dgm:prSet presAssocID="{4ADB4C58-0C62-4072-B042-55952C362A3C}" presName="background4" presStyleLbl="node4" presStyleIdx="0" presStyleCnt="5"/>
      <dgm:spPr/>
    </dgm:pt>
    <dgm:pt modelId="{316516C3-A1B6-4A11-AD85-9A10878E9FAE}" type="pres">
      <dgm:prSet presAssocID="{4ADB4C58-0C62-4072-B042-55952C362A3C}" presName="text4" presStyleLbl="fgAcc4" presStyleIdx="0" presStyleCnt="5">
        <dgm:presLayoutVars>
          <dgm:chPref val="3"/>
        </dgm:presLayoutVars>
      </dgm:prSet>
      <dgm:spPr/>
    </dgm:pt>
    <dgm:pt modelId="{063259FB-B11A-44DF-9F27-DAF2C690ACFB}" type="pres">
      <dgm:prSet presAssocID="{4ADB4C58-0C62-4072-B042-55952C362A3C}" presName="hierChild5" presStyleCnt="0"/>
      <dgm:spPr/>
    </dgm:pt>
    <dgm:pt modelId="{73A3F522-689D-4850-B907-F916DD59C19B}" type="pres">
      <dgm:prSet presAssocID="{E0BC915B-2B2F-40DB-8D76-8E9D525716BE}" presName="Name23" presStyleLbl="parChTrans1D4" presStyleIdx="1" presStyleCnt="5"/>
      <dgm:spPr/>
    </dgm:pt>
    <dgm:pt modelId="{7176080D-C3A5-4DC4-968C-3C21659EDED2}" type="pres">
      <dgm:prSet presAssocID="{6763A311-A6C3-4827-9A80-CC4D8FF8E074}" presName="hierRoot4" presStyleCnt="0"/>
      <dgm:spPr/>
    </dgm:pt>
    <dgm:pt modelId="{64EA2036-E6E1-4928-9D95-2F14393584C8}" type="pres">
      <dgm:prSet presAssocID="{6763A311-A6C3-4827-9A80-CC4D8FF8E074}" presName="composite4" presStyleCnt="0"/>
      <dgm:spPr/>
    </dgm:pt>
    <dgm:pt modelId="{9AAAB0BA-E0F6-4CF9-A334-E82E39520B32}" type="pres">
      <dgm:prSet presAssocID="{6763A311-A6C3-4827-9A80-CC4D8FF8E074}" presName="background4" presStyleLbl="node4" presStyleIdx="1" presStyleCnt="5"/>
      <dgm:spPr/>
    </dgm:pt>
    <dgm:pt modelId="{9E5A2020-A304-4D35-9712-92C1185DFAAD}" type="pres">
      <dgm:prSet presAssocID="{6763A311-A6C3-4827-9A80-CC4D8FF8E074}" presName="text4" presStyleLbl="fgAcc4" presStyleIdx="1" presStyleCnt="5">
        <dgm:presLayoutVars>
          <dgm:chPref val="3"/>
        </dgm:presLayoutVars>
      </dgm:prSet>
      <dgm:spPr/>
    </dgm:pt>
    <dgm:pt modelId="{8AC01E15-8B37-4E9C-8187-06DA47F2204A}" type="pres">
      <dgm:prSet presAssocID="{6763A311-A6C3-4827-9A80-CC4D8FF8E074}" presName="hierChild5" presStyleCnt="0"/>
      <dgm:spPr/>
    </dgm:pt>
    <dgm:pt modelId="{93B7A747-1403-4404-B1E9-CD5F7124A1FE}" type="pres">
      <dgm:prSet presAssocID="{814AEAD2-B09C-414A-8E41-1E40F301D101}" presName="Name23" presStyleLbl="parChTrans1D4" presStyleIdx="2" presStyleCnt="5"/>
      <dgm:spPr/>
    </dgm:pt>
    <dgm:pt modelId="{E4864053-D397-47B4-837F-1E77096FC58C}" type="pres">
      <dgm:prSet presAssocID="{28A28D89-49C1-4A48-A1A8-1EE2579E9491}" presName="hierRoot4" presStyleCnt="0"/>
      <dgm:spPr/>
    </dgm:pt>
    <dgm:pt modelId="{EE78A748-1203-467A-AA44-48E1DC8E337B}" type="pres">
      <dgm:prSet presAssocID="{28A28D89-49C1-4A48-A1A8-1EE2579E9491}" presName="composite4" presStyleCnt="0"/>
      <dgm:spPr/>
    </dgm:pt>
    <dgm:pt modelId="{8CB3CDCC-FAC7-455B-AE5C-F0BB5820E9CC}" type="pres">
      <dgm:prSet presAssocID="{28A28D89-49C1-4A48-A1A8-1EE2579E9491}" presName="background4" presStyleLbl="node4" presStyleIdx="2" presStyleCnt="5"/>
      <dgm:spPr/>
    </dgm:pt>
    <dgm:pt modelId="{D9A67B7C-FAD6-4DE6-A32C-E51DB3CD62B4}" type="pres">
      <dgm:prSet presAssocID="{28A28D89-49C1-4A48-A1A8-1EE2579E9491}" presName="text4" presStyleLbl="fgAcc4" presStyleIdx="2" presStyleCnt="5">
        <dgm:presLayoutVars>
          <dgm:chPref val="3"/>
        </dgm:presLayoutVars>
      </dgm:prSet>
      <dgm:spPr/>
    </dgm:pt>
    <dgm:pt modelId="{C68548D2-E86D-44AF-A503-BFB4055BA399}" type="pres">
      <dgm:prSet presAssocID="{28A28D89-49C1-4A48-A1A8-1EE2579E9491}" presName="hierChild5" presStyleCnt="0"/>
      <dgm:spPr/>
    </dgm:pt>
    <dgm:pt modelId="{D33B2197-C61F-4B10-9AF0-7FAF596876D5}" type="pres">
      <dgm:prSet presAssocID="{FA25F4F0-1DF8-4065-8B3C-69DE13E8D1D0}" presName="Name10" presStyleLbl="parChTrans1D2" presStyleIdx="1" presStyleCnt="3"/>
      <dgm:spPr/>
    </dgm:pt>
    <dgm:pt modelId="{DC04622A-4A00-4931-8687-A6D8C61A7B03}" type="pres">
      <dgm:prSet presAssocID="{84EF5957-A125-4745-A2F7-45FF57D69444}" presName="hierRoot2" presStyleCnt="0"/>
      <dgm:spPr/>
    </dgm:pt>
    <dgm:pt modelId="{7FA56126-23DA-4E6A-ACC2-7ACF1C7E4F07}" type="pres">
      <dgm:prSet presAssocID="{84EF5957-A125-4745-A2F7-45FF57D69444}" presName="composite2" presStyleCnt="0"/>
      <dgm:spPr/>
    </dgm:pt>
    <dgm:pt modelId="{50A0594B-8830-4E9E-9FEB-034AD9E7E0B0}" type="pres">
      <dgm:prSet presAssocID="{84EF5957-A125-4745-A2F7-45FF57D69444}" presName="background2" presStyleLbl="node2" presStyleIdx="1" presStyleCnt="3"/>
      <dgm:spPr/>
    </dgm:pt>
    <dgm:pt modelId="{E40FCBFD-6F6E-4754-91D5-7AE7077222B8}" type="pres">
      <dgm:prSet presAssocID="{84EF5957-A125-4745-A2F7-45FF57D69444}" presName="text2" presStyleLbl="fgAcc2" presStyleIdx="1" presStyleCnt="3">
        <dgm:presLayoutVars>
          <dgm:chPref val="3"/>
        </dgm:presLayoutVars>
      </dgm:prSet>
      <dgm:spPr/>
    </dgm:pt>
    <dgm:pt modelId="{F3A11B03-18E0-4C1E-89C7-35FF8868C76F}" type="pres">
      <dgm:prSet presAssocID="{84EF5957-A125-4745-A2F7-45FF57D69444}" presName="hierChild3" presStyleCnt="0"/>
      <dgm:spPr/>
    </dgm:pt>
    <dgm:pt modelId="{579540B1-8762-41ED-9D5E-469C4832BB71}" type="pres">
      <dgm:prSet presAssocID="{A2B4ABB4-D924-4122-A050-EFCD8C8950FC}" presName="Name17" presStyleLbl="parChTrans1D3" presStyleIdx="2" presStyleCnt="6"/>
      <dgm:spPr/>
    </dgm:pt>
    <dgm:pt modelId="{36C25CC1-FA9D-4581-A4EB-8E0519A7E052}" type="pres">
      <dgm:prSet presAssocID="{4A90F7CA-1592-40C5-9E40-8081F9D5BD35}" presName="hierRoot3" presStyleCnt="0"/>
      <dgm:spPr/>
    </dgm:pt>
    <dgm:pt modelId="{5803047E-4B4F-465D-ABCA-CA2E112649B4}" type="pres">
      <dgm:prSet presAssocID="{4A90F7CA-1592-40C5-9E40-8081F9D5BD35}" presName="composite3" presStyleCnt="0"/>
      <dgm:spPr/>
    </dgm:pt>
    <dgm:pt modelId="{904E80F6-6C67-4752-BB82-F87DC2116107}" type="pres">
      <dgm:prSet presAssocID="{4A90F7CA-1592-40C5-9E40-8081F9D5BD35}" presName="background3" presStyleLbl="node3" presStyleIdx="2" presStyleCnt="6"/>
      <dgm:spPr/>
    </dgm:pt>
    <dgm:pt modelId="{D95D0A9B-0E8E-4CA5-A859-66AC6895E9A4}" type="pres">
      <dgm:prSet presAssocID="{4A90F7CA-1592-40C5-9E40-8081F9D5BD35}" presName="text3" presStyleLbl="fgAcc3" presStyleIdx="2" presStyleCnt="6">
        <dgm:presLayoutVars>
          <dgm:chPref val="3"/>
        </dgm:presLayoutVars>
      </dgm:prSet>
      <dgm:spPr/>
    </dgm:pt>
    <dgm:pt modelId="{747296CD-B339-417E-A32D-97BB48D6186E}" type="pres">
      <dgm:prSet presAssocID="{4A90F7CA-1592-40C5-9E40-8081F9D5BD35}" presName="hierChild4" presStyleCnt="0"/>
      <dgm:spPr/>
    </dgm:pt>
    <dgm:pt modelId="{CFC3A7D7-6773-4FE4-8320-CA7282695C2F}" type="pres">
      <dgm:prSet presAssocID="{A0978D1A-618D-432A-909F-C3A2DDE9A606}" presName="Name17" presStyleLbl="parChTrans1D3" presStyleIdx="3" presStyleCnt="6"/>
      <dgm:spPr/>
    </dgm:pt>
    <dgm:pt modelId="{8DDEF9AD-B91A-4610-8D75-A474F1852945}" type="pres">
      <dgm:prSet presAssocID="{59049B1F-5768-459B-87E5-0ED04C8B950A}" presName="hierRoot3" presStyleCnt="0"/>
      <dgm:spPr/>
    </dgm:pt>
    <dgm:pt modelId="{A5A40E5E-FD6C-4056-9382-59C5B3A18CE9}" type="pres">
      <dgm:prSet presAssocID="{59049B1F-5768-459B-87E5-0ED04C8B950A}" presName="composite3" presStyleCnt="0"/>
      <dgm:spPr/>
    </dgm:pt>
    <dgm:pt modelId="{A49AA201-E028-4E5E-A42B-07D9D73F10F4}" type="pres">
      <dgm:prSet presAssocID="{59049B1F-5768-459B-87E5-0ED04C8B950A}" presName="background3" presStyleLbl="node3" presStyleIdx="3" presStyleCnt="6"/>
      <dgm:spPr/>
    </dgm:pt>
    <dgm:pt modelId="{B5A44768-8B1B-4CEC-8866-AC60D89178E7}" type="pres">
      <dgm:prSet presAssocID="{59049B1F-5768-459B-87E5-0ED04C8B950A}" presName="text3" presStyleLbl="fgAcc3" presStyleIdx="3" presStyleCnt="6">
        <dgm:presLayoutVars>
          <dgm:chPref val="3"/>
        </dgm:presLayoutVars>
      </dgm:prSet>
      <dgm:spPr/>
    </dgm:pt>
    <dgm:pt modelId="{AD82559D-A429-4513-A270-9BE23A142A70}" type="pres">
      <dgm:prSet presAssocID="{59049B1F-5768-459B-87E5-0ED04C8B950A}" presName="hierChild4" presStyleCnt="0"/>
      <dgm:spPr/>
    </dgm:pt>
    <dgm:pt modelId="{F3C036A0-579F-4100-AA05-EDC016734622}" type="pres">
      <dgm:prSet presAssocID="{EACCCBD1-4B82-4A20-A911-1B01E4CABC69}" presName="Name23" presStyleLbl="parChTrans1D4" presStyleIdx="3" presStyleCnt="5"/>
      <dgm:spPr/>
    </dgm:pt>
    <dgm:pt modelId="{9F24EFA5-E3E9-4DF4-96FE-DFBAE739DC7F}" type="pres">
      <dgm:prSet presAssocID="{A844C9F2-5CC2-4D71-B89F-C87119B05878}" presName="hierRoot4" presStyleCnt="0"/>
      <dgm:spPr/>
    </dgm:pt>
    <dgm:pt modelId="{083D0C39-C75B-4DD5-90D0-FC468E35F329}" type="pres">
      <dgm:prSet presAssocID="{A844C9F2-5CC2-4D71-B89F-C87119B05878}" presName="composite4" presStyleCnt="0"/>
      <dgm:spPr/>
    </dgm:pt>
    <dgm:pt modelId="{389A5C2E-E1F5-406D-96C9-5033FD4E53B5}" type="pres">
      <dgm:prSet presAssocID="{A844C9F2-5CC2-4D71-B89F-C87119B05878}" presName="background4" presStyleLbl="node4" presStyleIdx="3" presStyleCnt="5"/>
      <dgm:spPr/>
    </dgm:pt>
    <dgm:pt modelId="{6B664DAE-D2FC-40C5-903A-2E5945FCB0F3}" type="pres">
      <dgm:prSet presAssocID="{A844C9F2-5CC2-4D71-B89F-C87119B05878}" presName="text4" presStyleLbl="fgAcc4" presStyleIdx="3" presStyleCnt="5">
        <dgm:presLayoutVars>
          <dgm:chPref val="3"/>
        </dgm:presLayoutVars>
      </dgm:prSet>
      <dgm:spPr/>
    </dgm:pt>
    <dgm:pt modelId="{B375B552-4571-460F-88FB-E260CD6E524B}" type="pres">
      <dgm:prSet presAssocID="{A844C9F2-5CC2-4D71-B89F-C87119B05878}" presName="hierChild5" presStyleCnt="0"/>
      <dgm:spPr/>
    </dgm:pt>
    <dgm:pt modelId="{5BB7E2A8-FD85-4FBE-978E-31AC59426BF8}" type="pres">
      <dgm:prSet presAssocID="{DF56361D-8B7C-47D8-A007-3640066DB762}" presName="Name10" presStyleLbl="parChTrans1D2" presStyleIdx="2" presStyleCnt="3"/>
      <dgm:spPr/>
    </dgm:pt>
    <dgm:pt modelId="{26D82568-875D-4211-93DD-A6828976F9D7}" type="pres">
      <dgm:prSet presAssocID="{67621DEA-D40D-48D8-8DC0-7EEF9A2209DB}" presName="hierRoot2" presStyleCnt="0"/>
      <dgm:spPr/>
    </dgm:pt>
    <dgm:pt modelId="{5EC5D723-15E2-4EA4-BE72-C067B88B6BD2}" type="pres">
      <dgm:prSet presAssocID="{67621DEA-D40D-48D8-8DC0-7EEF9A2209DB}" presName="composite2" presStyleCnt="0"/>
      <dgm:spPr/>
    </dgm:pt>
    <dgm:pt modelId="{761579E8-88C0-464D-9CF7-E0DC63634833}" type="pres">
      <dgm:prSet presAssocID="{67621DEA-D40D-48D8-8DC0-7EEF9A2209DB}" presName="background2" presStyleLbl="node2" presStyleIdx="2" presStyleCnt="3"/>
      <dgm:spPr/>
    </dgm:pt>
    <dgm:pt modelId="{5A160DB7-B1E5-4ED0-B8CE-6B335C1742E0}" type="pres">
      <dgm:prSet presAssocID="{67621DEA-D40D-48D8-8DC0-7EEF9A2209DB}" presName="text2" presStyleLbl="fgAcc2" presStyleIdx="2" presStyleCnt="3">
        <dgm:presLayoutVars>
          <dgm:chPref val="3"/>
        </dgm:presLayoutVars>
      </dgm:prSet>
      <dgm:spPr/>
    </dgm:pt>
    <dgm:pt modelId="{D7BB9669-F9BC-469E-BD0C-7E82A07F2C21}" type="pres">
      <dgm:prSet presAssocID="{67621DEA-D40D-48D8-8DC0-7EEF9A2209DB}" presName="hierChild3" presStyleCnt="0"/>
      <dgm:spPr/>
    </dgm:pt>
    <dgm:pt modelId="{43A3B442-29DD-452E-828F-1B563C18206C}" type="pres">
      <dgm:prSet presAssocID="{59AED4ED-0D7C-4959-8707-E50A3C0E7B9C}" presName="Name17" presStyleLbl="parChTrans1D3" presStyleIdx="4" presStyleCnt="6"/>
      <dgm:spPr/>
    </dgm:pt>
    <dgm:pt modelId="{D84CEA5B-929E-4749-AE9C-EAE799E2DF89}" type="pres">
      <dgm:prSet presAssocID="{EFFB5A83-C6AE-4C69-8DEB-4E50F9761115}" presName="hierRoot3" presStyleCnt="0"/>
      <dgm:spPr/>
    </dgm:pt>
    <dgm:pt modelId="{2CC05B52-9E75-48C6-998A-55BBF98CE496}" type="pres">
      <dgm:prSet presAssocID="{EFFB5A83-C6AE-4C69-8DEB-4E50F9761115}" presName="composite3" presStyleCnt="0"/>
      <dgm:spPr/>
    </dgm:pt>
    <dgm:pt modelId="{7F0EC454-8268-48AC-90D4-59422A05170E}" type="pres">
      <dgm:prSet presAssocID="{EFFB5A83-C6AE-4C69-8DEB-4E50F9761115}" presName="background3" presStyleLbl="node3" presStyleIdx="4" presStyleCnt="6"/>
      <dgm:spPr/>
    </dgm:pt>
    <dgm:pt modelId="{1C86815C-4550-4682-BC47-8EAA97704275}" type="pres">
      <dgm:prSet presAssocID="{EFFB5A83-C6AE-4C69-8DEB-4E50F9761115}" presName="text3" presStyleLbl="fgAcc3" presStyleIdx="4" presStyleCnt="6">
        <dgm:presLayoutVars>
          <dgm:chPref val="3"/>
        </dgm:presLayoutVars>
      </dgm:prSet>
      <dgm:spPr/>
    </dgm:pt>
    <dgm:pt modelId="{E5F99865-A152-43AE-8DC8-F8425D8DCAC3}" type="pres">
      <dgm:prSet presAssocID="{EFFB5A83-C6AE-4C69-8DEB-4E50F9761115}" presName="hierChild4" presStyleCnt="0"/>
      <dgm:spPr/>
    </dgm:pt>
    <dgm:pt modelId="{6ACEF1DA-F85C-481E-B678-5112DBCB2D44}" type="pres">
      <dgm:prSet presAssocID="{1A6A510F-98DC-4F9D-BA68-F26269364786}" presName="Name17" presStyleLbl="parChTrans1D3" presStyleIdx="5" presStyleCnt="6"/>
      <dgm:spPr/>
    </dgm:pt>
    <dgm:pt modelId="{288B991A-7A2B-4146-81DA-BB1F5E3CC4D0}" type="pres">
      <dgm:prSet presAssocID="{603AC475-2193-4ABF-A935-8608EE0603B5}" presName="hierRoot3" presStyleCnt="0"/>
      <dgm:spPr/>
    </dgm:pt>
    <dgm:pt modelId="{0D0B295D-FC5A-4415-8BFB-356D15C7E918}" type="pres">
      <dgm:prSet presAssocID="{603AC475-2193-4ABF-A935-8608EE0603B5}" presName="composite3" presStyleCnt="0"/>
      <dgm:spPr/>
    </dgm:pt>
    <dgm:pt modelId="{CA75B62C-2E72-422F-8731-1695BDE38EB0}" type="pres">
      <dgm:prSet presAssocID="{603AC475-2193-4ABF-A935-8608EE0603B5}" presName="background3" presStyleLbl="node3" presStyleIdx="5" presStyleCnt="6"/>
      <dgm:spPr/>
    </dgm:pt>
    <dgm:pt modelId="{6EC1720F-6521-47E9-9A44-4C9B28AF56CC}" type="pres">
      <dgm:prSet presAssocID="{603AC475-2193-4ABF-A935-8608EE0603B5}" presName="text3" presStyleLbl="fgAcc3" presStyleIdx="5" presStyleCnt="6">
        <dgm:presLayoutVars>
          <dgm:chPref val="3"/>
        </dgm:presLayoutVars>
      </dgm:prSet>
      <dgm:spPr/>
    </dgm:pt>
    <dgm:pt modelId="{D2D5D15F-FBEE-4195-B5BF-208416C45878}" type="pres">
      <dgm:prSet presAssocID="{603AC475-2193-4ABF-A935-8608EE0603B5}" presName="hierChild4" presStyleCnt="0"/>
      <dgm:spPr/>
    </dgm:pt>
    <dgm:pt modelId="{39C30D4A-729E-471D-9E9E-D5C2DA5ED85B}" type="pres">
      <dgm:prSet presAssocID="{2195F338-3118-490E-9F8B-81972BD58819}" presName="Name23" presStyleLbl="parChTrans1D4" presStyleIdx="4" presStyleCnt="5"/>
      <dgm:spPr/>
    </dgm:pt>
    <dgm:pt modelId="{06D8D001-7A2E-4172-A655-BD27BDB9A8E7}" type="pres">
      <dgm:prSet presAssocID="{FFCABE7D-399B-4FED-8340-D81CC680D968}" presName="hierRoot4" presStyleCnt="0"/>
      <dgm:spPr/>
    </dgm:pt>
    <dgm:pt modelId="{AD6E1C7F-0862-4152-8497-DA90B06A71A1}" type="pres">
      <dgm:prSet presAssocID="{FFCABE7D-399B-4FED-8340-D81CC680D968}" presName="composite4" presStyleCnt="0"/>
      <dgm:spPr/>
    </dgm:pt>
    <dgm:pt modelId="{6C342312-270F-4667-B0FE-AA017D00F491}" type="pres">
      <dgm:prSet presAssocID="{FFCABE7D-399B-4FED-8340-D81CC680D968}" presName="background4" presStyleLbl="node4" presStyleIdx="4" presStyleCnt="5"/>
      <dgm:spPr/>
    </dgm:pt>
    <dgm:pt modelId="{FDC4CC7A-A7B0-42A7-847F-893EF341B833}" type="pres">
      <dgm:prSet presAssocID="{FFCABE7D-399B-4FED-8340-D81CC680D968}" presName="text4" presStyleLbl="fgAcc4" presStyleIdx="4" presStyleCnt="5">
        <dgm:presLayoutVars>
          <dgm:chPref val="3"/>
        </dgm:presLayoutVars>
      </dgm:prSet>
      <dgm:spPr/>
    </dgm:pt>
    <dgm:pt modelId="{9C0F01D4-FF7C-45D8-A638-0C842A0EE846}" type="pres">
      <dgm:prSet presAssocID="{FFCABE7D-399B-4FED-8340-D81CC680D968}" presName="hierChild5" presStyleCnt="0"/>
      <dgm:spPr/>
    </dgm:pt>
  </dgm:ptLst>
  <dgm:cxnLst>
    <dgm:cxn modelId="{39416B00-A41E-4518-9AA6-79FD16BAED7E}" srcId="{8598647E-42CE-434D-9AAA-87B35737ECF2}" destId="{4ADB4C58-0C62-4072-B042-55952C362A3C}" srcOrd="0" destOrd="0" parTransId="{729F6F9D-8FFF-4A45-B8E7-2FF80C9A5A98}" sibTransId="{BEFC06A0-F6E8-4EC0-A07E-CD6AA4917F6E}"/>
    <dgm:cxn modelId="{A8EF370A-A3E6-4093-A9C7-4E30E03A9853}" srcId="{8598647E-42CE-434D-9AAA-87B35737ECF2}" destId="{6763A311-A6C3-4827-9A80-CC4D8FF8E074}" srcOrd="1" destOrd="0" parTransId="{E0BC915B-2B2F-40DB-8D76-8E9D525716BE}" sibTransId="{878F06D2-14D0-4754-8FAC-6E06D18619A3}"/>
    <dgm:cxn modelId="{042F5C11-D640-449A-965A-1CDA03DE900F}" type="presOf" srcId="{59AED4ED-0D7C-4959-8707-E50A3C0E7B9C}" destId="{43A3B442-29DD-452E-828F-1B563C18206C}" srcOrd="0" destOrd="0" presId="urn:microsoft.com/office/officeart/2005/8/layout/hierarchy1"/>
    <dgm:cxn modelId="{8A59C318-9AA5-468E-AEEC-7D5EDC3C1CB5}" srcId="{84EF5957-A125-4745-A2F7-45FF57D69444}" destId="{4A90F7CA-1592-40C5-9E40-8081F9D5BD35}" srcOrd="0" destOrd="0" parTransId="{A2B4ABB4-D924-4122-A050-EFCD8C8950FC}" sibTransId="{CC42CE14-4D87-421F-B4DE-041EB36A30AC}"/>
    <dgm:cxn modelId="{3FC40C20-94C7-4D60-8E62-EDA62952B16A}" type="presOf" srcId="{6763A311-A6C3-4827-9A80-CC4D8FF8E074}" destId="{9E5A2020-A304-4D35-9712-92C1185DFAAD}" srcOrd="0" destOrd="0" presId="urn:microsoft.com/office/officeart/2005/8/layout/hierarchy1"/>
    <dgm:cxn modelId="{CCD36029-B649-464D-9BED-95D7E5CBB576}" srcId="{3B963745-E144-413F-835D-7D99F49CE369}" destId="{67621DEA-D40D-48D8-8DC0-7EEF9A2209DB}" srcOrd="2" destOrd="0" parTransId="{DF56361D-8B7C-47D8-A007-3640066DB762}" sibTransId="{5671F5CC-13A1-4832-B488-31E8078AB9EC}"/>
    <dgm:cxn modelId="{39AD9929-5D26-4CBF-862D-F9026018A3AC}" type="presOf" srcId="{FA25F4F0-1DF8-4065-8B3C-69DE13E8D1D0}" destId="{D33B2197-C61F-4B10-9AF0-7FAF596876D5}" srcOrd="0" destOrd="0" presId="urn:microsoft.com/office/officeart/2005/8/layout/hierarchy1"/>
    <dgm:cxn modelId="{4E6E7D2B-737F-4A5C-B5D4-7FA98E258A9B}" srcId="{59049B1F-5768-459B-87E5-0ED04C8B950A}" destId="{A844C9F2-5CC2-4D71-B89F-C87119B05878}" srcOrd="0" destOrd="0" parTransId="{EACCCBD1-4B82-4A20-A911-1B01E4CABC69}" sibTransId="{165B80CE-8693-45E9-AE7D-22808544F5F7}"/>
    <dgm:cxn modelId="{C120152C-315C-4C9F-895E-998FB02CE394}" type="presOf" srcId="{28A28D89-49C1-4A48-A1A8-1EE2579E9491}" destId="{D9A67B7C-FAD6-4DE6-A32C-E51DB3CD62B4}" srcOrd="0" destOrd="0" presId="urn:microsoft.com/office/officeart/2005/8/layout/hierarchy1"/>
    <dgm:cxn modelId="{2BFAF039-B9AD-4C22-85C0-D74E7B932310}" type="presOf" srcId="{8598647E-42CE-434D-9AAA-87B35737ECF2}" destId="{0B5BDE7E-C55F-4506-AFA4-354EA5A034B0}" srcOrd="0" destOrd="0" presId="urn:microsoft.com/office/officeart/2005/8/layout/hierarchy1"/>
    <dgm:cxn modelId="{14B9853D-1EDE-483B-9159-C07BBE32466D}" type="presOf" srcId="{84EF5957-A125-4745-A2F7-45FF57D69444}" destId="{E40FCBFD-6F6E-4754-91D5-7AE7077222B8}" srcOrd="0" destOrd="0" presId="urn:microsoft.com/office/officeart/2005/8/layout/hierarchy1"/>
    <dgm:cxn modelId="{A17B245B-BA2E-400E-A858-26278B8E5225}" type="presOf" srcId="{4A90F7CA-1592-40C5-9E40-8081F9D5BD35}" destId="{D95D0A9B-0E8E-4CA5-A859-66AC6895E9A4}" srcOrd="0" destOrd="0" presId="urn:microsoft.com/office/officeart/2005/8/layout/hierarchy1"/>
    <dgm:cxn modelId="{CD53F760-8E9D-4DB0-AAFD-9DF77E2249FE}" type="presOf" srcId="{59049B1F-5768-459B-87E5-0ED04C8B950A}" destId="{B5A44768-8B1B-4CEC-8866-AC60D89178E7}" srcOrd="0" destOrd="0" presId="urn:microsoft.com/office/officeart/2005/8/layout/hierarchy1"/>
    <dgm:cxn modelId="{F81E5C62-8039-45B8-95A9-E2F8113EA23C}" srcId="{8598647E-42CE-434D-9AAA-87B35737ECF2}" destId="{28A28D89-49C1-4A48-A1A8-1EE2579E9491}" srcOrd="2" destOrd="0" parTransId="{814AEAD2-B09C-414A-8E41-1E40F301D101}" sibTransId="{39DD168C-D08D-4C4D-A109-01C9D7D5CFFF}"/>
    <dgm:cxn modelId="{78629B68-44B2-44C0-8B76-05BA3BBB8F33}" type="presOf" srcId="{EACCCBD1-4B82-4A20-A911-1B01E4CABC69}" destId="{F3C036A0-579F-4100-AA05-EDC016734622}" srcOrd="0" destOrd="0" presId="urn:microsoft.com/office/officeart/2005/8/layout/hierarchy1"/>
    <dgm:cxn modelId="{658EB66C-FF86-49E7-B5DC-8AD09B7AE857}" srcId="{3B963745-E144-413F-835D-7D99F49CE369}" destId="{84EF5957-A125-4745-A2F7-45FF57D69444}" srcOrd="1" destOrd="0" parTransId="{FA25F4F0-1DF8-4065-8B3C-69DE13E8D1D0}" sibTransId="{28DFE6C5-4BB5-4ECB-B1BD-326001F6C480}"/>
    <dgm:cxn modelId="{48562E4E-F83F-48CC-BE0B-CB05CB6859AB}" type="presOf" srcId="{603AC475-2193-4ABF-A935-8608EE0603B5}" destId="{6EC1720F-6521-47E9-9A44-4C9B28AF56CC}" srcOrd="0" destOrd="0" presId="urn:microsoft.com/office/officeart/2005/8/layout/hierarchy1"/>
    <dgm:cxn modelId="{05E7E570-E16A-4645-AF1A-7149B99ECE6D}" srcId="{603AC475-2193-4ABF-A935-8608EE0603B5}" destId="{FFCABE7D-399B-4FED-8340-D81CC680D968}" srcOrd="0" destOrd="0" parTransId="{2195F338-3118-490E-9F8B-81972BD58819}" sibTransId="{03E5F405-DC0B-4D69-BEFC-3EDA8E24A779}"/>
    <dgm:cxn modelId="{63CB8671-2C63-4811-B463-0D6765C94764}" type="presOf" srcId="{A844C9F2-5CC2-4D71-B89F-C87119B05878}" destId="{6B664DAE-D2FC-40C5-903A-2E5945FCB0F3}" srcOrd="0" destOrd="0" presId="urn:microsoft.com/office/officeart/2005/8/layout/hierarchy1"/>
    <dgm:cxn modelId="{CF793179-343B-4E09-9BF4-0F26052F0859}" srcId="{C1E3C56F-1424-4C83-8FCE-2F38EC14FEC4}" destId="{9A1CC66E-B01B-4115-B026-7F42DBD91E69}" srcOrd="0" destOrd="0" parTransId="{C53185E1-7C89-4356-8BF4-32BBD421977C}" sibTransId="{CA1CE7B8-57CE-4318-8D28-465B654B3CCD}"/>
    <dgm:cxn modelId="{7EA07A7C-632A-41BE-A5C7-66B0514F85E1}" type="presOf" srcId="{729F6F9D-8FFF-4A45-B8E7-2FF80C9A5A98}" destId="{8A5F014F-66F6-42C3-9C90-53723DB8248C}" srcOrd="0" destOrd="0" presId="urn:microsoft.com/office/officeart/2005/8/layout/hierarchy1"/>
    <dgm:cxn modelId="{959DED7F-A02A-4A2D-B484-450B20E9B8A9}" type="presOf" srcId="{FFCABE7D-399B-4FED-8340-D81CC680D968}" destId="{FDC4CC7A-A7B0-42A7-847F-893EF341B833}" srcOrd="0" destOrd="0" presId="urn:microsoft.com/office/officeart/2005/8/layout/hierarchy1"/>
    <dgm:cxn modelId="{35955786-B2DC-4F00-9A0C-4F767806941E}" type="presOf" srcId="{A0978D1A-618D-432A-909F-C3A2DDE9A606}" destId="{CFC3A7D7-6773-4FE4-8320-CA7282695C2F}" srcOrd="0" destOrd="0" presId="urn:microsoft.com/office/officeart/2005/8/layout/hierarchy1"/>
    <dgm:cxn modelId="{FEF69489-990C-4DC6-B96A-078F1BC8F7D4}" type="presOf" srcId="{DA0A4DB8-1923-422D-ACDC-DA9D40CD1CF7}" destId="{0DFC20D3-9130-4CD3-9336-A82D496C44DF}" srcOrd="0" destOrd="0" presId="urn:microsoft.com/office/officeart/2005/8/layout/hierarchy1"/>
    <dgm:cxn modelId="{65D5A389-793F-4FA5-B13E-0E5749DF6042}" type="presOf" srcId="{1B7FBFE2-2CB1-4088-8F06-4E66F3C5C36F}" destId="{7B7D845D-C290-44D4-9A16-B6A4665346D5}" srcOrd="0" destOrd="0" presId="urn:microsoft.com/office/officeart/2005/8/layout/hierarchy1"/>
    <dgm:cxn modelId="{3AE8508A-E932-4F83-BF23-2C58721F118C}" type="presOf" srcId="{1A6A510F-98DC-4F9D-BA68-F26269364786}" destId="{6ACEF1DA-F85C-481E-B678-5112DBCB2D44}" srcOrd="0" destOrd="0" presId="urn:microsoft.com/office/officeart/2005/8/layout/hierarchy1"/>
    <dgm:cxn modelId="{5609B58D-3D8C-47D5-8DD2-6CD827E7869F}" type="presOf" srcId="{2195F338-3118-490E-9F8B-81972BD58819}" destId="{39C30D4A-729E-471D-9E9E-D5C2DA5ED85B}" srcOrd="0" destOrd="0" presId="urn:microsoft.com/office/officeart/2005/8/layout/hierarchy1"/>
    <dgm:cxn modelId="{60124F9B-0A08-4492-A738-E2D9B78AA646}" type="presOf" srcId="{C1E3C56F-1424-4C83-8FCE-2F38EC14FEC4}" destId="{E34303DE-25D9-4023-BF53-4854A93F1542}" srcOrd="0" destOrd="0" presId="urn:microsoft.com/office/officeart/2005/8/layout/hierarchy1"/>
    <dgm:cxn modelId="{C4F60B9D-8E64-4C85-981B-879DE019F225}" type="presOf" srcId="{3B963745-E144-413F-835D-7D99F49CE369}" destId="{CED070BD-B5C2-4E2E-8D31-9EC3AC8A4BBD}" srcOrd="0" destOrd="0" presId="urn:microsoft.com/office/officeart/2005/8/layout/hierarchy1"/>
    <dgm:cxn modelId="{2B0C559E-B41A-4566-B84E-15344D47C828}" type="presOf" srcId="{E0BC915B-2B2F-40DB-8D76-8E9D525716BE}" destId="{73A3F522-689D-4850-B907-F916DD59C19B}" srcOrd="0" destOrd="0" presId="urn:microsoft.com/office/officeart/2005/8/layout/hierarchy1"/>
    <dgm:cxn modelId="{E57F0EA5-A001-4270-BE36-6A08541273EC}" type="presOf" srcId="{1E14565F-8455-4719-B8DC-9D9CF26B0DD3}" destId="{89F849BF-67D1-43CD-A5EE-FD7571E6F307}" srcOrd="0" destOrd="0" presId="urn:microsoft.com/office/officeart/2005/8/layout/hierarchy1"/>
    <dgm:cxn modelId="{9E841FAE-92F5-421B-ACC8-44074E8F6052}" type="presOf" srcId="{4ADB4C58-0C62-4072-B042-55952C362A3C}" destId="{316516C3-A1B6-4A11-AD85-9A10878E9FAE}" srcOrd="0" destOrd="0" presId="urn:microsoft.com/office/officeart/2005/8/layout/hierarchy1"/>
    <dgm:cxn modelId="{245C9DAE-69D8-49D5-AF0B-1A342885D9B9}" srcId="{C1E3C56F-1424-4C83-8FCE-2F38EC14FEC4}" destId="{8598647E-42CE-434D-9AAA-87B35737ECF2}" srcOrd="1" destOrd="0" parTransId="{1E14565F-8455-4719-B8DC-9D9CF26B0DD3}" sibTransId="{D9D26B57-80D1-4ACF-9161-55FB78E980CB}"/>
    <dgm:cxn modelId="{F5F5C8AF-5F59-4FCC-9281-98AF2912CCE1}" type="presOf" srcId="{A2B4ABB4-D924-4122-A050-EFCD8C8950FC}" destId="{579540B1-8762-41ED-9D5E-469C4832BB71}" srcOrd="0" destOrd="0" presId="urn:microsoft.com/office/officeart/2005/8/layout/hierarchy1"/>
    <dgm:cxn modelId="{C78112B2-8AB2-49BD-A09F-10D86FA9F8FC}" type="presOf" srcId="{814AEAD2-B09C-414A-8E41-1E40F301D101}" destId="{93B7A747-1403-4404-B1E9-CD5F7124A1FE}" srcOrd="0" destOrd="0" presId="urn:microsoft.com/office/officeart/2005/8/layout/hierarchy1"/>
    <dgm:cxn modelId="{A01B5DBB-009C-46C6-94B3-7FA113BC3698}" srcId="{67621DEA-D40D-48D8-8DC0-7EEF9A2209DB}" destId="{EFFB5A83-C6AE-4C69-8DEB-4E50F9761115}" srcOrd="0" destOrd="0" parTransId="{59AED4ED-0D7C-4959-8707-E50A3C0E7B9C}" sibTransId="{F45CBDB2-05CF-4819-BB14-86EFD7426CBB}"/>
    <dgm:cxn modelId="{5FAE4CC3-8B8E-452A-BA43-3BEA5851DE1D}" srcId="{DA0A4DB8-1923-422D-ACDC-DA9D40CD1CF7}" destId="{3B963745-E144-413F-835D-7D99F49CE369}" srcOrd="0" destOrd="0" parTransId="{BEF48231-50B9-4348-9038-A910DD170E48}" sibTransId="{4DD9217E-A4DE-468C-858E-149E439C4E2B}"/>
    <dgm:cxn modelId="{B28D96C9-6378-4A5D-8D5E-CB642CDD11A8}" srcId="{3B963745-E144-413F-835D-7D99F49CE369}" destId="{C1E3C56F-1424-4C83-8FCE-2F38EC14FEC4}" srcOrd="0" destOrd="0" parTransId="{1B7FBFE2-2CB1-4088-8F06-4E66F3C5C36F}" sibTransId="{702769B7-970A-43C1-A81D-84B5D43475D9}"/>
    <dgm:cxn modelId="{10C9B3CD-4A07-45D4-B321-0E91C5D2A3C4}" type="presOf" srcId="{DF56361D-8B7C-47D8-A007-3640066DB762}" destId="{5BB7E2A8-FD85-4FBE-978E-31AC59426BF8}" srcOrd="0" destOrd="0" presId="urn:microsoft.com/office/officeart/2005/8/layout/hierarchy1"/>
    <dgm:cxn modelId="{23AC06D4-8EE1-428D-A30F-70DA661FA98B}" type="presOf" srcId="{67621DEA-D40D-48D8-8DC0-7EEF9A2209DB}" destId="{5A160DB7-B1E5-4ED0-B8CE-6B335C1742E0}" srcOrd="0" destOrd="0" presId="urn:microsoft.com/office/officeart/2005/8/layout/hierarchy1"/>
    <dgm:cxn modelId="{6C5264D4-D984-4B2E-A269-9B12090A8A9E}" type="presOf" srcId="{C53185E1-7C89-4356-8BF4-32BBD421977C}" destId="{A0692639-3A9B-4D87-AD11-D69F86DA68D5}" srcOrd="0" destOrd="0" presId="urn:microsoft.com/office/officeart/2005/8/layout/hierarchy1"/>
    <dgm:cxn modelId="{A4C5A8E0-BF0C-46B2-BC92-83DD278A5E80}" type="presOf" srcId="{EFFB5A83-C6AE-4C69-8DEB-4E50F9761115}" destId="{1C86815C-4550-4682-BC47-8EAA97704275}" srcOrd="0" destOrd="0" presId="urn:microsoft.com/office/officeart/2005/8/layout/hierarchy1"/>
    <dgm:cxn modelId="{A96EB9E7-4EFC-4634-AE00-DF1FD0CFB9AF}" type="presOf" srcId="{9A1CC66E-B01B-4115-B026-7F42DBD91E69}" destId="{B13F41FB-9E72-4833-AC7B-96BA94A31371}" srcOrd="0" destOrd="0" presId="urn:microsoft.com/office/officeart/2005/8/layout/hierarchy1"/>
    <dgm:cxn modelId="{739DECE9-4F85-4549-932C-B95C67123658}" srcId="{84EF5957-A125-4745-A2F7-45FF57D69444}" destId="{59049B1F-5768-459B-87E5-0ED04C8B950A}" srcOrd="1" destOrd="0" parTransId="{A0978D1A-618D-432A-909F-C3A2DDE9A606}" sibTransId="{B5363974-31FD-4811-8B63-9B8017C015E3}"/>
    <dgm:cxn modelId="{0CD528EC-428E-4EE6-971F-D98FCDF5C058}" srcId="{67621DEA-D40D-48D8-8DC0-7EEF9A2209DB}" destId="{603AC475-2193-4ABF-A935-8608EE0603B5}" srcOrd="1" destOrd="0" parTransId="{1A6A510F-98DC-4F9D-BA68-F26269364786}" sibTransId="{3F887E86-8FCD-4714-821F-D23FB7959631}"/>
    <dgm:cxn modelId="{7B9C9C78-E98C-4DA2-AF5B-5C9C5EAC0163}" type="presParOf" srcId="{0DFC20D3-9130-4CD3-9336-A82D496C44DF}" destId="{4406A088-4619-44B0-B59B-CA268DEAEC1A}" srcOrd="0" destOrd="0" presId="urn:microsoft.com/office/officeart/2005/8/layout/hierarchy1"/>
    <dgm:cxn modelId="{612E2AF3-9F01-4F9A-8780-9DCA4B63A819}" type="presParOf" srcId="{4406A088-4619-44B0-B59B-CA268DEAEC1A}" destId="{16B5F73D-EE26-494D-B42E-85C313BF9014}" srcOrd="0" destOrd="0" presId="urn:microsoft.com/office/officeart/2005/8/layout/hierarchy1"/>
    <dgm:cxn modelId="{38CE2114-B573-40C7-AAA5-A72FFBD7F2BF}" type="presParOf" srcId="{16B5F73D-EE26-494D-B42E-85C313BF9014}" destId="{DD7E7F4F-23F5-4FE4-8988-E82E9AB307C6}" srcOrd="0" destOrd="0" presId="urn:microsoft.com/office/officeart/2005/8/layout/hierarchy1"/>
    <dgm:cxn modelId="{7B5231CB-00B1-44BD-A8D7-C1198ABB1AA9}" type="presParOf" srcId="{16B5F73D-EE26-494D-B42E-85C313BF9014}" destId="{CED070BD-B5C2-4E2E-8D31-9EC3AC8A4BBD}" srcOrd="1" destOrd="0" presId="urn:microsoft.com/office/officeart/2005/8/layout/hierarchy1"/>
    <dgm:cxn modelId="{48A094AB-C8F1-4FB7-8029-49A2892A6B2D}" type="presParOf" srcId="{4406A088-4619-44B0-B59B-CA268DEAEC1A}" destId="{C8F7977D-9E10-43E4-9F0A-B1B031559F8B}" srcOrd="1" destOrd="0" presId="urn:microsoft.com/office/officeart/2005/8/layout/hierarchy1"/>
    <dgm:cxn modelId="{BB531628-1D30-40C0-BEAA-32D69164F71A}" type="presParOf" srcId="{C8F7977D-9E10-43E4-9F0A-B1B031559F8B}" destId="{7B7D845D-C290-44D4-9A16-B6A4665346D5}" srcOrd="0" destOrd="0" presId="urn:microsoft.com/office/officeart/2005/8/layout/hierarchy1"/>
    <dgm:cxn modelId="{583DABD2-9706-43F8-8B55-253A82A7795F}" type="presParOf" srcId="{C8F7977D-9E10-43E4-9F0A-B1B031559F8B}" destId="{E9BF0DD6-A5A5-4E41-ADEF-8E4A7CA165CC}" srcOrd="1" destOrd="0" presId="urn:microsoft.com/office/officeart/2005/8/layout/hierarchy1"/>
    <dgm:cxn modelId="{885205D5-6B9D-4D5E-AAAF-D21A267E478B}" type="presParOf" srcId="{E9BF0DD6-A5A5-4E41-ADEF-8E4A7CA165CC}" destId="{FF325580-3D85-4358-A095-BB04F5575218}" srcOrd="0" destOrd="0" presId="urn:microsoft.com/office/officeart/2005/8/layout/hierarchy1"/>
    <dgm:cxn modelId="{305E85FC-70D7-4E0F-A99D-07232A0F8378}" type="presParOf" srcId="{FF325580-3D85-4358-A095-BB04F5575218}" destId="{FD001AF2-8E1B-4ECD-B785-27E028559F0B}" srcOrd="0" destOrd="0" presId="urn:microsoft.com/office/officeart/2005/8/layout/hierarchy1"/>
    <dgm:cxn modelId="{5BF732B3-83BC-4EB8-BC95-B653464F1FF8}" type="presParOf" srcId="{FF325580-3D85-4358-A095-BB04F5575218}" destId="{E34303DE-25D9-4023-BF53-4854A93F1542}" srcOrd="1" destOrd="0" presId="urn:microsoft.com/office/officeart/2005/8/layout/hierarchy1"/>
    <dgm:cxn modelId="{B7F7764B-B1BF-4E3D-A705-5CD7304EB12E}" type="presParOf" srcId="{E9BF0DD6-A5A5-4E41-ADEF-8E4A7CA165CC}" destId="{96C7E580-CF72-4905-B45B-5EF765AD8049}" srcOrd="1" destOrd="0" presId="urn:microsoft.com/office/officeart/2005/8/layout/hierarchy1"/>
    <dgm:cxn modelId="{00ED1EBC-B954-4B23-B6C8-4517640F9149}" type="presParOf" srcId="{96C7E580-CF72-4905-B45B-5EF765AD8049}" destId="{A0692639-3A9B-4D87-AD11-D69F86DA68D5}" srcOrd="0" destOrd="0" presId="urn:microsoft.com/office/officeart/2005/8/layout/hierarchy1"/>
    <dgm:cxn modelId="{B747AA59-A334-42F7-A222-A63EFBADD3D1}" type="presParOf" srcId="{96C7E580-CF72-4905-B45B-5EF765AD8049}" destId="{D3F24FC0-7DE6-42E7-A0F4-921CC571B2D5}" srcOrd="1" destOrd="0" presId="urn:microsoft.com/office/officeart/2005/8/layout/hierarchy1"/>
    <dgm:cxn modelId="{DDC85708-1419-4D6C-9E8E-CF4C486B1739}" type="presParOf" srcId="{D3F24FC0-7DE6-42E7-A0F4-921CC571B2D5}" destId="{7F7BE189-195D-408E-86D6-C6EE885B867C}" srcOrd="0" destOrd="0" presId="urn:microsoft.com/office/officeart/2005/8/layout/hierarchy1"/>
    <dgm:cxn modelId="{A008C450-5C97-4031-8D5E-B73C22FECCD6}" type="presParOf" srcId="{7F7BE189-195D-408E-86D6-C6EE885B867C}" destId="{3FBEB814-C149-47F2-B040-724FC7C980F9}" srcOrd="0" destOrd="0" presId="urn:microsoft.com/office/officeart/2005/8/layout/hierarchy1"/>
    <dgm:cxn modelId="{40DC297A-A485-4CAE-865A-5BF25FE37C99}" type="presParOf" srcId="{7F7BE189-195D-408E-86D6-C6EE885B867C}" destId="{B13F41FB-9E72-4833-AC7B-96BA94A31371}" srcOrd="1" destOrd="0" presId="urn:microsoft.com/office/officeart/2005/8/layout/hierarchy1"/>
    <dgm:cxn modelId="{E1AB59B6-0F06-4F60-8604-9C4BD38CC7D5}" type="presParOf" srcId="{D3F24FC0-7DE6-42E7-A0F4-921CC571B2D5}" destId="{88F7B39E-963C-4379-B568-165DC09C1F08}" srcOrd="1" destOrd="0" presId="urn:microsoft.com/office/officeart/2005/8/layout/hierarchy1"/>
    <dgm:cxn modelId="{19934411-635F-4180-9141-56C09FFBC771}" type="presParOf" srcId="{96C7E580-CF72-4905-B45B-5EF765AD8049}" destId="{89F849BF-67D1-43CD-A5EE-FD7571E6F307}" srcOrd="2" destOrd="0" presId="urn:microsoft.com/office/officeart/2005/8/layout/hierarchy1"/>
    <dgm:cxn modelId="{706887E0-83A0-4355-92C2-9F7F5B278209}" type="presParOf" srcId="{96C7E580-CF72-4905-B45B-5EF765AD8049}" destId="{0BE812D0-8F97-46E4-897A-46E197469274}" srcOrd="3" destOrd="0" presId="urn:microsoft.com/office/officeart/2005/8/layout/hierarchy1"/>
    <dgm:cxn modelId="{87A7D854-AE49-4D0F-93D0-991608768B67}" type="presParOf" srcId="{0BE812D0-8F97-46E4-897A-46E197469274}" destId="{C0A6A0FD-4345-4B5F-859F-B4D22B2A4967}" srcOrd="0" destOrd="0" presId="urn:microsoft.com/office/officeart/2005/8/layout/hierarchy1"/>
    <dgm:cxn modelId="{9CA7F693-145B-46DD-940E-D40FE9183307}" type="presParOf" srcId="{C0A6A0FD-4345-4B5F-859F-B4D22B2A4967}" destId="{C74E3118-1EB9-4077-BE77-52CA65F52F2F}" srcOrd="0" destOrd="0" presId="urn:microsoft.com/office/officeart/2005/8/layout/hierarchy1"/>
    <dgm:cxn modelId="{39097B48-F49D-4C87-BA5C-479B98998317}" type="presParOf" srcId="{C0A6A0FD-4345-4B5F-859F-B4D22B2A4967}" destId="{0B5BDE7E-C55F-4506-AFA4-354EA5A034B0}" srcOrd="1" destOrd="0" presId="urn:microsoft.com/office/officeart/2005/8/layout/hierarchy1"/>
    <dgm:cxn modelId="{B366A329-D37A-4136-8970-B3A90A3A1217}" type="presParOf" srcId="{0BE812D0-8F97-46E4-897A-46E197469274}" destId="{9575F8C1-E3C5-4880-96C3-CEBFE605359C}" srcOrd="1" destOrd="0" presId="urn:microsoft.com/office/officeart/2005/8/layout/hierarchy1"/>
    <dgm:cxn modelId="{F2D0D6E0-F863-4986-B315-3B1CD3C6E2EA}" type="presParOf" srcId="{9575F8C1-E3C5-4880-96C3-CEBFE605359C}" destId="{8A5F014F-66F6-42C3-9C90-53723DB8248C}" srcOrd="0" destOrd="0" presId="urn:microsoft.com/office/officeart/2005/8/layout/hierarchy1"/>
    <dgm:cxn modelId="{84297188-36FE-4D46-A3F4-9E15BF0713D8}" type="presParOf" srcId="{9575F8C1-E3C5-4880-96C3-CEBFE605359C}" destId="{2E5F6CA0-00F5-43A4-8DE1-0E049ED02EA2}" srcOrd="1" destOrd="0" presId="urn:microsoft.com/office/officeart/2005/8/layout/hierarchy1"/>
    <dgm:cxn modelId="{E1DD2720-1AE1-497C-884D-6998D75E6D2D}" type="presParOf" srcId="{2E5F6CA0-00F5-43A4-8DE1-0E049ED02EA2}" destId="{6C59B43E-F517-4A3E-B2D5-BBC75460BEB1}" srcOrd="0" destOrd="0" presId="urn:microsoft.com/office/officeart/2005/8/layout/hierarchy1"/>
    <dgm:cxn modelId="{94DA8751-3FA0-4C5A-93C9-B8F13AEFF434}" type="presParOf" srcId="{6C59B43E-F517-4A3E-B2D5-BBC75460BEB1}" destId="{3A5345EF-D0BE-4299-AC6D-D13AF69A7150}" srcOrd="0" destOrd="0" presId="urn:microsoft.com/office/officeart/2005/8/layout/hierarchy1"/>
    <dgm:cxn modelId="{9BA3D98D-E47B-412A-885B-281D8DA52601}" type="presParOf" srcId="{6C59B43E-F517-4A3E-B2D5-BBC75460BEB1}" destId="{316516C3-A1B6-4A11-AD85-9A10878E9FAE}" srcOrd="1" destOrd="0" presId="urn:microsoft.com/office/officeart/2005/8/layout/hierarchy1"/>
    <dgm:cxn modelId="{9151E0D6-D6BE-4660-9972-0ACEDF99768A}" type="presParOf" srcId="{2E5F6CA0-00F5-43A4-8DE1-0E049ED02EA2}" destId="{063259FB-B11A-44DF-9F27-DAF2C690ACFB}" srcOrd="1" destOrd="0" presId="urn:microsoft.com/office/officeart/2005/8/layout/hierarchy1"/>
    <dgm:cxn modelId="{942D9C63-D328-4AFA-B19A-D629199F4826}" type="presParOf" srcId="{9575F8C1-E3C5-4880-96C3-CEBFE605359C}" destId="{73A3F522-689D-4850-B907-F916DD59C19B}" srcOrd="2" destOrd="0" presId="urn:microsoft.com/office/officeart/2005/8/layout/hierarchy1"/>
    <dgm:cxn modelId="{446B911C-5F1E-4570-865E-B8A5DE180796}" type="presParOf" srcId="{9575F8C1-E3C5-4880-96C3-CEBFE605359C}" destId="{7176080D-C3A5-4DC4-968C-3C21659EDED2}" srcOrd="3" destOrd="0" presId="urn:microsoft.com/office/officeart/2005/8/layout/hierarchy1"/>
    <dgm:cxn modelId="{DD79E7D6-01E7-4CBF-B816-2504A6D9A40A}" type="presParOf" srcId="{7176080D-C3A5-4DC4-968C-3C21659EDED2}" destId="{64EA2036-E6E1-4928-9D95-2F14393584C8}" srcOrd="0" destOrd="0" presId="urn:microsoft.com/office/officeart/2005/8/layout/hierarchy1"/>
    <dgm:cxn modelId="{1B6B0859-13F1-4B1E-8FB6-F8926665D23F}" type="presParOf" srcId="{64EA2036-E6E1-4928-9D95-2F14393584C8}" destId="{9AAAB0BA-E0F6-4CF9-A334-E82E39520B32}" srcOrd="0" destOrd="0" presId="urn:microsoft.com/office/officeart/2005/8/layout/hierarchy1"/>
    <dgm:cxn modelId="{A83AD0D4-9AAE-4164-A0C0-1155BD9FB8DE}" type="presParOf" srcId="{64EA2036-E6E1-4928-9D95-2F14393584C8}" destId="{9E5A2020-A304-4D35-9712-92C1185DFAAD}" srcOrd="1" destOrd="0" presId="urn:microsoft.com/office/officeart/2005/8/layout/hierarchy1"/>
    <dgm:cxn modelId="{627D23FC-EB96-4325-8227-1822F9EF694E}" type="presParOf" srcId="{7176080D-C3A5-4DC4-968C-3C21659EDED2}" destId="{8AC01E15-8B37-4E9C-8187-06DA47F2204A}" srcOrd="1" destOrd="0" presId="urn:microsoft.com/office/officeart/2005/8/layout/hierarchy1"/>
    <dgm:cxn modelId="{3326A525-AF46-40FE-A99B-E8E2740B2318}" type="presParOf" srcId="{9575F8C1-E3C5-4880-96C3-CEBFE605359C}" destId="{93B7A747-1403-4404-B1E9-CD5F7124A1FE}" srcOrd="4" destOrd="0" presId="urn:microsoft.com/office/officeart/2005/8/layout/hierarchy1"/>
    <dgm:cxn modelId="{9D30028D-32CC-4C8A-80A0-6498B3673842}" type="presParOf" srcId="{9575F8C1-E3C5-4880-96C3-CEBFE605359C}" destId="{E4864053-D397-47B4-837F-1E77096FC58C}" srcOrd="5" destOrd="0" presId="urn:microsoft.com/office/officeart/2005/8/layout/hierarchy1"/>
    <dgm:cxn modelId="{0191E536-2003-4E96-B7B2-571783E326FA}" type="presParOf" srcId="{E4864053-D397-47B4-837F-1E77096FC58C}" destId="{EE78A748-1203-467A-AA44-48E1DC8E337B}" srcOrd="0" destOrd="0" presId="urn:microsoft.com/office/officeart/2005/8/layout/hierarchy1"/>
    <dgm:cxn modelId="{A1BBFF48-19B9-4003-B315-9D9DC78C2A1F}" type="presParOf" srcId="{EE78A748-1203-467A-AA44-48E1DC8E337B}" destId="{8CB3CDCC-FAC7-455B-AE5C-F0BB5820E9CC}" srcOrd="0" destOrd="0" presId="urn:microsoft.com/office/officeart/2005/8/layout/hierarchy1"/>
    <dgm:cxn modelId="{484CA936-8CD8-49B8-92F8-F024E4C58AAD}" type="presParOf" srcId="{EE78A748-1203-467A-AA44-48E1DC8E337B}" destId="{D9A67B7C-FAD6-4DE6-A32C-E51DB3CD62B4}" srcOrd="1" destOrd="0" presId="urn:microsoft.com/office/officeart/2005/8/layout/hierarchy1"/>
    <dgm:cxn modelId="{433BFF3B-6553-4AA2-8D39-9221D4B8FBFF}" type="presParOf" srcId="{E4864053-D397-47B4-837F-1E77096FC58C}" destId="{C68548D2-E86D-44AF-A503-BFB4055BA399}" srcOrd="1" destOrd="0" presId="urn:microsoft.com/office/officeart/2005/8/layout/hierarchy1"/>
    <dgm:cxn modelId="{C9DB8ADF-7EFA-4821-989D-FE12759B3282}" type="presParOf" srcId="{C8F7977D-9E10-43E4-9F0A-B1B031559F8B}" destId="{D33B2197-C61F-4B10-9AF0-7FAF596876D5}" srcOrd="2" destOrd="0" presId="urn:microsoft.com/office/officeart/2005/8/layout/hierarchy1"/>
    <dgm:cxn modelId="{800DB6F2-4BB2-4B92-BF56-EB1EAF38E7A5}" type="presParOf" srcId="{C8F7977D-9E10-43E4-9F0A-B1B031559F8B}" destId="{DC04622A-4A00-4931-8687-A6D8C61A7B03}" srcOrd="3" destOrd="0" presId="urn:microsoft.com/office/officeart/2005/8/layout/hierarchy1"/>
    <dgm:cxn modelId="{C322B8C8-8FB7-47BC-8A13-3C24F94A86F0}" type="presParOf" srcId="{DC04622A-4A00-4931-8687-A6D8C61A7B03}" destId="{7FA56126-23DA-4E6A-ACC2-7ACF1C7E4F07}" srcOrd="0" destOrd="0" presId="urn:microsoft.com/office/officeart/2005/8/layout/hierarchy1"/>
    <dgm:cxn modelId="{095D561E-193B-4B67-B0FA-202ADF67B9DB}" type="presParOf" srcId="{7FA56126-23DA-4E6A-ACC2-7ACF1C7E4F07}" destId="{50A0594B-8830-4E9E-9FEB-034AD9E7E0B0}" srcOrd="0" destOrd="0" presId="urn:microsoft.com/office/officeart/2005/8/layout/hierarchy1"/>
    <dgm:cxn modelId="{E6D72D0A-7C16-42D2-AC57-45AFBE19721E}" type="presParOf" srcId="{7FA56126-23DA-4E6A-ACC2-7ACF1C7E4F07}" destId="{E40FCBFD-6F6E-4754-91D5-7AE7077222B8}" srcOrd="1" destOrd="0" presId="urn:microsoft.com/office/officeart/2005/8/layout/hierarchy1"/>
    <dgm:cxn modelId="{82B8143B-9BAF-470F-BDCF-85B5FDAEE769}" type="presParOf" srcId="{DC04622A-4A00-4931-8687-A6D8C61A7B03}" destId="{F3A11B03-18E0-4C1E-89C7-35FF8868C76F}" srcOrd="1" destOrd="0" presId="urn:microsoft.com/office/officeart/2005/8/layout/hierarchy1"/>
    <dgm:cxn modelId="{23F246F0-E8FA-45FA-9AD4-BFC5000CBEB9}" type="presParOf" srcId="{F3A11B03-18E0-4C1E-89C7-35FF8868C76F}" destId="{579540B1-8762-41ED-9D5E-469C4832BB71}" srcOrd="0" destOrd="0" presId="urn:microsoft.com/office/officeart/2005/8/layout/hierarchy1"/>
    <dgm:cxn modelId="{A50568A8-B06F-4955-9C17-04BE8F03B286}" type="presParOf" srcId="{F3A11B03-18E0-4C1E-89C7-35FF8868C76F}" destId="{36C25CC1-FA9D-4581-A4EB-8E0519A7E052}" srcOrd="1" destOrd="0" presId="urn:microsoft.com/office/officeart/2005/8/layout/hierarchy1"/>
    <dgm:cxn modelId="{8BCF209B-619A-40BB-8334-C534E6ECAB85}" type="presParOf" srcId="{36C25CC1-FA9D-4581-A4EB-8E0519A7E052}" destId="{5803047E-4B4F-465D-ABCA-CA2E112649B4}" srcOrd="0" destOrd="0" presId="urn:microsoft.com/office/officeart/2005/8/layout/hierarchy1"/>
    <dgm:cxn modelId="{2A1A72BD-7EFF-408B-9844-FCA233C26BBD}" type="presParOf" srcId="{5803047E-4B4F-465D-ABCA-CA2E112649B4}" destId="{904E80F6-6C67-4752-BB82-F87DC2116107}" srcOrd="0" destOrd="0" presId="urn:microsoft.com/office/officeart/2005/8/layout/hierarchy1"/>
    <dgm:cxn modelId="{8B80CD0B-9C69-4027-984D-2AD1CF00C5D8}" type="presParOf" srcId="{5803047E-4B4F-465D-ABCA-CA2E112649B4}" destId="{D95D0A9B-0E8E-4CA5-A859-66AC6895E9A4}" srcOrd="1" destOrd="0" presId="urn:microsoft.com/office/officeart/2005/8/layout/hierarchy1"/>
    <dgm:cxn modelId="{F710DE8B-1B07-45E5-809F-A4CBCAAFE806}" type="presParOf" srcId="{36C25CC1-FA9D-4581-A4EB-8E0519A7E052}" destId="{747296CD-B339-417E-A32D-97BB48D6186E}" srcOrd="1" destOrd="0" presId="urn:microsoft.com/office/officeart/2005/8/layout/hierarchy1"/>
    <dgm:cxn modelId="{2AA3E06E-C2C8-4514-9EE6-637E3A7C852B}" type="presParOf" srcId="{F3A11B03-18E0-4C1E-89C7-35FF8868C76F}" destId="{CFC3A7D7-6773-4FE4-8320-CA7282695C2F}" srcOrd="2" destOrd="0" presId="urn:microsoft.com/office/officeart/2005/8/layout/hierarchy1"/>
    <dgm:cxn modelId="{20ACEFBE-DB9B-419A-8AD6-DB800DFEF502}" type="presParOf" srcId="{F3A11B03-18E0-4C1E-89C7-35FF8868C76F}" destId="{8DDEF9AD-B91A-4610-8D75-A474F1852945}" srcOrd="3" destOrd="0" presId="urn:microsoft.com/office/officeart/2005/8/layout/hierarchy1"/>
    <dgm:cxn modelId="{1E8E61EF-3150-45BB-888D-B4A3D9B37D44}" type="presParOf" srcId="{8DDEF9AD-B91A-4610-8D75-A474F1852945}" destId="{A5A40E5E-FD6C-4056-9382-59C5B3A18CE9}" srcOrd="0" destOrd="0" presId="urn:microsoft.com/office/officeart/2005/8/layout/hierarchy1"/>
    <dgm:cxn modelId="{B9756985-5C77-4DE3-850E-7D97BAB910AA}" type="presParOf" srcId="{A5A40E5E-FD6C-4056-9382-59C5B3A18CE9}" destId="{A49AA201-E028-4E5E-A42B-07D9D73F10F4}" srcOrd="0" destOrd="0" presId="urn:microsoft.com/office/officeart/2005/8/layout/hierarchy1"/>
    <dgm:cxn modelId="{69A5CE69-A692-495B-B144-D6EAEE0F064E}" type="presParOf" srcId="{A5A40E5E-FD6C-4056-9382-59C5B3A18CE9}" destId="{B5A44768-8B1B-4CEC-8866-AC60D89178E7}" srcOrd="1" destOrd="0" presId="urn:microsoft.com/office/officeart/2005/8/layout/hierarchy1"/>
    <dgm:cxn modelId="{53ECBBD4-1B3A-4B3A-AE0C-CE9F443926C4}" type="presParOf" srcId="{8DDEF9AD-B91A-4610-8D75-A474F1852945}" destId="{AD82559D-A429-4513-A270-9BE23A142A70}" srcOrd="1" destOrd="0" presId="urn:microsoft.com/office/officeart/2005/8/layout/hierarchy1"/>
    <dgm:cxn modelId="{984DD89C-426D-47E2-B4FD-48CF54C8989F}" type="presParOf" srcId="{AD82559D-A429-4513-A270-9BE23A142A70}" destId="{F3C036A0-579F-4100-AA05-EDC016734622}" srcOrd="0" destOrd="0" presId="urn:microsoft.com/office/officeart/2005/8/layout/hierarchy1"/>
    <dgm:cxn modelId="{97D0D4D1-CA80-479A-8798-E8435B440C76}" type="presParOf" srcId="{AD82559D-A429-4513-A270-9BE23A142A70}" destId="{9F24EFA5-E3E9-4DF4-96FE-DFBAE739DC7F}" srcOrd="1" destOrd="0" presId="urn:microsoft.com/office/officeart/2005/8/layout/hierarchy1"/>
    <dgm:cxn modelId="{2AE8652A-95A0-4C54-BD9E-43882A32CBA2}" type="presParOf" srcId="{9F24EFA5-E3E9-4DF4-96FE-DFBAE739DC7F}" destId="{083D0C39-C75B-4DD5-90D0-FC468E35F329}" srcOrd="0" destOrd="0" presId="urn:microsoft.com/office/officeart/2005/8/layout/hierarchy1"/>
    <dgm:cxn modelId="{436594A6-8799-4B0C-B120-B1FAD0A4E855}" type="presParOf" srcId="{083D0C39-C75B-4DD5-90D0-FC468E35F329}" destId="{389A5C2E-E1F5-406D-96C9-5033FD4E53B5}" srcOrd="0" destOrd="0" presId="urn:microsoft.com/office/officeart/2005/8/layout/hierarchy1"/>
    <dgm:cxn modelId="{6319E3A1-9A73-4585-B2DE-D1E93EEF0DCC}" type="presParOf" srcId="{083D0C39-C75B-4DD5-90D0-FC468E35F329}" destId="{6B664DAE-D2FC-40C5-903A-2E5945FCB0F3}" srcOrd="1" destOrd="0" presId="urn:microsoft.com/office/officeart/2005/8/layout/hierarchy1"/>
    <dgm:cxn modelId="{8F61785A-1465-4722-85F8-B15532166FBF}" type="presParOf" srcId="{9F24EFA5-E3E9-4DF4-96FE-DFBAE739DC7F}" destId="{B375B552-4571-460F-88FB-E260CD6E524B}" srcOrd="1" destOrd="0" presId="urn:microsoft.com/office/officeart/2005/8/layout/hierarchy1"/>
    <dgm:cxn modelId="{3CD41D70-BB41-4EA1-AADD-E9C4424D290D}" type="presParOf" srcId="{C8F7977D-9E10-43E4-9F0A-B1B031559F8B}" destId="{5BB7E2A8-FD85-4FBE-978E-31AC59426BF8}" srcOrd="4" destOrd="0" presId="urn:microsoft.com/office/officeart/2005/8/layout/hierarchy1"/>
    <dgm:cxn modelId="{5EA755A2-A087-4296-A494-DA494C023110}" type="presParOf" srcId="{C8F7977D-9E10-43E4-9F0A-B1B031559F8B}" destId="{26D82568-875D-4211-93DD-A6828976F9D7}" srcOrd="5" destOrd="0" presId="urn:microsoft.com/office/officeart/2005/8/layout/hierarchy1"/>
    <dgm:cxn modelId="{562BD2A6-9CF3-41B6-A7D9-DC9035437B69}" type="presParOf" srcId="{26D82568-875D-4211-93DD-A6828976F9D7}" destId="{5EC5D723-15E2-4EA4-BE72-C067B88B6BD2}" srcOrd="0" destOrd="0" presId="urn:microsoft.com/office/officeart/2005/8/layout/hierarchy1"/>
    <dgm:cxn modelId="{4C89597B-39A1-42E7-85CA-76BDC96C0595}" type="presParOf" srcId="{5EC5D723-15E2-4EA4-BE72-C067B88B6BD2}" destId="{761579E8-88C0-464D-9CF7-E0DC63634833}" srcOrd="0" destOrd="0" presId="urn:microsoft.com/office/officeart/2005/8/layout/hierarchy1"/>
    <dgm:cxn modelId="{1C9021E7-945E-4438-9DB1-55A8E58C2326}" type="presParOf" srcId="{5EC5D723-15E2-4EA4-BE72-C067B88B6BD2}" destId="{5A160DB7-B1E5-4ED0-B8CE-6B335C1742E0}" srcOrd="1" destOrd="0" presId="urn:microsoft.com/office/officeart/2005/8/layout/hierarchy1"/>
    <dgm:cxn modelId="{3E9E550C-374F-45BA-8572-27CAE1362FE2}" type="presParOf" srcId="{26D82568-875D-4211-93DD-A6828976F9D7}" destId="{D7BB9669-F9BC-469E-BD0C-7E82A07F2C21}" srcOrd="1" destOrd="0" presId="urn:microsoft.com/office/officeart/2005/8/layout/hierarchy1"/>
    <dgm:cxn modelId="{45973ACF-7595-49B3-81C0-0B9994B40296}" type="presParOf" srcId="{D7BB9669-F9BC-469E-BD0C-7E82A07F2C21}" destId="{43A3B442-29DD-452E-828F-1B563C18206C}" srcOrd="0" destOrd="0" presId="urn:microsoft.com/office/officeart/2005/8/layout/hierarchy1"/>
    <dgm:cxn modelId="{3754E087-EAA3-477E-8987-592D6065DC47}" type="presParOf" srcId="{D7BB9669-F9BC-469E-BD0C-7E82A07F2C21}" destId="{D84CEA5B-929E-4749-AE9C-EAE799E2DF89}" srcOrd="1" destOrd="0" presId="urn:microsoft.com/office/officeart/2005/8/layout/hierarchy1"/>
    <dgm:cxn modelId="{CB76673C-E05F-4AA4-AE67-CD1E376CB83E}" type="presParOf" srcId="{D84CEA5B-929E-4749-AE9C-EAE799E2DF89}" destId="{2CC05B52-9E75-48C6-998A-55BBF98CE496}" srcOrd="0" destOrd="0" presId="urn:microsoft.com/office/officeart/2005/8/layout/hierarchy1"/>
    <dgm:cxn modelId="{22173757-8D89-4456-95D3-471B667B0256}" type="presParOf" srcId="{2CC05B52-9E75-48C6-998A-55BBF98CE496}" destId="{7F0EC454-8268-48AC-90D4-59422A05170E}" srcOrd="0" destOrd="0" presId="urn:microsoft.com/office/officeart/2005/8/layout/hierarchy1"/>
    <dgm:cxn modelId="{B5887B15-3BB6-4873-A980-A9EB6A0C30E4}" type="presParOf" srcId="{2CC05B52-9E75-48C6-998A-55BBF98CE496}" destId="{1C86815C-4550-4682-BC47-8EAA97704275}" srcOrd="1" destOrd="0" presId="urn:microsoft.com/office/officeart/2005/8/layout/hierarchy1"/>
    <dgm:cxn modelId="{4C500A33-8791-4C2C-B2E9-4924E0A7E60A}" type="presParOf" srcId="{D84CEA5B-929E-4749-AE9C-EAE799E2DF89}" destId="{E5F99865-A152-43AE-8DC8-F8425D8DCAC3}" srcOrd="1" destOrd="0" presId="urn:microsoft.com/office/officeart/2005/8/layout/hierarchy1"/>
    <dgm:cxn modelId="{E025B6D4-C7EC-482D-AA7E-B4734F1759D6}" type="presParOf" srcId="{D7BB9669-F9BC-469E-BD0C-7E82A07F2C21}" destId="{6ACEF1DA-F85C-481E-B678-5112DBCB2D44}" srcOrd="2" destOrd="0" presId="urn:microsoft.com/office/officeart/2005/8/layout/hierarchy1"/>
    <dgm:cxn modelId="{779238F5-11E4-49C1-805B-38A231B1D5CD}" type="presParOf" srcId="{D7BB9669-F9BC-469E-BD0C-7E82A07F2C21}" destId="{288B991A-7A2B-4146-81DA-BB1F5E3CC4D0}" srcOrd="3" destOrd="0" presId="urn:microsoft.com/office/officeart/2005/8/layout/hierarchy1"/>
    <dgm:cxn modelId="{588B8165-E894-42B4-A7BF-D1379AE55E65}" type="presParOf" srcId="{288B991A-7A2B-4146-81DA-BB1F5E3CC4D0}" destId="{0D0B295D-FC5A-4415-8BFB-356D15C7E918}" srcOrd="0" destOrd="0" presId="urn:microsoft.com/office/officeart/2005/8/layout/hierarchy1"/>
    <dgm:cxn modelId="{CCC9CEDE-4347-4E24-B952-0EA7AA0B8E39}" type="presParOf" srcId="{0D0B295D-FC5A-4415-8BFB-356D15C7E918}" destId="{CA75B62C-2E72-422F-8731-1695BDE38EB0}" srcOrd="0" destOrd="0" presId="urn:microsoft.com/office/officeart/2005/8/layout/hierarchy1"/>
    <dgm:cxn modelId="{36458BA4-7F22-43B9-9BBD-A34026EB757E}" type="presParOf" srcId="{0D0B295D-FC5A-4415-8BFB-356D15C7E918}" destId="{6EC1720F-6521-47E9-9A44-4C9B28AF56CC}" srcOrd="1" destOrd="0" presId="urn:microsoft.com/office/officeart/2005/8/layout/hierarchy1"/>
    <dgm:cxn modelId="{DFDCA682-CC73-4B96-8F4A-6AA8C14C3458}" type="presParOf" srcId="{288B991A-7A2B-4146-81DA-BB1F5E3CC4D0}" destId="{D2D5D15F-FBEE-4195-B5BF-208416C45878}" srcOrd="1" destOrd="0" presId="urn:microsoft.com/office/officeart/2005/8/layout/hierarchy1"/>
    <dgm:cxn modelId="{CE7737BD-ECAB-4D55-A40B-9143B8CACAF6}" type="presParOf" srcId="{D2D5D15F-FBEE-4195-B5BF-208416C45878}" destId="{39C30D4A-729E-471D-9E9E-D5C2DA5ED85B}" srcOrd="0" destOrd="0" presId="urn:microsoft.com/office/officeart/2005/8/layout/hierarchy1"/>
    <dgm:cxn modelId="{FB3F4382-AF05-4122-B05E-8FA5265BDE28}" type="presParOf" srcId="{D2D5D15F-FBEE-4195-B5BF-208416C45878}" destId="{06D8D001-7A2E-4172-A655-BD27BDB9A8E7}" srcOrd="1" destOrd="0" presId="urn:microsoft.com/office/officeart/2005/8/layout/hierarchy1"/>
    <dgm:cxn modelId="{FBF9A4FE-A0BC-4FB2-A648-18E61BA54E13}" type="presParOf" srcId="{06D8D001-7A2E-4172-A655-BD27BDB9A8E7}" destId="{AD6E1C7F-0862-4152-8497-DA90B06A71A1}" srcOrd="0" destOrd="0" presId="urn:microsoft.com/office/officeart/2005/8/layout/hierarchy1"/>
    <dgm:cxn modelId="{2814BA7F-5CBD-4C06-80B7-FDB3ADD2DA13}" type="presParOf" srcId="{AD6E1C7F-0862-4152-8497-DA90B06A71A1}" destId="{6C342312-270F-4667-B0FE-AA017D00F491}" srcOrd="0" destOrd="0" presId="urn:microsoft.com/office/officeart/2005/8/layout/hierarchy1"/>
    <dgm:cxn modelId="{6E431E5B-CC52-46A4-BFDC-87E5D425C90C}" type="presParOf" srcId="{AD6E1C7F-0862-4152-8497-DA90B06A71A1}" destId="{FDC4CC7A-A7B0-42A7-847F-893EF341B833}" srcOrd="1" destOrd="0" presId="urn:microsoft.com/office/officeart/2005/8/layout/hierarchy1"/>
    <dgm:cxn modelId="{7CFE3978-F7B0-4364-B120-F80CD75159A4}" type="presParOf" srcId="{06D8D001-7A2E-4172-A655-BD27BDB9A8E7}" destId="{9C0F01D4-FF7C-45D8-A638-0C842A0EE84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A0347F-2470-4B6F-A6B1-391347E605A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EAF07C6-6C92-4560-BF31-6FE73170BBFF}">
      <dgm:prSet phldrT="[Text]"/>
      <dgm:spPr/>
      <dgm:t>
        <a:bodyPr/>
        <a:lstStyle/>
        <a:p>
          <a:pPr rtl="1"/>
          <a:r>
            <a:rPr lang="en-US" dirty="0"/>
            <a:t>Factors</a:t>
          </a:r>
        </a:p>
      </dgm:t>
    </dgm:pt>
    <dgm:pt modelId="{E0AA6BC5-969A-4C16-B621-9DACF80DE7F1}" type="parTrans" cxnId="{05C132F9-3902-4DF5-85C5-0C373257C0F0}">
      <dgm:prSet/>
      <dgm:spPr/>
      <dgm:t>
        <a:bodyPr/>
        <a:lstStyle/>
        <a:p>
          <a:pPr rtl="1"/>
          <a:endParaRPr lang="he-IL"/>
        </a:p>
      </dgm:t>
    </dgm:pt>
    <dgm:pt modelId="{D82147AE-FE9D-4CA4-A1A4-274CE791AC02}" type="sibTrans" cxnId="{05C132F9-3902-4DF5-85C5-0C373257C0F0}">
      <dgm:prSet/>
      <dgm:spPr/>
      <dgm:t>
        <a:bodyPr/>
        <a:lstStyle/>
        <a:p>
          <a:pPr rtl="1"/>
          <a:endParaRPr lang="he-IL"/>
        </a:p>
      </dgm:t>
    </dgm:pt>
    <dgm:pt modelId="{F442606A-84C9-42FC-A59A-9DC1CDFADC5A}">
      <dgm:prSet phldrT="[Text]"/>
      <dgm:spPr/>
      <dgm:t>
        <a:bodyPr/>
        <a:lstStyle/>
        <a:p>
          <a:pPr rtl="1"/>
          <a:r>
            <a:rPr lang="en-US" dirty="0"/>
            <a:t>Goals</a:t>
          </a:r>
          <a:endParaRPr lang="he-IL" dirty="0"/>
        </a:p>
      </dgm:t>
    </dgm:pt>
    <dgm:pt modelId="{EC1BF8BE-65DD-4DB7-AF4B-1D10B9D9CAFE}" type="parTrans" cxnId="{4B79B392-5CC3-4A91-B23E-EA741AC95379}">
      <dgm:prSet/>
      <dgm:spPr/>
      <dgm:t>
        <a:bodyPr/>
        <a:lstStyle/>
        <a:p>
          <a:pPr rtl="1"/>
          <a:endParaRPr lang="he-IL"/>
        </a:p>
      </dgm:t>
    </dgm:pt>
    <dgm:pt modelId="{371DB6C0-5A07-43C6-BC4F-314CF32AA8D0}" type="sibTrans" cxnId="{4B79B392-5CC3-4A91-B23E-EA741AC95379}">
      <dgm:prSet/>
      <dgm:spPr/>
      <dgm:t>
        <a:bodyPr/>
        <a:lstStyle/>
        <a:p>
          <a:pPr rtl="1"/>
          <a:endParaRPr lang="he-IL"/>
        </a:p>
      </dgm:t>
    </dgm:pt>
    <dgm:pt modelId="{2C3F3729-C5F9-4759-AFEE-EFAF500DEBA6}">
      <dgm:prSet phldrT="[Text]"/>
      <dgm:spPr/>
      <dgm:t>
        <a:bodyPr/>
        <a:lstStyle/>
        <a:p>
          <a:pPr rtl="1"/>
          <a:r>
            <a:rPr lang="en-US" dirty="0"/>
            <a:t>We want to prevent crime</a:t>
          </a:r>
          <a:endParaRPr lang="he-IL" dirty="0"/>
        </a:p>
      </dgm:t>
    </dgm:pt>
    <dgm:pt modelId="{FCE8BB21-89B8-4C93-8618-720B662FB40D}" type="parTrans" cxnId="{6ACE9678-126E-48AE-A731-7B2D81399D32}">
      <dgm:prSet/>
      <dgm:spPr/>
      <dgm:t>
        <a:bodyPr/>
        <a:lstStyle/>
        <a:p>
          <a:pPr rtl="1"/>
          <a:endParaRPr lang="he-IL"/>
        </a:p>
      </dgm:t>
    </dgm:pt>
    <dgm:pt modelId="{44A88630-6A39-478B-A17B-AB7D542B5C25}" type="sibTrans" cxnId="{6ACE9678-126E-48AE-A731-7B2D81399D32}">
      <dgm:prSet/>
      <dgm:spPr/>
      <dgm:t>
        <a:bodyPr/>
        <a:lstStyle/>
        <a:p>
          <a:pPr rtl="1"/>
          <a:endParaRPr lang="he-IL"/>
        </a:p>
      </dgm:t>
    </dgm:pt>
    <dgm:pt modelId="{0D4B6813-6B36-4AC6-A29B-6528530779EB}">
      <dgm:prSet phldrT="[Text]"/>
      <dgm:spPr/>
      <dgm:t>
        <a:bodyPr/>
        <a:lstStyle/>
        <a:p>
          <a:pPr rtl="1"/>
          <a:r>
            <a:rPr lang="en-US" dirty="0"/>
            <a:t>Truth and Justice</a:t>
          </a:r>
          <a:endParaRPr lang="he-IL" dirty="0"/>
        </a:p>
      </dgm:t>
    </dgm:pt>
    <dgm:pt modelId="{57826EF6-E679-4969-8359-85A15FD71F75}" type="parTrans" cxnId="{2F8CE3CC-6E23-41EB-8EAD-DFCC714D0969}">
      <dgm:prSet/>
      <dgm:spPr/>
      <dgm:t>
        <a:bodyPr/>
        <a:lstStyle/>
        <a:p>
          <a:pPr rtl="1"/>
          <a:endParaRPr lang="he-IL"/>
        </a:p>
      </dgm:t>
    </dgm:pt>
    <dgm:pt modelId="{DB99DB2A-0A0C-49C2-8C9D-4F62A87680C3}" type="sibTrans" cxnId="{2F8CE3CC-6E23-41EB-8EAD-DFCC714D0969}">
      <dgm:prSet/>
      <dgm:spPr/>
      <dgm:t>
        <a:bodyPr/>
        <a:lstStyle/>
        <a:p>
          <a:pPr rtl="1"/>
          <a:endParaRPr lang="he-IL"/>
        </a:p>
      </dgm:t>
    </dgm:pt>
    <dgm:pt modelId="{36BF83FE-F6BB-4906-9FFA-C74C5F41295E}">
      <dgm:prSet phldrT="[Text]"/>
      <dgm:spPr/>
      <dgm:t>
        <a:bodyPr/>
        <a:lstStyle/>
        <a:p>
          <a:pPr rtl="1"/>
          <a:r>
            <a:rPr lang="en-US" dirty="0"/>
            <a:t>Smoothly functioning society</a:t>
          </a:r>
          <a:endParaRPr lang="he-IL" dirty="0"/>
        </a:p>
      </dgm:t>
    </dgm:pt>
    <dgm:pt modelId="{FD960C71-E20E-464A-9DE3-D6426BDD4688}" type="parTrans" cxnId="{F6382585-0056-4C13-B3F9-B0D0BC5C461B}">
      <dgm:prSet/>
      <dgm:spPr/>
      <dgm:t>
        <a:bodyPr/>
        <a:lstStyle/>
        <a:p>
          <a:pPr rtl="1"/>
          <a:endParaRPr lang="he-IL"/>
        </a:p>
      </dgm:t>
    </dgm:pt>
    <dgm:pt modelId="{98DBA82F-D739-489C-8394-BEDA9A4B9409}" type="sibTrans" cxnId="{F6382585-0056-4C13-B3F9-B0D0BC5C461B}">
      <dgm:prSet/>
      <dgm:spPr/>
      <dgm:t>
        <a:bodyPr/>
        <a:lstStyle/>
        <a:p>
          <a:pPr rtl="1"/>
          <a:endParaRPr lang="he-IL"/>
        </a:p>
      </dgm:t>
    </dgm:pt>
    <dgm:pt modelId="{FDEE4C66-B7DE-49DA-8651-EE46EA5EA9BD}">
      <dgm:prSet phldrT="[Text]"/>
      <dgm:spPr/>
      <dgm:t>
        <a:bodyPr/>
        <a:lstStyle/>
        <a:p>
          <a:pPr rtl="1"/>
          <a:r>
            <a:rPr lang="en-US"/>
            <a:t>We </a:t>
          </a:r>
          <a:r>
            <a:rPr lang="en-US" dirty="0"/>
            <a:t>want to help the owner</a:t>
          </a:r>
          <a:endParaRPr lang="he-IL" dirty="0"/>
        </a:p>
      </dgm:t>
    </dgm:pt>
    <dgm:pt modelId="{CB8C5823-8495-4144-9E36-AE32416E7625}" type="parTrans" cxnId="{E2F492CD-562C-4EC8-8F13-98DF67C227FB}">
      <dgm:prSet/>
      <dgm:spPr/>
      <dgm:t>
        <a:bodyPr/>
        <a:lstStyle/>
        <a:p>
          <a:pPr rtl="1"/>
          <a:endParaRPr lang="he-IL"/>
        </a:p>
      </dgm:t>
    </dgm:pt>
    <dgm:pt modelId="{574CFD7C-999A-468F-9CD4-48CE3840F14D}" type="sibTrans" cxnId="{E2F492CD-562C-4EC8-8F13-98DF67C227FB}">
      <dgm:prSet/>
      <dgm:spPr/>
      <dgm:t>
        <a:bodyPr/>
        <a:lstStyle/>
        <a:p>
          <a:pPr rtl="1"/>
          <a:endParaRPr lang="he-IL"/>
        </a:p>
      </dgm:t>
    </dgm:pt>
    <dgm:pt modelId="{31724626-011F-4F25-9B0A-3CA91A48D5B7}">
      <dgm:prSet phldrT="[Text]"/>
      <dgm:spPr/>
      <dgm:t>
        <a:bodyPr/>
        <a:lstStyle/>
        <a:p>
          <a:pPr rtl="1"/>
          <a:r>
            <a:rPr lang="en-US" dirty="0"/>
            <a:t>Beit Din’s Preference/mandate</a:t>
          </a:r>
          <a:endParaRPr lang="he-IL" dirty="0"/>
        </a:p>
      </dgm:t>
    </dgm:pt>
    <dgm:pt modelId="{92D7EE91-DCDF-4DFA-B511-0FA3E1C40D01}" type="parTrans" cxnId="{227671CC-8C0B-4C05-BF1C-4505E520FFCD}">
      <dgm:prSet/>
      <dgm:spPr/>
      <dgm:t>
        <a:bodyPr/>
        <a:lstStyle/>
        <a:p>
          <a:pPr rtl="1"/>
          <a:endParaRPr lang="he-IL"/>
        </a:p>
      </dgm:t>
    </dgm:pt>
    <dgm:pt modelId="{2AA422A0-2D45-47DC-88BF-E2C54A80AAD6}" type="sibTrans" cxnId="{227671CC-8C0B-4C05-BF1C-4505E520FFCD}">
      <dgm:prSet/>
      <dgm:spPr/>
      <dgm:t>
        <a:bodyPr/>
        <a:lstStyle/>
        <a:p>
          <a:pPr rtl="1"/>
          <a:endParaRPr lang="he-IL"/>
        </a:p>
      </dgm:t>
    </dgm:pt>
    <dgm:pt modelId="{5F966C91-D564-4872-893D-81551735C7F4}">
      <dgm:prSet phldrT="[Text]"/>
      <dgm:spPr/>
      <dgm:t>
        <a:bodyPr/>
        <a:lstStyle/>
        <a:p>
          <a:pPr rtl="1"/>
          <a:r>
            <a:rPr lang="en-US" dirty="0"/>
            <a:t>Intervention</a:t>
          </a:r>
          <a:endParaRPr lang="he-IL" dirty="0"/>
        </a:p>
      </dgm:t>
    </dgm:pt>
    <dgm:pt modelId="{5962306C-784D-4596-A053-D238933894C3}" type="parTrans" cxnId="{A1F1A29A-2197-4A6E-A5CE-A376A3D6DF29}">
      <dgm:prSet/>
      <dgm:spPr/>
      <dgm:t>
        <a:bodyPr/>
        <a:lstStyle/>
        <a:p>
          <a:pPr rtl="1"/>
          <a:endParaRPr lang="he-IL"/>
        </a:p>
      </dgm:t>
    </dgm:pt>
    <dgm:pt modelId="{B47B9F3D-225C-49C0-BC2F-1BC9BC45127E}" type="sibTrans" cxnId="{A1F1A29A-2197-4A6E-A5CE-A376A3D6DF29}">
      <dgm:prSet/>
      <dgm:spPr/>
      <dgm:t>
        <a:bodyPr/>
        <a:lstStyle/>
        <a:p>
          <a:pPr rtl="1"/>
          <a:endParaRPr lang="he-IL"/>
        </a:p>
      </dgm:t>
    </dgm:pt>
    <dgm:pt modelId="{E05FA1A8-6D0A-4425-BFD7-518517708F1F}">
      <dgm:prSet phldrT="[Text]"/>
      <dgm:spPr/>
      <dgm:t>
        <a:bodyPr/>
        <a:lstStyle/>
        <a:p>
          <a:pPr rtl="1"/>
          <a:r>
            <a:rPr lang="en-US" dirty="0"/>
            <a:t>Non-interference</a:t>
          </a:r>
          <a:endParaRPr lang="he-IL" dirty="0"/>
        </a:p>
      </dgm:t>
    </dgm:pt>
    <dgm:pt modelId="{AF2A564E-E521-4916-8388-B9CF89BA6AEF}" type="parTrans" cxnId="{3CCC1AF0-3893-4028-9178-F941E036F434}">
      <dgm:prSet/>
      <dgm:spPr/>
      <dgm:t>
        <a:bodyPr/>
        <a:lstStyle/>
        <a:p>
          <a:pPr rtl="1"/>
          <a:endParaRPr lang="he-IL"/>
        </a:p>
      </dgm:t>
    </dgm:pt>
    <dgm:pt modelId="{83D2CC23-0603-47DE-9266-9C14AF3D1B7A}" type="sibTrans" cxnId="{3CCC1AF0-3893-4028-9178-F941E036F434}">
      <dgm:prSet/>
      <dgm:spPr/>
      <dgm:t>
        <a:bodyPr/>
        <a:lstStyle/>
        <a:p>
          <a:pPr rtl="1"/>
          <a:endParaRPr lang="he-IL"/>
        </a:p>
      </dgm:t>
    </dgm:pt>
    <dgm:pt modelId="{243B7ECF-4A06-4DCF-9E01-6E87C0254B9F}" type="pres">
      <dgm:prSet presAssocID="{E0A0347F-2470-4B6F-A6B1-391347E605A6}" presName="hierChild1" presStyleCnt="0">
        <dgm:presLayoutVars>
          <dgm:chPref val="1"/>
          <dgm:dir/>
          <dgm:animOne val="branch"/>
          <dgm:animLvl val="lvl"/>
          <dgm:resizeHandles/>
        </dgm:presLayoutVars>
      </dgm:prSet>
      <dgm:spPr/>
    </dgm:pt>
    <dgm:pt modelId="{1F252AAC-B0AB-4C70-BFF3-CEDA4A196FF4}" type="pres">
      <dgm:prSet presAssocID="{DEAF07C6-6C92-4560-BF31-6FE73170BBFF}" presName="hierRoot1" presStyleCnt="0"/>
      <dgm:spPr/>
    </dgm:pt>
    <dgm:pt modelId="{0C320DD5-36C1-4CEC-B6AC-67C558001F99}" type="pres">
      <dgm:prSet presAssocID="{DEAF07C6-6C92-4560-BF31-6FE73170BBFF}" presName="composite" presStyleCnt="0"/>
      <dgm:spPr/>
    </dgm:pt>
    <dgm:pt modelId="{184B90F5-001C-4A5A-83A5-3EFDFB850C53}" type="pres">
      <dgm:prSet presAssocID="{DEAF07C6-6C92-4560-BF31-6FE73170BBFF}" presName="background" presStyleLbl="node0" presStyleIdx="0" presStyleCnt="1"/>
      <dgm:spPr/>
    </dgm:pt>
    <dgm:pt modelId="{9CBBFC16-49BB-4926-9B25-C01EA180E564}" type="pres">
      <dgm:prSet presAssocID="{DEAF07C6-6C92-4560-BF31-6FE73170BBFF}" presName="text" presStyleLbl="fgAcc0" presStyleIdx="0" presStyleCnt="1">
        <dgm:presLayoutVars>
          <dgm:chPref val="3"/>
        </dgm:presLayoutVars>
      </dgm:prSet>
      <dgm:spPr/>
    </dgm:pt>
    <dgm:pt modelId="{254B55E0-A90E-4F2D-930F-AF1B5BF5F046}" type="pres">
      <dgm:prSet presAssocID="{DEAF07C6-6C92-4560-BF31-6FE73170BBFF}" presName="hierChild2" presStyleCnt="0"/>
      <dgm:spPr/>
    </dgm:pt>
    <dgm:pt modelId="{01CDA17A-6DCB-44D4-A885-F12E3853D18F}" type="pres">
      <dgm:prSet presAssocID="{EC1BF8BE-65DD-4DB7-AF4B-1D10B9D9CAFE}" presName="Name10" presStyleLbl="parChTrans1D2" presStyleIdx="0" presStyleCnt="2"/>
      <dgm:spPr/>
    </dgm:pt>
    <dgm:pt modelId="{1BA220FE-B994-4663-A46C-EF0A7D9A2A16}" type="pres">
      <dgm:prSet presAssocID="{F442606A-84C9-42FC-A59A-9DC1CDFADC5A}" presName="hierRoot2" presStyleCnt="0"/>
      <dgm:spPr/>
    </dgm:pt>
    <dgm:pt modelId="{E78FF8AA-6161-4F0F-AD9C-3802C3AE7E00}" type="pres">
      <dgm:prSet presAssocID="{F442606A-84C9-42FC-A59A-9DC1CDFADC5A}" presName="composite2" presStyleCnt="0"/>
      <dgm:spPr/>
    </dgm:pt>
    <dgm:pt modelId="{4499B14F-7B70-4FEF-A989-92EFB1F212F6}" type="pres">
      <dgm:prSet presAssocID="{F442606A-84C9-42FC-A59A-9DC1CDFADC5A}" presName="background2" presStyleLbl="node2" presStyleIdx="0" presStyleCnt="2"/>
      <dgm:spPr/>
    </dgm:pt>
    <dgm:pt modelId="{FC164F2B-5D05-4A30-AFD2-E2D150DB5C1D}" type="pres">
      <dgm:prSet presAssocID="{F442606A-84C9-42FC-A59A-9DC1CDFADC5A}" presName="text2" presStyleLbl="fgAcc2" presStyleIdx="0" presStyleCnt="2">
        <dgm:presLayoutVars>
          <dgm:chPref val="3"/>
        </dgm:presLayoutVars>
      </dgm:prSet>
      <dgm:spPr/>
    </dgm:pt>
    <dgm:pt modelId="{F87259A1-9639-4077-AE38-64BCF300B712}" type="pres">
      <dgm:prSet presAssocID="{F442606A-84C9-42FC-A59A-9DC1CDFADC5A}" presName="hierChild3" presStyleCnt="0"/>
      <dgm:spPr/>
    </dgm:pt>
    <dgm:pt modelId="{86359ED7-1FEB-4018-A24F-51E5289CFD4F}" type="pres">
      <dgm:prSet presAssocID="{CB8C5823-8495-4144-9E36-AE32416E7625}" presName="Name17" presStyleLbl="parChTrans1D3" presStyleIdx="0" presStyleCnt="6"/>
      <dgm:spPr/>
    </dgm:pt>
    <dgm:pt modelId="{FD2F0C13-81D0-4E7D-89A3-ACF815B78AFE}" type="pres">
      <dgm:prSet presAssocID="{FDEE4C66-B7DE-49DA-8651-EE46EA5EA9BD}" presName="hierRoot3" presStyleCnt="0"/>
      <dgm:spPr/>
    </dgm:pt>
    <dgm:pt modelId="{12029199-72D2-41C6-8D1C-352D5C8FC69F}" type="pres">
      <dgm:prSet presAssocID="{FDEE4C66-B7DE-49DA-8651-EE46EA5EA9BD}" presName="composite3" presStyleCnt="0"/>
      <dgm:spPr/>
    </dgm:pt>
    <dgm:pt modelId="{FD9B5BA0-8F92-4B77-896A-559092FB2C24}" type="pres">
      <dgm:prSet presAssocID="{FDEE4C66-B7DE-49DA-8651-EE46EA5EA9BD}" presName="background3" presStyleLbl="node3" presStyleIdx="0" presStyleCnt="6"/>
      <dgm:spPr/>
    </dgm:pt>
    <dgm:pt modelId="{8C9D950B-BC46-4D09-80AE-2D516CED1F47}" type="pres">
      <dgm:prSet presAssocID="{FDEE4C66-B7DE-49DA-8651-EE46EA5EA9BD}" presName="text3" presStyleLbl="fgAcc3" presStyleIdx="0" presStyleCnt="6">
        <dgm:presLayoutVars>
          <dgm:chPref val="3"/>
        </dgm:presLayoutVars>
      </dgm:prSet>
      <dgm:spPr/>
    </dgm:pt>
    <dgm:pt modelId="{0561A20B-5C57-4CFD-81E0-D15D2757FA94}" type="pres">
      <dgm:prSet presAssocID="{FDEE4C66-B7DE-49DA-8651-EE46EA5EA9BD}" presName="hierChild4" presStyleCnt="0"/>
      <dgm:spPr/>
    </dgm:pt>
    <dgm:pt modelId="{1D5C666B-7749-4985-81D9-BFDD5889E7CC}" type="pres">
      <dgm:prSet presAssocID="{FCE8BB21-89B8-4C93-8618-720B662FB40D}" presName="Name17" presStyleLbl="parChTrans1D3" presStyleIdx="1" presStyleCnt="6"/>
      <dgm:spPr/>
    </dgm:pt>
    <dgm:pt modelId="{C6689425-96FB-4637-A628-1C570C55BBB8}" type="pres">
      <dgm:prSet presAssocID="{2C3F3729-C5F9-4759-AFEE-EFAF500DEBA6}" presName="hierRoot3" presStyleCnt="0"/>
      <dgm:spPr/>
    </dgm:pt>
    <dgm:pt modelId="{BD72B9B5-D722-468F-85EA-6603E1B06AA0}" type="pres">
      <dgm:prSet presAssocID="{2C3F3729-C5F9-4759-AFEE-EFAF500DEBA6}" presName="composite3" presStyleCnt="0"/>
      <dgm:spPr/>
    </dgm:pt>
    <dgm:pt modelId="{89C3A89F-11B9-4B8D-AD83-71677D358159}" type="pres">
      <dgm:prSet presAssocID="{2C3F3729-C5F9-4759-AFEE-EFAF500DEBA6}" presName="background3" presStyleLbl="node3" presStyleIdx="1" presStyleCnt="6"/>
      <dgm:spPr/>
    </dgm:pt>
    <dgm:pt modelId="{8726BF01-1D5A-4A95-BF72-E637707627DD}" type="pres">
      <dgm:prSet presAssocID="{2C3F3729-C5F9-4759-AFEE-EFAF500DEBA6}" presName="text3" presStyleLbl="fgAcc3" presStyleIdx="1" presStyleCnt="6">
        <dgm:presLayoutVars>
          <dgm:chPref val="3"/>
        </dgm:presLayoutVars>
      </dgm:prSet>
      <dgm:spPr/>
    </dgm:pt>
    <dgm:pt modelId="{331985FA-5A69-4B17-B6E8-92AB92DA5CE9}" type="pres">
      <dgm:prSet presAssocID="{2C3F3729-C5F9-4759-AFEE-EFAF500DEBA6}" presName="hierChild4" presStyleCnt="0"/>
      <dgm:spPr/>
    </dgm:pt>
    <dgm:pt modelId="{B5B41370-2F2C-4C2C-9DCE-05611AD817BE}" type="pres">
      <dgm:prSet presAssocID="{57826EF6-E679-4969-8359-85A15FD71F75}" presName="Name17" presStyleLbl="parChTrans1D3" presStyleIdx="2" presStyleCnt="6"/>
      <dgm:spPr/>
    </dgm:pt>
    <dgm:pt modelId="{0A6DDF3C-6C6D-40A1-B48C-FE3655EF19EC}" type="pres">
      <dgm:prSet presAssocID="{0D4B6813-6B36-4AC6-A29B-6528530779EB}" presName="hierRoot3" presStyleCnt="0"/>
      <dgm:spPr/>
    </dgm:pt>
    <dgm:pt modelId="{F1F0AF80-8F90-4BE7-9511-4566D8297673}" type="pres">
      <dgm:prSet presAssocID="{0D4B6813-6B36-4AC6-A29B-6528530779EB}" presName="composite3" presStyleCnt="0"/>
      <dgm:spPr/>
    </dgm:pt>
    <dgm:pt modelId="{9840BC9C-8BF3-46D9-AC5D-43580F658600}" type="pres">
      <dgm:prSet presAssocID="{0D4B6813-6B36-4AC6-A29B-6528530779EB}" presName="background3" presStyleLbl="node3" presStyleIdx="2" presStyleCnt="6"/>
      <dgm:spPr/>
    </dgm:pt>
    <dgm:pt modelId="{EC35CEF9-19D0-463A-A2C4-875CF9055690}" type="pres">
      <dgm:prSet presAssocID="{0D4B6813-6B36-4AC6-A29B-6528530779EB}" presName="text3" presStyleLbl="fgAcc3" presStyleIdx="2" presStyleCnt="6">
        <dgm:presLayoutVars>
          <dgm:chPref val="3"/>
        </dgm:presLayoutVars>
      </dgm:prSet>
      <dgm:spPr/>
    </dgm:pt>
    <dgm:pt modelId="{2F1074E6-5725-4EAC-8789-AA13476349C5}" type="pres">
      <dgm:prSet presAssocID="{0D4B6813-6B36-4AC6-A29B-6528530779EB}" presName="hierChild4" presStyleCnt="0"/>
      <dgm:spPr/>
    </dgm:pt>
    <dgm:pt modelId="{14F88AEE-F06F-4C97-8B0D-0338566EA0AB}" type="pres">
      <dgm:prSet presAssocID="{FD960C71-E20E-464A-9DE3-D6426BDD4688}" presName="Name17" presStyleLbl="parChTrans1D3" presStyleIdx="3" presStyleCnt="6"/>
      <dgm:spPr/>
    </dgm:pt>
    <dgm:pt modelId="{5D113958-C2C2-47F3-9D6B-22156BB6BCA9}" type="pres">
      <dgm:prSet presAssocID="{36BF83FE-F6BB-4906-9FFA-C74C5F41295E}" presName="hierRoot3" presStyleCnt="0"/>
      <dgm:spPr/>
    </dgm:pt>
    <dgm:pt modelId="{F273A615-FAFD-4A59-B143-1D80CB83E1E4}" type="pres">
      <dgm:prSet presAssocID="{36BF83FE-F6BB-4906-9FFA-C74C5F41295E}" presName="composite3" presStyleCnt="0"/>
      <dgm:spPr/>
    </dgm:pt>
    <dgm:pt modelId="{0573EDBC-C5A1-4251-83B5-CEDF7272B4CD}" type="pres">
      <dgm:prSet presAssocID="{36BF83FE-F6BB-4906-9FFA-C74C5F41295E}" presName="background3" presStyleLbl="node3" presStyleIdx="3" presStyleCnt="6"/>
      <dgm:spPr/>
    </dgm:pt>
    <dgm:pt modelId="{8F01D557-1BE2-4E3C-AF75-6F159AF3F993}" type="pres">
      <dgm:prSet presAssocID="{36BF83FE-F6BB-4906-9FFA-C74C5F41295E}" presName="text3" presStyleLbl="fgAcc3" presStyleIdx="3" presStyleCnt="6">
        <dgm:presLayoutVars>
          <dgm:chPref val="3"/>
        </dgm:presLayoutVars>
      </dgm:prSet>
      <dgm:spPr/>
    </dgm:pt>
    <dgm:pt modelId="{CBF7E18C-9932-4C45-852C-0F2E7F6BA4C3}" type="pres">
      <dgm:prSet presAssocID="{36BF83FE-F6BB-4906-9FFA-C74C5F41295E}" presName="hierChild4" presStyleCnt="0"/>
      <dgm:spPr/>
    </dgm:pt>
    <dgm:pt modelId="{827A66AA-EBDE-4653-A2FE-50BBA42C11E4}" type="pres">
      <dgm:prSet presAssocID="{92D7EE91-DCDF-4DFA-B511-0FA3E1C40D01}" presName="Name10" presStyleLbl="parChTrans1D2" presStyleIdx="1" presStyleCnt="2"/>
      <dgm:spPr/>
    </dgm:pt>
    <dgm:pt modelId="{8D6352E1-EDB3-4999-910A-56E1213D3374}" type="pres">
      <dgm:prSet presAssocID="{31724626-011F-4F25-9B0A-3CA91A48D5B7}" presName="hierRoot2" presStyleCnt="0"/>
      <dgm:spPr/>
    </dgm:pt>
    <dgm:pt modelId="{24981D80-F6BE-4086-9BA4-BE7F2BE7E9AC}" type="pres">
      <dgm:prSet presAssocID="{31724626-011F-4F25-9B0A-3CA91A48D5B7}" presName="composite2" presStyleCnt="0"/>
      <dgm:spPr/>
    </dgm:pt>
    <dgm:pt modelId="{C1C9B213-FA8E-4586-9602-2A756B75B97B}" type="pres">
      <dgm:prSet presAssocID="{31724626-011F-4F25-9B0A-3CA91A48D5B7}" presName="background2" presStyleLbl="node2" presStyleIdx="1" presStyleCnt="2"/>
      <dgm:spPr/>
    </dgm:pt>
    <dgm:pt modelId="{35313691-2F6D-418E-A5DA-113E0242C2CA}" type="pres">
      <dgm:prSet presAssocID="{31724626-011F-4F25-9B0A-3CA91A48D5B7}" presName="text2" presStyleLbl="fgAcc2" presStyleIdx="1" presStyleCnt="2">
        <dgm:presLayoutVars>
          <dgm:chPref val="3"/>
        </dgm:presLayoutVars>
      </dgm:prSet>
      <dgm:spPr/>
    </dgm:pt>
    <dgm:pt modelId="{7E991183-4DD3-4EA3-BC5F-3BF37E46E31A}" type="pres">
      <dgm:prSet presAssocID="{31724626-011F-4F25-9B0A-3CA91A48D5B7}" presName="hierChild3" presStyleCnt="0"/>
      <dgm:spPr/>
    </dgm:pt>
    <dgm:pt modelId="{C229D1DF-6B13-4E5E-A2CE-558BDD905DB0}" type="pres">
      <dgm:prSet presAssocID="{5962306C-784D-4596-A053-D238933894C3}" presName="Name17" presStyleLbl="parChTrans1D3" presStyleIdx="4" presStyleCnt="6"/>
      <dgm:spPr/>
    </dgm:pt>
    <dgm:pt modelId="{B1C39D76-D1C7-4241-B36B-A05139DCF677}" type="pres">
      <dgm:prSet presAssocID="{5F966C91-D564-4872-893D-81551735C7F4}" presName="hierRoot3" presStyleCnt="0"/>
      <dgm:spPr/>
    </dgm:pt>
    <dgm:pt modelId="{1BAA7BBC-6B91-4B05-8DBC-1C815A829D38}" type="pres">
      <dgm:prSet presAssocID="{5F966C91-D564-4872-893D-81551735C7F4}" presName="composite3" presStyleCnt="0"/>
      <dgm:spPr/>
    </dgm:pt>
    <dgm:pt modelId="{956D4BDE-5E44-49C6-982A-92E055461189}" type="pres">
      <dgm:prSet presAssocID="{5F966C91-D564-4872-893D-81551735C7F4}" presName="background3" presStyleLbl="node3" presStyleIdx="4" presStyleCnt="6"/>
      <dgm:spPr/>
    </dgm:pt>
    <dgm:pt modelId="{EB8FC29E-4DEC-42F6-93E7-58E7474DA63C}" type="pres">
      <dgm:prSet presAssocID="{5F966C91-D564-4872-893D-81551735C7F4}" presName="text3" presStyleLbl="fgAcc3" presStyleIdx="4" presStyleCnt="6">
        <dgm:presLayoutVars>
          <dgm:chPref val="3"/>
        </dgm:presLayoutVars>
      </dgm:prSet>
      <dgm:spPr/>
    </dgm:pt>
    <dgm:pt modelId="{C6B6DA30-7927-4E74-8E7A-711C4361E28A}" type="pres">
      <dgm:prSet presAssocID="{5F966C91-D564-4872-893D-81551735C7F4}" presName="hierChild4" presStyleCnt="0"/>
      <dgm:spPr/>
    </dgm:pt>
    <dgm:pt modelId="{326595C9-2E4B-493B-8985-A5518AA0FC1A}" type="pres">
      <dgm:prSet presAssocID="{AF2A564E-E521-4916-8388-B9CF89BA6AEF}" presName="Name17" presStyleLbl="parChTrans1D3" presStyleIdx="5" presStyleCnt="6"/>
      <dgm:spPr/>
    </dgm:pt>
    <dgm:pt modelId="{D41C606F-219E-47CC-BD09-5AA67A76B8B3}" type="pres">
      <dgm:prSet presAssocID="{E05FA1A8-6D0A-4425-BFD7-518517708F1F}" presName="hierRoot3" presStyleCnt="0"/>
      <dgm:spPr/>
    </dgm:pt>
    <dgm:pt modelId="{80EAF154-1488-4F07-A06F-8F4233446692}" type="pres">
      <dgm:prSet presAssocID="{E05FA1A8-6D0A-4425-BFD7-518517708F1F}" presName="composite3" presStyleCnt="0"/>
      <dgm:spPr/>
    </dgm:pt>
    <dgm:pt modelId="{6992999D-0A64-4875-B407-754758533B8D}" type="pres">
      <dgm:prSet presAssocID="{E05FA1A8-6D0A-4425-BFD7-518517708F1F}" presName="background3" presStyleLbl="node3" presStyleIdx="5" presStyleCnt="6"/>
      <dgm:spPr/>
    </dgm:pt>
    <dgm:pt modelId="{113B0186-1259-4830-BE98-5F6AC03124EC}" type="pres">
      <dgm:prSet presAssocID="{E05FA1A8-6D0A-4425-BFD7-518517708F1F}" presName="text3" presStyleLbl="fgAcc3" presStyleIdx="5" presStyleCnt="6">
        <dgm:presLayoutVars>
          <dgm:chPref val="3"/>
        </dgm:presLayoutVars>
      </dgm:prSet>
      <dgm:spPr/>
    </dgm:pt>
    <dgm:pt modelId="{97A84095-01A1-465B-A586-ADB13D2548B1}" type="pres">
      <dgm:prSet presAssocID="{E05FA1A8-6D0A-4425-BFD7-518517708F1F}" presName="hierChild4" presStyleCnt="0"/>
      <dgm:spPr/>
    </dgm:pt>
  </dgm:ptLst>
  <dgm:cxnLst>
    <dgm:cxn modelId="{9DAFDB0F-ABC2-4CEB-A700-5971837F023F}" type="presOf" srcId="{F442606A-84C9-42FC-A59A-9DC1CDFADC5A}" destId="{FC164F2B-5D05-4A30-AFD2-E2D150DB5C1D}" srcOrd="0" destOrd="0" presId="urn:microsoft.com/office/officeart/2005/8/layout/hierarchy1"/>
    <dgm:cxn modelId="{A1590525-0326-4D9B-822F-4C06A5EA8E9B}" type="presOf" srcId="{EC1BF8BE-65DD-4DB7-AF4B-1D10B9D9CAFE}" destId="{01CDA17A-6DCB-44D4-A885-F12E3853D18F}" srcOrd="0" destOrd="0" presId="urn:microsoft.com/office/officeart/2005/8/layout/hierarchy1"/>
    <dgm:cxn modelId="{CED11F3C-4D75-4C16-84F0-25692DD4AFE1}" type="presOf" srcId="{57826EF6-E679-4969-8359-85A15FD71F75}" destId="{B5B41370-2F2C-4C2C-9DCE-05611AD817BE}" srcOrd="0" destOrd="0" presId="urn:microsoft.com/office/officeart/2005/8/layout/hierarchy1"/>
    <dgm:cxn modelId="{39F7CD44-0617-41A6-8B6E-0F4B03BD3ABF}" type="presOf" srcId="{E05FA1A8-6D0A-4425-BFD7-518517708F1F}" destId="{113B0186-1259-4830-BE98-5F6AC03124EC}" srcOrd="0" destOrd="0" presId="urn:microsoft.com/office/officeart/2005/8/layout/hierarchy1"/>
    <dgm:cxn modelId="{5B5A4C65-DA62-4046-AF6E-CE6E6D21FCEB}" type="presOf" srcId="{5962306C-784D-4596-A053-D238933894C3}" destId="{C229D1DF-6B13-4E5E-A2CE-558BDD905DB0}" srcOrd="0" destOrd="0" presId="urn:microsoft.com/office/officeart/2005/8/layout/hierarchy1"/>
    <dgm:cxn modelId="{3FA63F47-FF75-4EA3-BE31-419387DD49C0}" type="presOf" srcId="{FD960C71-E20E-464A-9DE3-D6426BDD4688}" destId="{14F88AEE-F06F-4C97-8B0D-0338566EA0AB}" srcOrd="0" destOrd="0" presId="urn:microsoft.com/office/officeart/2005/8/layout/hierarchy1"/>
    <dgm:cxn modelId="{F273EE48-B6ED-43E9-8C36-1D07F5737D6E}" type="presOf" srcId="{31724626-011F-4F25-9B0A-3CA91A48D5B7}" destId="{35313691-2F6D-418E-A5DA-113E0242C2CA}" srcOrd="0" destOrd="0" presId="urn:microsoft.com/office/officeart/2005/8/layout/hierarchy1"/>
    <dgm:cxn modelId="{CBB5464B-B8D9-4196-A04A-9B2D0B4C51F2}" type="presOf" srcId="{0D4B6813-6B36-4AC6-A29B-6528530779EB}" destId="{EC35CEF9-19D0-463A-A2C4-875CF9055690}" srcOrd="0" destOrd="0" presId="urn:microsoft.com/office/officeart/2005/8/layout/hierarchy1"/>
    <dgm:cxn modelId="{B858EB4D-AACE-4513-BD1A-F683441CAAAD}" type="presOf" srcId="{2C3F3729-C5F9-4759-AFEE-EFAF500DEBA6}" destId="{8726BF01-1D5A-4A95-BF72-E637707627DD}" srcOrd="0" destOrd="0" presId="urn:microsoft.com/office/officeart/2005/8/layout/hierarchy1"/>
    <dgm:cxn modelId="{D31B5A56-FB19-4829-A6E8-678F4A023F66}" type="presOf" srcId="{5F966C91-D564-4872-893D-81551735C7F4}" destId="{EB8FC29E-4DEC-42F6-93E7-58E7474DA63C}" srcOrd="0" destOrd="0" presId="urn:microsoft.com/office/officeart/2005/8/layout/hierarchy1"/>
    <dgm:cxn modelId="{6ACE9678-126E-48AE-A731-7B2D81399D32}" srcId="{F442606A-84C9-42FC-A59A-9DC1CDFADC5A}" destId="{2C3F3729-C5F9-4759-AFEE-EFAF500DEBA6}" srcOrd="1" destOrd="0" parTransId="{FCE8BB21-89B8-4C93-8618-720B662FB40D}" sibTransId="{44A88630-6A39-478B-A17B-AB7D542B5C25}"/>
    <dgm:cxn modelId="{F6382585-0056-4C13-B3F9-B0D0BC5C461B}" srcId="{F442606A-84C9-42FC-A59A-9DC1CDFADC5A}" destId="{36BF83FE-F6BB-4906-9FFA-C74C5F41295E}" srcOrd="3" destOrd="0" parTransId="{FD960C71-E20E-464A-9DE3-D6426BDD4688}" sibTransId="{98DBA82F-D739-489C-8394-BEDA9A4B9409}"/>
    <dgm:cxn modelId="{94855D89-364C-4741-818B-59E852DC73C9}" type="presOf" srcId="{AF2A564E-E521-4916-8388-B9CF89BA6AEF}" destId="{326595C9-2E4B-493B-8985-A5518AA0FC1A}" srcOrd="0" destOrd="0" presId="urn:microsoft.com/office/officeart/2005/8/layout/hierarchy1"/>
    <dgm:cxn modelId="{31D7398C-2AA0-472E-9414-58B735F63DB3}" type="presOf" srcId="{DEAF07C6-6C92-4560-BF31-6FE73170BBFF}" destId="{9CBBFC16-49BB-4926-9B25-C01EA180E564}" srcOrd="0" destOrd="0" presId="urn:microsoft.com/office/officeart/2005/8/layout/hierarchy1"/>
    <dgm:cxn modelId="{4B79B392-5CC3-4A91-B23E-EA741AC95379}" srcId="{DEAF07C6-6C92-4560-BF31-6FE73170BBFF}" destId="{F442606A-84C9-42FC-A59A-9DC1CDFADC5A}" srcOrd="0" destOrd="0" parTransId="{EC1BF8BE-65DD-4DB7-AF4B-1D10B9D9CAFE}" sibTransId="{371DB6C0-5A07-43C6-BC4F-314CF32AA8D0}"/>
    <dgm:cxn modelId="{95910D98-4A32-46AF-B749-856C485AEC97}" type="presOf" srcId="{36BF83FE-F6BB-4906-9FFA-C74C5F41295E}" destId="{8F01D557-1BE2-4E3C-AF75-6F159AF3F993}" srcOrd="0" destOrd="0" presId="urn:microsoft.com/office/officeart/2005/8/layout/hierarchy1"/>
    <dgm:cxn modelId="{A1F1A29A-2197-4A6E-A5CE-A376A3D6DF29}" srcId="{31724626-011F-4F25-9B0A-3CA91A48D5B7}" destId="{5F966C91-D564-4872-893D-81551735C7F4}" srcOrd="0" destOrd="0" parTransId="{5962306C-784D-4596-A053-D238933894C3}" sibTransId="{B47B9F3D-225C-49C0-BC2F-1BC9BC45127E}"/>
    <dgm:cxn modelId="{BF2D86A9-89D6-4671-BB73-436E713E7F81}" type="presOf" srcId="{CB8C5823-8495-4144-9E36-AE32416E7625}" destId="{86359ED7-1FEB-4018-A24F-51E5289CFD4F}" srcOrd="0" destOrd="0" presId="urn:microsoft.com/office/officeart/2005/8/layout/hierarchy1"/>
    <dgm:cxn modelId="{A90534B5-0342-46CE-8806-085F13EDA111}" type="presOf" srcId="{92D7EE91-DCDF-4DFA-B511-0FA3E1C40D01}" destId="{827A66AA-EBDE-4653-A2FE-50BBA42C11E4}" srcOrd="0" destOrd="0" presId="urn:microsoft.com/office/officeart/2005/8/layout/hierarchy1"/>
    <dgm:cxn modelId="{F5571CB9-2E2E-47BA-9545-86ECF8F4D97E}" type="presOf" srcId="{E0A0347F-2470-4B6F-A6B1-391347E605A6}" destId="{243B7ECF-4A06-4DCF-9E01-6E87C0254B9F}" srcOrd="0" destOrd="0" presId="urn:microsoft.com/office/officeart/2005/8/layout/hierarchy1"/>
    <dgm:cxn modelId="{227671CC-8C0B-4C05-BF1C-4505E520FFCD}" srcId="{DEAF07C6-6C92-4560-BF31-6FE73170BBFF}" destId="{31724626-011F-4F25-9B0A-3CA91A48D5B7}" srcOrd="1" destOrd="0" parTransId="{92D7EE91-DCDF-4DFA-B511-0FA3E1C40D01}" sibTransId="{2AA422A0-2D45-47DC-88BF-E2C54A80AAD6}"/>
    <dgm:cxn modelId="{2F8CE3CC-6E23-41EB-8EAD-DFCC714D0969}" srcId="{F442606A-84C9-42FC-A59A-9DC1CDFADC5A}" destId="{0D4B6813-6B36-4AC6-A29B-6528530779EB}" srcOrd="2" destOrd="0" parTransId="{57826EF6-E679-4969-8359-85A15FD71F75}" sibTransId="{DB99DB2A-0A0C-49C2-8C9D-4F62A87680C3}"/>
    <dgm:cxn modelId="{E2F492CD-562C-4EC8-8F13-98DF67C227FB}" srcId="{F442606A-84C9-42FC-A59A-9DC1CDFADC5A}" destId="{FDEE4C66-B7DE-49DA-8651-EE46EA5EA9BD}" srcOrd="0" destOrd="0" parTransId="{CB8C5823-8495-4144-9E36-AE32416E7625}" sibTransId="{574CFD7C-999A-468F-9CD4-48CE3840F14D}"/>
    <dgm:cxn modelId="{1AE3C6EA-3AB8-4AD8-9B25-70118D9B8A5F}" type="presOf" srcId="{FDEE4C66-B7DE-49DA-8651-EE46EA5EA9BD}" destId="{8C9D950B-BC46-4D09-80AE-2D516CED1F47}" srcOrd="0" destOrd="0" presId="urn:microsoft.com/office/officeart/2005/8/layout/hierarchy1"/>
    <dgm:cxn modelId="{3CCC1AF0-3893-4028-9178-F941E036F434}" srcId="{31724626-011F-4F25-9B0A-3CA91A48D5B7}" destId="{E05FA1A8-6D0A-4425-BFD7-518517708F1F}" srcOrd="1" destOrd="0" parTransId="{AF2A564E-E521-4916-8388-B9CF89BA6AEF}" sibTransId="{83D2CC23-0603-47DE-9266-9C14AF3D1B7A}"/>
    <dgm:cxn modelId="{C8CC6CF3-2AB8-4808-9AD6-3B2D63922056}" type="presOf" srcId="{FCE8BB21-89B8-4C93-8618-720B662FB40D}" destId="{1D5C666B-7749-4985-81D9-BFDD5889E7CC}" srcOrd="0" destOrd="0" presId="urn:microsoft.com/office/officeart/2005/8/layout/hierarchy1"/>
    <dgm:cxn modelId="{05C132F9-3902-4DF5-85C5-0C373257C0F0}" srcId="{E0A0347F-2470-4B6F-A6B1-391347E605A6}" destId="{DEAF07C6-6C92-4560-BF31-6FE73170BBFF}" srcOrd="0" destOrd="0" parTransId="{E0AA6BC5-969A-4C16-B621-9DACF80DE7F1}" sibTransId="{D82147AE-FE9D-4CA4-A1A4-274CE791AC02}"/>
    <dgm:cxn modelId="{7AFCCD34-514D-4E2A-B0DF-B29248F1498D}" type="presParOf" srcId="{243B7ECF-4A06-4DCF-9E01-6E87C0254B9F}" destId="{1F252AAC-B0AB-4C70-BFF3-CEDA4A196FF4}" srcOrd="0" destOrd="0" presId="urn:microsoft.com/office/officeart/2005/8/layout/hierarchy1"/>
    <dgm:cxn modelId="{7D39A443-0950-4D30-9644-5BE8385140C0}" type="presParOf" srcId="{1F252AAC-B0AB-4C70-BFF3-CEDA4A196FF4}" destId="{0C320DD5-36C1-4CEC-B6AC-67C558001F99}" srcOrd="0" destOrd="0" presId="urn:microsoft.com/office/officeart/2005/8/layout/hierarchy1"/>
    <dgm:cxn modelId="{35E277C3-D9FB-4E9E-BC2E-9264327EF924}" type="presParOf" srcId="{0C320DD5-36C1-4CEC-B6AC-67C558001F99}" destId="{184B90F5-001C-4A5A-83A5-3EFDFB850C53}" srcOrd="0" destOrd="0" presId="urn:microsoft.com/office/officeart/2005/8/layout/hierarchy1"/>
    <dgm:cxn modelId="{B90A51AA-4B56-4D85-81B7-7281348BE24F}" type="presParOf" srcId="{0C320DD5-36C1-4CEC-B6AC-67C558001F99}" destId="{9CBBFC16-49BB-4926-9B25-C01EA180E564}" srcOrd="1" destOrd="0" presId="urn:microsoft.com/office/officeart/2005/8/layout/hierarchy1"/>
    <dgm:cxn modelId="{41A475BF-ED50-430B-B9AE-CD60034F2F34}" type="presParOf" srcId="{1F252AAC-B0AB-4C70-BFF3-CEDA4A196FF4}" destId="{254B55E0-A90E-4F2D-930F-AF1B5BF5F046}" srcOrd="1" destOrd="0" presId="urn:microsoft.com/office/officeart/2005/8/layout/hierarchy1"/>
    <dgm:cxn modelId="{FADC9AE4-2427-43CD-9E49-65E63B0C3776}" type="presParOf" srcId="{254B55E0-A90E-4F2D-930F-AF1B5BF5F046}" destId="{01CDA17A-6DCB-44D4-A885-F12E3853D18F}" srcOrd="0" destOrd="0" presId="urn:microsoft.com/office/officeart/2005/8/layout/hierarchy1"/>
    <dgm:cxn modelId="{9D2ADFDF-8FC2-4822-959D-74DE6022F639}" type="presParOf" srcId="{254B55E0-A90E-4F2D-930F-AF1B5BF5F046}" destId="{1BA220FE-B994-4663-A46C-EF0A7D9A2A16}" srcOrd="1" destOrd="0" presId="urn:microsoft.com/office/officeart/2005/8/layout/hierarchy1"/>
    <dgm:cxn modelId="{D9728B20-CAED-45EF-9AEA-9D324AED50DD}" type="presParOf" srcId="{1BA220FE-B994-4663-A46C-EF0A7D9A2A16}" destId="{E78FF8AA-6161-4F0F-AD9C-3802C3AE7E00}" srcOrd="0" destOrd="0" presId="urn:microsoft.com/office/officeart/2005/8/layout/hierarchy1"/>
    <dgm:cxn modelId="{EE433F00-0B4F-4116-9B3B-72E223B8E7D0}" type="presParOf" srcId="{E78FF8AA-6161-4F0F-AD9C-3802C3AE7E00}" destId="{4499B14F-7B70-4FEF-A989-92EFB1F212F6}" srcOrd="0" destOrd="0" presId="urn:microsoft.com/office/officeart/2005/8/layout/hierarchy1"/>
    <dgm:cxn modelId="{B3FE0697-614C-480A-846B-5731B37A54B2}" type="presParOf" srcId="{E78FF8AA-6161-4F0F-AD9C-3802C3AE7E00}" destId="{FC164F2B-5D05-4A30-AFD2-E2D150DB5C1D}" srcOrd="1" destOrd="0" presId="urn:microsoft.com/office/officeart/2005/8/layout/hierarchy1"/>
    <dgm:cxn modelId="{DEACC15A-9D75-4C35-9A1E-A5B988ADAFD3}" type="presParOf" srcId="{1BA220FE-B994-4663-A46C-EF0A7D9A2A16}" destId="{F87259A1-9639-4077-AE38-64BCF300B712}" srcOrd="1" destOrd="0" presId="urn:microsoft.com/office/officeart/2005/8/layout/hierarchy1"/>
    <dgm:cxn modelId="{AAC4E443-9996-4F1D-9038-41129A319C34}" type="presParOf" srcId="{F87259A1-9639-4077-AE38-64BCF300B712}" destId="{86359ED7-1FEB-4018-A24F-51E5289CFD4F}" srcOrd="0" destOrd="0" presId="urn:microsoft.com/office/officeart/2005/8/layout/hierarchy1"/>
    <dgm:cxn modelId="{D716311B-C95A-4E7D-9F4E-2812817612E1}" type="presParOf" srcId="{F87259A1-9639-4077-AE38-64BCF300B712}" destId="{FD2F0C13-81D0-4E7D-89A3-ACF815B78AFE}" srcOrd="1" destOrd="0" presId="urn:microsoft.com/office/officeart/2005/8/layout/hierarchy1"/>
    <dgm:cxn modelId="{2F967EE4-8BFB-4130-864E-271515295288}" type="presParOf" srcId="{FD2F0C13-81D0-4E7D-89A3-ACF815B78AFE}" destId="{12029199-72D2-41C6-8D1C-352D5C8FC69F}" srcOrd="0" destOrd="0" presId="urn:microsoft.com/office/officeart/2005/8/layout/hierarchy1"/>
    <dgm:cxn modelId="{9D27BD8F-8F6A-49FF-9403-AE4D7AB9D459}" type="presParOf" srcId="{12029199-72D2-41C6-8D1C-352D5C8FC69F}" destId="{FD9B5BA0-8F92-4B77-896A-559092FB2C24}" srcOrd="0" destOrd="0" presId="urn:microsoft.com/office/officeart/2005/8/layout/hierarchy1"/>
    <dgm:cxn modelId="{C4D8499A-7F6D-4AFA-B712-6CEA43107C5D}" type="presParOf" srcId="{12029199-72D2-41C6-8D1C-352D5C8FC69F}" destId="{8C9D950B-BC46-4D09-80AE-2D516CED1F47}" srcOrd="1" destOrd="0" presId="urn:microsoft.com/office/officeart/2005/8/layout/hierarchy1"/>
    <dgm:cxn modelId="{DFA28690-2C81-4D8F-97A8-1CEB2B10E5AB}" type="presParOf" srcId="{FD2F0C13-81D0-4E7D-89A3-ACF815B78AFE}" destId="{0561A20B-5C57-4CFD-81E0-D15D2757FA94}" srcOrd="1" destOrd="0" presId="urn:microsoft.com/office/officeart/2005/8/layout/hierarchy1"/>
    <dgm:cxn modelId="{4F1FEE43-4D02-4BCE-A06F-EB217B7DBC47}" type="presParOf" srcId="{F87259A1-9639-4077-AE38-64BCF300B712}" destId="{1D5C666B-7749-4985-81D9-BFDD5889E7CC}" srcOrd="2" destOrd="0" presId="urn:microsoft.com/office/officeart/2005/8/layout/hierarchy1"/>
    <dgm:cxn modelId="{3EA37244-C3EF-4F11-845F-B876F7F23562}" type="presParOf" srcId="{F87259A1-9639-4077-AE38-64BCF300B712}" destId="{C6689425-96FB-4637-A628-1C570C55BBB8}" srcOrd="3" destOrd="0" presId="urn:microsoft.com/office/officeart/2005/8/layout/hierarchy1"/>
    <dgm:cxn modelId="{1D88C788-EA75-41CF-9A52-A389C3620E8E}" type="presParOf" srcId="{C6689425-96FB-4637-A628-1C570C55BBB8}" destId="{BD72B9B5-D722-468F-85EA-6603E1B06AA0}" srcOrd="0" destOrd="0" presId="urn:microsoft.com/office/officeart/2005/8/layout/hierarchy1"/>
    <dgm:cxn modelId="{EAC6DCD7-7E61-4BC1-9975-0D7AAEE125CB}" type="presParOf" srcId="{BD72B9B5-D722-468F-85EA-6603E1B06AA0}" destId="{89C3A89F-11B9-4B8D-AD83-71677D358159}" srcOrd="0" destOrd="0" presId="urn:microsoft.com/office/officeart/2005/8/layout/hierarchy1"/>
    <dgm:cxn modelId="{DB4EB989-663A-46E3-8788-7BFC609BBD27}" type="presParOf" srcId="{BD72B9B5-D722-468F-85EA-6603E1B06AA0}" destId="{8726BF01-1D5A-4A95-BF72-E637707627DD}" srcOrd="1" destOrd="0" presId="urn:microsoft.com/office/officeart/2005/8/layout/hierarchy1"/>
    <dgm:cxn modelId="{78348305-84E2-4F3C-AA09-95D20C397E3D}" type="presParOf" srcId="{C6689425-96FB-4637-A628-1C570C55BBB8}" destId="{331985FA-5A69-4B17-B6E8-92AB92DA5CE9}" srcOrd="1" destOrd="0" presId="urn:microsoft.com/office/officeart/2005/8/layout/hierarchy1"/>
    <dgm:cxn modelId="{626FDA23-2A4C-421A-9FA5-7FC4A0E37CE8}" type="presParOf" srcId="{F87259A1-9639-4077-AE38-64BCF300B712}" destId="{B5B41370-2F2C-4C2C-9DCE-05611AD817BE}" srcOrd="4" destOrd="0" presId="urn:microsoft.com/office/officeart/2005/8/layout/hierarchy1"/>
    <dgm:cxn modelId="{A96F4D39-48F5-4F43-9AF9-3483109DA9A9}" type="presParOf" srcId="{F87259A1-9639-4077-AE38-64BCF300B712}" destId="{0A6DDF3C-6C6D-40A1-B48C-FE3655EF19EC}" srcOrd="5" destOrd="0" presId="urn:microsoft.com/office/officeart/2005/8/layout/hierarchy1"/>
    <dgm:cxn modelId="{D9235941-9ADF-455A-94CA-0433DB906C37}" type="presParOf" srcId="{0A6DDF3C-6C6D-40A1-B48C-FE3655EF19EC}" destId="{F1F0AF80-8F90-4BE7-9511-4566D8297673}" srcOrd="0" destOrd="0" presId="urn:microsoft.com/office/officeart/2005/8/layout/hierarchy1"/>
    <dgm:cxn modelId="{64856EDE-BA9F-428F-ACB8-66D14C1C26BB}" type="presParOf" srcId="{F1F0AF80-8F90-4BE7-9511-4566D8297673}" destId="{9840BC9C-8BF3-46D9-AC5D-43580F658600}" srcOrd="0" destOrd="0" presId="urn:microsoft.com/office/officeart/2005/8/layout/hierarchy1"/>
    <dgm:cxn modelId="{804911E7-875F-4F6A-9D25-986697E919DA}" type="presParOf" srcId="{F1F0AF80-8F90-4BE7-9511-4566D8297673}" destId="{EC35CEF9-19D0-463A-A2C4-875CF9055690}" srcOrd="1" destOrd="0" presId="urn:microsoft.com/office/officeart/2005/8/layout/hierarchy1"/>
    <dgm:cxn modelId="{72E5223D-5A8F-43B0-ADC3-A515DDBEB8E7}" type="presParOf" srcId="{0A6DDF3C-6C6D-40A1-B48C-FE3655EF19EC}" destId="{2F1074E6-5725-4EAC-8789-AA13476349C5}" srcOrd="1" destOrd="0" presId="urn:microsoft.com/office/officeart/2005/8/layout/hierarchy1"/>
    <dgm:cxn modelId="{6F3483DB-A3C4-45E4-81E7-654FA712E225}" type="presParOf" srcId="{F87259A1-9639-4077-AE38-64BCF300B712}" destId="{14F88AEE-F06F-4C97-8B0D-0338566EA0AB}" srcOrd="6" destOrd="0" presId="urn:microsoft.com/office/officeart/2005/8/layout/hierarchy1"/>
    <dgm:cxn modelId="{2CAD2213-076C-4B40-A097-F7BF18A5EC2B}" type="presParOf" srcId="{F87259A1-9639-4077-AE38-64BCF300B712}" destId="{5D113958-C2C2-47F3-9D6B-22156BB6BCA9}" srcOrd="7" destOrd="0" presId="urn:microsoft.com/office/officeart/2005/8/layout/hierarchy1"/>
    <dgm:cxn modelId="{04AA9691-CB69-4E1A-9FE2-6E9E11CE43D7}" type="presParOf" srcId="{5D113958-C2C2-47F3-9D6B-22156BB6BCA9}" destId="{F273A615-FAFD-4A59-B143-1D80CB83E1E4}" srcOrd="0" destOrd="0" presId="urn:microsoft.com/office/officeart/2005/8/layout/hierarchy1"/>
    <dgm:cxn modelId="{9F366252-82DC-4B02-B393-26E05BEB20AE}" type="presParOf" srcId="{F273A615-FAFD-4A59-B143-1D80CB83E1E4}" destId="{0573EDBC-C5A1-4251-83B5-CEDF7272B4CD}" srcOrd="0" destOrd="0" presId="urn:microsoft.com/office/officeart/2005/8/layout/hierarchy1"/>
    <dgm:cxn modelId="{FE49B2C4-30D2-4E92-AA4E-1CDBD07042D6}" type="presParOf" srcId="{F273A615-FAFD-4A59-B143-1D80CB83E1E4}" destId="{8F01D557-1BE2-4E3C-AF75-6F159AF3F993}" srcOrd="1" destOrd="0" presId="urn:microsoft.com/office/officeart/2005/8/layout/hierarchy1"/>
    <dgm:cxn modelId="{87942A25-D7A8-47B3-971F-BFFA898B858F}" type="presParOf" srcId="{5D113958-C2C2-47F3-9D6B-22156BB6BCA9}" destId="{CBF7E18C-9932-4C45-852C-0F2E7F6BA4C3}" srcOrd="1" destOrd="0" presId="urn:microsoft.com/office/officeart/2005/8/layout/hierarchy1"/>
    <dgm:cxn modelId="{6DFBB76D-72E1-4F5F-8B21-D0D938CC3FC5}" type="presParOf" srcId="{254B55E0-A90E-4F2D-930F-AF1B5BF5F046}" destId="{827A66AA-EBDE-4653-A2FE-50BBA42C11E4}" srcOrd="2" destOrd="0" presId="urn:microsoft.com/office/officeart/2005/8/layout/hierarchy1"/>
    <dgm:cxn modelId="{B173C8DA-3D00-4342-96C4-80A20B2196CE}" type="presParOf" srcId="{254B55E0-A90E-4F2D-930F-AF1B5BF5F046}" destId="{8D6352E1-EDB3-4999-910A-56E1213D3374}" srcOrd="3" destOrd="0" presId="urn:microsoft.com/office/officeart/2005/8/layout/hierarchy1"/>
    <dgm:cxn modelId="{D44378C1-A3F7-46A0-8417-6C1EA2197BDF}" type="presParOf" srcId="{8D6352E1-EDB3-4999-910A-56E1213D3374}" destId="{24981D80-F6BE-4086-9BA4-BE7F2BE7E9AC}" srcOrd="0" destOrd="0" presId="urn:microsoft.com/office/officeart/2005/8/layout/hierarchy1"/>
    <dgm:cxn modelId="{BA4F7B7A-3FCF-4BEC-833D-27CC8E64CC5B}" type="presParOf" srcId="{24981D80-F6BE-4086-9BA4-BE7F2BE7E9AC}" destId="{C1C9B213-FA8E-4586-9602-2A756B75B97B}" srcOrd="0" destOrd="0" presId="urn:microsoft.com/office/officeart/2005/8/layout/hierarchy1"/>
    <dgm:cxn modelId="{BCC88B6C-5737-4731-A428-BFC65B4F2097}" type="presParOf" srcId="{24981D80-F6BE-4086-9BA4-BE7F2BE7E9AC}" destId="{35313691-2F6D-418E-A5DA-113E0242C2CA}" srcOrd="1" destOrd="0" presId="urn:microsoft.com/office/officeart/2005/8/layout/hierarchy1"/>
    <dgm:cxn modelId="{6E305ED4-4FAE-4B5E-B27D-92FD927FFBDB}" type="presParOf" srcId="{8D6352E1-EDB3-4999-910A-56E1213D3374}" destId="{7E991183-4DD3-4EA3-BC5F-3BF37E46E31A}" srcOrd="1" destOrd="0" presId="urn:microsoft.com/office/officeart/2005/8/layout/hierarchy1"/>
    <dgm:cxn modelId="{26515042-4411-46E3-ABD4-9C0A09E5D12B}" type="presParOf" srcId="{7E991183-4DD3-4EA3-BC5F-3BF37E46E31A}" destId="{C229D1DF-6B13-4E5E-A2CE-558BDD905DB0}" srcOrd="0" destOrd="0" presId="urn:microsoft.com/office/officeart/2005/8/layout/hierarchy1"/>
    <dgm:cxn modelId="{D55998D8-54BF-41B4-BEAA-E90ED5D0F827}" type="presParOf" srcId="{7E991183-4DD3-4EA3-BC5F-3BF37E46E31A}" destId="{B1C39D76-D1C7-4241-B36B-A05139DCF677}" srcOrd="1" destOrd="0" presId="urn:microsoft.com/office/officeart/2005/8/layout/hierarchy1"/>
    <dgm:cxn modelId="{8119286D-23D5-4692-9995-1BEFC3D87607}" type="presParOf" srcId="{B1C39D76-D1C7-4241-B36B-A05139DCF677}" destId="{1BAA7BBC-6B91-4B05-8DBC-1C815A829D38}" srcOrd="0" destOrd="0" presId="urn:microsoft.com/office/officeart/2005/8/layout/hierarchy1"/>
    <dgm:cxn modelId="{CB4BC92A-3CA5-452B-B0BE-1AD8B7990709}" type="presParOf" srcId="{1BAA7BBC-6B91-4B05-8DBC-1C815A829D38}" destId="{956D4BDE-5E44-49C6-982A-92E055461189}" srcOrd="0" destOrd="0" presId="urn:microsoft.com/office/officeart/2005/8/layout/hierarchy1"/>
    <dgm:cxn modelId="{4857E6DD-6F9A-445C-8DB9-B2F7E34E42CC}" type="presParOf" srcId="{1BAA7BBC-6B91-4B05-8DBC-1C815A829D38}" destId="{EB8FC29E-4DEC-42F6-93E7-58E7474DA63C}" srcOrd="1" destOrd="0" presId="urn:microsoft.com/office/officeart/2005/8/layout/hierarchy1"/>
    <dgm:cxn modelId="{8A8C73F3-5BA7-4473-A3CD-4B5D06DDAE94}" type="presParOf" srcId="{B1C39D76-D1C7-4241-B36B-A05139DCF677}" destId="{C6B6DA30-7927-4E74-8E7A-711C4361E28A}" srcOrd="1" destOrd="0" presId="urn:microsoft.com/office/officeart/2005/8/layout/hierarchy1"/>
    <dgm:cxn modelId="{EE4BAEB6-8C8F-48B5-BB7D-3299B979A099}" type="presParOf" srcId="{7E991183-4DD3-4EA3-BC5F-3BF37E46E31A}" destId="{326595C9-2E4B-493B-8985-A5518AA0FC1A}" srcOrd="2" destOrd="0" presId="urn:microsoft.com/office/officeart/2005/8/layout/hierarchy1"/>
    <dgm:cxn modelId="{FADE325E-1F33-4E4A-A820-9A0779ABCAA1}" type="presParOf" srcId="{7E991183-4DD3-4EA3-BC5F-3BF37E46E31A}" destId="{D41C606F-219E-47CC-BD09-5AA67A76B8B3}" srcOrd="3" destOrd="0" presId="urn:microsoft.com/office/officeart/2005/8/layout/hierarchy1"/>
    <dgm:cxn modelId="{3C76B080-B55F-4053-8F92-A393CD880D81}" type="presParOf" srcId="{D41C606F-219E-47CC-BD09-5AA67A76B8B3}" destId="{80EAF154-1488-4F07-A06F-8F4233446692}" srcOrd="0" destOrd="0" presId="urn:microsoft.com/office/officeart/2005/8/layout/hierarchy1"/>
    <dgm:cxn modelId="{A550337D-4AC2-4A67-A364-62897154C132}" type="presParOf" srcId="{80EAF154-1488-4F07-A06F-8F4233446692}" destId="{6992999D-0A64-4875-B407-754758533B8D}" srcOrd="0" destOrd="0" presId="urn:microsoft.com/office/officeart/2005/8/layout/hierarchy1"/>
    <dgm:cxn modelId="{F935A3F3-48EA-4465-95AB-4F356E7BB864}" type="presParOf" srcId="{80EAF154-1488-4F07-A06F-8F4233446692}" destId="{113B0186-1259-4830-BE98-5F6AC03124EC}" srcOrd="1" destOrd="0" presId="urn:microsoft.com/office/officeart/2005/8/layout/hierarchy1"/>
    <dgm:cxn modelId="{79EE6DB0-A380-48F1-8DC0-5CC299F508F6}" type="presParOf" srcId="{D41C606F-219E-47CC-BD09-5AA67A76B8B3}" destId="{97A84095-01A1-465B-A586-ADB13D2548B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732AB1-EDB4-4A91-99BE-A9A4C36F3F8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23063EA-96F5-478A-96F1-438684F80D75}">
      <dgm:prSet phldrT="[Text]"/>
      <dgm:spPr/>
      <dgm:t>
        <a:bodyPr/>
        <a:lstStyle/>
        <a:p>
          <a:pPr rtl="1"/>
          <a:r>
            <a:rPr lang="en-US" dirty="0"/>
            <a:t>Factors</a:t>
          </a:r>
          <a:endParaRPr lang="he-IL" dirty="0"/>
        </a:p>
      </dgm:t>
    </dgm:pt>
    <dgm:pt modelId="{0C392003-48C0-4519-9DA0-3BFF2DA0E69B}" type="parTrans" cxnId="{6DF6FA2A-9BE3-4EDC-B4CA-6C46C539A8AC}">
      <dgm:prSet/>
      <dgm:spPr/>
      <dgm:t>
        <a:bodyPr/>
        <a:lstStyle/>
        <a:p>
          <a:pPr rtl="1"/>
          <a:endParaRPr lang="he-IL"/>
        </a:p>
      </dgm:t>
    </dgm:pt>
    <dgm:pt modelId="{1B329C65-356F-4D20-89E9-215645C94E70}" type="sibTrans" cxnId="{6DF6FA2A-9BE3-4EDC-B4CA-6C46C539A8AC}">
      <dgm:prSet/>
      <dgm:spPr/>
      <dgm:t>
        <a:bodyPr/>
        <a:lstStyle/>
        <a:p>
          <a:pPr rtl="1"/>
          <a:endParaRPr lang="he-IL"/>
        </a:p>
      </dgm:t>
    </dgm:pt>
    <dgm:pt modelId="{4EA9DC49-B996-4FBE-8B3F-B5483B49A7B0}">
      <dgm:prSet phldrT="[Text]"/>
      <dgm:spPr/>
      <dgm:t>
        <a:bodyPr/>
        <a:lstStyle/>
        <a:p>
          <a:pPr rtl="1"/>
          <a:r>
            <a:rPr lang="he-IL" dirty="0"/>
            <a:t>להפסיד הרמאי</a:t>
          </a:r>
        </a:p>
      </dgm:t>
    </dgm:pt>
    <dgm:pt modelId="{0FCE23D7-403B-44CF-A9A3-826596C6A4FC}" type="parTrans" cxnId="{32CF066F-0007-497A-B5B9-E5163DE5FD41}">
      <dgm:prSet/>
      <dgm:spPr/>
      <dgm:t>
        <a:bodyPr/>
        <a:lstStyle/>
        <a:p>
          <a:pPr rtl="1"/>
          <a:endParaRPr lang="he-IL"/>
        </a:p>
      </dgm:t>
    </dgm:pt>
    <dgm:pt modelId="{3604C88F-D56D-4BE2-AFC5-AA477D955E2C}" type="sibTrans" cxnId="{32CF066F-0007-497A-B5B9-E5163DE5FD41}">
      <dgm:prSet/>
      <dgm:spPr/>
      <dgm:t>
        <a:bodyPr/>
        <a:lstStyle/>
        <a:p>
          <a:pPr rtl="1"/>
          <a:endParaRPr lang="he-IL"/>
        </a:p>
      </dgm:t>
    </dgm:pt>
    <dgm:pt modelId="{BF824652-6741-4B78-82B6-BCFB4A5E541D}">
      <dgm:prSet phldrT="[Text]"/>
      <dgm:spPr/>
      <dgm:t>
        <a:bodyPr/>
        <a:lstStyle/>
        <a:p>
          <a:pPr rtl="1"/>
          <a:r>
            <a:rPr lang="he-IL" dirty="0"/>
            <a:t>אוחזים כבר</a:t>
          </a:r>
        </a:p>
      </dgm:t>
    </dgm:pt>
    <dgm:pt modelId="{CC04BE10-5470-47FD-A084-85DEF827929F}" type="parTrans" cxnId="{2ABCB1CD-64C1-4FE8-905B-C69A2FFA4ACF}">
      <dgm:prSet/>
      <dgm:spPr/>
      <dgm:t>
        <a:bodyPr/>
        <a:lstStyle/>
        <a:p>
          <a:pPr rtl="1"/>
          <a:endParaRPr lang="he-IL"/>
        </a:p>
      </dgm:t>
    </dgm:pt>
    <dgm:pt modelId="{E4B6AA0C-E234-4A4E-AF4F-005765DA75D9}" type="sibTrans" cxnId="{2ABCB1CD-64C1-4FE8-905B-C69A2FFA4ACF}">
      <dgm:prSet/>
      <dgm:spPr/>
      <dgm:t>
        <a:bodyPr/>
        <a:lstStyle/>
        <a:p>
          <a:pPr rtl="1"/>
          <a:endParaRPr lang="he-IL"/>
        </a:p>
      </dgm:t>
    </dgm:pt>
    <dgm:pt modelId="{3E7E578D-71BF-4033-AEDF-538DACB9A7BD}">
      <dgm:prSet phldrT="[Text]"/>
      <dgm:spPr/>
      <dgm:t>
        <a:bodyPr/>
        <a:lstStyle/>
        <a:p>
          <a:pPr rtl="1"/>
          <a:r>
            <a:rPr lang="he-IL" dirty="0"/>
            <a:t>ודאי רמאי</a:t>
          </a:r>
        </a:p>
      </dgm:t>
    </dgm:pt>
    <dgm:pt modelId="{714D9BD3-1168-4B97-976B-6183B3C95E8D}" type="parTrans" cxnId="{08AFDA69-A9AB-406C-83DB-BB0F687D7C94}">
      <dgm:prSet/>
      <dgm:spPr/>
      <dgm:t>
        <a:bodyPr/>
        <a:lstStyle/>
        <a:p>
          <a:pPr rtl="1"/>
          <a:endParaRPr lang="he-IL"/>
        </a:p>
      </dgm:t>
    </dgm:pt>
    <dgm:pt modelId="{3D5B9E50-8874-4A6A-91DA-9641486189C5}" type="sibTrans" cxnId="{08AFDA69-A9AB-406C-83DB-BB0F687D7C94}">
      <dgm:prSet/>
      <dgm:spPr/>
      <dgm:t>
        <a:bodyPr/>
        <a:lstStyle/>
        <a:p>
          <a:pPr rtl="1"/>
          <a:endParaRPr lang="he-IL"/>
        </a:p>
      </dgm:t>
    </dgm:pt>
    <dgm:pt modelId="{04E7BA9C-B934-4EFE-9813-867481BC2B81}">
      <dgm:prSet phldrT="[Text]"/>
      <dgm:spPr/>
      <dgm:t>
        <a:bodyPr/>
        <a:lstStyle/>
        <a:p>
          <a:pPr rtl="1"/>
          <a:r>
            <a:rPr lang="he-IL" dirty="0"/>
            <a:t>אפשר החלוקה להיות אמת</a:t>
          </a:r>
        </a:p>
      </dgm:t>
    </dgm:pt>
    <dgm:pt modelId="{38501405-0EC6-4FDA-9A06-9520316F8442}" type="parTrans" cxnId="{8BD512B8-796D-4335-BF76-D8D78994F4E0}">
      <dgm:prSet/>
      <dgm:spPr/>
      <dgm:t>
        <a:bodyPr/>
        <a:lstStyle/>
        <a:p>
          <a:pPr rtl="1"/>
          <a:endParaRPr lang="he-IL"/>
        </a:p>
      </dgm:t>
    </dgm:pt>
    <dgm:pt modelId="{6C822F51-F24F-4DE8-8B3C-BA86F4A50153}" type="sibTrans" cxnId="{8BD512B8-796D-4335-BF76-D8D78994F4E0}">
      <dgm:prSet/>
      <dgm:spPr/>
      <dgm:t>
        <a:bodyPr/>
        <a:lstStyle/>
        <a:p>
          <a:pPr rtl="1"/>
          <a:endParaRPr lang="he-IL"/>
        </a:p>
      </dgm:t>
    </dgm:pt>
    <dgm:pt modelId="{FF795908-9759-4179-88B6-16D2EE26A2DF}">
      <dgm:prSet phldrT="[Text]"/>
      <dgm:spPr/>
      <dgm:t>
        <a:bodyPr/>
        <a:lstStyle/>
        <a:p>
          <a:pPr rtl="1"/>
          <a:r>
            <a:rPr lang="he-IL" dirty="0"/>
            <a:t>אי אפשר להתברר לעולם</a:t>
          </a:r>
        </a:p>
      </dgm:t>
    </dgm:pt>
    <dgm:pt modelId="{5AE92C03-3918-466A-BFB9-6FFE73049BDA}" type="parTrans" cxnId="{2877C157-C443-49FD-9DE3-F62417C32326}">
      <dgm:prSet/>
      <dgm:spPr/>
      <dgm:t>
        <a:bodyPr/>
        <a:lstStyle/>
        <a:p>
          <a:pPr rtl="1"/>
          <a:endParaRPr lang="he-IL"/>
        </a:p>
      </dgm:t>
    </dgm:pt>
    <dgm:pt modelId="{8089E940-F5C1-4365-9D32-ECCF5277BAC6}" type="sibTrans" cxnId="{2877C157-C443-49FD-9DE3-F62417C32326}">
      <dgm:prSet/>
      <dgm:spPr/>
      <dgm:t>
        <a:bodyPr/>
        <a:lstStyle/>
        <a:p>
          <a:pPr rtl="1"/>
          <a:endParaRPr lang="he-IL"/>
        </a:p>
      </dgm:t>
    </dgm:pt>
    <dgm:pt modelId="{821910DC-1095-40EE-BA30-E1C32360EF8C}">
      <dgm:prSet phldrT="[Text]"/>
      <dgm:spPr/>
      <dgm:t>
        <a:bodyPr/>
        <a:lstStyle/>
        <a:p>
          <a:pPr rtl="1"/>
          <a:r>
            <a:rPr lang="he-IL" dirty="0"/>
            <a:t>ר יוסי</a:t>
          </a:r>
        </a:p>
      </dgm:t>
    </dgm:pt>
    <dgm:pt modelId="{BE4B106D-4565-4317-B557-C4442B159EE3}" type="parTrans" cxnId="{E18EA7E2-B7A8-4ADB-BB67-B6226598D5D0}">
      <dgm:prSet/>
      <dgm:spPr/>
      <dgm:t>
        <a:bodyPr/>
        <a:lstStyle/>
        <a:p>
          <a:pPr rtl="1"/>
          <a:endParaRPr lang="he-IL"/>
        </a:p>
      </dgm:t>
    </dgm:pt>
    <dgm:pt modelId="{2BC93113-5B7D-4023-8247-83BF8DCC847D}" type="sibTrans" cxnId="{E18EA7E2-B7A8-4ADB-BB67-B6226598D5D0}">
      <dgm:prSet/>
      <dgm:spPr/>
      <dgm:t>
        <a:bodyPr/>
        <a:lstStyle/>
        <a:p>
          <a:pPr rtl="1"/>
          <a:endParaRPr lang="he-IL"/>
        </a:p>
      </dgm:t>
    </dgm:pt>
    <dgm:pt modelId="{5503886D-0FB3-4230-BC37-7FE8665E73F9}">
      <dgm:prSet phldrT="[Text]"/>
      <dgm:spPr/>
      <dgm:t>
        <a:bodyPr/>
        <a:lstStyle/>
        <a:p>
          <a:pPr rtl="1"/>
          <a:r>
            <a:rPr lang="he-IL" dirty="0"/>
            <a:t>ר"ח, רמב"ן, תוס, </a:t>
          </a:r>
          <a:r>
            <a:rPr lang="he-IL" dirty="0" err="1"/>
            <a:t>רא"ש</a:t>
          </a:r>
          <a:endParaRPr lang="he-IL" dirty="0"/>
        </a:p>
      </dgm:t>
    </dgm:pt>
    <dgm:pt modelId="{93CD731D-475B-4FE6-8F76-AA56AF4D798C}" type="parTrans" cxnId="{F33694C8-483A-4EC7-9722-30EFC2F70C22}">
      <dgm:prSet/>
      <dgm:spPr/>
      <dgm:t>
        <a:bodyPr/>
        <a:lstStyle/>
        <a:p>
          <a:pPr rtl="1"/>
          <a:endParaRPr lang="he-IL"/>
        </a:p>
      </dgm:t>
    </dgm:pt>
    <dgm:pt modelId="{882C4B7B-3258-4D89-BD61-F8C0B9B0F1CD}" type="sibTrans" cxnId="{F33694C8-483A-4EC7-9722-30EFC2F70C22}">
      <dgm:prSet/>
      <dgm:spPr/>
      <dgm:t>
        <a:bodyPr/>
        <a:lstStyle/>
        <a:p>
          <a:pPr rtl="1"/>
          <a:endParaRPr lang="he-IL"/>
        </a:p>
      </dgm:t>
    </dgm:pt>
    <dgm:pt modelId="{96FE7D84-39C7-47FE-BE3C-683B9B59F32C}">
      <dgm:prSet phldrT="[Text]"/>
      <dgm:spPr/>
      <dgm:t>
        <a:bodyPr/>
        <a:lstStyle/>
        <a:p>
          <a:pPr rtl="1"/>
          <a:r>
            <a:rPr lang="he-IL" dirty="0"/>
            <a:t>רש"י</a:t>
          </a:r>
        </a:p>
      </dgm:t>
    </dgm:pt>
    <dgm:pt modelId="{85EB4CF2-4B1E-402E-945A-FFB79AE34971}" type="parTrans" cxnId="{A308D3AD-4D6B-44A3-A9CD-EDDD556B1508}">
      <dgm:prSet/>
      <dgm:spPr/>
      <dgm:t>
        <a:bodyPr/>
        <a:lstStyle/>
        <a:p>
          <a:pPr rtl="1"/>
          <a:endParaRPr lang="he-IL"/>
        </a:p>
      </dgm:t>
    </dgm:pt>
    <dgm:pt modelId="{C7D0A14E-8345-4298-AC37-F831804E5C58}" type="sibTrans" cxnId="{A308D3AD-4D6B-44A3-A9CD-EDDD556B1508}">
      <dgm:prSet/>
      <dgm:spPr/>
      <dgm:t>
        <a:bodyPr/>
        <a:lstStyle/>
        <a:p>
          <a:pPr rtl="1"/>
          <a:endParaRPr lang="he-IL"/>
        </a:p>
      </dgm:t>
    </dgm:pt>
    <dgm:pt modelId="{2B7D1FA9-FFB4-493B-B67D-F727E057362B}">
      <dgm:prSet phldrT="[Text]"/>
      <dgm:spPr/>
      <dgm:t>
        <a:bodyPr/>
        <a:lstStyle/>
        <a:p>
          <a:pPr rtl="1"/>
          <a:r>
            <a:rPr lang="he-IL" dirty="0"/>
            <a:t>תוס</a:t>
          </a:r>
        </a:p>
      </dgm:t>
    </dgm:pt>
    <dgm:pt modelId="{97699324-0FFC-45B8-A7F0-75453A21F364}" type="parTrans" cxnId="{ACB31E60-3B14-41F3-9E08-019147CE2C33}">
      <dgm:prSet/>
      <dgm:spPr/>
      <dgm:t>
        <a:bodyPr/>
        <a:lstStyle/>
        <a:p>
          <a:pPr rtl="1"/>
          <a:endParaRPr lang="he-IL"/>
        </a:p>
      </dgm:t>
    </dgm:pt>
    <dgm:pt modelId="{12EE479C-E630-4870-B464-F5C5E33B8D80}" type="sibTrans" cxnId="{ACB31E60-3B14-41F3-9E08-019147CE2C33}">
      <dgm:prSet/>
      <dgm:spPr/>
      <dgm:t>
        <a:bodyPr/>
        <a:lstStyle/>
        <a:p>
          <a:pPr rtl="1"/>
          <a:endParaRPr lang="he-IL"/>
        </a:p>
      </dgm:t>
    </dgm:pt>
    <dgm:pt modelId="{4B1EB911-A06D-49E9-865F-89274159C82D}">
      <dgm:prSet phldrT="[Text]"/>
      <dgm:spPr/>
      <dgm:t>
        <a:bodyPr/>
        <a:lstStyle/>
        <a:p>
          <a:pPr rtl="1"/>
          <a:r>
            <a:rPr lang="he-IL" dirty="0"/>
            <a:t>רשב"א</a:t>
          </a:r>
        </a:p>
      </dgm:t>
    </dgm:pt>
    <dgm:pt modelId="{FA07DD66-509B-4C34-BF04-456CBB3D303A}" type="parTrans" cxnId="{27811CFC-E8B2-450E-98B3-233C9D24F062}">
      <dgm:prSet/>
      <dgm:spPr/>
      <dgm:t>
        <a:bodyPr/>
        <a:lstStyle/>
        <a:p>
          <a:pPr rtl="1"/>
          <a:endParaRPr lang="he-IL"/>
        </a:p>
      </dgm:t>
    </dgm:pt>
    <dgm:pt modelId="{8D831BCA-A975-4A26-8267-229C300FA379}" type="sibTrans" cxnId="{27811CFC-E8B2-450E-98B3-233C9D24F062}">
      <dgm:prSet/>
      <dgm:spPr/>
      <dgm:t>
        <a:bodyPr/>
        <a:lstStyle/>
        <a:p>
          <a:pPr rtl="1"/>
          <a:endParaRPr lang="he-IL"/>
        </a:p>
      </dgm:t>
    </dgm:pt>
    <dgm:pt modelId="{E1509D51-4ADD-453F-A1AB-284518F220F9}">
      <dgm:prSet phldrT="[Text]"/>
      <dgm:spPr/>
      <dgm:t>
        <a:bodyPr/>
        <a:lstStyle/>
        <a:p>
          <a:pPr rtl="1"/>
          <a:r>
            <a:rPr lang="en-US" dirty="0"/>
            <a:t>Focus on the </a:t>
          </a:r>
          <a:r>
            <a:rPr lang="en-US" dirty="0" err="1"/>
            <a:t>Theif</a:t>
          </a:r>
          <a:endParaRPr lang="he-IL" dirty="0"/>
        </a:p>
      </dgm:t>
    </dgm:pt>
    <dgm:pt modelId="{409A3537-D325-4FE9-8246-7E3E5BED420D}" type="parTrans" cxnId="{382DAED4-0DE8-4811-84D4-B77FB5D6B6FA}">
      <dgm:prSet/>
      <dgm:spPr/>
      <dgm:t>
        <a:bodyPr/>
        <a:lstStyle/>
        <a:p>
          <a:pPr rtl="1"/>
          <a:endParaRPr lang="he-IL"/>
        </a:p>
      </dgm:t>
    </dgm:pt>
    <dgm:pt modelId="{089BE274-8C57-4AE4-B84F-569C5B7A2903}" type="sibTrans" cxnId="{382DAED4-0DE8-4811-84D4-B77FB5D6B6FA}">
      <dgm:prSet/>
      <dgm:spPr/>
      <dgm:t>
        <a:bodyPr/>
        <a:lstStyle/>
        <a:p>
          <a:pPr rtl="1"/>
          <a:endParaRPr lang="he-IL"/>
        </a:p>
      </dgm:t>
    </dgm:pt>
    <dgm:pt modelId="{2415D2CA-DB72-4332-BCB8-4AC745CC3907}">
      <dgm:prSet phldrT="[Text]"/>
      <dgm:spPr/>
      <dgm:t>
        <a:bodyPr/>
        <a:lstStyle/>
        <a:p>
          <a:pPr rtl="1"/>
          <a:r>
            <a:rPr lang="en-US" dirty="0"/>
            <a:t>Focus on the object, or the status quo</a:t>
          </a:r>
          <a:endParaRPr lang="he-IL" dirty="0"/>
        </a:p>
      </dgm:t>
    </dgm:pt>
    <dgm:pt modelId="{E8D35171-8A24-4848-9D60-294109CF5D6E}" type="parTrans" cxnId="{AE80473F-7C66-4149-930A-3DB62AB7D212}">
      <dgm:prSet/>
      <dgm:spPr/>
      <dgm:t>
        <a:bodyPr/>
        <a:lstStyle/>
        <a:p>
          <a:pPr rtl="1"/>
          <a:endParaRPr lang="he-IL"/>
        </a:p>
      </dgm:t>
    </dgm:pt>
    <dgm:pt modelId="{0D318A1C-F9D6-4D3E-AFDC-1BDD1ECCA18A}" type="sibTrans" cxnId="{AE80473F-7C66-4149-930A-3DB62AB7D212}">
      <dgm:prSet/>
      <dgm:spPr/>
      <dgm:t>
        <a:bodyPr/>
        <a:lstStyle/>
        <a:p>
          <a:pPr rtl="1"/>
          <a:endParaRPr lang="he-IL"/>
        </a:p>
      </dgm:t>
    </dgm:pt>
    <dgm:pt modelId="{FA1334E6-ECBC-43EC-9631-039FDB71B270}">
      <dgm:prSet phldrT="[Text]"/>
      <dgm:spPr/>
      <dgm:t>
        <a:bodyPr/>
        <a:lstStyle/>
        <a:p>
          <a:pPr rtl="1"/>
          <a:r>
            <a:rPr lang="en-US" dirty="0"/>
            <a:t>No participating in crime- Bet Din</a:t>
          </a:r>
          <a:endParaRPr lang="he-IL" dirty="0"/>
        </a:p>
      </dgm:t>
    </dgm:pt>
    <dgm:pt modelId="{353C4DF6-F4F7-469F-B44C-4F5722F039DB}" type="parTrans" cxnId="{BDE6594E-0DF4-460C-8C51-5C4F55F30F57}">
      <dgm:prSet/>
      <dgm:spPr/>
      <dgm:t>
        <a:bodyPr/>
        <a:lstStyle/>
        <a:p>
          <a:pPr rtl="1"/>
          <a:endParaRPr lang="he-IL"/>
        </a:p>
      </dgm:t>
    </dgm:pt>
    <dgm:pt modelId="{63320F21-F98B-4314-951A-A283D0DBB4BC}" type="sibTrans" cxnId="{BDE6594E-0DF4-460C-8C51-5C4F55F30F57}">
      <dgm:prSet/>
      <dgm:spPr/>
      <dgm:t>
        <a:bodyPr/>
        <a:lstStyle/>
        <a:p>
          <a:pPr rtl="1"/>
          <a:endParaRPr lang="he-IL"/>
        </a:p>
      </dgm:t>
    </dgm:pt>
    <dgm:pt modelId="{EF97A8A9-4D7D-4CE4-9FF5-2D5A77815AE7}">
      <dgm:prSet phldrT="[Text]"/>
      <dgm:spPr/>
      <dgm:t>
        <a:bodyPr/>
        <a:lstStyle/>
        <a:p>
          <a:pPr rtl="1"/>
          <a:r>
            <a:rPr lang="en-US" dirty="0"/>
            <a:t>Can't do something nonsensical- Bet Din</a:t>
          </a:r>
          <a:endParaRPr lang="he-IL" dirty="0"/>
        </a:p>
      </dgm:t>
    </dgm:pt>
    <dgm:pt modelId="{7A2557E4-6926-4465-947B-24AD82C3F5A8}" type="parTrans" cxnId="{2A9E9588-FE40-450A-9A78-D71F171CD4A2}">
      <dgm:prSet/>
      <dgm:spPr/>
      <dgm:t>
        <a:bodyPr/>
        <a:lstStyle/>
        <a:p>
          <a:pPr rtl="1"/>
          <a:endParaRPr lang="he-IL"/>
        </a:p>
      </dgm:t>
    </dgm:pt>
    <dgm:pt modelId="{507F14A2-1E80-4E07-8405-F8999BBAAE98}" type="sibTrans" cxnId="{2A9E9588-FE40-450A-9A78-D71F171CD4A2}">
      <dgm:prSet/>
      <dgm:spPr/>
      <dgm:t>
        <a:bodyPr/>
        <a:lstStyle/>
        <a:p>
          <a:pPr rtl="1"/>
          <a:endParaRPr lang="he-IL"/>
        </a:p>
      </dgm:t>
    </dgm:pt>
    <dgm:pt modelId="{A7A0BC2D-9B55-466B-9E75-CD4E13A8BC41}">
      <dgm:prSet phldrT="[Text]"/>
      <dgm:spPr/>
      <dgm:t>
        <a:bodyPr/>
        <a:lstStyle/>
        <a:p>
          <a:pPr rtl="1"/>
          <a:r>
            <a:rPr lang="en-US" dirty="0"/>
            <a:t>Embarrassing for Beit din, or holding out for the truth</a:t>
          </a:r>
          <a:endParaRPr lang="he-IL" dirty="0"/>
        </a:p>
      </dgm:t>
    </dgm:pt>
    <dgm:pt modelId="{8F731D93-D393-400C-8B0A-44D2A3847812}" type="parTrans" cxnId="{2AEAD41D-703C-48EF-95F4-6CC40FD61831}">
      <dgm:prSet/>
      <dgm:spPr/>
      <dgm:t>
        <a:bodyPr/>
        <a:lstStyle/>
        <a:p>
          <a:pPr rtl="1"/>
          <a:endParaRPr lang="he-IL"/>
        </a:p>
      </dgm:t>
    </dgm:pt>
    <dgm:pt modelId="{A7A4743B-3B2B-4128-BFC9-4B26D2910CB6}" type="sibTrans" cxnId="{2AEAD41D-703C-48EF-95F4-6CC40FD61831}">
      <dgm:prSet/>
      <dgm:spPr/>
      <dgm:t>
        <a:bodyPr/>
        <a:lstStyle/>
        <a:p>
          <a:pPr rtl="1"/>
          <a:endParaRPr lang="he-IL"/>
        </a:p>
      </dgm:t>
    </dgm:pt>
    <dgm:pt modelId="{576EEC12-0B4D-46AE-BEF6-E6CF21E7F54E}" type="pres">
      <dgm:prSet presAssocID="{91732AB1-EDB4-4A91-99BE-A9A4C36F3F83}" presName="hierChild1" presStyleCnt="0">
        <dgm:presLayoutVars>
          <dgm:chPref val="1"/>
          <dgm:dir/>
          <dgm:animOne val="branch"/>
          <dgm:animLvl val="lvl"/>
          <dgm:resizeHandles/>
        </dgm:presLayoutVars>
      </dgm:prSet>
      <dgm:spPr/>
    </dgm:pt>
    <dgm:pt modelId="{CBDA45B5-F0FD-4390-9418-FBF89F687D08}" type="pres">
      <dgm:prSet presAssocID="{523063EA-96F5-478A-96F1-438684F80D75}" presName="hierRoot1" presStyleCnt="0"/>
      <dgm:spPr/>
    </dgm:pt>
    <dgm:pt modelId="{F158876D-4308-48A1-9A49-51F7BD0440B0}" type="pres">
      <dgm:prSet presAssocID="{523063EA-96F5-478A-96F1-438684F80D75}" presName="composite" presStyleCnt="0"/>
      <dgm:spPr/>
    </dgm:pt>
    <dgm:pt modelId="{C3437297-FC33-451C-B5D7-77061A76D070}" type="pres">
      <dgm:prSet presAssocID="{523063EA-96F5-478A-96F1-438684F80D75}" presName="background" presStyleLbl="node0" presStyleIdx="0" presStyleCnt="1"/>
      <dgm:spPr/>
    </dgm:pt>
    <dgm:pt modelId="{756EC3C4-52B0-468A-9C22-CDAA1E0B5085}" type="pres">
      <dgm:prSet presAssocID="{523063EA-96F5-478A-96F1-438684F80D75}" presName="text" presStyleLbl="fgAcc0" presStyleIdx="0" presStyleCnt="1">
        <dgm:presLayoutVars>
          <dgm:chPref val="3"/>
        </dgm:presLayoutVars>
      </dgm:prSet>
      <dgm:spPr/>
    </dgm:pt>
    <dgm:pt modelId="{F8D20D78-5D38-464A-ABB1-9B447F3263C4}" type="pres">
      <dgm:prSet presAssocID="{523063EA-96F5-478A-96F1-438684F80D75}" presName="hierChild2" presStyleCnt="0"/>
      <dgm:spPr/>
    </dgm:pt>
    <dgm:pt modelId="{79FD88F8-1604-424D-8937-35842A402FB0}" type="pres">
      <dgm:prSet presAssocID="{0FCE23D7-403B-44CF-A9A3-826596C6A4FC}" presName="Name10" presStyleLbl="parChTrans1D2" presStyleIdx="0" presStyleCnt="5"/>
      <dgm:spPr/>
    </dgm:pt>
    <dgm:pt modelId="{41AC03AC-31BE-417D-856A-F4DC413F230F}" type="pres">
      <dgm:prSet presAssocID="{4EA9DC49-B996-4FBE-8B3F-B5483B49A7B0}" presName="hierRoot2" presStyleCnt="0"/>
      <dgm:spPr/>
    </dgm:pt>
    <dgm:pt modelId="{8C92562B-4F57-4DCB-A713-8EFFF00DB198}" type="pres">
      <dgm:prSet presAssocID="{4EA9DC49-B996-4FBE-8B3F-B5483B49A7B0}" presName="composite2" presStyleCnt="0"/>
      <dgm:spPr/>
    </dgm:pt>
    <dgm:pt modelId="{D163793F-E3D0-4AED-8996-E042F76E2659}" type="pres">
      <dgm:prSet presAssocID="{4EA9DC49-B996-4FBE-8B3F-B5483B49A7B0}" presName="background2" presStyleLbl="node2" presStyleIdx="0" presStyleCnt="5"/>
      <dgm:spPr/>
    </dgm:pt>
    <dgm:pt modelId="{80D8A7D8-3A8A-48A4-A3E5-38E79B89A2E3}" type="pres">
      <dgm:prSet presAssocID="{4EA9DC49-B996-4FBE-8B3F-B5483B49A7B0}" presName="text2" presStyleLbl="fgAcc2" presStyleIdx="0" presStyleCnt="5">
        <dgm:presLayoutVars>
          <dgm:chPref val="3"/>
        </dgm:presLayoutVars>
      </dgm:prSet>
      <dgm:spPr/>
    </dgm:pt>
    <dgm:pt modelId="{733D6988-AA98-42FA-BF3F-9A4DE15441CB}" type="pres">
      <dgm:prSet presAssocID="{4EA9DC49-B996-4FBE-8B3F-B5483B49A7B0}" presName="hierChild3" presStyleCnt="0"/>
      <dgm:spPr/>
    </dgm:pt>
    <dgm:pt modelId="{013ADBE2-5FF6-426F-B3B4-6D1AAF310B15}" type="pres">
      <dgm:prSet presAssocID="{BE4B106D-4565-4317-B557-C4442B159EE3}" presName="Name17" presStyleLbl="parChTrans1D3" presStyleIdx="0" presStyleCnt="5"/>
      <dgm:spPr/>
    </dgm:pt>
    <dgm:pt modelId="{7184A4CC-5221-4A57-8FC2-19FA848A184C}" type="pres">
      <dgm:prSet presAssocID="{821910DC-1095-40EE-BA30-E1C32360EF8C}" presName="hierRoot3" presStyleCnt="0"/>
      <dgm:spPr/>
    </dgm:pt>
    <dgm:pt modelId="{B7F35395-ABFE-4DAC-ACD4-18F14F4FE294}" type="pres">
      <dgm:prSet presAssocID="{821910DC-1095-40EE-BA30-E1C32360EF8C}" presName="composite3" presStyleCnt="0"/>
      <dgm:spPr/>
    </dgm:pt>
    <dgm:pt modelId="{58B0CACC-B555-4BDD-A9C2-74D68752492C}" type="pres">
      <dgm:prSet presAssocID="{821910DC-1095-40EE-BA30-E1C32360EF8C}" presName="background3" presStyleLbl="node3" presStyleIdx="0" presStyleCnt="5"/>
      <dgm:spPr/>
    </dgm:pt>
    <dgm:pt modelId="{1912786B-5138-452C-8ECD-B465270EDA74}" type="pres">
      <dgm:prSet presAssocID="{821910DC-1095-40EE-BA30-E1C32360EF8C}" presName="text3" presStyleLbl="fgAcc3" presStyleIdx="0" presStyleCnt="5">
        <dgm:presLayoutVars>
          <dgm:chPref val="3"/>
        </dgm:presLayoutVars>
      </dgm:prSet>
      <dgm:spPr/>
    </dgm:pt>
    <dgm:pt modelId="{25739147-AE86-4FAA-8434-8D245E73771C}" type="pres">
      <dgm:prSet presAssocID="{821910DC-1095-40EE-BA30-E1C32360EF8C}" presName="hierChild4" presStyleCnt="0"/>
      <dgm:spPr/>
    </dgm:pt>
    <dgm:pt modelId="{8BFF2AEA-4167-4DF9-A8B2-F8B3C3D767EF}" type="pres">
      <dgm:prSet presAssocID="{409A3537-D325-4FE9-8246-7E3E5BED420D}" presName="Name23" presStyleLbl="parChTrans1D4" presStyleIdx="0" presStyleCnt="5"/>
      <dgm:spPr/>
    </dgm:pt>
    <dgm:pt modelId="{1E53E716-DC38-425D-86B8-886DF8BD9183}" type="pres">
      <dgm:prSet presAssocID="{E1509D51-4ADD-453F-A1AB-284518F220F9}" presName="hierRoot4" presStyleCnt="0"/>
      <dgm:spPr/>
    </dgm:pt>
    <dgm:pt modelId="{61C7BF48-CB23-4E13-A9FC-E54FCD782400}" type="pres">
      <dgm:prSet presAssocID="{E1509D51-4ADD-453F-A1AB-284518F220F9}" presName="composite4" presStyleCnt="0"/>
      <dgm:spPr/>
    </dgm:pt>
    <dgm:pt modelId="{C82AC637-9E5B-4CB1-BD15-629545E29A95}" type="pres">
      <dgm:prSet presAssocID="{E1509D51-4ADD-453F-A1AB-284518F220F9}" presName="background4" presStyleLbl="node4" presStyleIdx="0" presStyleCnt="5"/>
      <dgm:spPr/>
    </dgm:pt>
    <dgm:pt modelId="{7B141546-8A0D-4F46-84EE-F3870351345D}" type="pres">
      <dgm:prSet presAssocID="{E1509D51-4ADD-453F-A1AB-284518F220F9}" presName="text4" presStyleLbl="fgAcc4" presStyleIdx="0" presStyleCnt="5">
        <dgm:presLayoutVars>
          <dgm:chPref val="3"/>
        </dgm:presLayoutVars>
      </dgm:prSet>
      <dgm:spPr/>
    </dgm:pt>
    <dgm:pt modelId="{B30D5924-6FE8-4A30-AA9A-5A8BFC512630}" type="pres">
      <dgm:prSet presAssocID="{E1509D51-4ADD-453F-A1AB-284518F220F9}" presName="hierChild5" presStyleCnt="0"/>
      <dgm:spPr/>
    </dgm:pt>
    <dgm:pt modelId="{99D9896D-2496-41D3-8865-A9258203A4FA}" type="pres">
      <dgm:prSet presAssocID="{CC04BE10-5470-47FD-A084-85DEF827929F}" presName="Name10" presStyleLbl="parChTrans1D2" presStyleIdx="1" presStyleCnt="5"/>
      <dgm:spPr/>
    </dgm:pt>
    <dgm:pt modelId="{96D8B4A3-9F7E-4D34-A397-F85EBA23F293}" type="pres">
      <dgm:prSet presAssocID="{BF824652-6741-4B78-82B6-BCFB4A5E541D}" presName="hierRoot2" presStyleCnt="0"/>
      <dgm:spPr/>
    </dgm:pt>
    <dgm:pt modelId="{ED8806DC-DB3A-4021-9668-5289DA145105}" type="pres">
      <dgm:prSet presAssocID="{BF824652-6741-4B78-82B6-BCFB4A5E541D}" presName="composite2" presStyleCnt="0"/>
      <dgm:spPr/>
    </dgm:pt>
    <dgm:pt modelId="{B1634E02-DBF9-4F9C-A4A6-1AA7CC216A8B}" type="pres">
      <dgm:prSet presAssocID="{BF824652-6741-4B78-82B6-BCFB4A5E541D}" presName="background2" presStyleLbl="node2" presStyleIdx="1" presStyleCnt="5"/>
      <dgm:spPr/>
    </dgm:pt>
    <dgm:pt modelId="{6EF0D969-19EB-4AEF-B858-3B3BA7B1EF31}" type="pres">
      <dgm:prSet presAssocID="{BF824652-6741-4B78-82B6-BCFB4A5E541D}" presName="text2" presStyleLbl="fgAcc2" presStyleIdx="1" presStyleCnt="5">
        <dgm:presLayoutVars>
          <dgm:chPref val="3"/>
        </dgm:presLayoutVars>
      </dgm:prSet>
      <dgm:spPr/>
    </dgm:pt>
    <dgm:pt modelId="{596BDE05-500D-4A74-956E-E297E8500E58}" type="pres">
      <dgm:prSet presAssocID="{BF824652-6741-4B78-82B6-BCFB4A5E541D}" presName="hierChild3" presStyleCnt="0"/>
      <dgm:spPr/>
    </dgm:pt>
    <dgm:pt modelId="{D35FE1BA-8408-40AD-9FEA-2128FC4362BA}" type="pres">
      <dgm:prSet presAssocID="{93CD731D-475B-4FE6-8F76-AA56AF4D798C}" presName="Name17" presStyleLbl="parChTrans1D3" presStyleIdx="1" presStyleCnt="5"/>
      <dgm:spPr/>
    </dgm:pt>
    <dgm:pt modelId="{C1B60F6E-E8BB-4E3C-BB9C-2E4D1B216095}" type="pres">
      <dgm:prSet presAssocID="{5503886D-0FB3-4230-BC37-7FE8665E73F9}" presName="hierRoot3" presStyleCnt="0"/>
      <dgm:spPr/>
    </dgm:pt>
    <dgm:pt modelId="{7E5D0D73-B983-4D72-982E-5ED33AC2D6EC}" type="pres">
      <dgm:prSet presAssocID="{5503886D-0FB3-4230-BC37-7FE8665E73F9}" presName="composite3" presStyleCnt="0"/>
      <dgm:spPr/>
    </dgm:pt>
    <dgm:pt modelId="{47B29975-F1F6-435D-A01E-4D72126DB1F0}" type="pres">
      <dgm:prSet presAssocID="{5503886D-0FB3-4230-BC37-7FE8665E73F9}" presName="background3" presStyleLbl="node3" presStyleIdx="1" presStyleCnt="5"/>
      <dgm:spPr/>
    </dgm:pt>
    <dgm:pt modelId="{BB97DF6C-C471-416D-85C0-F8D2C52768DF}" type="pres">
      <dgm:prSet presAssocID="{5503886D-0FB3-4230-BC37-7FE8665E73F9}" presName="text3" presStyleLbl="fgAcc3" presStyleIdx="1" presStyleCnt="5">
        <dgm:presLayoutVars>
          <dgm:chPref val="3"/>
        </dgm:presLayoutVars>
      </dgm:prSet>
      <dgm:spPr/>
    </dgm:pt>
    <dgm:pt modelId="{448D1483-049B-44C2-882C-2FB21276F69C}" type="pres">
      <dgm:prSet presAssocID="{5503886D-0FB3-4230-BC37-7FE8665E73F9}" presName="hierChild4" presStyleCnt="0"/>
      <dgm:spPr/>
    </dgm:pt>
    <dgm:pt modelId="{57D91BA9-0FF2-459D-9565-6EFF5F3EBEEF}" type="pres">
      <dgm:prSet presAssocID="{E8D35171-8A24-4848-9D60-294109CF5D6E}" presName="Name23" presStyleLbl="parChTrans1D4" presStyleIdx="1" presStyleCnt="5"/>
      <dgm:spPr/>
    </dgm:pt>
    <dgm:pt modelId="{9A191F6F-79C6-47A0-89EB-948CDA315CC5}" type="pres">
      <dgm:prSet presAssocID="{2415D2CA-DB72-4332-BCB8-4AC745CC3907}" presName="hierRoot4" presStyleCnt="0"/>
      <dgm:spPr/>
    </dgm:pt>
    <dgm:pt modelId="{819BC8C7-CF63-4E17-806E-E845424D4CCE}" type="pres">
      <dgm:prSet presAssocID="{2415D2CA-DB72-4332-BCB8-4AC745CC3907}" presName="composite4" presStyleCnt="0"/>
      <dgm:spPr/>
    </dgm:pt>
    <dgm:pt modelId="{61434277-3203-414F-B851-8C1056A265D4}" type="pres">
      <dgm:prSet presAssocID="{2415D2CA-DB72-4332-BCB8-4AC745CC3907}" presName="background4" presStyleLbl="node4" presStyleIdx="1" presStyleCnt="5"/>
      <dgm:spPr/>
    </dgm:pt>
    <dgm:pt modelId="{ACE7BA95-71D0-478C-B3CF-84F86657AD33}" type="pres">
      <dgm:prSet presAssocID="{2415D2CA-DB72-4332-BCB8-4AC745CC3907}" presName="text4" presStyleLbl="fgAcc4" presStyleIdx="1" presStyleCnt="5">
        <dgm:presLayoutVars>
          <dgm:chPref val="3"/>
        </dgm:presLayoutVars>
      </dgm:prSet>
      <dgm:spPr/>
    </dgm:pt>
    <dgm:pt modelId="{E7EA8A65-40A3-4BDE-AF52-0BEAF20D9B04}" type="pres">
      <dgm:prSet presAssocID="{2415D2CA-DB72-4332-BCB8-4AC745CC3907}" presName="hierChild5" presStyleCnt="0"/>
      <dgm:spPr/>
    </dgm:pt>
    <dgm:pt modelId="{44800F93-7FEB-4D11-9E08-4EF8E76130EF}" type="pres">
      <dgm:prSet presAssocID="{714D9BD3-1168-4B97-976B-6183B3C95E8D}" presName="Name10" presStyleLbl="parChTrans1D2" presStyleIdx="2" presStyleCnt="5"/>
      <dgm:spPr/>
    </dgm:pt>
    <dgm:pt modelId="{8D0D8006-BF82-455A-93AD-3BAB7236909B}" type="pres">
      <dgm:prSet presAssocID="{3E7E578D-71BF-4033-AEDF-538DACB9A7BD}" presName="hierRoot2" presStyleCnt="0"/>
      <dgm:spPr/>
    </dgm:pt>
    <dgm:pt modelId="{0242CCD9-EF68-4DBD-89D2-5273D937590B}" type="pres">
      <dgm:prSet presAssocID="{3E7E578D-71BF-4033-AEDF-538DACB9A7BD}" presName="composite2" presStyleCnt="0"/>
      <dgm:spPr/>
    </dgm:pt>
    <dgm:pt modelId="{67453801-F7AF-4FE3-8DDC-46CAB0B75930}" type="pres">
      <dgm:prSet presAssocID="{3E7E578D-71BF-4033-AEDF-538DACB9A7BD}" presName="background2" presStyleLbl="node2" presStyleIdx="2" presStyleCnt="5"/>
      <dgm:spPr/>
    </dgm:pt>
    <dgm:pt modelId="{8AD9F311-FCAF-4231-B724-03AC909D147B}" type="pres">
      <dgm:prSet presAssocID="{3E7E578D-71BF-4033-AEDF-538DACB9A7BD}" presName="text2" presStyleLbl="fgAcc2" presStyleIdx="2" presStyleCnt="5">
        <dgm:presLayoutVars>
          <dgm:chPref val="3"/>
        </dgm:presLayoutVars>
      </dgm:prSet>
      <dgm:spPr/>
    </dgm:pt>
    <dgm:pt modelId="{DE6AE30B-D08C-4D63-A190-20FA12FE2AC4}" type="pres">
      <dgm:prSet presAssocID="{3E7E578D-71BF-4033-AEDF-538DACB9A7BD}" presName="hierChild3" presStyleCnt="0"/>
      <dgm:spPr/>
    </dgm:pt>
    <dgm:pt modelId="{522CDBA0-1444-47EC-9AFC-8705F1D7027C}" type="pres">
      <dgm:prSet presAssocID="{85EB4CF2-4B1E-402E-945A-FFB79AE34971}" presName="Name17" presStyleLbl="parChTrans1D3" presStyleIdx="2" presStyleCnt="5"/>
      <dgm:spPr/>
    </dgm:pt>
    <dgm:pt modelId="{4F6ABD36-43DB-4D5F-ADF6-3DE73F36D613}" type="pres">
      <dgm:prSet presAssocID="{96FE7D84-39C7-47FE-BE3C-683B9B59F32C}" presName="hierRoot3" presStyleCnt="0"/>
      <dgm:spPr/>
    </dgm:pt>
    <dgm:pt modelId="{CACFD752-7DE9-4159-81EA-B1A2C916EAC3}" type="pres">
      <dgm:prSet presAssocID="{96FE7D84-39C7-47FE-BE3C-683B9B59F32C}" presName="composite3" presStyleCnt="0"/>
      <dgm:spPr/>
    </dgm:pt>
    <dgm:pt modelId="{EF116371-0EC2-4F74-8930-D6E9238AB3F5}" type="pres">
      <dgm:prSet presAssocID="{96FE7D84-39C7-47FE-BE3C-683B9B59F32C}" presName="background3" presStyleLbl="node3" presStyleIdx="2" presStyleCnt="5"/>
      <dgm:spPr/>
    </dgm:pt>
    <dgm:pt modelId="{C25C136D-65F0-4681-B304-484EADE29110}" type="pres">
      <dgm:prSet presAssocID="{96FE7D84-39C7-47FE-BE3C-683B9B59F32C}" presName="text3" presStyleLbl="fgAcc3" presStyleIdx="2" presStyleCnt="5">
        <dgm:presLayoutVars>
          <dgm:chPref val="3"/>
        </dgm:presLayoutVars>
      </dgm:prSet>
      <dgm:spPr/>
    </dgm:pt>
    <dgm:pt modelId="{FC676DE3-2C3A-43E5-8E8B-3CD0DB3B2238}" type="pres">
      <dgm:prSet presAssocID="{96FE7D84-39C7-47FE-BE3C-683B9B59F32C}" presName="hierChild4" presStyleCnt="0"/>
      <dgm:spPr/>
    </dgm:pt>
    <dgm:pt modelId="{26864E11-A206-4217-A641-F54185922B59}" type="pres">
      <dgm:prSet presAssocID="{353C4DF6-F4F7-469F-B44C-4F5722F039DB}" presName="Name23" presStyleLbl="parChTrans1D4" presStyleIdx="2" presStyleCnt="5"/>
      <dgm:spPr/>
    </dgm:pt>
    <dgm:pt modelId="{74B41B86-1AF8-4B04-B9DC-7E1D5AB6EF54}" type="pres">
      <dgm:prSet presAssocID="{FA1334E6-ECBC-43EC-9631-039FDB71B270}" presName="hierRoot4" presStyleCnt="0"/>
      <dgm:spPr/>
    </dgm:pt>
    <dgm:pt modelId="{20FBDDEF-2B7D-432C-A8A2-0FFA83B7115C}" type="pres">
      <dgm:prSet presAssocID="{FA1334E6-ECBC-43EC-9631-039FDB71B270}" presName="composite4" presStyleCnt="0"/>
      <dgm:spPr/>
    </dgm:pt>
    <dgm:pt modelId="{C4B4EE11-9E70-45FB-BD25-544C1E8F1B99}" type="pres">
      <dgm:prSet presAssocID="{FA1334E6-ECBC-43EC-9631-039FDB71B270}" presName="background4" presStyleLbl="node4" presStyleIdx="2" presStyleCnt="5"/>
      <dgm:spPr/>
    </dgm:pt>
    <dgm:pt modelId="{3A1B789E-FD1A-4DFE-83A6-F96169EC5003}" type="pres">
      <dgm:prSet presAssocID="{FA1334E6-ECBC-43EC-9631-039FDB71B270}" presName="text4" presStyleLbl="fgAcc4" presStyleIdx="2" presStyleCnt="5">
        <dgm:presLayoutVars>
          <dgm:chPref val="3"/>
        </dgm:presLayoutVars>
      </dgm:prSet>
      <dgm:spPr/>
    </dgm:pt>
    <dgm:pt modelId="{F7FD5FFA-1A7A-4A66-AFE2-5A5D65F98FAB}" type="pres">
      <dgm:prSet presAssocID="{FA1334E6-ECBC-43EC-9631-039FDB71B270}" presName="hierChild5" presStyleCnt="0"/>
      <dgm:spPr/>
    </dgm:pt>
    <dgm:pt modelId="{CAA690DC-2B62-4032-AEA8-25675CEB08E3}" type="pres">
      <dgm:prSet presAssocID="{38501405-0EC6-4FDA-9A06-9520316F8442}" presName="Name10" presStyleLbl="parChTrans1D2" presStyleIdx="3" presStyleCnt="5"/>
      <dgm:spPr/>
    </dgm:pt>
    <dgm:pt modelId="{88D4E400-059F-4639-A1AC-991DBC796B7E}" type="pres">
      <dgm:prSet presAssocID="{04E7BA9C-B934-4EFE-9813-867481BC2B81}" presName="hierRoot2" presStyleCnt="0"/>
      <dgm:spPr/>
    </dgm:pt>
    <dgm:pt modelId="{BB48EF97-9B05-4873-867E-609CE0C29AC3}" type="pres">
      <dgm:prSet presAssocID="{04E7BA9C-B934-4EFE-9813-867481BC2B81}" presName="composite2" presStyleCnt="0"/>
      <dgm:spPr/>
    </dgm:pt>
    <dgm:pt modelId="{797579A6-A2AB-4516-B19A-FCF9BAFBD767}" type="pres">
      <dgm:prSet presAssocID="{04E7BA9C-B934-4EFE-9813-867481BC2B81}" presName="background2" presStyleLbl="node2" presStyleIdx="3" presStyleCnt="5"/>
      <dgm:spPr/>
    </dgm:pt>
    <dgm:pt modelId="{0B82E391-7906-4000-89E7-3E2D80BC8A54}" type="pres">
      <dgm:prSet presAssocID="{04E7BA9C-B934-4EFE-9813-867481BC2B81}" presName="text2" presStyleLbl="fgAcc2" presStyleIdx="3" presStyleCnt="5">
        <dgm:presLayoutVars>
          <dgm:chPref val="3"/>
        </dgm:presLayoutVars>
      </dgm:prSet>
      <dgm:spPr/>
    </dgm:pt>
    <dgm:pt modelId="{47C7B936-3E32-49DA-B4CB-7A9762F4237F}" type="pres">
      <dgm:prSet presAssocID="{04E7BA9C-B934-4EFE-9813-867481BC2B81}" presName="hierChild3" presStyleCnt="0"/>
      <dgm:spPr/>
    </dgm:pt>
    <dgm:pt modelId="{DEE0DAA6-F9D6-4697-8784-A06AB109C663}" type="pres">
      <dgm:prSet presAssocID="{97699324-0FFC-45B8-A7F0-75453A21F364}" presName="Name17" presStyleLbl="parChTrans1D3" presStyleIdx="3" presStyleCnt="5"/>
      <dgm:spPr/>
    </dgm:pt>
    <dgm:pt modelId="{9F99CF7A-6944-444C-BBB5-EEAFF7EBC002}" type="pres">
      <dgm:prSet presAssocID="{2B7D1FA9-FFB4-493B-B67D-F727E057362B}" presName="hierRoot3" presStyleCnt="0"/>
      <dgm:spPr/>
    </dgm:pt>
    <dgm:pt modelId="{F6DF99B9-D272-42E0-98F9-6367DB791456}" type="pres">
      <dgm:prSet presAssocID="{2B7D1FA9-FFB4-493B-B67D-F727E057362B}" presName="composite3" presStyleCnt="0"/>
      <dgm:spPr/>
    </dgm:pt>
    <dgm:pt modelId="{73534605-5A1D-4942-B56B-E8820DE0EF33}" type="pres">
      <dgm:prSet presAssocID="{2B7D1FA9-FFB4-493B-B67D-F727E057362B}" presName="background3" presStyleLbl="node3" presStyleIdx="3" presStyleCnt="5"/>
      <dgm:spPr/>
    </dgm:pt>
    <dgm:pt modelId="{E71714A5-B900-415F-B90C-8D2F497FA778}" type="pres">
      <dgm:prSet presAssocID="{2B7D1FA9-FFB4-493B-B67D-F727E057362B}" presName="text3" presStyleLbl="fgAcc3" presStyleIdx="3" presStyleCnt="5">
        <dgm:presLayoutVars>
          <dgm:chPref val="3"/>
        </dgm:presLayoutVars>
      </dgm:prSet>
      <dgm:spPr/>
    </dgm:pt>
    <dgm:pt modelId="{FB8B3C23-2BB9-475B-A930-6A53CF2FAAEC}" type="pres">
      <dgm:prSet presAssocID="{2B7D1FA9-FFB4-493B-B67D-F727E057362B}" presName="hierChild4" presStyleCnt="0"/>
      <dgm:spPr/>
    </dgm:pt>
    <dgm:pt modelId="{8BF8AD11-2854-47B0-B667-CEEA664EFEAD}" type="pres">
      <dgm:prSet presAssocID="{7A2557E4-6926-4465-947B-24AD82C3F5A8}" presName="Name23" presStyleLbl="parChTrans1D4" presStyleIdx="3" presStyleCnt="5"/>
      <dgm:spPr/>
    </dgm:pt>
    <dgm:pt modelId="{B8C501DF-5859-4D5C-BCBB-123759E6354F}" type="pres">
      <dgm:prSet presAssocID="{EF97A8A9-4D7D-4CE4-9FF5-2D5A77815AE7}" presName="hierRoot4" presStyleCnt="0"/>
      <dgm:spPr/>
    </dgm:pt>
    <dgm:pt modelId="{21EEEEF2-92AA-4D57-B0A6-F014A1272AB1}" type="pres">
      <dgm:prSet presAssocID="{EF97A8A9-4D7D-4CE4-9FF5-2D5A77815AE7}" presName="composite4" presStyleCnt="0"/>
      <dgm:spPr/>
    </dgm:pt>
    <dgm:pt modelId="{9D1BCDFE-6228-479A-B6C3-7C72691268B3}" type="pres">
      <dgm:prSet presAssocID="{EF97A8A9-4D7D-4CE4-9FF5-2D5A77815AE7}" presName="background4" presStyleLbl="node4" presStyleIdx="3" presStyleCnt="5"/>
      <dgm:spPr/>
    </dgm:pt>
    <dgm:pt modelId="{4AE70624-E584-4863-9E49-278C5EC89927}" type="pres">
      <dgm:prSet presAssocID="{EF97A8A9-4D7D-4CE4-9FF5-2D5A77815AE7}" presName="text4" presStyleLbl="fgAcc4" presStyleIdx="3" presStyleCnt="5">
        <dgm:presLayoutVars>
          <dgm:chPref val="3"/>
        </dgm:presLayoutVars>
      </dgm:prSet>
      <dgm:spPr/>
    </dgm:pt>
    <dgm:pt modelId="{0870FB82-5232-4DA7-B0F1-83584B3BF9F2}" type="pres">
      <dgm:prSet presAssocID="{EF97A8A9-4D7D-4CE4-9FF5-2D5A77815AE7}" presName="hierChild5" presStyleCnt="0"/>
      <dgm:spPr/>
    </dgm:pt>
    <dgm:pt modelId="{BAF79D9F-B874-46A6-9318-91B781FFB42A}" type="pres">
      <dgm:prSet presAssocID="{5AE92C03-3918-466A-BFB9-6FFE73049BDA}" presName="Name10" presStyleLbl="parChTrans1D2" presStyleIdx="4" presStyleCnt="5"/>
      <dgm:spPr/>
    </dgm:pt>
    <dgm:pt modelId="{866BB14E-646B-4CAE-84D0-F547FA5D1C89}" type="pres">
      <dgm:prSet presAssocID="{FF795908-9759-4179-88B6-16D2EE26A2DF}" presName="hierRoot2" presStyleCnt="0"/>
      <dgm:spPr/>
    </dgm:pt>
    <dgm:pt modelId="{2C706297-1FF5-4422-AC00-8D73F5D82D73}" type="pres">
      <dgm:prSet presAssocID="{FF795908-9759-4179-88B6-16D2EE26A2DF}" presName="composite2" presStyleCnt="0"/>
      <dgm:spPr/>
    </dgm:pt>
    <dgm:pt modelId="{61601DAF-FAEA-46BC-8F3C-7F4DC4EAFB3E}" type="pres">
      <dgm:prSet presAssocID="{FF795908-9759-4179-88B6-16D2EE26A2DF}" presName="background2" presStyleLbl="node2" presStyleIdx="4" presStyleCnt="5"/>
      <dgm:spPr/>
    </dgm:pt>
    <dgm:pt modelId="{31523EFC-FD02-4381-8721-45ED01F5C87A}" type="pres">
      <dgm:prSet presAssocID="{FF795908-9759-4179-88B6-16D2EE26A2DF}" presName="text2" presStyleLbl="fgAcc2" presStyleIdx="4" presStyleCnt="5">
        <dgm:presLayoutVars>
          <dgm:chPref val="3"/>
        </dgm:presLayoutVars>
      </dgm:prSet>
      <dgm:spPr/>
    </dgm:pt>
    <dgm:pt modelId="{650F99A3-9A30-4AB2-BF72-2D36EDD81232}" type="pres">
      <dgm:prSet presAssocID="{FF795908-9759-4179-88B6-16D2EE26A2DF}" presName="hierChild3" presStyleCnt="0"/>
      <dgm:spPr/>
    </dgm:pt>
    <dgm:pt modelId="{6EF523AC-0311-4A0D-BE1E-D8EC7608902F}" type="pres">
      <dgm:prSet presAssocID="{FA07DD66-509B-4C34-BF04-456CBB3D303A}" presName="Name17" presStyleLbl="parChTrans1D3" presStyleIdx="4" presStyleCnt="5"/>
      <dgm:spPr/>
    </dgm:pt>
    <dgm:pt modelId="{9401A480-25A7-45BE-87F4-79A6E82CF756}" type="pres">
      <dgm:prSet presAssocID="{4B1EB911-A06D-49E9-865F-89274159C82D}" presName="hierRoot3" presStyleCnt="0"/>
      <dgm:spPr/>
    </dgm:pt>
    <dgm:pt modelId="{36D4DDF2-7A86-4185-9843-8B0309B5E3DF}" type="pres">
      <dgm:prSet presAssocID="{4B1EB911-A06D-49E9-865F-89274159C82D}" presName="composite3" presStyleCnt="0"/>
      <dgm:spPr/>
    </dgm:pt>
    <dgm:pt modelId="{3CFFD9BE-295F-43C1-B31E-BADBA1DA2737}" type="pres">
      <dgm:prSet presAssocID="{4B1EB911-A06D-49E9-865F-89274159C82D}" presName="background3" presStyleLbl="node3" presStyleIdx="4" presStyleCnt="5"/>
      <dgm:spPr/>
    </dgm:pt>
    <dgm:pt modelId="{1A5CFCF1-43F8-438D-BF9D-FE59E2AAFF3D}" type="pres">
      <dgm:prSet presAssocID="{4B1EB911-A06D-49E9-865F-89274159C82D}" presName="text3" presStyleLbl="fgAcc3" presStyleIdx="4" presStyleCnt="5">
        <dgm:presLayoutVars>
          <dgm:chPref val="3"/>
        </dgm:presLayoutVars>
      </dgm:prSet>
      <dgm:spPr/>
    </dgm:pt>
    <dgm:pt modelId="{A7F32628-A8F4-4FDF-8E23-1CF80F802222}" type="pres">
      <dgm:prSet presAssocID="{4B1EB911-A06D-49E9-865F-89274159C82D}" presName="hierChild4" presStyleCnt="0"/>
      <dgm:spPr/>
    </dgm:pt>
    <dgm:pt modelId="{4666AE59-F569-4B2A-984C-7D470127C2C6}" type="pres">
      <dgm:prSet presAssocID="{8F731D93-D393-400C-8B0A-44D2A3847812}" presName="Name23" presStyleLbl="parChTrans1D4" presStyleIdx="4" presStyleCnt="5"/>
      <dgm:spPr/>
    </dgm:pt>
    <dgm:pt modelId="{511CC77B-8672-47BA-B4C2-02B60BA3212A}" type="pres">
      <dgm:prSet presAssocID="{A7A0BC2D-9B55-466B-9E75-CD4E13A8BC41}" presName="hierRoot4" presStyleCnt="0"/>
      <dgm:spPr/>
    </dgm:pt>
    <dgm:pt modelId="{B9CC7EDF-BC4B-4BBB-9FEF-5D360E617288}" type="pres">
      <dgm:prSet presAssocID="{A7A0BC2D-9B55-466B-9E75-CD4E13A8BC41}" presName="composite4" presStyleCnt="0"/>
      <dgm:spPr/>
    </dgm:pt>
    <dgm:pt modelId="{7B03784A-0807-494B-B8F6-147683C409F8}" type="pres">
      <dgm:prSet presAssocID="{A7A0BC2D-9B55-466B-9E75-CD4E13A8BC41}" presName="background4" presStyleLbl="node4" presStyleIdx="4" presStyleCnt="5"/>
      <dgm:spPr/>
    </dgm:pt>
    <dgm:pt modelId="{1348C136-AC74-441E-82A3-B223EA5AFE56}" type="pres">
      <dgm:prSet presAssocID="{A7A0BC2D-9B55-466B-9E75-CD4E13A8BC41}" presName="text4" presStyleLbl="fgAcc4" presStyleIdx="4" presStyleCnt="5">
        <dgm:presLayoutVars>
          <dgm:chPref val="3"/>
        </dgm:presLayoutVars>
      </dgm:prSet>
      <dgm:spPr/>
    </dgm:pt>
    <dgm:pt modelId="{A8FB7DED-5671-46AD-AC0F-3281A98F6102}" type="pres">
      <dgm:prSet presAssocID="{A7A0BC2D-9B55-466B-9E75-CD4E13A8BC41}" presName="hierChild5" presStyleCnt="0"/>
      <dgm:spPr/>
    </dgm:pt>
  </dgm:ptLst>
  <dgm:cxnLst>
    <dgm:cxn modelId="{75B66A02-6898-45D4-BE9E-6F3AA6CB1AF8}" type="presOf" srcId="{821910DC-1095-40EE-BA30-E1C32360EF8C}" destId="{1912786B-5138-452C-8ECD-B465270EDA74}" srcOrd="0" destOrd="0" presId="urn:microsoft.com/office/officeart/2005/8/layout/hierarchy1"/>
    <dgm:cxn modelId="{7EF94912-24B3-42F7-A6FF-BD62FDE8C883}" type="presOf" srcId="{A7A0BC2D-9B55-466B-9E75-CD4E13A8BC41}" destId="{1348C136-AC74-441E-82A3-B223EA5AFE56}" srcOrd="0" destOrd="0" presId="urn:microsoft.com/office/officeart/2005/8/layout/hierarchy1"/>
    <dgm:cxn modelId="{BF488516-DAC4-4E3D-A90E-C5234C8CCE8A}" type="presOf" srcId="{2415D2CA-DB72-4332-BCB8-4AC745CC3907}" destId="{ACE7BA95-71D0-478C-B3CF-84F86657AD33}" srcOrd="0" destOrd="0" presId="urn:microsoft.com/office/officeart/2005/8/layout/hierarchy1"/>
    <dgm:cxn modelId="{2AEAD41D-703C-48EF-95F4-6CC40FD61831}" srcId="{4B1EB911-A06D-49E9-865F-89274159C82D}" destId="{A7A0BC2D-9B55-466B-9E75-CD4E13A8BC41}" srcOrd="0" destOrd="0" parTransId="{8F731D93-D393-400C-8B0A-44D2A3847812}" sibTransId="{A7A4743B-3B2B-4128-BFC9-4B26D2910CB6}"/>
    <dgm:cxn modelId="{6DF6FA2A-9BE3-4EDC-B4CA-6C46C539A8AC}" srcId="{91732AB1-EDB4-4A91-99BE-A9A4C36F3F83}" destId="{523063EA-96F5-478A-96F1-438684F80D75}" srcOrd="0" destOrd="0" parTransId="{0C392003-48C0-4519-9DA0-3BFF2DA0E69B}" sibTransId="{1B329C65-356F-4D20-89E9-215645C94E70}"/>
    <dgm:cxn modelId="{93F4AE30-6D4F-4240-BAAE-71D8AA4D881A}" type="presOf" srcId="{8F731D93-D393-400C-8B0A-44D2A3847812}" destId="{4666AE59-F569-4B2A-984C-7D470127C2C6}" srcOrd="0" destOrd="0" presId="urn:microsoft.com/office/officeart/2005/8/layout/hierarchy1"/>
    <dgm:cxn modelId="{E8AF7A39-A0BF-475B-B7E1-8049FFE31982}" type="presOf" srcId="{BE4B106D-4565-4317-B557-C4442B159EE3}" destId="{013ADBE2-5FF6-426F-B3B4-6D1AAF310B15}" srcOrd="0" destOrd="0" presId="urn:microsoft.com/office/officeart/2005/8/layout/hierarchy1"/>
    <dgm:cxn modelId="{1B68DF3D-DE3C-4FC1-9B8A-04D157EBCE1A}" type="presOf" srcId="{E8D35171-8A24-4848-9D60-294109CF5D6E}" destId="{57D91BA9-0FF2-459D-9565-6EFF5F3EBEEF}" srcOrd="0" destOrd="0" presId="urn:microsoft.com/office/officeart/2005/8/layout/hierarchy1"/>
    <dgm:cxn modelId="{AE80473F-7C66-4149-930A-3DB62AB7D212}" srcId="{5503886D-0FB3-4230-BC37-7FE8665E73F9}" destId="{2415D2CA-DB72-4332-BCB8-4AC745CC3907}" srcOrd="0" destOrd="0" parTransId="{E8D35171-8A24-4848-9D60-294109CF5D6E}" sibTransId="{0D318A1C-F9D6-4D3E-AFDC-1BDD1ECCA18A}"/>
    <dgm:cxn modelId="{ACB31E60-3B14-41F3-9E08-019147CE2C33}" srcId="{04E7BA9C-B934-4EFE-9813-867481BC2B81}" destId="{2B7D1FA9-FFB4-493B-B67D-F727E057362B}" srcOrd="0" destOrd="0" parTransId="{97699324-0FFC-45B8-A7F0-75453A21F364}" sibTransId="{12EE479C-E630-4870-B464-F5C5E33B8D80}"/>
    <dgm:cxn modelId="{F9031943-D508-45F4-8734-6A04C11D5166}" type="presOf" srcId="{EF97A8A9-4D7D-4CE4-9FF5-2D5A77815AE7}" destId="{4AE70624-E584-4863-9E49-278C5EC89927}" srcOrd="0" destOrd="0" presId="urn:microsoft.com/office/officeart/2005/8/layout/hierarchy1"/>
    <dgm:cxn modelId="{08AFDA69-A9AB-406C-83DB-BB0F687D7C94}" srcId="{523063EA-96F5-478A-96F1-438684F80D75}" destId="{3E7E578D-71BF-4033-AEDF-538DACB9A7BD}" srcOrd="2" destOrd="0" parTransId="{714D9BD3-1168-4B97-976B-6183B3C95E8D}" sibTransId="{3D5B9E50-8874-4A6A-91DA-9641486189C5}"/>
    <dgm:cxn modelId="{4F20D26A-5599-43FD-B9A6-12A79A441C72}" type="presOf" srcId="{5503886D-0FB3-4230-BC37-7FE8665E73F9}" destId="{BB97DF6C-C471-416D-85C0-F8D2C52768DF}" srcOrd="0" destOrd="0" presId="urn:microsoft.com/office/officeart/2005/8/layout/hierarchy1"/>
    <dgm:cxn modelId="{BDE6594E-0DF4-460C-8C51-5C4F55F30F57}" srcId="{96FE7D84-39C7-47FE-BE3C-683B9B59F32C}" destId="{FA1334E6-ECBC-43EC-9631-039FDB71B270}" srcOrd="0" destOrd="0" parTransId="{353C4DF6-F4F7-469F-B44C-4F5722F039DB}" sibTransId="{63320F21-F98B-4314-951A-A283D0DBB4BC}"/>
    <dgm:cxn modelId="{32CF066F-0007-497A-B5B9-E5163DE5FD41}" srcId="{523063EA-96F5-478A-96F1-438684F80D75}" destId="{4EA9DC49-B996-4FBE-8B3F-B5483B49A7B0}" srcOrd="0" destOrd="0" parTransId="{0FCE23D7-403B-44CF-A9A3-826596C6A4FC}" sibTransId="{3604C88F-D56D-4BE2-AFC5-AA477D955E2C}"/>
    <dgm:cxn modelId="{A562F871-E84F-4F94-AF93-5007D061E848}" type="presOf" srcId="{0FCE23D7-403B-44CF-A9A3-826596C6A4FC}" destId="{79FD88F8-1604-424D-8937-35842A402FB0}" srcOrd="0" destOrd="0" presId="urn:microsoft.com/office/officeart/2005/8/layout/hierarchy1"/>
    <dgm:cxn modelId="{EB2E1353-27EA-4537-BE7F-87EC09846E0C}" type="presOf" srcId="{BF824652-6741-4B78-82B6-BCFB4A5E541D}" destId="{6EF0D969-19EB-4AEF-B858-3B3BA7B1EF31}" srcOrd="0" destOrd="0" presId="urn:microsoft.com/office/officeart/2005/8/layout/hierarchy1"/>
    <dgm:cxn modelId="{B767A453-F08F-4ABF-B410-CF4E5C03DD2F}" type="presOf" srcId="{93CD731D-475B-4FE6-8F76-AA56AF4D798C}" destId="{D35FE1BA-8408-40AD-9FEA-2128FC4362BA}" srcOrd="0" destOrd="0" presId="urn:microsoft.com/office/officeart/2005/8/layout/hierarchy1"/>
    <dgm:cxn modelId="{74D88A75-EA54-4E74-BA7B-1914DAD1C967}" type="presOf" srcId="{353C4DF6-F4F7-469F-B44C-4F5722F039DB}" destId="{26864E11-A206-4217-A641-F54185922B59}" srcOrd="0" destOrd="0" presId="urn:microsoft.com/office/officeart/2005/8/layout/hierarchy1"/>
    <dgm:cxn modelId="{4A26B756-B51B-4E0A-A424-57425C4A9592}" type="presOf" srcId="{3E7E578D-71BF-4033-AEDF-538DACB9A7BD}" destId="{8AD9F311-FCAF-4231-B724-03AC909D147B}" srcOrd="0" destOrd="0" presId="urn:microsoft.com/office/officeart/2005/8/layout/hierarchy1"/>
    <dgm:cxn modelId="{2877C157-C443-49FD-9DE3-F62417C32326}" srcId="{523063EA-96F5-478A-96F1-438684F80D75}" destId="{FF795908-9759-4179-88B6-16D2EE26A2DF}" srcOrd="4" destOrd="0" parTransId="{5AE92C03-3918-466A-BFB9-6FFE73049BDA}" sibTransId="{8089E940-F5C1-4365-9D32-ECCF5277BAC6}"/>
    <dgm:cxn modelId="{04A2035A-78A6-4783-A995-CA3398F3F2FD}" type="presOf" srcId="{FF795908-9759-4179-88B6-16D2EE26A2DF}" destId="{31523EFC-FD02-4381-8721-45ED01F5C87A}" srcOrd="0" destOrd="0" presId="urn:microsoft.com/office/officeart/2005/8/layout/hierarchy1"/>
    <dgm:cxn modelId="{8B7A2C7F-E35F-437E-A192-EBC7473702CB}" type="presOf" srcId="{FA1334E6-ECBC-43EC-9631-039FDB71B270}" destId="{3A1B789E-FD1A-4DFE-83A6-F96169EC5003}" srcOrd="0" destOrd="0" presId="urn:microsoft.com/office/officeart/2005/8/layout/hierarchy1"/>
    <dgm:cxn modelId="{F535CF81-56CE-4E9D-A040-E1F6C436C9B4}" type="presOf" srcId="{CC04BE10-5470-47FD-A084-85DEF827929F}" destId="{99D9896D-2496-41D3-8865-A9258203A4FA}" srcOrd="0" destOrd="0" presId="urn:microsoft.com/office/officeart/2005/8/layout/hierarchy1"/>
    <dgm:cxn modelId="{28241F84-325F-4800-AACE-3535E85C0BB0}" type="presOf" srcId="{4B1EB911-A06D-49E9-865F-89274159C82D}" destId="{1A5CFCF1-43F8-438D-BF9D-FE59E2AAFF3D}" srcOrd="0" destOrd="0" presId="urn:microsoft.com/office/officeart/2005/8/layout/hierarchy1"/>
    <dgm:cxn modelId="{2A9E9588-FE40-450A-9A78-D71F171CD4A2}" srcId="{2B7D1FA9-FFB4-493B-B67D-F727E057362B}" destId="{EF97A8A9-4D7D-4CE4-9FF5-2D5A77815AE7}" srcOrd="0" destOrd="0" parTransId="{7A2557E4-6926-4465-947B-24AD82C3F5A8}" sibTransId="{507F14A2-1E80-4E07-8405-F8999BBAAE98}"/>
    <dgm:cxn modelId="{2B46CA8C-5B0D-4C78-BE98-5C08EF3039FC}" type="presOf" srcId="{5AE92C03-3918-466A-BFB9-6FFE73049BDA}" destId="{BAF79D9F-B874-46A6-9318-91B781FFB42A}" srcOrd="0" destOrd="0" presId="urn:microsoft.com/office/officeart/2005/8/layout/hierarchy1"/>
    <dgm:cxn modelId="{284E0C99-EF05-438C-8790-31EE13E3C24F}" type="presOf" srcId="{04E7BA9C-B934-4EFE-9813-867481BC2B81}" destId="{0B82E391-7906-4000-89E7-3E2D80BC8A54}" srcOrd="0" destOrd="0" presId="urn:microsoft.com/office/officeart/2005/8/layout/hierarchy1"/>
    <dgm:cxn modelId="{2747CF9B-D055-445F-B93A-3FEDBBE6287C}" type="presOf" srcId="{97699324-0FFC-45B8-A7F0-75453A21F364}" destId="{DEE0DAA6-F9D6-4697-8784-A06AB109C663}" srcOrd="0" destOrd="0" presId="urn:microsoft.com/office/officeart/2005/8/layout/hierarchy1"/>
    <dgm:cxn modelId="{A308D3AD-4D6B-44A3-A9CD-EDDD556B1508}" srcId="{3E7E578D-71BF-4033-AEDF-538DACB9A7BD}" destId="{96FE7D84-39C7-47FE-BE3C-683B9B59F32C}" srcOrd="0" destOrd="0" parTransId="{85EB4CF2-4B1E-402E-945A-FFB79AE34971}" sibTransId="{C7D0A14E-8345-4298-AC37-F831804E5C58}"/>
    <dgm:cxn modelId="{8BD512B8-796D-4335-BF76-D8D78994F4E0}" srcId="{523063EA-96F5-478A-96F1-438684F80D75}" destId="{04E7BA9C-B934-4EFE-9813-867481BC2B81}" srcOrd="3" destOrd="0" parTransId="{38501405-0EC6-4FDA-9A06-9520316F8442}" sibTransId="{6C822F51-F24F-4DE8-8B3C-BA86F4A50153}"/>
    <dgm:cxn modelId="{BD06A4BE-898A-4901-AFAE-A304C00F74A1}" type="presOf" srcId="{85EB4CF2-4B1E-402E-945A-FFB79AE34971}" destId="{522CDBA0-1444-47EC-9AFC-8705F1D7027C}" srcOrd="0" destOrd="0" presId="urn:microsoft.com/office/officeart/2005/8/layout/hierarchy1"/>
    <dgm:cxn modelId="{F33694C8-483A-4EC7-9722-30EFC2F70C22}" srcId="{BF824652-6741-4B78-82B6-BCFB4A5E541D}" destId="{5503886D-0FB3-4230-BC37-7FE8665E73F9}" srcOrd="0" destOrd="0" parTransId="{93CD731D-475B-4FE6-8F76-AA56AF4D798C}" sibTransId="{882C4B7B-3258-4D89-BD61-F8C0B9B0F1CD}"/>
    <dgm:cxn modelId="{FD176FCA-ADA1-428C-8298-49014D4A6D35}" type="presOf" srcId="{96FE7D84-39C7-47FE-BE3C-683B9B59F32C}" destId="{C25C136D-65F0-4681-B304-484EADE29110}" srcOrd="0" destOrd="0" presId="urn:microsoft.com/office/officeart/2005/8/layout/hierarchy1"/>
    <dgm:cxn modelId="{2ABCB1CD-64C1-4FE8-905B-C69A2FFA4ACF}" srcId="{523063EA-96F5-478A-96F1-438684F80D75}" destId="{BF824652-6741-4B78-82B6-BCFB4A5E541D}" srcOrd="1" destOrd="0" parTransId="{CC04BE10-5470-47FD-A084-85DEF827929F}" sibTransId="{E4B6AA0C-E234-4A4E-AF4F-005765DA75D9}"/>
    <dgm:cxn modelId="{0CECA9CE-5BC7-4C85-9BE2-D2FC4ADC6E01}" type="presOf" srcId="{FA07DD66-509B-4C34-BF04-456CBB3D303A}" destId="{6EF523AC-0311-4A0D-BE1E-D8EC7608902F}" srcOrd="0" destOrd="0" presId="urn:microsoft.com/office/officeart/2005/8/layout/hierarchy1"/>
    <dgm:cxn modelId="{40B94BCF-8105-4660-B440-058110E0379C}" type="presOf" srcId="{E1509D51-4ADD-453F-A1AB-284518F220F9}" destId="{7B141546-8A0D-4F46-84EE-F3870351345D}" srcOrd="0" destOrd="0" presId="urn:microsoft.com/office/officeart/2005/8/layout/hierarchy1"/>
    <dgm:cxn modelId="{3250C2D0-9B74-4114-A4C0-A0AFD8C0A2D8}" type="presOf" srcId="{2B7D1FA9-FFB4-493B-B67D-F727E057362B}" destId="{E71714A5-B900-415F-B90C-8D2F497FA778}" srcOrd="0" destOrd="0" presId="urn:microsoft.com/office/officeart/2005/8/layout/hierarchy1"/>
    <dgm:cxn modelId="{382DAED4-0DE8-4811-84D4-B77FB5D6B6FA}" srcId="{821910DC-1095-40EE-BA30-E1C32360EF8C}" destId="{E1509D51-4ADD-453F-A1AB-284518F220F9}" srcOrd="0" destOrd="0" parTransId="{409A3537-D325-4FE9-8246-7E3E5BED420D}" sibTransId="{089BE274-8C57-4AE4-B84F-569C5B7A2903}"/>
    <dgm:cxn modelId="{2A3566DC-EE3D-4BDF-BC7D-A89ABF15F837}" type="presOf" srcId="{714D9BD3-1168-4B97-976B-6183B3C95E8D}" destId="{44800F93-7FEB-4D11-9E08-4EF8E76130EF}" srcOrd="0" destOrd="0" presId="urn:microsoft.com/office/officeart/2005/8/layout/hierarchy1"/>
    <dgm:cxn modelId="{035179DD-6777-4336-BC79-124DB44A5E36}" type="presOf" srcId="{38501405-0EC6-4FDA-9A06-9520316F8442}" destId="{CAA690DC-2B62-4032-AEA8-25675CEB08E3}" srcOrd="0" destOrd="0" presId="urn:microsoft.com/office/officeart/2005/8/layout/hierarchy1"/>
    <dgm:cxn modelId="{88EADFE0-0CF5-456A-ADD3-80E670AC4FD9}" type="presOf" srcId="{4EA9DC49-B996-4FBE-8B3F-B5483B49A7B0}" destId="{80D8A7D8-3A8A-48A4-A3E5-38E79B89A2E3}" srcOrd="0" destOrd="0" presId="urn:microsoft.com/office/officeart/2005/8/layout/hierarchy1"/>
    <dgm:cxn modelId="{E18EA7E2-B7A8-4ADB-BB67-B6226598D5D0}" srcId="{4EA9DC49-B996-4FBE-8B3F-B5483B49A7B0}" destId="{821910DC-1095-40EE-BA30-E1C32360EF8C}" srcOrd="0" destOrd="0" parTransId="{BE4B106D-4565-4317-B557-C4442B159EE3}" sibTransId="{2BC93113-5B7D-4023-8247-83BF8DCC847D}"/>
    <dgm:cxn modelId="{8201A0E8-53CC-452A-8D74-CB7ECE1C64B4}" type="presOf" srcId="{7A2557E4-6926-4465-947B-24AD82C3F5A8}" destId="{8BF8AD11-2854-47B0-B667-CEEA664EFEAD}" srcOrd="0" destOrd="0" presId="urn:microsoft.com/office/officeart/2005/8/layout/hierarchy1"/>
    <dgm:cxn modelId="{F80BE1F1-F2BC-4AD5-97D6-6B99FD48138F}" type="presOf" srcId="{91732AB1-EDB4-4A91-99BE-A9A4C36F3F83}" destId="{576EEC12-0B4D-46AE-BEF6-E6CF21E7F54E}" srcOrd="0" destOrd="0" presId="urn:microsoft.com/office/officeart/2005/8/layout/hierarchy1"/>
    <dgm:cxn modelId="{4A124AF9-1F06-41A2-9BD1-13D226ADB6AB}" type="presOf" srcId="{523063EA-96F5-478A-96F1-438684F80D75}" destId="{756EC3C4-52B0-468A-9C22-CDAA1E0B5085}" srcOrd="0" destOrd="0" presId="urn:microsoft.com/office/officeart/2005/8/layout/hierarchy1"/>
    <dgm:cxn modelId="{27811CFC-E8B2-450E-98B3-233C9D24F062}" srcId="{FF795908-9759-4179-88B6-16D2EE26A2DF}" destId="{4B1EB911-A06D-49E9-865F-89274159C82D}" srcOrd="0" destOrd="0" parTransId="{FA07DD66-509B-4C34-BF04-456CBB3D303A}" sibTransId="{8D831BCA-A975-4A26-8267-229C300FA379}"/>
    <dgm:cxn modelId="{5C3BA2FE-0F2B-4E99-A694-5C88F3EA0DC3}" type="presOf" srcId="{409A3537-D325-4FE9-8246-7E3E5BED420D}" destId="{8BFF2AEA-4167-4DF9-A8B2-F8B3C3D767EF}" srcOrd="0" destOrd="0" presId="urn:microsoft.com/office/officeart/2005/8/layout/hierarchy1"/>
    <dgm:cxn modelId="{4ABD4746-BC4A-402A-BC02-5A4C2E2D8A4D}" type="presParOf" srcId="{576EEC12-0B4D-46AE-BEF6-E6CF21E7F54E}" destId="{CBDA45B5-F0FD-4390-9418-FBF89F687D08}" srcOrd="0" destOrd="0" presId="urn:microsoft.com/office/officeart/2005/8/layout/hierarchy1"/>
    <dgm:cxn modelId="{ABA994D1-327E-45D6-AFCA-245AD11D3EAF}" type="presParOf" srcId="{CBDA45B5-F0FD-4390-9418-FBF89F687D08}" destId="{F158876D-4308-48A1-9A49-51F7BD0440B0}" srcOrd="0" destOrd="0" presId="urn:microsoft.com/office/officeart/2005/8/layout/hierarchy1"/>
    <dgm:cxn modelId="{C6A1B744-AFD2-4DF6-A473-2BE5AA22FD88}" type="presParOf" srcId="{F158876D-4308-48A1-9A49-51F7BD0440B0}" destId="{C3437297-FC33-451C-B5D7-77061A76D070}" srcOrd="0" destOrd="0" presId="urn:microsoft.com/office/officeart/2005/8/layout/hierarchy1"/>
    <dgm:cxn modelId="{BE5E1CE1-E617-44EC-9C21-581A0A19B34C}" type="presParOf" srcId="{F158876D-4308-48A1-9A49-51F7BD0440B0}" destId="{756EC3C4-52B0-468A-9C22-CDAA1E0B5085}" srcOrd="1" destOrd="0" presId="urn:microsoft.com/office/officeart/2005/8/layout/hierarchy1"/>
    <dgm:cxn modelId="{472637F6-42A9-4632-B1D6-2DD2E8B7DA3E}" type="presParOf" srcId="{CBDA45B5-F0FD-4390-9418-FBF89F687D08}" destId="{F8D20D78-5D38-464A-ABB1-9B447F3263C4}" srcOrd="1" destOrd="0" presId="urn:microsoft.com/office/officeart/2005/8/layout/hierarchy1"/>
    <dgm:cxn modelId="{07CBFFEE-C564-4855-A24B-C4CA97654D9D}" type="presParOf" srcId="{F8D20D78-5D38-464A-ABB1-9B447F3263C4}" destId="{79FD88F8-1604-424D-8937-35842A402FB0}" srcOrd="0" destOrd="0" presId="urn:microsoft.com/office/officeart/2005/8/layout/hierarchy1"/>
    <dgm:cxn modelId="{0B84D7B9-A0ED-4E34-87C9-A7021E68474A}" type="presParOf" srcId="{F8D20D78-5D38-464A-ABB1-9B447F3263C4}" destId="{41AC03AC-31BE-417D-856A-F4DC413F230F}" srcOrd="1" destOrd="0" presId="urn:microsoft.com/office/officeart/2005/8/layout/hierarchy1"/>
    <dgm:cxn modelId="{FB775355-7D96-40AD-BA18-5BDD4678438A}" type="presParOf" srcId="{41AC03AC-31BE-417D-856A-F4DC413F230F}" destId="{8C92562B-4F57-4DCB-A713-8EFFF00DB198}" srcOrd="0" destOrd="0" presId="urn:microsoft.com/office/officeart/2005/8/layout/hierarchy1"/>
    <dgm:cxn modelId="{F7AD16B1-F317-4FE3-89A2-5DEE00C9B8A3}" type="presParOf" srcId="{8C92562B-4F57-4DCB-A713-8EFFF00DB198}" destId="{D163793F-E3D0-4AED-8996-E042F76E2659}" srcOrd="0" destOrd="0" presId="urn:microsoft.com/office/officeart/2005/8/layout/hierarchy1"/>
    <dgm:cxn modelId="{5FF79E4B-8F8A-4EE4-9FE5-1E40671CF4D4}" type="presParOf" srcId="{8C92562B-4F57-4DCB-A713-8EFFF00DB198}" destId="{80D8A7D8-3A8A-48A4-A3E5-38E79B89A2E3}" srcOrd="1" destOrd="0" presId="urn:microsoft.com/office/officeart/2005/8/layout/hierarchy1"/>
    <dgm:cxn modelId="{28F98E13-6284-49DF-BBF2-FB6C7A6D377D}" type="presParOf" srcId="{41AC03AC-31BE-417D-856A-F4DC413F230F}" destId="{733D6988-AA98-42FA-BF3F-9A4DE15441CB}" srcOrd="1" destOrd="0" presId="urn:microsoft.com/office/officeart/2005/8/layout/hierarchy1"/>
    <dgm:cxn modelId="{C16FC7A6-E229-4AF7-8F4E-7A3B8378C93F}" type="presParOf" srcId="{733D6988-AA98-42FA-BF3F-9A4DE15441CB}" destId="{013ADBE2-5FF6-426F-B3B4-6D1AAF310B15}" srcOrd="0" destOrd="0" presId="urn:microsoft.com/office/officeart/2005/8/layout/hierarchy1"/>
    <dgm:cxn modelId="{09146DD9-DAAD-4040-8CCF-3C7EC0FD0A3E}" type="presParOf" srcId="{733D6988-AA98-42FA-BF3F-9A4DE15441CB}" destId="{7184A4CC-5221-4A57-8FC2-19FA848A184C}" srcOrd="1" destOrd="0" presId="urn:microsoft.com/office/officeart/2005/8/layout/hierarchy1"/>
    <dgm:cxn modelId="{99128E7E-1BD1-4C4A-9AEB-D7F7DDDB8ED5}" type="presParOf" srcId="{7184A4CC-5221-4A57-8FC2-19FA848A184C}" destId="{B7F35395-ABFE-4DAC-ACD4-18F14F4FE294}" srcOrd="0" destOrd="0" presId="urn:microsoft.com/office/officeart/2005/8/layout/hierarchy1"/>
    <dgm:cxn modelId="{5B0C5186-C4B9-40AA-A7F4-2D455B0A4AEE}" type="presParOf" srcId="{B7F35395-ABFE-4DAC-ACD4-18F14F4FE294}" destId="{58B0CACC-B555-4BDD-A9C2-74D68752492C}" srcOrd="0" destOrd="0" presId="urn:microsoft.com/office/officeart/2005/8/layout/hierarchy1"/>
    <dgm:cxn modelId="{E3DEB5BF-BA8E-4C0A-A517-7D846364F74B}" type="presParOf" srcId="{B7F35395-ABFE-4DAC-ACD4-18F14F4FE294}" destId="{1912786B-5138-452C-8ECD-B465270EDA74}" srcOrd="1" destOrd="0" presId="urn:microsoft.com/office/officeart/2005/8/layout/hierarchy1"/>
    <dgm:cxn modelId="{93E79984-FDD8-4395-88DC-2C2B59060DE4}" type="presParOf" srcId="{7184A4CC-5221-4A57-8FC2-19FA848A184C}" destId="{25739147-AE86-4FAA-8434-8D245E73771C}" srcOrd="1" destOrd="0" presId="urn:microsoft.com/office/officeart/2005/8/layout/hierarchy1"/>
    <dgm:cxn modelId="{B6047DBA-42F6-4609-AEB7-6512B2DAC263}" type="presParOf" srcId="{25739147-AE86-4FAA-8434-8D245E73771C}" destId="{8BFF2AEA-4167-4DF9-A8B2-F8B3C3D767EF}" srcOrd="0" destOrd="0" presId="urn:microsoft.com/office/officeart/2005/8/layout/hierarchy1"/>
    <dgm:cxn modelId="{DB7FBF75-D085-46FB-AF4B-B16EC7CF2A93}" type="presParOf" srcId="{25739147-AE86-4FAA-8434-8D245E73771C}" destId="{1E53E716-DC38-425D-86B8-886DF8BD9183}" srcOrd="1" destOrd="0" presId="urn:microsoft.com/office/officeart/2005/8/layout/hierarchy1"/>
    <dgm:cxn modelId="{02731518-CBB4-4D91-96EF-95A952BFE689}" type="presParOf" srcId="{1E53E716-DC38-425D-86B8-886DF8BD9183}" destId="{61C7BF48-CB23-4E13-A9FC-E54FCD782400}" srcOrd="0" destOrd="0" presId="urn:microsoft.com/office/officeart/2005/8/layout/hierarchy1"/>
    <dgm:cxn modelId="{65A71AF3-64F2-4DD5-9FD8-C113324004D8}" type="presParOf" srcId="{61C7BF48-CB23-4E13-A9FC-E54FCD782400}" destId="{C82AC637-9E5B-4CB1-BD15-629545E29A95}" srcOrd="0" destOrd="0" presId="urn:microsoft.com/office/officeart/2005/8/layout/hierarchy1"/>
    <dgm:cxn modelId="{826136DE-6A2D-4DBE-822F-69F4F71F5C4E}" type="presParOf" srcId="{61C7BF48-CB23-4E13-A9FC-E54FCD782400}" destId="{7B141546-8A0D-4F46-84EE-F3870351345D}" srcOrd="1" destOrd="0" presId="urn:microsoft.com/office/officeart/2005/8/layout/hierarchy1"/>
    <dgm:cxn modelId="{2003B006-6720-4018-B5F2-FE07A32C54C2}" type="presParOf" srcId="{1E53E716-DC38-425D-86B8-886DF8BD9183}" destId="{B30D5924-6FE8-4A30-AA9A-5A8BFC512630}" srcOrd="1" destOrd="0" presId="urn:microsoft.com/office/officeart/2005/8/layout/hierarchy1"/>
    <dgm:cxn modelId="{A0F3C6A7-F446-459C-95D3-B097E53AB0DB}" type="presParOf" srcId="{F8D20D78-5D38-464A-ABB1-9B447F3263C4}" destId="{99D9896D-2496-41D3-8865-A9258203A4FA}" srcOrd="2" destOrd="0" presId="urn:microsoft.com/office/officeart/2005/8/layout/hierarchy1"/>
    <dgm:cxn modelId="{76F7DC12-675C-444C-9670-F2175F235AC6}" type="presParOf" srcId="{F8D20D78-5D38-464A-ABB1-9B447F3263C4}" destId="{96D8B4A3-9F7E-4D34-A397-F85EBA23F293}" srcOrd="3" destOrd="0" presId="urn:microsoft.com/office/officeart/2005/8/layout/hierarchy1"/>
    <dgm:cxn modelId="{623B322E-7763-4EA7-9217-EC2521EA81B6}" type="presParOf" srcId="{96D8B4A3-9F7E-4D34-A397-F85EBA23F293}" destId="{ED8806DC-DB3A-4021-9668-5289DA145105}" srcOrd="0" destOrd="0" presId="urn:microsoft.com/office/officeart/2005/8/layout/hierarchy1"/>
    <dgm:cxn modelId="{6B0DBFED-5365-45D1-8508-5F12691392DA}" type="presParOf" srcId="{ED8806DC-DB3A-4021-9668-5289DA145105}" destId="{B1634E02-DBF9-4F9C-A4A6-1AA7CC216A8B}" srcOrd="0" destOrd="0" presId="urn:microsoft.com/office/officeart/2005/8/layout/hierarchy1"/>
    <dgm:cxn modelId="{4ED6FF29-4522-43F8-9EDA-E31E51B604FA}" type="presParOf" srcId="{ED8806DC-DB3A-4021-9668-5289DA145105}" destId="{6EF0D969-19EB-4AEF-B858-3B3BA7B1EF31}" srcOrd="1" destOrd="0" presId="urn:microsoft.com/office/officeart/2005/8/layout/hierarchy1"/>
    <dgm:cxn modelId="{5F92A2B4-F7E9-4E71-8012-F8BB4B4521D1}" type="presParOf" srcId="{96D8B4A3-9F7E-4D34-A397-F85EBA23F293}" destId="{596BDE05-500D-4A74-956E-E297E8500E58}" srcOrd="1" destOrd="0" presId="urn:microsoft.com/office/officeart/2005/8/layout/hierarchy1"/>
    <dgm:cxn modelId="{7CECC246-BEB6-4E63-96BA-41C886D788C3}" type="presParOf" srcId="{596BDE05-500D-4A74-956E-E297E8500E58}" destId="{D35FE1BA-8408-40AD-9FEA-2128FC4362BA}" srcOrd="0" destOrd="0" presId="urn:microsoft.com/office/officeart/2005/8/layout/hierarchy1"/>
    <dgm:cxn modelId="{32497124-2FA6-4A50-B6BD-BEA331FB0FE0}" type="presParOf" srcId="{596BDE05-500D-4A74-956E-E297E8500E58}" destId="{C1B60F6E-E8BB-4E3C-BB9C-2E4D1B216095}" srcOrd="1" destOrd="0" presId="urn:microsoft.com/office/officeart/2005/8/layout/hierarchy1"/>
    <dgm:cxn modelId="{6D84C31B-B58B-4BF9-9385-DD5AB4D062C4}" type="presParOf" srcId="{C1B60F6E-E8BB-4E3C-BB9C-2E4D1B216095}" destId="{7E5D0D73-B983-4D72-982E-5ED33AC2D6EC}" srcOrd="0" destOrd="0" presId="urn:microsoft.com/office/officeart/2005/8/layout/hierarchy1"/>
    <dgm:cxn modelId="{6E9C2985-A652-49F4-B279-6F77C3E3FC6B}" type="presParOf" srcId="{7E5D0D73-B983-4D72-982E-5ED33AC2D6EC}" destId="{47B29975-F1F6-435D-A01E-4D72126DB1F0}" srcOrd="0" destOrd="0" presId="urn:microsoft.com/office/officeart/2005/8/layout/hierarchy1"/>
    <dgm:cxn modelId="{1E4EFECD-BAB7-4C45-8195-264FA4E1397B}" type="presParOf" srcId="{7E5D0D73-B983-4D72-982E-5ED33AC2D6EC}" destId="{BB97DF6C-C471-416D-85C0-F8D2C52768DF}" srcOrd="1" destOrd="0" presId="urn:microsoft.com/office/officeart/2005/8/layout/hierarchy1"/>
    <dgm:cxn modelId="{5F9D1823-35D2-4F87-A0DC-1AA78B431EEA}" type="presParOf" srcId="{C1B60F6E-E8BB-4E3C-BB9C-2E4D1B216095}" destId="{448D1483-049B-44C2-882C-2FB21276F69C}" srcOrd="1" destOrd="0" presId="urn:microsoft.com/office/officeart/2005/8/layout/hierarchy1"/>
    <dgm:cxn modelId="{144A2E8C-00E2-4675-8FF7-A3F7C6C530A6}" type="presParOf" srcId="{448D1483-049B-44C2-882C-2FB21276F69C}" destId="{57D91BA9-0FF2-459D-9565-6EFF5F3EBEEF}" srcOrd="0" destOrd="0" presId="urn:microsoft.com/office/officeart/2005/8/layout/hierarchy1"/>
    <dgm:cxn modelId="{56C82AC4-8210-471B-9C75-1DAFD7E65E3E}" type="presParOf" srcId="{448D1483-049B-44C2-882C-2FB21276F69C}" destId="{9A191F6F-79C6-47A0-89EB-948CDA315CC5}" srcOrd="1" destOrd="0" presId="urn:microsoft.com/office/officeart/2005/8/layout/hierarchy1"/>
    <dgm:cxn modelId="{1A9C416A-E003-42AF-9B86-C4C461DAB97A}" type="presParOf" srcId="{9A191F6F-79C6-47A0-89EB-948CDA315CC5}" destId="{819BC8C7-CF63-4E17-806E-E845424D4CCE}" srcOrd="0" destOrd="0" presId="urn:microsoft.com/office/officeart/2005/8/layout/hierarchy1"/>
    <dgm:cxn modelId="{86575B0D-0001-4121-98D7-81482DB809EA}" type="presParOf" srcId="{819BC8C7-CF63-4E17-806E-E845424D4CCE}" destId="{61434277-3203-414F-B851-8C1056A265D4}" srcOrd="0" destOrd="0" presId="urn:microsoft.com/office/officeart/2005/8/layout/hierarchy1"/>
    <dgm:cxn modelId="{AF54E592-C3B7-4F34-B3E1-C03FBCCCA125}" type="presParOf" srcId="{819BC8C7-CF63-4E17-806E-E845424D4CCE}" destId="{ACE7BA95-71D0-478C-B3CF-84F86657AD33}" srcOrd="1" destOrd="0" presId="urn:microsoft.com/office/officeart/2005/8/layout/hierarchy1"/>
    <dgm:cxn modelId="{3FAACD53-0AB7-4188-84BF-9DF4B92188A9}" type="presParOf" srcId="{9A191F6F-79C6-47A0-89EB-948CDA315CC5}" destId="{E7EA8A65-40A3-4BDE-AF52-0BEAF20D9B04}" srcOrd="1" destOrd="0" presId="urn:microsoft.com/office/officeart/2005/8/layout/hierarchy1"/>
    <dgm:cxn modelId="{961E2AD5-66DC-4E92-8B7D-50B2AAD9CE51}" type="presParOf" srcId="{F8D20D78-5D38-464A-ABB1-9B447F3263C4}" destId="{44800F93-7FEB-4D11-9E08-4EF8E76130EF}" srcOrd="4" destOrd="0" presId="urn:microsoft.com/office/officeart/2005/8/layout/hierarchy1"/>
    <dgm:cxn modelId="{A04605EB-F727-4521-A9BA-5E9015D7D8D5}" type="presParOf" srcId="{F8D20D78-5D38-464A-ABB1-9B447F3263C4}" destId="{8D0D8006-BF82-455A-93AD-3BAB7236909B}" srcOrd="5" destOrd="0" presId="urn:microsoft.com/office/officeart/2005/8/layout/hierarchy1"/>
    <dgm:cxn modelId="{18736598-8B1F-4DC0-9FC3-C42D1B748CD7}" type="presParOf" srcId="{8D0D8006-BF82-455A-93AD-3BAB7236909B}" destId="{0242CCD9-EF68-4DBD-89D2-5273D937590B}" srcOrd="0" destOrd="0" presId="urn:microsoft.com/office/officeart/2005/8/layout/hierarchy1"/>
    <dgm:cxn modelId="{7F74A025-5F17-40EC-B5F4-593D323A2569}" type="presParOf" srcId="{0242CCD9-EF68-4DBD-89D2-5273D937590B}" destId="{67453801-F7AF-4FE3-8DDC-46CAB0B75930}" srcOrd="0" destOrd="0" presId="urn:microsoft.com/office/officeart/2005/8/layout/hierarchy1"/>
    <dgm:cxn modelId="{528D2544-1B7B-4913-A0A2-D12E151FA926}" type="presParOf" srcId="{0242CCD9-EF68-4DBD-89D2-5273D937590B}" destId="{8AD9F311-FCAF-4231-B724-03AC909D147B}" srcOrd="1" destOrd="0" presId="urn:microsoft.com/office/officeart/2005/8/layout/hierarchy1"/>
    <dgm:cxn modelId="{7A0AFA1C-25DF-4284-941A-7C8C178DC73F}" type="presParOf" srcId="{8D0D8006-BF82-455A-93AD-3BAB7236909B}" destId="{DE6AE30B-D08C-4D63-A190-20FA12FE2AC4}" srcOrd="1" destOrd="0" presId="urn:microsoft.com/office/officeart/2005/8/layout/hierarchy1"/>
    <dgm:cxn modelId="{D25839AA-77AD-458E-92C6-D8BADF877BF8}" type="presParOf" srcId="{DE6AE30B-D08C-4D63-A190-20FA12FE2AC4}" destId="{522CDBA0-1444-47EC-9AFC-8705F1D7027C}" srcOrd="0" destOrd="0" presId="urn:microsoft.com/office/officeart/2005/8/layout/hierarchy1"/>
    <dgm:cxn modelId="{5B4C8BBB-4C12-4A9A-B9A1-A38B7936459E}" type="presParOf" srcId="{DE6AE30B-D08C-4D63-A190-20FA12FE2AC4}" destId="{4F6ABD36-43DB-4D5F-ADF6-3DE73F36D613}" srcOrd="1" destOrd="0" presId="urn:microsoft.com/office/officeart/2005/8/layout/hierarchy1"/>
    <dgm:cxn modelId="{F02C9D78-8071-49D9-8B89-69088F882137}" type="presParOf" srcId="{4F6ABD36-43DB-4D5F-ADF6-3DE73F36D613}" destId="{CACFD752-7DE9-4159-81EA-B1A2C916EAC3}" srcOrd="0" destOrd="0" presId="urn:microsoft.com/office/officeart/2005/8/layout/hierarchy1"/>
    <dgm:cxn modelId="{1AD2BEAE-0E04-42B6-81EF-708347C5790E}" type="presParOf" srcId="{CACFD752-7DE9-4159-81EA-B1A2C916EAC3}" destId="{EF116371-0EC2-4F74-8930-D6E9238AB3F5}" srcOrd="0" destOrd="0" presId="urn:microsoft.com/office/officeart/2005/8/layout/hierarchy1"/>
    <dgm:cxn modelId="{97FFD555-9351-4FEF-8A2A-A40734D2D1CA}" type="presParOf" srcId="{CACFD752-7DE9-4159-81EA-B1A2C916EAC3}" destId="{C25C136D-65F0-4681-B304-484EADE29110}" srcOrd="1" destOrd="0" presId="urn:microsoft.com/office/officeart/2005/8/layout/hierarchy1"/>
    <dgm:cxn modelId="{6EF9E0BE-A990-41FB-9737-58DB68CF8F02}" type="presParOf" srcId="{4F6ABD36-43DB-4D5F-ADF6-3DE73F36D613}" destId="{FC676DE3-2C3A-43E5-8E8B-3CD0DB3B2238}" srcOrd="1" destOrd="0" presId="urn:microsoft.com/office/officeart/2005/8/layout/hierarchy1"/>
    <dgm:cxn modelId="{15AA47E4-CF34-4F8D-83D4-F53DE3C7A662}" type="presParOf" srcId="{FC676DE3-2C3A-43E5-8E8B-3CD0DB3B2238}" destId="{26864E11-A206-4217-A641-F54185922B59}" srcOrd="0" destOrd="0" presId="urn:microsoft.com/office/officeart/2005/8/layout/hierarchy1"/>
    <dgm:cxn modelId="{84E284DF-84C1-4A82-9AF0-2E63E6E5593D}" type="presParOf" srcId="{FC676DE3-2C3A-43E5-8E8B-3CD0DB3B2238}" destId="{74B41B86-1AF8-4B04-B9DC-7E1D5AB6EF54}" srcOrd="1" destOrd="0" presId="urn:microsoft.com/office/officeart/2005/8/layout/hierarchy1"/>
    <dgm:cxn modelId="{F72B09AD-EA71-4C03-9ACA-654F31192113}" type="presParOf" srcId="{74B41B86-1AF8-4B04-B9DC-7E1D5AB6EF54}" destId="{20FBDDEF-2B7D-432C-A8A2-0FFA83B7115C}" srcOrd="0" destOrd="0" presId="urn:microsoft.com/office/officeart/2005/8/layout/hierarchy1"/>
    <dgm:cxn modelId="{BBB25B5A-3AD5-4028-B77C-174348AB0713}" type="presParOf" srcId="{20FBDDEF-2B7D-432C-A8A2-0FFA83B7115C}" destId="{C4B4EE11-9E70-45FB-BD25-544C1E8F1B99}" srcOrd="0" destOrd="0" presId="urn:microsoft.com/office/officeart/2005/8/layout/hierarchy1"/>
    <dgm:cxn modelId="{EE6582BA-D468-4B07-A66E-88324852E5A2}" type="presParOf" srcId="{20FBDDEF-2B7D-432C-A8A2-0FFA83B7115C}" destId="{3A1B789E-FD1A-4DFE-83A6-F96169EC5003}" srcOrd="1" destOrd="0" presId="urn:microsoft.com/office/officeart/2005/8/layout/hierarchy1"/>
    <dgm:cxn modelId="{0EE2A9C3-32BE-4597-844F-D9C449E2737D}" type="presParOf" srcId="{74B41B86-1AF8-4B04-B9DC-7E1D5AB6EF54}" destId="{F7FD5FFA-1A7A-4A66-AFE2-5A5D65F98FAB}" srcOrd="1" destOrd="0" presId="urn:microsoft.com/office/officeart/2005/8/layout/hierarchy1"/>
    <dgm:cxn modelId="{9D485140-1C60-4D64-ABD8-63794C855F72}" type="presParOf" srcId="{F8D20D78-5D38-464A-ABB1-9B447F3263C4}" destId="{CAA690DC-2B62-4032-AEA8-25675CEB08E3}" srcOrd="6" destOrd="0" presId="urn:microsoft.com/office/officeart/2005/8/layout/hierarchy1"/>
    <dgm:cxn modelId="{EC104415-918C-4BF3-B909-3247CE84A266}" type="presParOf" srcId="{F8D20D78-5D38-464A-ABB1-9B447F3263C4}" destId="{88D4E400-059F-4639-A1AC-991DBC796B7E}" srcOrd="7" destOrd="0" presId="urn:microsoft.com/office/officeart/2005/8/layout/hierarchy1"/>
    <dgm:cxn modelId="{FA782B0A-AE93-4A84-B675-1D72430ECA5B}" type="presParOf" srcId="{88D4E400-059F-4639-A1AC-991DBC796B7E}" destId="{BB48EF97-9B05-4873-867E-609CE0C29AC3}" srcOrd="0" destOrd="0" presId="urn:microsoft.com/office/officeart/2005/8/layout/hierarchy1"/>
    <dgm:cxn modelId="{55E3D466-A755-4BC8-A765-3F5520FAEF39}" type="presParOf" srcId="{BB48EF97-9B05-4873-867E-609CE0C29AC3}" destId="{797579A6-A2AB-4516-B19A-FCF9BAFBD767}" srcOrd="0" destOrd="0" presId="urn:microsoft.com/office/officeart/2005/8/layout/hierarchy1"/>
    <dgm:cxn modelId="{AB2B6566-35E2-49FA-8DC8-529451FFD97C}" type="presParOf" srcId="{BB48EF97-9B05-4873-867E-609CE0C29AC3}" destId="{0B82E391-7906-4000-89E7-3E2D80BC8A54}" srcOrd="1" destOrd="0" presId="urn:microsoft.com/office/officeart/2005/8/layout/hierarchy1"/>
    <dgm:cxn modelId="{B7174C99-5C85-4744-8B7D-6CAC416A33A9}" type="presParOf" srcId="{88D4E400-059F-4639-A1AC-991DBC796B7E}" destId="{47C7B936-3E32-49DA-B4CB-7A9762F4237F}" srcOrd="1" destOrd="0" presId="urn:microsoft.com/office/officeart/2005/8/layout/hierarchy1"/>
    <dgm:cxn modelId="{84947A68-CCB8-44CE-8FBA-5DD2F63BB789}" type="presParOf" srcId="{47C7B936-3E32-49DA-B4CB-7A9762F4237F}" destId="{DEE0DAA6-F9D6-4697-8784-A06AB109C663}" srcOrd="0" destOrd="0" presId="urn:microsoft.com/office/officeart/2005/8/layout/hierarchy1"/>
    <dgm:cxn modelId="{61C83EAD-9A4A-4101-8AFE-89AAC7EEAEB6}" type="presParOf" srcId="{47C7B936-3E32-49DA-B4CB-7A9762F4237F}" destId="{9F99CF7A-6944-444C-BBB5-EEAFF7EBC002}" srcOrd="1" destOrd="0" presId="urn:microsoft.com/office/officeart/2005/8/layout/hierarchy1"/>
    <dgm:cxn modelId="{427211CD-3C5B-4CE3-B6BB-7C269713FF31}" type="presParOf" srcId="{9F99CF7A-6944-444C-BBB5-EEAFF7EBC002}" destId="{F6DF99B9-D272-42E0-98F9-6367DB791456}" srcOrd="0" destOrd="0" presId="urn:microsoft.com/office/officeart/2005/8/layout/hierarchy1"/>
    <dgm:cxn modelId="{A774D40E-F762-4989-9688-65226CB4B976}" type="presParOf" srcId="{F6DF99B9-D272-42E0-98F9-6367DB791456}" destId="{73534605-5A1D-4942-B56B-E8820DE0EF33}" srcOrd="0" destOrd="0" presId="urn:microsoft.com/office/officeart/2005/8/layout/hierarchy1"/>
    <dgm:cxn modelId="{2BD9EDB9-8561-432A-9858-8277700E48D1}" type="presParOf" srcId="{F6DF99B9-D272-42E0-98F9-6367DB791456}" destId="{E71714A5-B900-415F-B90C-8D2F497FA778}" srcOrd="1" destOrd="0" presId="urn:microsoft.com/office/officeart/2005/8/layout/hierarchy1"/>
    <dgm:cxn modelId="{0FE75B70-43C1-4E75-A62A-6C928FE8E1B6}" type="presParOf" srcId="{9F99CF7A-6944-444C-BBB5-EEAFF7EBC002}" destId="{FB8B3C23-2BB9-475B-A930-6A53CF2FAAEC}" srcOrd="1" destOrd="0" presId="urn:microsoft.com/office/officeart/2005/8/layout/hierarchy1"/>
    <dgm:cxn modelId="{FC04BE7B-C048-4DFE-8EF5-48218D2F8DFF}" type="presParOf" srcId="{FB8B3C23-2BB9-475B-A930-6A53CF2FAAEC}" destId="{8BF8AD11-2854-47B0-B667-CEEA664EFEAD}" srcOrd="0" destOrd="0" presId="urn:microsoft.com/office/officeart/2005/8/layout/hierarchy1"/>
    <dgm:cxn modelId="{74BB0419-7825-432C-A4CB-2ED26193F8EA}" type="presParOf" srcId="{FB8B3C23-2BB9-475B-A930-6A53CF2FAAEC}" destId="{B8C501DF-5859-4D5C-BCBB-123759E6354F}" srcOrd="1" destOrd="0" presId="urn:microsoft.com/office/officeart/2005/8/layout/hierarchy1"/>
    <dgm:cxn modelId="{7E939F29-DDCC-4C62-8A9F-1D86EFF48D4A}" type="presParOf" srcId="{B8C501DF-5859-4D5C-BCBB-123759E6354F}" destId="{21EEEEF2-92AA-4D57-B0A6-F014A1272AB1}" srcOrd="0" destOrd="0" presId="urn:microsoft.com/office/officeart/2005/8/layout/hierarchy1"/>
    <dgm:cxn modelId="{A9E65CCD-A468-47F1-993C-65793A9B4D8F}" type="presParOf" srcId="{21EEEEF2-92AA-4D57-B0A6-F014A1272AB1}" destId="{9D1BCDFE-6228-479A-B6C3-7C72691268B3}" srcOrd="0" destOrd="0" presId="urn:microsoft.com/office/officeart/2005/8/layout/hierarchy1"/>
    <dgm:cxn modelId="{700A399E-1B1F-4DA7-8B51-7EA719367FBA}" type="presParOf" srcId="{21EEEEF2-92AA-4D57-B0A6-F014A1272AB1}" destId="{4AE70624-E584-4863-9E49-278C5EC89927}" srcOrd="1" destOrd="0" presId="urn:microsoft.com/office/officeart/2005/8/layout/hierarchy1"/>
    <dgm:cxn modelId="{26EF8C7E-8AF6-420D-A860-0517F8077D0B}" type="presParOf" srcId="{B8C501DF-5859-4D5C-BCBB-123759E6354F}" destId="{0870FB82-5232-4DA7-B0F1-83584B3BF9F2}" srcOrd="1" destOrd="0" presId="urn:microsoft.com/office/officeart/2005/8/layout/hierarchy1"/>
    <dgm:cxn modelId="{0C57764E-1175-4757-9488-B4635E83D581}" type="presParOf" srcId="{F8D20D78-5D38-464A-ABB1-9B447F3263C4}" destId="{BAF79D9F-B874-46A6-9318-91B781FFB42A}" srcOrd="8" destOrd="0" presId="urn:microsoft.com/office/officeart/2005/8/layout/hierarchy1"/>
    <dgm:cxn modelId="{97B166BF-21E3-4C48-9813-72CF7799EE8E}" type="presParOf" srcId="{F8D20D78-5D38-464A-ABB1-9B447F3263C4}" destId="{866BB14E-646B-4CAE-84D0-F547FA5D1C89}" srcOrd="9" destOrd="0" presId="urn:microsoft.com/office/officeart/2005/8/layout/hierarchy1"/>
    <dgm:cxn modelId="{6839AA69-9E6B-4A9D-ADF5-E123CA6758AC}" type="presParOf" srcId="{866BB14E-646B-4CAE-84D0-F547FA5D1C89}" destId="{2C706297-1FF5-4422-AC00-8D73F5D82D73}" srcOrd="0" destOrd="0" presId="urn:microsoft.com/office/officeart/2005/8/layout/hierarchy1"/>
    <dgm:cxn modelId="{AD933CD5-256E-4437-B874-715FAE768FEE}" type="presParOf" srcId="{2C706297-1FF5-4422-AC00-8D73F5D82D73}" destId="{61601DAF-FAEA-46BC-8F3C-7F4DC4EAFB3E}" srcOrd="0" destOrd="0" presId="urn:microsoft.com/office/officeart/2005/8/layout/hierarchy1"/>
    <dgm:cxn modelId="{9275DD5D-3B3E-41EB-B06C-4B9124DF1F97}" type="presParOf" srcId="{2C706297-1FF5-4422-AC00-8D73F5D82D73}" destId="{31523EFC-FD02-4381-8721-45ED01F5C87A}" srcOrd="1" destOrd="0" presId="urn:microsoft.com/office/officeart/2005/8/layout/hierarchy1"/>
    <dgm:cxn modelId="{5A08A1A5-0739-4C44-8F5E-B12A83743270}" type="presParOf" srcId="{866BB14E-646B-4CAE-84D0-F547FA5D1C89}" destId="{650F99A3-9A30-4AB2-BF72-2D36EDD81232}" srcOrd="1" destOrd="0" presId="urn:microsoft.com/office/officeart/2005/8/layout/hierarchy1"/>
    <dgm:cxn modelId="{4A2E58E4-AA16-4D0B-A948-2A9A73928907}" type="presParOf" srcId="{650F99A3-9A30-4AB2-BF72-2D36EDD81232}" destId="{6EF523AC-0311-4A0D-BE1E-D8EC7608902F}" srcOrd="0" destOrd="0" presId="urn:microsoft.com/office/officeart/2005/8/layout/hierarchy1"/>
    <dgm:cxn modelId="{80F2CC80-E76F-48C8-8AC4-020618A0A16A}" type="presParOf" srcId="{650F99A3-9A30-4AB2-BF72-2D36EDD81232}" destId="{9401A480-25A7-45BE-87F4-79A6E82CF756}" srcOrd="1" destOrd="0" presId="urn:microsoft.com/office/officeart/2005/8/layout/hierarchy1"/>
    <dgm:cxn modelId="{01CC65B6-1C88-480E-A5CA-6902D1C4DE86}" type="presParOf" srcId="{9401A480-25A7-45BE-87F4-79A6E82CF756}" destId="{36D4DDF2-7A86-4185-9843-8B0309B5E3DF}" srcOrd="0" destOrd="0" presId="urn:microsoft.com/office/officeart/2005/8/layout/hierarchy1"/>
    <dgm:cxn modelId="{46CE3121-9E1D-4F23-8F46-E6D1DD052C3D}" type="presParOf" srcId="{36D4DDF2-7A86-4185-9843-8B0309B5E3DF}" destId="{3CFFD9BE-295F-43C1-B31E-BADBA1DA2737}" srcOrd="0" destOrd="0" presId="urn:microsoft.com/office/officeart/2005/8/layout/hierarchy1"/>
    <dgm:cxn modelId="{CECC04C4-ED16-4344-865C-2B6DD9746E2A}" type="presParOf" srcId="{36D4DDF2-7A86-4185-9843-8B0309B5E3DF}" destId="{1A5CFCF1-43F8-438D-BF9D-FE59E2AAFF3D}" srcOrd="1" destOrd="0" presId="urn:microsoft.com/office/officeart/2005/8/layout/hierarchy1"/>
    <dgm:cxn modelId="{533C4DEA-F325-49D6-A33E-9F5FCB208A03}" type="presParOf" srcId="{9401A480-25A7-45BE-87F4-79A6E82CF756}" destId="{A7F32628-A8F4-4FDF-8E23-1CF80F802222}" srcOrd="1" destOrd="0" presId="urn:microsoft.com/office/officeart/2005/8/layout/hierarchy1"/>
    <dgm:cxn modelId="{B5AE1919-7567-41DD-BED0-861296A7186C}" type="presParOf" srcId="{A7F32628-A8F4-4FDF-8E23-1CF80F802222}" destId="{4666AE59-F569-4B2A-984C-7D470127C2C6}" srcOrd="0" destOrd="0" presId="urn:microsoft.com/office/officeart/2005/8/layout/hierarchy1"/>
    <dgm:cxn modelId="{4A49118F-8CFD-4663-9649-0C5F3CF117A5}" type="presParOf" srcId="{A7F32628-A8F4-4FDF-8E23-1CF80F802222}" destId="{511CC77B-8672-47BA-B4C2-02B60BA3212A}" srcOrd="1" destOrd="0" presId="urn:microsoft.com/office/officeart/2005/8/layout/hierarchy1"/>
    <dgm:cxn modelId="{D992C828-8558-4FFD-97BC-5B1DBBA0CEB3}" type="presParOf" srcId="{511CC77B-8672-47BA-B4C2-02B60BA3212A}" destId="{B9CC7EDF-BC4B-4BBB-9FEF-5D360E617288}" srcOrd="0" destOrd="0" presId="urn:microsoft.com/office/officeart/2005/8/layout/hierarchy1"/>
    <dgm:cxn modelId="{DC0BEE9D-232B-4169-92DB-11BF0F60C0A6}" type="presParOf" srcId="{B9CC7EDF-BC4B-4BBB-9FEF-5D360E617288}" destId="{7B03784A-0807-494B-B8F6-147683C409F8}" srcOrd="0" destOrd="0" presId="urn:microsoft.com/office/officeart/2005/8/layout/hierarchy1"/>
    <dgm:cxn modelId="{C7F2C1C9-1C87-4A27-B8C3-0922D2633B6B}" type="presParOf" srcId="{B9CC7EDF-BC4B-4BBB-9FEF-5D360E617288}" destId="{1348C136-AC74-441E-82A3-B223EA5AFE56}" srcOrd="1" destOrd="0" presId="urn:microsoft.com/office/officeart/2005/8/layout/hierarchy1"/>
    <dgm:cxn modelId="{D7A54FD3-FFD6-47E3-99B5-D093E0EEE1D3}" type="presParOf" srcId="{511CC77B-8672-47BA-B4C2-02B60BA3212A}" destId="{A8FB7DED-5671-46AD-AC0F-3281A98F610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920457-4BE8-4D61-92E4-67FF559E105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C48A50C-0B9A-40D4-9A8A-4816C5387A10}">
      <dgm:prSet phldrT="[Text]"/>
      <dgm:spPr/>
      <dgm:t>
        <a:bodyPr/>
        <a:lstStyle/>
        <a:p>
          <a:pPr rtl="1"/>
          <a:r>
            <a:rPr lang="he-IL"/>
            <a:t>חזקה מה דתחת ידו שלו</a:t>
          </a:r>
        </a:p>
      </dgm:t>
    </dgm:pt>
    <dgm:pt modelId="{67BD58BF-6318-45B9-A4C5-6262BC519338}" type="parTrans" cxnId="{9939D406-8703-4833-BB68-3F76A64CBBB9}">
      <dgm:prSet/>
      <dgm:spPr/>
      <dgm:t>
        <a:bodyPr/>
        <a:lstStyle/>
        <a:p>
          <a:pPr rtl="1"/>
          <a:endParaRPr lang="he-IL"/>
        </a:p>
      </dgm:t>
    </dgm:pt>
    <dgm:pt modelId="{DBBE7A7A-67A5-40DB-9C78-B7EE9E546EA1}" type="sibTrans" cxnId="{9939D406-8703-4833-BB68-3F76A64CBBB9}">
      <dgm:prSet/>
      <dgm:spPr/>
      <dgm:t>
        <a:bodyPr/>
        <a:lstStyle/>
        <a:p>
          <a:pPr rtl="1"/>
          <a:endParaRPr lang="he-IL"/>
        </a:p>
      </dgm:t>
    </dgm:pt>
    <dgm:pt modelId="{78B74057-6B9E-4548-9057-F4044057CD05}">
      <dgm:prSet phldrT="[Text]"/>
      <dgm:spPr/>
      <dgm:t>
        <a:bodyPr/>
        <a:lstStyle/>
        <a:p>
          <a:pPr rtl="1"/>
          <a:r>
            <a:rPr lang="he-IL" dirty="0"/>
            <a:t>לא יודעים, אבל הדין שנוהגים כאילו יודעים, אחרת אי אפשר לתפקד בעולם</a:t>
          </a:r>
        </a:p>
      </dgm:t>
    </dgm:pt>
    <dgm:pt modelId="{A73E53B2-A8CF-4163-843A-1B2C85F81F33}" type="parTrans" cxnId="{22AF18CB-4E9E-43D8-B7A5-B71E9128D7A1}">
      <dgm:prSet/>
      <dgm:spPr/>
      <dgm:t>
        <a:bodyPr/>
        <a:lstStyle/>
        <a:p>
          <a:pPr rtl="1"/>
          <a:endParaRPr lang="he-IL"/>
        </a:p>
      </dgm:t>
    </dgm:pt>
    <dgm:pt modelId="{4FA1EEC2-8A63-4CF5-83BF-925F837CB9CF}" type="sibTrans" cxnId="{22AF18CB-4E9E-43D8-B7A5-B71E9128D7A1}">
      <dgm:prSet/>
      <dgm:spPr/>
      <dgm:t>
        <a:bodyPr/>
        <a:lstStyle/>
        <a:p>
          <a:pPr rtl="1"/>
          <a:endParaRPr lang="he-IL"/>
        </a:p>
      </dgm:t>
    </dgm:pt>
    <dgm:pt modelId="{42CCDB1A-242C-4BA6-AE71-2753E5CE0BB4}">
      <dgm:prSet phldrT="[Text]"/>
      <dgm:spPr/>
      <dgm:t>
        <a:bodyPr/>
        <a:lstStyle/>
        <a:p>
          <a:pPr rtl="1"/>
          <a:r>
            <a:rPr lang="he-IL"/>
            <a:t>קוצץ שיעורים ב"ב</a:t>
          </a:r>
        </a:p>
      </dgm:t>
    </dgm:pt>
    <dgm:pt modelId="{7D333A3A-0C71-4B75-9AED-826F983FA231}" type="parTrans" cxnId="{0565606E-65D1-4336-BC0C-BFB021D73CFC}">
      <dgm:prSet/>
      <dgm:spPr/>
      <dgm:t>
        <a:bodyPr/>
        <a:lstStyle/>
        <a:p>
          <a:pPr rtl="1"/>
          <a:endParaRPr lang="he-IL"/>
        </a:p>
      </dgm:t>
    </dgm:pt>
    <dgm:pt modelId="{5D1EA95F-AC92-4F5C-9D47-FBC693D6165B}" type="sibTrans" cxnId="{0565606E-65D1-4336-BC0C-BFB021D73CFC}">
      <dgm:prSet/>
      <dgm:spPr/>
      <dgm:t>
        <a:bodyPr/>
        <a:lstStyle/>
        <a:p>
          <a:pPr rtl="1"/>
          <a:endParaRPr lang="he-IL"/>
        </a:p>
      </dgm:t>
    </dgm:pt>
    <dgm:pt modelId="{126D6EEF-A00E-4B5B-8734-F5A094846549}">
      <dgm:prSet phldrT="[Text]"/>
      <dgm:spPr/>
      <dgm:t>
        <a:bodyPr/>
        <a:lstStyle/>
        <a:p>
          <a:pPr rtl="1"/>
          <a:r>
            <a:rPr lang="he-IL"/>
            <a:t>בירור</a:t>
          </a:r>
        </a:p>
      </dgm:t>
    </dgm:pt>
    <dgm:pt modelId="{7EF3C72B-FFC7-477E-AB6A-7FF574700BA9}" type="parTrans" cxnId="{2E5174D5-D448-4EE8-A1F8-6E1BCED56E52}">
      <dgm:prSet/>
      <dgm:spPr/>
      <dgm:t>
        <a:bodyPr/>
        <a:lstStyle/>
        <a:p>
          <a:pPr rtl="1"/>
          <a:endParaRPr lang="he-IL"/>
        </a:p>
      </dgm:t>
    </dgm:pt>
    <dgm:pt modelId="{296AA0B3-75E3-45CB-B21A-DF93F2EFAC8D}" type="sibTrans" cxnId="{2E5174D5-D448-4EE8-A1F8-6E1BCED56E52}">
      <dgm:prSet/>
      <dgm:spPr/>
      <dgm:t>
        <a:bodyPr/>
        <a:lstStyle/>
        <a:p>
          <a:pPr rtl="1"/>
          <a:endParaRPr lang="he-IL"/>
        </a:p>
      </dgm:t>
    </dgm:pt>
    <dgm:pt modelId="{9438F8D8-7E51-46C3-8440-34CC48CFD594}">
      <dgm:prSet phldrT="[Text]"/>
      <dgm:spPr/>
      <dgm:t>
        <a:bodyPr/>
        <a:lstStyle/>
        <a:p>
          <a:pPr rtl="1"/>
          <a:r>
            <a:rPr lang="he-IL"/>
            <a:t>הנהגה</a:t>
          </a:r>
        </a:p>
      </dgm:t>
    </dgm:pt>
    <dgm:pt modelId="{C545AD41-E779-4F6F-8EA1-E45E0DDDBCAE}" type="parTrans" cxnId="{2EC442FB-A735-4071-96BA-0E5A998D0DC8}">
      <dgm:prSet/>
      <dgm:spPr/>
      <dgm:t>
        <a:bodyPr/>
        <a:lstStyle/>
        <a:p>
          <a:pPr rtl="1"/>
          <a:endParaRPr lang="he-IL"/>
        </a:p>
      </dgm:t>
    </dgm:pt>
    <dgm:pt modelId="{69EC059F-F115-4107-AC64-FD14F2D2D0B1}" type="sibTrans" cxnId="{2EC442FB-A735-4071-96BA-0E5A998D0DC8}">
      <dgm:prSet/>
      <dgm:spPr/>
      <dgm:t>
        <a:bodyPr/>
        <a:lstStyle/>
        <a:p>
          <a:pPr rtl="1"/>
          <a:endParaRPr lang="he-IL"/>
        </a:p>
      </dgm:t>
    </dgm:pt>
    <dgm:pt modelId="{5DAF79B3-6597-4FAC-8A22-AEFAD240DF88}">
      <dgm:prSet phldrT="[Text]"/>
      <dgm:spPr/>
      <dgm:t>
        <a:bodyPr/>
        <a:lstStyle/>
        <a:p>
          <a:pPr rtl="1"/>
          <a:r>
            <a:rPr lang="he-IL"/>
            <a:t>בגברה- אחזוקי אינשי כגנבים לא מחזקינן</a:t>
          </a:r>
        </a:p>
      </dgm:t>
    </dgm:pt>
    <dgm:pt modelId="{83905EAC-A67B-4DC3-BDC9-27F6871D4327}" type="parTrans" cxnId="{E9F26850-0D5F-43A8-B505-65E4D068A03C}">
      <dgm:prSet/>
      <dgm:spPr/>
      <dgm:t>
        <a:bodyPr/>
        <a:lstStyle/>
        <a:p>
          <a:pPr rtl="1"/>
          <a:endParaRPr lang="he-IL"/>
        </a:p>
      </dgm:t>
    </dgm:pt>
    <dgm:pt modelId="{0C912CB7-F5DD-42EC-B3DD-7C76AF2A54F6}" type="sibTrans" cxnId="{E9F26850-0D5F-43A8-B505-65E4D068A03C}">
      <dgm:prSet/>
      <dgm:spPr/>
      <dgm:t>
        <a:bodyPr/>
        <a:lstStyle/>
        <a:p>
          <a:pPr rtl="1"/>
          <a:endParaRPr lang="he-IL"/>
        </a:p>
      </dgm:t>
    </dgm:pt>
    <dgm:pt modelId="{17B77343-6FB4-49B9-85FD-440F91E6EDD6}">
      <dgm:prSet phldrT="[Text]"/>
      <dgm:spPr/>
      <dgm:t>
        <a:bodyPr/>
        <a:lstStyle/>
        <a:p>
          <a:pPr rtl="1"/>
          <a:r>
            <a:rPr lang="he-IL"/>
            <a:t>קובץ שיעורים</a:t>
          </a:r>
        </a:p>
      </dgm:t>
    </dgm:pt>
    <dgm:pt modelId="{FEC571B8-149C-4658-B20C-E3D3AFEB037F}" type="parTrans" cxnId="{EC09166F-E912-4F31-A745-BF19D3846359}">
      <dgm:prSet/>
      <dgm:spPr/>
      <dgm:t>
        <a:bodyPr/>
        <a:lstStyle/>
        <a:p>
          <a:pPr rtl="1"/>
          <a:endParaRPr lang="he-IL"/>
        </a:p>
      </dgm:t>
    </dgm:pt>
    <dgm:pt modelId="{2A0F0D1C-029B-496B-B55D-B51576305B55}" type="sibTrans" cxnId="{EC09166F-E912-4F31-A745-BF19D3846359}">
      <dgm:prSet/>
      <dgm:spPr/>
      <dgm:t>
        <a:bodyPr/>
        <a:lstStyle/>
        <a:p>
          <a:pPr rtl="1"/>
          <a:endParaRPr lang="he-IL"/>
        </a:p>
      </dgm:t>
    </dgm:pt>
    <dgm:pt modelId="{FC32AF41-5EBE-4D86-A428-6D7DF39AB965}">
      <dgm:prSet phldrT="[Text]"/>
      <dgm:spPr/>
      <dgm:t>
        <a:bodyPr/>
        <a:lstStyle/>
        <a:p>
          <a:pPr rtl="1"/>
          <a:r>
            <a:rPr lang="he-IL"/>
            <a:t>בחפצה- החפצה פה, אין להניח שבעבר היה שונה</a:t>
          </a:r>
        </a:p>
      </dgm:t>
    </dgm:pt>
    <dgm:pt modelId="{BDCC409B-7FB9-4AEE-84C1-C55956532A23}" type="parTrans" cxnId="{A7C87B69-A19E-4374-8886-C5C84F1C3BDE}">
      <dgm:prSet/>
      <dgm:spPr/>
      <dgm:t>
        <a:bodyPr/>
        <a:lstStyle/>
        <a:p>
          <a:pPr rtl="1"/>
          <a:endParaRPr lang="he-IL"/>
        </a:p>
      </dgm:t>
    </dgm:pt>
    <dgm:pt modelId="{3F109D61-7654-4618-82E4-BC62767C10BE}" type="sibTrans" cxnId="{A7C87B69-A19E-4374-8886-C5C84F1C3BDE}">
      <dgm:prSet/>
      <dgm:spPr/>
      <dgm:t>
        <a:bodyPr/>
        <a:lstStyle/>
        <a:p>
          <a:pPr rtl="1"/>
          <a:endParaRPr lang="he-IL"/>
        </a:p>
      </dgm:t>
    </dgm:pt>
    <dgm:pt modelId="{377B3CFE-7263-4E47-8AEF-793532912C42}">
      <dgm:prSet phldrT="[Text]"/>
      <dgm:spPr/>
      <dgm:t>
        <a:bodyPr/>
        <a:lstStyle/>
        <a:p>
          <a:pPr rtl="1"/>
          <a:r>
            <a:rPr lang="he-IL"/>
            <a:t>שער משפט</a:t>
          </a:r>
        </a:p>
      </dgm:t>
    </dgm:pt>
    <dgm:pt modelId="{AC0B2BD1-D6A5-43C4-AA07-A6F119233C1A}" type="parTrans" cxnId="{CB0269AF-F2C4-4C4C-B466-86AB8E21F8A7}">
      <dgm:prSet/>
      <dgm:spPr/>
      <dgm:t>
        <a:bodyPr/>
        <a:lstStyle/>
        <a:p>
          <a:pPr rtl="1"/>
          <a:endParaRPr lang="he-IL"/>
        </a:p>
      </dgm:t>
    </dgm:pt>
    <dgm:pt modelId="{098FE6C9-5D6B-4CCC-A459-B1D0EE0D0D29}" type="sibTrans" cxnId="{CB0269AF-F2C4-4C4C-B466-86AB8E21F8A7}">
      <dgm:prSet/>
      <dgm:spPr/>
      <dgm:t>
        <a:bodyPr/>
        <a:lstStyle/>
        <a:p>
          <a:pPr rtl="1"/>
          <a:endParaRPr lang="he-IL"/>
        </a:p>
      </dgm:t>
    </dgm:pt>
    <dgm:pt modelId="{BB77A230-3A69-431C-A609-4E81C78904F5}">
      <dgm:prSet phldrT="[Text]"/>
      <dgm:spPr/>
      <dgm:t>
        <a:bodyPr/>
        <a:lstStyle/>
        <a:p>
          <a:pPr rtl="1"/>
          <a:r>
            <a:rPr lang="he-IL"/>
            <a:t>אין שום חזקה, אלא שאין להוציא מידי אחר בלא ראיה</a:t>
          </a:r>
        </a:p>
      </dgm:t>
    </dgm:pt>
    <dgm:pt modelId="{3635F23B-F847-4D17-B53A-99C1414D3417}" type="parTrans" cxnId="{C2CC8017-4AF1-403A-A72D-41E70F5D4B81}">
      <dgm:prSet/>
      <dgm:spPr/>
      <dgm:t>
        <a:bodyPr/>
        <a:lstStyle/>
        <a:p>
          <a:pPr rtl="1"/>
          <a:endParaRPr lang="he-IL"/>
        </a:p>
      </dgm:t>
    </dgm:pt>
    <dgm:pt modelId="{6CCF2C8D-207F-4B6F-9862-C922E96D349D}" type="sibTrans" cxnId="{C2CC8017-4AF1-403A-A72D-41E70F5D4B81}">
      <dgm:prSet/>
      <dgm:spPr/>
      <dgm:t>
        <a:bodyPr/>
        <a:lstStyle/>
        <a:p>
          <a:pPr rtl="1"/>
          <a:endParaRPr lang="he-IL"/>
        </a:p>
      </dgm:t>
    </dgm:pt>
    <dgm:pt modelId="{EB28E77D-203E-41DE-9F76-CEE465B12E71}">
      <dgm:prSet phldrT="[Text]"/>
      <dgm:spPr/>
      <dgm:t>
        <a:bodyPr/>
        <a:lstStyle/>
        <a:p>
          <a:pPr rtl="1"/>
          <a:r>
            <a:rPr lang="he-IL"/>
            <a:t>חתם סופר</a:t>
          </a:r>
        </a:p>
      </dgm:t>
    </dgm:pt>
    <dgm:pt modelId="{A6A33868-6CE4-449A-9359-4E322C986502}" type="parTrans" cxnId="{BF7540E4-C62A-4DB2-A679-119C642BAE1E}">
      <dgm:prSet/>
      <dgm:spPr/>
      <dgm:t>
        <a:bodyPr/>
        <a:lstStyle/>
        <a:p>
          <a:pPr rtl="1"/>
          <a:endParaRPr lang="he-IL"/>
        </a:p>
      </dgm:t>
    </dgm:pt>
    <dgm:pt modelId="{92F2D59C-AF82-43E9-88CD-5E22364C1EEE}" type="sibTrans" cxnId="{BF7540E4-C62A-4DB2-A679-119C642BAE1E}">
      <dgm:prSet/>
      <dgm:spPr/>
      <dgm:t>
        <a:bodyPr/>
        <a:lstStyle/>
        <a:p>
          <a:pPr rtl="1"/>
          <a:endParaRPr lang="he-IL"/>
        </a:p>
      </dgm:t>
    </dgm:pt>
    <dgm:pt modelId="{421422BE-AF82-4BF7-8651-4EA3DAEB6D2D}">
      <dgm:prSet phldrT="[Text]"/>
      <dgm:spPr/>
      <dgm:t>
        <a:bodyPr/>
        <a:lstStyle/>
        <a:p>
          <a:pPr rtl="1"/>
          <a:r>
            <a:rPr lang="he-IL"/>
            <a:t>רוב- רוב חפצים בידי אדם אינם גנובים</a:t>
          </a:r>
        </a:p>
      </dgm:t>
    </dgm:pt>
    <dgm:pt modelId="{F40B1DA7-E3C5-48E4-BCAB-6A43D9F6BD19}" type="parTrans" cxnId="{4309242C-BCC2-4EBD-9EE3-9AF780831D95}">
      <dgm:prSet/>
      <dgm:spPr/>
      <dgm:t>
        <a:bodyPr/>
        <a:lstStyle/>
        <a:p>
          <a:pPr rtl="1"/>
          <a:endParaRPr lang="he-IL"/>
        </a:p>
      </dgm:t>
    </dgm:pt>
    <dgm:pt modelId="{B4C8DA55-EC79-48B3-977C-EE7D18F1E038}" type="sibTrans" cxnId="{4309242C-BCC2-4EBD-9EE3-9AF780831D95}">
      <dgm:prSet/>
      <dgm:spPr/>
      <dgm:t>
        <a:bodyPr/>
        <a:lstStyle/>
        <a:p>
          <a:pPr rtl="1"/>
          <a:endParaRPr lang="he-IL"/>
        </a:p>
      </dgm:t>
    </dgm:pt>
    <dgm:pt modelId="{42E7DAC3-835C-4BEB-8A34-55A3AABA380C}" type="pres">
      <dgm:prSet presAssocID="{5E920457-4BE8-4D61-92E4-67FF559E1051}" presName="hierChild1" presStyleCnt="0">
        <dgm:presLayoutVars>
          <dgm:chPref val="1"/>
          <dgm:dir/>
          <dgm:animOne val="branch"/>
          <dgm:animLvl val="lvl"/>
          <dgm:resizeHandles/>
        </dgm:presLayoutVars>
      </dgm:prSet>
      <dgm:spPr/>
    </dgm:pt>
    <dgm:pt modelId="{043CE573-4C18-4B92-9A7F-DE34E4C92774}" type="pres">
      <dgm:prSet presAssocID="{1C48A50C-0B9A-40D4-9A8A-4816C5387A10}" presName="hierRoot1" presStyleCnt="0"/>
      <dgm:spPr/>
    </dgm:pt>
    <dgm:pt modelId="{7AC92034-61B6-4D85-847C-076F574FFC85}" type="pres">
      <dgm:prSet presAssocID="{1C48A50C-0B9A-40D4-9A8A-4816C5387A10}" presName="composite" presStyleCnt="0"/>
      <dgm:spPr/>
    </dgm:pt>
    <dgm:pt modelId="{7C9ED667-E88F-4835-80CA-C4F9AE60DB4B}" type="pres">
      <dgm:prSet presAssocID="{1C48A50C-0B9A-40D4-9A8A-4816C5387A10}" presName="background" presStyleLbl="node0" presStyleIdx="0" presStyleCnt="1"/>
      <dgm:spPr/>
    </dgm:pt>
    <dgm:pt modelId="{1DDA3EC5-E072-4E62-A43D-29699C8CEA32}" type="pres">
      <dgm:prSet presAssocID="{1C48A50C-0B9A-40D4-9A8A-4816C5387A10}" presName="text" presStyleLbl="fgAcc0" presStyleIdx="0" presStyleCnt="1">
        <dgm:presLayoutVars>
          <dgm:chPref val="3"/>
        </dgm:presLayoutVars>
      </dgm:prSet>
      <dgm:spPr/>
    </dgm:pt>
    <dgm:pt modelId="{BABE0C76-3AB4-43C0-A2FA-780B664C34AD}" type="pres">
      <dgm:prSet presAssocID="{1C48A50C-0B9A-40D4-9A8A-4816C5387A10}" presName="hierChild2" presStyleCnt="0"/>
      <dgm:spPr/>
    </dgm:pt>
    <dgm:pt modelId="{E3E1F6ED-74AD-40A9-ABD7-FA71FEBB2B1C}" type="pres">
      <dgm:prSet presAssocID="{C545AD41-E779-4F6F-8EA1-E45E0DDDBCAE}" presName="Name10" presStyleLbl="parChTrans1D2" presStyleIdx="0" presStyleCnt="2"/>
      <dgm:spPr/>
    </dgm:pt>
    <dgm:pt modelId="{B88BDF8C-340F-4AA6-8BD4-348BDC66174C}" type="pres">
      <dgm:prSet presAssocID="{9438F8D8-7E51-46C3-8440-34CC48CFD594}" presName="hierRoot2" presStyleCnt="0"/>
      <dgm:spPr/>
    </dgm:pt>
    <dgm:pt modelId="{E1A7A11E-B624-4071-8B71-394CBF5C1A59}" type="pres">
      <dgm:prSet presAssocID="{9438F8D8-7E51-46C3-8440-34CC48CFD594}" presName="composite2" presStyleCnt="0"/>
      <dgm:spPr/>
    </dgm:pt>
    <dgm:pt modelId="{85131E91-5945-43EB-AEFE-9CB1C88A4404}" type="pres">
      <dgm:prSet presAssocID="{9438F8D8-7E51-46C3-8440-34CC48CFD594}" presName="background2" presStyleLbl="node2" presStyleIdx="0" presStyleCnt="2"/>
      <dgm:spPr/>
    </dgm:pt>
    <dgm:pt modelId="{3F909614-6D17-43EC-8B3D-F92AC422409B}" type="pres">
      <dgm:prSet presAssocID="{9438F8D8-7E51-46C3-8440-34CC48CFD594}" presName="text2" presStyleLbl="fgAcc2" presStyleIdx="0" presStyleCnt="2">
        <dgm:presLayoutVars>
          <dgm:chPref val="3"/>
        </dgm:presLayoutVars>
      </dgm:prSet>
      <dgm:spPr/>
    </dgm:pt>
    <dgm:pt modelId="{59581BB3-436F-4DC3-A8F9-52D4E57F6487}" type="pres">
      <dgm:prSet presAssocID="{9438F8D8-7E51-46C3-8440-34CC48CFD594}" presName="hierChild3" presStyleCnt="0"/>
      <dgm:spPr/>
    </dgm:pt>
    <dgm:pt modelId="{9A95D079-1B73-4671-B2BD-30C04F8D44BF}" type="pres">
      <dgm:prSet presAssocID="{3635F23B-F847-4D17-B53A-99C1414D3417}" presName="Name17" presStyleLbl="parChTrans1D3" presStyleIdx="0" presStyleCnt="5"/>
      <dgm:spPr/>
    </dgm:pt>
    <dgm:pt modelId="{E118F02F-88BB-4C09-B594-60291CB7AFCE}" type="pres">
      <dgm:prSet presAssocID="{BB77A230-3A69-431C-A609-4E81C78904F5}" presName="hierRoot3" presStyleCnt="0"/>
      <dgm:spPr/>
    </dgm:pt>
    <dgm:pt modelId="{03AA857E-CD35-4066-B16B-50C33BE1C9B2}" type="pres">
      <dgm:prSet presAssocID="{BB77A230-3A69-431C-A609-4E81C78904F5}" presName="composite3" presStyleCnt="0"/>
      <dgm:spPr/>
    </dgm:pt>
    <dgm:pt modelId="{6A4E041E-11B7-42DD-8C32-96818FF2941A}" type="pres">
      <dgm:prSet presAssocID="{BB77A230-3A69-431C-A609-4E81C78904F5}" presName="background3" presStyleLbl="node3" presStyleIdx="0" presStyleCnt="5"/>
      <dgm:spPr/>
    </dgm:pt>
    <dgm:pt modelId="{39676FA5-0FE6-418B-8FF9-525F3AA63EF3}" type="pres">
      <dgm:prSet presAssocID="{BB77A230-3A69-431C-A609-4E81C78904F5}" presName="text3" presStyleLbl="fgAcc3" presStyleIdx="0" presStyleCnt="5">
        <dgm:presLayoutVars>
          <dgm:chPref val="3"/>
        </dgm:presLayoutVars>
      </dgm:prSet>
      <dgm:spPr/>
    </dgm:pt>
    <dgm:pt modelId="{79F542DB-191D-490E-AF4E-8986D350DC03}" type="pres">
      <dgm:prSet presAssocID="{BB77A230-3A69-431C-A609-4E81C78904F5}" presName="hierChild4" presStyleCnt="0"/>
      <dgm:spPr/>
    </dgm:pt>
    <dgm:pt modelId="{100B7528-5F8E-426F-866F-D12976C21E13}" type="pres">
      <dgm:prSet presAssocID="{A6A33868-6CE4-449A-9359-4E322C986502}" presName="Name23" presStyleLbl="parChTrans1D4" presStyleIdx="0" presStyleCnt="4"/>
      <dgm:spPr/>
    </dgm:pt>
    <dgm:pt modelId="{08288375-9DA7-4B23-BBC7-9F99A758DC25}" type="pres">
      <dgm:prSet presAssocID="{EB28E77D-203E-41DE-9F76-CEE465B12E71}" presName="hierRoot4" presStyleCnt="0"/>
      <dgm:spPr/>
    </dgm:pt>
    <dgm:pt modelId="{FEA3D4FA-8963-4311-A23A-8DDE63D85D9A}" type="pres">
      <dgm:prSet presAssocID="{EB28E77D-203E-41DE-9F76-CEE465B12E71}" presName="composite4" presStyleCnt="0"/>
      <dgm:spPr/>
    </dgm:pt>
    <dgm:pt modelId="{2EE92CCD-D0A9-40AC-BB77-32A460ADC40E}" type="pres">
      <dgm:prSet presAssocID="{EB28E77D-203E-41DE-9F76-CEE465B12E71}" presName="background4" presStyleLbl="node4" presStyleIdx="0" presStyleCnt="4"/>
      <dgm:spPr/>
    </dgm:pt>
    <dgm:pt modelId="{53C8F1E1-0475-4950-B7A8-C67D5C2A240E}" type="pres">
      <dgm:prSet presAssocID="{EB28E77D-203E-41DE-9F76-CEE465B12E71}" presName="text4" presStyleLbl="fgAcc4" presStyleIdx="0" presStyleCnt="4">
        <dgm:presLayoutVars>
          <dgm:chPref val="3"/>
        </dgm:presLayoutVars>
      </dgm:prSet>
      <dgm:spPr/>
    </dgm:pt>
    <dgm:pt modelId="{CA45897C-085A-4FAF-963B-4B1834C8DCC0}" type="pres">
      <dgm:prSet presAssocID="{EB28E77D-203E-41DE-9F76-CEE465B12E71}" presName="hierChild5" presStyleCnt="0"/>
      <dgm:spPr/>
    </dgm:pt>
    <dgm:pt modelId="{FA2BEBBE-008C-4C7D-8D16-ED446AEBE784}" type="pres">
      <dgm:prSet presAssocID="{A73E53B2-A8CF-4163-843A-1B2C85F81F33}" presName="Name17" presStyleLbl="parChTrans1D3" presStyleIdx="1" presStyleCnt="5"/>
      <dgm:spPr/>
    </dgm:pt>
    <dgm:pt modelId="{1D1E76F4-F68D-4C5A-8C98-8C975CEAD9F6}" type="pres">
      <dgm:prSet presAssocID="{78B74057-6B9E-4548-9057-F4044057CD05}" presName="hierRoot3" presStyleCnt="0"/>
      <dgm:spPr/>
    </dgm:pt>
    <dgm:pt modelId="{8A985180-A973-4F2E-A179-F8A87C06F3B2}" type="pres">
      <dgm:prSet presAssocID="{78B74057-6B9E-4548-9057-F4044057CD05}" presName="composite3" presStyleCnt="0"/>
      <dgm:spPr/>
    </dgm:pt>
    <dgm:pt modelId="{42041217-1915-4720-9DC3-1401C313B5C0}" type="pres">
      <dgm:prSet presAssocID="{78B74057-6B9E-4548-9057-F4044057CD05}" presName="background3" presStyleLbl="node3" presStyleIdx="1" presStyleCnt="5"/>
      <dgm:spPr/>
    </dgm:pt>
    <dgm:pt modelId="{A954EE9D-862B-4EE6-92E3-EC3192F7E25F}" type="pres">
      <dgm:prSet presAssocID="{78B74057-6B9E-4548-9057-F4044057CD05}" presName="text3" presStyleLbl="fgAcc3" presStyleIdx="1" presStyleCnt="5">
        <dgm:presLayoutVars>
          <dgm:chPref val="3"/>
        </dgm:presLayoutVars>
      </dgm:prSet>
      <dgm:spPr/>
    </dgm:pt>
    <dgm:pt modelId="{34E85E3E-DAD9-467E-BE7F-4B2C4AB12915}" type="pres">
      <dgm:prSet presAssocID="{78B74057-6B9E-4548-9057-F4044057CD05}" presName="hierChild4" presStyleCnt="0"/>
      <dgm:spPr/>
    </dgm:pt>
    <dgm:pt modelId="{E82E2C83-3F66-4AB8-BB46-292158E3FBF3}" type="pres">
      <dgm:prSet presAssocID="{7D333A3A-0C71-4B75-9AED-826F983FA231}" presName="Name23" presStyleLbl="parChTrans1D4" presStyleIdx="1" presStyleCnt="4"/>
      <dgm:spPr/>
    </dgm:pt>
    <dgm:pt modelId="{6EDB0B71-FDEF-4137-808B-49FBDC15A514}" type="pres">
      <dgm:prSet presAssocID="{42CCDB1A-242C-4BA6-AE71-2753E5CE0BB4}" presName="hierRoot4" presStyleCnt="0"/>
      <dgm:spPr/>
    </dgm:pt>
    <dgm:pt modelId="{DBD40601-2859-431F-B741-2026667278AC}" type="pres">
      <dgm:prSet presAssocID="{42CCDB1A-242C-4BA6-AE71-2753E5CE0BB4}" presName="composite4" presStyleCnt="0"/>
      <dgm:spPr/>
    </dgm:pt>
    <dgm:pt modelId="{F747F774-D78D-4F27-94BB-B9F18CA01C0D}" type="pres">
      <dgm:prSet presAssocID="{42CCDB1A-242C-4BA6-AE71-2753E5CE0BB4}" presName="background4" presStyleLbl="node4" presStyleIdx="1" presStyleCnt="4"/>
      <dgm:spPr/>
    </dgm:pt>
    <dgm:pt modelId="{02318BA9-E2A5-468A-815D-2A29F4913F3C}" type="pres">
      <dgm:prSet presAssocID="{42CCDB1A-242C-4BA6-AE71-2753E5CE0BB4}" presName="text4" presStyleLbl="fgAcc4" presStyleIdx="1" presStyleCnt="4">
        <dgm:presLayoutVars>
          <dgm:chPref val="3"/>
        </dgm:presLayoutVars>
      </dgm:prSet>
      <dgm:spPr/>
    </dgm:pt>
    <dgm:pt modelId="{5C8710FE-AE9C-4564-BB71-5EFE4F0276B4}" type="pres">
      <dgm:prSet presAssocID="{42CCDB1A-242C-4BA6-AE71-2753E5CE0BB4}" presName="hierChild5" presStyleCnt="0"/>
      <dgm:spPr/>
    </dgm:pt>
    <dgm:pt modelId="{ADB3C4F1-182D-4ED0-A451-CCDBEB1A1F37}" type="pres">
      <dgm:prSet presAssocID="{7EF3C72B-FFC7-477E-AB6A-7FF574700BA9}" presName="Name10" presStyleLbl="parChTrans1D2" presStyleIdx="1" presStyleCnt="2"/>
      <dgm:spPr/>
    </dgm:pt>
    <dgm:pt modelId="{02202A74-D9E1-4C4F-8FC3-E906CD4708AC}" type="pres">
      <dgm:prSet presAssocID="{126D6EEF-A00E-4B5B-8734-F5A094846549}" presName="hierRoot2" presStyleCnt="0"/>
      <dgm:spPr/>
    </dgm:pt>
    <dgm:pt modelId="{E1057FAA-D497-49AB-A403-79C8482FC5B6}" type="pres">
      <dgm:prSet presAssocID="{126D6EEF-A00E-4B5B-8734-F5A094846549}" presName="composite2" presStyleCnt="0"/>
      <dgm:spPr/>
    </dgm:pt>
    <dgm:pt modelId="{3802274B-BD67-4C33-8907-13A48AB65F89}" type="pres">
      <dgm:prSet presAssocID="{126D6EEF-A00E-4B5B-8734-F5A094846549}" presName="background2" presStyleLbl="node2" presStyleIdx="1" presStyleCnt="2"/>
      <dgm:spPr/>
    </dgm:pt>
    <dgm:pt modelId="{65F595A8-6F18-44FA-AE4F-0AF5E34F206A}" type="pres">
      <dgm:prSet presAssocID="{126D6EEF-A00E-4B5B-8734-F5A094846549}" presName="text2" presStyleLbl="fgAcc2" presStyleIdx="1" presStyleCnt="2">
        <dgm:presLayoutVars>
          <dgm:chPref val="3"/>
        </dgm:presLayoutVars>
      </dgm:prSet>
      <dgm:spPr/>
    </dgm:pt>
    <dgm:pt modelId="{CDDF761E-1879-4456-9F41-13CE755E4315}" type="pres">
      <dgm:prSet presAssocID="{126D6EEF-A00E-4B5B-8734-F5A094846549}" presName="hierChild3" presStyleCnt="0"/>
      <dgm:spPr/>
    </dgm:pt>
    <dgm:pt modelId="{19C4A474-693F-4DFD-951C-763F07A54271}" type="pres">
      <dgm:prSet presAssocID="{83905EAC-A67B-4DC3-BDC9-27F6871D4327}" presName="Name17" presStyleLbl="parChTrans1D3" presStyleIdx="2" presStyleCnt="5"/>
      <dgm:spPr/>
    </dgm:pt>
    <dgm:pt modelId="{BA4D3DD8-9979-4815-9541-E766664126EA}" type="pres">
      <dgm:prSet presAssocID="{5DAF79B3-6597-4FAC-8A22-AEFAD240DF88}" presName="hierRoot3" presStyleCnt="0"/>
      <dgm:spPr/>
    </dgm:pt>
    <dgm:pt modelId="{2C69E81B-02D9-452E-B925-3F3C719412D2}" type="pres">
      <dgm:prSet presAssocID="{5DAF79B3-6597-4FAC-8A22-AEFAD240DF88}" presName="composite3" presStyleCnt="0"/>
      <dgm:spPr/>
    </dgm:pt>
    <dgm:pt modelId="{583A8ABD-1A89-4F61-9358-20883A40540D}" type="pres">
      <dgm:prSet presAssocID="{5DAF79B3-6597-4FAC-8A22-AEFAD240DF88}" presName="background3" presStyleLbl="node3" presStyleIdx="2" presStyleCnt="5"/>
      <dgm:spPr/>
    </dgm:pt>
    <dgm:pt modelId="{66855D97-B962-4C25-8355-87BCE651F782}" type="pres">
      <dgm:prSet presAssocID="{5DAF79B3-6597-4FAC-8A22-AEFAD240DF88}" presName="text3" presStyleLbl="fgAcc3" presStyleIdx="2" presStyleCnt="5">
        <dgm:presLayoutVars>
          <dgm:chPref val="3"/>
        </dgm:presLayoutVars>
      </dgm:prSet>
      <dgm:spPr/>
    </dgm:pt>
    <dgm:pt modelId="{00D4B83E-8203-489C-9FDB-E921F1FF1EF9}" type="pres">
      <dgm:prSet presAssocID="{5DAF79B3-6597-4FAC-8A22-AEFAD240DF88}" presName="hierChild4" presStyleCnt="0"/>
      <dgm:spPr/>
    </dgm:pt>
    <dgm:pt modelId="{F4DAFC8B-180E-4B0E-AA85-BA393B4E48AA}" type="pres">
      <dgm:prSet presAssocID="{FEC571B8-149C-4658-B20C-E3D3AFEB037F}" presName="Name23" presStyleLbl="parChTrans1D4" presStyleIdx="2" presStyleCnt="4"/>
      <dgm:spPr/>
    </dgm:pt>
    <dgm:pt modelId="{934CBCD0-652F-4394-B182-045A80107BC3}" type="pres">
      <dgm:prSet presAssocID="{17B77343-6FB4-49B9-85FD-440F91E6EDD6}" presName="hierRoot4" presStyleCnt="0"/>
      <dgm:spPr/>
    </dgm:pt>
    <dgm:pt modelId="{EF7A7805-5174-4393-BB55-0E1E8954912C}" type="pres">
      <dgm:prSet presAssocID="{17B77343-6FB4-49B9-85FD-440F91E6EDD6}" presName="composite4" presStyleCnt="0"/>
      <dgm:spPr/>
    </dgm:pt>
    <dgm:pt modelId="{846F0981-91E5-4CDB-B391-5E3D6A4CABA3}" type="pres">
      <dgm:prSet presAssocID="{17B77343-6FB4-49B9-85FD-440F91E6EDD6}" presName="background4" presStyleLbl="node4" presStyleIdx="2" presStyleCnt="4"/>
      <dgm:spPr/>
    </dgm:pt>
    <dgm:pt modelId="{C0AD0894-0C98-410C-B4F0-7A724443608E}" type="pres">
      <dgm:prSet presAssocID="{17B77343-6FB4-49B9-85FD-440F91E6EDD6}" presName="text4" presStyleLbl="fgAcc4" presStyleIdx="2" presStyleCnt="4">
        <dgm:presLayoutVars>
          <dgm:chPref val="3"/>
        </dgm:presLayoutVars>
      </dgm:prSet>
      <dgm:spPr/>
    </dgm:pt>
    <dgm:pt modelId="{AE6B2085-9DB4-4AD1-B327-B88C2F10E34A}" type="pres">
      <dgm:prSet presAssocID="{17B77343-6FB4-49B9-85FD-440F91E6EDD6}" presName="hierChild5" presStyleCnt="0"/>
      <dgm:spPr/>
    </dgm:pt>
    <dgm:pt modelId="{6BAA4A70-EE17-47ED-9BE4-FA5E7F976452}" type="pres">
      <dgm:prSet presAssocID="{BDCC409B-7FB9-4AEE-84C1-C55956532A23}" presName="Name17" presStyleLbl="parChTrans1D3" presStyleIdx="3" presStyleCnt="5"/>
      <dgm:spPr/>
    </dgm:pt>
    <dgm:pt modelId="{5461BFCD-B92E-4655-BFA1-1A44F92DDC38}" type="pres">
      <dgm:prSet presAssocID="{FC32AF41-5EBE-4D86-A428-6D7DF39AB965}" presName="hierRoot3" presStyleCnt="0"/>
      <dgm:spPr/>
    </dgm:pt>
    <dgm:pt modelId="{ED95E23C-84F7-413F-A1D4-FF53C214A282}" type="pres">
      <dgm:prSet presAssocID="{FC32AF41-5EBE-4D86-A428-6D7DF39AB965}" presName="composite3" presStyleCnt="0"/>
      <dgm:spPr/>
    </dgm:pt>
    <dgm:pt modelId="{802E6ED3-6091-4980-ACC9-D9A33F2A4923}" type="pres">
      <dgm:prSet presAssocID="{FC32AF41-5EBE-4D86-A428-6D7DF39AB965}" presName="background3" presStyleLbl="node3" presStyleIdx="3" presStyleCnt="5"/>
      <dgm:spPr/>
    </dgm:pt>
    <dgm:pt modelId="{585990E7-DCD5-4970-B4BF-DFFD81B3515B}" type="pres">
      <dgm:prSet presAssocID="{FC32AF41-5EBE-4D86-A428-6D7DF39AB965}" presName="text3" presStyleLbl="fgAcc3" presStyleIdx="3" presStyleCnt="5">
        <dgm:presLayoutVars>
          <dgm:chPref val="3"/>
        </dgm:presLayoutVars>
      </dgm:prSet>
      <dgm:spPr/>
    </dgm:pt>
    <dgm:pt modelId="{7B74D8B0-CB50-4273-9160-AF06BAB3AC6C}" type="pres">
      <dgm:prSet presAssocID="{FC32AF41-5EBE-4D86-A428-6D7DF39AB965}" presName="hierChild4" presStyleCnt="0"/>
      <dgm:spPr/>
    </dgm:pt>
    <dgm:pt modelId="{07AF3BB6-7982-4F3D-A751-D0F6F97E495A}" type="pres">
      <dgm:prSet presAssocID="{AC0B2BD1-D6A5-43C4-AA07-A6F119233C1A}" presName="Name23" presStyleLbl="parChTrans1D4" presStyleIdx="3" presStyleCnt="4"/>
      <dgm:spPr/>
    </dgm:pt>
    <dgm:pt modelId="{199E08DB-14D8-4833-804C-D57FEBD20F16}" type="pres">
      <dgm:prSet presAssocID="{377B3CFE-7263-4E47-8AEF-793532912C42}" presName="hierRoot4" presStyleCnt="0"/>
      <dgm:spPr/>
    </dgm:pt>
    <dgm:pt modelId="{FFFDC99B-9F28-4009-B9FA-BECB777DD233}" type="pres">
      <dgm:prSet presAssocID="{377B3CFE-7263-4E47-8AEF-793532912C42}" presName="composite4" presStyleCnt="0"/>
      <dgm:spPr/>
    </dgm:pt>
    <dgm:pt modelId="{133EA1D0-03D0-430B-A55E-81A52A28EE9C}" type="pres">
      <dgm:prSet presAssocID="{377B3CFE-7263-4E47-8AEF-793532912C42}" presName="background4" presStyleLbl="node4" presStyleIdx="3" presStyleCnt="4"/>
      <dgm:spPr/>
    </dgm:pt>
    <dgm:pt modelId="{A13F8665-80BE-4DD7-BD6B-8A1E6AA85C6A}" type="pres">
      <dgm:prSet presAssocID="{377B3CFE-7263-4E47-8AEF-793532912C42}" presName="text4" presStyleLbl="fgAcc4" presStyleIdx="3" presStyleCnt="4">
        <dgm:presLayoutVars>
          <dgm:chPref val="3"/>
        </dgm:presLayoutVars>
      </dgm:prSet>
      <dgm:spPr/>
    </dgm:pt>
    <dgm:pt modelId="{C05CA15D-88B4-4A54-A471-53C18A7C56B9}" type="pres">
      <dgm:prSet presAssocID="{377B3CFE-7263-4E47-8AEF-793532912C42}" presName="hierChild5" presStyleCnt="0"/>
      <dgm:spPr/>
    </dgm:pt>
    <dgm:pt modelId="{F0DF669D-975D-4921-A4E4-15FCCD7355F7}" type="pres">
      <dgm:prSet presAssocID="{F40B1DA7-E3C5-48E4-BCAB-6A43D9F6BD19}" presName="Name17" presStyleLbl="parChTrans1D3" presStyleIdx="4" presStyleCnt="5"/>
      <dgm:spPr/>
    </dgm:pt>
    <dgm:pt modelId="{FBE44BF9-167B-43F9-A90C-C49F9579CD86}" type="pres">
      <dgm:prSet presAssocID="{421422BE-AF82-4BF7-8651-4EA3DAEB6D2D}" presName="hierRoot3" presStyleCnt="0"/>
      <dgm:spPr/>
    </dgm:pt>
    <dgm:pt modelId="{CA0708E4-EEA9-42FD-A353-F9A73AEE547A}" type="pres">
      <dgm:prSet presAssocID="{421422BE-AF82-4BF7-8651-4EA3DAEB6D2D}" presName="composite3" presStyleCnt="0"/>
      <dgm:spPr/>
    </dgm:pt>
    <dgm:pt modelId="{AA612D2D-244E-4053-B173-C9E0E56F0A89}" type="pres">
      <dgm:prSet presAssocID="{421422BE-AF82-4BF7-8651-4EA3DAEB6D2D}" presName="background3" presStyleLbl="node3" presStyleIdx="4" presStyleCnt="5"/>
      <dgm:spPr/>
    </dgm:pt>
    <dgm:pt modelId="{B515C7A9-4357-4196-BD30-A96A11ADD8A4}" type="pres">
      <dgm:prSet presAssocID="{421422BE-AF82-4BF7-8651-4EA3DAEB6D2D}" presName="text3" presStyleLbl="fgAcc3" presStyleIdx="4" presStyleCnt="5">
        <dgm:presLayoutVars>
          <dgm:chPref val="3"/>
        </dgm:presLayoutVars>
      </dgm:prSet>
      <dgm:spPr/>
    </dgm:pt>
    <dgm:pt modelId="{76AF4348-9CDE-46EB-A32A-945DA6E8A510}" type="pres">
      <dgm:prSet presAssocID="{421422BE-AF82-4BF7-8651-4EA3DAEB6D2D}" presName="hierChild4" presStyleCnt="0"/>
      <dgm:spPr/>
    </dgm:pt>
  </dgm:ptLst>
  <dgm:cxnLst>
    <dgm:cxn modelId="{94A16106-E92E-41CD-B10C-69BFDA017600}" type="presOf" srcId="{F40B1DA7-E3C5-48E4-BCAB-6A43D9F6BD19}" destId="{F0DF669D-975D-4921-A4E4-15FCCD7355F7}" srcOrd="0" destOrd="0" presId="urn:microsoft.com/office/officeart/2005/8/layout/hierarchy1"/>
    <dgm:cxn modelId="{9939D406-8703-4833-BB68-3F76A64CBBB9}" srcId="{5E920457-4BE8-4D61-92E4-67FF559E1051}" destId="{1C48A50C-0B9A-40D4-9A8A-4816C5387A10}" srcOrd="0" destOrd="0" parTransId="{67BD58BF-6318-45B9-A4C5-6262BC519338}" sibTransId="{DBBE7A7A-67A5-40DB-9C78-B7EE9E546EA1}"/>
    <dgm:cxn modelId="{996A2C08-689A-4FAA-AD62-4E01255BA478}" type="presOf" srcId="{FC32AF41-5EBE-4D86-A428-6D7DF39AB965}" destId="{585990E7-DCD5-4970-B4BF-DFFD81B3515B}" srcOrd="0" destOrd="0" presId="urn:microsoft.com/office/officeart/2005/8/layout/hierarchy1"/>
    <dgm:cxn modelId="{76AC2317-ECE6-430D-B4B1-A1C895DDBFC0}" type="presOf" srcId="{83905EAC-A67B-4DC3-BDC9-27F6871D4327}" destId="{19C4A474-693F-4DFD-951C-763F07A54271}" srcOrd="0" destOrd="0" presId="urn:microsoft.com/office/officeart/2005/8/layout/hierarchy1"/>
    <dgm:cxn modelId="{C2CC8017-4AF1-403A-A72D-41E70F5D4B81}" srcId="{9438F8D8-7E51-46C3-8440-34CC48CFD594}" destId="{BB77A230-3A69-431C-A609-4E81C78904F5}" srcOrd="0" destOrd="0" parTransId="{3635F23B-F847-4D17-B53A-99C1414D3417}" sibTransId="{6CCF2C8D-207F-4B6F-9862-C922E96D349D}"/>
    <dgm:cxn modelId="{4309242C-BCC2-4EBD-9EE3-9AF780831D95}" srcId="{126D6EEF-A00E-4B5B-8734-F5A094846549}" destId="{421422BE-AF82-4BF7-8651-4EA3DAEB6D2D}" srcOrd="2" destOrd="0" parTransId="{F40B1DA7-E3C5-48E4-BCAB-6A43D9F6BD19}" sibTransId="{B4C8DA55-EC79-48B3-977C-EE7D18F1E038}"/>
    <dgm:cxn modelId="{6F271A2F-7B72-4FFF-9F27-704D4CA11719}" type="presOf" srcId="{1C48A50C-0B9A-40D4-9A8A-4816C5387A10}" destId="{1DDA3EC5-E072-4E62-A43D-29699C8CEA32}" srcOrd="0" destOrd="0" presId="urn:microsoft.com/office/officeart/2005/8/layout/hierarchy1"/>
    <dgm:cxn modelId="{E8245539-22B6-46F2-BA50-66BFA283C8D0}" type="presOf" srcId="{AC0B2BD1-D6A5-43C4-AA07-A6F119233C1A}" destId="{07AF3BB6-7982-4F3D-A751-D0F6F97E495A}" srcOrd="0" destOrd="0" presId="urn:microsoft.com/office/officeart/2005/8/layout/hierarchy1"/>
    <dgm:cxn modelId="{D6B8A53E-4EAB-4777-AA4B-1027E9E5D561}" type="presOf" srcId="{A6A33868-6CE4-449A-9359-4E322C986502}" destId="{100B7528-5F8E-426F-866F-D12976C21E13}" srcOrd="0" destOrd="0" presId="urn:microsoft.com/office/officeart/2005/8/layout/hierarchy1"/>
    <dgm:cxn modelId="{EC4C6362-9F68-4E59-A148-005B71BDF848}" type="presOf" srcId="{377B3CFE-7263-4E47-8AEF-793532912C42}" destId="{A13F8665-80BE-4DD7-BD6B-8A1E6AA85C6A}" srcOrd="0" destOrd="0" presId="urn:microsoft.com/office/officeart/2005/8/layout/hierarchy1"/>
    <dgm:cxn modelId="{7ECC0C63-E638-4201-981D-DA8AF813ADB4}" type="presOf" srcId="{42CCDB1A-242C-4BA6-AE71-2753E5CE0BB4}" destId="{02318BA9-E2A5-468A-815D-2A29F4913F3C}" srcOrd="0" destOrd="0" presId="urn:microsoft.com/office/officeart/2005/8/layout/hierarchy1"/>
    <dgm:cxn modelId="{75895764-983F-4E80-AE53-03407AD68F46}" type="presOf" srcId="{5E920457-4BE8-4D61-92E4-67FF559E1051}" destId="{42E7DAC3-835C-4BEB-8A34-55A3AABA380C}" srcOrd="0" destOrd="0" presId="urn:microsoft.com/office/officeart/2005/8/layout/hierarchy1"/>
    <dgm:cxn modelId="{46470065-CAFD-447B-8DCD-6F7474D7E4F3}" type="presOf" srcId="{A73E53B2-A8CF-4163-843A-1B2C85F81F33}" destId="{FA2BEBBE-008C-4C7D-8D16-ED446AEBE784}" srcOrd="0" destOrd="0" presId="urn:microsoft.com/office/officeart/2005/8/layout/hierarchy1"/>
    <dgm:cxn modelId="{B7613F65-9260-4897-BF2C-582ED717A93C}" type="presOf" srcId="{EB28E77D-203E-41DE-9F76-CEE465B12E71}" destId="{53C8F1E1-0475-4950-B7A8-C67D5C2A240E}" srcOrd="0" destOrd="0" presId="urn:microsoft.com/office/officeart/2005/8/layout/hierarchy1"/>
    <dgm:cxn modelId="{A7C87B69-A19E-4374-8886-C5C84F1C3BDE}" srcId="{126D6EEF-A00E-4B5B-8734-F5A094846549}" destId="{FC32AF41-5EBE-4D86-A428-6D7DF39AB965}" srcOrd="1" destOrd="0" parTransId="{BDCC409B-7FB9-4AEE-84C1-C55956532A23}" sibTransId="{3F109D61-7654-4618-82E4-BC62767C10BE}"/>
    <dgm:cxn modelId="{0565606E-65D1-4336-BC0C-BFB021D73CFC}" srcId="{78B74057-6B9E-4548-9057-F4044057CD05}" destId="{42CCDB1A-242C-4BA6-AE71-2753E5CE0BB4}" srcOrd="0" destOrd="0" parTransId="{7D333A3A-0C71-4B75-9AED-826F983FA231}" sibTransId="{5D1EA95F-AC92-4F5C-9D47-FBC693D6165B}"/>
    <dgm:cxn modelId="{EC09166F-E912-4F31-A745-BF19D3846359}" srcId="{5DAF79B3-6597-4FAC-8A22-AEFAD240DF88}" destId="{17B77343-6FB4-49B9-85FD-440F91E6EDD6}" srcOrd="0" destOrd="0" parTransId="{FEC571B8-149C-4658-B20C-E3D3AFEB037F}" sibTransId="{2A0F0D1C-029B-496B-B55D-B51576305B55}"/>
    <dgm:cxn modelId="{E9F26850-0D5F-43A8-B505-65E4D068A03C}" srcId="{126D6EEF-A00E-4B5B-8734-F5A094846549}" destId="{5DAF79B3-6597-4FAC-8A22-AEFAD240DF88}" srcOrd="0" destOrd="0" parTransId="{83905EAC-A67B-4DC3-BDC9-27F6871D4327}" sibTransId="{0C912CB7-F5DD-42EC-B3DD-7C76AF2A54F6}"/>
    <dgm:cxn modelId="{37E8037C-B520-44E1-A25D-309CD405B4CF}" type="presOf" srcId="{FEC571B8-149C-4658-B20C-E3D3AFEB037F}" destId="{F4DAFC8B-180E-4B0E-AA85-BA393B4E48AA}" srcOrd="0" destOrd="0" presId="urn:microsoft.com/office/officeart/2005/8/layout/hierarchy1"/>
    <dgm:cxn modelId="{AF7F617D-AC25-4083-8755-4B1B486C6C74}" type="presOf" srcId="{BB77A230-3A69-431C-A609-4E81C78904F5}" destId="{39676FA5-0FE6-418B-8FF9-525F3AA63EF3}" srcOrd="0" destOrd="0" presId="urn:microsoft.com/office/officeart/2005/8/layout/hierarchy1"/>
    <dgm:cxn modelId="{045DF97D-FDF7-4560-BEDB-17CA8A34A94F}" type="presOf" srcId="{7D333A3A-0C71-4B75-9AED-826F983FA231}" destId="{E82E2C83-3F66-4AB8-BB46-292158E3FBF3}" srcOrd="0" destOrd="0" presId="urn:microsoft.com/office/officeart/2005/8/layout/hierarchy1"/>
    <dgm:cxn modelId="{9BFA3B8B-BFEC-47BA-9B75-F7211B9EBB78}" type="presOf" srcId="{BDCC409B-7FB9-4AEE-84C1-C55956532A23}" destId="{6BAA4A70-EE17-47ED-9BE4-FA5E7F976452}" srcOrd="0" destOrd="0" presId="urn:microsoft.com/office/officeart/2005/8/layout/hierarchy1"/>
    <dgm:cxn modelId="{43835E96-99B4-4E98-9F3B-D906FD0FBCF1}" type="presOf" srcId="{3635F23B-F847-4D17-B53A-99C1414D3417}" destId="{9A95D079-1B73-4671-B2BD-30C04F8D44BF}" srcOrd="0" destOrd="0" presId="urn:microsoft.com/office/officeart/2005/8/layout/hierarchy1"/>
    <dgm:cxn modelId="{0315EE99-569F-4D6F-9067-4B42CC734D08}" type="presOf" srcId="{5DAF79B3-6597-4FAC-8A22-AEFAD240DF88}" destId="{66855D97-B962-4C25-8355-87BCE651F782}" srcOrd="0" destOrd="0" presId="urn:microsoft.com/office/officeart/2005/8/layout/hierarchy1"/>
    <dgm:cxn modelId="{CB0269AF-F2C4-4C4C-B466-86AB8E21F8A7}" srcId="{FC32AF41-5EBE-4D86-A428-6D7DF39AB965}" destId="{377B3CFE-7263-4E47-8AEF-793532912C42}" srcOrd="0" destOrd="0" parTransId="{AC0B2BD1-D6A5-43C4-AA07-A6F119233C1A}" sibTransId="{098FE6C9-5D6B-4CCC-A459-B1D0EE0D0D29}"/>
    <dgm:cxn modelId="{581FC1CA-F31C-44EE-A486-22DCA81021B1}" type="presOf" srcId="{17B77343-6FB4-49B9-85FD-440F91E6EDD6}" destId="{C0AD0894-0C98-410C-B4F0-7A724443608E}" srcOrd="0" destOrd="0" presId="urn:microsoft.com/office/officeart/2005/8/layout/hierarchy1"/>
    <dgm:cxn modelId="{22AF18CB-4E9E-43D8-B7A5-B71E9128D7A1}" srcId="{9438F8D8-7E51-46C3-8440-34CC48CFD594}" destId="{78B74057-6B9E-4548-9057-F4044057CD05}" srcOrd="1" destOrd="0" parTransId="{A73E53B2-A8CF-4163-843A-1B2C85F81F33}" sibTransId="{4FA1EEC2-8A63-4CF5-83BF-925F837CB9CF}"/>
    <dgm:cxn modelId="{A10C8ED2-0E0C-4945-9E46-1A1EBACE5448}" type="presOf" srcId="{421422BE-AF82-4BF7-8651-4EA3DAEB6D2D}" destId="{B515C7A9-4357-4196-BD30-A96A11ADD8A4}" srcOrd="0" destOrd="0" presId="urn:microsoft.com/office/officeart/2005/8/layout/hierarchy1"/>
    <dgm:cxn modelId="{4B32C6D2-A313-43A7-9262-86CCEC64DF44}" type="presOf" srcId="{126D6EEF-A00E-4B5B-8734-F5A094846549}" destId="{65F595A8-6F18-44FA-AE4F-0AF5E34F206A}" srcOrd="0" destOrd="0" presId="urn:microsoft.com/office/officeart/2005/8/layout/hierarchy1"/>
    <dgm:cxn modelId="{2E5174D5-D448-4EE8-A1F8-6E1BCED56E52}" srcId="{1C48A50C-0B9A-40D4-9A8A-4816C5387A10}" destId="{126D6EEF-A00E-4B5B-8734-F5A094846549}" srcOrd="1" destOrd="0" parTransId="{7EF3C72B-FFC7-477E-AB6A-7FF574700BA9}" sibTransId="{296AA0B3-75E3-45CB-B21A-DF93F2EFAC8D}"/>
    <dgm:cxn modelId="{BF7540E4-C62A-4DB2-A679-119C642BAE1E}" srcId="{BB77A230-3A69-431C-A609-4E81C78904F5}" destId="{EB28E77D-203E-41DE-9F76-CEE465B12E71}" srcOrd="0" destOrd="0" parTransId="{A6A33868-6CE4-449A-9359-4E322C986502}" sibTransId="{92F2D59C-AF82-43E9-88CD-5E22364C1EEE}"/>
    <dgm:cxn modelId="{EC588AEB-3BC1-4168-882D-BA2D8AF45E3C}" type="presOf" srcId="{9438F8D8-7E51-46C3-8440-34CC48CFD594}" destId="{3F909614-6D17-43EC-8B3D-F92AC422409B}" srcOrd="0" destOrd="0" presId="urn:microsoft.com/office/officeart/2005/8/layout/hierarchy1"/>
    <dgm:cxn modelId="{A76AB4ED-EBF3-4A9D-9A8B-B45880495F47}" type="presOf" srcId="{78B74057-6B9E-4548-9057-F4044057CD05}" destId="{A954EE9D-862B-4EE6-92E3-EC3192F7E25F}" srcOrd="0" destOrd="0" presId="urn:microsoft.com/office/officeart/2005/8/layout/hierarchy1"/>
    <dgm:cxn modelId="{997F16F2-412E-45E1-BA96-5677DC11AECD}" type="presOf" srcId="{C545AD41-E779-4F6F-8EA1-E45E0DDDBCAE}" destId="{E3E1F6ED-74AD-40A9-ABD7-FA71FEBB2B1C}" srcOrd="0" destOrd="0" presId="urn:microsoft.com/office/officeart/2005/8/layout/hierarchy1"/>
    <dgm:cxn modelId="{48E9D6F6-F209-40AD-94FB-ECBDE046D132}" type="presOf" srcId="{7EF3C72B-FFC7-477E-AB6A-7FF574700BA9}" destId="{ADB3C4F1-182D-4ED0-A451-CCDBEB1A1F37}" srcOrd="0" destOrd="0" presId="urn:microsoft.com/office/officeart/2005/8/layout/hierarchy1"/>
    <dgm:cxn modelId="{2EC442FB-A735-4071-96BA-0E5A998D0DC8}" srcId="{1C48A50C-0B9A-40D4-9A8A-4816C5387A10}" destId="{9438F8D8-7E51-46C3-8440-34CC48CFD594}" srcOrd="0" destOrd="0" parTransId="{C545AD41-E779-4F6F-8EA1-E45E0DDDBCAE}" sibTransId="{69EC059F-F115-4107-AC64-FD14F2D2D0B1}"/>
    <dgm:cxn modelId="{54899225-B734-4819-A384-FCDFCA329703}" type="presParOf" srcId="{42E7DAC3-835C-4BEB-8A34-55A3AABA380C}" destId="{043CE573-4C18-4B92-9A7F-DE34E4C92774}" srcOrd="0" destOrd="0" presId="urn:microsoft.com/office/officeart/2005/8/layout/hierarchy1"/>
    <dgm:cxn modelId="{F910E71F-7A21-47B8-8CB4-85886CE1DC65}" type="presParOf" srcId="{043CE573-4C18-4B92-9A7F-DE34E4C92774}" destId="{7AC92034-61B6-4D85-847C-076F574FFC85}" srcOrd="0" destOrd="0" presId="urn:microsoft.com/office/officeart/2005/8/layout/hierarchy1"/>
    <dgm:cxn modelId="{64E3E310-B361-4DF0-B41C-84188B5F5E12}" type="presParOf" srcId="{7AC92034-61B6-4D85-847C-076F574FFC85}" destId="{7C9ED667-E88F-4835-80CA-C4F9AE60DB4B}" srcOrd="0" destOrd="0" presId="urn:microsoft.com/office/officeart/2005/8/layout/hierarchy1"/>
    <dgm:cxn modelId="{14631750-1B42-44B0-B8FE-2A16D8F0508D}" type="presParOf" srcId="{7AC92034-61B6-4D85-847C-076F574FFC85}" destId="{1DDA3EC5-E072-4E62-A43D-29699C8CEA32}" srcOrd="1" destOrd="0" presId="urn:microsoft.com/office/officeart/2005/8/layout/hierarchy1"/>
    <dgm:cxn modelId="{F345CDD8-6BD3-4C1F-9089-64A4A8163B9E}" type="presParOf" srcId="{043CE573-4C18-4B92-9A7F-DE34E4C92774}" destId="{BABE0C76-3AB4-43C0-A2FA-780B664C34AD}" srcOrd="1" destOrd="0" presId="urn:microsoft.com/office/officeart/2005/8/layout/hierarchy1"/>
    <dgm:cxn modelId="{C47F1F73-7012-46B8-B717-6DAC99C52071}" type="presParOf" srcId="{BABE0C76-3AB4-43C0-A2FA-780B664C34AD}" destId="{E3E1F6ED-74AD-40A9-ABD7-FA71FEBB2B1C}" srcOrd="0" destOrd="0" presId="urn:microsoft.com/office/officeart/2005/8/layout/hierarchy1"/>
    <dgm:cxn modelId="{75F3BC70-7D31-4E86-A230-D3BEA6FBFBB3}" type="presParOf" srcId="{BABE0C76-3AB4-43C0-A2FA-780B664C34AD}" destId="{B88BDF8C-340F-4AA6-8BD4-348BDC66174C}" srcOrd="1" destOrd="0" presId="urn:microsoft.com/office/officeart/2005/8/layout/hierarchy1"/>
    <dgm:cxn modelId="{21B2A53A-12DD-42EA-940A-FAB000F25D38}" type="presParOf" srcId="{B88BDF8C-340F-4AA6-8BD4-348BDC66174C}" destId="{E1A7A11E-B624-4071-8B71-394CBF5C1A59}" srcOrd="0" destOrd="0" presId="urn:microsoft.com/office/officeart/2005/8/layout/hierarchy1"/>
    <dgm:cxn modelId="{18693D94-AABE-49C0-9E24-16BF851D41EF}" type="presParOf" srcId="{E1A7A11E-B624-4071-8B71-394CBF5C1A59}" destId="{85131E91-5945-43EB-AEFE-9CB1C88A4404}" srcOrd="0" destOrd="0" presId="urn:microsoft.com/office/officeart/2005/8/layout/hierarchy1"/>
    <dgm:cxn modelId="{4BC112FE-EF34-429A-8004-F80FA86AE481}" type="presParOf" srcId="{E1A7A11E-B624-4071-8B71-394CBF5C1A59}" destId="{3F909614-6D17-43EC-8B3D-F92AC422409B}" srcOrd="1" destOrd="0" presId="urn:microsoft.com/office/officeart/2005/8/layout/hierarchy1"/>
    <dgm:cxn modelId="{C83AFFDE-4F41-4955-90AE-C6F3E74D1D2E}" type="presParOf" srcId="{B88BDF8C-340F-4AA6-8BD4-348BDC66174C}" destId="{59581BB3-436F-4DC3-A8F9-52D4E57F6487}" srcOrd="1" destOrd="0" presId="urn:microsoft.com/office/officeart/2005/8/layout/hierarchy1"/>
    <dgm:cxn modelId="{4E70EA32-4FCF-4701-AC23-2662BCE86F2F}" type="presParOf" srcId="{59581BB3-436F-4DC3-A8F9-52D4E57F6487}" destId="{9A95D079-1B73-4671-B2BD-30C04F8D44BF}" srcOrd="0" destOrd="0" presId="urn:microsoft.com/office/officeart/2005/8/layout/hierarchy1"/>
    <dgm:cxn modelId="{292A555B-9894-48E5-A938-26D3752B5612}" type="presParOf" srcId="{59581BB3-436F-4DC3-A8F9-52D4E57F6487}" destId="{E118F02F-88BB-4C09-B594-60291CB7AFCE}" srcOrd="1" destOrd="0" presId="urn:microsoft.com/office/officeart/2005/8/layout/hierarchy1"/>
    <dgm:cxn modelId="{92CBC7C5-AABC-4DC8-9DE6-4EA145E05886}" type="presParOf" srcId="{E118F02F-88BB-4C09-B594-60291CB7AFCE}" destId="{03AA857E-CD35-4066-B16B-50C33BE1C9B2}" srcOrd="0" destOrd="0" presId="urn:microsoft.com/office/officeart/2005/8/layout/hierarchy1"/>
    <dgm:cxn modelId="{5131FD51-309A-46F6-A81C-1336B2CFC88D}" type="presParOf" srcId="{03AA857E-CD35-4066-B16B-50C33BE1C9B2}" destId="{6A4E041E-11B7-42DD-8C32-96818FF2941A}" srcOrd="0" destOrd="0" presId="urn:microsoft.com/office/officeart/2005/8/layout/hierarchy1"/>
    <dgm:cxn modelId="{DFE68229-164A-4869-B1BD-D0B7FF2E36CB}" type="presParOf" srcId="{03AA857E-CD35-4066-B16B-50C33BE1C9B2}" destId="{39676FA5-0FE6-418B-8FF9-525F3AA63EF3}" srcOrd="1" destOrd="0" presId="urn:microsoft.com/office/officeart/2005/8/layout/hierarchy1"/>
    <dgm:cxn modelId="{0974621C-4124-42CD-9186-B711DC71C510}" type="presParOf" srcId="{E118F02F-88BB-4C09-B594-60291CB7AFCE}" destId="{79F542DB-191D-490E-AF4E-8986D350DC03}" srcOrd="1" destOrd="0" presId="urn:microsoft.com/office/officeart/2005/8/layout/hierarchy1"/>
    <dgm:cxn modelId="{07D7BB61-93B7-4ACE-8097-1007BBBB0C77}" type="presParOf" srcId="{79F542DB-191D-490E-AF4E-8986D350DC03}" destId="{100B7528-5F8E-426F-866F-D12976C21E13}" srcOrd="0" destOrd="0" presId="urn:microsoft.com/office/officeart/2005/8/layout/hierarchy1"/>
    <dgm:cxn modelId="{3C855E75-65C9-4F2B-971B-BA602423712F}" type="presParOf" srcId="{79F542DB-191D-490E-AF4E-8986D350DC03}" destId="{08288375-9DA7-4B23-BBC7-9F99A758DC25}" srcOrd="1" destOrd="0" presId="urn:microsoft.com/office/officeart/2005/8/layout/hierarchy1"/>
    <dgm:cxn modelId="{47BBE69E-6FFE-4920-AB68-1A5B554FF880}" type="presParOf" srcId="{08288375-9DA7-4B23-BBC7-9F99A758DC25}" destId="{FEA3D4FA-8963-4311-A23A-8DDE63D85D9A}" srcOrd="0" destOrd="0" presId="urn:microsoft.com/office/officeart/2005/8/layout/hierarchy1"/>
    <dgm:cxn modelId="{671EE532-0734-49EF-9C1A-BA80970FAA80}" type="presParOf" srcId="{FEA3D4FA-8963-4311-A23A-8DDE63D85D9A}" destId="{2EE92CCD-D0A9-40AC-BB77-32A460ADC40E}" srcOrd="0" destOrd="0" presId="urn:microsoft.com/office/officeart/2005/8/layout/hierarchy1"/>
    <dgm:cxn modelId="{7F965DAD-D8BD-4C65-8EC1-120489CA2108}" type="presParOf" srcId="{FEA3D4FA-8963-4311-A23A-8DDE63D85D9A}" destId="{53C8F1E1-0475-4950-B7A8-C67D5C2A240E}" srcOrd="1" destOrd="0" presId="urn:microsoft.com/office/officeart/2005/8/layout/hierarchy1"/>
    <dgm:cxn modelId="{2966EA1D-97EC-4B2D-8712-2D1C1D00CCB2}" type="presParOf" srcId="{08288375-9DA7-4B23-BBC7-9F99A758DC25}" destId="{CA45897C-085A-4FAF-963B-4B1834C8DCC0}" srcOrd="1" destOrd="0" presId="urn:microsoft.com/office/officeart/2005/8/layout/hierarchy1"/>
    <dgm:cxn modelId="{7A4AEF06-42A5-4973-BE28-B553E8DE2AAD}" type="presParOf" srcId="{59581BB3-436F-4DC3-A8F9-52D4E57F6487}" destId="{FA2BEBBE-008C-4C7D-8D16-ED446AEBE784}" srcOrd="2" destOrd="0" presId="urn:microsoft.com/office/officeart/2005/8/layout/hierarchy1"/>
    <dgm:cxn modelId="{DE6C9107-4F0B-4DEC-9EDF-7714D3B9CF80}" type="presParOf" srcId="{59581BB3-436F-4DC3-A8F9-52D4E57F6487}" destId="{1D1E76F4-F68D-4C5A-8C98-8C975CEAD9F6}" srcOrd="3" destOrd="0" presId="urn:microsoft.com/office/officeart/2005/8/layout/hierarchy1"/>
    <dgm:cxn modelId="{C0364151-A3E8-475E-B149-9B9848FCE721}" type="presParOf" srcId="{1D1E76F4-F68D-4C5A-8C98-8C975CEAD9F6}" destId="{8A985180-A973-4F2E-A179-F8A87C06F3B2}" srcOrd="0" destOrd="0" presId="urn:microsoft.com/office/officeart/2005/8/layout/hierarchy1"/>
    <dgm:cxn modelId="{75B785F3-8CA2-45DA-A525-B0A8C6CD71C9}" type="presParOf" srcId="{8A985180-A973-4F2E-A179-F8A87C06F3B2}" destId="{42041217-1915-4720-9DC3-1401C313B5C0}" srcOrd="0" destOrd="0" presId="urn:microsoft.com/office/officeart/2005/8/layout/hierarchy1"/>
    <dgm:cxn modelId="{C192CC82-C417-4CD6-8949-44E792C541F5}" type="presParOf" srcId="{8A985180-A973-4F2E-A179-F8A87C06F3B2}" destId="{A954EE9D-862B-4EE6-92E3-EC3192F7E25F}" srcOrd="1" destOrd="0" presId="urn:microsoft.com/office/officeart/2005/8/layout/hierarchy1"/>
    <dgm:cxn modelId="{200BEA6C-DD95-440B-A3B4-449081CBED91}" type="presParOf" srcId="{1D1E76F4-F68D-4C5A-8C98-8C975CEAD9F6}" destId="{34E85E3E-DAD9-467E-BE7F-4B2C4AB12915}" srcOrd="1" destOrd="0" presId="urn:microsoft.com/office/officeart/2005/8/layout/hierarchy1"/>
    <dgm:cxn modelId="{FD05CDB9-F325-4329-A89A-D0BE28F89D99}" type="presParOf" srcId="{34E85E3E-DAD9-467E-BE7F-4B2C4AB12915}" destId="{E82E2C83-3F66-4AB8-BB46-292158E3FBF3}" srcOrd="0" destOrd="0" presId="urn:microsoft.com/office/officeart/2005/8/layout/hierarchy1"/>
    <dgm:cxn modelId="{6D583848-CBA9-4DD1-ABE6-681468B715A3}" type="presParOf" srcId="{34E85E3E-DAD9-467E-BE7F-4B2C4AB12915}" destId="{6EDB0B71-FDEF-4137-808B-49FBDC15A514}" srcOrd="1" destOrd="0" presId="urn:microsoft.com/office/officeart/2005/8/layout/hierarchy1"/>
    <dgm:cxn modelId="{4A6FC9FB-869F-4FC3-AEC3-73BA9CFF480B}" type="presParOf" srcId="{6EDB0B71-FDEF-4137-808B-49FBDC15A514}" destId="{DBD40601-2859-431F-B741-2026667278AC}" srcOrd="0" destOrd="0" presId="urn:microsoft.com/office/officeart/2005/8/layout/hierarchy1"/>
    <dgm:cxn modelId="{43C32F1F-8C17-4CED-B4F5-A1E6B2F10736}" type="presParOf" srcId="{DBD40601-2859-431F-B741-2026667278AC}" destId="{F747F774-D78D-4F27-94BB-B9F18CA01C0D}" srcOrd="0" destOrd="0" presId="urn:microsoft.com/office/officeart/2005/8/layout/hierarchy1"/>
    <dgm:cxn modelId="{761C87C4-67E3-424B-BDCF-2B8313B810F2}" type="presParOf" srcId="{DBD40601-2859-431F-B741-2026667278AC}" destId="{02318BA9-E2A5-468A-815D-2A29F4913F3C}" srcOrd="1" destOrd="0" presId="urn:microsoft.com/office/officeart/2005/8/layout/hierarchy1"/>
    <dgm:cxn modelId="{5DAF562A-1778-4164-9C97-A78F4B6943EA}" type="presParOf" srcId="{6EDB0B71-FDEF-4137-808B-49FBDC15A514}" destId="{5C8710FE-AE9C-4564-BB71-5EFE4F0276B4}" srcOrd="1" destOrd="0" presId="urn:microsoft.com/office/officeart/2005/8/layout/hierarchy1"/>
    <dgm:cxn modelId="{41CD2832-10B4-4CAC-9EE6-1817BD63ABD6}" type="presParOf" srcId="{BABE0C76-3AB4-43C0-A2FA-780B664C34AD}" destId="{ADB3C4F1-182D-4ED0-A451-CCDBEB1A1F37}" srcOrd="2" destOrd="0" presId="urn:microsoft.com/office/officeart/2005/8/layout/hierarchy1"/>
    <dgm:cxn modelId="{EE269B63-7675-4F19-8C1D-3C81E50216EC}" type="presParOf" srcId="{BABE0C76-3AB4-43C0-A2FA-780B664C34AD}" destId="{02202A74-D9E1-4C4F-8FC3-E906CD4708AC}" srcOrd="3" destOrd="0" presId="urn:microsoft.com/office/officeart/2005/8/layout/hierarchy1"/>
    <dgm:cxn modelId="{A9F509EC-50D5-41C4-A89C-2AAD7F9F1428}" type="presParOf" srcId="{02202A74-D9E1-4C4F-8FC3-E906CD4708AC}" destId="{E1057FAA-D497-49AB-A403-79C8482FC5B6}" srcOrd="0" destOrd="0" presId="urn:microsoft.com/office/officeart/2005/8/layout/hierarchy1"/>
    <dgm:cxn modelId="{CCE2F97C-2176-4B95-99E8-712F9A3F703B}" type="presParOf" srcId="{E1057FAA-D497-49AB-A403-79C8482FC5B6}" destId="{3802274B-BD67-4C33-8907-13A48AB65F89}" srcOrd="0" destOrd="0" presId="urn:microsoft.com/office/officeart/2005/8/layout/hierarchy1"/>
    <dgm:cxn modelId="{284141FA-E456-4618-AB1B-47E2FDA9C8F0}" type="presParOf" srcId="{E1057FAA-D497-49AB-A403-79C8482FC5B6}" destId="{65F595A8-6F18-44FA-AE4F-0AF5E34F206A}" srcOrd="1" destOrd="0" presId="urn:microsoft.com/office/officeart/2005/8/layout/hierarchy1"/>
    <dgm:cxn modelId="{82DACB4E-22B5-44B4-95D1-A7AEE62A11BA}" type="presParOf" srcId="{02202A74-D9E1-4C4F-8FC3-E906CD4708AC}" destId="{CDDF761E-1879-4456-9F41-13CE755E4315}" srcOrd="1" destOrd="0" presId="urn:microsoft.com/office/officeart/2005/8/layout/hierarchy1"/>
    <dgm:cxn modelId="{F00C8DFE-00C6-4D81-80C9-7EA0CFCA7C89}" type="presParOf" srcId="{CDDF761E-1879-4456-9F41-13CE755E4315}" destId="{19C4A474-693F-4DFD-951C-763F07A54271}" srcOrd="0" destOrd="0" presId="urn:microsoft.com/office/officeart/2005/8/layout/hierarchy1"/>
    <dgm:cxn modelId="{11AA5DE8-C784-40BD-A5A7-1BBE9B5E94CE}" type="presParOf" srcId="{CDDF761E-1879-4456-9F41-13CE755E4315}" destId="{BA4D3DD8-9979-4815-9541-E766664126EA}" srcOrd="1" destOrd="0" presId="urn:microsoft.com/office/officeart/2005/8/layout/hierarchy1"/>
    <dgm:cxn modelId="{5C9BFDD3-9015-451E-BB1E-433C241881B5}" type="presParOf" srcId="{BA4D3DD8-9979-4815-9541-E766664126EA}" destId="{2C69E81B-02D9-452E-B925-3F3C719412D2}" srcOrd="0" destOrd="0" presId="urn:microsoft.com/office/officeart/2005/8/layout/hierarchy1"/>
    <dgm:cxn modelId="{E3D7D628-16A7-4055-8C52-161E4301F140}" type="presParOf" srcId="{2C69E81B-02D9-452E-B925-3F3C719412D2}" destId="{583A8ABD-1A89-4F61-9358-20883A40540D}" srcOrd="0" destOrd="0" presId="urn:microsoft.com/office/officeart/2005/8/layout/hierarchy1"/>
    <dgm:cxn modelId="{1F0FFED7-3E83-414D-8AC2-34C7BBDD2433}" type="presParOf" srcId="{2C69E81B-02D9-452E-B925-3F3C719412D2}" destId="{66855D97-B962-4C25-8355-87BCE651F782}" srcOrd="1" destOrd="0" presId="urn:microsoft.com/office/officeart/2005/8/layout/hierarchy1"/>
    <dgm:cxn modelId="{B40AF21A-E5F5-4FA0-A9CA-FDC5D83A7153}" type="presParOf" srcId="{BA4D3DD8-9979-4815-9541-E766664126EA}" destId="{00D4B83E-8203-489C-9FDB-E921F1FF1EF9}" srcOrd="1" destOrd="0" presId="urn:microsoft.com/office/officeart/2005/8/layout/hierarchy1"/>
    <dgm:cxn modelId="{40450592-50CD-44AB-927B-C0854762D916}" type="presParOf" srcId="{00D4B83E-8203-489C-9FDB-E921F1FF1EF9}" destId="{F4DAFC8B-180E-4B0E-AA85-BA393B4E48AA}" srcOrd="0" destOrd="0" presId="urn:microsoft.com/office/officeart/2005/8/layout/hierarchy1"/>
    <dgm:cxn modelId="{FCA3F255-C8F7-4407-B1CE-BC3ECC56E628}" type="presParOf" srcId="{00D4B83E-8203-489C-9FDB-E921F1FF1EF9}" destId="{934CBCD0-652F-4394-B182-045A80107BC3}" srcOrd="1" destOrd="0" presId="urn:microsoft.com/office/officeart/2005/8/layout/hierarchy1"/>
    <dgm:cxn modelId="{B5A4C3BF-3E0B-4CEF-92A2-BF1BDC6973C5}" type="presParOf" srcId="{934CBCD0-652F-4394-B182-045A80107BC3}" destId="{EF7A7805-5174-4393-BB55-0E1E8954912C}" srcOrd="0" destOrd="0" presId="urn:microsoft.com/office/officeart/2005/8/layout/hierarchy1"/>
    <dgm:cxn modelId="{A2200F8E-D481-428D-8508-D1D60CDA8CA8}" type="presParOf" srcId="{EF7A7805-5174-4393-BB55-0E1E8954912C}" destId="{846F0981-91E5-4CDB-B391-5E3D6A4CABA3}" srcOrd="0" destOrd="0" presId="urn:microsoft.com/office/officeart/2005/8/layout/hierarchy1"/>
    <dgm:cxn modelId="{035B2F95-7582-4AA3-8300-F2F5AB266F43}" type="presParOf" srcId="{EF7A7805-5174-4393-BB55-0E1E8954912C}" destId="{C0AD0894-0C98-410C-B4F0-7A724443608E}" srcOrd="1" destOrd="0" presId="urn:microsoft.com/office/officeart/2005/8/layout/hierarchy1"/>
    <dgm:cxn modelId="{B35B3F74-F6ED-4EE2-B1D2-C9F39A697571}" type="presParOf" srcId="{934CBCD0-652F-4394-B182-045A80107BC3}" destId="{AE6B2085-9DB4-4AD1-B327-B88C2F10E34A}" srcOrd="1" destOrd="0" presId="urn:microsoft.com/office/officeart/2005/8/layout/hierarchy1"/>
    <dgm:cxn modelId="{90853DD6-B98D-47D5-B0EF-112C90A21B88}" type="presParOf" srcId="{CDDF761E-1879-4456-9F41-13CE755E4315}" destId="{6BAA4A70-EE17-47ED-9BE4-FA5E7F976452}" srcOrd="2" destOrd="0" presId="urn:microsoft.com/office/officeart/2005/8/layout/hierarchy1"/>
    <dgm:cxn modelId="{BB39B830-F1B6-480F-B4AD-979EF39C2513}" type="presParOf" srcId="{CDDF761E-1879-4456-9F41-13CE755E4315}" destId="{5461BFCD-B92E-4655-BFA1-1A44F92DDC38}" srcOrd="3" destOrd="0" presId="urn:microsoft.com/office/officeart/2005/8/layout/hierarchy1"/>
    <dgm:cxn modelId="{508442DC-3FB4-48B8-B44E-41923E54CFE7}" type="presParOf" srcId="{5461BFCD-B92E-4655-BFA1-1A44F92DDC38}" destId="{ED95E23C-84F7-413F-A1D4-FF53C214A282}" srcOrd="0" destOrd="0" presId="urn:microsoft.com/office/officeart/2005/8/layout/hierarchy1"/>
    <dgm:cxn modelId="{CA5B08BB-7D4F-47B1-8BB8-C40755234378}" type="presParOf" srcId="{ED95E23C-84F7-413F-A1D4-FF53C214A282}" destId="{802E6ED3-6091-4980-ACC9-D9A33F2A4923}" srcOrd="0" destOrd="0" presId="urn:microsoft.com/office/officeart/2005/8/layout/hierarchy1"/>
    <dgm:cxn modelId="{5C0724C8-0745-48D9-9B96-911F9ABA062D}" type="presParOf" srcId="{ED95E23C-84F7-413F-A1D4-FF53C214A282}" destId="{585990E7-DCD5-4970-B4BF-DFFD81B3515B}" srcOrd="1" destOrd="0" presId="urn:microsoft.com/office/officeart/2005/8/layout/hierarchy1"/>
    <dgm:cxn modelId="{B841E9B0-8875-4D6D-A0AC-F3B9F8057BC7}" type="presParOf" srcId="{5461BFCD-B92E-4655-BFA1-1A44F92DDC38}" destId="{7B74D8B0-CB50-4273-9160-AF06BAB3AC6C}" srcOrd="1" destOrd="0" presId="urn:microsoft.com/office/officeart/2005/8/layout/hierarchy1"/>
    <dgm:cxn modelId="{97F800FD-F21A-4E89-B334-04D239B6B98F}" type="presParOf" srcId="{7B74D8B0-CB50-4273-9160-AF06BAB3AC6C}" destId="{07AF3BB6-7982-4F3D-A751-D0F6F97E495A}" srcOrd="0" destOrd="0" presId="urn:microsoft.com/office/officeart/2005/8/layout/hierarchy1"/>
    <dgm:cxn modelId="{A900AC75-504C-4E5A-AB5C-EB56D018025F}" type="presParOf" srcId="{7B74D8B0-CB50-4273-9160-AF06BAB3AC6C}" destId="{199E08DB-14D8-4833-804C-D57FEBD20F16}" srcOrd="1" destOrd="0" presId="urn:microsoft.com/office/officeart/2005/8/layout/hierarchy1"/>
    <dgm:cxn modelId="{E5BEA706-E725-45E8-A2EA-4DC6F817A6D5}" type="presParOf" srcId="{199E08DB-14D8-4833-804C-D57FEBD20F16}" destId="{FFFDC99B-9F28-4009-B9FA-BECB777DD233}" srcOrd="0" destOrd="0" presId="urn:microsoft.com/office/officeart/2005/8/layout/hierarchy1"/>
    <dgm:cxn modelId="{16FC9BDD-64D0-40AF-BE4A-E194D48A4030}" type="presParOf" srcId="{FFFDC99B-9F28-4009-B9FA-BECB777DD233}" destId="{133EA1D0-03D0-430B-A55E-81A52A28EE9C}" srcOrd="0" destOrd="0" presId="urn:microsoft.com/office/officeart/2005/8/layout/hierarchy1"/>
    <dgm:cxn modelId="{F2B2F8AE-1B89-4046-946A-BF8D5218000A}" type="presParOf" srcId="{FFFDC99B-9F28-4009-B9FA-BECB777DD233}" destId="{A13F8665-80BE-4DD7-BD6B-8A1E6AA85C6A}" srcOrd="1" destOrd="0" presId="urn:microsoft.com/office/officeart/2005/8/layout/hierarchy1"/>
    <dgm:cxn modelId="{DBD08048-5813-494D-9C11-D86B5C457666}" type="presParOf" srcId="{199E08DB-14D8-4833-804C-D57FEBD20F16}" destId="{C05CA15D-88B4-4A54-A471-53C18A7C56B9}" srcOrd="1" destOrd="0" presId="urn:microsoft.com/office/officeart/2005/8/layout/hierarchy1"/>
    <dgm:cxn modelId="{1A5BD81F-ED73-40B2-8898-EF55E5B4AA4B}" type="presParOf" srcId="{CDDF761E-1879-4456-9F41-13CE755E4315}" destId="{F0DF669D-975D-4921-A4E4-15FCCD7355F7}" srcOrd="4" destOrd="0" presId="urn:microsoft.com/office/officeart/2005/8/layout/hierarchy1"/>
    <dgm:cxn modelId="{5FA1759E-5CEF-48DE-A0A0-A79AD86B49CD}" type="presParOf" srcId="{CDDF761E-1879-4456-9F41-13CE755E4315}" destId="{FBE44BF9-167B-43F9-A90C-C49F9579CD86}" srcOrd="5" destOrd="0" presId="urn:microsoft.com/office/officeart/2005/8/layout/hierarchy1"/>
    <dgm:cxn modelId="{63A1E3AD-7A02-462E-B9DE-ADA704811B6B}" type="presParOf" srcId="{FBE44BF9-167B-43F9-A90C-C49F9579CD86}" destId="{CA0708E4-EEA9-42FD-A353-F9A73AEE547A}" srcOrd="0" destOrd="0" presId="urn:microsoft.com/office/officeart/2005/8/layout/hierarchy1"/>
    <dgm:cxn modelId="{1A228B70-878E-470E-9093-3D96D4B37A3F}" type="presParOf" srcId="{CA0708E4-EEA9-42FD-A353-F9A73AEE547A}" destId="{AA612D2D-244E-4053-B173-C9E0E56F0A89}" srcOrd="0" destOrd="0" presId="urn:microsoft.com/office/officeart/2005/8/layout/hierarchy1"/>
    <dgm:cxn modelId="{A87D3240-28B7-4B9F-BA50-90F7C5C23109}" type="presParOf" srcId="{CA0708E4-EEA9-42FD-A353-F9A73AEE547A}" destId="{B515C7A9-4357-4196-BD30-A96A11ADD8A4}" srcOrd="1" destOrd="0" presId="urn:microsoft.com/office/officeart/2005/8/layout/hierarchy1"/>
    <dgm:cxn modelId="{02F0216B-F236-4370-8719-CF4E54C2CDD2}" type="presParOf" srcId="{FBE44BF9-167B-43F9-A90C-C49F9579CD86}" destId="{76AF4348-9CDE-46EB-A32A-945DA6E8A51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AB6505-FECB-4507-AA76-5086D58B3FC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E31E3584-36C2-43AC-AEBB-FFA4F8F92219}">
      <dgm:prSet phldrT="[Text]"/>
      <dgm:spPr/>
      <dgm:t>
        <a:bodyPr/>
        <a:lstStyle/>
        <a:p>
          <a:pPr rtl="1"/>
          <a:r>
            <a:rPr lang="he-IL" dirty="0"/>
            <a:t>אוחזים</a:t>
          </a:r>
        </a:p>
      </dgm:t>
    </dgm:pt>
    <dgm:pt modelId="{7674B5E6-CB6F-455A-A07E-C7019823C349}" type="parTrans" cxnId="{29CDE94F-2B6C-4531-A00C-D54A1F4736D6}">
      <dgm:prSet/>
      <dgm:spPr/>
      <dgm:t>
        <a:bodyPr/>
        <a:lstStyle/>
        <a:p>
          <a:pPr rtl="1"/>
          <a:endParaRPr lang="he-IL"/>
        </a:p>
      </dgm:t>
    </dgm:pt>
    <dgm:pt modelId="{5E3B4821-72FD-4F35-8C31-4C11C1B3316F}" type="sibTrans" cxnId="{29CDE94F-2B6C-4531-A00C-D54A1F4736D6}">
      <dgm:prSet/>
      <dgm:spPr/>
      <dgm:t>
        <a:bodyPr/>
        <a:lstStyle/>
        <a:p>
          <a:pPr rtl="1"/>
          <a:endParaRPr lang="he-IL"/>
        </a:p>
      </dgm:t>
    </dgm:pt>
    <dgm:pt modelId="{03C1F284-969A-4148-8A5D-30251CB03D99}">
      <dgm:prSet phldrT="[Text]"/>
      <dgm:spPr/>
      <dgm:t>
        <a:bodyPr/>
        <a:lstStyle/>
        <a:p>
          <a:pPr rtl="1"/>
          <a:r>
            <a:rPr lang="he-IL" dirty="0"/>
            <a:t>תוס- אנן סהדי שחצי שלו</a:t>
          </a:r>
        </a:p>
      </dgm:t>
    </dgm:pt>
    <dgm:pt modelId="{4376E793-41CE-4169-AE43-9697D9F3DCCB}" type="parTrans" cxnId="{679CCA88-68A7-409E-A5E3-9CA28F3ACDAB}">
      <dgm:prSet/>
      <dgm:spPr/>
      <dgm:t>
        <a:bodyPr/>
        <a:lstStyle/>
        <a:p>
          <a:pPr rtl="1"/>
          <a:endParaRPr lang="he-IL"/>
        </a:p>
      </dgm:t>
    </dgm:pt>
    <dgm:pt modelId="{6ADE03A6-261C-4963-A2B5-A9050F3205DB}" type="sibTrans" cxnId="{679CCA88-68A7-409E-A5E3-9CA28F3ACDAB}">
      <dgm:prSet/>
      <dgm:spPr/>
      <dgm:t>
        <a:bodyPr/>
        <a:lstStyle/>
        <a:p>
          <a:pPr rtl="1"/>
          <a:endParaRPr lang="he-IL"/>
        </a:p>
      </dgm:t>
    </dgm:pt>
    <dgm:pt modelId="{8574EA9D-5470-4A8D-B001-096231B4FC86}">
      <dgm:prSet phldrT="[Text]"/>
      <dgm:spPr/>
      <dgm:t>
        <a:bodyPr/>
        <a:lstStyle/>
        <a:p>
          <a:pPr rtl="1"/>
          <a:r>
            <a:rPr lang="he-IL" dirty="0"/>
            <a:t>המוציא </a:t>
          </a:r>
          <a:r>
            <a:rPr lang="he-IL" dirty="0" err="1"/>
            <a:t>מחבירו</a:t>
          </a:r>
          <a:r>
            <a:rPr lang="he-IL" dirty="0"/>
            <a:t> עליו הראיה- ולכן </a:t>
          </a:r>
          <a:r>
            <a:rPr lang="he-IL" dirty="0" err="1"/>
            <a:t>חולקין</a:t>
          </a:r>
          <a:endParaRPr lang="he-IL" dirty="0"/>
        </a:p>
      </dgm:t>
    </dgm:pt>
    <dgm:pt modelId="{512BA53F-E479-4ABF-BD05-D1E3B741429C}" type="parTrans" cxnId="{91921F8C-9A37-4599-B413-7C5658BF90E8}">
      <dgm:prSet/>
      <dgm:spPr/>
      <dgm:t>
        <a:bodyPr/>
        <a:lstStyle/>
        <a:p>
          <a:pPr rtl="1"/>
          <a:endParaRPr lang="he-IL"/>
        </a:p>
      </dgm:t>
    </dgm:pt>
    <dgm:pt modelId="{C67D3CA2-FF77-44CE-8773-A1588D2B378C}" type="sibTrans" cxnId="{91921F8C-9A37-4599-B413-7C5658BF90E8}">
      <dgm:prSet/>
      <dgm:spPr/>
      <dgm:t>
        <a:bodyPr/>
        <a:lstStyle/>
        <a:p>
          <a:pPr rtl="1"/>
          <a:endParaRPr lang="he-IL"/>
        </a:p>
      </dgm:t>
    </dgm:pt>
    <dgm:pt modelId="{11065385-5E91-4F4B-B754-A5C10BD503D8}">
      <dgm:prSet phldrT="[Text]"/>
      <dgm:spPr/>
      <dgm:t>
        <a:bodyPr/>
        <a:lstStyle/>
        <a:p>
          <a:pPr rtl="1"/>
          <a:r>
            <a:rPr lang="he-IL" dirty="0" err="1"/>
            <a:t>רא"ש</a:t>
          </a:r>
          <a:r>
            <a:rPr lang="he-IL" dirty="0"/>
            <a:t>- חייבים </a:t>
          </a:r>
          <a:r>
            <a:rPr lang="he-IL" dirty="0" err="1"/>
            <a:t>להתיחס</a:t>
          </a:r>
          <a:r>
            <a:rPr lang="he-IL" dirty="0"/>
            <a:t> שזה שלו</a:t>
          </a:r>
        </a:p>
      </dgm:t>
    </dgm:pt>
    <dgm:pt modelId="{47AC346F-57E2-47A6-86BE-2E3570AA5E43}" type="parTrans" cxnId="{46091814-23F5-4151-BA13-8C5DB84D18BC}">
      <dgm:prSet/>
      <dgm:spPr/>
      <dgm:t>
        <a:bodyPr/>
        <a:lstStyle/>
        <a:p>
          <a:pPr rtl="1"/>
          <a:endParaRPr lang="he-IL"/>
        </a:p>
      </dgm:t>
    </dgm:pt>
    <dgm:pt modelId="{AFADEFB2-C406-4C95-8FC5-516A700A1CD6}" type="sibTrans" cxnId="{46091814-23F5-4151-BA13-8C5DB84D18BC}">
      <dgm:prSet/>
      <dgm:spPr/>
      <dgm:t>
        <a:bodyPr/>
        <a:lstStyle/>
        <a:p>
          <a:pPr rtl="1"/>
          <a:endParaRPr lang="he-IL"/>
        </a:p>
      </dgm:t>
    </dgm:pt>
    <dgm:pt modelId="{1F9322C9-1ABA-4002-BEEF-5F4802E8702E}">
      <dgm:prSet phldrT="[Text]"/>
      <dgm:spPr/>
      <dgm:t>
        <a:bodyPr/>
        <a:lstStyle/>
        <a:p>
          <a:pPr rtl="1"/>
          <a:r>
            <a:rPr lang="he-IL" dirty="0"/>
            <a:t>רמב"ן- אפילו ב"ד לא </a:t>
          </a:r>
          <a:r>
            <a:rPr lang="he-IL" dirty="0" err="1"/>
            <a:t>מוציאין</a:t>
          </a:r>
          <a:r>
            <a:rPr lang="he-IL" dirty="0"/>
            <a:t> בלי ראיה</a:t>
          </a:r>
        </a:p>
      </dgm:t>
    </dgm:pt>
    <dgm:pt modelId="{7E64842D-A924-4EC0-AAF9-EB62F8321BCC}" type="parTrans" cxnId="{518B3169-A4A4-4A28-B26A-B4A1A097E9C2}">
      <dgm:prSet/>
      <dgm:spPr/>
      <dgm:t>
        <a:bodyPr/>
        <a:lstStyle/>
        <a:p>
          <a:pPr rtl="1"/>
          <a:endParaRPr lang="he-IL"/>
        </a:p>
      </dgm:t>
    </dgm:pt>
    <dgm:pt modelId="{060DA8A9-0EBF-45BF-88C6-54FDE69D2F4C}" type="sibTrans" cxnId="{518B3169-A4A4-4A28-B26A-B4A1A097E9C2}">
      <dgm:prSet/>
      <dgm:spPr/>
      <dgm:t>
        <a:bodyPr/>
        <a:lstStyle/>
        <a:p>
          <a:pPr rtl="1"/>
          <a:endParaRPr lang="he-IL"/>
        </a:p>
      </dgm:t>
    </dgm:pt>
    <dgm:pt modelId="{32C30AFE-C16B-43E5-83DB-C7F02BEC503F}">
      <dgm:prSet phldrT="[Text]"/>
      <dgm:spPr/>
      <dgm:t>
        <a:bodyPr/>
        <a:lstStyle/>
        <a:p>
          <a:pPr rtl="1"/>
          <a:r>
            <a:rPr lang="he-IL" dirty="0"/>
            <a:t>כבר נחלק, ולכל אחד יש חצי</a:t>
          </a:r>
        </a:p>
      </dgm:t>
    </dgm:pt>
    <dgm:pt modelId="{A4FF906F-690F-4FC6-AD26-3860CD9FCA17}" type="parTrans" cxnId="{FE402FD0-13E2-499F-A0B2-33AB9D8F6136}">
      <dgm:prSet/>
      <dgm:spPr/>
      <dgm:t>
        <a:bodyPr/>
        <a:lstStyle/>
        <a:p>
          <a:pPr rtl="1"/>
          <a:endParaRPr lang="he-IL"/>
        </a:p>
      </dgm:t>
    </dgm:pt>
    <dgm:pt modelId="{B4D96A49-6A89-419E-8C45-0760BB8A5E28}" type="sibTrans" cxnId="{FE402FD0-13E2-499F-A0B2-33AB9D8F6136}">
      <dgm:prSet/>
      <dgm:spPr/>
      <dgm:t>
        <a:bodyPr/>
        <a:lstStyle/>
        <a:p>
          <a:pPr rtl="1"/>
          <a:endParaRPr lang="he-IL"/>
        </a:p>
      </dgm:t>
    </dgm:pt>
    <dgm:pt modelId="{40F5BB23-85FE-40A3-B29D-F95F41EC4B60}">
      <dgm:prSet phldrT="[Text]"/>
      <dgm:spPr/>
      <dgm:t>
        <a:bodyPr/>
        <a:lstStyle/>
        <a:p>
          <a:pPr rtl="1"/>
          <a:r>
            <a:rPr lang="he-IL" dirty="0"/>
            <a:t>ר"ח</a:t>
          </a:r>
        </a:p>
      </dgm:t>
    </dgm:pt>
    <dgm:pt modelId="{4EAA9BCE-A56C-4B97-AB06-D04D24DE55C2}" type="parTrans" cxnId="{A568C2BE-BC57-4766-9394-9880C901622B}">
      <dgm:prSet/>
      <dgm:spPr/>
      <dgm:t>
        <a:bodyPr/>
        <a:lstStyle/>
        <a:p>
          <a:pPr rtl="1"/>
          <a:endParaRPr lang="he-IL"/>
        </a:p>
      </dgm:t>
    </dgm:pt>
    <dgm:pt modelId="{2DEF31DF-7336-4665-A30A-FAFC379DE002}" type="sibTrans" cxnId="{A568C2BE-BC57-4766-9394-9880C901622B}">
      <dgm:prSet/>
      <dgm:spPr/>
      <dgm:t>
        <a:bodyPr/>
        <a:lstStyle/>
        <a:p>
          <a:pPr rtl="1"/>
          <a:endParaRPr lang="he-IL"/>
        </a:p>
      </dgm:t>
    </dgm:pt>
    <dgm:pt modelId="{F710A999-DF4A-447F-8222-42F24BB40511}">
      <dgm:prSet phldrT="[Text]"/>
      <dgm:spPr/>
      <dgm:t>
        <a:bodyPr/>
        <a:lstStyle/>
        <a:p>
          <a:pPr rtl="1"/>
          <a:r>
            <a:rPr lang="he-IL" dirty="0"/>
            <a:t>חלוקה מעיקר הדין</a:t>
          </a:r>
        </a:p>
      </dgm:t>
    </dgm:pt>
    <dgm:pt modelId="{DCF5EDE4-59AA-4D2A-9A23-A5DC9493DE67}" type="parTrans" cxnId="{B921B959-89FF-4BE7-8FD4-7EF26BF33F8B}">
      <dgm:prSet/>
      <dgm:spPr/>
      <dgm:t>
        <a:bodyPr/>
        <a:lstStyle/>
        <a:p>
          <a:pPr rtl="1"/>
          <a:endParaRPr lang="he-IL"/>
        </a:p>
      </dgm:t>
    </dgm:pt>
    <dgm:pt modelId="{6E8BECE1-6D1A-46C8-899F-C402BA4571FE}" type="sibTrans" cxnId="{B921B959-89FF-4BE7-8FD4-7EF26BF33F8B}">
      <dgm:prSet/>
      <dgm:spPr/>
      <dgm:t>
        <a:bodyPr/>
        <a:lstStyle/>
        <a:p>
          <a:pPr rtl="1"/>
          <a:endParaRPr lang="he-IL"/>
        </a:p>
      </dgm:t>
    </dgm:pt>
    <dgm:pt modelId="{44815FBE-3D25-47CA-9059-245106EE1F71}">
      <dgm:prSet phldrT="[Text]"/>
      <dgm:spPr/>
      <dgm:t>
        <a:bodyPr/>
        <a:lstStyle/>
        <a:p>
          <a:pPr rtl="1"/>
          <a:r>
            <a:rPr lang="he-IL" dirty="0"/>
            <a:t>יוצרת חזקה שמה שתחת ידו שלו- ולכן </a:t>
          </a:r>
          <a:r>
            <a:rPr lang="he-IL" dirty="0" err="1"/>
            <a:t>חולקין</a:t>
          </a:r>
          <a:endParaRPr lang="he-IL" dirty="0"/>
        </a:p>
      </dgm:t>
    </dgm:pt>
    <dgm:pt modelId="{0202F9D7-AF65-4784-AF13-2CF7481C47E3}" type="parTrans" cxnId="{8624D441-4BB2-4271-97DE-0BF8546ACF38}">
      <dgm:prSet/>
      <dgm:spPr/>
      <dgm:t>
        <a:bodyPr/>
        <a:lstStyle/>
        <a:p>
          <a:pPr rtl="1"/>
          <a:endParaRPr lang="he-IL"/>
        </a:p>
      </dgm:t>
    </dgm:pt>
    <dgm:pt modelId="{CEC37236-B428-4291-9337-3C832C323ABB}" type="sibTrans" cxnId="{8624D441-4BB2-4271-97DE-0BF8546ACF38}">
      <dgm:prSet/>
      <dgm:spPr/>
      <dgm:t>
        <a:bodyPr/>
        <a:lstStyle/>
        <a:p>
          <a:pPr rtl="1"/>
          <a:endParaRPr lang="he-IL"/>
        </a:p>
      </dgm:t>
    </dgm:pt>
    <dgm:pt modelId="{218FDB23-6A1C-4C30-8703-03838F33EE70}">
      <dgm:prSet phldrT="[Text]"/>
      <dgm:spPr/>
      <dgm:t>
        <a:bodyPr/>
        <a:lstStyle/>
        <a:p>
          <a:pPr rtl="1"/>
          <a:r>
            <a:rPr lang="he-IL" dirty="0"/>
            <a:t>חלוקה כפשרה </a:t>
          </a:r>
        </a:p>
      </dgm:t>
    </dgm:pt>
    <dgm:pt modelId="{F819AE82-3452-4971-B43E-7B7E75E3F3B9}" type="parTrans" cxnId="{AF0BE631-B15B-4C84-B690-EF2F87077D5A}">
      <dgm:prSet/>
      <dgm:spPr/>
      <dgm:t>
        <a:bodyPr/>
        <a:lstStyle/>
        <a:p>
          <a:pPr rtl="1"/>
          <a:endParaRPr lang="he-IL"/>
        </a:p>
      </dgm:t>
    </dgm:pt>
    <dgm:pt modelId="{787AF073-5D1E-4C8A-84CA-AEF2CB5BA0CA}" type="sibTrans" cxnId="{AF0BE631-B15B-4C84-B690-EF2F87077D5A}">
      <dgm:prSet/>
      <dgm:spPr/>
      <dgm:t>
        <a:bodyPr/>
        <a:lstStyle/>
        <a:p>
          <a:pPr rtl="1"/>
          <a:endParaRPr lang="he-IL"/>
        </a:p>
      </dgm:t>
    </dgm:pt>
    <dgm:pt modelId="{263B1999-8E71-45AE-BD0E-1023ED86C3AA}">
      <dgm:prSet phldrT="[Text]"/>
      <dgm:spPr/>
      <dgm:t>
        <a:bodyPr/>
        <a:lstStyle/>
        <a:p>
          <a:pPr rtl="1"/>
          <a:r>
            <a:rPr lang="he-IL" dirty="0" err="1"/>
            <a:t>ריב"א</a:t>
          </a:r>
          <a:r>
            <a:rPr lang="he-IL" dirty="0"/>
            <a:t>- אלא אם כן אין אחיזה ויש ודאי רמאי </a:t>
          </a:r>
        </a:p>
      </dgm:t>
    </dgm:pt>
    <dgm:pt modelId="{F1824ADC-936A-4B72-BAF1-45210DE5D7C6}" type="parTrans" cxnId="{B48A1435-805F-4243-B572-BC53F495FF4A}">
      <dgm:prSet/>
      <dgm:spPr/>
      <dgm:t>
        <a:bodyPr/>
        <a:lstStyle/>
        <a:p>
          <a:pPr rtl="1"/>
          <a:endParaRPr lang="he-IL"/>
        </a:p>
      </dgm:t>
    </dgm:pt>
    <dgm:pt modelId="{B5CF3AF8-1ACF-498B-8D7C-5563F5FAF489}" type="sibTrans" cxnId="{B48A1435-805F-4243-B572-BC53F495FF4A}">
      <dgm:prSet/>
      <dgm:spPr/>
      <dgm:t>
        <a:bodyPr/>
        <a:lstStyle/>
        <a:p>
          <a:pPr rtl="1"/>
          <a:endParaRPr lang="he-IL"/>
        </a:p>
      </dgm:t>
    </dgm:pt>
    <dgm:pt modelId="{5F501590-2392-4D12-9EB9-02495F7EAD28}">
      <dgm:prSet phldrT="[Text]"/>
      <dgm:spPr/>
      <dgm:t>
        <a:bodyPr/>
        <a:lstStyle/>
        <a:p>
          <a:pPr rtl="1"/>
          <a:r>
            <a:rPr lang="he-IL" dirty="0"/>
            <a:t>רוצים לחלוק את הממון במקום ספק, כשאפשר</a:t>
          </a:r>
        </a:p>
      </dgm:t>
    </dgm:pt>
    <dgm:pt modelId="{560FD206-0E19-4E85-9721-858F0D2C0566}" type="parTrans" cxnId="{DC3BC66E-99C8-476B-956D-25003E2F09A4}">
      <dgm:prSet/>
      <dgm:spPr/>
      <dgm:t>
        <a:bodyPr/>
        <a:lstStyle/>
        <a:p>
          <a:pPr rtl="1"/>
          <a:endParaRPr lang="he-IL"/>
        </a:p>
      </dgm:t>
    </dgm:pt>
    <dgm:pt modelId="{B8BC473D-153D-4D16-A7FD-0E690509765B}" type="sibTrans" cxnId="{DC3BC66E-99C8-476B-956D-25003E2F09A4}">
      <dgm:prSet/>
      <dgm:spPr/>
      <dgm:t>
        <a:bodyPr/>
        <a:lstStyle/>
        <a:p>
          <a:pPr rtl="1"/>
          <a:endParaRPr lang="he-IL"/>
        </a:p>
      </dgm:t>
    </dgm:pt>
    <dgm:pt modelId="{1AD092E6-466D-4AAE-8CAB-0B0BF20299F4}">
      <dgm:prSet phldrT="[Text]"/>
      <dgm:spPr/>
      <dgm:t>
        <a:bodyPr/>
        <a:lstStyle/>
        <a:p>
          <a:pPr rtl="1"/>
          <a:r>
            <a:rPr lang="he-IL" dirty="0"/>
            <a:t>רשב"א- אם אי אפשר שיבוא עדים</a:t>
          </a:r>
          <a:r>
            <a:rPr lang="he-IL"/>
            <a:t>\הוכחות</a:t>
          </a:r>
          <a:endParaRPr lang="he-IL" dirty="0"/>
        </a:p>
      </dgm:t>
    </dgm:pt>
    <dgm:pt modelId="{E886B50E-1847-428C-A2CA-5099195786F0}" type="parTrans" cxnId="{48676D95-D225-49BD-A631-32BE6DEF657B}">
      <dgm:prSet/>
      <dgm:spPr/>
      <dgm:t>
        <a:bodyPr/>
        <a:lstStyle/>
        <a:p>
          <a:pPr rtl="1"/>
          <a:endParaRPr lang="he-IL"/>
        </a:p>
      </dgm:t>
    </dgm:pt>
    <dgm:pt modelId="{CE4F4AA0-CB2F-44AD-89EF-32991CC4ABCF}" type="sibTrans" cxnId="{48676D95-D225-49BD-A631-32BE6DEF657B}">
      <dgm:prSet/>
      <dgm:spPr/>
      <dgm:t>
        <a:bodyPr/>
        <a:lstStyle/>
        <a:p>
          <a:pPr rtl="1"/>
          <a:endParaRPr lang="he-IL"/>
        </a:p>
      </dgm:t>
    </dgm:pt>
    <dgm:pt modelId="{1FD338D6-DD13-4C83-A99E-6A5042017E66}" type="pres">
      <dgm:prSet presAssocID="{C5AB6505-FECB-4507-AA76-5086D58B3FCC}" presName="hierChild1" presStyleCnt="0">
        <dgm:presLayoutVars>
          <dgm:chPref val="1"/>
          <dgm:dir/>
          <dgm:animOne val="branch"/>
          <dgm:animLvl val="lvl"/>
          <dgm:resizeHandles/>
        </dgm:presLayoutVars>
      </dgm:prSet>
      <dgm:spPr/>
    </dgm:pt>
    <dgm:pt modelId="{2300CAD9-0110-48B7-9345-479B98943413}" type="pres">
      <dgm:prSet presAssocID="{E31E3584-36C2-43AC-AEBB-FFA4F8F92219}" presName="hierRoot1" presStyleCnt="0"/>
      <dgm:spPr/>
    </dgm:pt>
    <dgm:pt modelId="{37261C27-397A-4426-8C42-8EB4625FA395}" type="pres">
      <dgm:prSet presAssocID="{E31E3584-36C2-43AC-AEBB-FFA4F8F92219}" presName="composite" presStyleCnt="0"/>
      <dgm:spPr/>
    </dgm:pt>
    <dgm:pt modelId="{25A3B76D-6A8F-424D-9682-87278188B751}" type="pres">
      <dgm:prSet presAssocID="{E31E3584-36C2-43AC-AEBB-FFA4F8F92219}" presName="background" presStyleLbl="node0" presStyleIdx="0" presStyleCnt="1"/>
      <dgm:spPr/>
    </dgm:pt>
    <dgm:pt modelId="{5DC27BDE-5960-4947-B2C4-878911FCC5E6}" type="pres">
      <dgm:prSet presAssocID="{E31E3584-36C2-43AC-AEBB-FFA4F8F92219}" presName="text" presStyleLbl="fgAcc0" presStyleIdx="0" presStyleCnt="1">
        <dgm:presLayoutVars>
          <dgm:chPref val="3"/>
        </dgm:presLayoutVars>
      </dgm:prSet>
      <dgm:spPr/>
    </dgm:pt>
    <dgm:pt modelId="{EE38FA0A-248E-44B4-A9FB-6F08B6534284}" type="pres">
      <dgm:prSet presAssocID="{E31E3584-36C2-43AC-AEBB-FFA4F8F92219}" presName="hierChild2" presStyleCnt="0"/>
      <dgm:spPr/>
    </dgm:pt>
    <dgm:pt modelId="{3C6063DB-562F-4C95-B761-5888E911C009}" type="pres">
      <dgm:prSet presAssocID="{DCF5EDE4-59AA-4D2A-9A23-A5DC9493DE67}" presName="Name10" presStyleLbl="parChTrans1D2" presStyleIdx="0" presStyleCnt="2"/>
      <dgm:spPr/>
    </dgm:pt>
    <dgm:pt modelId="{655AA363-BCE5-4DF1-8736-29403F14FFE1}" type="pres">
      <dgm:prSet presAssocID="{F710A999-DF4A-447F-8222-42F24BB40511}" presName="hierRoot2" presStyleCnt="0"/>
      <dgm:spPr/>
    </dgm:pt>
    <dgm:pt modelId="{2D1C5EC4-23C7-4BE4-8446-03836B5CDC67}" type="pres">
      <dgm:prSet presAssocID="{F710A999-DF4A-447F-8222-42F24BB40511}" presName="composite2" presStyleCnt="0"/>
      <dgm:spPr/>
    </dgm:pt>
    <dgm:pt modelId="{03CC02E2-C749-4B26-85F6-0FEBCE707997}" type="pres">
      <dgm:prSet presAssocID="{F710A999-DF4A-447F-8222-42F24BB40511}" presName="background2" presStyleLbl="node2" presStyleIdx="0" presStyleCnt="2"/>
      <dgm:spPr/>
    </dgm:pt>
    <dgm:pt modelId="{6880D3F2-DA28-4EE5-BFB3-06D7ED2C62EB}" type="pres">
      <dgm:prSet presAssocID="{F710A999-DF4A-447F-8222-42F24BB40511}" presName="text2" presStyleLbl="fgAcc2" presStyleIdx="0" presStyleCnt="2">
        <dgm:presLayoutVars>
          <dgm:chPref val="3"/>
        </dgm:presLayoutVars>
      </dgm:prSet>
      <dgm:spPr/>
    </dgm:pt>
    <dgm:pt modelId="{E2177CCC-EDCE-464C-9B96-4E437D5DC01E}" type="pres">
      <dgm:prSet presAssocID="{F710A999-DF4A-447F-8222-42F24BB40511}" presName="hierChild3" presStyleCnt="0"/>
      <dgm:spPr/>
    </dgm:pt>
    <dgm:pt modelId="{7A35CFD9-F7C5-4636-8C4C-6771360AAD14}" type="pres">
      <dgm:prSet presAssocID="{0202F9D7-AF65-4784-AF13-2CF7481C47E3}" presName="Name17" presStyleLbl="parChTrans1D3" presStyleIdx="0" presStyleCnt="4"/>
      <dgm:spPr/>
    </dgm:pt>
    <dgm:pt modelId="{12BBC292-9EEB-4FD5-A2FB-AE1B127DC734}" type="pres">
      <dgm:prSet presAssocID="{44815FBE-3D25-47CA-9059-245106EE1F71}" presName="hierRoot3" presStyleCnt="0"/>
      <dgm:spPr/>
    </dgm:pt>
    <dgm:pt modelId="{E0885F81-0177-46AC-8CE6-783B943188C2}" type="pres">
      <dgm:prSet presAssocID="{44815FBE-3D25-47CA-9059-245106EE1F71}" presName="composite3" presStyleCnt="0"/>
      <dgm:spPr/>
    </dgm:pt>
    <dgm:pt modelId="{7B2B4275-A84B-48FB-869D-68B777A52F72}" type="pres">
      <dgm:prSet presAssocID="{44815FBE-3D25-47CA-9059-245106EE1F71}" presName="background3" presStyleLbl="node3" presStyleIdx="0" presStyleCnt="4"/>
      <dgm:spPr/>
    </dgm:pt>
    <dgm:pt modelId="{BE2BC2FC-085F-4335-8B7C-68AA16F9E5AE}" type="pres">
      <dgm:prSet presAssocID="{44815FBE-3D25-47CA-9059-245106EE1F71}" presName="text3" presStyleLbl="fgAcc3" presStyleIdx="0" presStyleCnt="4">
        <dgm:presLayoutVars>
          <dgm:chPref val="3"/>
        </dgm:presLayoutVars>
      </dgm:prSet>
      <dgm:spPr/>
    </dgm:pt>
    <dgm:pt modelId="{70F32CB6-A371-4286-87EB-9092180D10EC}" type="pres">
      <dgm:prSet presAssocID="{44815FBE-3D25-47CA-9059-245106EE1F71}" presName="hierChild4" presStyleCnt="0"/>
      <dgm:spPr/>
    </dgm:pt>
    <dgm:pt modelId="{EB8C2512-F616-4632-887A-2FD67141D94C}" type="pres">
      <dgm:prSet presAssocID="{4376E793-41CE-4169-AE43-9697D9F3DCCB}" presName="Name23" presStyleLbl="parChTrans1D4" presStyleIdx="0" presStyleCnt="6"/>
      <dgm:spPr/>
    </dgm:pt>
    <dgm:pt modelId="{C4838560-85E9-4535-A3E9-F039F4C8DBE0}" type="pres">
      <dgm:prSet presAssocID="{03C1F284-969A-4148-8A5D-30251CB03D99}" presName="hierRoot4" presStyleCnt="0"/>
      <dgm:spPr/>
    </dgm:pt>
    <dgm:pt modelId="{D27275E4-53DD-4340-96B1-7985E0589085}" type="pres">
      <dgm:prSet presAssocID="{03C1F284-969A-4148-8A5D-30251CB03D99}" presName="composite4" presStyleCnt="0"/>
      <dgm:spPr/>
    </dgm:pt>
    <dgm:pt modelId="{81815AB3-120D-4A2F-8709-CA3EAAFA97C2}" type="pres">
      <dgm:prSet presAssocID="{03C1F284-969A-4148-8A5D-30251CB03D99}" presName="background4" presStyleLbl="node4" presStyleIdx="0" presStyleCnt="6"/>
      <dgm:spPr/>
    </dgm:pt>
    <dgm:pt modelId="{15442485-F2CD-40E4-9331-EC2AA4334D41}" type="pres">
      <dgm:prSet presAssocID="{03C1F284-969A-4148-8A5D-30251CB03D99}" presName="text4" presStyleLbl="fgAcc4" presStyleIdx="0" presStyleCnt="6">
        <dgm:presLayoutVars>
          <dgm:chPref val="3"/>
        </dgm:presLayoutVars>
      </dgm:prSet>
      <dgm:spPr/>
    </dgm:pt>
    <dgm:pt modelId="{64D55336-BA8C-4F68-B274-36373B5340D6}" type="pres">
      <dgm:prSet presAssocID="{03C1F284-969A-4148-8A5D-30251CB03D99}" presName="hierChild5" presStyleCnt="0"/>
      <dgm:spPr/>
    </dgm:pt>
    <dgm:pt modelId="{8FD9BDAF-8536-401B-A31E-A50BC434B704}" type="pres">
      <dgm:prSet presAssocID="{47AC346F-57E2-47A6-86BE-2E3570AA5E43}" presName="Name23" presStyleLbl="parChTrans1D4" presStyleIdx="1" presStyleCnt="6"/>
      <dgm:spPr/>
    </dgm:pt>
    <dgm:pt modelId="{2E41AF01-901B-4395-9F26-A1FE49E2F831}" type="pres">
      <dgm:prSet presAssocID="{11065385-5E91-4F4B-B754-A5C10BD503D8}" presName="hierRoot4" presStyleCnt="0"/>
      <dgm:spPr/>
    </dgm:pt>
    <dgm:pt modelId="{B9506258-F283-4817-8846-3712731CFDF4}" type="pres">
      <dgm:prSet presAssocID="{11065385-5E91-4F4B-B754-A5C10BD503D8}" presName="composite4" presStyleCnt="0"/>
      <dgm:spPr/>
    </dgm:pt>
    <dgm:pt modelId="{3276BDB7-59F4-441C-80F5-6BCBA88BB982}" type="pres">
      <dgm:prSet presAssocID="{11065385-5E91-4F4B-B754-A5C10BD503D8}" presName="background4" presStyleLbl="node4" presStyleIdx="1" presStyleCnt="6"/>
      <dgm:spPr/>
    </dgm:pt>
    <dgm:pt modelId="{1F090D8E-2F27-4E4D-BDB6-3B4809B12EEE}" type="pres">
      <dgm:prSet presAssocID="{11065385-5E91-4F4B-B754-A5C10BD503D8}" presName="text4" presStyleLbl="fgAcc4" presStyleIdx="1" presStyleCnt="6">
        <dgm:presLayoutVars>
          <dgm:chPref val="3"/>
        </dgm:presLayoutVars>
      </dgm:prSet>
      <dgm:spPr/>
    </dgm:pt>
    <dgm:pt modelId="{3971790C-269A-4E43-8D47-371A839B1E6F}" type="pres">
      <dgm:prSet presAssocID="{11065385-5E91-4F4B-B754-A5C10BD503D8}" presName="hierChild5" presStyleCnt="0"/>
      <dgm:spPr/>
    </dgm:pt>
    <dgm:pt modelId="{77D586F5-2D85-4686-9C7A-A86E15B39A8B}" type="pres">
      <dgm:prSet presAssocID="{512BA53F-E479-4ABF-BD05-D1E3B741429C}" presName="Name17" presStyleLbl="parChTrans1D3" presStyleIdx="1" presStyleCnt="4"/>
      <dgm:spPr/>
    </dgm:pt>
    <dgm:pt modelId="{F1B37877-0939-4351-9BEF-AF38B6DF25E9}" type="pres">
      <dgm:prSet presAssocID="{8574EA9D-5470-4A8D-B001-096231B4FC86}" presName="hierRoot3" presStyleCnt="0"/>
      <dgm:spPr/>
    </dgm:pt>
    <dgm:pt modelId="{5FFF950A-B108-461C-9C46-4B6EB845EF3B}" type="pres">
      <dgm:prSet presAssocID="{8574EA9D-5470-4A8D-B001-096231B4FC86}" presName="composite3" presStyleCnt="0"/>
      <dgm:spPr/>
    </dgm:pt>
    <dgm:pt modelId="{AFF5AB74-FA32-48DD-8543-93A8877E90FD}" type="pres">
      <dgm:prSet presAssocID="{8574EA9D-5470-4A8D-B001-096231B4FC86}" presName="background3" presStyleLbl="node3" presStyleIdx="1" presStyleCnt="4"/>
      <dgm:spPr/>
    </dgm:pt>
    <dgm:pt modelId="{A5A6A07B-28CD-440D-98C5-9AA9FB27E09B}" type="pres">
      <dgm:prSet presAssocID="{8574EA9D-5470-4A8D-B001-096231B4FC86}" presName="text3" presStyleLbl="fgAcc3" presStyleIdx="1" presStyleCnt="4">
        <dgm:presLayoutVars>
          <dgm:chPref val="3"/>
        </dgm:presLayoutVars>
      </dgm:prSet>
      <dgm:spPr/>
    </dgm:pt>
    <dgm:pt modelId="{1BD0B9CB-6A62-4C9C-A122-0E1A48CB9EAF}" type="pres">
      <dgm:prSet presAssocID="{8574EA9D-5470-4A8D-B001-096231B4FC86}" presName="hierChild4" presStyleCnt="0"/>
      <dgm:spPr/>
    </dgm:pt>
    <dgm:pt modelId="{6DEF6A5B-4256-4CF0-92DB-63FD37DB1769}" type="pres">
      <dgm:prSet presAssocID="{7E64842D-A924-4EC0-AAF9-EB62F8321BCC}" presName="Name23" presStyleLbl="parChTrans1D4" presStyleIdx="2" presStyleCnt="6"/>
      <dgm:spPr/>
    </dgm:pt>
    <dgm:pt modelId="{850ECFDC-E7F7-478C-B15B-2082B665ED57}" type="pres">
      <dgm:prSet presAssocID="{1F9322C9-1ABA-4002-BEEF-5F4802E8702E}" presName="hierRoot4" presStyleCnt="0"/>
      <dgm:spPr/>
    </dgm:pt>
    <dgm:pt modelId="{570ABB91-2387-48C1-8B69-29C02D55B6D6}" type="pres">
      <dgm:prSet presAssocID="{1F9322C9-1ABA-4002-BEEF-5F4802E8702E}" presName="composite4" presStyleCnt="0"/>
      <dgm:spPr/>
    </dgm:pt>
    <dgm:pt modelId="{FB63F6B9-F4D2-4846-8FDB-5F677F17D1F3}" type="pres">
      <dgm:prSet presAssocID="{1F9322C9-1ABA-4002-BEEF-5F4802E8702E}" presName="background4" presStyleLbl="node4" presStyleIdx="2" presStyleCnt="6"/>
      <dgm:spPr/>
    </dgm:pt>
    <dgm:pt modelId="{799D55B5-FA93-4075-9D2F-4C5739203A7E}" type="pres">
      <dgm:prSet presAssocID="{1F9322C9-1ABA-4002-BEEF-5F4802E8702E}" presName="text4" presStyleLbl="fgAcc4" presStyleIdx="2" presStyleCnt="6">
        <dgm:presLayoutVars>
          <dgm:chPref val="3"/>
        </dgm:presLayoutVars>
      </dgm:prSet>
      <dgm:spPr/>
    </dgm:pt>
    <dgm:pt modelId="{01E19DD9-B334-4909-87DA-ED9A45AD0BC7}" type="pres">
      <dgm:prSet presAssocID="{1F9322C9-1ABA-4002-BEEF-5F4802E8702E}" presName="hierChild5" presStyleCnt="0"/>
      <dgm:spPr/>
    </dgm:pt>
    <dgm:pt modelId="{FD2A180E-B296-4C59-BE30-711AE4E6146D}" type="pres">
      <dgm:prSet presAssocID="{A4FF906F-690F-4FC6-AD26-3860CD9FCA17}" presName="Name17" presStyleLbl="parChTrans1D3" presStyleIdx="2" presStyleCnt="4"/>
      <dgm:spPr/>
    </dgm:pt>
    <dgm:pt modelId="{A26FE223-F313-48CF-9958-91C5EDA27311}" type="pres">
      <dgm:prSet presAssocID="{32C30AFE-C16B-43E5-83DB-C7F02BEC503F}" presName="hierRoot3" presStyleCnt="0"/>
      <dgm:spPr/>
    </dgm:pt>
    <dgm:pt modelId="{6E90C9BA-BE5A-4F3E-896E-D8548CC35121}" type="pres">
      <dgm:prSet presAssocID="{32C30AFE-C16B-43E5-83DB-C7F02BEC503F}" presName="composite3" presStyleCnt="0"/>
      <dgm:spPr/>
    </dgm:pt>
    <dgm:pt modelId="{DA410E6E-D916-44FF-9F55-FED098A6EC49}" type="pres">
      <dgm:prSet presAssocID="{32C30AFE-C16B-43E5-83DB-C7F02BEC503F}" presName="background3" presStyleLbl="node3" presStyleIdx="2" presStyleCnt="4"/>
      <dgm:spPr/>
    </dgm:pt>
    <dgm:pt modelId="{D412F104-5FE6-451A-B0A5-15B30FDD1662}" type="pres">
      <dgm:prSet presAssocID="{32C30AFE-C16B-43E5-83DB-C7F02BEC503F}" presName="text3" presStyleLbl="fgAcc3" presStyleIdx="2" presStyleCnt="4">
        <dgm:presLayoutVars>
          <dgm:chPref val="3"/>
        </dgm:presLayoutVars>
      </dgm:prSet>
      <dgm:spPr/>
    </dgm:pt>
    <dgm:pt modelId="{0BF81FFC-EF52-4700-AFEA-77C0027E9808}" type="pres">
      <dgm:prSet presAssocID="{32C30AFE-C16B-43E5-83DB-C7F02BEC503F}" presName="hierChild4" presStyleCnt="0"/>
      <dgm:spPr/>
    </dgm:pt>
    <dgm:pt modelId="{581F4075-BFD7-4D92-9903-5356255D9ED2}" type="pres">
      <dgm:prSet presAssocID="{4EAA9BCE-A56C-4B97-AB06-D04D24DE55C2}" presName="Name23" presStyleLbl="parChTrans1D4" presStyleIdx="3" presStyleCnt="6"/>
      <dgm:spPr/>
    </dgm:pt>
    <dgm:pt modelId="{D05F237F-D61A-43BE-BEC1-28B51E071830}" type="pres">
      <dgm:prSet presAssocID="{40F5BB23-85FE-40A3-B29D-F95F41EC4B60}" presName="hierRoot4" presStyleCnt="0"/>
      <dgm:spPr/>
    </dgm:pt>
    <dgm:pt modelId="{E323B23C-DE9E-4E9E-BA9F-BA2BB3C9704D}" type="pres">
      <dgm:prSet presAssocID="{40F5BB23-85FE-40A3-B29D-F95F41EC4B60}" presName="composite4" presStyleCnt="0"/>
      <dgm:spPr/>
    </dgm:pt>
    <dgm:pt modelId="{6AA5517B-C003-4AE8-9910-ABA9C1BEAC8B}" type="pres">
      <dgm:prSet presAssocID="{40F5BB23-85FE-40A3-B29D-F95F41EC4B60}" presName="background4" presStyleLbl="node4" presStyleIdx="3" presStyleCnt="6"/>
      <dgm:spPr/>
    </dgm:pt>
    <dgm:pt modelId="{872175B9-8D37-4D08-B780-1A38925ED244}" type="pres">
      <dgm:prSet presAssocID="{40F5BB23-85FE-40A3-B29D-F95F41EC4B60}" presName="text4" presStyleLbl="fgAcc4" presStyleIdx="3" presStyleCnt="6">
        <dgm:presLayoutVars>
          <dgm:chPref val="3"/>
        </dgm:presLayoutVars>
      </dgm:prSet>
      <dgm:spPr/>
    </dgm:pt>
    <dgm:pt modelId="{9B6553DF-4CA0-45F6-A65D-ACF7714DE05A}" type="pres">
      <dgm:prSet presAssocID="{40F5BB23-85FE-40A3-B29D-F95F41EC4B60}" presName="hierChild5" presStyleCnt="0"/>
      <dgm:spPr/>
    </dgm:pt>
    <dgm:pt modelId="{A894ADE5-99A4-4E88-A52C-E3D8E5859EAB}" type="pres">
      <dgm:prSet presAssocID="{F819AE82-3452-4971-B43E-7B7E75E3F3B9}" presName="Name10" presStyleLbl="parChTrans1D2" presStyleIdx="1" presStyleCnt="2"/>
      <dgm:spPr/>
    </dgm:pt>
    <dgm:pt modelId="{3FB3CE71-1F9B-48C5-BC66-D2F547377990}" type="pres">
      <dgm:prSet presAssocID="{218FDB23-6A1C-4C30-8703-03838F33EE70}" presName="hierRoot2" presStyleCnt="0"/>
      <dgm:spPr/>
    </dgm:pt>
    <dgm:pt modelId="{A0F39DE7-E5C0-4E9F-B628-092BD6C2067A}" type="pres">
      <dgm:prSet presAssocID="{218FDB23-6A1C-4C30-8703-03838F33EE70}" presName="composite2" presStyleCnt="0"/>
      <dgm:spPr/>
    </dgm:pt>
    <dgm:pt modelId="{E6BAC5F3-2647-4EB4-AA77-4463B7F26D40}" type="pres">
      <dgm:prSet presAssocID="{218FDB23-6A1C-4C30-8703-03838F33EE70}" presName="background2" presStyleLbl="node2" presStyleIdx="1" presStyleCnt="2"/>
      <dgm:spPr/>
    </dgm:pt>
    <dgm:pt modelId="{58D77D36-3833-4B1E-99C4-F91CFB0E6EE7}" type="pres">
      <dgm:prSet presAssocID="{218FDB23-6A1C-4C30-8703-03838F33EE70}" presName="text2" presStyleLbl="fgAcc2" presStyleIdx="1" presStyleCnt="2">
        <dgm:presLayoutVars>
          <dgm:chPref val="3"/>
        </dgm:presLayoutVars>
      </dgm:prSet>
      <dgm:spPr/>
    </dgm:pt>
    <dgm:pt modelId="{F189024A-43D0-4066-815C-469EDDFACD04}" type="pres">
      <dgm:prSet presAssocID="{218FDB23-6A1C-4C30-8703-03838F33EE70}" presName="hierChild3" presStyleCnt="0"/>
      <dgm:spPr/>
    </dgm:pt>
    <dgm:pt modelId="{30C76369-6A32-445C-AD50-6230933B0532}" type="pres">
      <dgm:prSet presAssocID="{560FD206-0E19-4E85-9721-858F0D2C0566}" presName="Name17" presStyleLbl="parChTrans1D3" presStyleIdx="3" presStyleCnt="4"/>
      <dgm:spPr/>
    </dgm:pt>
    <dgm:pt modelId="{F07D7CC5-B10E-4862-8A7B-510C9DFA28AE}" type="pres">
      <dgm:prSet presAssocID="{5F501590-2392-4D12-9EB9-02495F7EAD28}" presName="hierRoot3" presStyleCnt="0"/>
      <dgm:spPr/>
    </dgm:pt>
    <dgm:pt modelId="{758A7173-5FD5-4942-87A0-920FE6C68812}" type="pres">
      <dgm:prSet presAssocID="{5F501590-2392-4D12-9EB9-02495F7EAD28}" presName="composite3" presStyleCnt="0"/>
      <dgm:spPr/>
    </dgm:pt>
    <dgm:pt modelId="{AEBEA2D5-5BA1-4B1E-8169-82CF7C9A0A69}" type="pres">
      <dgm:prSet presAssocID="{5F501590-2392-4D12-9EB9-02495F7EAD28}" presName="background3" presStyleLbl="node3" presStyleIdx="3" presStyleCnt="4"/>
      <dgm:spPr/>
    </dgm:pt>
    <dgm:pt modelId="{E844EE4B-6A77-437B-8A71-8187941989AF}" type="pres">
      <dgm:prSet presAssocID="{5F501590-2392-4D12-9EB9-02495F7EAD28}" presName="text3" presStyleLbl="fgAcc3" presStyleIdx="3" presStyleCnt="4">
        <dgm:presLayoutVars>
          <dgm:chPref val="3"/>
        </dgm:presLayoutVars>
      </dgm:prSet>
      <dgm:spPr/>
    </dgm:pt>
    <dgm:pt modelId="{D32D73A9-8B0E-4FB8-B8D9-972114ED9DCB}" type="pres">
      <dgm:prSet presAssocID="{5F501590-2392-4D12-9EB9-02495F7EAD28}" presName="hierChild4" presStyleCnt="0"/>
      <dgm:spPr/>
    </dgm:pt>
    <dgm:pt modelId="{031A0D32-8DD3-41AB-999D-6920F597CACE}" type="pres">
      <dgm:prSet presAssocID="{F1824ADC-936A-4B72-BAF1-45210DE5D7C6}" presName="Name23" presStyleLbl="parChTrans1D4" presStyleIdx="4" presStyleCnt="6"/>
      <dgm:spPr/>
    </dgm:pt>
    <dgm:pt modelId="{13E35B73-D745-4794-9FA0-73E7B0C3EE71}" type="pres">
      <dgm:prSet presAssocID="{263B1999-8E71-45AE-BD0E-1023ED86C3AA}" presName="hierRoot4" presStyleCnt="0"/>
      <dgm:spPr/>
    </dgm:pt>
    <dgm:pt modelId="{68542DEF-1BB8-4285-8358-EE55F23E4B78}" type="pres">
      <dgm:prSet presAssocID="{263B1999-8E71-45AE-BD0E-1023ED86C3AA}" presName="composite4" presStyleCnt="0"/>
      <dgm:spPr/>
    </dgm:pt>
    <dgm:pt modelId="{897231DD-10CE-4F69-9085-782804B393A4}" type="pres">
      <dgm:prSet presAssocID="{263B1999-8E71-45AE-BD0E-1023ED86C3AA}" presName="background4" presStyleLbl="node4" presStyleIdx="4" presStyleCnt="6"/>
      <dgm:spPr/>
    </dgm:pt>
    <dgm:pt modelId="{A3EDDDD3-F1DD-42A9-973B-DF30F9E203F1}" type="pres">
      <dgm:prSet presAssocID="{263B1999-8E71-45AE-BD0E-1023ED86C3AA}" presName="text4" presStyleLbl="fgAcc4" presStyleIdx="4" presStyleCnt="6">
        <dgm:presLayoutVars>
          <dgm:chPref val="3"/>
        </dgm:presLayoutVars>
      </dgm:prSet>
      <dgm:spPr/>
    </dgm:pt>
    <dgm:pt modelId="{69E86A83-335D-4576-AFF5-CF877EB08BA4}" type="pres">
      <dgm:prSet presAssocID="{263B1999-8E71-45AE-BD0E-1023ED86C3AA}" presName="hierChild5" presStyleCnt="0"/>
      <dgm:spPr/>
    </dgm:pt>
    <dgm:pt modelId="{94FE4279-DCD3-4D74-B69E-1016C313A844}" type="pres">
      <dgm:prSet presAssocID="{E886B50E-1847-428C-A2CA-5099195786F0}" presName="Name23" presStyleLbl="parChTrans1D4" presStyleIdx="5" presStyleCnt="6"/>
      <dgm:spPr/>
    </dgm:pt>
    <dgm:pt modelId="{90C6A7BE-EDCE-435E-8F98-C3CD8CF0D252}" type="pres">
      <dgm:prSet presAssocID="{1AD092E6-466D-4AAE-8CAB-0B0BF20299F4}" presName="hierRoot4" presStyleCnt="0"/>
      <dgm:spPr/>
    </dgm:pt>
    <dgm:pt modelId="{5BD858F1-3A4C-4512-9502-A66E1934F132}" type="pres">
      <dgm:prSet presAssocID="{1AD092E6-466D-4AAE-8CAB-0B0BF20299F4}" presName="composite4" presStyleCnt="0"/>
      <dgm:spPr/>
    </dgm:pt>
    <dgm:pt modelId="{1CE3F79B-3121-45C6-B0A3-800C9EA0972D}" type="pres">
      <dgm:prSet presAssocID="{1AD092E6-466D-4AAE-8CAB-0B0BF20299F4}" presName="background4" presStyleLbl="node4" presStyleIdx="5" presStyleCnt="6"/>
      <dgm:spPr/>
    </dgm:pt>
    <dgm:pt modelId="{1C774DF7-CE5B-4CA9-BF43-0C271FD575F3}" type="pres">
      <dgm:prSet presAssocID="{1AD092E6-466D-4AAE-8CAB-0B0BF20299F4}" presName="text4" presStyleLbl="fgAcc4" presStyleIdx="5" presStyleCnt="6">
        <dgm:presLayoutVars>
          <dgm:chPref val="3"/>
        </dgm:presLayoutVars>
      </dgm:prSet>
      <dgm:spPr/>
    </dgm:pt>
    <dgm:pt modelId="{41286A8F-BEDA-4B34-BEAE-F32DD9D6E033}" type="pres">
      <dgm:prSet presAssocID="{1AD092E6-466D-4AAE-8CAB-0B0BF20299F4}" presName="hierChild5" presStyleCnt="0"/>
      <dgm:spPr/>
    </dgm:pt>
  </dgm:ptLst>
  <dgm:cxnLst>
    <dgm:cxn modelId="{2669A804-534F-4A6D-B42F-34B7E0D6AA22}" type="presOf" srcId="{C5AB6505-FECB-4507-AA76-5086D58B3FCC}" destId="{1FD338D6-DD13-4C83-A99E-6A5042017E66}" srcOrd="0" destOrd="0" presId="urn:microsoft.com/office/officeart/2005/8/layout/hierarchy1"/>
    <dgm:cxn modelId="{3F549D0F-1EF7-450F-8ABF-89FE2421446C}" type="presOf" srcId="{512BA53F-E479-4ABF-BD05-D1E3B741429C}" destId="{77D586F5-2D85-4686-9C7A-A86E15B39A8B}" srcOrd="0" destOrd="0" presId="urn:microsoft.com/office/officeart/2005/8/layout/hierarchy1"/>
    <dgm:cxn modelId="{48467111-2BE0-4113-8F5F-0D868E8B3AA6}" type="presOf" srcId="{A4FF906F-690F-4FC6-AD26-3860CD9FCA17}" destId="{FD2A180E-B296-4C59-BE30-711AE4E6146D}" srcOrd="0" destOrd="0" presId="urn:microsoft.com/office/officeart/2005/8/layout/hierarchy1"/>
    <dgm:cxn modelId="{46091814-23F5-4151-BA13-8C5DB84D18BC}" srcId="{44815FBE-3D25-47CA-9059-245106EE1F71}" destId="{11065385-5E91-4F4B-B754-A5C10BD503D8}" srcOrd="1" destOrd="0" parTransId="{47AC346F-57E2-47A6-86BE-2E3570AA5E43}" sibTransId="{AFADEFB2-C406-4C95-8FC5-516A700A1CD6}"/>
    <dgm:cxn modelId="{052A6C18-16CA-46DE-98A4-DC4FF6C03A20}" type="presOf" srcId="{40F5BB23-85FE-40A3-B29D-F95F41EC4B60}" destId="{872175B9-8D37-4D08-B780-1A38925ED244}" srcOrd="0" destOrd="0" presId="urn:microsoft.com/office/officeart/2005/8/layout/hierarchy1"/>
    <dgm:cxn modelId="{B159451B-02D1-4F4B-8DDD-282FA4ED6367}" type="presOf" srcId="{E31E3584-36C2-43AC-AEBB-FFA4F8F92219}" destId="{5DC27BDE-5960-4947-B2C4-878911FCC5E6}" srcOrd="0" destOrd="0" presId="urn:microsoft.com/office/officeart/2005/8/layout/hierarchy1"/>
    <dgm:cxn modelId="{BD74531E-D5F2-4FB6-BC94-77252590F642}" type="presOf" srcId="{F710A999-DF4A-447F-8222-42F24BB40511}" destId="{6880D3F2-DA28-4EE5-BFB3-06D7ED2C62EB}" srcOrd="0" destOrd="0" presId="urn:microsoft.com/office/officeart/2005/8/layout/hierarchy1"/>
    <dgm:cxn modelId="{DDEBAE21-94C0-441A-8768-9405659C4B78}" type="presOf" srcId="{F819AE82-3452-4971-B43E-7B7E75E3F3B9}" destId="{A894ADE5-99A4-4E88-A52C-E3D8E5859EAB}" srcOrd="0" destOrd="0" presId="urn:microsoft.com/office/officeart/2005/8/layout/hierarchy1"/>
    <dgm:cxn modelId="{6F026627-9B74-48B8-83BC-807BF263245D}" type="presOf" srcId="{560FD206-0E19-4E85-9721-858F0D2C0566}" destId="{30C76369-6A32-445C-AD50-6230933B0532}" srcOrd="0" destOrd="0" presId="urn:microsoft.com/office/officeart/2005/8/layout/hierarchy1"/>
    <dgm:cxn modelId="{AF0BE631-B15B-4C84-B690-EF2F87077D5A}" srcId="{E31E3584-36C2-43AC-AEBB-FFA4F8F92219}" destId="{218FDB23-6A1C-4C30-8703-03838F33EE70}" srcOrd="1" destOrd="0" parTransId="{F819AE82-3452-4971-B43E-7B7E75E3F3B9}" sibTransId="{787AF073-5D1E-4C8A-84CA-AEF2CB5BA0CA}"/>
    <dgm:cxn modelId="{B48A1435-805F-4243-B572-BC53F495FF4A}" srcId="{5F501590-2392-4D12-9EB9-02495F7EAD28}" destId="{263B1999-8E71-45AE-BD0E-1023ED86C3AA}" srcOrd="0" destOrd="0" parTransId="{F1824ADC-936A-4B72-BAF1-45210DE5D7C6}" sibTransId="{B5CF3AF8-1ACF-498B-8D7C-5563F5FAF489}"/>
    <dgm:cxn modelId="{AA07A93E-96C2-4D44-8CC5-A75DF3354BBF}" type="presOf" srcId="{4EAA9BCE-A56C-4B97-AB06-D04D24DE55C2}" destId="{581F4075-BFD7-4D92-9903-5356255D9ED2}" srcOrd="0" destOrd="0" presId="urn:microsoft.com/office/officeart/2005/8/layout/hierarchy1"/>
    <dgm:cxn modelId="{46F44761-A436-493C-BAA2-301C941C8141}" type="presOf" srcId="{5F501590-2392-4D12-9EB9-02495F7EAD28}" destId="{E844EE4B-6A77-437B-8A71-8187941989AF}" srcOrd="0" destOrd="0" presId="urn:microsoft.com/office/officeart/2005/8/layout/hierarchy1"/>
    <dgm:cxn modelId="{8624D441-4BB2-4271-97DE-0BF8546ACF38}" srcId="{F710A999-DF4A-447F-8222-42F24BB40511}" destId="{44815FBE-3D25-47CA-9059-245106EE1F71}" srcOrd="0" destOrd="0" parTransId="{0202F9D7-AF65-4784-AF13-2CF7481C47E3}" sibTransId="{CEC37236-B428-4291-9337-3C832C323ABB}"/>
    <dgm:cxn modelId="{592C4343-D25A-47DF-8724-A065AD2D2A7C}" type="presOf" srcId="{218FDB23-6A1C-4C30-8703-03838F33EE70}" destId="{58D77D36-3833-4B1E-99C4-F91CFB0E6EE7}" srcOrd="0" destOrd="0" presId="urn:microsoft.com/office/officeart/2005/8/layout/hierarchy1"/>
    <dgm:cxn modelId="{518B3169-A4A4-4A28-B26A-B4A1A097E9C2}" srcId="{8574EA9D-5470-4A8D-B001-096231B4FC86}" destId="{1F9322C9-1ABA-4002-BEEF-5F4802E8702E}" srcOrd="0" destOrd="0" parTransId="{7E64842D-A924-4EC0-AAF9-EB62F8321BCC}" sibTransId="{060DA8A9-0EBF-45BF-88C6-54FDE69D2F4C}"/>
    <dgm:cxn modelId="{D607D84A-33E5-43AB-AA85-887CE6766F69}" type="presOf" srcId="{F1824ADC-936A-4B72-BAF1-45210DE5D7C6}" destId="{031A0D32-8DD3-41AB-999D-6920F597CACE}" srcOrd="0" destOrd="0" presId="urn:microsoft.com/office/officeart/2005/8/layout/hierarchy1"/>
    <dgm:cxn modelId="{22B2114B-B2BA-482B-A833-F5A56A901A61}" type="presOf" srcId="{DCF5EDE4-59AA-4D2A-9A23-A5DC9493DE67}" destId="{3C6063DB-562F-4C95-B761-5888E911C009}" srcOrd="0" destOrd="0" presId="urn:microsoft.com/office/officeart/2005/8/layout/hierarchy1"/>
    <dgm:cxn modelId="{8583D04B-A235-4098-AAEB-3A08378B173A}" type="presOf" srcId="{E886B50E-1847-428C-A2CA-5099195786F0}" destId="{94FE4279-DCD3-4D74-B69E-1016C313A844}" srcOrd="0" destOrd="0" presId="urn:microsoft.com/office/officeart/2005/8/layout/hierarchy1"/>
    <dgm:cxn modelId="{CF083C4E-63BC-4A30-B5F8-9D9A3B3B503B}" type="presOf" srcId="{7E64842D-A924-4EC0-AAF9-EB62F8321BCC}" destId="{6DEF6A5B-4256-4CF0-92DB-63FD37DB1769}" srcOrd="0" destOrd="0" presId="urn:microsoft.com/office/officeart/2005/8/layout/hierarchy1"/>
    <dgm:cxn modelId="{DC3BC66E-99C8-476B-956D-25003E2F09A4}" srcId="{218FDB23-6A1C-4C30-8703-03838F33EE70}" destId="{5F501590-2392-4D12-9EB9-02495F7EAD28}" srcOrd="0" destOrd="0" parTransId="{560FD206-0E19-4E85-9721-858F0D2C0566}" sibTransId="{B8BC473D-153D-4D16-A7FD-0E690509765B}"/>
    <dgm:cxn modelId="{29CDE94F-2B6C-4531-A00C-D54A1F4736D6}" srcId="{C5AB6505-FECB-4507-AA76-5086D58B3FCC}" destId="{E31E3584-36C2-43AC-AEBB-FFA4F8F92219}" srcOrd="0" destOrd="0" parTransId="{7674B5E6-CB6F-455A-A07E-C7019823C349}" sibTransId="{5E3B4821-72FD-4F35-8C31-4C11C1B3316F}"/>
    <dgm:cxn modelId="{3DAF7A72-AC9E-4A82-8CF6-46650CC05787}" type="presOf" srcId="{1F9322C9-1ABA-4002-BEEF-5F4802E8702E}" destId="{799D55B5-FA93-4075-9D2F-4C5739203A7E}" srcOrd="0" destOrd="0" presId="urn:microsoft.com/office/officeart/2005/8/layout/hierarchy1"/>
    <dgm:cxn modelId="{80D5EC72-C2A8-4741-9108-BC8C79DCE4D1}" type="presOf" srcId="{8574EA9D-5470-4A8D-B001-096231B4FC86}" destId="{A5A6A07B-28CD-440D-98C5-9AA9FB27E09B}" srcOrd="0" destOrd="0" presId="urn:microsoft.com/office/officeart/2005/8/layout/hierarchy1"/>
    <dgm:cxn modelId="{2B5F6255-902D-4FE9-82FC-0F89DB8DBBF6}" type="presOf" srcId="{1AD092E6-466D-4AAE-8CAB-0B0BF20299F4}" destId="{1C774DF7-CE5B-4CA9-BF43-0C271FD575F3}" srcOrd="0" destOrd="0" presId="urn:microsoft.com/office/officeart/2005/8/layout/hierarchy1"/>
    <dgm:cxn modelId="{B921B959-89FF-4BE7-8FD4-7EF26BF33F8B}" srcId="{E31E3584-36C2-43AC-AEBB-FFA4F8F92219}" destId="{F710A999-DF4A-447F-8222-42F24BB40511}" srcOrd="0" destOrd="0" parTransId="{DCF5EDE4-59AA-4D2A-9A23-A5DC9493DE67}" sibTransId="{6E8BECE1-6D1A-46C8-899F-C402BA4571FE}"/>
    <dgm:cxn modelId="{679CCA88-68A7-409E-A5E3-9CA28F3ACDAB}" srcId="{44815FBE-3D25-47CA-9059-245106EE1F71}" destId="{03C1F284-969A-4148-8A5D-30251CB03D99}" srcOrd="0" destOrd="0" parTransId="{4376E793-41CE-4169-AE43-9697D9F3DCCB}" sibTransId="{6ADE03A6-261C-4963-A2B5-A9050F3205DB}"/>
    <dgm:cxn modelId="{91921F8C-9A37-4599-B413-7C5658BF90E8}" srcId="{F710A999-DF4A-447F-8222-42F24BB40511}" destId="{8574EA9D-5470-4A8D-B001-096231B4FC86}" srcOrd="1" destOrd="0" parTransId="{512BA53F-E479-4ABF-BD05-D1E3B741429C}" sibTransId="{C67D3CA2-FF77-44CE-8773-A1588D2B378C}"/>
    <dgm:cxn modelId="{BC74BE8D-BCA2-45F7-AB86-8A0213D41257}" type="presOf" srcId="{11065385-5E91-4F4B-B754-A5C10BD503D8}" destId="{1F090D8E-2F27-4E4D-BDB6-3B4809B12EEE}" srcOrd="0" destOrd="0" presId="urn:microsoft.com/office/officeart/2005/8/layout/hierarchy1"/>
    <dgm:cxn modelId="{48676D95-D225-49BD-A631-32BE6DEF657B}" srcId="{5F501590-2392-4D12-9EB9-02495F7EAD28}" destId="{1AD092E6-466D-4AAE-8CAB-0B0BF20299F4}" srcOrd="1" destOrd="0" parTransId="{E886B50E-1847-428C-A2CA-5099195786F0}" sibTransId="{CE4F4AA0-CB2F-44AD-89EF-32991CC4ABCF}"/>
    <dgm:cxn modelId="{709C29A7-7053-4414-B21B-A790E4BC61FA}" type="presOf" srcId="{44815FBE-3D25-47CA-9059-245106EE1F71}" destId="{BE2BC2FC-085F-4335-8B7C-68AA16F9E5AE}" srcOrd="0" destOrd="0" presId="urn:microsoft.com/office/officeart/2005/8/layout/hierarchy1"/>
    <dgm:cxn modelId="{F9763CA7-E6B0-4144-89EB-10F2EACFE19D}" type="presOf" srcId="{0202F9D7-AF65-4784-AF13-2CF7481C47E3}" destId="{7A35CFD9-F7C5-4636-8C4C-6771360AAD14}" srcOrd="0" destOrd="0" presId="urn:microsoft.com/office/officeart/2005/8/layout/hierarchy1"/>
    <dgm:cxn modelId="{7E8398BA-40F8-4762-B1C2-979F345E178E}" type="presOf" srcId="{263B1999-8E71-45AE-BD0E-1023ED86C3AA}" destId="{A3EDDDD3-F1DD-42A9-973B-DF30F9E203F1}" srcOrd="0" destOrd="0" presId="urn:microsoft.com/office/officeart/2005/8/layout/hierarchy1"/>
    <dgm:cxn modelId="{8B91F5BA-D6CA-442F-A93D-CD09B4B683B8}" type="presOf" srcId="{32C30AFE-C16B-43E5-83DB-C7F02BEC503F}" destId="{D412F104-5FE6-451A-B0A5-15B30FDD1662}" srcOrd="0" destOrd="0" presId="urn:microsoft.com/office/officeart/2005/8/layout/hierarchy1"/>
    <dgm:cxn modelId="{0DB930BB-08F6-4540-B406-21E178102338}" type="presOf" srcId="{47AC346F-57E2-47A6-86BE-2E3570AA5E43}" destId="{8FD9BDAF-8536-401B-A31E-A50BC434B704}" srcOrd="0" destOrd="0" presId="urn:microsoft.com/office/officeart/2005/8/layout/hierarchy1"/>
    <dgm:cxn modelId="{A568C2BE-BC57-4766-9394-9880C901622B}" srcId="{32C30AFE-C16B-43E5-83DB-C7F02BEC503F}" destId="{40F5BB23-85FE-40A3-B29D-F95F41EC4B60}" srcOrd="0" destOrd="0" parTransId="{4EAA9BCE-A56C-4B97-AB06-D04D24DE55C2}" sibTransId="{2DEF31DF-7336-4665-A30A-FAFC379DE002}"/>
    <dgm:cxn modelId="{5C7A8BCF-8D31-4CE9-9026-C2421D90C9E7}" type="presOf" srcId="{4376E793-41CE-4169-AE43-9697D9F3DCCB}" destId="{EB8C2512-F616-4632-887A-2FD67141D94C}" srcOrd="0" destOrd="0" presId="urn:microsoft.com/office/officeart/2005/8/layout/hierarchy1"/>
    <dgm:cxn modelId="{FE402FD0-13E2-499F-A0B2-33AB9D8F6136}" srcId="{F710A999-DF4A-447F-8222-42F24BB40511}" destId="{32C30AFE-C16B-43E5-83DB-C7F02BEC503F}" srcOrd="2" destOrd="0" parTransId="{A4FF906F-690F-4FC6-AD26-3860CD9FCA17}" sibTransId="{B4D96A49-6A89-419E-8C45-0760BB8A5E28}"/>
    <dgm:cxn modelId="{61A6BFDB-FD10-40FB-A00E-25135FA39C9B}" type="presOf" srcId="{03C1F284-969A-4148-8A5D-30251CB03D99}" destId="{15442485-F2CD-40E4-9331-EC2AA4334D41}" srcOrd="0" destOrd="0" presId="urn:microsoft.com/office/officeart/2005/8/layout/hierarchy1"/>
    <dgm:cxn modelId="{FECC5001-E507-44FB-BE08-DEA4442FC4BC}" type="presParOf" srcId="{1FD338D6-DD13-4C83-A99E-6A5042017E66}" destId="{2300CAD9-0110-48B7-9345-479B98943413}" srcOrd="0" destOrd="0" presId="urn:microsoft.com/office/officeart/2005/8/layout/hierarchy1"/>
    <dgm:cxn modelId="{84EA42DA-6045-4D2A-BB8B-BFF30D7C00FF}" type="presParOf" srcId="{2300CAD9-0110-48B7-9345-479B98943413}" destId="{37261C27-397A-4426-8C42-8EB4625FA395}" srcOrd="0" destOrd="0" presId="urn:microsoft.com/office/officeart/2005/8/layout/hierarchy1"/>
    <dgm:cxn modelId="{61706114-2BED-4485-9615-330BA103188F}" type="presParOf" srcId="{37261C27-397A-4426-8C42-8EB4625FA395}" destId="{25A3B76D-6A8F-424D-9682-87278188B751}" srcOrd="0" destOrd="0" presId="urn:microsoft.com/office/officeart/2005/8/layout/hierarchy1"/>
    <dgm:cxn modelId="{85AE6FA0-3CC8-4DE5-B3EA-89731762EFAB}" type="presParOf" srcId="{37261C27-397A-4426-8C42-8EB4625FA395}" destId="{5DC27BDE-5960-4947-B2C4-878911FCC5E6}" srcOrd="1" destOrd="0" presId="urn:microsoft.com/office/officeart/2005/8/layout/hierarchy1"/>
    <dgm:cxn modelId="{715E78D1-E3A7-40E4-BF1D-7630BDBDEFEA}" type="presParOf" srcId="{2300CAD9-0110-48B7-9345-479B98943413}" destId="{EE38FA0A-248E-44B4-A9FB-6F08B6534284}" srcOrd="1" destOrd="0" presId="urn:microsoft.com/office/officeart/2005/8/layout/hierarchy1"/>
    <dgm:cxn modelId="{A6C41E9E-17E3-4B56-86D2-1D9AA45CC800}" type="presParOf" srcId="{EE38FA0A-248E-44B4-A9FB-6F08B6534284}" destId="{3C6063DB-562F-4C95-B761-5888E911C009}" srcOrd="0" destOrd="0" presId="urn:microsoft.com/office/officeart/2005/8/layout/hierarchy1"/>
    <dgm:cxn modelId="{54FE31D8-1A29-424D-8289-AB49F2044278}" type="presParOf" srcId="{EE38FA0A-248E-44B4-A9FB-6F08B6534284}" destId="{655AA363-BCE5-4DF1-8736-29403F14FFE1}" srcOrd="1" destOrd="0" presId="urn:microsoft.com/office/officeart/2005/8/layout/hierarchy1"/>
    <dgm:cxn modelId="{986B5E0A-0A96-44EF-87B3-A6782F1EC566}" type="presParOf" srcId="{655AA363-BCE5-4DF1-8736-29403F14FFE1}" destId="{2D1C5EC4-23C7-4BE4-8446-03836B5CDC67}" srcOrd="0" destOrd="0" presId="urn:microsoft.com/office/officeart/2005/8/layout/hierarchy1"/>
    <dgm:cxn modelId="{62C9E5DF-8511-4D1E-A587-4EA9744DA0F6}" type="presParOf" srcId="{2D1C5EC4-23C7-4BE4-8446-03836B5CDC67}" destId="{03CC02E2-C749-4B26-85F6-0FEBCE707997}" srcOrd="0" destOrd="0" presId="urn:microsoft.com/office/officeart/2005/8/layout/hierarchy1"/>
    <dgm:cxn modelId="{BAD549C0-0AA2-4B4F-8290-ED5C2F3EB351}" type="presParOf" srcId="{2D1C5EC4-23C7-4BE4-8446-03836B5CDC67}" destId="{6880D3F2-DA28-4EE5-BFB3-06D7ED2C62EB}" srcOrd="1" destOrd="0" presId="urn:microsoft.com/office/officeart/2005/8/layout/hierarchy1"/>
    <dgm:cxn modelId="{0DE8582E-4CF5-477F-9A25-2E89057C107F}" type="presParOf" srcId="{655AA363-BCE5-4DF1-8736-29403F14FFE1}" destId="{E2177CCC-EDCE-464C-9B96-4E437D5DC01E}" srcOrd="1" destOrd="0" presId="urn:microsoft.com/office/officeart/2005/8/layout/hierarchy1"/>
    <dgm:cxn modelId="{F7BA7E9B-1A64-43B7-848B-80AB7581EE68}" type="presParOf" srcId="{E2177CCC-EDCE-464C-9B96-4E437D5DC01E}" destId="{7A35CFD9-F7C5-4636-8C4C-6771360AAD14}" srcOrd="0" destOrd="0" presId="urn:microsoft.com/office/officeart/2005/8/layout/hierarchy1"/>
    <dgm:cxn modelId="{2E2C9A61-A2DF-43AD-950A-D00FDACCFCC6}" type="presParOf" srcId="{E2177CCC-EDCE-464C-9B96-4E437D5DC01E}" destId="{12BBC292-9EEB-4FD5-A2FB-AE1B127DC734}" srcOrd="1" destOrd="0" presId="urn:microsoft.com/office/officeart/2005/8/layout/hierarchy1"/>
    <dgm:cxn modelId="{5F6A04EC-44C6-4A2A-B387-138BF1CD22AE}" type="presParOf" srcId="{12BBC292-9EEB-4FD5-A2FB-AE1B127DC734}" destId="{E0885F81-0177-46AC-8CE6-783B943188C2}" srcOrd="0" destOrd="0" presId="urn:microsoft.com/office/officeart/2005/8/layout/hierarchy1"/>
    <dgm:cxn modelId="{FB4747C2-C859-41D2-954B-A35EEA97395F}" type="presParOf" srcId="{E0885F81-0177-46AC-8CE6-783B943188C2}" destId="{7B2B4275-A84B-48FB-869D-68B777A52F72}" srcOrd="0" destOrd="0" presId="urn:microsoft.com/office/officeart/2005/8/layout/hierarchy1"/>
    <dgm:cxn modelId="{1AABA324-2EC8-4435-A60A-B70471732393}" type="presParOf" srcId="{E0885F81-0177-46AC-8CE6-783B943188C2}" destId="{BE2BC2FC-085F-4335-8B7C-68AA16F9E5AE}" srcOrd="1" destOrd="0" presId="urn:microsoft.com/office/officeart/2005/8/layout/hierarchy1"/>
    <dgm:cxn modelId="{6EB1D7B1-E0A4-4571-B9B7-66425BE326FE}" type="presParOf" srcId="{12BBC292-9EEB-4FD5-A2FB-AE1B127DC734}" destId="{70F32CB6-A371-4286-87EB-9092180D10EC}" srcOrd="1" destOrd="0" presId="urn:microsoft.com/office/officeart/2005/8/layout/hierarchy1"/>
    <dgm:cxn modelId="{9C974B67-5FEA-4AD6-887B-CBA0B2F51383}" type="presParOf" srcId="{70F32CB6-A371-4286-87EB-9092180D10EC}" destId="{EB8C2512-F616-4632-887A-2FD67141D94C}" srcOrd="0" destOrd="0" presId="urn:microsoft.com/office/officeart/2005/8/layout/hierarchy1"/>
    <dgm:cxn modelId="{95CCD1D8-9A83-477E-8083-26E987BA6676}" type="presParOf" srcId="{70F32CB6-A371-4286-87EB-9092180D10EC}" destId="{C4838560-85E9-4535-A3E9-F039F4C8DBE0}" srcOrd="1" destOrd="0" presId="urn:microsoft.com/office/officeart/2005/8/layout/hierarchy1"/>
    <dgm:cxn modelId="{F9F83F00-8654-47A7-808F-A7C81BE93FE3}" type="presParOf" srcId="{C4838560-85E9-4535-A3E9-F039F4C8DBE0}" destId="{D27275E4-53DD-4340-96B1-7985E0589085}" srcOrd="0" destOrd="0" presId="urn:microsoft.com/office/officeart/2005/8/layout/hierarchy1"/>
    <dgm:cxn modelId="{335982BF-C12A-4516-8F8F-A2185C67CBD3}" type="presParOf" srcId="{D27275E4-53DD-4340-96B1-7985E0589085}" destId="{81815AB3-120D-4A2F-8709-CA3EAAFA97C2}" srcOrd="0" destOrd="0" presId="urn:microsoft.com/office/officeart/2005/8/layout/hierarchy1"/>
    <dgm:cxn modelId="{7E924573-E62A-45CF-9DE2-DDE043191343}" type="presParOf" srcId="{D27275E4-53DD-4340-96B1-7985E0589085}" destId="{15442485-F2CD-40E4-9331-EC2AA4334D41}" srcOrd="1" destOrd="0" presId="urn:microsoft.com/office/officeart/2005/8/layout/hierarchy1"/>
    <dgm:cxn modelId="{8026F81F-301A-469D-8383-74DB5FBFD7E3}" type="presParOf" srcId="{C4838560-85E9-4535-A3E9-F039F4C8DBE0}" destId="{64D55336-BA8C-4F68-B274-36373B5340D6}" srcOrd="1" destOrd="0" presId="urn:microsoft.com/office/officeart/2005/8/layout/hierarchy1"/>
    <dgm:cxn modelId="{9FCF1ABC-29E1-47F7-8545-EA4B0F5A65DA}" type="presParOf" srcId="{70F32CB6-A371-4286-87EB-9092180D10EC}" destId="{8FD9BDAF-8536-401B-A31E-A50BC434B704}" srcOrd="2" destOrd="0" presId="urn:microsoft.com/office/officeart/2005/8/layout/hierarchy1"/>
    <dgm:cxn modelId="{C74E8696-B5ED-42F1-8BB3-06A5FD7AFADE}" type="presParOf" srcId="{70F32CB6-A371-4286-87EB-9092180D10EC}" destId="{2E41AF01-901B-4395-9F26-A1FE49E2F831}" srcOrd="3" destOrd="0" presId="urn:microsoft.com/office/officeart/2005/8/layout/hierarchy1"/>
    <dgm:cxn modelId="{855005CC-46F0-4BB4-8A96-55D9F722C133}" type="presParOf" srcId="{2E41AF01-901B-4395-9F26-A1FE49E2F831}" destId="{B9506258-F283-4817-8846-3712731CFDF4}" srcOrd="0" destOrd="0" presId="urn:microsoft.com/office/officeart/2005/8/layout/hierarchy1"/>
    <dgm:cxn modelId="{88E03872-12C8-4F43-A20B-C499C3B4F6E4}" type="presParOf" srcId="{B9506258-F283-4817-8846-3712731CFDF4}" destId="{3276BDB7-59F4-441C-80F5-6BCBA88BB982}" srcOrd="0" destOrd="0" presId="urn:microsoft.com/office/officeart/2005/8/layout/hierarchy1"/>
    <dgm:cxn modelId="{59F5117D-0009-456F-B21D-955604EB47CA}" type="presParOf" srcId="{B9506258-F283-4817-8846-3712731CFDF4}" destId="{1F090D8E-2F27-4E4D-BDB6-3B4809B12EEE}" srcOrd="1" destOrd="0" presId="urn:microsoft.com/office/officeart/2005/8/layout/hierarchy1"/>
    <dgm:cxn modelId="{0A7C0B05-7CA7-4651-8282-F3DA6F6453EB}" type="presParOf" srcId="{2E41AF01-901B-4395-9F26-A1FE49E2F831}" destId="{3971790C-269A-4E43-8D47-371A839B1E6F}" srcOrd="1" destOrd="0" presId="urn:microsoft.com/office/officeart/2005/8/layout/hierarchy1"/>
    <dgm:cxn modelId="{479EFBB0-AF36-4D91-ADC9-0756E29A43B9}" type="presParOf" srcId="{E2177CCC-EDCE-464C-9B96-4E437D5DC01E}" destId="{77D586F5-2D85-4686-9C7A-A86E15B39A8B}" srcOrd="2" destOrd="0" presId="urn:microsoft.com/office/officeart/2005/8/layout/hierarchy1"/>
    <dgm:cxn modelId="{9E04BC63-C776-4BCC-A812-1B07CB1640F5}" type="presParOf" srcId="{E2177CCC-EDCE-464C-9B96-4E437D5DC01E}" destId="{F1B37877-0939-4351-9BEF-AF38B6DF25E9}" srcOrd="3" destOrd="0" presId="urn:microsoft.com/office/officeart/2005/8/layout/hierarchy1"/>
    <dgm:cxn modelId="{E205DE68-167C-4515-9617-DB065706669B}" type="presParOf" srcId="{F1B37877-0939-4351-9BEF-AF38B6DF25E9}" destId="{5FFF950A-B108-461C-9C46-4B6EB845EF3B}" srcOrd="0" destOrd="0" presId="urn:microsoft.com/office/officeart/2005/8/layout/hierarchy1"/>
    <dgm:cxn modelId="{E5985EB6-1F8A-42B4-ADF4-1C7D8CC8B122}" type="presParOf" srcId="{5FFF950A-B108-461C-9C46-4B6EB845EF3B}" destId="{AFF5AB74-FA32-48DD-8543-93A8877E90FD}" srcOrd="0" destOrd="0" presId="urn:microsoft.com/office/officeart/2005/8/layout/hierarchy1"/>
    <dgm:cxn modelId="{A8612A63-5AB8-49FD-BDD4-F8C48DC3DF71}" type="presParOf" srcId="{5FFF950A-B108-461C-9C46-4B6EB845EF3B}" destId="{A5A6A07B-28CD-440D-98C5-9AA9FB27E09B}" srcOrd="1" destOrd="0" presId="urn:microsoft.com/office/officeart/2005/8/layout/hierarchy1"/>
    <dgm:cxn modelId="{6B6E01C9-AD17-4E50-A8E5-D9674F4E1ECD}" type="presParOf" srcId="{F1B37877-0939-4351-9BEF-AF38B6DF25E9}" destId="{1BD0B9CB-6A62-4C9C-A122-0E1A48CB9EAF}" srcOrd="1" destOrd="0" presId="urn:microsoft.com/office/officeart/2005/8/layout/hierarchy1"/>
    <dgm:cxn modelId="{7FFFA543-7C63-47A0-8492-5174B42C05A8}" type="presParOf" srcId="{1BD0B9CB-6A62-4C9C-A122-0E1A48CB9EAF}" destId="{6DEF6A5B-4256-4CF0-92DB-63FD37DB1769}" srcOrd="0" destOrd="0" presId="urn:microsoft.com/office/officeart/2005/8/layout/hierarchy1"/>
    <dgm:cxn modelId="{1CC85D1F-C3A0-4566-BB98-35F969C98FF3}" type="presParOf" srcId="{1BD0B9CB-6A62-4C9C-A122-0E1A48CB9EAF}" destId="{850ECFDC-E7F7-478C-B15B-2082B665ED57}" srcOrd="1" destOrd="0" presId="urn:microsoft.com/office/officeart/2005/8/layout/hierarchy1"/>
    <dgm:cxn modelId="{252E8666-2331-4F48-B722-FC0C1D01D2F6}" type="presParOf" srcId="{850ECFDC-E7F7-478C-B15B-2082B665ED57}" destId="{570ABB91-2387-48C1-8B69-29C02D55B6D6}" srcOrd="0" destOrd="0" presId="urn:microsoft.com/office/officeart/2005/8/layout/hierarchy1"/>
    <dgm:cxn modelId="{EE17EFCD-F571-4A6F-9E06-29E5BEE10B03}" type="presParOf" srcId="{570ABB91-2387-48C1-8B69-29C02D55B6D6}" destId="{FB63F6B9-F4D2-4846-8FDB-5F677F17D1F3}" srcOrd="0" destOrd="0" presId="urn:microsoft.com/office/officeart/2005/8/layout/hierarchy1"/>
    <dgm:cxn modelId="{3C0BED9B-BBCF-476E-8386-504865050BAA}" type="presParOf" srcId="{570ABB91-2387-48C1-8B69-29C02D55B6D6}" destId="{799D55B5-FA93-4075-9D2F-4C5739203A7E}" srcOrd="1" destOrd="0" presId="urn:microsoft.com/office/officeart/2005/8/layout/hierarchy1"/>
    <dgm:cxn modelId="{D603EA23-AFFE-47DA-B950-BDCD9307F197}" type="presParOf" srcId="{850ECFDC-E7F7-478C-B15B-2082B665ED57}" destId="{01E19DD9-B334-4909-87DA-ED9A45AD0BC7}" srcOrd="1" destOrd="0" presId="urn:microsoft.com/office/officeart/2005/8/layout/hierarchy1"/>
    <dgm:cxn modelId="{CB6B4CD7-63F4-446C-A1C4-D85CC5EF9A08}" type="presParOf" srcId="{E2177CCC-EDCE-464C-9B96-4E437D5DC01E}" destId="{FD2A180E-B296-4C59-BE30-711AE4E6146D}" srcOrd="4" destOrd="0" presId="urn:microsoft.com/office/officeart/2005/8/layout/hierarchy1"/>
    <dgm:cxn modelId="{83AA0787-2691-4592-A564-4F3DDAE3775D}" type="presParOf" srcId="{E2177CCC-EDCE-464C-9B96-4E437D5DC01E}" destId="{A26FE223-F313-48CF-9958-91C5EDA27311}" srcOrd="5" destOrd="0" presId="urn:microsoft.com/office/officeart/2005/8/layout/hierarchy1"/>
    <dgm:cxn modelId="{9E00BF53-9798-4343-8920-F2960967AB19}" type="presParOf" srcId="{A26FE223-F313-48CF-9958-91C5EDA27311}" destId="{6E90C9BA-BE5A-4F3E-896E-D8548CC35121}" srcOrd="0" destOrd="0" presId="urn:microsoft.com/office/officeart/2005/8/layout/hierarchy1"/>
    <dgm:cxn modelId="{0C8CB5A8-4D3D-4C1C-AC8A-DFB8EB292B24}" type="presParOf" srcId="{6E90C9BA-BE5A-4F3E-896E-D8548CC35121}" destId="{DA410E6E-D916-44FF-9F55-FED098A6EC49}" srcOrd="0" destOrd="0" presId="urn:microsoft.com/office/officeart/2005/8/layout/hierarchy1"/>
    <dgm:cxn modelId="{0833D3B7-3B78-48D6-B84B-F792C5BF1B8B}" type="presParOf" srcId="{6E90C9BA-BE5A-4F3E-896E-D8548CC35121}" destId="{D412F104-5FE6-451A-B0A5-15B30FDD1662}" srcOrd="1" destOrd="0" presId="urn:microsoft.com/office/officeart/2005/8/layout/hierarchy1"/>
    <dgm:cxn modelId="{4170F6A2-7D0C-48E6-8A7A-0F110BE14687}" type="presParOf" srcId="{A26FE223-F313-48CF-9958-91C5EDA27311}" destId="{0BF81FFC-EF52-4700-AFEA-77C0027E9808}" srcOrd="1" destOrd="0" presId="urn:microsoft.com/office/officeart/2005/8/layout/hierarchy1"/>
    <dgm:cxn modelId="{4F3BD289-A2BD-40A5-80B9-BF7D597696C4}" type="presParOf" srcId="{0BF81FFC-EF52-4700-AFEA-77C0027E9808}" destId="{581F4075-BFD7-4D92-9903-5356255D9ED2}" srcOrd="0" destOrd="0" presId="urn:microsoft.com/office/officeart/2005/8/layout/hierarchy1"/>
    <dgm:cxn modelId="{E68B83CC-78BD-41C8-9674-0DE733BBCBF5}" type="presParOf" srcId="{0BF81FFC-EF52-4700-AFEA-77C0027E9808}" destId="{D05F237F-D61A-43BE-BEC1-28B51E071830}" srcOrd="1" destOrd="0" presId="urn:microsoft.com/office/officeart/2005/8/layout/hierarchy1"/>
    <dgm:cxn modelId="{0EF62B85-8210-4C1F-AA50-223FDECBA05E}" type="presParOf" srcId="{D05F237F-D61A-43BE-BEC1-28B51E071830}" destId="{E323B23C-DE9E-4E9E-BA9F-BA2BB3C9704D}" srcOrd="0" destOrd="0" presId="urn:microsoft.com/office/officeart/2005/8/layout/hierarchy1"/>
    <dgm:cxn modelId="{735D2B2F-6C28-430F-8F4D-4599AA1ED462}" type="presParOf" srcId="{E323B23C-DE9E-4E9E-BA9F-BA2BB3C9704D}" destId="{6AA5517B-C003-4AE8-9910-ABA9C1BEAC8B}" srcOrd="0" destOrd="0" presId="urn:microsoft.com/office/officeart/2005/8/layout/hierarchy1"/>
    <dgm:cxn modelId="{5B3A7C60-C278-47A9-9EFC-C659223AF7C3}" type="presParOf" srcId="{E323B23C-DE9E-4E9E-BA9F-BA2BB3C9704D}" destId="{872175B9-8D37-4D08-B780-1A38925ED244}" srcOrd="1" destOrd="0" presId="urn:microsoft.com/office/officeart/2005/8/layout/hierarchy1"/>
    <dgm:cxn modelId="{E3F15FC2-915D-4F70-B27B-BD81508B2372}" type="presParOf" srcId="{D05F237F-D61A-43BE-BEC1-28B51E071830}" destId="{9B6553DF-4CA0-45F6-A65D-ACF7714DE05A}" srcOrd="1" destOrd="0" presId="urn:microsoft.com/office/officeart/2005/8/layout/hierarchy1"/>
    <dgm:cxn modelId="{7E481F4A-5AB0-4C95-81C3-A6002EAA2884}" type="presParOf" srcId="{EE38FA0A-248E-44B4-A9FB-6F08B6534284}" destId="{A894ADE5-99A4-4E88-A52C-E3D8E5859EAB}" srcOrd="2" destOrd="0" presId="urn:microsoft.com/office/officeart/2005/8/layout/hierarchy1"/>
    <dgm:cxn modelId="{E03BBEB6-24BC-400B-99FE-C6A02523DC2E}" type="presParOf" srcId="{EE38FA0A-248E-44B4-A9FB-6F08B6534284}" destId="{3FB3CE71-1F9B-48C5-BC66-D2F547377990}" srcOrd="3" destOrd="0" presId="urn:microsoft.com/office/officeart/2005/8/layout/hierarchy1"/>
    <dgm:cxn modelId="{13F0D7AF-41ED-4D95-B0BD-0AB954F77212}" type="presParOf" srcId="{3FB3CE71-1F9B-48C5-BC66-D2F547377990}" destId="{A0F39DE7-E5C0-4E9F-B628-092BD6C2067A}" srcOrd="0" destOrd="0" presId="urn:microsoft.com/office/officeart/2005/8/layout/hierarchy1"/>
    <dgm:cxn modelId="{BFC3CD28-8150-4055-BC9E-37F746AEC7F7}" type="presParOf" srcId="{A0F39DE7-E5C0-4E9F-B628-092BD6C2067A}" destId="{E6BAC5F3-2647-4EB4-AA77-4463B7F26D40}" srcOrd="0" destOrd="0" presId="urn:microsoft.com/office/officeart/2005/8/layout/hierarchy1"/>
    <dgm:cxn modelId="{22BA6B14-9FC8-4FF7-B320-12571EE90C86}" type="presParOf" srcId="{A0F39DE7-E5C0-4E9F-B628-092BD6C2067A}" destId="{58D77D36-3833-4B1E-99C4-F91CFB0E6EE7}" srcOrd="1" destOrd="0" presId="urn:microsoft.com/office/officeart/2005/8/layout/hierarchy1"/>
    <dgm:cxn modelId="{FF09AF5A-6696-4833-BECB-AD929D3EA3EB}" type="presParOf" srcId="{3FB3CE71-1F9B-48C5-BC66-D2F547377990}" destId="{F189024A-43D0-4066-815C-469EDDFACD04}" srcOrd="1" destOrd="0" presId="urn:microsoft.com/office/officeart/2005/8/layout/hierarchy1"/>
    <dgm:cxn modelId="{6EAA0638-24B9-4031-9C80-A6285841EDF8}" type="presParOf" srcId="{F189024A-43D0-4066-815C-469EDDFACD04}" destId="{30C76369-6A32-445C-AD50-6230933B0532}" srcOrd="0" destOrd="0" presId="urn:microsoft.com/office/officeart/2005/8/layout/hierarchy1"/>
    <dgm:cxn modelId="{AC0CB19F-95F3-4827-938D-17BBEB581356}" type="presParOf" srcId="{F189024A-43D0-4066-815C-469EDDFACD04}" destId="{F07D7CC5-B10E-4862-8A7B-510C9DFA28AE}" srcOrd="1" destOrd="0" presId="urn:microsoft.com/office/officeart/2005/8/layout/hierarchy1"/>
    <dgm:cxn modelId="{BD3A3EE7-28E4-4739-BAAB-B1F8C7CAE87B}" type="presParOf" srcId="{F07D7CC5-B10E-4862-8A7B-510C9DFA28AE}" destId="{758A7173-5FD5-4942-87A0-920FE6C68812}" srcOrd="0" destOrd="0" presId="urn:microsoft.com/office/officeart/2005/8/layout/hierarchy1"/>
    <dgm:cxn modelId="{2F489226-126F-4E48-A626-369A4769EF2D}" type="presParOf" srcId="{758A7173-5FD5-4942-87A0-920FE6C68812}" destId="{AEBEA2D5-5BA1-4B1E-8169-82CF7C9A0A69}" srcOrd="0" destOrd="0" presId="urn:microsoft.com/office/officeart/2005/8/layout/hierarchy1"/>
    <dgm:cxn modelId="{21EB4D56-6D70-4250-9586-5DFE20131042}" type="presParOf" srcId="{758A7173-5FD5-4942-87A0-920FE6C68812}" destId="{E844EE4B-6A77-437B-8A71-8187941989AF}" srcOrd="1" destOrd="0" presId="urn:microsoft.com/office/officeart/2005/8/layout/hierarchy1"/>
    <dgm:cxn modelId="{038B9F85-1946-41B8-A6D7-71D5104032A0}" type="presParOf" srcId="{F07D7CC5-B10E-4862-8A7B-510C9DFA28AE}" destId="{D32D73A9-8B0E-4FB8-B8D9-972114ED9DCB}" srcOrd="1" destOrd="0" presId="urn:microsoft.com/office/officeart/2005/8/layout/hierarchy1"/>
    <dgm:cxn modelId="{C905DB88-9213-4935-8CE2-D132FC534B35}" type="presParOf" srcId="{D32D73A9-8B0E-4FB8-B8D9-972114ED9DCB}" destId="{031A0D32-8DD3-41AB-999D-6920F597CACE}" srcOrd="0" destOrd="0" presId="urn:microsoft.com/office/officeart/2005/8/layout/hierarchy1"/>
    <dgm:cxn modelId="{D9DE2FEA-F4B8-406B-A352-EE021BE6FAE7}" type="presParOf" srcId="{D32D73A9-8B0E-4FB8-B8D9-972114ED9DCB}" destId="{13E35B73-D745-4794-9FA0-73E7B0C3EE71}" srcOrd="1" destOrd="0" presId="urn:microsoft.com/office/officeart/2005/8/layout/hierarchy1"/>
    <dgm:cxn modelId="{A327D883-52E2-4D6B-B3F1-CB7DAFA71E2C}" type="presParOf" srcId="{13E35B73-D745-4794-9FA0-73E7B0C3EE71}" destId="{68542DEF-1BB8-4285-8358-EE55F23E4B78}" srcOrd="0" destOrd="0" presId="urn:microsoft.com/office/officeart/2005/8/layout/hierarchy1"/>
    <dgm:cxn modelId="{2D7E2536-CB99-4DDF-B7EE-00637B6D8D05}" type="presParOf" srcId="{68542DEF-1BB8-4285-8358-EE55F23E4B78}" destId="{897231DD-10CE-4F69-9085-782804B393A4}" srcOrd="0" destOrd="0" presId="urn:microsoft.com/office/officeart/2005/8/layout/hierarchy1"/>
    <dgm:cxn modelId="{5ABD6ED7-509C-4EAA-BD25-0D26F3FA9951}" type="presParOf" srcId="{68542DEF-1BB8-4285-8358-EE55F23E4B78}" destId="{A3EDDDD3-F1DD-42A9-973B-DF30F9E203F1}" srcOrd="1" destOrd="0" presId="urn:microsoft.com/office/officeart/2005/8/layout/hierarchy1"/>
    <dgm:cxn modelId="{B8699BC7-4440-4EFF-A1B3-46D2734FB34F}" type="presParOf" srcId="{13E35B73-D745-4794-9FA0-73E7B0C3EE71}" destId="{69E86A83-335D-4576-AFF5-CF877EB08BA4}" srcOrd="1" destOrd="0" presId="urn:microsoft.com/office/officeart/2005/8/layout/hierarchy1"/>
    <dgm:cxn modelId="{2EA6919B-8CC1-47B3-8F3B-AE998F34C0F6}" type="presParOf" srcId="{D32D73A9-8B0E-4FB8-B8D9-972114ED9DCB}" destId="{94FE4279-DCD3-4D74-B69E-1016C313A844}" srcOrd="2" destOrd="0" presId="urn:microsoft.com/office/officeart/2005/8/layout/hierarchy1"/>
    <dgm:cxn modelId="{766AD554-7C81-4D11-8C7D-500995D28EF2}" type="presParOf" srcId="{D32D73A9-8B0E-4FB8-B8D9-972114ED9DCB}" destId="{90C6A7BE-EDCE-435E-8F98-C3CD8CF0D252}" srcOrd="3" destOrd="0" presId="urn:microsoft.com/office/officeart/2005/8/layout/hierarchy1"/>
    <dgm:cxn modelId="{D5D56154-115A-4500-8B91-0363D8D45941}" type="presParOf" srcId="{90C6A7BE-EDCE-435E-8F98-C3CD8CF0D252}" destId="{5BD858F1-3A4C-4512-9502-A66E1934F132}" srcOrd="0" destOrd="0" presId="urn:microsoft.com/office/officeart/2005/8/layout/hierarchy1"/>
    <dgm:cxn modelId="{AE35E5C3-82B2-44C0-BE61-7B09EC35E326}" type="presParOf" srcId="{5BD858F1-3A4C-4512-9502-A66E1934F132}" destId="{1CE3F79B-3121-45C6-B0A3-800C9EA0972D}" srcOrd="0" destOrd="0" presId="urn:microsoft.com/office/officeart/2005/8/layout/hierarchy1"/>
    <dgm:cxn modelId="{3501C9B3-E06D-4CC4-8AA8-734D27AEDBA8}" type="presParOf" srcId="{5BD858F1-3A4C-4512-9502-A66E1934F132}" destId="{1C774DF7-CE5B-4CA9-BF43-0C271FD575F3}" srcOrd="1" destOrd="0" presId="urn:microsoft.com/office/officeart/2005/8/layout/hierarchy1"/>
    <dgm:cxn modelId="{FC32DF37-8709-47FE-AD25-71461E6EE678}" type="presParOf" srcId="{90C6A7BE-EDCE-435E-8F98-C3CD8CF0D252}" destId="{41286A8F-BEDA-4B34-BEAE-F32DD9D6E03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6D267C-7FF1-4A17-AC35-3D3F85E8265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347674D-5E21-4C22-BD87-AC0816A70768}">
      <dgm:prSet phldrT="[Text]"/>
      <dgm:spPr/>
      <dgm:t>
        <a:bodyPr/>
        <a:lstStyle/>
        <a:p>
          <a:pPr rtl="1"/>
          <a:r>
            <a:rPr lang="he-IL" dirty="0"/>
            <a:t>אחרי שאחד מתגבר</a:t>
          </a:r>
        </a:p>
      </dgm:t>
    </dgm:pt>
    <dgm:pt modelId="{CACD91D6-4D11-48E4-A333-235A73200381}" type="parTrans" cxnId="{4CFB239C-B615-4E9A-A423-F27C330ACD09}">
      <dgm:prSet/>
      <dgm:spPr/>
      <dgm:t>
        <a:bodyPr/>
        <a:lstStyle/>
        <a:p>
          <a:pPr rtl="1"/>
          <a:endParaRPr lang="he-IL"/>
        </a:p>
      </dgm:t>
    </dgm:pt>
    <dgm:pt modelId="{8047E869-CAD2-4E07-B117-FF10240000C2}" type="sibTrans" cxnId="{4CFB239C-B615-4E9A-A423-F27C330ACD09}">
      <dgm:prSet/>
      <dgm:spPr/>
      <dgm:t>
        <a:bodyPr/>
        <a:lstStyle/>
        <a:p>
          <a:pPr rtl="1"/>
          <a:endParaRPr lang="he-IL"/>
        </a:p>
      </dgm:t>
    </dgm:pt>
    <dgm:pt modelId="{3A58C856-B9AE-4560-A75E-EF26DFBFF49F}">
      <dgm:prSet phldrT="[Text]"/>
      <dgm:spPr/>
      <dgm:t>
        <a:bodyPr/>
        <a:lstStyle/>
        <a:p>
          <a:pPr rtl="1"/>
          <a:r>
            <a:rPr lang="he-IL" dirty="0"/>
            <a:t>עדיין השני יכול לתפוס, </a:t>
          </a:r>
          <a:r>
            <a:rPr lang="he-IL" dirty="0" err="1"/>
            <a:t>שב"ד</a:t>
          </a:r>
          <a:r>
            <a:rPr lang="he-IL" dirty="0"/>
            <a:t> הסתלקו</a:t>
          </a:r>
        </a:p>
      </dgm:t>
    </dgm:pt>
    <dgm:pt modelId="{50762481-470C-4579-8470-47C945869C50}" type="parTrans" cxnId="{8B22E7F3-D54E-41ED-BABE-7C4B8A2783E7}">
      <dgm:prSet/>
      <dgm:spPr/>
      <dgm:t>
        <a:bodyPr/>
        <a:lstStyle/>
        <a:p>
          <a:pPr rtl="1"/>
          <a:endParaRPr lang="he-IL"/>
        </a:p>
      </dgm:t>
    </dgm:pt>
    <dgm:pt modelId="{E4293E75-FBC3-4241-829F-AF53913B2EEF}" type="sibTrans" cxnId="{8B22E7F3-D54E-41ED-BABE-7C4B8A2783E7}">
      <dgm:prSet/>
      <dgm:spPr/>
      <dgm:t>
        <a:bodyPr/>
        <a:lstStyle/>
        <a:p>
          <a:pPr rtl="1"/>
          <a:endParaRPr lang="he-IL"/>
        </a:p>
      </dgm:t>
    </dgm:pt>
    <dgm:pt modelId="{75826275-AE1E-4095-8219-A78473D34A10}">
      <dgm:prSet phldrT="[Text]"/>
      <dgm:spPr/>
      <dgm:t>
        <a:bodyPr/>
        <a:lstStyle/>
        <a:p>
          <a:pPr rtl="1"/>
          <a:r>
            <a:rPr lang="he-IL" dirty="0"/>
            <a:t>השני לא יכול להוציא ממנו</a:t>
          </a:r>
        </a:p>
      </dgm:t>
    </dgm:pt>
    <dgm:pt modelId="{FD243E2E-A641-4B4F-B468-3387F8E33ECF}" type="parTrans" cxnId="{7F6FD3B9-2D69-4063-9726-F9397BB16E2E}">
      <dgm:prSet/>
      <dgm:spPr/>
      <dgm:t>
        <a:bodyPr/>
        <a:lstStyle/>
        <a:p>
          <a:pPr rtl="1"/>
          <a:endParaRPr lang="he-IL"/>
        </a:p>
      </dgm:t>
    </dgm:pt>
    <dgm:pt modelId="{BF94C549-7D1F-4BD3-ADDA-99E179A3F444}" type="sibTrans" cxnId="{7F6FD3B9-2D69-4063-9726-F9397BB16E2E}">
      <dgm:prSet/>
      <dgm:spPr/>
      <dgm:t>
        <a:bodyPr/>
        <a:lstStyle/>
        <a:p>
          <a:pPr rtl="1"/>
          <a:endParaRPr lang="he-IL"/>
        </a:p>
      </dgm:t>
    </dgm:pt>
    <dgm:pt modelId="{FA77AEBB-37BE-469A-803B-9392216DFA7F}">
      <dgm:prSet phldrT="[Text]"/>
      <dgm:spPr/>
      <dgm:t>
        <a:bodyPr/>
        <a:lstStyle/>
        <a:p>
          <a:pPr rtl="1"/>
          <a:r>
            <a:rPr lang="he-IL" dirty="0" err="1"/>
            <a:t>רא"ש</a:t>
          </a:r>
          <a:br>
            <a:rPr lang="en-US" dirty="0"/>
          </a:br>
          <a:r>
            <a:rPr lang="en-US" dirty="0"/>
            <a:t>To prevent anarchy</a:t>
          </a:r>
          <a:endParaRPr lang="he-IL" dirty="0"/>
        </a:p>
      </dgm:t>
    </dgm:pt>
    <dgm:pt modelId="{41ABF47C-D48D-4575-B9EC-9E1789718104}" type="parTrans" cxnId="{A1C1C1CB-0CFD-407B-9253-6E6EE5412B78}">
      <dgm:prSet/>
      <dgm:spPr/>
      <dgm:t>
        <a:bodyPr/>
        <a:lstStyle/>
        <a:p>
          <a:pPr rtl="1"/>
          <a:endParaRPr lang="he-IL"/>
        </a:p>
      </dgm:t>
    </dgm:pt>
    <dgm:pt modelId="{D3B37011-C6EC-4346-9A62-77902BC62858}" type="sibTrans" cxnId="{A1C1C1CB-0CFD-407B-9253-6E6EE5412B78}">
      <dgm:prSet/>
      <dgm:spPr/>
      <dgm:t>
        <a:bodyPr/>
        <a:lstStyle/>
        <a:p>
          <a:pPr rtl="1"/>
          <a:endParaRPr lang="he-IL"/>
        </a:p>
      </dgm:t>
    </dgm:pt>
    <dgm:pt modelId="{2F65EC37-154F-4B11-A835-306A3A4BC02B}">
      <dgm:prSet phldrT="[Text]"/>
      <dgm:spPr/>
      <dgm:t>
        <a:bodyPr/>
        <a:lstStyle/>
        <a:p>
          <a:pPr rtl="1"/>
          <a:r>
            <a:rPr lang="he-IL" dirty="0"/>
            <a:t>מאירי</a:t>
          </a:r>
          <a:br>
            <a:rPr lang="en-US" dirty="0"/>
          </a:br>
          <a:r>
            <a:rPr lang="he-IL" dirty="0"/>
            <a:t>המוציא </a:t>
          </a:r>
          <a:r>
            <a:rPr lang="he-IL" dirty="0" err="1"/>
            <a:t>מחבירו</a:t>
          </a:r>
          <a:r>
            <a:rPr lang="he-IL" dirty="0"/>
            <a:t> עליו הראיה</a:t>
          </a:r>
        </a:p>
      </dgm:t>
    </dgm:pt>
    <dgm:pt modelId="{9BA77672-5442-4502-9C49-93173008FDF0}" type="parTrans" cxnId="{78FE36B3-D610-4BC9-B993-75077B324010}">
      <dgm:prSet/>
      <dgm:spPr/>
      <dgm:t>
        <a:bodyPr/>
        <a:lstStyle/>
        <a:p>
          <a:pPr rtl="1"/>
          <a:endParaRPr lang="he-IL"/>
        </a:p>
      </dgm:t>
    </dgm:pt>
    <dgm:pt modelId="{5108B44E-6D23-4E01-8F1B-18FEC8FBAEAB}" type="sibTrans" cxnId="{78FE36B3-D610-4BC9-B993-75077B324010}">
      <dgm:prSet/>
      <dgm:spPr/>
      <dgm:t>
        <a:bodyPr/>
        <a:lstStyle/>
        <a:p>
          <a:pPr rtl="1"/>
          <a:endParaRPr lang="he-IL"/>
        </a:p>
      </dgm:t>
    </dgm:pt>
    <dgm:pt modelId="{EEBEE4D1-214A-4AF3-9588-13BF19AFBF7C}">
      <dgm:prSet phldrT="[Text]"/>
      <dgm:spPr/>
      <dgm:t>
        <a:bodyPr/>
        <a:lstStyle/>
        <a:p>
          <a:pPr rtl="1"/>
          <a:r>
            <a:rPr lang="he-IL" dirty="0"/>
            <a:t>שיטה לא נודע למי, משמעות הטור, </a:t>
          </a:r>
          <a:r>
            <a:rPr lang="he-IL" dirty="0" err="1"/>
            <a:t>ותוס</a:t>
          </a:r>
          <a:r>
            <a:rPr lang="he-IL" dirty="0"/>
            <a:t> רי"ד</a:t>
          </a:r>
        </a:p>
      </dgm:t>
    </dgm:pt>
    <dgm:pt modelId="{7DF183F1-3C55-4024-BF61-1FCE408B31D9}" type="parTrans" cxnId="{61303E28-13D3-4BD3-BAF4-679465B24321}">
      <dgm:prSet/>
      <dgm:spPr/>
      <dgm:t>
        <a:bodyPr/>
        <a:lstStyle/>
        <a:p>
          <a:pPr rtl="1"/>
          <a:endParaRPr lang="he-IL"/>
        </a:p>
      </dgm:t>
    </dgm:pt>
    <dgm:pt modelId="{52CBF5D0-7046-4A31-B740-654F99073568}" type="sibTrans" cxnId="{61303E28-13D3-4BD3-BAF4-679465B24321}">
      <dgm:prSet/>
      <dgm:spPr/>
      <dgm:t>
        <a:bodyPr/>
        <a:lstStyle/>
        <a:p>
          <a:pPr rtl="1"/>
          <a:endParaRPr lang="he-IL"/>
        </a:p>
      </dgm:t>
    </dgm:pt>
    <dgm:pt modelId="{8A466FF4-1DBD-4032-B745-5BD654A5A1D9}" type="pres">
      <dgm:prSet presAssocID="{EE6D267C-7FF1-4A17-AC35-3D3F85E82654}" presName="hierChild1" presStyleCnt="0">
        <dgm:presLayoutVars>
          <dgm:chPref val="1"/>
          <dgm:dir/>
          <dgm:animOne val="branch"/>
          <dgm:animLvl val="lvl"/>
          <dgm:resizeHandles/>
        </dgm:presLayoutVars>
      </dgm:prSet>
      <dgm:spPr/>
    </dgm:pt>
    <dgm:pt modelId="{C09B95DD-9E56-4039-B073-66CC47B88067}" type="pres">
      <dgm:prSet presAssocID="{5347674D-5E21-4C22-BD87-AC0816A70768}" presName="hierRoot1" presStyleCnt="0"/>
      <dgm:spPr/>
    </dgm:pt>
    <dgm:pt modelId="{F523DB20-BF0D-42B2-B1DA-D1D095233AC7}" type="pres">
      <dgm:prSet presAssocID="{5347674D-5E21-4C22-BD87-AC0816A70768}" presName="composite" presStyleCnt="0"/>
      <dgm:spPr/>
    </dgm:pt>
    <dgm:pt modelId="{00248184-EDD2-4D57-A3A4-3698CF31D75B}" type="pres">
      <dgm:prSet presAssocID="{5347674D-5E21-4C22-BD87-AC0816A70768}" presName="background" presStyleLbl="node0" presStyleIdx="0" presStyleCnt="1"/>
      <dgm:spPr/>
    </dgm:pt>
    <dgm:pt modelId="{BA417EF4-53C3-4839-9CBC-8510CD552746}" type="pres">
      <dgm:prSet presAssocID="{5347674D-5E21-4C22-BD87-AC0816A70768}" presName="text" presStyleLbl="fgAcc0" presStyleIdx="0" presStyleCnt="1">
        <dgm:presLayoutVars>
          <dgm:chPref val="3"/>
        </dgm:presLayoutVars>
      </dgm:prSet>
      <dgm:spPr/>
    </dgm:pt>
    <dgm:pt modelId="{7F8E02FD-F3B6-4C2C-8617-6748DA55AA45}" type="pres">
      <dgm:prSet presAssocID="{5347674D-5E21-4C22-BD87-AC0816A70768}" presName="hierChild2" presStyleCnt="0"/>
      <dgm:spPr/>
    </dgm:pt>
    <dgm:pt modelId="{1D7971EB-2F8C-42EF-857B-F5E44B190ADD}" type="pres">
      <dgm:prSet presAssocID="{50762481-470C-4579-8470-47C945869C50}" presName="Name10" presStyleLbl="parChTrans1D2" presStyleIdx="0" presStyleCnt="2"/>
      <dgm:spPr/>
    </dgm:pt>
    <dgm:pt modelId="{7ACE3FE6-6A7A-46F8-869A-095D88E180DE}" type="pres">
      <dgm:prSet presAssocID="{3A58C856-B9AE-4560-A75E-EF26DFBFF49F}" presName="hierRoot2" presStyleCnt="0"/>
      <dgm:spPr/>
    </dgm:pt>
    <dgm:pt modelId="{10267357-05C8-44E6-B3C8-6122AF94518C}" type="pres">
      <dgm:prSet presAssocID="{3A58C856-B9AE-4560-A75E-EF26DFBFF49F}" presName="composite2" presStyleCnt="0"/>
      <dgm:spPr/>
    </dgm:pt>
    <dgm:pt modelId="{9480F60C-D886-4BE7-9EE3-B53E7C49530A}" type="pres">
      <dgm:prSet presAssocID="{3A58C856-B9AE-4560-A75E-EF26DFBFF49F}" presName="background2" presStyleLbl="node2" presStyleIdx="0" presStyleCnt="2"/>
      <dgm:spPr/>
    </dgm:pt>
    <dgm:pt modelId="{04E00BEA-0DE5-4620-8135-768518C3579A}" type="pres">
      <dgm:prSet presAssocID="{3A58C856-B9AE-4560-A75E-EF26DFBFF49F}" presName="text2" presStyleLbl="fgAcc2" presStyleIdx="0" presStyleCnt="2">
        <dgm:presLayoutVars>
          <dgm:chPref val="3"/>
        </dgm:presLayoutVars>
      </dgm:prSet>
      <dgm:spPr/>
    </dgm:pt>
    <dgm:pt modelId="{E995C9DC-2145-45F4-B531-20CB1B6F53A5}" type="pres">
      <dgm:prSet presAssocID="{3A58C856-B9AE-4560-A75E-EF26DFBFF49F}" presName="hierChild3" presStyleCnt="0"/>
      <dgm:spPr/>
    </dgm:pt>
    <dgm:pt modelId="{E493904B-C23E-4F70-8657-5B655FE8F4D8}" type="pres">
      <dgm:prSet presAssocID="{7DF183F1-3C55-4024-BF61-1FCE408B31D9}" presName="Name17" presStyleLbl="parChTrans1D3" presStyleIdx="0" presStyleCnt="3"/>
      <dgm:spPr/>
    </dgm:pt>
    <dgm:pt modelId="{916AA7DB-548F-4747-8F33-C3752E0845DF}" type="pres">
      <dgm:prSet presAssocID="{EEBEE4D1-214A-4AF3-9588-13BF19AFBF7C}" presName="hierRoot3" presStyleCnt="0"/>
      <dgm:spPr/>
    </dgm:pt>
    <dgm:pt modelId="{814B57A0-1DD1-45D4-AD88-6D9298C5201C}" type="pres">
      <dgm:prSet presAssocID="{EEBEE4D1-214A-4AF3-9588-13BF19AFBF7C}" presName="composite3" presStyleCnt="0"/>
      <dgm:spPr/>
    </dgm:pt>
    <dgm:pt modelId="{7D0ECA53-C6D3-4CFA-8034-F24C011C2CD9}" type="pres">
      <dgm:prSet presAssocID="{EEBEE4D1-214A-4AF3-9588-13BF19AFBF7C}" presName="background3" presStyleLbl="node3" presStyleIdx="0" presStyleCnt="3"/>
      <dgm:spPr/>
    </dgm:pt>
    <dgm:pt modelId="{66D0B6EB-9A07-4177-BAF5-3D7DAD628A2A}" type="pres">
      <dgm:prSet presAssocID="{EEBEE4D1-214A-4AF3-9588-13BF19AFBF7C}" presName="text3" presStyleLbl="fgAcc3" presStyleIdx="0" presStyleCnt="3">
        <dgm:presLayoutVars>
          <dgm:chPref val="3"/>
        </dgm:presLayoutVars>
      </dgm:prSet>
      <dgm:spPr/>
    </dgm:pt>
    <dgm:pt modelId="{F6B52BAF-B064-4CAE-B549-17C96E175F34}" type="pres">
      <dgm:prSet presAssocID="{EEBEE4D1-214A-4AF3-9588-13BF19AFBF7C}" presName="hierChild4" presStyleCnt="0"/>
      <dgm:spPr/>
    </dgm:pt>
    <dgm:pt modelId="{DB331B13-4178-4FEB-BAFC-06F43B7A2073}" type="pres">
      <dgm:prSet presAssocID="{FD243E2E-A641-4B4F-B468-3387F8E33ECF}" presName="Name10" presStyleLbl="parChTrans1D2" presStyleIdx="1" presStyleCnt="2"/>
      <dgm:spPr/>
    </dgm:pt>
    <dgm:pt modelId="{6D280900-11B8-4FF9-8BF4-DFF56385ADE7}" type="pres">
      <dgm:prSet presAssocID="{75826275-AE1E-4095-8219-A78473D34A10}" presName="hierRoot2" presStyleCnt="0"/>
      <dgm:spPr/>
    </dgm:pt>
    <dgm:pt modelId="{84448C67-32EE-4772-8422-993A090B53B0}" type="pres">
      <dgm:prSet presAssocID="{75826275-AE1E-4095-8219-A78473D34A10}" presName="composite2" presStyleCnt="0"/>
      <dgm:spPr/>
    </dgm:pt>
    <dgm:pt modelId="{4D76B570-9AB1-4E87-8645-D08CD894BE14}" type="pres">
      <dgm:prSet presAssocID="{75826275-AE1E-4095-8219-A78473D34A10}" presName="background2" presStyleLbl="node2" presStyleIdx="1" presStyleCnt="2"/>
      <dgm:spPr/>
    </dgm:pt>
    <dgm:pt modelId="{2EFB915B-6FD6-4D64-8E06-DD0A9229563B}" type="pres">
      <dgm:prSet presAssocID="{75826275-AE1E-4095-8219-A78473D34A10}" presName="text2" presStyleLbl="fgAcc2" presStyleIdx="1" presStyleCnt="2">
        <dgm:presLayoutVars>
          <dgm:chPref val="3"/>
        </dgm:presLayoutVars>
      </dgm:prSet>
      <dgm:spPr/>
    </dgm:pt>
    <dgm:pt modelId="{1A8C5975-EFC7-4305-8DCB-A0209806A85A}" type="pres">
      <dgm:prSet presAssocID="{75826275-AE1E-4095-8219-A78473D34A10}" presName="hierChild3" presStyleCnt="0"/>
      <dgm:spPr/>
    </dgm:pt>
    <dgm:pt modelId="{C894407C-0AF9-4C42-A983-FB348F4DDC3E}" type="pres">
      <dgm:prSet presAssocID="{41ABF47C-D48D-4575-B9EC-9E1789718104}" presName="Name17" presStyleLbl="parChTrans1D3" presStyleIdx="1" presStyleCnt="3"/>
      <dgm:spPr/>
    </dgm:pt>
    <dgm:pt modelId="{2CF83F60-2EFE-48A6-8E18-DEC0F9D678A5}" type="pres">
      <dgm:prSet presAssocID="{FA77AEBB-37BE-469A-803B-9392216DFA7F}" presName="hierRoot3" presStyleCnt="0"/>
      <dgm:spPr/>
    </dgm:pt>
    <dgm:pt modelId="{D955EBC2-2C68-4821-A50E-BD441CB5A2DF}" type="pres">
      <dgm:prSet presAssocID="{FA77AEBB-37BE-469A-803B-9392216DFA7F}" presName="composite3" presStyleCnt="0"/>
      <dgm:spPr/>
    </dgm:pt>
    <dgm:pt modelId="{33C3FBEB-0FBE-4124-B3D5-F66334E30CFA}" type="pres">
      <dgm:prSet presAssocID="{FA77AEBB-37BE-469A-803B-9392216DFA7F}" presName="background3" presStyleLbl="node3" presStyleIdx="1" presStyleCnt="3"/>
      <dgm:spPr/>
    </dgm:pt>
    <dgm:pt modelId="{6A0127D5-AB55-4D76-9ABC-1F5DFDD25269}" type="pres">
      <dgm:prSet presAssocID="{FA77AEBB-37BE-469A-803B-9392216DFA7F}" presName="text3" presStyleLbl="fgAcc3" presStyleIdx="1" presStyleCnt="3">
        <dgm:presLayoutVars>
          <dgm:chPref val="3"/>
        </dgm:presLayoutVars>
      </dgm:prSet>
      <dgm:spPr/>
    </dgm:pt>
    <dgm:pt modelId="{E85B86F6-B986-4A35-BE63-581881A325CF}" type="pres">
      <dgm:prSet presAssocID="{FA77AEBB-37BE-469A-803B-9392216DFA7F}" presName="hierChild4" presStyleCnt="0"/>
      <dgm:spPr/>
    </dgm:pt>
    <dgm:pt modelId="{8A000467-DCB0-4CDD-8C65-A0B279FC0BC2}" type="pres">
      <dgm:prSet presAssocID="{9BA77672-5442-4502-9C49-93173008FDF0}" presName="Name17" presStyleLbl="parChTrans1D3" presStyleIdx="2" presStyleCnt="3"/>
      <dgm:spPr/>
    </dgm:pt>
    <dgm:pt modelId="{AA0AFD2E-51CC-4A8D-B179-23AC709D0739}" type="pres">
      <dgm:prSet presAssocID="{2F65EC37-154F-4B11-A835-306A3A4BC02B}" presName="hierRoot3" presStyleCnt="0"/>
      <dgm:spPr/>
    </dgm:pt>
    <dgm:pt modelId="{99AFB5B7-BC3A-4D9C-857F-2ACCD062DD9B}" type="pres">
      <dgm:prSet presAssocID="{2F65EC37-154F-4B11-A835-306A3A4BC02B}" presName="composite3" presStyleCnt="0"/>
      <dgm:spPr/>
    </dgm:pt>
    <dgm:pt modelId="{AF142E1F-9EC1-4405-A88C-18CC6F384F35}" type="pres">
      <dgm:prSet presAssocID="{2F65EC37-154F-4B11-A835-306A3A4BC02B}" presName="background3" presStyleLbl="node3" presStyleIdx="2" presStyleCnt="3"/>
      <dgm:spPr/>
    </dgm:pt>
    <dgm:pt modelId="{F2DD145C-C746-4A96-BAB9-D879723430A5}" type="pres">
      <dgm:prSet presAssocID="{2F65EC37-154F-4B11-A835-306A3A4BC02B}" presName="text3" presStyleLbl="fgAcc3" presStyleIdx="2" presStyleCnt="3">
        <dgm:presLayoutVars>
          <dgm:chPref val="3"/>
        </dgm:presLayoutVars>
      </dgm:prSet>
      <dgm:spPr/>
    </dgm:pt>
    <dgm:pt modelId="{19FAF152-2A6E-4A3B-A590-9EB34FB2FBD1}" type="pres">
      <dgm:prSet presAssocID="{2F65EC37-154F-4B11-A835-306A3A4BC02B}" presName="hierChild4" presStyleCnt="0"/>
      <dgm:spPr/>
    </dgm:pt>
  </dgm:ptLst>
  <dgm:cxnLst>
    <dgm:cxn modelId="{3F3F9D0C-EDDA-4849-9E8F-059904431B17}" type="presOf" srcId="{FA77AEBB-37BE-469A-803B-9392216DFA7F}" destId="{6A0127D5-AB55-4D76-9ABC-1F5DFDD25269}" srcOrd="0" destOrd="0" presId="urn:microsoft.com/office/officeart/2005/8/layout/hierarchy1"/>
    <dgm:cxn modelId="{0A5DD814-2D0E-4F48-B9F4-D4B78685A190}" type="presOf" srcId="{2F65EC37-154F-4B11-A835-306A3A4BC02B}" destId="{F2DD145C-C746-4A96-BAB9-D879723430A5}" srcOrd="0" destOrd="0" presId="urn:microsoft.com/office/officeart/2005/8/layout/hierarchy1"/>
    <dgm:cxn modelId="{F308A917-E4D1-4D5C-9CCE-41EEA6231744}" type="presOf" srcId="{75826275-AE1E-4095-8219-A78473D34A10}" destId="{2EFB915B-6FD6-4D64-8E06-DD0A9229563B}" srcOrd="0" destOrd="0" presId="urn:microsoft.com/office/officeart/2005/8/layout/hierarchy1"/>
    <dgm:cxn modelId="{61303E28-13D3-4BD3-BAF4-679465B24321}" srcId="{3A58C856-B9AE-4560-A75E-EF26DFBFF49F}" destId="{EEBEE4D1-214A-4AF3-9588-13BF19AFBF7C}" srcOrd="0" destOrd="0" parTransId="{7DF183F1-3C55-4024-BF61-1FCE408B31D9}" sibTransId="{52CBF5D0-7046-4A31-B740-654F99073568}"/>
    <dgm:cxn modelId="{E0251A4E-FB05-478E-AF79-DFDADE7F0F30}" type="presOf" srcId="{FD243E2E-A641-4B4F-B468-3387F8E33ECF}" destId="{DB331B13-4178-4FEB-BAFC-06F43B7A2073}" srcOrd="0" destOrd="0" presId="urn:microsoft.com/office/officeart/2005/8/layout/hierarchy1"/>
    <dgm:cxn modelId="{3B3A304E-F876-4E25-9817-15759C7AFAF1}" type="presOf" srcId="{50762481-470C-4579-8470-47C945869C50}" destId="{1D7971EB-2F8C-42EF-857B-F5E44B190ADD}" srcOrd="0" destOrd="0" presId="urn:microsoft.com/office/officeart/2005/8/layout/hierarchy1"/>
    <dgm:cxn modelId="{EE77BC74-3BDE-4293-983D-BC429BD151E3}" type="presOf" srcId="{41ABF47C-D48D-4575-B9EC-9E1789718104}" destId="{C894407C-0AF9-4C42-A983-FB348F4DDC3E}" srcOrd="0" destOrd="0" presId="urn:microsoft.com/office/officeart/2005/8/layout/hierarchy1"/>
    <dgm:cxn modelId="{3848F17F-0BE0-4647-838C-402038B53F98}" type="presOf" srcId="{7DF183F1-3C55-4024-BF61-1FCE408B31D9}" destId="{E493904B-C23E-4F70-8657-5B655FE8F4D8}" srcOrd="0" destOrd="0" presId="urn:microsoft.com/office/officeart/2005/8/layout/hierarchy1"/>
    <dgm:cxn modelId="{9C11F686-26EC-4920-998E-111A76A4E451}" type="presOf" srcId="{5347674D-5E21-4C22-BD87-AC0816A70768}" destId="{BA417EF4-53C3-4839-9CBC-8510CD552746}" srcOrd="0" destOrd="0" presId="urn:microsoft.com/office/officeart/2005/8/layout/hierarchy1"/>
    <dgm:cxn modelId="{BA53EC93-1360-4F2F-951E-F98A4DA215F1}" type="presOf" srcId="{3A58C856-B9AE-4560-A75E-EF26DFBFF49F}" destId="{04E00BEA-0DE5-4620-8135-768518C3579A}" srcOrd="0" destOrd="0" presId="urn:microsoft.com/office/officeart/2005/8/layout/hierarchy1"/>
    <dgm:cxn modelId="{4CFB239C-B615-4E9A-A423-F27C330ACD09}" srcId="{EE6D267C-7FF1-4A17-AC35-3D3F85E82654}" destId="{5347674D-5E21-4C22-BD87-AC0816A70768}" srcOrd="0" destOrd="0" parTransId="{CACD91D6-4D11-48E4-A333-235A73200381}" sibTransId="{8047E869-CAD2-4E07-B117-FF10240000C2}"/>
    <dgm:cxn modelId="{78FE36B3-D610-4BC9-B993-75077B324010}" srcId="{75826275-AE1E-4095-8219-A78473D34A10}" destId="{2F65EC37-154F-4B11-A835-306A3A4BC02B}" srcOrd="1" destOrd="0" parTransId="{9BA77672-5442-4502-9C49-93173008FDF0}" sibTransId="{5108B44E-6D23-4E01-8F1B-18FEC8FBAEAB}"/>
    <dgm:cxn modelId="{7F6FD3B9-2D69-4063-9726-F9397BB16E2E}" srcId="{5347674D-5E21-4C22-BD87-AC0816A70768}" destId="{75826275-AE1E-4095-8219-A78473D34A10}" srcOrd="1" destOrd="0" parTransId="{FD243E2E-A641-4B4F-B468-3387F8E33ECF}" sibTransId="{BF94C549-7D1F-4BD3-ADDA-99E179A3F444}"/>
    <dgm:cxn modelId="{9D9481BB-A758-4E51-9333-857B2984DCFF}" type="presOf" srcId="{9BA77672-5442-4502-9C49-93173008FDF0}" destId="{8A000467-DCB0-4CDD-8C65-A0B279FC0BC2}" srcOrd="0" destOrd="0" presId="urn:microsoft.com/office/officeart/2005/8/layout/hierarchy1"/>
    <dgm:cxn modelId="{A1C1C1CB-0CFD-407B-9253-6E6EE5412B78}" srcId="{75826275-AE1E-4095-8219-A78473D34A10}" destId="{FA77AEBB-37BE-469A-803B-9392216DFA7F}" srcOrd="0" destOrd="0" parTransId="{41ABF47C-D48D-4575-B9EC-9E1789718104}" sibTransId="{D3B37011-C6EC-4346-9A62-77902BC62858}"/>
    <dgm:cxn modelId="{357DAEF2-AE52-4E8F-9AD4-918F56AF05A0}" type="presOf" srcId="{EEBEE4D1-214A-4AF3-9588-13BF19AFBF7C}" destId="{66D0B6EB-9A07-4177-BAF5-3D7DAD628A2A}" srcOrd="0" destOrd="0" presId="urn:microsoft.com/office/officeart/2005/8/layout/hierarchy1"/>
    <dgm:cxn modelId="{8B22E7F3-D54E-41ED-BABE-7C4B8A2783E7}" srcId="{5347674D-5E21-4C22-BD87-AC0816A70768}" destId="{3A58C856-B9AE-4560-A75E-EF26DFBFF49F}" srcOrd="0" destOrd="0" parTransId="{50762481-470C-4579-8470-47C945869C50}" sibTransId="{E4293E75-FBC3-4241-829F-AF53913B2EEF}"/>
    <dgm:cxn modelId="{0F0974F8-5BD2-48A3-B286-5BFD57EC8A6B}" type="presOf" srcId="{EE6D267C-7FF1-4A17-AC35-3D3F85E82654}" destId="{8A466FF4-1DBD-4032-B745-5BD654A5A1D9}" srcOrd="0" destOrd="0" presId="urn:microsoft.com/office/officeart/2005/8/layout/hierarchy1"/>
    <dgm:cxn modelId="{5199901C-B8E7-41C3-BDEE-94C1B98BCCC5}" type="presParOf" srcId="{8A466FF4-1DBD-4032-B745-5BD654A5A1D9}" destId="{C09B95DD-9E56-4039-B073-66CC47B88067}" srcOrd="0" destOrd="0" presId="urn:microsoft.com/office/officeart/2005/8/layout/hierarchy1"/>
    <dgm:cxn modelId="{247F9A27-A0AA-4FDF-AF17-94B19245EC0F}" type="presParOf" srcId="{C09B95DD-9E56-4039-B073-66CC47B88067}" destId="{F523DB20-BF0D-42B2-B1DA-D1D095233AC7}" srcOrd="0" destOrd="0" presId="urn:microsoft.com/office/officeart/2005/8/layout/hierarchy1"/>
    <dgm:cxn modelId="{88C2CC7B-CB8F-4570-80B0-4463C6B8D0FF}" type="presParOf" srcId="{F523DB20-BF0D-42B2-B1DA-D1D095233AC7}" destId="{00248184-EDD2-4D57-A3A4-3698CF31D75B}" srcOrd="0" destOrd="0" presId="urn:microsoft.com/office/officeart/2005/8/layout/hierarchy1"/>
    <dgm:cxn modelId="{130B3990-FAF1-4038-BD21-1B7CD6247981}" type="presParOf" srcId="{F523DB20-BF0D-42B2-B1DA-D1D095233AC7}" destId="{BA417EF4-53C3-4839-9CBC-8510CD552746}" srcOrd="1" destOrd="0" presId="urn:microsoft.com/office/officeart/2005/8/layout/hierarchy1"/>
    <dgm:cxn modelId="{77DDD1F7-4309-4A28-A4EB-F41BF09A5259}" type="presParOf" srcId="{C09B95DD-9E56-4039-B073-66CC47B88067}" destId="{7F8E02FD-F3B6-4C2C-8617-6748DA55AA45}" srcOrd="1" destOrd="0" presId="urn:microsoft.com/office/officeart/2005/8/layout/hierarchy1"/>
    <dgm:cxn modelId="{8DBB03F6-4FCA-4CF5-A4EE-9B673B3D046C}" type="presParOf" srcId="{7F8E02FD-F3B6-4C2C-8617-6748DA55AA45}" destId="{1D7971EB-2F8C-42EF-857B-F5E44B190ADD}" srcOrd="0" destOrd="0" presId="urn:microsoft.com/office/officeart/2005/8/layout/hierarchy1"/>
    <dgm:cxn modelId="{0F21AD8D-2C5A-4732-99FF-1D68484906F4}" type="presParOf" srcId="{7F8E02FD-F3B6-4C2C-8617-6748DA55AA45}" destId="{7ACE3FE6-6A7A-46F8-869A-095D88E180DE}" srcOrd="1" destOrd="0" presId="urn:microsoft.com/office/officeart/2005/8/layout/hierarchy1"/>
    <dgm:cxn modelId="{38ABD778-BD95-4D3C-8810-9B9DEF8BAF52}" type="presParOf" srcId="{7ACE3FE6-6A7A-46F8-869A-095D88E180DE}" destId="{10267357-05C8-44E6-B3C8-6122AF94518C}" srcOrd="0" destOrd="0" presId="urn:microsoft.com/office/officeart/2005/8/layout/hierarchy1"/>
    <dgm:cxn modelId="{245929C9-87DC-40D8-83F3-BFE026B40A5F}" type="presParOf" srcId="{10267357-05C8-44E6-B3C8-6122AF94518C}" destId="{9480F60C-D886-4BE7-9EE3-B53E7C49530A}" srcOrd="0" destOrd="0" presId="urn:microsoft.com/office/officeart/2005/8/layout/hierarchy1"/>
    <dgm:cxn modelId="{9BBA3C02-8111-443C-AB22-18603F103A1B}" type="presParOf" srcId="{10267357-05C8-44E6-B3C8-6122AF94518C}" destId="{04E00BEA-0DE5-4620-8135-768518C3579A}" srcOrd="1" destOrd="0" presId="urn:microsoft.com/office/officeart/2005/8/layout/hierarchy1"/>
    <dgm:cxn modelId="{AC24B12B-F2DA-40AD-9B71-395C98C78FCF}" type="presParOf" srcId="{7ACE3FE6-6A7A-46F8-869A-095D88E180DE}" destId="{E995C9DC-2145-45F4-B531-20CB1B6F53A5}" srcOrd="1" destOrd="0" presId="urn:microsoft.com/office/officeart/2005/8/layout/hierarchy1"/>
    <dgm:cxn modelId="{BE8272E5-6DD6-45C0-BCC8-48912B43A39D}" type="presParOf" srcId="{E995C9DC-2145-45F4-B531-20CB1B6F53A5}" destId="{E493904B-C23E-4F70-8657-5B655FE8F4D8}" srcOrd="0" destOrd="0" presId="urn:microsoft.com/office/officeart/2005/8/layout/hierarchy1"/>
    <dgm:cxn modelId="{57B4DF87-F37C-4131-9C48-F512A6EB0925}" type="presParOf" srcId="{E995C9DC-2145-45F4-B531-20CB1B6F53A5}" destId="{916AA7DB-548F-4747-8F33-C3752E0845DF}" srcOrd="1" destOrd="0" presId="urn:microsoft.com/office/officeart/2005/8/layout/hierarchy1"/>
    <dgm:cxn modelId="{6D45986A-1F89-40FF-8C25-C8ED0D086968}" type="presParOf" srcId="{916AA7DB-548F-4747-8F33-C3752E0845DF}" destId="{814B57A0-1DD1-45D4-AD88-6D9298C5201C}" srcOrd="0" destOrd="0" presId="urn:microsoft.com/office/officeart/2005/8/layout/hierarchy1"/>
    <dgm:cxn modelId="{F5C9564B-1002-4C0D-BF13-45936596FA34}" type="presParOf" srcId="{814B57A0-1DD1-45D4-AD88-6D9298C5201C}" destId="{7D0ECA53-C6D3-4CFA-8034-F24C011C2CD9}" srcOrd="0" destOrd="0" presId="urn:microsoft.com/office/officeart/2005/8/layout/hierarchy1"/>
    <dgm:cxn modelId="{B0072BEB-5D50-492E-B5EC-7380C9FFA6B1}" type="presParOf" srcId="{814B57A0-1DD1-45D4-AD88-6D9298C5201C}" destId="{66D0B6EB-9A07-4177-BAF5-3D7DAD628A2A}" srcOrd="1" destOrd="0" presId="urn:microsoft.com/office/officeart/2005/8/layout/hierarchy1"/>
    <dgm:cxn modelId="{3A1CA923-9ED3-47D5-9F1A-FAADF6E69AB5}" type="presParOf" srcId="{916AA7DB-548F-4747-8F33-C3752E0845DF}" destId="{F6B52BAF-B064-4CAE-B549-17C96E175F34}" srcOrd="1" destOrd="0" presId="urn:microsoft.com/office/officeart/2005/8/layout/hierarchy1"/>
    <dgm:cxn modelId="{C42D1850-56FD-48A4-AC3C-6B92F3279C5F}" type="presParOf" srcId="{7F8E02FD-F3B6-4C2C-8617-6748DA55AA45}" destId="{DB331B13-4178-4FEB-BAFC-06F43B7A2073}" srcOrd="2" destOrd="0" presId="urn:microsoft.com/office/officeart/2005/8/layout/hierarchy1"/>
    <dgm:cxn modelId="{EF46CE44-E264-43A0-BBE1-D7D9019FED1D}" type="presParOf" srcId="{7F8E02FD-F3B6-4C2C-8617-6748DA55AA45}" destId="{6D280900-11B8-4FF9-8BF4-DFF56385ADE7}" srcOrd="3" destOrd="0" presId="urn:microsoft.com/office/officeart/2005/8/layout/hierarchy1"/>
    <dgm:cxn modelId="{5D03E9C6-C179-4404-99ED-1BF925B77BDB}" type="presParOf" srcId="{6D280900-11B8-4FF9-8BF4-DFF56385ADE7}" destId="{84448C67-32EE-4772-8422-993A090B53B0}" srcOrd="0" destOrd="0" presId="urn:microsoft.com/office/officeart/2005/8/layout/hierarchy1"/>
    <dgm:cxn modelId="{F1D9E4E8-B76C-47E8-A109-4DB24C73FB70}" type="presParOf" srcId="{84448C67-32EE-4772-8422-993A090B53B0}" destId="{4D76B570-9AB1-4E87-8645-D08CD894BE14}" srcOrd="0" destOrd="0" presId="urn:microsoft.com/office/officeart/2005/8/layout/hierarchy1"/>
    <dgm:cxn modelId="{50CD699B-18BB-4DAB-BFB3-85676C041980}" type="presParOf" srcId="{84448C67-32EE-4772-8422-993A090B53B0}" destId="{2EFB915B-6FD6-4D64-8E06-DD0A9229563B}" srcOrd="1" destOrd="0" presId="urn:microsoft.com/office/officeart/2005/8/layout/hierarchy1"/>
    <dgm:cxn modelId="{5B910402-F536-49F5-BD15-AF905F1F8223}" type="presParOf" srcId="{6D280900-11B8-4FF9-8BF4-DFF56385ADE7}" destId="{1A8C5975-EFC7-4305-8DCB-A0209806A85A}" srcOrd="1" destOrd="0" presId="urn:microsoft.com/office/officeart/2005/8/layout/hierarchy1"/>
    <dgm:cxn modelId="{ED2C95D7-A75A-40E2-8561-255307DEC263}" type="presParOf" srcId="{1A8C5975-EFC7-4305-8DCB-A0209806A85A}" destId="{C894407C-0AF9-4C42-A983-FB348F4DDC3E}" srcOrd="0" destOrd="0" presId="urn:microsoft.com/office/officeart/2005/8/layout/hierarchy1"/>
    <dgm:cxn modelId="{60F1972C-4FF0-4ADD-A1A2-C7503DB3A467}" type="presParOf" srcId="{1A8C5975-EFC7-4305-8DCB-A0209806A85A}" destId="{2CF83F60-2EFE-48A6-8E18-DEC0F9D678A5}" srcOrd="1" destOrd="0" presId="urn:microsoft.com/office/officeart/2005/8/layout/hierarchy1"/>
    <dgm:cxn modelId="{45DCFED4-8396-4E61-AEAB-7836CCA8AA78}" type="presParOf" srcId="{2CF83F60-2EFE-48A6-8E18-DEC0F9D678A5}" destId="{D955EBC2-2C68-4821-A50E-BD441CB5A2DF}" srcOrd="0" destOrd="0" presId="urn:microsoft.com/office/officeart/2005/8/layout/hierarchy1"/>
    <dgm:cxn modelId="{39038C5B-A10F-4108-8174-E3B11F6CC0AB}" type="presParOf" srcId="{D955EBC2-2C68-4821-A50E-BD441CB5A2DF}" destId="{33C3FBEB-0FBE-4124-B3D5-F66334E30CFA}" srcOrd="0" destOrd="0" presId="urn:microsoft.com/office/officeart/2005/8/layout/hierarchy1"/>
    <dgm:cxn modelId="{E5426008-FAAD-4F45-BB21-3DE8C09C37A5}" type="presParOf" srcId="{D955EBC2-2C68-4821-A50E-BD441CB5A2DF}" destId="{6A0127D5-AB55-4D76-9ABC-1F5DFDD25269}" srcOrd="1" destOrd="0" presId="urn:microsoft.com/office/officeart/2005/8/layout/hierarchy1"/>
    <dgm:cxn modelId="{3DADAB53-480F-4C29-B2C3-BFEB0BA41F3A}" type="presParOf" srcId="{2CF83F60-2EFE-48A6-8E18-DEC0F9D678A5}" destId="{E85B86F6-B986-4A35-BE63-581881A325CF}" srcOrd="1" destOrd="0" presId="urn:microsoft.com/office/officeart/2005/8/layout/hierarchy1"/>
    <dgm:cxn modelId="{2411B9DE-A6C1-4A58-888B-4E7813BF3109}" type="presParOf" srcId="{1A8C5975-EFC7-4305-8DCB-A0209806A85A}" destId="{8A000467-DCB0-4CDD-8C65-A0B279FC0BC2}" srcOrd="2" destOrd="0" presId="urn:microsoft.com/office/officeart/2005/8/layout/hierarchy1"/>
    <dgm:cxn modelId="{6915DF17-1F51-4AF0-A8E0-769E02AF4194}" type="presParOf" srcId="{1A8C5975-EFC7-4305-8DCB-A0209806A85A}" destId="{AA0AFD2E-51CC-4A8D-B179-23AC709D0739}" srcOrd="3" destOrd="0" presId="urn:microsoft.com/office/officeart/2005/8/layout/hierarchy1"/>
    <dgm:cxn modelId="{4EE5CF7C-5C4E-4808-9205-6D515107A7FE}" type="presParOf" srcId="{AA0AFD2E-51CC-4A8D-B179-23AC709D0739}" destId="{99AFB5B7-BC3A-4D9C-857F-2ACCD062DD9B}" srcOrd="0" destOrd="0" presId="urn:microsoft.com/office/officeart/2005/8/layout/hierarchy1"/>
    <dgm:cxn modelId="{E4914F38-4F61-444B-9E4F-705C259634A3}" type="presParOf" srcId="{99AFB5B7-BC3A-4D9C-857F-2ACCD062DD9B}" destId="{AF142E1F-9EC1-4405-A88C-18CC6F384F35}" srcOrd="0" destOrd="0" presId="urn:microsoft.com/office/officeart/2005/8/layout/hierarchy1"/>
    <dgm:cxn modelId="{E95EDA60-CE43-401C-A04C-6C5193CF24FA}" type="presParOf" srcId="{99AFB5B7-BC3A-4D9C-857F-2ACCD062DD9B}" destId="{F2DD145C-C746-4A96-BAB9-D879723430A5}" srcOrd="1" destOrd="0" presId="urn:microsoft.com/office/officeart/2005/8/layout/hierarchy1"/>
    <dgm:cxn modelId="{B0E7C338-1472-43D3-9265-7CC47BFFECD9}" type="presParOf" srcId="{AA0AFD2E-51CC-4A8D-B179-23AC709D0739}" destId="{19FAF152-2A6E-4A3B-A590-9EB34FB2FB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B97E16-2910-4C5D-9F4F-9BD0625745A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961B482-18F3-42B4-B3C3-181D2480DEA9}">
      <dgm:prSet phldrT="[Text]"/>
      <dgm:spPr/>
      <dgm:t>
        <a:bodyPr/>
        <a:lstStyle/>
        <a:p>
          <a:pPr rtl="1"/>
          <a:r>
            <a:rPr lang="he-IL" dirty="0" err="1"/>
            <a:t>שודדא</a:t>
          </a:r>
          <a:r>
            <a:rPr lang="he-IL" dirty="0"/>
            <a:t> </a:t>
          </a:r>
          <a:r>
            <a:rPr lang="he-IL" dirty="0" err="1"/>
            <a:t>דדייני</a:t>
          </a:r>
          <a:endParaRPr lang="he-IL" dirty="0"/>
        </a:p>
      </dgm:t>
    </dgm:pt>
    <dgm:pt modelId="{12718B55-0300-45CC-9FFC-A4E1D0FFCEFF}" type="parTrans" cxnId="{C93BFBA6-A222-4A87-917C-938DF70AA16D}">
      <dgm:prSet/>
      <dgm:spPr/>
      <dgm:t>
        <a:bodyPr/>
        <a:lstStyle/>
        <a:p>
          <a:pPr rtl="1"/>
          <a:endParaRPr lang="he-IL"/>
        </a:p>
      </dgm:t>
    </dgm:pt>
    <dgm:pt modelId="{164CE98D-B487-49E3-A951-CB931BAB1441}" type="sibTrans" cxnId="{C93BFBA6-A222-4A87-917C-938DF70AA16D}">
      <dgm:prSet/>
      <dgm:spPr/>
      <dgm:t>
        <a:bodyPr/>
        <a:lstStyle/>
        <a:p>
          <a:pPr rtl="1"/>
          <a:endParaRPr lang="he-IL"/>
        </a:p>
      </dgm:t>
    </dgm:pt>
    <dgm:pt modelId="{BFCCB662-82C8-47BE-A4E2-4ADE2D003E72}">
      <dgm:prSet phldrT="[Text]"/>
      <dgm:spPr/>
      <dgm:t>
        <a:bodyPr/>
        <a:lstStyle/>
        <a:p>
          <a:pPr rtl="1"/>
          <a:r>
            <a:rPr lang="he-IL" dirty="0"/>
            <a:t>דרך להיפתר מן הממון, וליצור המוציא כדי שאפשר להמשיך בחיים </a:t>
          </a:r>
          <a:br>
            <a:rPr lang="en-US" dirty="0"/>
          </a:br>
          <a:r>
            <a:rPr lang="en-US" dirty="0"/>
            <a:t>creates </a:t>
          </a:r>
          <a:r>
            <a:rPr lang="en-US" u="sng" dirty="0"/>
            <a:t>Possession</a:t>
          </a:r>
          <a:endParaRPr lang="he-IL" u="sng" dirty="0"/>
        </a:p>
      </dgm:t>
    </dgm:pt>
    <dgm:pt modelId="{23A5D5A0-8537-4AAC-B815-43D1999E9D84}" type="parTrans" cxnId="{3AEBD7FD-C81F-4B65-A352-993F8B6090AF}">
      <dgm:prSet/>
      <dgm:spPr/>
      <dgm:t>
        <a:bodyPr/>
        <a:lstStyle/>
        <a:p>
          <a:pPr rtl="1"/>
          <a:endParaRPr lang="he-IL"/>
        </a:p>
      </dgm:t>
    </dgm:pt>
    <dgm:pt modelId="{F19F98A1-7D9A-4BC5-AF28-96DC95016801}" type="sibTrans" cxnId="{3AEBD7FD-C81F-4B65-A352-993F8B6090AF}">
      <dgm:prSet/>
      <dgm:spPr/>
      <dgm:t>
        <a:bodyPr/>
        <a:lstStyle/>
        <a:p>
          <a:pPr rtl="1"/>
          <a:endParaRPr lang="he-IL"/>
        </a:p>
      </dgm:t>
    </dgm:pt>
    <dgm:pt modelId="{EE907F7F-892E-47DC-8489-30F60DE2AA0E}">
      <dgm:prSet phldrT="[Text]"/>
      <dgm:spPr/>
      <dgm:t>
        <a:bodyPr/>
        <a:lstStyle/>
        <a:p>
          <a:pPr rtl="1"/>
          <a:r>
            <a:rPr lang="he-IL" dirty="0"/>
            <a:t>ב"ד מומחה, בתור תפקידם לשמור על השלום. ואם קבלו שוחד לאו דיינים הם</a:t>
          </a:r>
        </a:p>
      </dgm:t>
    </dgm:pt>
    <dgm:pt modelId="{E9733D8B-2930-4D3D-8E01-37F8C4AD5811}" type="parTrans" cxnId="{09983296-BBF4-4CB6-B910-D9615C433461}">
      <dgm:prSet/>
      <dgm:spPr/>
      <dgm:t>
        <a:bodyPr/>
        <a:lstStyle/>
        <a:p>
          <a:pPr rtl="1"/>
          <a:endParaRPr lang="he-IL"/>
        </a:p>
      </dgm:t>
    </dgm:pt>
    <dgm:pt modelId="{BC61287A-016E-4B62-82CE-E90D7CE594B6}" type="sibTrans" cxnId="{09983296-BBF4-4CB6-B910-D9615C433461}">
      <dgm:prSet/>
      <dgm:spPr/>
      <dgm:t>
        <a:bodyPr/>
        <a:lstStyle/>
        <a:p>
          <a:pPr rtl="1"/>
          <a:endParaRPr lang="he-IL"/>
        </a:p>
      </dgm:t>
    </dgm:pt>
    <dgm:pt modelId="{2FE8B139-475B-4CB9-991D-6EEF823DC967}">
      <dgm:prSet phldrT="[Text]"/>
      <dgm:spPr/>
      <dgm:t>
        <a:bodyPr/>
        <a:lstStyle/>
        <a:p>
          <a:pPr rtl="1"/>
          <a:r>
            <a:rPr lang="he-IL" dirty="0"/>
            <a:t>שוחד של הדיינים</a:t>
          </a:r>
          <a:br>
            <a:rPr lang="en-US" dirty="0"/>
          </a:br>
          <a:r>
            <a:rPr lang="he-IL" dirty="0"/>
            <a:t>-ירושלמי</a:t>
          </a:r>
        </a:p>
      </dgm:t>
    </dgm:pt>
    <dgm:pt modelId="{29DCA449-D589-424E-BD90-DA614AF0B392}" type="parTrans" cxnId="{5C340757-0E2D-455B-8210-2AC27CFE26BD}">
      <dgm:prSet/>
      <dgm:spPr/>
      <dgm:t>
        <a:bodyPr/>
        <a:lstStyle/>
        <a:p>
          <a:pPr rtl="1"/>
          <a:endParaRPr lang="he-IL"/>
        </a:p>
      </dgm:t>
    </dgm:pt>
    <dgm:pt modelId="{0E52ABFC-98D9-4981-99D1-524F2B95420E}" type="sibTrans" cxnId="{5C340757-0E2D-455B-8210-2AC27CFE26BD}">
      <dgm:prSet/>
      <dgm:spPr/>
      <dgm:t>
        <a:bodyPr/>
        <a:lstStyle/>
        <a:p>
          <a:pPr rtl="1"/>
          <a:endParaRPr lang="he-IL"/>
        </a:p>
      </dgm:t>
    </dgm:pt>
    <dgm:pt modelId="{81EE21BB-14BC-4A00-A8C3-BBA2E16BAB4C}">
      <dgm:prSet phldrT="[Text]"/>
      <dgm:spPr/>
      <dgm:t>
        <a:bodyPr/>
        <a:lstStyle/>
        <a:p>
          <a:pPr rtl="1"/>
          <a:r>
            <a:rPr lang="he-IL" dirty="0"/>
            <a:t>מי שהדיינים אוהבים יותר, או מעריכים יותר</a:t>
          </a:r>
          <a:br>
            <a:rPr lang="en-US" dirty="0"/>
          </a:br>
          <a:r>
            <a:rPr lang="he-IL" dirty="0"/>
            <a:t>-רמב"ן</a:t>
          </a:r>
        </a:p>
      </dgm:t>
    </dgm:pt>
    <dgm:pt modelId="{6E17813C-7266-4DA3-8EA4-82240F0ED3A6}" type="parTrans" cxnId="{6A2C8997-26A3-41A1-BD56-4571AE573E8C}">
      <dgm:prSet/>
      <dgm:spPr/>
      <dgm:t>
        <a:bodyPr/>
        <a:lstStyle/>
        <a:p>
          <a:pPr rtl="1"/>
          <a:endParaRPr lang="he-IL"/>
        </a:p>
      </dgm:t>
    </dgm:pt>
    <dgm:pt modelId="{369DA7AE-1B7D-49CB-9763-CFE7F6248C9C}" type="sibTrans" cxnId="{6A2C8997-26A3-41A1-BD56-4571AE573E8C}">
      <dgm:prSet/>
      <dgm:spPr/>
      <dgm:t>
        <a:bodyPr/>
        <a:lstStyle/>
        <a:p>
          <a:pPr rtl="1"/>
          <a:endParaRPr lang="he-IL"/>
        </a:p>
      </dgm:t>
    </dgm:pt>
    <dgm:pt modelId="{3508A827-23EB-4F18-A48A-C8FA6B8F62FB}">
      <dgm:prSet phldrT="[Text]"/>
      <dgm:spPr/>
      <dgm:t>
        <a:bodyPr/>
        <a:lstStyle/>
        <a:p>
          <a:pPr rtl="1"/>
          <a:r>
            <a:rPr lang="he-IL" dirty="0"/>
            <a:t>בירור:</a:t>
          </a:r>
          <a:r>
            <a:rPr lang="en-US" dirty="0"/>
            <a:t>Figure out who it </a:t>
          </a:r>
          <a:r>
            <a:rPr lang="en-US" u="sng" dirty="0"/>
            <a:t>belongs</a:t>
          </a:r>
          <a:r>
            <a:rPr lang="en-US" dirty="0"/>
            <a:t> to</a:t>
          </a:r>
          <a:endParaRPr lang="he-IL" dirty="0"/>
        </a:p>
      </dgm:t>
    </dgm:pt>
    <dgm:pt modelId="{38FCD36E-C1B9-46DE-A62B-7B098C9E137A}" type="parTrans" cxnId="{191FC892-34FD-4B7F-80C7-8F1DE6439C6A}">
      <dgm:prSet/>
      <dgm:spPr/>
      <dgm:t>
        <a:bodyPr/>
        <a:lstStyle/>
        <a:p>
          <a:pPr rtl="1"/>
          <a:endParaRPr lang="he-IL"/>
        </a:p>
      </dgm:t>
    </dgm:pt>
    <dgm:pt modelId="{0335DCA7-F791-4F4E-9DE5-1825702298D7}" type="sibTrans" cxnId="{191FC892-34FD-4B7F-80C7-8F1DE6439C6A}">
      <dgm:prSet/>
      <dgm:spPr/>
      <dgm:t>
        <a:bodyPr/>
        <a:lstStyle/>
        <a:p>
          <a:pPr rtl="1"/>
          <a:endParaRPr lang="he-IL"/>
        </a:p>
      </dgm:t>
    </dgm:pt>
    <dgm:pt modelId="{10E3BAB1-86AD-42A8-9AEB-6F962D424673}">
      <dgm:prSet phldrT="[Text]"/>
      <dgm:spPr/>
      <dgm:t>
        <a:bodyPr/>
        <a:lstStyle/>
        <a:p>
          <a:pPr rtl="1"/>
          <a:r>
            <a:rPr lang="en-US" dirty="0"/>
            <a:t>Speculative evidence</a:t>
          </a:r>
          <a:br>
            <a:rPr lang="en-US" dirty="0"/>
          </a:br>
          <a:r>
            <a:rPr lang="he-IL" dirty="0" err="1"/>
            <a:t>רשב"ם</a:t>
          </a:r>
          <a:endParaRPr lang="he-IL" dirty="0"/>
        </a:p>
      </dgm:t>
    </dgm:pt>
    <dgm:pt modelId="{1E1D5E5F-E864-456F-A1BA-87CF2EE2D47D}" type="parTrans" cxnId="{FF86FBDC-7869-4AB0-B418-BE36EA0F4890}">
      <dgm:prSet/>
      <dgm:spPr/>
      <dgm:t>
        <a:bodyPr/>
        <a:lstStyle/>
        <a:p>
          <a:pPr rtl="1"/>
          <a:endParaRPr lang="he-IL"/>
        </a:p>
      </dgm:t>
    </dgm:pt>
    <dgm:pt modelId="{40275F4C-33BD-4EA0-82CB-4219B3FA5131}" type="sibTrans" cxnId="{FF86FBDC-7869-4AB0-B418-BE36EA0F4890}">
      <dgm:prSet/>
      <dgm:spPr/>
      <dgm:t>
        <a:bodyPr/>
        <a:lstStyle/>
        <a:p>
          <a:pPr rtl="1"/>
          <a:endParaRPr lang="he-IL"/>
        </a:p>
      </dgm:t>
    </dgm:pt>
    <dgm:pt modelId="{11420DBC-2ACD-4100-B5D5-7BDC19CBE1CF}">
      <dgm:prSet phldrT="[Text]"/>
      <dgm:spPr/>
      <dgm:t>
        <a:bodyPr/>
        <a:lstStyle/>
        <a:p>
          <a:pPr rtl="1"/>
          <a:r>
            <a:rPr lang="he-IL" dirty="0"/>
            <a:t>אי אפשר </a:t>
          </a:r>
          <a:r>
            <a:rPr lang="he-IL" dirty="0" err="1"/>
            <a:t>למיקם</a:t>
          </a:r>
          <a:br>
            <a:rPr lang="en-US" dirty="0"/>
          </a:br>
          <a:r>
            <a:rPr lang="en-US" dirty="0"/>
            <a:t>and in absence of real evidence, speculative evidence is admissible. </a:t>
          </a:r>
          <a:endParaRPr lang="he-IL" dirty="0"/>
        </a:p>
      </dgm:t>
    </dgm:pt>
    <dgm:pt modelId="{E50B2DAE-AEA6-42E3-AFFE-8C765997D5AA}" type="parTrans" cxnId="{1D55FFB4-486D-477F-930D-453D197E3E9E}">
      <dgm:prSet/>
      <dgm:spPr/>
      <dgm:t>
        <a:bodyPr/>
        <a:lstStyle/>
        <a:p>
          <a:pPr rtl="1"/>
          <a:endParaRPr lang="he-IL"/>
        </a:p>
      </dgm:t>
    </dgm:pt>
    <dgm:pt modelId="{F92A19BC-C40D-4C68-913E-A41AE9E7E073}" type="sibTrans" cxnId="{1D55FFB4-486D-477F-930D-453D197E3E9E}">
      <dgm:prSet/>
      <dgm:spPr/>
      <dgm:t>
        <a:bodyPr/>
        <a:lstStyle/>
        <a:p>
          <a:pPr rtl="1"/>
          <a:endParaRPr lang="he-IL"/>
        </a:p>
      </dgm:t>
    </dgm:pt>
    <dgm:pt modelId="{EF7A3295-9EB0-4750-902C-757323462BC5}">
      <dgm:prSet phldrT="[Text]"/>
      <dgm:spPr/>
      <dgm:t>
        <a:bodyPr/>
        <a:lstStyle/>
        <a:p>
          <a:pPr rtl="1"/>
          <a:r>
            <a:rPr lang="en-US" dirty="0"/>
            <a:t>Assigning </a:t>
          </a:r>
          <a:r>
            <a:rPr lang="en-US" u="sng" dirty="0"/>
            <a:t>ownership</a:t>
          </a:r>
          <a:r>
            <a:rPr lang="en-US" dirty="0"/>
            <a:t> using Judicial Discretion</a:t>
          </a:r>
          <a:endParaRPr lang="he-IL" dirty="0"/>
        </a:p>
      </dgm:t>
    </dgm:pt>
    <dgm:pt modelId="{82C844B1-3724-4AD2-91DF-09AEE6DE42C2}" type="parTrans" cxnId="{C9DCF812-873E-44C9-AAE5-281C694143AC}">
      <dgm:prSet/>
      <dgm:spPr/>
      <dgm:t>
        <a:bodyPr/>
        <a:lstStyle/>
        <a:p>
          <a:pPr rtl="1"/>
          <a:endParaRPr lang="he-IL"/>
        </a:p>
      </dgm:t>
    </dgm:pt>
    <dgm:pt modelId="{DD5F45A0-0B7B-4D6B-88DE-EC0D35C69645}" type="sibTrans" cxnId="{C9DCF812-873E-44C9-AAE5-281C694143AC}">
      <dgm:prSet/>
      <dgm:spPr/>
      <dgm:t>
        <a:bodyPr/>
        <a:lstStyle/>
        <a:p>
          <a:pPr rtl="1"/>
          <a:endParaRPr lang="he-IL"/>
        </a:p>
      </dgm:t>
    </dgm:pt>
    <dgm:pt modelId="{B81DB4AB-AE3E-4784-96E3-F62F262F32C6}">
      <dgm:prSet phldrT="[Text]"/>
      <dgm:spPr/>
      <dgm:t>
        <a:bodyPr/>
        <a:lstStyle/>
        <a:p>
          <a:pPr rtl="1"/>
          <a:r>
            <a:rPr lang="he-IL" dirty="0"/>
            <a:t>פסק של ב"ד, כהפקר ב"ד, כדי להטיל שלום בעולם-</a:t>
          </a:r>
          <a:br>
            <a:rPr lang="en-US" dirty="0"/>
          </a:br>
          <a:r>
            <a:rPr lang="he-IL" dirty="0"/>
            <a:t>ר"ת, </a:t>
          </a:r>
          <a:r>
            <a:rPr lang="he-IL" dirty="0" err="1"/>
            <a:t>רא"ש</a:t>
          </a:r>
          <a:endParaRPr lang="he-IL" dirty="0"/>
        </a:p>
      </dgm:t>
    </dgm:pt>
    <dgm:pt modelId="{87BC2B83-9C03-4DB1-B185-054C83B7E64F}" type="parTrans" cxnId="{E49EFD49-6FC6-44EE-AACF-D18897E323B1}">
      <dgm:prSet/>
      <dgm:spPr/>
      <dgm:t>
        <a:bodyPr/>
        <a:lstStyle/>
        <a:p>
          <a:pPr rtl="1"/>
          <a:endParaRPr lang="he-IL"/>
        </a:p>
      </dgm:t>
    </dgm:pt>
    <dgm:pt modelId="{911BCD13-6380-4A11-A05C-0525D834A206}" type="sibTrans" cxnId="{E49EFD49-6FC6-44EE-AACF-D18897E323B1}">
      <dgm:prSet/>
      <dgm:spPr/>
      <dgm:t>
        <a:bodyPr/>
        <a:lstStyle/>
        <a:p>
          <a:pPr rtl="1"/>
          <a:endParaRPr lang="he-IL"/>
        </a:p>
      </dgm:t>
    </dgm:pt>
    <dgm:pt modelId="{E26B5B6F-4635-4D50-B810-D76364C03C7D}">
      <dgm:prSet phldrT="[Text]"/>
      <dgm:spPr/>
      <dgm:t>
        <a:bodyPr/>
        <a:lstStyle/>
        <a:p>
          <a:pPr rtl="1"/>
          <a:r>
            <a:rPr lang="he-IL" dirty="0"/>
            <a:t>כל דאלים, רק שבמקום שהחזק מנצח, מי </a:t>
          </a:r>
          <a:r>
            <a:rPr lang="he-IL" dirty="0" err="1"/>
            <a:t>שב"ד</a:t>
          </a:r>
          <a:r>
            <a:rPr lang="he-IL" dirty="0"/>
            <a:t> אוהבים מנצח. </a:t>
          </a:r>
        </a:p>
      </dgm:t>
    </dgm:pt>
    <dgm:pt modelId="{BCAE8593-0F4D-44A9-A6DC-436A5595B855}" type="parTrans" cxnId="{811CAF88-745E-457F-81C6-C2297FF4DE76}">
      <dgm:prSet/>
      <dgm:spPr/>
      <dgm:t>
        <a:bodyPr/>
        <a:lstStyle/>
        <a:p>
          <a:pPr rtl="1"/>
          <a:endParaRPr lang="he-IL"/>
        </a:p>
      </dgm:t>
    </dgm:pt>
    <dgm:pt modelId="{B415AC3C-0C7E-4340-A5D4-7A5261A60DD3}" type="sibTrans" cxnId="{811CAF88-745E-457F-81C6-C2297FF4DE76}">
      <dgm:prSet/>
      <dgm:spPr/>
      <dgm:t>
        <a:bodyPr/>
        <a:lstStyle/>
        <a:p>
          <a:pPr rtl="1"/>
          <a:endParaRPr lang="he-IL"/>
        </a:p>
      </dgm:t>
    </dgm:pt>
    <dgm:pt modelId="{E29E0FF7-49EB-4334-AB5F-F5460532A6C2}" type="pres">
      <dgm:prSet presAssocID="{47B97E16-2910-4C5D-9F4F-9BD0625745A6}" presName="hierChild1" presStyleCnt="0">
        <dgm:presLayoutVars>
          <dgm:chPref val="1"/>
          <dgm:dir/>
          <dgm:animOne val="branch"/>
          <dgm:animLvl val="lvl"/>
          <dgm:resizeHandles/>
        </dgm:presLayoutVars>
      </dgm:prSet>
      <dgm:spPr/>
    </dgm:pt>
    <dgm:pt modelId="{00B27652-59E0-41AE-B79E-03842D34B02F}" type="pres">
      <dgm:prSet presAssocID="{3961B482-18F3-42B4-B3C3-181D2480DEA9}" presName="hierRoot1" presStyleCnt="0"/>
      <dgm:spPr/>
    </dgm:pt>
    <dgm:pt modelId="{CECD1FDE-E5A2-4318-BE6B-852CD8C1BADC}" type="pres">
      <dgm:prSet presAssocID="{3961B482-18F3-42B4-B3C3-181D2480DEA9}" presName="composite" presStyleCnt="0"/>
      <dgm:spPr/>
    </dgm:pt>
    <dgm:pt modelId="{68FF5FD1-E7B1-4CC5-8581-8DE2B7359FBB}" type="pres">
      <dgm:prSet presAssocID="{3961B482-18F3-42B4-B3C3-181D2480DEA9}" presName="background" presStyleLbl="node0" presStyleIdx="0" presStyleCnt="1"/>
      <dgm:spPr/>
    </dgm:pt>
    <dgm:pt modelId="{37711174-0991-4116-9EFA-DC729DA683A8}" type="pres">
      <dgm:prSet presAssocID="{3961B482-18F3-42B4-B3C3-181D2480DEA9}" presName="text" presStyleLbl="fgAcc0" presStyleIdx="0" presStyleCnt="1">
        <dgm:presLayoutVars>
          <dgm:chPref val="3"/>
        </dgm:presLayoutVars>
      </dgm:prSet>
      <dgm:spPr/>
    </dgm:pt>
    <dgm:pt modelId="{6BE9F12F-C850-4F20-B087-DC3FB6106F95}" type="pres">
      <dgm:prSet presAssocID="{3961B482-18F3-42B4-B3C3-181D2480DEA9}" presName="hierChild2" presStyleCnt="0"/>
      <dgm:spPr/>
    </dgm:pt>
    <dgm:pt modelId="{855A1B9C-7710-4688-AEF0-A46EAD75B53C}" type="pres">
      <dgm:prSet presAssocID="{23A5D5A0-8537-4AAC-B815-43D1999E9D84}" presName="Name10" presStyleLbl="parChTrans1D2" presStyleIdx="0" presStyleCnt="3"/>
      <dgm:spPr/>
    </dgm:pt>
    <dgm:pt modelId="{876C841C-8063-42EC-84EB-F528E94CAFE1}" type="pres">
      <dgm:prSet presAssocID="{BFCCB662-82C8-47BE-A4E2-4ADE2D003E72}" presName="hierRoot2" presStyleCnt="0"/>
      <dgm:spPr/>
    </dgm:pt>
    <dgm:pt modelId="{5E7397CD-98F2-4C3C-BC83-AFD50BEEA2C2}" type="pres">
      <dgm:prSet presAssocID="{BFCCB662-82C8-47BE-A4E2-4ADE2D003E72}" presName="composite2" presStyleCnt="0"/>
      <dgm:spPr/>
    </dgm:pt>
    <dgm:pt modelId="{3A2A1FD4-37DD-483C-9980-30B99620FAC5}" type="pres">
      <dgm:prSet presAssocID="{BFCCB662-82C8-47BE-A4E2-4ADE2D003E72}" presName="background2" presStyleLbl="node2" presStyleIdx="0" presStyleCnt="3"/>
      <dgm:spPr/>
    </dgm:pt>
    <dgm:pt modelId="{DBB41F20-8307-46C4-A107-2F261F1AE6C1}" type="pres">
      <dgm:prSet presAssocID="{BFCCB662-82C8-47BE-A4E2-4ADE2D003E72}" presName="text2" presStyleLbl="fgAcc2" presStyleIdx="0" presStyleCnt="3">
        <dgm:presLayoutVars>
          <dgm:chPref val="3"/>
        </dgm:presLayoutVars>
      </dgm:prSet>
      <dgm:spPr/>
    </dgm:pt>
    <dgm:pt modelId="{36E289AF-3E6A-4E90-A2D0-A1C6E50D78F8}" type="pres">
      <dgm:prSet presAssocID="{BFCCB662-82C8-47BE-A4E2-4ADE2D003E72}" presName="hierChild3" presStyleCnt="0"/>
      <dgm:spPr/>
    </dgm:pt>
    <dgm:pt modelId="{243D30E3-8697-42AC-9CD0-1003E10B83A2}" type="pres">
      <dgm:prSet presAssocID="{29DCA449-D589-424E-BD90-DA614AF0B392}" presName="Name17" presStyleLbl="parChTrans1D3" presStyleIdx="0" presStyleCnt="4"/>
      <dgm:spPr/>
    </dgm:pt>
    <dgm:pt modelId="{0FFFAB0E-D90B-418A-A9EB-BDFAF2DF8447}" type="pres">
      <dgm:prSet presAssocID="{2FE8B139-475B-4CB9-991D-6EEF823DC967}" presName="hierRoot3" presStyleCnt="0"/>
      <dgm:spPr/>
    </dgm:pt>
    <dgm:pt modelId="{76629C0B-2FB4-44AD-9A62-2F5FABBE7D08}" type="pres">
      <dgm:prSet presAssocID="{2FE8B139-475B-4CB9-991D-6EEF823DC967}" presName="composite3" presStyleCnt="0"/>
      <dgm:spPr/>
    </dgm:pt>
    <dgm:pt modelId="{67DCAF16-3046-4848-8334-296CBD7475C4}" type="pres">
      <dgm:prSet presAssocID="{2FE8B139-475B-4CB9-991D-6EEF823DC967}" presName="background3" presStyleLbl="node3" presStyleIdx="0" presStyleCnt="4"/>
      <dgm:spPr/>
    </dgm:pt>
    <dgm:pt modelId="{5BAF90AB-DD9C-4779-9284-216FF288CCF4}" type="pres">
      <dgm:prSet presAssocID="{2FE8B139-475B-4CB9-991D-6EEF823DC967}" presName="text3" presStyleLbl="fgAcc3" presStyleIdx="0" presStyleCnt="4">
        <dgm:presLayoutVars>
          <dgm:chPref val="3"/>
        </dgm:presLayoutVars>
      </dgm:prSet>
      <dgm:spPr/>
    </dgm:pt>
    <dgm:pt modelId="{130CA223-F424-4F39-8926-CD0F2E15BBB4}" type="pres">
      <dgm:prSet presAssocID="{2FE8B139-475B-4CB9-991D-6EEF823DC967}" presName="hierChild4" presStyleCnt="0"/>
      <dgm:spPr/>
    </dgm:pt>
    <dgm:pt modelId="{767CD7CD-93AD-4DB6-9402-3176AE0A5135}" type="pres">
      <dgm:prSet presAssocID="{BCAE8593-0F4D-44A9-A6DC-436A5595B855}" presName="Name23" presStyleLbl="parChTrans1D4" presStyleIdx="0" presStyleCnt="3"/>
      <dgm:spPr/>
    </dgm:pt>
    <dgm:pt modelId="{B02F8140-DE44-472C-8BEC-C51F8E21FA56}" type="pres">
      <dgm:prSet presAssocID="{E26B5B6F-4635-4D50-B810-D76364C03C7D}" presName="hierRoot4" presStyleCnt="0"/>
      <dgm:spPr/>
    </dgm:pt>
    <dgm:pt modelId="{BDB9EA31-F022-4606-9284-FF5DBFF74566}" type="pres">
      <dgm:prSet presAssocID="{E26B5B6F-4635-4D50-B810-D76364C03C7D}" presName="composite4" presStyleCnt="0"/>
      <dgm:spPr/>
    </dgm:pt>
    <dgm:pt modelId="{B0B7E0C6-7043-4FC0-A6F3-264AC5CBA8D9}" type="pres">
      <dgm:prSet presAssocID="{E26B5B6F-4635-4D50-B810-D76364C03C7D}" presName="background4" presStyleLbl="node4" presStyleIdx="0" presStyleCnt="3"/>
      <dgm:spPr/>
    </dgm:pt>
    <dgm:pt modelId="{10CF826D-1C81-4968-8057-CB0D3512F22E}" type="pres">
      <dgm:prSet presAssocID="{E26B5B6F-4635-4D50-B810-D76364C03C7D}" presName="text4" presStyleLbl="fgAcc4" presStyleIdx="0" presStyleCnt="3">
        <dgm:presLayoutVars>
          <dgm:chPref val="3"/>
        </dgm:presLayoutVars>
      </dgm:prSet>
      <dgm:spPr/>
    </dgm:pt>
    <dgm:pt modelId="{2F52C2BD-7C0E-4212-B7CC-7D02C32D3938}" type="pres">
      <dgm:prSet presAssocID="{E26B5B6F-4635-4D50-B810-D76364C03C7D}" presName="hierChild5" presStyleCnt="0"/>
      <dgm:spPr/>
    </dgm:pt>
    <dgm:pt modelId="{9C56A820-6B90-4063-9FDC-ACB25B165141}" type="pres">
      <dgm:prSet presAssocID="{6E17813C-7266-4DA3-8EA4-82240F0ED3A6}" presName="Name17" presStyleLbl="parChTrans1D3" presStyleIdx="1" presStyleCnt="4"/>
      <dgm:spPr/>
    </dgm:pt>
    <dgm:pt modelId="{00E213EF-5496-41E6-B81A-D4B16983B9BD}" type="pres">
      <dgm:prSet presAssocID="{81EE21BB-14BC-4A00-A8C3-BBA2E16BAB4C}" presName="hierRoot3" presStyleCnt="0"/>
      <dgm:spPr/>
    </dgm:pt>
    <dgm:pt modelId="{A5988401-87CA-4F88-BF3E-8DC15DFE109D}" type="pres">
      <dgm:prSet presAssocID="{81EE21BB-14BC-4A00-A8C3-BBA2E16BAB4C}" presName="composite3" presStyleCnt="0"/>
      <dgm:spPr/>
    </dgm:pt>
    <dgm:pt modelId="{041E2AA6-AB20-4CFE-ABAA-A58FA40A3BE4}" type="pres">
      <dgm:prSet presAssocID="{81EE21BB-14BC-4A00-A8C3-BBA2E16BAB4C}" presName="background3" presStyleLbl="node3" presStyleIdx="1" presStyleCnt="4"/>
      <dgm:spPr/>
    </dgm:pt>
    <dgm:pt modelId="{EEB6A0D2-A03C-4E0B-9CCD-47C91A4CB198}" type="pres">
      <dgm:prSet presAssocID="{81EE21BB-14BC-4A00-A8C3-BBA2E16BAB4C}" presName="text3" presStyleLbl="fgAcc3" presStyleIdx="1" presStyleCnt="4">
        <dgm:presLayoutVars>
          <dgm:chPref val="3"/>
        </dgm:presLayoutVars>
      </dgm:prSet>
      <dgm:spPr/>
    </dgm:pt>
    <dgm:pt modelId="{8FCD85C6-1CAF-4740-A760-1D76924C45F1}" type="pres">
      <dgm:prSet presAssocID="{81EE21BB-14BC-4A00-A8C3-BBA2E16BAB4C}" presName="hierChild4" presStyleCnt="0"/>
      <dgm:spPr/>
    </dgm:pt>
    <dgm:pt modelId="{CC70D81F-FF0F-40B3-9DD2-1AB2B548F716}" type="pres">
      <dgm:prSet presAssocID="{82C844B1-3724-4AD2-91DF-09AEE6DE42C2}" presName="Name10" presStyleLbl="parChTrans1D2" presStyleIdx="1" presStyleCnt="3"/>
      <dgm:spPr/>
    </dgm:pt>
    <dgm:pt modelId="{5010A49A-E58D-4CF5-BE17-2F16A11931AD}" type="pres">
      <dgm:prSet presAssocID="{EF7A3295-9EB0-4750-902C-757323462BC5}" presName="hierRoot2" presStyleCnt="0"/>
      <dgm:spPr/>
    </dgm:pt>
    <dgm:pt modelId="{CF3C795F-B060-479F-ACDE-53E5C698278D}" type="pres">
      <dgm:prSet presAssocID="{EF7A3295-9EB0-4750-902C-757323462BC5}" presName="composite2" presStyleCnt="0"/>
      <dgm:spPr/>
    </dgm:pt>
    <dgm:pt modelId="{541CF666-3346-4155-AD06-CD8A44CCABAE}" type="pres">
      <dgm:prSet presAssocID="{EF7A3295-9EB0-4750-902C-757323462BC5}" presName="background2" presStyleLbl="node2" presStyleIdx="1" presStyleCnt="3"/>
      <dgm:spPr/>
    </dgm:pt>
    <dgm:pt modelId="{EE5264C7-DD49-419D-BCBD-1C2E5812ADC3}" type="pres">
      <dgm:prSet presAssocID="{EF7A3295-9EB0-4750-902C-757323462BC5}" presName="text2" presStyleLbl="fgAcc2" presStyleIdx="1" presStyleCnt="3">
        <dgm:presLayoutVars>
          <dgm:chPref val="3"/>
        </dgm:presLayoutVars>
      </dgm:prSet>
      <dgm:spPr/>
    </dgm:pt>
    <dgm:pt modelId="{2EDD5B1C-F306-4E11-9447-5A0D203B7C43}" type="pres">
      <dgm:prSet presAssocID="{EF7A3295-9EB0-4750-902C-757323462BC5}" presName="hierChild3" presStyleCnt="0"/>
      <dgm:spPr/>
    </dgm:pt>
    <dgm:pt modelId="{35716DC4-8F5A-43DF-AB61-6E968E8A4F86}" type="pres">
      <dgm:prSet presAssocID="{87BC2B83-9C03-4DB1-B185-054C83B7E64F}" presName="Name17" presStyleLbl="parChTrans1D3" presStyleIdx="2" presStyleCnt="4"/>
      <dgm:spPr/>
    </dgm:pt>
    <dgm:pt modelId="{134677EA-AC7F-428B-9233-9B0FAA488671}" type="pres">
      <dgm:prSet presAssocID="{B81DB4AB-AE3E-4784-96E3-F62F262F32C6}" presName="hierRoot3" presStyleCnt="0"/>
      <dgm:spPr/>
    </dgm:pt>
    <dgm:pt modelId="{64F049FD-33E9-4703-96BE-5C0100F4581B}" type="pres">
      <dgm:prSet presAssocID="{B81DB4AB-AE3E-4784-96E3-F62F262F32C6}" presName="composite3" presStyleCnt="0"/>
      <dgm:spPr/>
    </dgm:pt>
    <dgm:pt modelId="{E7F65C4F-306A-4394-B528-B6D79006A472}" type="pres">
      <dgm:prSet presAssocID="{B81DB4AB-AE3E-4784-96E3-F62F262F32C6}" presName="background3" presStyleLbl="node3" presStyleIdx="2" presStyleCnt="4"/>
      <dgm:spPr/>
    </dgm:pt>
    <dgm:pt modelId="{6CAA278B-F0D2-4CE4-B5AF-0271D0349E8B}" type="pres">
      <dgm:prSet presAssocID="{B81DB4AB-AE3E-4784-96E3-F62F262F32C6}" presName="text3" presStyleLbl="fgAcc3" presStyleIdx="2" presStyleCnt="4">
        <dgm:presLayoutVars>
          <dgm:chPref val="3"/>
        </dgm:presLayoutVars>
      </dgm:prSet>
      <dgm:spPr/>
    </dgm:pt>
    <dgm:pt modelId="{1F7616E0-50C0-4D8B-890A-4D069353AB6F}" type="pres">
      <dgm:prSet presAssocID="{B81DB4AB-AE3E-4784-96E3-F62F262F32C6}" presName="hierChild4" presStyleCnt="0"/>
      <dgm:spPr/>
    </dgm:pt>
    <dgm:pt modelId="{8256F89C-72F3-4ABF-A390-F2CB32BFCAFC}" type="pres">
      <dgm:prSet presAssocID="{E9733D8B-2930-4D3D-8E01-37F8C4AD5811}" presName="Name23" presStyleLbl="parChTrans1D4" presStyleIdx="1" presStyleCnt="3"/>
      <dgm:spPr/>
    </dgm:pt>
    <dgm:pt modelId="{51A62159-07BC-492F-B5E3-55AFBA77C9A1}" type="pres">
      <dgm:prSet presAssocID="{EE907F7F-892E-47DC-8489-30F60DE2AA0E}" presName="hierRoot4" presStyleCnt="0"/>
      <dgm:spPr/>
    </dgm:pt>
    <dgm:pt modelId="{7073967A-39FE-46D5-9974-17E4B5A02546}" type="pres">
      <dgm:prSet presAssocID="{EE907F7F-892E-47DC-8489-30F60DE2AA0E}" presName="composite4" presStyleCnt="0"/>
      <dgm:spPr/>
    </dgm:pt>
    <dgm:pt modelId="{F1474F9C-F707-4C1C-92F3-633B9A26673B}" type="pres">
      <dgm:prSet presAssocID="{EE907F7F-892E-47DC-8489-30F60DE2AA0E}" presName="background4" presStyleLbl="node4" presStyleIdx="1" presStyleCnt="3"/>
      <dgm:spPr/>
    </dgm:pt>
    <dgm:pt modelId="{B76C4962-73DF-49C4-A40F-089ABDDD9FCD}" type="pres">
      <dgm:prSet presAssocID="{EE907F7F-892E-47DC-8489-30F60DE2AA0E}" presName="text4" presStyleLbl="fgAcc4" presStyleIdx="1" presStyleCnt="3">
        <dgm:presLayoutVars>
          <dgm:chPref val="3"/>
        </dgm:presLayoutVars>
      </dgm:prSet>
      <dgm:spPr/>
    </dgm:pt>
    <dgm:pt modelId="{6FF23739-B8FB-43BF-8F77-D1166CA1AAA3}" type="pres">
      <dgm:prSet presAssocID="{EE907F7F-892E-47DC-8489-30F60DE2AA0E}" presName="hierChild5" presStyleCnt="0"/>
      <dgm:spPr/>
    </dgm:pt>
    <dgm:pt modelId="{341EBB5D-ED5A-479B-B85A-F5F69BAD0894}" type="pres">
      <dgm:prSet presAssocID="{38FCD36E-C1B9-46DE-A62B-7B098C9E137A}" presName="Name10" presStyleLbl="parChTrans1D2" presStyleIdx="2" presStyleCnt="3"/>
      <dgm:spPr/>
    </dgm:pt>
    <dgm:pt modelId="{4E0BA172-663A-4E59-A3F3-22E4DCDBE8FF}" type="pres">
      <dgm:prSet presAssocID="{3508A827-23EB-4F18-A48A-C8FA6B8F62FB}" presName="hierRoot2" presStyleCnt="0"/>
      <dgm:spPr/>
    </dgm:pt>
    <dgm:pt modelId="{FB06C6C9-5979-482A-A90C-A0899D0FD205}" type="pres">
      <dgm:prSet presAssocID="{3508A827-23EB-4F18-A48A-C8FA6B8F62FB}" presName="composite2" presStyleCnt="0"/>
      <dgm:spPr/>
    </dgm:pt>
    <dgm:pt modelId="{D87EE8E1-827E-4330-BB66-14435A87D92B}" type="pres">
      <dgm:prSet presAssocID="{3508A827-23EB-4F18-A48A-C8FA6B8F62FB}" presName="background2" presStyleLbl="node2" presStyleIdx="2" presStyleCnt="3"/>
      <dgm:spPr/>
    </dgm:pt>
    <dgm:pt modelId="{0F324207-23CE-4A3B-9256-E5CDD3044395}" type="pres">
      <dgm:prSet presAssocID="{3508A827-23EB-4F18-A48A-C8FA6B8F62FB}" presName="text2" presStyleLbl="fgAcc2" presStyleIdx="2" presStyleCnt="3">
        <dgm:presLayoutVars>
          <dgm:chPref val="3"/>
        </dgm:presLayoutVars>
      </dgm:prSet>
      <dgm:spPr/>
    </dgm:pt>
    <dgm:pt modelId="{0CFD358A-9F47-4F1F-85BA-717E58A1757E}" type="pres">
      <dgm:prSet presAssocID="{3508A827-23EB-4F18-A48A-C8FA6B8F62FB}" presName="hierChild3" presStyleCnt="0"/>
      <dgm:spPr/>
    </dgm:pt>
    <dgm:pt modelId="{00D93441-8C20-4FC0-8EFF-FFD1E7687E94}" type="pres">
      <dgm:prSet presAssocID="{1E1D5E5F-E864-456F-A1BA-87CF2EE2D47D}" presName="Name17" presStyleLbl="parChTrans1D3" presStyleIdx="3" presStyleCnt="4"/>
      <dgm:spPr/>
    </dgm:pt>
    <dgm:pt modelId="{D16A76B0-8C25-44AB-8BFA-2FDB6FFAD259}" type="pres">
      <dgm:prSet presAssocID="{10E3BAB1-86AD-42A8-9AEB-6F962D424673}" presName="hierRoot3" presStyleCnt="0"/>
      <dgm:spPr/>
    </dgm:pt>
    <dgm:pt modelId="{0B4BF110-C0B5-4750-8A45-31D9D1C526DD}" type="pres">
      <dgm:prSet presAssocID="{10E3BAB1-86AD-42A8-9AEB-6F962D424673}" presName="composite3" presStyleCnt="0"/>
      <dgm:spPr/>
    </dgm:pt>
    <dgm:pt modelId="{EEE852B1-9663-419B-AE67-898DE74BE452}" type="pres">
      <dgm:prSet presAssocID="{10E3BAB1-86AD-42A8-9AEB-6F962D424673}" presName="background3" presStyleLbl="node3" presStyleIdx="3" presStyleCnt="4"/>
      <dgm:spPr/>
    </dgm:pt>
    <dgm:pt modelId="{8E3247B3-EEAA-4DF1-9FF9-8B7859F15F59}" type="pres">
      <dgm:prSet presAssocID="{10E3BAB1-86AD-42A8-9AEB-6F962D424673}" presName="text3" presStyleLbl="fgAcc3" presStyleIdx="3" presStyleCnt="4">
        <dgm:presLayoutVars>
          <dgm:chPref val="3"/>
        </dgm:presLayoutVars>
      </dgm:prSet>
      <dgm:spPr/>
    </dgm:pt>
    <dgm:pt modelId="{42FF6B16-B6ED-4738-979E-D9C0FAC57628}" type="pres">
      <dgm:prSet presAssocID="{10E3BAB1-86AD-42A8-9AEB-6F962D424673}" presName="hierChild4" presStyleCnt="0"/>
      <dgm:spPr/>
    </dgm:pt>
    <dgm:pt modelId="{24A7CFFA-9330-441E-81F4-F8685D707A7B}" type="pres">
      <dgm:prSet presAssocID="{E50B2DAE-AEA6-42E3-AFFE-8C765997D5AA}" presName="Name23" presStyleLbl="parChTrans1D4" presStyleIdx="2" presStyleCnt="3"/>
      <dgm:spPr/>
    </dgm:pt>
    <dgm:pt modelId="{F7D6A2C2-3186-47FA-8360-51EE272B1BAA}" type="pres">
      <dgm:prSet presAssocID="{11420DBC-2ACD-4100-B5D5-7BDC19CBE1CF}" presName="hierRoot4" presStyleCnt="0"/>
      <dgm:spPr/>
    </dgm:pt>
    <dgm:pt modelId="{73926B9E-9775-420F-BFC2-95FB3A384906}" type="pres">
      <dgm:prSet presAssocID="{11420DBC-2ACD-4100-B5D5-7BDC19CBE1CF}" presName="composite4" presStyleCnt="0"/>
      <dgm:spPr/>
    </dgm:pt>
    <dgm:pt modelId="{2CE0FD58-FFC0-4D14-851F-FBE6A62C43AF}" type="pres">
      <dgm:prSet presAssocID="{11420DBC-2ACD-4100-B5D5-7BDC19CBE1CF}" presName="background4" presStyleLbl="node4" presStyleIdx="2" presStyleCnt="3"/>
      <dgm:spPr/>
    </dgm:pt>
    <dgm:pt modelId="{2561BCEB-C208-420B-8C22-A18B6C46D574}" type="pres">
      <dgm:prSet presAssocID="{11420DBC-2ACD-4100-B5D5-7BDC19CBE1CF}" presName="text4" presStyleLbl="fgAcc4" presStyleIdx="2" presStyleCnt="3">
        <dgm:presLayoutVars>
          <dgm:chPref val="3"/>
        </dgm:presLayoutVars>
      </dgm:prSet>
      <dgm:spPr/>
    </dgm:pt>
    <dgm:pt modelId="{19F82A90-6691-4F43-AE5B-7D7FD231170A}" type="pres">
      <dgm:prSet presAssocID="{11420DBC-2ACD-4100-B5D5-7BDC19CBE1CF}" presName="hierChild5" presStyleCnt="0"/>
      <dgm:spPr/>
    </dgm:pt>
  </dgm:ptLst>
  <dgm:cxnLst>
    <dgm:cxn modelId="{88B1EF07-95A5-417F-B2E2-F5D3186B4DAA}" type="presOf" srcId="{10E3BAB1-86AD-42A8-9AEB-6F962D424673}" destId="{8E3247B3-EEAA-4DF1-9FF9-8B7859F15F59}" srcOrd="0" destOrd="0" presId="urn:microsoft.com/office/officeart/2005/8/layout/hierarchy1"/>
    <dgm:cxn modelId="{09A80E08-A458-4067-B8B7-CF64F89BA8F7}" type="presOf" srcId="{2FE8B139-475B-4CB9-991D-6EEF823DC967}" destId="{5BAF90AB-DD9C-4779-9284-216FF288CCF4}" srcOrd="0" destOrd="0" presId="urn:microsoft.com/office/officeart/2005/8/layout/hierarchy1"/>
    <dgm:cxn modelId="{C9DCF812-873E-44C9-AAE5-281C694143AC}" srcId="{3961B482-18F3-42B4-B3C3-181D2480DEA9}" destId="{EF7A3295-9EB0-4750-902C-757323462BC5}" srcOrd="1" destOrd="0" parTransId="{82C844B1-3724-4AD2-91DF-09AEE6DE42C2}" sibTransId="{DD5F45A0-0B7B-4D6B-88DE-EC0D35C69645}"/>
    <dgm:cxn modelId="{FA65EF25-BF6E-4920-8250-71EC17A1E69F}" type="presOf" srcId="{BCAE8593-0F4D-44A9-A6DC-436A5595B855}" destId="{767CD7CD-93AD-4DB6-9402-3176AE0A5135}" srcOrd="0" destOrd="0" presId="urn:microsoft.com/office/officeart/2005/8/layout/hierarchy1"/>
    <dgm:cxn modelId="{CF790D35-72BC-4966-8236-268BBB5CF530}" type="presOf" srcId="{E26B5B6F-4635-4D50-B810-D76364C03C7D}" destId="{10CF826D-1C81-4968-8057-CB0D3512F22E}" srcOrd="0" destOrd="0" presId="urn:microsoft.com/office/officeart/2005/8/layout/hierarchy1"/>
    <dgm:cxn modelId="{63F1593D-4382-49E2-9D79-A6042F5D8653}" type="presOf" srcId="{BFCCB662-82C8-47BE-A4E2-4ADE2D003E72}" destId="{DBB41F20-8307-46C4-A107-2F261F1AE6C1}" srcOrd="0" destOrd="0" presId="urn:microsoft.com/office/officeart/2005/8/layout/hierarchy1"/>
    <dgm:cxn modelId="{82A9113F-A90D-4681-B163-77AEFB022595}" type="presOf" srcId="{81EE21BB-14BC-4A00-A8C3-BBA2E16BAB4C}" destId="{EEB6A0D2-A03C-4E0B-9CCD-47C91A4CB198}" srcOrd="0" destOrd="0" presId="urn:microsoft.com/office/officeart/2005/8/layout/hierarchy1"/>
    <dgm:cxn modelId="{73FE4342-AB25-468A-B357-A963B625E09C}" type="presOf" srcId="{3508A827-23EB-4F18-A48A-C8FA6B8F62FB}" destId="{0F324207-23CE-4A3B-9256-E5CDD3044395}" srcOrd="0" destOrd="0" presId="urn:microsoft.com/office/officeart/2005/8/layout/hierarchy1"/>
    <dgm:cxn modelId="{5357C347-96CF-4F8A-820D-DBA69AA85592}" type="presOf" srcId="{29DCA449-D589-424E-BD90-DA614AF0B392}" destId="{243D30E3-8697-42AC-9CD0-1003E10B83A2}" srcOrd="0" destOrd="0" presId="urn:microsoft.com/office/officeart/2005/8/layout/hierarchy1"/>
    <dgm:cxn modelId="{E49EFD49-6FC6-44EE-AACF-D18897E323B1}" srcId="{EF7A3295-9EB0-4750-902C-757323462BC5}" destId="{B81DB4AB-AE3E-4784-96E3-F62F262F32C6}" srcOrd="0" destOrd="0" parTransId="{87BC2B83-9C03-4DB1-B185-054C83B7E64F}" sibTransId="{911BCD13-6380-4A11-A05C-0525D834A206}"/>
    <dgm:cxn modelId="{EB940B6F-BD1F-4F8A-8980-682403E37C7B}" type="presOf" srcId="{1E1D5E5F-E864-456F-A1BA-87CF2EE2D47D}" destId="{00D93441-8C20-4FC0-8EFF-FFD1E7687E94}" srcOrd="0" destOrd="0" presId="urn:microsoft.com/office/officeart/2005/8/layout/hierarchy1"/>
    <dgm:cxn modelId="{84085173-2AA8-4812-8DC7-1E4C32220D8F}" type="presOf" srcId="{38FCD36E-C1B9-46DE-A62B-7B098C9E137A}" destId="{341EBB5D-ED5A-479B-B85A-F5F69BAD0894}" srcOrd="0" destOrd="0" presId="urn:microsoft.com/office/officeart/2005/8/layout/hierarchy1"/>
    <dgm:cxn modelId="{5C340757-0E2D-455B-8210-2AC27CFE26BD}" srcId="{BFCCB662-82C8-47BE-A4E2-4ADE2D003E72}" destId="{2FE8B139-475B-4CB9-991D-6EEF823DC967}" srcOrd="0" destOrd="0" parTransId="{29DCA449-D589-424E-BD90-DA614AF0B392}" sibTransId="{0E52ABFC-98D9-4981-99D1-524F2B95420E}"/>
    <dgm:cxn modelId="{D1D46B7A-68F9-4C3B-AACA-CFCD76794663}" type="presOf" srcId="{EF7A3295-9EB0-4750-902C-757323462BC5}" destId="{EE5264C7-DD49-419D-BCBD-1C2E5812ADC3}" srcOrd="0" destOrd="0" presId="urn:microsoft.com/office/officeart/2005/8/layout/hierarchy1"/>
    <dgm:cxn modelId="{CB41B283-2E32-45B1-B39B-720C04BD7D3D}" type="presOf" srcId="{11420DBC-2ACD-4100-B5D5-7BDC19CBE1CF}" destId="{2561BCEB-C208-420B-8C22-A18B6C46D574}" srcOrd="0" destOrd="0" presId="urn:microsoft.com/office/officeart/2005/8/layout/hierarchy1"/>
    <dgm:cxn modelId="{811CAF88-745E-457F-81C6-C2297FF4DE76}" srcId="{2FE8B139-475B-4CB9-991D-6EEF823DC967}" destId="{E26B5B6F-4635-4D50-B810-D76364C03C7D}" srcOrd="0" destOrd="0" parTransId="{BCAE8593-0F4D-44A9-A6DC-436A5595B855}" sibTransId="{B415AC3C-0C7E-4340-A5D4-7A5261A60DD3}"/>
    <dgm:cxn modelId="{3F192791-CC39-4F07-921D-DACB72384BAF}" type="presOf" srcId="{23A5D5A0-8537-4AAC-B815-43D1999E9D84}" destId="{855A1B9C-7710-4688-AEF0-A46EAD75B53C}" srcOrd="0" destOrd="0" presId="urn:microsoft.com/office/officeart/2005/8/layout/hierarchy1"/>
    <dgm:cxn modelId="{191FC892-34FD-4B7F-80C7-8F1DE6439C6A}" srcId="{3961B482-18F3-42B4-B3C3-181D2480DEA9}" destId="{3508A827-23EB-4F18-A48A-C8FA6B8F62FB}" srcOrd="2" destOrd="0" parTransId="{38FCD36E-C1B9-46DE-A62B-7B098C9E137A}" sibTransId="{0335DCA7-F791-4F4E-9DE5-1825702298D7}"/>
    <dgm:cxn modelId="{09983296-BBF4-4CB6-B910-D9615C433461}" srcId="{B81DB4AB-AE3E-4784-96E3-F62F262F32C6}" destId="{EE907F7F-892E-47DC-8489-30F60DE2AA0E}" srcOrd="0" destOrd="0" parTransId="{E9733D8B-2930-4D3D-8E01-37F8C4AD5811}" sibTransId="{BC61287A-016E-4B62-82CE-E90D7CE594B6}"/>
    <dgm:cxn modelId="{6A2C8997-26A3-41A1-BD56-4571AE573E8C}" srcId="{BFCCB662-82C8-47BE-A4E2-4ADE2D003E72}" destId="{81EE21BB-14BC-4A00-A8C3-BBA2E16BAB4C}" srcOrd="1" destOrd="0" parTransId="{6E17813C-7266-4DA3-8EA4-82240F0ED3A6}" sibTransId="{369DA7AE-1B7D-49CB-9763-CFE7F6248C9C}"/>
    <dgm:cxn modelId="{D5B2B89A-A2B0-4939-A9B2-B627A6A9133E}" type="presOf" srcId="{82C844B1-3724-4AD2-91DF-09AEE6DE42C2}" destId="{CC70D81F-FF0F-40B3-9DD2-1AB2B548F716}" srcOrd="0" destOrd="0" presId="urn:microsoft.com/office/officeart/2005/8/layout/hierarchy1"/>
    <dgm:cxn modelId="{E71708A6-01D9-4346-B346-2DB59C40B494}" type="presOf" srcId="{6E17813C-7266-4DA3-8EA4-82240F0ED3A6}" destId="{9C56A820-6B90-4063-9FDC-ACB25B165141}" srcOrd="0" destOrd="0" presId="urn:microsoft.com/office/officeart/2005/8/layout/hierarchy1"/>
    <dgm:cxn modelId="{C93BFBA6-A222-4A87-917C-938DF70AA16D}" srcId="{47B97E16-2910-4C5D-9F4F-9BD0625745A6}" destId="{3961B482-18F3-42B4-B3C3-181D2480DEA9}" srcOrd="0" destOrd="0" parTransId="{12718B55-0300-45CC-9FFC-A4E1D0FFCEFF}" sibTransId="{164CE98D-B487-49E3-A951-CB931BAB1441}"/>
    <dgm:cxn modelId="{70C141AE-0954-4419-8A76-0AD09B46D816}" type="presOf" srcId="{47B97E16-2910-4C5D-9F4F-9BD0625745A6}" destId="{E29E0FF7-49EB-4334-AB5F-F5460532A6C2}" srcOrd="0" destOrd="0" presId="urn:microsoft.com/office/officeart/2005/8/layout/hierarchy1"/>
    <dgm:cxn modelId="{1D55FFB4-486D-477F-930D-453D197E3E9E}" srcId="{10E3BAB1-86AD-42A8-9AEB-6F962D424673}" destId="{11420DBC-2ACD-4100-B5D5-7BDC19CBE1CF}" srcOrd="0" destOrd="0" parTransId="{E50B2DAE-AEA6-42E3-AFFE-8C765997D5AA}" sibTransId="{F92A19BC-C40D-4C68-913E-A41AE9E7E073}"/>
    <dgm:cxn modelId="{49729DBF-6CB1-4DB0-A78D-B4162B3FBC06}" type="presOf" srcId="{E50B2DAE-AEA6-42E3-AFFE-8C765997D5AA}" destId="{24A7CFFA-9330-441E-81F4-F8685D707A7B}" srcOrd="0" destOrd="0" presId="urn:microsoft.com/office/officeart/2005/8/layout/hierarchy1"/>
    <dgm:cxn modelId="{16ABC9C9-81BC-4566-AC32-AFEC10FDB2A8}" type="presOf" srcId="{E9733D8B-2930-4D3D-8E01-37F8C4AD5811}" destId="{8256F89C-72F3-4ABF-A390-F2CB32BFCAFC}" srcOrd="0" destOrd="0" presId="urn:microsoft.com/office/officeart/2005/8/layout/hierarchy1"/>
    <dgm:cxn modelId="{7894AFD2-1DCA-4152-A4EE-8867B005C17C}" type="presOf" srcId="{B81DB4AB-AE3E-4784-96E3-F62F262F32C6}" destId="{6CAA278B-F0D2-4CE4-B5AF-0271D0349E8B}" srcOrd="0" destOrd="0" presId="urn:microsoft.com/office/officeart/2005/8/layout/hierarchy1"/>
    <dgm:cxn modelId="{FF86FBDC-7869-4AB0-B418-BE36EA0F4890}" srcId="{3508A827-23EB-4F18-A48A-C8FA6B8F62FB}" destId="{10E3BAB1-86AD-42A8-9AEB-6F962D424673}" srcOrd="0" destOrd="0" parTransId="{1E1D5E5F-E864-456F-A1BA-87CF2EE2D47D}" sibTransId="{40275F4C-33BD-4EA0-82CB-4219B3FA5131}"/>
    <dgm:cxn modelId="{9D68A5EF-FD81-42E3-8B2F-8537405EBF5B}" type="presOf" srcId="{3961B482-18F3-42B4-B3C3-181D2480DEA9}" destId="{37711174-0991-4116-9EFA-DC729DA683A8}" srcOrd="0" destOrd="0" presId="urn:microsoft.com/office/officeart/2005/8/layout/hierarchy1"/>
    <dgm:cxn modelId="{6D16B1F7-962B-40FA-8E4D-C01928DA9013}" type="presOf" srcId="{EE907F7F-892E-47DC-8489-30F60DE2AA0E}" destId="{B76C4962-73DF-49C4-A40F-089ABDDD9FCD}" srcOrd="0" destOrd="0" presId="urn:microsoft.com/office/officeart/2005/8/layout/hierarchy1"/>
    <dgm:cxn modelId="{3D9C21F9-A03D-4B80-94AB-6C7E192793B2}" type="presOf" srcId="{87BC2B83-9C03-4DB1-B185-054C83B7E64F}" destId="{35716DC4-8F5A-43DF-AB61-6E968E8A4F86}" srcOrd="0" destOrd="0" presId="urn:microsoft.com/office/officeart/2005/8/layout/hierarchy1"/>
    <dgm:cxn modelId="{3AEBD7FD-C81F-4B65-A352-993F8B6090AF}" srcId="{3961B482-18F3-42B4-B3C3-181D2480DEA9}" destId="{BFCCB662-82C8-47BE-A4E2-4ADE2D003E72}" srcOrd="0" destOrd="0" parTransId="{23A5D5A0-8537-4AAC-B815-43D1999E9D84}" sibTransId="{F19F98A1-7D9A-4BC5-AF28-96DC95016801}"/>
    <dgm:cxn modelId="{83211B59-B122-41BC-91CA-9B3320A82BD9}" type="presParOf" srcId="{E29E0FF7-49EB-4334-AB5F-F5460532A6C2}" destId="{00B27652-59E0-41AE-B79E-03842D34B02F}" srcOrd="0" destOrd="0" presId="urn:microsoft.com/office/officeart/2005/8/layout/hierarchy1"/>
    <dgm:cxn modelId="{90C8918B-7A0B-4FF2-AD48-AFC1585BB52E}" type="presParOf" srcId="{00B27652-59E0-41AE-B79E-03842D34B02F}" destId="{CECD1FDE-E5A2-4318-BE6B-852CD8C1BADC}" srcOrd="0" destOrd="0" presId="urn:microsoft.com/office/officeart/2005/8/layout/hierarchy1"/>
    <dgm:cxn modelId="{218632CB-4372-4D3D-9BB6-BDED7CA7A823}" type="presParOf" srcId="{CECD1FDE-E5A2-4318-BE6B-852CD8C1BADC}" destId="{68FF5FD1-E7B1-4CC5-8581-8DE2B7359FBB}" srcOrd="0" destOrd="0" presId="urn:microsoft.com/office/officeart/2005/8/layout/hierarchy1"/>
    <dgm:cxn modelId="{E307AAF3-3790-4EB6-8DFE-AC5CA248D1EA}" type="presParOf" srcId="{CECD1FDE-E5A2-4318-BE6B-852CD8C1BADC}" destId="{37711174-0991-4116-9EFA-DC729DA683A8}" srcOrd="1" destOrd="0" presId="urn:microsoft.com/office/officeart/2005/8/layout/hierarchy1"/>
    <dgm:cxn modelId="{C497F610-7DC3-413D-941B-55E224421A47}" type="presParOf" srcId="{00B27652-59E0-41AE-B79E-03842D34B02F}" destId="{6BE9F12F-C850-4F20-B087-DC3FB6106F95}" srcOrd="1" destOrd="0" presId="urn:microsoft.com/office/officeart/2005/8/layout/hierarchy1"/>
    <dgm:cxn modelId="{AD7CCFFD-64DC-409E-8B74-3D7FFADD6565}" type="presParOf" srcId="{6BE9F12F-C850-4F20-B087-DC3FB6106F95}" destId="{855A1B9C-7710-4688-AEF0-A46EAD75B53C}" srcOrd="0" destOrd="0" presId="urn:microsoft.com/office/officeart/2005/8/layout/hierarchy1"/>
    <dgm:cxn modelId="{89754C90-082C-4439-AE87-2D060500710F}" type="presParOf" srcId="{6BE9F12F-C850-4F20-B087-DC3FB6106F95}" destId="{876C841C-8063-42EC-84EB-F528E94CAFE1}" srcOrd="1" destOrd="0" presId="urn:microsoft.com/office/officeart/2005/8/layout/hierarchy1"/>
    <dgm:cxn modelId="{B7EFFDBB-13C9-45A8-A605-EB0C25B22684}" type="presParOf" srcId="{876C841C-8063-42EC-84EB-F528E94CAFE1}" destId="{5E7397CD-98F2-4C3C-BC83-AFD50BEEA2C2}" srcOrd="0" destOrd="0" presId="urn:microsoft.com/office/officeart/2005/8/layout/hierarchy1"/>
    <dgm:cxn modelId="{8959696B-0320-4CA6-9B67-E67083381A90}" type="presParOf" srcId="{5E7397CD-98F2-4C3C-BC83-AFD50BEEA2C2}" destId="{3A2A1FD4-37DD-483C-9980-30B99620FAC5}" srcOrd="0" destOrd="0" presId="urn:microsoft.com/office/officeart/2005/8/layout/hierarchy1"/>
    <dgm:cxn modelId="{ADBCBEC9-37B6-4F86-BA21-6303019EB786}" type="presParOf" srcId="{5E7397CD-98F2-4C3C-BC83-AFD50BEEA2C2}" destId="{DBB41F20-8307-46C4-A107-2F261F1AE6C1}" srcOrd="1" destOrd="0" presId="urn:microsoft.com/office/officeart/2005/8/layout/hierarchy1"/>
    <dgm:cxn modelId="{C5221713-0525-403C-AB45-5CE5087767E2}" type="presParOf" srcId="{876C841C-8063-42EC-84EB-F528E94CAFE1}" destId="{36E289AF-3E6A-4E90-A2D0-A1C6E50D78F8}" srcOrd="1" destOrd="0" presId="urn:microsoft.com/office/officeart/2005/8/layout/hierarchy1"/>
    <dgm:cxn modelId="{8FE30484-ECE9-48AC-95DF-C6BB91886DC6}" type="presParOf" srcId="{36E289AF-3E6A-4E90-A2D0-A1C6E50D78F8}" destId="{243D30E3-8697-42AC-9CD0-1003E10B83A2}" srcOrd="0" destOrd="0" presId="urn:microsoft.com/office/officeart/2005/8/layout/hierarchy1"/>
    <dgm:cxn modelId="{0170C728-92D3-4D88-9E65-C19C31CEE1EE}" type="presParOf" srcId="{36E289AF-3E6A-4E90-A2D0-A1C6E50D78F8}" destId="{0FFFAB0E-D90B-418A-A9EB-BDFAF2DF8447}" srcOrd="1" destOrd="0" presId="urn:microsoft.com/office/officeart/2005/8/layout/hierarchy1"/>
    <dgm:cxn modelId="{D4FA4D56-4233-46F4-B6C1-F736965A9B9F}" type="presParOf" srcId="{0FFFAB0E-D90B-418A-A9EB-BDFAF2DF8447}" destId="{76629C0B-2FB4-44AD-9A62-2F5FABBE7D08}" srcOrd="0" destOrd="0" presId="urn:microsoft.com/office/officeart/2005/8/layout/hierarchy1"/>
    <dgm:cxn modelId="{D813CA60-6AE1-444F-A771-4218817412DA}" type="presParOf" srcId="{76629C0B-2FB4-44AD-9A62-2F5FABBE7D08}" destId="{67DCAF16-3046-4848-8334-296CBD7475C4}" srcOrd="0" destOrd="0" presId="urn:microsoft.com/office/officeart/2005/8/layout/hierarchy1"/>
    <dgm:cxn modelId="{F57BDCEC-3E5C-4232-8CB8-E2A58B961E37}" type="presParOf" srcId="{76629C0B-2FB4-44AD-9A62-2F5FABBE7D08}" destId="{5BAF90AB-DD9C-4779-9284-216FF288CCF4}" srcOrd="1" destOrd="0" presId="urn:microsoft.com/office/officeart/2005/8/layout/hierarchy1"/>
    <dgm:cxn modelId="{22CA1BB0-00B4-47C2-8E9E-A703D7F47400}" type="presParOf" srcId="{0FFFAB0E-D90B-418A-A9EB-BDFAF2DF8447}" destId="{130CA223-F424-4F39-8926-CD0F2E15BBB4}" srcOrd="1" destOrd="0" presId="urn:microsoft.com/office/officeart/2005/8/layout/hierarchy1"/>
    <dgm:cxn modelId="{C05157FB-1FF6-4D46-8071-DC10E99EA023}" type="presParOf" srcId="{130CA223-F424-4F39-8926-CD0F2E15BBB4}" destId="{767CD7CD-93AD-4DB6-9402-3176AE0A5135}" srcOrd="0" destOrd="0" presId="urn:microsoft.com/office/officeart/2005/8/layout/hierarchy1"/>
    <dgm:cxn modelId="{62472691-2C85-4C8E-A3B2-FF16C56EC37A}" type="presParOf" srcId="{130CA223-F424-4F39-8926-CD0F2E15BBB4}" destId="{B02F8140-DE44-472C-8BEC-C51F8E21FA56}" srcOrd="1" destOrd="0" presId="urn:microsoft.com/office/officeart/2005/8/layout/hierarchy1"/>
    <dgm:cxn modelId="{7FF7B449-B467-417D-9173-1DEF0E844F60}" type="presParOf" srcId="{B02F8140-DE44-472C-8BEC-C51F8E21FA56}" destId="{BDB9EA31-F022-4606-9284-FF5DBFF74566}" srcOrd="0" destOrd="0" presId="urn:microsoft.com/office/officeart/2005/8/layout/hierarchy1"/>
    <dgm:cxn modelId="{5047E583-8EC3-4371-BAD5-E017B725E8DE}" type="presParOf" srcId="{BDB9EA31-F022-4606-9284-FF5DBFF74566}" destId="{B0B7E0C6-7043-4FC0-A6F3-264AC5CBA8D9}" srcOrd="0" destOrd="0" presId="urn:microsoft.com/office/officeart/2005/8/layout/hierarchy1"/>
    <dgm:cxn modelId="{4511EFB4-4C11-40F4-8871-D39523A1EDF5}" type="presParOf" srcId="{BDB9EA31-F022-4606-9284-FF5DBFF74566}" destId="{10CF826D-1C81-4968-8057-CB0D3512F22E}" srcOrd="1" destOrd="0" presId="urn:microsoft.com/office/officeart/2005/8/layout/hierarchy1"/>
    <dgm:cxn modelId="{0B84ED60-AF33-48A4-BB22-190811B165B8}" type="presParOf" srcId="{B02F8140-DE44-472C-8BEC-C51F8E21FA56}" destId="{2F52C2BD-7C0E-4212-B7CC-7D02C32D3938}" srcOrd="1" destOrd="0" presId="urn:microsoft.com/office/officeart/2005/8/layout/hierarchy1"/>
    <dgm:cxn modelId="{2CFE1A68-2B67-4886-A942-4079444B5283}" type="presParOf" srcId="{36E289AF-3E6A-4E90-A2D0-A1C6E50D78F8}" destId="{9C56A820-6B90-4063-9FDC-ACB25B165141}" srcOrd="2" destOrd="0" presId="urn:microsoft.com/office/officeart/2005/8/layout/hierarchy1"/>
    <dgm:cxn modelId="{44808058-B71F-4E5F-A155-44CF0F27B651}" type="presParOf" srcId="{36E289AF-3E6A-4E90-A2D0-A1C6E50D78F8}" destId="{00E213EF-5496-41E6-B81A-D4B16983B9BD}" srcOrd="3" destOrd="0" presId="urn:microsoft.com/office/officeart/2005/8/layout/hierarchy1"/>
    <dgm:cxn modelId="{DA8B2907-766F-410A-8509-7D44D8D2997D}" type="presParOf" srcId="{00E213EF-5496-41E6-B81A-D4B16983B9BD}" destId="{A5988401-87CA-4F88-BF3E-8DC15DFE109D}" srcOrd="0" destOrd="0" presId="urn:microsoft.com/office/officeart/2005/8/layout/hierarchy1"/>
    <dgm:cxn modelId="{8F394577-EFCC-45E0-8880-43574DB44A41}" type="presParOf" srcId="{A5988401-87CA-4F88-BF3E-8DC15DFE109D}" destId="{041E2AA6-AB20-4CFE-ABAA-A58FA40A3BE4}" srcOrd="0" destOrd="0" presId="urn:microsoft.com/office/officeart/2005/8/layout/hierarchy1"/>
    <dgm:cxn modelId="{0E229996-E6AF-45A3-A8F9-41D24A4D3D4F}" type="presParOf" srcId="{A5988401-87CA-4F88-BF3E-8DC15DFE109D}" destId="{EEB6A0D2-A03C-4E0B-9CCD-47C91A4CB198}" srcOrd="1" destOrd="0" presId="urn:microsoft.com/office/officeart/2005/8/layout/hierarchy1"/>
    <dgm:cxn modelId="{64AEFBC3-85A1-4EDE-8FC2-9AD05C9810D1}" type="presParOf" srcId="{00E213EF-5496-41E6-B81A-D4B16983B9BD}" destId="{8FCD85C6-1CAF-4740-A760-1D76924C45F1}" srcOrd="1" destOrd="0" presId="urn:microsoft.com/office/officeart/2005/8/layout/hierarchy1"/>
    <dgm:cxn modelId="{826CF299-BCFC-4AB8-B6AC-FA236C9C9030}" type="presParOf" srcId="{6BE9F12F-C850-4F20-B087-DC3FB6106F95}" destId="{CC70D81F-FF0F-40B3-9DD2-1AB2B548F716}" srcOrd="2" destOrd="0" presId="urn:microsoft.com/office/officeart/2005/8/layout/hierarchy1"/>
    <dgm:cxn modelId="{A87E389E-7AF1-41D3-8706-87302BBD22D5}" type="presParOf" srcId="{6BE9F12F-C850-4F20-B087-DC3FB6106F95}" destId="{5010A49A-E58D-4CF5-BE17-2F16A11931AD}" srcOrd="3" destOrd="0" presId="urn:microsoft.com/office/officeart/2005/8/layout/hierarchy1"/>
    <dgm:cxn modelId="{E62DB569-5C06-4937-814C-CE780973692B}" type="presParOf" srcId="{5010A49A-E58D-4CF5-BE17-2F16A11931AD}" destId="{CF3C795F-B060-479F-ACDE-53E5C698278D}" srcOrd="0" destOrd="0" presId="urn:microsoft.com/office/officeart/2005/8/layout/hierarchy1"/>
    <dgm:cxn modelId="{8991F6D1-3E23-40BE-ADF8-CD4D9361E2BF}" type="presParOf" srcId="{CF3C795F-B060-479F-ACDE-53E5C698278D}" destId="{541CF666-3346-4155-AD06-CD8A44CCABAE}" srcOrd="0" destOrd="0" presId="urn:microsoft.com/office/officeart/2005/8/layout/hierarchy1"/>
    <dgm:cxn modelId="{22042668-51BC-4439-A96F-72A1A0CC8B30}" type="presParOf" srcId="{CF3C795F-B060-479F-ACDE-53E5C698278D}" destId="{EE5264C7-DD49-419D-BCBD-1C2E5812ADC3}" srcOrd="1" destOrd="0" presId="urn:microsoft.com/office/officeart/2005/8/layout/hierarchy1"/>
    <dgm:cxn modelId="{57A48248-48BF-4842-B3F1-F3EBDB9E95B9}" type="presParOf" srcId="{5010A49A-E58D-4CF5-BE17-2F16A11931AD}" destId="{2EDD5B1C-F306-4E11-9447-5A0D203B7C43}" srcOrd="1" destOrd="0" presId="urn:microsoft.com/office/officeart/2005/8/layout/hierarchy1"/>
    <dgm:cxn modelId="{D0FABE64-743D-4669-ACE4-657E2D4B34EE}" type="presParOf" srcId="{2EDD5B1C-F306-4E11-9447-5A0D203B7C43}" destId="{35716DC4-8F5A-43DF-AB61-6E968E8A4F86}" srcOrd="0" destOrd="0" presId="urn:microsoft.com/office/officeart/2005/8/layout/hierarchy1"/>
    <dgm:cxn modelId="{6F40570B-9351-449F-AED7-0E46A1F1C014}" type="presParOf" srcId="{2EDD5B1C-F306-4E11-9447-5A0D203B7C43}" destId="{134677EA-AC7F-428B-9233-9B0FAA488671}" srcOrd="1" destOrd="0" presId="urn:microsoft.com/office/officeart/2005/8/layout/hierarchy1"/>
    <dgm:cxn modelId="{6B49FAD3-9F4C-44FD-9E57-4834F57D14E4}" type="presParOf" srcId="{134677EA-AC7F-428B-9233-9B0FAA488671}" destId="{64F049FD-33E9-4703-96BE-5C0100F4581B}" srcOrd="0" destOrd="0" presId="urn:microsoft.com/office/officeart/2005/8/layout/hierarchy1"/>
    <dgm:cxn modelId="{E0D79C96-2EE0-42F3-A2BD-78AE73C14E82}" type="presParOf" srcId="{64F049FD-33E9-4703-96BE-5C0100F4581B}" destId="{E7F65C4F-306A-4394-B528-B6D79006A472}" srcOrd="0" destOrd="0" presId="urn:microsoft.com/office/officeart/2005/8/layout/hierarchy1"/>
    <dgm:cxn modelId="{6939A893-13F5-4195-A591-09E6A20A2A55}" type="presParOf" srcId="{64F049FD-33E9-4703-96BE-5C0100F4581B}" destId="{6CAA278B-F0D2-4CE4-B5AF-0271D0349E8B}" srcOrd="1" destOrd="0" presId="urn:microsoft.com/office/officeart/2005/8/layout/hierarchy1"/>
    <dgm:cxn modelId="{F66935E7-3499-43FF-9A45-85B1976BA7EA}" type="presParOf" srcId="{134677EA-AC7F-428B-9233-9B0FAA488671}" destId="{1F7616E0-50C0-4D8B-890A-4D069353AB6F}" srcOrd="1" destOrd="0" presId="urn:microsoft.com/office/officeart/2005/8/layout/hierarchy1"/>
    <dgm:cxn modelId="{F5640F2B-C59E-4E9D-90FA-C78CC314A265}" type="presParOf" srcId="{1F7616E0-50C0-4D8B-890A-4D069353AB6F}" destId="{8256F89C-72F3-4ABF-A390-F2CB32BFCAFC}" srcOrd="0" destOrd="0" presId="urn:microsoft.com/office/officeart/2005/8/layout/hierarchy1"/>
    <dgm:cxn modelId="{04D082A0-B632-438C-823D-65FE3A62F262}" type="presParOf" srcId="{1F7616E0-50C0-4D8B-890A-4D069353AB6F}" destId="{51A62159-07BC-492F-B5E3-55AFBA77C9A1}" srcOrd="1" destOrd="0" presId="urn:microsoft.com/office/officeart/2005/8/layout/hierarchy1"/>
    <dgm:cxn modelId="{FC03AB90-C7F2-4A26-94B3-A3A7A153E93A}" type="presParOf" srcId="{51A62159-07BC-492F-B5E3-55AFBA77C9A1}" destId="{7073967A-39FE-46D5-9974-17E4B5A02546}" srcOrd="0" destOrd="0" presId="urn:microsoft.com/office/officeart/2005/8/layout/hierarchy1"/>
    <dgm:cxn modelId="{3F43D5B9-F762-4B4A-AA60-A79E92E46E2E}" type="presParOf" srcId="{7073967A-39FE-46D5-9974-17E4B5A02546}" destId="{F1474F9C-F707-4C1C-92F3-633B9A26673B}" srcOrd="0" destOrd="0" presId="urn:microsoft.com/office/officeart/2005/8/layout/hierarchy1"/>
    <dgm:cxn modelId="{06482552-654E-44C5-BBA0-751D2E43DF3E}" type="presParOf" srcId="{7073967A-39FE-46D5-9974-17E4B5A02546}" destId="{B76C4962-73DF-49C4-A40F-089ABDDD9FCD}" srcOrd="1" destOrd="0" presId="urn:microsoft.com/office/officeart/2005/8/layout/hierarchy1"/>
    <dgm:cxn modelId="{729D8CD7-9DBB-400F-AB57-0B7C51610D5A}" type="presParOf" srcId="{51A62159-07BC-492F-B5E3-55AFBA77C9A1}" destId="{6FF23739-B8FB-43BF-8F77-D1166CA1AAA3}" srcOrd="1" destOrd="0" presId="urn:microsoft.com/office/officeart/2005/8/layout/hierarchy1"/>
    <dgm:cxn modelId="{FE5E55FC-4D38-4903-AAD4-194F3A236A99}" type="presParOf" srcId="{6BE9F12F-C850-4F20-B087-DC3FB6106F95}" destId="{341EBB5D-ED5A-479B-B85A-F5F69BAD0894}" srcOrd="4" destOrd="0" presId="urn:microsoft.com/office/officeart/2005/8/layout/hierarchy1"/>
    <dgm:cxn modelId="{DF0B0E9B-7440-408A-9346-157033D76A15}" type="presParOf" srcId="{6BE9F12F-C850-4F20-B087-DC3FB6106F95}" destId="{4E0BA172-663A-4E59-A3F3-22E4DCDBE8FF}" srcOrd="5" destOrd="0" presId="urn:microsoft.com/office/officeart/2005/8/layout/hierarchy1"/>
    <dgm:cxn modelId="{089697E1-D6A7-40B7-8DCD-E25A2DD9C669}" type="presParOf" srcId="{4E0BA172-663A-4E59-A3F3-22E4DCDBE8FF}" destId="{FB06C6C9-5979-482A-A90C-A0899D0FD205}" srcOrd="0" destOrd="0" presId="urn:microsoft.com/office/officeart/2005/8/layout/hierarchy1"/>
    <dgm:cxn modelId="{AE2DBA15-C5ED-43C3-90AE-1A75A6B44717}" type="presParOf" srcId="{FB06C6C9-5979-482A-A90C-A0899D0FD205}" destId="{D87EE8E1-827E-4330-BB66-14435A87D92B}" srcOrd="0" destOrd="0" presId="urn:microsoft.com/office/officeart/2005/8/layout/hierarchy1"/>
    <dgm:cxn modelId="{251B2856-EEE7-4DCE-A192-1DE5705CC71C}" type="presParOf" srcId="{FB06C6C9-5979-482A-A90C-A0899D0FD205}" destId="{0F324207-23CE-4A3B-9256-E5CDD3044395}" srcOrd="1" destOrd="0" presId="urn:microsoft.com/office/officeart/2005/8/layout/hierarchy1"/>
    <dgm:cxn modelId="{9B290409-2F02-49BE-B11D-DCED04DB069F}" type="presParOf" srcId="{4E0BA172-663A-4E59-A3F3-22E4DCDBE8FF}" destId="{0CFD358A-9F47-4F1F-85BA-717E58A1757E}" srcOrd="1" destOrd="0" presId="urn:microsoft.com/office/officeart/2005/8/layout/hierarchy1"/>
    <dgm:cxn modelId="{C3F34B40-A417-45C3-B906-E0A6C6E7479B}" type="presParOf" srcId="{0CFD358A-9F47-4F1F-85BA-717E58A1757E}" destId="{00D93441-8C20-4FC0-8EFF-FFD1E7687E94}" srcOrd="0" destOrd="0" presId="urn:microsoft.com/office/officeart/2005/8/layout/hierarchy1"/>
    <dgm:cxn modelId="{C0FB8DF8-CDBB-4073-87AD-25CEE4E08AE5}" type="presParOf" srcId="{0CFD358A-9F47-4F1F-85BA-717E58A1757E}" destId="{D16A76B0-8C25-44AB-8BFA-2FDB6FFAD259}" srcOrd="1" destOrd="0" presId="urn:microsoft.com/office/officeart/2005/8/layout/hierarchy1"/>
    <dgm:cxn modelId="{1A5070DA-8DD9-4885-92EB-CD5321BC769B}" type="presParOf" srcId="{D16A76B0-8C25-44AB-8BFA-2FDB6FFAD259}" destId="{0B4BF110-C0B5-4750-8A45-31D9D1C526DD}" srcOrd="0" destOrd="0" presId="urn:microsoft.com/office/officeart/2005/8/layout/hierarchy1"/>
    <dgm:cxn modelId="{17D7C58D-60D2-4249-ABBF-9BEE9F68BF05}" type="presParOf" srcId="{0B4BF110-C0B5-4750-8A45-31D9D1C526DD}" destId="{EEE852B1-9663-419B-AE67-898DE74BE452}" srcOrd="0" destOrd="0" presId="urn:microsoft.com/office/officeart/2005/8/layout/hierarchy1"/>
    <dgm:cxn modelId="{22983F00-B309-4880-8C5D-B5FF158DED58}" type="presParOf" srcId="{0B4BF110-C0B5-4750-8A45-31D9D1C526DD}" destId="{8E3247B3-EEAA-4DF1-9FF9-8B7859F15F59}" srcOrd="1" destOrd="0" presId="urn:microsoft.com/office/officeart/2005/8/layout/hierarchy1"/>
    <dgm:cxn modelId="{888FE090-5936-4E9C-A7EC-98CFCA08955A}" type="presParOf" srcId="{D16A76B0-8C25-44AB-8BFA-2FDB6FFAD259}" destId="{42FF6B16-B6ED-4738-979E-D9C0FAC57628}" srcOrd="1" destOrd="0" presId="urn:microsoft.com/office/officeart/2005/8/layout/hierarchy1"/>
    <dgm:cxn modelId="{4F7C0C1B-0737-42EA-9757-59E6453336BA}" type="presParOf" srcId="{42FF6B16-B6ED-4738-979E-D9C0FAC57628}" destId="{24A7CFFA-9330-441E-81F4-F8685D707A7B}" srcOrd="0" destOrd="0" presId="urn:microsoft.com/office/officeart/2005/8/layout/hierarchy1"/>
    <dgm:cxn modelId="{EA84E7C0-5754-46F8-9620-5D8BCB2DCF1F}" type="presParOf" srcId="{42FF6B16-B6ED-4738-979E-D9C0FAC57628}" destId="{F7D6A2C2-3186-47FA-8360-51EE272B1BAA}" srcOrd="1" destOrd="0" presId="urn:microsoft.com/office/officeart/2005/8/layout/hierarchy1"/>
    <dgm:cxn modelId="{E686FC93-2E39-4F80-B41A-8A8F1F1A0CB5}" type="presParOf" srcId="{F7D6A2C2-3186-47FA-8360-51EE272B1BAA}" destId="{73926B9E-9775-420F-BFC2-95FB3A384906}" srcOrd="0" destOrd="0" presId="urn:microsoft.com/office/officeart/2005/8/layout/hierarchy1"/>
    <dgm:cxn modelId="{DE7406DA-471D-4BCE-8F73-E2E7540CF712}" type="presParOf" srcId="{73926B9E-9775-420F-BFC2-95FB3A384906}" destId="{2CE0FD58-FFC0-4D14-851F-FBE6A62C43AF}" srcOrd="0" destOrd="0" presId="urn:microsoft.com/office/officeart/2005/8/layout/hierarchy1"/>
    <dgm:cxn modelId="{ABE5DBD1-4B38-4801-B282-B4D205896C5C}" type="presParOf" srcId="{73926B9E-9775-420F-BFC2-95FB3A384906}" destId="{2561BCEB-C208-420B-8C22-A18B6C46D574}" srcOrd="1" destOrd="0" presId="urn:microsoft.com/office/officeart/2005/8/layout/hierarchy1"/>
    <dgm:cxn modelId="{A3DE7CE9-2A3A-484E-9E32-51DA36BB79CD}" type="presParOf" srcId="{F7D6A2C2-3186-47FA-8360-51EE272B1BAA}" destId="{19F82A90-6691-4F43-AE5B-7D7FD231170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6F02762-8200-4AAF-B839-3D36EEC49BA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0830092-A4F4-4956-AD56-8167E813C03B}">
      <dgm:prSet phldrT="[Text]"/>
      <dgm:spPr/>
      <dgm:t>
        <a:bodyPr/>
        <a:lstStyle/>
        <a:p>
          <a:pPr rtl="1"/>
          <a:r>
            <a:rPr lang="he-IL" dirty="0" err="1"/>
            <a:t>מיגו</a:t>
          </a:r>
          <a:endParaRPr lang="he-IL" dirty="0"/>
        </a:p>
      </dgm:t>
    </dgm:pt>
    <dgm:pt modelId="{1451AC99-1971-47CA-AD13-E09A4C182B08}" type="parTrans" cxnId="{C19A7286-78F7-49C5-B15B-FF3FFBF59C01}">
      <dgm:prSet/>
      <dgm:spPr/>
      <dgm:t>
        <a:bodyPr/>
        <a:lstStyle/>
        <a:p>
          <a:pPr rtl="1"/>
          <a:endParaRPr lang="he-IL"/>
        </a:p>
      </dgm:t>
    </dgm:pt>
    <dgm:pt modelId="{92D5C2E9-2435-4D5E-BF03-8CE6845C0CC5}" type="sibTrans" cxnId="{C19A7286-78F7-49C5-B15B-FF3FFBF59C01}">
      <dgm:prSet/>
      <dgm:spPr/>
      <dgm:t>
        <a:bodyPr/>
        <a:lstStyle/>
        <a:p>
          <a:pPr rtl="1"/>
          <a:endParaRPr lang="he-IL"/>
        </a:p>
      </dgm:t>
    </dgm:pt>
    <dgm:pt modelId="{18105EF6-C5C9-42D1-9A49-1CC140829286}">
      <dgm:prSet phldrT="[Text]"/>
      <dgm:spPr/>
      <dgm:t>
        <a:bodyPr/>
        <a:lstStyle/>
        <a:p>
          <a:pPr rtl="1"/>
          <a:r>
            <a:rPr lang="he-IL" dirty="0"/>
            <a:t>תוס\</a:t>
          </a:r>
          <a:r>
            <a:rPr lang="he-IL" dirty="0" err="1"/>
            <a:t>ריב"ם</a:t>
          </a:r>
          <a:r>
            <a:rPr lang="he-IL" dirty="0"/>
            <a:t>- </a:t>
          </a:r>
          <a:r>
            <a:rPr lang="he-IL" b="1" dirty="0"/>
            <a:t>נאמנות הגברה</a:t>
          </a:r>
        </a:p>
      </dgm:t>
    </dgm:pt>
    <dgm:pt modelId="{9CFEE023-7383-427F-B6A5-6861E9B0E527}" type="parTrans" cxnId="{3916A423-6521-455B-8FD3-FDC5A662B753}">
      <dgm:prSet/>
      <dgm:spPr/>
      <dgm:t>
        <a:bodyPr/>
        <a:lstStyle/>
        <a:p>
          <a:pPr rtl="1"/>
          <a:endParaRPr lang="he-IL"/>
        </a:p>
      </dgm:t>
    </dgm:pt>
    <dgm:pt modelId="{E05F1354-7241-44E9-AE67-30F5DCBBEA1B}" type="sibTrans" cxnId="{3916A423-6521-455B-8FD3-FDC5A662B753}">
      <dgm:prSet/>
      <dgm:spPr/>
      <dgm:t>
        <a:bodyPr/>
        <a:lstStyle/>
        <a:p>
          <a:pPr rtl="1"/>
          <a:endParaRPr lang="he-IL"/>
        </a:p>
      </dgm:t>
    </dgm:pt>
    <dgm:pt modelId="{6FCC174F-30D7-40B8-A058-B15F30BF6BDC}">
      <dgm:prSet phldrT="[Text]"/>
      <dgm:spPr/>
      <dgm:t>
        <a:bodyPr/>
        <a:lstStyle/>
        <a:p>
          <a:pPr rtl="1"/>
          <a:r>
            <a:rPr lang="he-IL" dirty="0"/>
            <a:t>מגו חצי שלי- הוי </a:t>
          </a:r>
          <a:r>
            <a:rPr lang="he-IL" dirty="0" err="1"/>
            <a:t>מיגו</a:t>
          </a:r>
          <a:r>
            <a:rPr lang="he-IL" dirty="0"/>
            <a:t>, אין אומרים </a:t>
          </a:r>
          <a:r>
            <a:rPr lang="he-IL" dirty="0" err="1"/>
            <a:t>מיגו</a:t>
          </a:r>
          <a:r>
            <a:rPr lang="he-IL" dirty="0"/>
            <a:t> להוציא</a:t>
          </a:r>
        </a:p>
      </dgm:t>
    </dgm:pt>
    <dgm:pt modelId="{5A096B57-F91D-4AC7-8D8F-4173D4AAEF02}" type="parTrans" cxnId="{69290E7F-7475-4F32-8556-582A832110F6}">
      <dgm:prSet/>
      <dgm:spPr/>
      <dgm:t>
        <a:bodyPr/>
        <a:lstStyle/>
        <a:p>
          <a:pPr rtl="1"/>
          <a:endParaRPr lang="he-IL"/>
        </a:p>
      </dgm:t>
    </dgm:pt>
    <dgm:pt modelId="{CC4CEC4C-D54F-4216-9E4F-DEEE1DCA39C1}" type="sibTrans" cxnId="{69290E7F-7475-4F32-8556-582A832110F6}">
      <dgm:prSet/>
      <dgm:spPr/>
      <dgm:t>
        <a:bodyPr/>
        <a:lstStyle/>
        <a:p>
          <a:pPr rtl="1"/>
          <a:endParaRPr lang="he-IL"/>
        </a:p>
      </dgm:t>
    </dgm:pt>
    <dgm:pt modelId="{107E6890-081C-4311-B29F-FED225FE86CF}">
      <dgm:prSet phldrT="[Text]"/>
      <dgm:spPr/>
      <dgm:t>
        <a:bodyPr/>
        <a:lstStyle/>
        <a:p>
          <a:pPr rtl="1"/>
          <a:r>
            <a:rPr lang="he-IL" dirty="0"/>
            <a:t>תוס </a:t>
          </a:r>
          <a:r>
            <a:rPr lang="he-IL" dirty="0" err="1"/>
            <a:t>רא"ש</a:t>
          </a:r>
          <a:r>
            <a:rPr lang="he-IL" dirty="0"/>
            <a:t>- מחזק </a:t>
          </a:r>
          <a:r>
            <a:rPr lang="he-IL" b="1" dirty="0"/>
            <a:t>קשר לחפצה</a:t>
          </a:r>
        </a:p>
      </dgm:t>
    </dgm:pt>
    <dgm:pt modelId="{097A809F-94DF-45CC-9C5C-300E1BAC7220}" type="parTrans" cxnId="{D06DF862-3369-4045-823D-6E9C211FBD33}">
      <dgm:prSet/>
      <dgm:spPr/>
      <dgm:t>
        <a:bodyPr/>
        <a:lstStyle/>
        <a:p>
          <a:pPr rtl="1"/>
          <a:endParaRPr lang="he-IL"/>
        </a:p>
      </dgm:t>
    </dgm:pt>
    <dgm:pt modelId="{4692A14D-3872-45D9-B333-4C94115B87FE}" type="sibTrans" cxnId="{D06DF862-3369-4045-823D-6E9C211FBD33}">
      <dgm:prSet/>
      <dgm:spPr/>
      <dgm:t>
        <a:bodyPr/>
        <a:lstStyle/>
        <a:p>
          <a:pPr rtl="1"/>
          <a:endParaRPr lang="he-IL"/>
        </a:p>
      </dgm:t>
    </dgm:pt>
    <dgm:pt modelId="{14B7DE2C-4675-43D1-85C7-E6DA4243AD84}">
      <dgm:prSet phldrT="[Text]"/>
      <dgm:spPr/>
      <dgm:t>
        <a:bodyPr/>
        <a:lstStyle/>
        <a:p>
          <a:pPr rtl="1"/>
          <a:r>
            <a:rPr lang="he-IL" dirty="0"/>
            <a:t>יישומו היא לפי חשבון </a:t>
          </a:r>
          <a:r>
            <a:rPr lang="he-IL" dirty="0" err="1"/>
            <a:t>לתביאה</a:t>
          </a:r>
          <a:endParaRPr lang="he-IL" dirty="0"/>
        </a:p>
      </dgm:t>
    </dgm:pt>
    <dgm:pt modelId="{10D5F833-C842-427D-8185-D9D556ADE6A1}" type="parTrans" cxnId="{6FC60472-8158-4E58-9DB6-C71153C59731}">
      <dgm:prSet/>
      <dgm:spPr/>
      <dgm:t>
        <a:bodyPr/>
        <a:lstStyle/>
        <a:p>
          <a:pPr rtl="1"/>
          <a:endParaRPr lang="he-IL"/>
        </a:p>
      </dgm:t>
    </dgm:pt>
    <dgm:pt modelId="{1BE7F64D-ECDE-4D1E-AF7D-CD594F4B3959}" type="sibTrans" cxnId="{6FC60472-8158-4E58-9DB6-C71153C59731}">
      <dgm:prSet/>
      <dgm:spPr/>
      <dgm:t>
        <a:bodyPr/>
        <a:lstStyle/>
        <a:p>
          <a:pPr rtl="1"/>
          <a:endParaRPr lang="he-IL"/>
        </a:p>
      </dgm:t>
    </dgm:pt>
    <dgm:pt modelId="{54773805-4679-4976-A9F4-4EC13DAD5363}">
      <dgm:prSet phldrT="[Text]"/>
      <dgm:spPr/>
      <dgm:t>
        <a:bodyPr/>
        <a:lstStyle/>
        <a:p>
          <a:pPr rtl="1"/>
          <a:r>
            <a:rPr lang="he-IL" dirty="0"/>
            <a:t>רשב"א- </a:t>
          </a:r>
          <a:r>
            <a:rPr lang="he-IL" dirty="0" err="1"/>
            <a:t>מיגו</a:t>
          </a:r>
          <a:r>
            <a:rPr lang="he-IL" dirty="0"/>
            <a:t> מחזק </a:t>
          </a:r>
          <a:r>
            <a:rPr lang="he-IL" b="1" dirty="0"/>
            <a:t>הטענה</a:t>
          </a:r>
          <a:r>
            <a:rPr lang="he-IL" dirty="0"/>
            <a:t>, ולא התביאה</a:t>
          </a:r>
        </a:p>
      </dgm:t>
    </dgm:pt>
    <dgm:pt modelId="{32BA7CAB-EAFB-480D-9597-650EFA71B36B}" type="parTrans" cxnId="{55E5B63F-2CA6-45A2-8C4D-6D947268173B}">
      <dgm:prSet/>
      <dgm:spPr/>
      <dgm:t>
        <a:bodyPr/>
        <a:lstStyle/>
        <a:p>
          <a:pPr rtl="1"/>
          <a:endParaRPr lang="he-IL"/>
        </a:p>
      </dgm:t>
    </dgm:pt>
    <dgm:pt modelId="{756A6E37-1893-416A-9BBC-C4417C472E68}" type="sibTrans" cxnId="{55E5B63F-2CA6-45A2-8C4D-6D947268173B}">
      <dgm:prSet/>
      <dgm:spPr/>
      <dgm:t>
        <a:bodyPr/>
        <a:lstStyle/>
        <a:p>
          <a:pPr rtl="1"/>
          <a:endParaRPr lang="he-IL"/>
        </a:p>
      </dgm:t>
    </dgm:pt>
    <dgm:pt modelId="{2797D0D5-6662-400F-AA10-A98830159BFB}">
      <dgm:prSet phldrT="[Text]"/>
      <dgm:spPr/>
      <dgm:t>
        <a:bodyPr/>
        <a:lstStyle/>
        <a:p>
          <a:pPr rtl="1"/>
          <a:r>
            <a:rPr lang="he-IL" dirty="0"/>
            <a:t>אין </a:t>
          </a:r>
          <a:r>
            <a:rPr lang="he-IL" dirty="0" err="1"/>
            <a:t>מיגו</a:t>
          </a:r>
          <a:r>
            <a:rPr lang="he-IL" dirty="0"/>
            <a:t> שהיה לו אפשרות לתבואה ממון אחר, רק שהיה לו טענה ברורה יותר</a:t>
          </a:r>
        </a:p>
      </dgm:t>
    </dgm:pt>
    <dgm:pt modelId="{DBAB1973-F351-45C7-AAA7-A1B169C35F8F}" type="parTrans" cxnId="{1FD94A9D-5A59-4A3A-8B07-E1B04A6FC80D}">
      <dgm:prSet/>
      <dgm:spPr/>
      <dgm:t>
        <a:bodyPr/>
        <a:lstStyle/>
        <a:p>
          <a:pPr rtl="1"/>
          <a:endParaRPr lang="he-IL"/>
        </a:p>
      </dgm:t>
    </dgm:pt>
    <dgm:pt modelId="{11BE2F0A-FA25-48C0-AE1B-652DF0405F50}" type="sibTrans" cxnId="{1FD94A9D-5A59-4A3A-8B07-E1B04A6FC80D}">
      <dgm:prSet/>
      <dgm:spPr/>
      <dgm:t>
        <a:bodyPr/>
        <a:lstStyle/>
        <a:p>
          <a:pPr rtl="1"/>
          <a:endParaRPr lang="he-IL"/>
        </a:p>
      </dgm:t>
    </dgm:pt>
    <dgm:pt modelId="{2E4A1D19-5BAF-4D1A-BC61-FA6EA397A6F0}">
      <dgm:prSet phldrT="[Text]"/>
      <dgm:spPr/>
      <dgm:t>
        <a:bodyPr/>
        <a:lstStyle/>
        <a:p>
          <a:pPr rtl="1"/>
          <a:r>
            <a:rPr lang="he-IL" dirty="0"/>
            <a:t>אין אומרים </a:t>
          </a:r>
          <a:r>
            <a:rPr lang="he-IL" dirty="0" err="1"/>
            <a:t>מיגו</a:t>
          </a:r>
          <a:r>
            <a:rPr lang="he-IL" dirty="0"/>
            <a:t> ממון לממון (לחפצה אחרת)</a:t>
          </a:r>
        </a:p>
      </dgm:t>
    </dgm:pt>
    <dgm:pt modelId="{BE7FD10E-EB66-4733-9375-1284DD8FB989}" type="parTrans" cxnId="{77E2B7AF-8D5D-4726-900F-54FE40BBEEDC}">
      <dgm:prSet/>
      <dgm:spPr/>
      <dgm:t>
        <a:bodyPr/>
        <a:lstStyle/>
        <a:p>
          <a:pPr rtl="1"/>
          <a:endParaRPr lang="he-IL"/>
        </a:p>
      </dgm:t>
    </dgm:pt>
    <dgm:pt modelId="{FF9BE869-66B4-40F0-89E2-D8431001A98E}" type="sibTrans" cxnId="{77E2B7AF-8D5D-4726-900F-54FE40BBEEDC}">
      <dgm:prSet/>
      <dgm:spPr/>
      <dgm:t>
        <a:bodyPr/>
        <a:lstStyle/>
        <a:p>
          <a:pPr rtl="1"/>
          <a:endParaRPr lang="he-IL"/>
        </a:p>
      </dgm:t>
    </dgm:pt>
    <dgm:pt modelId="{4EDE6B20-6084-4884-9C62-E17E0567EC46}">
      <dgm:prSet phldrT="[Text]"/>
      <dgm:spPr/>
      <dgm:t>
        <a:bodyPr/>
        <a:lstStyle/>
        <a:p>
          <a:pPr rtl="1"/>
          <a:r>
            <a:rPr lang="he-IL"/>
            <a:t>רמב"ן- </a:t>
          </a:r>
          <a:r>
            <a:rPr lang="he-IL" dirty="0"/>
            <a:t>רמת </a:t>
          </a:r>
          <a:r>
            <a:rPr lang="he-IL" b="1" dirty="0"/>
            <a:t>כוח </a:t>
          </a:r>
          <a:r>
            <a:rPr lang="he-IL" b="1" dirty="0" err="1"/>
            <a:t>בב"ד</a:t>
          </a:r>
          <a:endParaRPr lang="he-IL" b="1" dirty="0"/>
        </a:p>
      </dgm:t>
    </dgm:pt>
    <dgm:pt modelId="{D926C331-F5F9-41A6-824A-7167B604F684}" type="parTrans" cxnId="{44E13C3E-B63F-4626-A637-7F3D132B244E}">
      <dgm:prSet/>
      <dgm:spPr/>
      <dgm:t>
        <a:bodyPr/>
        <a:lstStyle/>
        <a:p>
          <a:pPr rtl="1"/>
          <a:endParaRPr lang="he-IL"/>
        </a:p>
      </dgm:t>
    </dgm:pt>
    <dgm:pt modelId="{C6551EE3-3D1F-4BD1-BB91-F63133BAA333}" type="sibTrans" cxnId="{44E13C3E-B63F-4626-A637-7F3D132B244E}">
      <dgm:prSet/>
      <dgm:spPr/>
      <dgm:t>
        <a:bodyPr/>
        <a:lstStyle/>
        <a:p>
          <a:pPr rtl="1"/>
          <a:endParaRPr lang="he-IL"/>
        </a:p>
      </dgm:t>
    </dgm:pt>
    <dgm:pt modelId="{D3347508-70B1-4D18-A242-1A5DF365ACA9}" type="pres">
      <dgm:prSet presAssocID="{56F02762-8200-4AAF-B839-3D36EEC49BAD}" presName="hierChild1" presStyleCnt="0">
        <dgm:presLayoutVars>
          <dgm:chPref val="1"/>
          <dgm:dir/>
          <dgm:animOne val="branch"/>
          <dgm:animLvl val="lvl"/>
          <dgm:resizeHandles/>
        </dgm:presLayoutVars>
      </dgm:prSet>
      <dgm:spPr/>
    </dgm:pt>
    <dgm:pt modelId="{78750E5B-1F7B-4E70-853C-33EAF76C2973}" type="pres">
      <dgm:prSet presAssocID="{20830092-A4F4-4956-AD56-8167E813C03B}" presName="hierRoot1" presStyleCnt="0"/>
      <dgm:spPr/>
    </dgm:pt>
    <dgm:pt modelId="{958521D4-5138-4E2E-BEF0-0766D18F0739}" type="pres">
      <dgm:prSet presAssocID="{20830092-A4F4-4956-AD56-8167E813C03B}" presName="composite" presStyleCnt="0"/>
      <dgm:spPr/>
    </dgm:pt>
    <dgm:pt modelId="{20A074CB-9F85-4E3A-A922-0BB5CB0CA066}" type="pres">
      <dgm:prSet presAssocID="{20830092-A4F4-4956-AD56-8167E813C03B}" presName="background" presStyleLbl="node0" presStyleIdx="0" presStyleCnt="1"/>
      <dgm:spPr/>
    </dgm:pt>
    <dgm:pt modelId="{8E3E5412-D95C-47B4-AEBA-24652505783C}" type="pres">
      <dgm:prSet presAssocID="{20830092-A4F4-4956-AD56-8167E813C03B}" presName="text" presStyleLbl="fgAcc0" presStyleIdx="0" presStyleCnt="1">
        <dgm:presLayoutVars>
          <dgm:chPref val="3"/>
        </dgm:presLayoutVars>
      </dgm:prSet>
      <dgm:spPr/>
    </dgm:pt>
    <dgm:pt modelId="{FF9D6885-C71A-4FC9-B951-8D3D4DFD9021}" type="pres">
      <dgm:prSet presAssocID="{20830092-A4F4-4956-AD56-8167E813C03B}" presName="hierChild2" presStyleCnt="0"/>
      <dgm:spPr/>
    </dgm:pt>
    <dgm:pt modelId="{76CCD58C-07BA-46FA-BB6D-C7F99C62DE7F}" type="pres">
      <dgm:prSet presAssocID="{9CFEE023-7383-427F-B6A5-6861E9B0E527}" presName="Name10" presStyleLbl="parChTrans1D2" presStyleIdx="0" presStyleCnt="4"/>
      <dgm:spPr/>
    </dgm:pt>
    <dgm:pt modelId="{20C4AFBD-B513-42FF-A92B-D7C02CBB7D51}" type="pres">
      <dgm:prSet presAssocID="{18105EF6-C5C9-42D1-9A49-1CC140829286}" presName="hierRoot2" presStyleCnt="0"/>
      <dgm:spPr/>
    </dgm:pt>
    <dgm:pt modelId="{19BBD3A4-7273-4B23-8BBC-646761C79FB2}" type="pres">
      <dgm:prSet presAssocID="{18105EF6-C5C9-42D1-9A49-1CC140829286}" presName="composite2" presStyleCnt="0"/>
      <dgm:spPr/>
    </dgm:pt>
    <dgm:pt modelId="{AC3C58FE-0934-4AC7-9DE5-22F6D7B20B9F}" type="pres">
      <dgm:prSet presAssocID="{18105EF6-C5C9-42D1-9A49-1CC140829286}" presName="background2" presStyleLbl="node2" presStyleIdx="0" presStyleCnt="4"/>
      <dgm:spPr/>
    </dgm:pt>
    <dgm:pt modelId="{F04D3506-1BBB-4475-BCEB-433AA5DD3C8F}" type="pres">
      <dgm:prSet presAssocID="{18105EF6-C5C9-42D1-9A49-1CC140829286}" presName="text2" presStyleLbl="fgAcc2" presStyleIdx="0" presStyleCnt="4">
        <dgm:presLayoutVars>
          <dgm:chPref val="3"/>
        </dgm:presLayoutVars>
      </dgm:prSet>
      <dgm:spPr/>
    </dgm:pt>
    <dgm:pt modelId="{BD6C75AC-8640-4B43-9CD2-33879ABFF24E}" type="pres">
      <dgm:prSet presAssocID="{18105EF6-C5C9-42D1-9A49-1CC140829286}" presName="hierChild3" presStyleCnt="0"/>
      <dgm:spPr/>
    </dgm:pt>
    <dgm:pt modelId="{97B511B1-F32F-468E-9787-0C117C273B6A}" type="pres">
      <dgm:prSet presAssocID="{5A096B57-F91D-4AC7-8D8F-4173D4AAEF02}" presName="Name17" presStyleLbl="parChTrans1D3" presStyleIdx="0" presStyleCnt="4"/>
      <dgm:spPr/>
    </dgm:pt>
    <dgm:pt modelId="{9BC89C31-3FC1-4002-B2EC-3E782D5A6CBA}" type="pres">
      <dgm:prSet presAssocID="{6FCC174F-30D7-40B8-A058-B15F30BF6BDC}" presName="hierRoot3" presStyleCnt="0"/>
      <dgm:spPr/>
    </dgm:pt>
    <dgm:pt modelId="{B2035BEC-A505-43C4-BDC7-CF29F42654B7}" type="pres">
      <dgm:prSet presAssocID="{6FCC174F-30D7-40B8-A058-B15F30BF6BDC}" presName="composite3" presStyleCnt="0"/>
      <dgm:spPr/>
    </dgm:pt>
    <dgm:pt modelId="{8E5C07DE-0566-4981-9CBD-E84F6A7C7584}" type="pres">
      <dgm:prSet presAssocID="{6FCC174F-30D7-40B8-A058-B15F30BF6BDC}" presName="background3" presStyleLbl="node3" presStyleIdx="0" presStyleCnt="4"/>
      <dgm:spPr/>
    </dgm:pt>
    <dgm:pt modelId="{743BED5F-07EC-4B78-A768-64D3FBF0D185}" type="pres">
      <dgm:prSet presAssocID="{6FCC174F-30D7-40B8-A058-B15F30BF6BDC}" presName="text3" presStyleLbl="fgAcc3" presStyleIdx="0" presStyleCnt="4">
        <dgm:presLayoutVars>
          <dgm:chPref val="3"/>
        </dgm:presLayoutVars>
      </dgm:prSet>
      <dgm:spPr/>
    </dgm:pt>
    <dgm:pt modelId="{31D7860A-7271-436F-900B-A57CBAD60233}" type="pres">
      <dgm:prSet presAssocID="{6FCC174F-30D7-40B8-A058-B15F30BF6BDC}" presName="hierChild4" presStyleCnt="0"/>
      <dgm:spPr/>
    </dgm:pt>
    <dgm:pt modelId="{F79E58B5-A623-42B4-9798-B9B8931FDD9A}" type="pres">
      <dgm:prSet presAssocID="{097A809F-94DF-45CC-9C5C-300E1BAC7220}" presName="Name10" presStyleLbl="parChTrans1D2" presStyleIdx="1" presStyleCnt="4"/>
      <dgm:spPr/>
    </dgm:pt>
    <dgm:pt modelId="{96F0D7CB-9891-4B09-B75A-FB49326480AA}" type="pres">
      <dgm:prSet presAssocID="{107E6890-081C-4311-B29F-FED225FE86CF}" presName="hierRoot2" presStyleCnt="0"/>
      <dgm:spPr/>
    </dgm:pt>
    <dgm:pt modelId="{F21443F5-DC45-4FAD-BCF7-F3643731B9DB}" type="pres">
      <dgm:prSet presAssocID="{107E6890-081C-4311-B29F-FED225FE86CF}" presName="composite2" presStyleCnt="0"/>
      <dgm:spPr/>
    </dgm:pt>
    <dgm:pt modelId="{F688AC83-4B54-4302-A82A-2E65941C3FF7}" type="pres">
      <dgm:prSet presAssocID="{107E6890-081C-4311-B29F-FED225FE86CF}" presName="background2" presStyleLbl="node2" presStyleIdx="1" presStyleCnt="4"/>
      <dgm:spPr/>
    </dgm:pt>
    <dgm:pt modelId="{BECDB2C7-E13C-4FBF-99D1-4107D21E7DDB}" type="pres">
      <dgm:prSet presAssocID="{107E6890-081C-4311-B29F-FED225FE86CF}" presName="text2" presStyleLbl="fgAcc2" presStyleIdx="1" presStyleCnt="4">
        <dgm:presLayoutVars>
          <dgm:chPref val="3"/>
        </dgm:presLayoutVars>
      </dgm:prSet>
      <dgm:spPr/>
    </dgm:pt>
    <dgm:pt modelId="{E6EE2A64-6E92-4FC7-8E91-CA44766FAEB8}" type="pres">
      <dgm:prSet presAssocID="{107E6890-081C-4311-B29F-FED225FE86CF}" presName="hierChild3" presStyleCnt="0"/>
      <dgm:spPr/>
    </dgm:pt>
    <dgm:pt modelId="{8C3BF0A0-2B67-4FCA-B28D-DCC865525725}" type="pres">
      <dgm:prSet presAssocID="{BE7FD10E-EB66-4733-9375-1284DD8FB989}" presName="Name17" presStyleLbl="parChTrans1D3" presStyleIdx="1" presStyleCnt="4"/>
      <dgm:spPr/>
    </dgm:pt>
    <dgm:pt modelId="{0167025B-27AA-4BAB-926F-917CC56118E3}" type="pres">
      <dgm:prSet presAssocID="{2E4A1D19-5BAF-4D1A-BC61-FA6EA397A6F0}" presName="hierRoot3" presStyleCnt="0"/>
      <dgm:spPr/>
    </dgm:pt>
    <dgm:pt modelId="{3470C507-B8C3-4D60-B371-32B581E69593}" type="pres">
      <dgm:prSet presAssocID="{2E4A1D19-5BAF-4D1A-BC61-FA6EA397A6F0}" presName="composite3" presStyleCnt="0"/>
      <dgm:spPr/>
    </dgm:pt>
    <dgm:pt modelId="{80240C63-C02E-4FCE-8972-3A9323EA3CDC}" type="pres">
      <dgm:prSet presAssocID="{2E4A1D19-5BAF-4D1A-BC61-FA6EA397A6F0}" presName="background3" presStyleLbl="node3" presStyleIdx="1" presStyleCnt="4"/>
      <dgm:spPr/>
    </dgm:pt>
    <dgm:pt modelId="{39DAC0B0-9EC1-4DCA-8EF5-DB54C9CE22EA}" type="pres">
      <dgm:prSet presAssocID="{2E4A1D19-5BAF-4D1A-BC61-FA6EA397A6F0}" presName="text3" presStyleLbl="fgAcc3" presStyleIdx="1" presStyleCnt="4">
        <dgm:presLayoutVars>
          <dgm:chPref val="3"/>
        </dgm:presLayoutVars>
      </dgm:prSet>
      <dgm:spPr/>
    </dgm:pt>
    <dgm:pt modelId="{A9B4611E-75D9-4CCD-A35A-D2E9CCEA82D1}" type="pres">
      <dgm:prSet presAssocID="{2E4A1D19-5BAF-4D1A-BC61-FA6EA397A6F0}" presName="hierChild4" presStyleCnt="0"/>
      <dgm:spPr/>
    </dgm:pt>
    <dgm:pt modelId="{ABAC4F90-903F-487B-87D1-6838750585CC}" type="pres">
      <dgm:prSet presAssocID="{D926C331-F5F9-41A6-824A-7167B604F684}" presName="Name10" presStyleLbl="parChTrans1D2" presStyleIdx="2" presStyleCnt="4"/>
      <dgm:spPr/>
    </dgm:pt>
    <dgm:pt modelId="{FF01412C-7601-4D67-9CA9-B3565B28D477}" type="pres">
      <dgm:prSet presAssocID="{4EDE6B20-6084-4884-9C62-E17E0567EC46}" presName="hierRoot2" presStyleCnt="0"/>
      <dgm:spPr/>
    </dgm:pt>
    <dgm:pt modelId="{4B6E944B-E19D-418B-A7DD-FC872CA5EECB}" type="pres">
      <dgm:prSet presAssocID="{4EDE6B20-6084-4884-9C62-E17E0567EC46}" presName="composite2" presStyleCnt="0"/>
      <dgm:spPr/>
    </dgm:pt>
    <dgm:pt modelId="{9E332B1D-4506-4BC1-B6EC-66C8F9E65AE9}" type="pres">
      <dgm:prSet presAssocID="{4EDE6B20-6084-4884-9C62-E17E0567EC46}" presName="background2" presStyleLbl="node2" presStyleIdx="2" presStyleCnt="4"/>
      <dgm:spPr/>
    </dgm:pt>
    <dgm:pt modelId="{77F9913D-4332-41A9-8D65-9705CDA79AA8}" type="pres">
      <dgm:prSet presAssocID="{4EDE6B20-6084-4884-9C62-E17E0567EC46}" presName="text2" presStyleLbl="fgAcc2" presStyleIdx="2" presStyleCnt="4">
        <dgm:presLayoutVars>
          <dgm:chPref val="3"/>
        </dgm:presLayoutVars>
      </dgm:prSet>
      <dgm:spPr/>
    </dgm:pt>
    <dgm:pt modelId="{0461AADD-AF76-4F6E-8F3C-8E840B1FBB4C}" type="pres">
      <dgm:prSet presAssocID="{4EDE6B20-6084-4884-9C62-E17E0567EC46}" presName="hierChild3" presStyleCnt="0"/>
      <dgm:spPr/>
    </dgm:pt>
    <dgm:pt modelId="{0AA27E51-B8B3-4759-B2FF-B847BAD87D6D}" type="pres">
      <dgm:prSet presAssocID="{10D5F833-C842-427D-8185-D9D556ADE6A1}" presName="Name17" presStyleLbl="parChTrans1D3" presStyleIdx="2" presStyleCnt="4"/>
      <dgm:spPr/>
    </dgm:pt>
    <dgm:pt modelId="{29B20F71-C3CA-4849-BF43-64A22EB53591}" type="pres">
      <dgm:prSet presAssocID="{14B7DE2C-4675-43D1-85C7-E6DA4243AD84}" presName="hierRoot3" presStyleCnt="0"/>
      <dgm:spPr/>
    </dgm:pt>
    <dgm:pt modelId="{3D2E21F8-2C7D-4173-9A51-B6FC1072B2B3}" type="pres">
      <dgm:prSet presAssocID="{14B7DE2C-4675-43D1-85C7-E6DA4243AD84}" presName="composite3" presStyleCnt="0"/>
      <dgm:spPr/>
    </dgm:pt>
    <dgm:pt modelId="{F459B879-1C0E-43A5-B646-92D8FDFEB5D1}" type="pres">
      <dgm:prSet presAssocID="{14B7DE2C-4675-43D1-85C7-E6DA4243AD84}" presName="background3" presStyleLbl="node3" presStyleIdx="2" presStyleCnt="4"/>
      <dgm:spPr/>
    </dgm:pt>
    <dgm:pt modelId="{E756B144-8425-40C3-A60C-3E5744A5BCCB}" type="pres">
      <dgm:prSet presAssocID="{14B7DE2C-4675-43D1-85C7-E6DA4243AD84}" presName="text3" presStyleLbl="fgAcc3" presStyleIdx="2" presStyleCnt="4">
        <dgm:presLayoutVars>
          <dgm:chPref val="3"/>
        </dgm:presLayoutVars>
      </dgm:prSet>
      <dgm:spPr/>
    </dgm:pt>
    <dgm:pt modelId="{3C12F613-2CFE-4450-BE92-A94C494F85C8}" type="pres">
      <dgm:prSet presAssocID="{14B7DE2C-4675-43D1-85C7-E6DA4243AD84}" presName="hierChild4" presStyleCnt="0"/>
      <dgm:spPr/>
    </dgm:pt>
    <dgm:pt modelId="{35D984F4-82CF-4187-AE24-B0FFE1231FE0}" type="pres">
      <dgm:prSet presAssocID="{32BA7CAB-EAFB-480D-9597-650EFA71B36B}" presName="Name10" presStyleLbl="parChTrans1D2" presStyleIdx="3" presStyleCnt="4"/>
      <dgm:spPr/>
    </dgm:pt>
    <dgm:pt modelId="{B0C19498-EC44-4FB9-A728-0F64E9A34AC8}" type="pres">
      <dgm:prSet presAssocID="{54773805-4679-4976-A9F4-4EC13DAD5363}" presName="hierRoot2" presStyleCnt="0"/>
      <dgm:spPr/>
    </dgm:pt>
    <dgm:pt modelId="{F08C492C-181F-4047-A4B9-72D413F5AC52}" type="pres">
      <dgm:prSet presAssocID="{54773805-4679-4976-A9F4-4EC13DAD5363}" presName="composite2" presStyleCnt="0"/>
      <dgm:spPr/>
    </dgm:pt>
    <dgm:pt modelId="{B347FC23-7B9C-43BF-AC40-BBC0E1EE9F93}" type="pres">
      <dgm:prSet presAssocID="{54773805-4679-4976-A9F4-4EC13DAD5363}" presName="background2" presStyleLbl="node2" presStyleIdx="3" presStyleCnt="4"/>
      <dgm:spPr/>
    </dgm:pt>
    <dgm:pt modelId="{D591B70B-2F51-4423-9DCB-E03C51C9A362}" type="pres">
      <dgm:prSet presAssocID="{54773805-4679-4976-A9F4-4EC13DAD5363}" presName="text2" presStyleLbl="fgAcc2" presStyleIdx="3" presStyleCnt="4">
        <dgm:presLayoutVars>
          <dgm:chPref val="3"/>
        </dgm:presLayoutVars>
      </dgm:prSet>
      <dgm:spPr/>
    </dgm:pt>
    <dgm:pt modelId="{81E3315D-22B3-429A-B214-1FBA68206F0F}" type="pres">
      <dgm:prSet presAssocID="{54773805-4679-4976-A9F4-4EC13DAD5363}" presName="hierChild3" presStyleCnt="0"/>
      <dgm:spPr/>
    </dgm:pt>
    <dgm:pt modelId="{9897DACA-739D-403E-8E9F-DD461C80EAFA}" type="pres">
      <dgm:prSet presAssocID="{DBAB1973-F351-45C7-AAA7-A1B169C35F8F}" presName="Name17" presStyleLbl="parChTrans1D3" presStyleIdx="3" presStyleCnt="4"/>
      <dgm:spPr/>
    </dgm:pt>
    <dgm:pt modelId="{C0E78338-151E-4B98-A4FE-2B74C3D2D39A}" type="pres">
      <dgm:prSet presAssocID="{2797D0D5-6662-400F-AA10-A98830159BFB}" presName="hierRoot3" presStyleCnt="0"/>
      <dgm:spPr/>
    </dgm:pt>
    <dgm:pt modelId="{572CAFBE-926C-49BE-B03B-48A579640AA0}" type="pres">
      <dgm:prSet presAssocID="{2797D0D5-6662-400F-AA10-A98830159BFB}" presName="composite3" presStyleCnt="0"/>
      <dgm:spPr/>
    </dgm:pt>
    <dgm:pt modelId="{8454708E-36F9-44E6-B94D-F390D3E01912}" type="pres">
      <dgm:prSet presAssocID="{2797D0D5-6662-400F-AA10-A98830159BFB}" presName="background3" presStyleLbl="node3" presStyleIdx="3" presStyleCnt="4"/>
      <dgm:spPr/>
    </dgm:pt>
    <dgm:pt modelId="{11BE89D6-D93D-4DE4-B1E8-6DD160B8AB04}" type="pres">
      <dgm:prSet presAssocID="{2797D0D5-6662-400F-AA10-A98830159BFB}" presName="text3" presStyleLbl="fgAcc3" presStyleIdx="3" presStyleCnt="4">
        <dgm:presLayoutVars>
          <dgm:chPref val="3"/>
        </dgm:presLayoutVars>
      </dgm:prSet>
      <dgm:spPr/>
    </dgm:pt>
    <dgm:pt modelId="{4E99351E-DB01-45B9-8C5F-E8A366EA4860}" type="pres">
      <dgm:prSet presAssocID="{2797D0D5-6662-400F-AA10-A98830159BFB}" presName="hierChild4" presStyleCnt="0"/>
      <dgm:spPr/>
    </dgm:pt>
  </dgm:ptLst>
  <dgm:cxnLst>
    <dgm:cxn modelId="{D542A303-ED1C-40AB-B941-D1F55B7B1645}" type="presOf" srcId="{9CFEE023-7383-427F-B6A5-6861E9B0E527}" destId="{76CCD58C-07BA-46FA-BB6D-C7F99C62DE7F}" srcOrd="0" destOrd="0" presId="urn:microsoft.com/office/officeart/2005/8/layout/hierarchy1"/>
    <dgm:cxn modelId="{FE9E9E05-1FDE-4BFE-BD52-87661EB29072}" type="presOf" srcId="{32BA7CAB-EAFB-480D-9597-650EFA71B36B}" destId="{35D984F4-82CF-4187-AE24-B0FFE1231FE0}" srcOrd="0" destOrd="0" presId="urn:microsoft.com/office/officeart/2005/8/layout/hierarchy1"/>
    <dgm:cxn modelId="{F52C1A11-54CA-46A0-84AD-A2F14D13B2C4}" type="presOf" srcId="{107E6890-081C-4311-B29F-FED225FE86CF}" destId="{BECDB2C7-E13C-4FBF-99D1-4107D21E7DDB}" srcOrd="0" destOrd="0" presId="urn:microsoft.com/office/officeart/2005/8/layout/hierarchy1"/>
    <dgm:cxn modelId="{F36C2C14-E4A3-4CA2-95AF-1EC224264F1B}" type="presOf" srcId="{56F02762-8200-4AAF-B839-3D36EEC49BAD}" destId="{D3347508-70B1-4D18-A242-1A5DF365ACA9}" srcOrd="0" destOrd="0" presId="urn:microsoft.com/office/officeart/2005/8/layout/hierarchy1"/>
    <dgm:cxn modelId="{E1F7751D-73C9-4572-B263-FCBCB2131A15}" type="presOf" srcId="{18105EF6-C5C9-42D1-9A49-1CC140829286}" destId="{F04D3506-1BBB-4475-BCEB-433AA5DD3C8F}" srcOrd="0" destOrd="0" presId="urn:microsoft.com/office/officeart/2005/8/layout/hierarchy1"/>
    <dgm:cxn modelId="{21EB6C21-C6AA-47F0-9A19-20A5271DA3F8}" type="presOf" srcId="{2797D0D5-6662-400F-AA10-A98830159BFB}" destId="{11BE89D6-D93D-4DE4-B1E8-6DD160B8AB04}" srcOrd="0" destOrd="0" presId="urn:microsoft.com/office/officeart/2005/8/layout/hierarchy1"/>
    <dgm:cxn modelId="{3916A423-6521-455B-8FD3-FDC5A662B753}" srcId="{20830092-A4F4-4956-AD56-8167E813C03B}" destId="{18105EF6-C5C9-42D1-9A49-1CC140829286}" srcOrd="0" destOrd="0" parTransId="{9CFEE023-7383-427F-B6A5-6861E9B0E527}" sibTransId="{E05F1354-7241-44E9-AE67-30F5DCBBEA1B}"/>
    <dgm:cxn modelId="{BF68B331-0B6B-4B40-B8D0-BD52549BDBC2}" type="presOf" srcId="{54773805-4679-4976-A9F4-4EC13DAD5363}" destId="{D591B70B-2F51-4423-9DCB-E03C51C9A362}" srcOrd="0" destOrd="0" presId="urn:microsoft.com/office/officeart/2005/8/layout/hierarchy1"/>
    <dgm:cxn modelId="{44E13C3E-B63F-4626-A637-7F3D132B244E}" srcId="{20830092-A4F4-4956-AD56-8167E813C03B}" destId="{4EDE6B20-6084-4884-9C62-E17E0567EC46}" srcOrd="2" destOrd="0" parTransId="{D926C331-F5F9-41A6-824A-7167B604F684}" sibTransId="{C6551EE3-3D1F-4BD1-BB91-F63133BAA333}"/>
    <dgm:cxn modelId="{55E5B63F-2CA6-45A2-8C4D-6D947268173B}" srcId="{20830092-A4F4-4956-AD56-8167E813C03B}" destId="{54773805-4679-4976-A9F4-4EC13DAD5363}" srcOrd="3" destOrd="0" parTransId="{32BA7CAB-EAFB-480D-9597-650EFA71B36B}" sibTransId="{756A6E37-1893-416A-9BBC-C4417C472E68}"/>
    <dgm:cxn modelId="{6132F05F-EA5E-4B42-9EBE-C2B5CD25AC76}" type="presOf" srcId="{2E4A1D19-5BAF-4D1A-BC61-FA6EA397A6F0}" destId="{39DAC0B0-9EC1-4DCA-8EF5-DB54C9CE22EA}" srcOrd="0" destOrd="0" presId="urn:microsoft.com/office/officeart/2005/8/layout/hierarchy1"/>
    <dgm:cxn modelId="{81196361-06E6-423D-9924-12445F678E5C}" type="presOf" srcId="{BE7FD10E-EB66-4733-9375-1284DD8FB989}" destId="{8C3BF0A0-2B67-4FCA-B28D-DCC865525725}" srcOrd="0" destOrd="0" presId="urn:microsoft.com/office/officeart/2005/8/layout/hierarchy1"/>
    <dgm:cxn modelId="{D06DF862-3369-4045-823D-6E9C211FBD33}" srcId="{20830092-A4F4-4956-AD56-8167E813C03B}" destId="{107E6890-081C-4311-B29F-FED225FE86CF}" srcOrd="1" destOrd="0" parTransId="{097A809F-94DF-45CC-9C5C-300E1BAC7220}" sibTransId="{4692A14D-3872-45D9-B333-4C94115B87FE}"/>
    <dgm:cxn modelId="{6FC60472-8158-4E58-9DB6-C71153C59731}" srcId="{4EDE6B20-6084-4884-9C62-E17E0567EC46}" destId="{14B7DE2C-4675-43D1-85C7-E6DA4243AD84}" srcOrd="0" destOrd="0" parTransId="{10D5F833-C842-427D-8185-D9D556ADE6A1}" sibTransId="{1BE7F64D-ECDE-4D1E-AF7D-CD594F4B3959}"/>
    <dgm:cxn modelId="{69290E7F-7475-4F32-8556-582A832110F6}" srcId="{18105EF6-C5C9-42D1-9A49-1CC140829286}" destId="{6FCC174F-30D7-40B8-A058-B15F30BF6BDC}" srcOrd="0" destOrd="0" parTransId="{5A096B57-F91D-4AC7-8D8F-4173D4AAEF02}" sibTransId="{CC4CEC4C-D54F-4216-9E4F-DEEE1DCA39C1}"/>
    <dgm:cxn modelId="{C19A7286-78F7-49C5-B15B-FF3FFBF59C01}" srcId="{56F02762-8200-4AAF-B839-3D36EEC49BAD}" destId="{20830092-A4F4-4956-AD56-8167E813C03B}" srcOrd="0" destOrd="0" parTransId="{1451AC99-1971-47CA-AD13-E09A4C182B08}" sibTransId="{92D5C2E9-2435-4D5E-BF03-8CE6845C0CC5}"/>
    <dgm:cxn modelId="{898C3C9A-A105-4BA4-A4EF-F68E1AC07FAC}" type="presOf" srcId="{5A096B57-F91D-4AC7-8D8F-4173D4AAEF02}" destId="{97B511B1-F32F-468E-9787-0C117C273B6A}" srcOrd="0" destOrd="0" presId="urn:microsoft.com/office/officeart/2005/8/layout/hierarchy1"/>
    <dgm:cxn modelId="{1FD94A9D-5A59-4A3A-8B07-E1B04A6FC80D}" srcId="{54773805-4679-4976-A9F4-4EC13DAD5363}" destId="{2797D0D5-6662-400F-AA10-A98830159BFB}" srcOrd="0" destOrd="0" parTransId="{DBAB1973-F351-45C7-AAA7-A1B169C35F8F}" sibTransId="{11BE2F0A-FA25-48C0-AE1B-652DF0405F50}"/>
    <dgm:cxn modelId="{E9128D9D-4FFA-4356-B4EB-C8F61E547B19}" type="presOf" srcId="{14B7DE2C-4675-43D1-85C7-E6DA4243AD84}" destId="{E756B144-8425-40C3-A60C-3E5744A5BCCB}" srcOrd="0" destOrd="0" presId="urn:microsoft.com/office/officeart/2005/8/layout/hierarchy1"/>
    <dgm:cxn modelId="{673090A0-2554-42DA-8C82-4BDE9CBB115A}" type="presOf" srcId="{097A809F-94DF-45CC-9C5C-300E1BAC7220}" destId="{F79E58B5-A623-42B4-9798-B9B8931FDD9A}" srcOrd="0" destOrd="0" presId="urn:microsoft.com/office/officeart/2005/8/layout/hierarchy1"/>
    <dgm:cxn modelId="{77E2B7AF-8D5D-4726-900F-54FE40BBEEDC}" srcId="{107E6890-081C-4311-B29F-FED225FE86CF}" destId="{2E4A1D19-5BAF-4D1A-BC61-FA6EA397A6F0}" srcOrd="0" destOrd="0" parTransId="{BE7FD10E-EB66-4733-9375-1284DD8FB989}" sibTransId="{FF9BE869-66B4-40F0-89E2-D8431001A98E}"/>
    <dgm:cxn modelId="{1D7581B4-9F4A-433D-A063-3A8CD5EC2E64}" type="presOf" srcId="{4EDE6B20-6084-4884-9C62-E17E0567EC46}" destId="{77F9913D-4332-41A9-8D65-9705CDA79AA8}" srcOrd="0" destOrd="0" presId="urn:microsoft.com/office/officeart/2005/8/layout/hierarchy1"/>
    <dgm:cxn modelId="{3DE755C3-ADC6-436F-8E2B-8C2DAA1EF367}" type="presOf" srcId="{20830092-A4F4-4956-AD56-8167E813C03B}" destId="{8E3E5412-D95C-47B4-AEBA-24652505783C}" srcOrd="0" destOrd="0" presId="urn:microsoft.com/office/officeart/2005/8/layout/hierarchy1"/>
    <dgm:cxn modelId="{EB3B0FC8-A5B5-46A3-8065-B17C1484F6F3}" type="presOf" srcId="{10D5F833-C842-427D-8185-D9D556ADE6A1}" destId="{0AA27E51-B8B3-4759-B2FF-B847BAD87D6D}" srcOrd="0" destOrd="0" presId="urn:microsoft.com/office/officeart/2005/8/layout/hierarchy1"/>
    <dgm:cxn modelId="{695F32C9-ACC0-41A8-BE4E-0A33FF5B290D}" type="presOf" srcId="{DBAB1973-F351-45C7-AAA7-A1B169C35F8F}" destId="{9897DACA-739D-403E-8E9F-DD461C80EAFA}" srcOrd="0" destOrd="0" presId="urn:microsoft.com/office/officeart/2005/8/layout/hierarchy1"/>
    <dgm:cxn modelId="{0615E0D3-EF5D-4D1B-BEE6-5EDC355320D9}" type="presOf" srcId="{D926C331-F5F9-41A6-824A-7167B604F684}" destId="{ABAC4F90-903F-487B-87D1-6838750585CC}" srcOrd="0" destOrd="0" presId="urn:microsoft.com/office/officeart/2005/8/layout/hierarchy1"/>
    <dgm:cxn modelId="{2F99F3EF-75EF-4FAB-97CF-18E8CC34D520}" type="presOf" srcId="{6FCC174F-30D7-40B8-A058-B15F30BF6BDC}" destId="{743BED5F-07EC-4B78-A768-64D3FBF0D185}" srcOrd="0" destOrd="0" presId="urn:microsoft.com/office/officeart/2005/8/layout/hierarchy1"/>
    <dgm:cxn modelId="{443D193F-ACB7-47AF-BF77-01229F9700A0}" type="presParOf" srcId="{D3347508-70B1-4D18-A242-1A5DF365ACA9}" destId="{78750E5B-1F7B-4E70-853C-33EAF76C2973}" srcOrd="0" destOrd="0" presId="urn:microsoft.com/office/officeart/2005/8/layout/hierarchy1"/>
    <dgm:cxn modelId="{A5FAF47A-F11B-4943-B0E4-330AC19FB52D}" type="presParOf" srcId="{78750E5B-1F7B-4E70-853C-33EAF76C2973}" destId="{958521D4-5138-4E2E-BEF0-0766D18F0739}" srcOrd="0" destOrd="0" presId="urn:microsoft.com/office/officeart/2005/8/layout/hierarchy1"/>
    <dgm:cxn modelId="{5F4C6B11-151B-44AB-A67F-46C47AC0FD78}" type="presParOf" srcId="{958521D4-5138-4E2E-BEF0-0766D18F0739}" destId="{20A074CB-9F85-4E3A-A922-0BB5CB0CA066}" srcOrd="0" destOrd="0" presId="urn:microsoft.com/office/officeart/2005/8/layout/hierarchy1"/>
    <dgm:cxn modelId="{2A1E88A2-39BB-4BE1-9FD0-09B44C553541}" type="presParOf" srcId="{958521D4-5138-4E2E-BEF0-0766D18F0739}" destId="{8E3E5412-D95C-47B4-AEBA-24652505783C}" srcOrd="1" destOrd="0" presId="urn:microsoft.com/office/officeart/2005/8/layout/hierarchy1"/>
    <dgm:cxn modelId="{6310C00D-94DF-492D-A558-63953E1E90AD}" type="presParOf" srcId="{78750E5B-1F7B-4E70-853C-33EAF76C2973}" destId="{FF9D6885-C71A-4FC9-B951-8D3D4DFD9021}" srcOrd="1" destOrd="0" presId="urn:microsoft.com/office/officeart/2005/8/layout/hierarchy1"/>
    <dgm:cxn modelId="{C422CDB5-A5B4-437F-BC7F-60D6555C4912}" type="presParOf" srcId="{FF9D6885-C71A-4FC9-B951-8D3D4DFD9021}" destId="{76CCD58C-07BA-46FA-BB6D-C7F99C62DE7F}" srcOrd="0" destOrd="0" presId="urn:microsoft.com/office/officeart/2005/8/layout/hierarchy1"/>
    <dgm:cxn modelId="{96482DA7-4D5C-4681-AC08-4C56DD41A540}" type="presParOf" srcId="{FF9D6885-C71A-4FC9-B951-8D3D4DFD9021}" destId="{20C4AFBD-B513-42FF-A92B-D7C02CBB7D51}" srcOrd="1" destOrd="0" presId="urn:microsoft.com/office/officeart/2005/8/layout/hierarchy1"/>
    <dgm:cxn modelId="{11B9B9AA-06B0-48FC-B65A-EB89B610687C}" type="presParOf" srcId="{20C4AFBD-B513-42FF-A92B-D7C02CBB7D51}" destId="{19BBD3A4-7273-4B23-8BBC-646761C79FB2}" srcOrd="0" destOrd="0" presId="urn:microsoft.com/office/officeart/2005/8/layout/hierarchy1"/>
    <dgm:cxn modelId="{935376FF-7A40-4A17-A165-281CA33DA096}" type="presParOf" srcId="{19BBD3A4-7273-4B23-8BBC-646761C79FB2}" destId="{AC3C58FE-0934-4AC7-9DE5-22F6D7B20B9F}" srcOrd="0" destOrd="0" presId="urn:microsoft.com/office/officeart/2005/8/layout/hierarchy1"/>
    <dgm:cxn modelId="{7530115C-2A33-4996-9C7F-2787F24C60E8}" type="presParOf" srcId="{19BBD3A4-7273-4B23-8BBC-646761C79FB2}" destId="{F04D3506-1BBB-4475-BCEB-433AA5DD3C8F}" srcOrd="1" destOrd="0" presId="urn:microsoft.com/office/officeart/2005/8/layout/hierarchy1"/>
    <dgm:cxn modelId="{7DBEF209-C8A1-4D13-9060-882D89F7218B}" type="presParOf" srcId="{20C4AFBD-B513-42FF-A92B-D7C02CBB7D51}" destId="{BD6C75AC-8640-4B43-9CD2-33879ABFF24E}" srcOrd="1" destOrd="0" presId="urn:microsoft.com/office/officeart/2005/8/layout/hierarchy1"/>
    <dgm:cxn modelId="{D0837C96-DE44-48A8-BCDB-912DCA177771}" type="presParOf" srcId="{BD6C75AC-8640-4B43-9CD2-33879ABFF24E}" destId="{97B511B1-F32F-468E-9787-0C117C273B6A}" srcOrd="0" destOrd="0" presId="urn:microsoft.com/office/officeart/2005/8/layout/hierarchy1"/>
    <dgm:cxn modelId="{A62D6A0E-770D-4C96-91B3-BC127FEC6295}" type="presParOf" srcId="{BD6C75AC-8640-4B43-9CD2-33879ABFF24E}" destId="{9BC89C31-3FC1-4002-B2EC-3E782D5A6CBA}" srcOrd="1" destOrd="0" presId="urn:microsoft.com/office/officeart/2005/8/layout/hierarchy1"/>
    <dgm:cxn modelId="{EA368676-0CD8-470B-A09A-00240B66DAB0}" type="presParOf" srcId="{9BC89C31-3FC1-4002-B2EC-3E782D5A6CBA}" destId="{B2035BEC-A505-43C4-BDC7-CF29F42654B7}" srcOrd="0" destOrd="0" presId="urn:microsoft.com/office/officeart/2005/8/layout/hierarchy1"/>
    <dgm:cxn modelId="{93ED2CC2-1EBD-4A59-A5F7-94275D884CF3}" type="presParOf" srcId="{B2035BEC-A505-43C4-BDC7-CF29F42654B7}" destId="{8E5C07DE-0566-4981-9CBD-E84F6A7C7584}" srcOrd="0" destOrd="0" presId="urn:microsoft.com/office/officeart/2005/8/layout/hierarchy1"/>
    <dgm:cxn modelId="{0937DA7B-F1C7-4229-AC5A-5E4AEC12DD77}" type="presParOf" srcId="{B2035BEC-A505-43C4-BDC7-CF29F42654B7}" destId="{743BED5F-07EC-4B78-A768-64D3FBF0D185}" srcOrd="1" destOrd="0" presId="urn:microsoft.com/office/officeart/2005/8/layout/hierarchy1"/>
    <dgm:cxn modelId="{BCBBAE18-4083-4741-839B-1B2B2F36D04C}" type="presParOf" srcId="{9BC89C31-3FC1-4002-B2EC-3E782D5A6CBA}" destId="{31D7860A-7271-436F-900B-A57CBAD60233}" srcOrd="1" destOrd="0" presId="urn:microsoft.com/office/officeart/2005/8/layout/hierarchy1"/>
    <dgm:cxn modelId="{0BB245C9-2FCE-466E-AC91-F68CCC664313}" type="presParOf" srcId="{FF9D6885-C71A-4FC9-B951-8D3D4DFD9021}" destId="{F79E58B5-A623-42B4-9798-B9B8931FDD9A}" srcOrd="2" destOrd="0" presId="urn:microsoft.com/office/officeart/2005/8/layout/hierarchy1"/>
    <dgm:cxn modelId="{C7F20FD0-1262-4AE1-A2FA-8FE957EF5473}" type="presParOf" srcId="{FF9D6885-C71A-4FC9-B951-8D3D4DFD9021}" destId="{96F0D7CB-9891-4B09-B75A-FB49326480AA}" srcOrd="3" destOrd="0" presId="urn:microsoft.com/office/officeart/2005/8/layout/hierarchy1"/>
    <dgm:cxn modelId="{88AF5A5B-0313-44F9-BB9C-FA579770DC1D}" type="presParOf" srcId="{96F0D7CB-9891-4B09-B75A-FB49326480AA}" destId="{F21443F5-DC45-4FAD-BCF7-F3643731B9DB}" srcOrd="0" destOrd="0" presId="urn:microsoft.com/office/officeart/2005/8/layout/hierarchy1"/>
    <dgm:cxn modelId="{D2DBC8A9-AF3A-44EC-B303-0A5F397C6C19}" type="presParOf" srcId="{F21443F5-DC45-4FAD-BCF7-F3643731B9DB}" destId="{F688AC83-4B54-4302-A82A-2E65941C3FF7}" srcOrd="0" destOrd="0" presId="urn:microsoft.com/office/officeart/2005/8/layout/hierarchy1"/>
    <dgm:cxn modelId="{33377B0C-A68C-463E-A9D0-6AE8CB047C87}" type="presParOf" srcId="{F21443F5-DC45-4FAD-BCF7-F3643731B9DB}" destId="{BECDB2C7-E13C-4FBF-99D1-4107D21E7DDB}" srcOrd="1" destOrd="0" presId="urn:microsoft.com/office/officeart/2005/8/layout/hierarchy1"/>
    <dgm:cxn modelId="{07963268-8A4F-49DA-8473-22AF14A4ED17}" type="presParOf" srcId="{96F0D7CB-9891-4B09-B75A-FB49326480AA}" destId="{E6EE2A64-6E92-4FC7-8E91-CA44766FAEB8}" srcOrd="1" destOrd="0" presId="urn:microsoft.com/office/officeart/2005/8/layout/hierarchy1"/>
    <dgm:cxn modelId="{531CB9D4-C668-4213-A70A-55D1EC2E6EA6}" type="presParOf" srcId="{E6EE2A64-6E92-4FC7-8E91-CA44766FAEB8}" destId="{8C3BF0A0-2B67-4FCA-B28D-DCC865525725}" srcOrd="0" destOrd="0" presId="urn:microsoft.com/office/officeart/2005/8/layout/hierarchy1"/>
    <dgm:cxn modelId="{446E673B-0E8D-4A54-A051-9BA2E09FF37A}" type="presParOf" srcId="{E6EE2A64-6E92-4FC7-8E91-CA44766FAEB8}" destId="{0167025B-27AA-4BAB-926F-917CC56118E3}" srcOrd="1" destOrd="0" presId="urn:microsoft.com/office/officeart/2005/8/layout/hierarchy1"/>
    <dgm:cxn modelId="{14345B85-0BCE-4572-8715-1947F8C92E10}" type="presParOf" srcId="{0167025B-27AA-4BAB-926F-917CC56118E3}" destId="{3470C507-B8C3-4D60-B371-32B581E69593}" srcOrd="0" destOrd="0" presId="urn:microsoft.com/office/officeart/2005/8/layout/hierarchy1"/>
    <dgm:cxn modelId="{882E13DC-F56F-4D2A-A9BA-9292CF3F518D}" type="presParOf" srcId="{3470C507-B8C3-4D60-B371-32B581E69593}" destId="{80240C63-C02E-4FCE-8972-3A9323EA3CDC}" srcOrd="0" destOrd="0" presId="urn:microsoft.com/office/officeart/2005/8/layout/hierarchy1"/>
    <dgm:cxn modelId="{347F7898-79D7-4055-B4FD-70B298EFD089}" type="presParOf" srcId="{3470C507-B8C3-4D60-B371-32B581E69593}" destId="{39DAC0B0-9EC1-4DCA-8EF5-DB54C9CE22EA}" srcOrd="1" destOrd="0" presId="urn:microsoft.com/office/officeart/2005/8/layout/hierarchy1"/>
    <dgm:cxn modelId="{F977A7EC-E411-4637-91EA-C693B2937B96}" type="presParOf" srcId="{0167025B-27AA-4BAB-926F-917CC56118E3}" destId="{A9B4611E-75D9-4CCD-A35A-D2E9CCEA82D1}" srcOrd="1" destOrd="0" presId="urn:microsoft.com/office/officeart/2005/8/layout/hierarchy1"/>
    <dgm:cxn modelId="{6B8F0B5B-A54E-42DB-9637-D3ECFA3B8D1F}" type="presParOf" srcId="{FF9D6885-C71A-4FC9-B951-8D3D4DFD9021}" destId="{ABAC4F90-903F-487B-87D1-6838750585CC}" srcOrd="4" destOrd="0" presId="urn:microsoft.com/office/officeart/2005/8/layout/hierarchy1"/>
    <dgm:cxn modelId="{5CC6B19F-009F-405E-9E30-F0646F683455}" type="presParOf" srcId="{FF9D6885-C71A-4FC9-B951-8D3D4DFD9021}" destId="{FF01412C-7601-4D67-9CA9-B3565B28D477}" srcOrd="5" destOrd="0" presId="urn:microsoft.com/office/officeart/2005/8/layout/hierarchy1"/>
    <dgm:cxn modelId="{38EAF813-DC90-401A-91C9-DE58D19AADF5}" type="presParOf" srcId="{FF01412C-7601-4D67-9CA9-B3565B28D477}" destId="{4B6E944B-E19D-418B-A7DD-FC872CA5EECB}" srcOrd="0" destOrd="0" presId="urn:microsoft.com/office/officeart/2005/8/layout/hierarchy1"/>
    <dgm:cxn modelId="{00C3504D-433D-4E8E-9732-EDF8E0F8467C}" type="presParOf" srcId="{4B6E944B-E19D-418B-A7DD-FC872CA5EECB}" destId="{9E332B1D-4506-4BC1-B6EC-66C8F9E65AE9}" srcOrd="0" destOrd="0" presId="urn:microsoft.com/office/officeart/2005/8/layout/hierarchy1"/>
    <dgm:cxn modelId="{538CEDD7-83A1-4CB3-B847-3ECCF1FB91BB}" type="presParOf" srcId="{4B6E944B-E19D-418B-A7DD-FC872CA5EECB}" destId="{77F9913D-4332-41A9-8D65-9705CDA79AA8}" srcOrd="1" destOrd="0" presId="urn:microsoft.com/office/officeart/2005/8/layout/hierarchy1"/>
    <dgm:cxn modelId="{5CE12DC0-C913-425F-AD09-665E407D8092}" type="presParOf" srcId="{FF01412C-7601-4D67-9CA9-B3565B28D477}" destId="{0461AADD-AF76-4F6E-8F3C-8E840B1FBB4C}" srcOrd="1" destOrd="0" presId="urn:microsoft.com/office/officeart/2005/8/layout/hierarchy1"/>
    <dgm:cxn modelId="{015F4A11-D625-4D36-B235-BB1EADDF8D37}" type="presParOf" srcId="{0461AADD-AF76-4F6E-8F3C-8E840B1FBB4C}" destId="{0AA27E51-B8B3-4759-B2FF-B847BAD87D6D}" srcOrd="0" destOrd="0" presId="urn:microsoft.com/office/officeart/2005/8/layout/hierarchy1"/>
    <dgm:cxn modelId="{D2066C9A-7495-4DB8-8D34-BE918F10E5F6}" type="presParOf" srcId="{0461AADD-AF76-4F6E-8F3C-8E840B1FBB4C}" destId="{29B20F71-C3CA-4849-BF43-64A22EB53591}" srcOrd="1" destOrd="0" presId="urn:microsoft.com/office/officeart/2005/8/layout/hierarchy1"/>
    <dgm:cxn modelId="{BE0975FB-E310-4905-A4E1-9E069BD856D4}" type="presParOf" srcId="{29B20F71-C3CA-4849-BF43-64A22EB53591}" destId="{3D2E21F8-2C7D-4173-9A51-B6FC1072B2B3}" srcOrd="0" destOrd="0" presId="urn:microsoft.com/office/officeart/2005/8/layout/hierarchy1"/>
    <dgm:cxn modelId="{03BB358B-813B-4828-B70D-AE9CFE2321AE}" type="presParOf" srcId="{3D2E21F8-2C7D-4173-9A51-B6FC1072B2B3}" destId="{F459B879-1C0E-43A5-B646-92D8FDFEB5D1}" srcOrd="0" destOrd="0" presId="urn:microsoft.com/office/officeart/2005/8/layout/hierarchy1"/>
    <dgm:cxn modelId="{F877BD9C-7846-44AE-9F94-A7395C433304}" type="presParOf" srcId="{3D2E21F8-2C7D-4173-9A51-B6FC1072B2B3}" destId="{E756B144-8425-40C3-A60C-3E5744A5BCCB}" srcOrd="1" destOrd="0" presId="urn:microsoft.com/office/officeart/2005/8/layout/hierarchy1"/>
    <dgm:cxn modelId="{DE20EA3F-E7C0-4624-B897-E4EDA11B8868}" type="presParOf" srcId="{29B20F71-C3CA-4849-BF43-64A22EB53591}" destId="{3C12F613-2CFE-4450-BE92-A94C494F85C8}" srcOrd="1" destOrd="0" presId="urn:microsoft.com/office/officeart/2005/8/layout/hierarchy1"/>
    <dgm:cxn modelId="{735528DB-50B0-40EA-94B4-2A3C262F92D3}" type="presParOf" srcId="{FF9D6885-C71A-4FC9-B951-8D3D4DFD9021}" destId="{35D984F4-82CF-4187-AE24-B0FFE1231FE0}" srcOrd="6" destOrd="0" presId="urn:microsoft.com/office/officeart/2005/8/layout/hierarchy1"/>
    <dgm:cxn modelId="{4981C1F5-58F5-4737-971A-7D7E6F3BC7C4}" type="presParOf" srcId="{FF9D6885-C71A-4FC9-B951-8D3D4DFD9021}" destId="{B0C19498-EC44-4FB9-A728-0F64E9A34AC8}" srcOrd="7" destOrd="0" presId="urn:microsoft.com/office/officeart/2005/8/layout/hierarchy1"/>
    <dgm:cxn modelId="{9B951120-1DC4-4C95-B517-F60DBD102B99}" type="presParOf" srcId="{B0C19498-EC44-4FB9-A728-0F64E9A34AC8}" destId="{F08C492C-181F-4047-A4B9-72D413F5AC52}" srcOrd="0" destOrd="0" presId="urn:microsoft.com/office/officeart/2005/8/layout/hierarchy1"/>
    <dgm:cxn modelId="{8E020E89-ECE8-429C-A8F8-424FC93B9D94}" type="presParOf" srcId="{F08C492C-181F-4047-A4B9-72D413F5AC52}" destId="{B347FC23-7B9C-43BF-AC40-BBC0E1EE9F93}" srcOrd="0" destOrd="0" presId="urn:microsoft.com/office/officeart/2005/8/layout/hierarchy1"/>
    <dgm:cxn modelId="{8055A89E-E36D-49CC-92F1-0CEBD0D2A12D}" type="presParOf" srcId="{F08C492C-181F-4047-A4B9-72D413F5AC52}" destId="{D591B70B-2F51-4423-9DCB-E03C51C9A362}" srcOrd="1" destOrd="0" presId="urn:microsoft.com/office/officeart/2005/8/layout/hierarchy1"/>
    <dgm:cxn modelId="{518E91CC-083A-4E39-9671-375B97FA7DEE}" type="presParOf" srcId="{B0C19498-EC44-4FB9-A728-0F64E9A34AC8}" destId="{81E3315D-22B3-429A-B214-1FBA68206F0F}" srcOrd="1" destOrd="0" presId="urn:microsoft.com/office/officeart/2005/8/layout/hierarchy1"/>
    <dgm:cxn modelId="{193FAFFC-A672-40FF-926F-00BE0A7F1670}" type="presParOf" srcId="{81E3315D-22B3-429A-B214-1FBA68206F0F}" destId="{9897DACA-739D-403E-8E9F-DD461C80EAFA}" srcOrd="0" destOrd="0" presId="urn:microsoft.com/office/officeart/2005/8/layout/hierarchy1"/>
    <dgm:cxn modelId="{1DE274B6-760B-4FAF-9F1E-74541C049BA3}" type="presParOf" srcId="{81E3315D-22B3-429A-B214-1FBA68206F0F}" destId="{C0E78338-151E-4B98-A4FE-2B74C3D2D39A}" srcOrd="1" destOrd="0" presId="urn:microsoft.com/office/officeart/2005/8/layout/hierarchy1"/>
    <dgm:cxn modelId="{B3FE19FC-3168-4BD8-AF73-2CA40B247407}" type="presParOf" srcId="{C0E78338-151E-4B98-A4FE-2B74C3D2D39A}" destId="{572CAFBE-926C-49BE-B03B-48A579640AA0}" srcOrd="0" destOrd="0" presId="urn:microsoft.com/office/officeart/2005/8/layout/hierarchy1"/>
    <dgm:cxn modelId="{09F734DE-E31A-4239-9F2C-3AFDBBA58F55}" type="presParOf" srcId="{572CAFBE-926C-49BE-B03B-48A579640AA0}" destId="{8454708E-36F9-44E6-B94D-F390D3E01912}" srcOrd="0" destOrd="0" presId="urn:microsoft.com/office/officeart/2005/8/layout/hierarchy1"/>
    <dgm:cxn modelId="{2CB194BC-3598-48FD-9DB7-960DEC58E98B}" type="presParOf" srcId="{572CAFBE-926C-49BE-B03B-48A579640AA0}" destId="{11BE89D6-D93D-4DE4-B1E8-6DD160B8AB04}" srcOrd="1" destOrd="0" presId="urn:microsoft.com/office/officeart/2005/8/layout/hierarchy1"/>
    <dgm:cxn modelId="{4266CFDB-C381-4663-A0C0-933FC62C7282}" type="presParOf" srcId="{C0E78338-151E-4B98-A4FE-2B74C3D2D39A}" destId="{4E99351E-DB01-45B9-8C5F-E8A366EA486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F02762-8200-4AAF-B839-3D36EEC49BA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0830092-A4F4-4956-AD56-8167E813C03B}">
      <dgm:prSet phldrT="[Text]"/>
      <dgm:spPr/>
      <dgm:t>
        <a:bodyPr/>
        <a:lstStyle/>
        <a:p>
          <a:pPr rtl="1"/>
          <a:r>
            <a:rPr lang="he-IL" dirty="0"/>
            <a:t> </a:t>
          </a:r>
          <a:r>
            <a:rPr lang="he-IL" dirty="0" err="1"/>
            <a:t>מיגו</a:t>
          </a:r>
          <a:r>
            <a:rPr lang="he-IL" dirty="0"/>
            <a:t> בחצי שלי </a:t>
          </a:r>
        </a:p>
      </dgm:t>
    </dgm:pt>
    <dgm:pt modelId="{1451AC99-1971-47CA-AD13-E09A4C182B08}" type="parTrans" cxnId="{C19A7286-78F7-49C5-B15B-FF3FFBF59C01}">
      <dgm:prSet/>
      <dgm:spPr/>
      <dgm:t>
        <a:bodyPr/>
        <a:lstStyle/>
        <a:p>
          <a:pPr rtl="1"/>
          <a:endParaRPr lang="he-IL"/>
        </a:p>
      </dgm:t>
    </dgm:pt>
    <dgm:pt modelId="{92D5C2E9-2435-4D5E-BF03-8CE6845C0CC5}" type="sibTrans" cxnId="{C19A7286-78F7-49C5-B15B-FF3FFBF59C01}">
      <dgm:prSet/>
      <dgm:spPr/>
      <dgm:t>
        <a:bodyPr/>
        <a:lstStyle/>
        <a:p>
          <a:pPr rtl="1"/>
          <a:endParaRPr lang="he-IL"/>
        </a:p>
      </dgm:t>
    </dgm:pt>
    <dgm:pt modelId="{18105EF6-C5C9-42D1-9A49-1CC140829286}">
      <dgm:prSet phldrT="[Text]"/>
      <dgm:spPr/>
      <dgm:t>
        <a:bodyPr/>
        <a:lstStyle/>
        <a:p>
          <a:pPr rtl="1"/>
          <a:r>
            <a:rPr lang="he-IL" dirty="0"/>
            <a:t>תוס\</a:t>
          </a:r>
          <a:r>
            <a:rPr lang="he-IL" dirty="0" err="1"/>
            <a:t>ריב"ם</a:t>
          </a:r>
          <a:r>
            <a:rPr lang="he-IL" dirty="0"/>
            <a:t>- </a:t>
          </a:r>
          <a:r>
            <a:rPr lang="he-IL" b="1" dirty="0"/>
            <a:t>נאמנות הגברה</a:t>
          </a:r>
        </a:p>
      </dgm:t>
    </dgm:pt>
    <dgm:pt modelId="{9CFEE023-7383-427F-B6A5-6861E9B0E527}" type="parTrans" cxnId="{3916A423-6521-455B-8FD3-FDC5A662B753}">
      <dgm:prSet/>
      <dgm:spPr/>
      <dgm:t>
        <a:bodyPr/>
        <a:lstStyle/>
        <a:p>
          <a:pPr rtl="1"/>
          <a:endParaRPr lang="he-IL"/>
        </a:p>
      </dgm:t>
    </dgm:pt>
    <dgm:pt modelId="{E05F1354-7241-44E9-AE67-30F5DCBBEA1B}" type="sibTrans" cxnId="{3916A423-6521-455B-8FD3-FDC5A662B753}">
      <dgm:prSet/>
      <dgm:spPr/>
      <dgm:t>
        <a:bodyPr/>
        <a:lstStyle/>
        <a:p>
          <a:pPr rtl="1"/>
          <a:endParaRPr lang="he-IL"/>
        </a:p>
      </dgm:t>
    </dgm:pt>
    <dgm:pt modelId="{6FCC174F-30D7-40B8-A058-B15F30BF6BDC}">
      <dgm:prSet phldrT="[Text]"/>
      <dgm:spPr/>
      <dgm:t>
        <a:bodyPr/>
        <a:lstStyle/>
        <a:p>
          <a:pPr rtl="1"/>
          <a:r>
            <a:rPr lang="he-IL" dirty="0"/>
            <a:t>מגו חצי שלי- הוי </a:t>
          </a:r>
          <a:r>
            <a:rPr lang="he-IL" dirty="0" err="1"/>
            <a:t>מיגו</a:t>
          </a:r>
          <a:r>
            <a:rPr lang="he-IL" dirty="0"/>
            <a:t>, אין אומרים </a:t>
          </a:r>
          <a:r>
            <a:rPr lang="he-IL" dirty="0" err="1"/>
            <a:t>מיגו</a:t>
          </a:r>
          <a:r>
            <a:rPr lang="he-IL" dirty="0"/>
            <a:t> להוציא</a:t>
          </a:r>
        </a:p>
      </dgm:t>
    </dgm:pt>
    <dgm:pt modelId="{5A096B57-F91D-4AC7-8D8F-4173D4AAEF02}" type="parTrans" cxnId="{69290E7F-7475-4F32-8556-582A832110F6}">
      <dgm:prSet/>
      <dgm:spPr/>
      <dgm:t>
        <a:bodyPr/>
        <a:lstStyle/>
        <a:p>
          <a:pPr rtl="1"/>
          <a:endParaRPr lang="he-IL"/>
        </a:p>
      </dgm:t>
    </dgm:pt>
    <dgm:pt modelId="{CC4CEC4C-D54F-4216-9E4F-DEEE1DCA39C1}" type="sibTrans" cxnId="{69290E7F-7475-4F32-8556-582A832110F6}">
      <dgm:prSet/>
      <dgm:spPr/>
      <dgm:t>
        <a:bodyPr/>
        <a:lstStyle/>
        <a:p>
          <a:pPr rtl="1"/>
          <a:endParaRPr lang="he-IL"/>
        </a:p>
      </dgm:t>
    </dgm:pt>
    <dgm:pt modelId="{107E6890-081C-4311-B29F-FED225FE86CF}">
      <dgm:prSet phldrT="[Text]"/>
      <dgm:spPr/>
      <dgm:t>
        <a:bodyPr/>
        <a:lstStyle/>
        <a:p>
          <a:pPr rtl="1"/>
          <a:r>
            <a:rPr lang="he-IL" dirty="0"/>
            <a:t>רמב"ן- רמת </a:t>
          </a:r>
          <a:r>
            <a:rPr lang="he-IL" b="1" dirty="0"/>
            <a:t>כוח </a:t>
          </a:r>
          <a:r>
            <a:rPr lang="he-IL" b="1" dirty="0" err="1"/>
            <a:t>בב"ד</a:t>
          </a:r>
          <a:endParaRPr lang="he-IL" b="1" dirty="0"/>
        </a:p>
      </dgm:t>
    </dgm:pt>
    <dgm:pt modelId="{097A809F-94DF-45CC-9C5C-300E1BAC7220}" type="parTrans" cxnId="{D06DF862-3369-4045-823D-6E9C211FBD33}">
      <dgm:prSet/>
      <dgm:spPr/>
      <dgm:t>
        <a:bodyPr/>
        <a:lstStyle/>
        <a:p>
          <a:pPr rtl="1"/>
          <a:endParaRPr lang="he-IL"/>
        </a:p>
      </dgm:t>
    </dgm:pt>
    <dgm:pt modelId="{4692A14D-3872-45D9-B333-4C94115B87FE}" type="sibTrans" cxnId="{D06DF862-3369-4045-823D-6E9C211FBD33}">
      <dgm:prSet/>
      <dgm:spPr/>
      <dgm:t>
        <a:bodyPr/>
        <a:lstStyle/>
        <a:p>
          <a:pPr rtl="1"/>
          <a:endParaRPr lang="he-IL"/>
        </a:p>
      </dgm:t>
    </dgm:pt>
    <dgm:pt modelId="{14B7DE2C-4675-43D1-85C7-E6DA4243AD84}">
      <dgm:prSet phldrT="[Text]"/>
      <dgm:spPr/>
      <dgm:t>
        <a:bodyPr/>
        <a:lstStyle/>
        <a:p>
          <a:pPr rtl="1"/>
          <a:r>
            <a:rPr lang="he-IL" dirty="0"/>
            <a:t>יישומו היא לפי חשבון </a:t>
          </a:r>
          <a:r>
            <a:rPr lang="he-IL" dirty="0" err="1"/>
            <a:t>לתביאה</a:t>
          </a:r>
          <a:endParaRPr lang="he-IL" dirty="0"/>
        </a:p>
      </dgm:t>
    </dgm:pt>
    <dgm:pt modelId="{10D5F833-C842-427D-8185-D9D556ADE6A1}" type="parTrans" cxnId="{6FC60472-8158-4E58-9DB6-C71153C59731}">
      <dgm:prSet/>
      <dgm:spPr/>
      <dgm:t>
        <a:bodyPr/>
        <a:lstStyle/>
        <a:p>
          <a:pPr rtl="1"/>
          <a:endParaRPr lang="he-IL"/>
        </a:p>
      </dgm:t>
    </dgm:pt>
    <dgm:pt modelId="{1BE7F64D-ECDE-4D1E-AF7D-CD594F4B3959}" type="sibTrans" cxnId="{6FC60472-8158-4E58-9DB6-C71153C59731}">
      <dgm:prSet/>
      <dgm:spPr/>
      <dgm:t>
        <a:bodyPr/>
        <a:lstStyle/>
        <a:p>
          <a:pPr rtl="1"/>
          <a:endParaRPr lang="he-IL"/>
        </a:p>
      </dgm:t>
    </dgm:pt>
    <dgm:pt modelId="{54773805-4679-4976-A9F4-4EC13DAD5363}">
      <dgm:prSet phldrT="[Text]"/>
      <dgm:spPr/>
      <dgm:t>
        <a:bodyPr/>
        <a:lstStyle/>
        <a:p>
          <a:pPr rtl="1"/>
          <a:r>
            <a:rPr lang="he-IL" dirty="0"/>
            <a:t>רשב"א- </a:t>
          </a:r>
          <a:r>
            <a:rPr lang="he-IL" dirty="0" err="1"/>
            <a:t>מיגו</a:t>
          </a:r>
          <a:r>
            <a:rPr lang="he-IL" dirty="0"/>
            <a:t> מחזק </a:t>
          </a:r>
          <a:r>
            <a:rPr lang="he-IL" b="1" dirty="0"/>
            <a:t>הטענה</a:t>
          </a:r>
          <a:r>
            <a:rPr lang="he-IL" dirty="0"/>
            <a:t>, ולא התביאה</a:t>
          </a:r>
        </a:p>
      </dgm:t>
    </dgm:pt>
    <dgm:pt modelId="{32BA7CAB-EAFB-480D-9597-650EFA71B36B}" type="parTrans" cxnId="{55E5B63F-2CA6-45A2-8C4D-6D947268173B}">
      <dgm:prSet/>
      <dgm:spPr/>
      <dgm:t>
        <a:bodyPr/>
        <a:lstStyle/>
        <a:p>
          <a:pPr rtl="1"/>
          <a:endParaRPr lang="he-IL"/>
        </a:p>
      </dgm:t>
    </dgm:pt>
    <dgm:pt modelId="{756A6E37-1893-416A-9BBC-C4417C472E68}" type="sibTrans" cxnId="{55E5B63F-2CA6-45A2-8C4D-6D947268173B}">
      <dgm:prSet/>
      <dgm:spPr/>
      <dgm:t>
        <a:bodyPr/>
        <a:lstStyle/>
        <a:p>
          <a:pPr rtl="1"/>
          <a:endParaRPr lang="he-IL"/>
        </a:p>
      </dgm:t>
    </dgm:pt>
    <dgm:pt modelId="{2797D0D5-6662-400F-AA10-A98830159BFB}">
      <dgm:prSet phldrT="[Text]"/>
      <dgm:spPr/>
      <dgm:t>
        <a:bodyPr/>
        <a:lstStyle/>
        <a:p>
          <a:pPr rtl="1"/>
          <a:r>
            <a:rPr lang="he-IL" dirty="0"/>
            <a:t>אין </a:t>
          </a:r>
          <a:r>
            <a:rPr lang="he-IL" dirty="0" err="1"/>
            <a:t>מיגו</a:t>
          </a:r>
          <a:r>
            <a:rPr lang="he-IL" dirty="0"/>
            <a:t> שהיה לו אפשרות לתבואה ממון אחר, רק שהיה לו טענה ברורה יותר</a:t>
          </a:r>
        </a:p>
      </dgm:t>
    </dgm:pt>
    <dgm:pt modelId="{DBAB1973-F351-45C7-AAA7-A1B169C35F8F}" type="parTrans" cxnId="{1FD94A9D-5A59-4A3A-8B07-E1B04A6FC80D}">
      <dgm:prSet/>
      <dgm:spPr/>
      <dgm:t>
        <a:bodyPr/>
        <a:lstStyle/>
        <a:p>
          <a:pPr rtl="1"/>
          <a:endParaRPr lang="he-IL"/>
        </a:p>
      </dgm:t>
    </dgm:pt>
    <dgm:pt modelId="{11BE2F0A-FA25-48C0-AE1B-652DF0405F50}" type="sibTrans" cxnId="{1FD94A9D-5A59-4A3A-8B07-E1B04A6FC80D}">
      <dgm:prSet/>
      <dgm:spPr/>
      <dgm:t>
        <a:bodyPr/>
        <a:lstStyle/>
        <a:p>
          <a:pPr rtl="1"/>
          <a:endParaRPr lang="he-IL"/>
        </a:p>
      </dgm:t>
    </dgm:pt>
    <dgm:pt modelId="{C5BDB610-6964-43DC-9360-D79B9CDD7B96}">
      <dgm:prSet phldrT="[Text]"/>
      <dgm:spPr/>
      <dgm:t>
        <a:bodyPr/>
        <a:lstStyle/>
        <a:p>
          <a:pPr rtl="1"/>
          <a:r>
            <a:rPr lang="he-IL" dirty="0"/>
            <a:t>תוס רי"ד- נאמנות על פי </a:t>
          </a:r>
          <a:r>
            <a:rPr lang="he-IL" dirty="0" err="1"/>
            <a:t>פסיכוליוגיה</a:t>
          </a:r>
          <a:endParaRPr lang="he-IL" dirty="0"/>
        </a:p>
      </dgm:t>
    </dgm:pt>
    <dgm:pt modelId="{FD55DB4C-E38F-4F75-B918-74A5F12604A7}" type="parTrans" cxnId="{60642925-0B12-4991-B5B0-5A532CBA27D9}">
      <dgm:prSet/>
      <dgm:spPr/>
      <dgm:t>
        <a:bodyPr/>
        <a:lstStyle/>
        <a:p>
          <a:pPr rtl="1"/>
          <a:endParaRPr lang="he-IL"/>
        </a:p>
      </dgm:t>
    </dgm:pt>
    <dgm:pt modelId="{0D4C0FFD-D36B-4D07-8964-4BB4F159372C}" type="sibTrans" cxnId="{60642925-0B12-4991-B5B0-5A532CBA27D9}">
      <dgm:prSet/>
      <dgm:spPr/>
      <dgm:t>
        <a:bodyPr/>
        <a:lstStyle/>
        <a:p>
          <a:pPr rtl="1"/>
          <a:endParaRPr lang="he-IL"/>
        </a:p>
      </dgm:t>
    </dgm:pt>
    <dgm:pt modelId="{110C1620-D606-4951-8204-71060DF429E4}">
      <dgm:prSet phldrT="[Text]"/>
      <dgm:spPr/>
      <dgm:t>
        <a:bodyPr/>
        <a:lstStyle/>
        <a:p>
          <a:pPr rtl="1"/>
          <a:r>
            <a:rPr lang="he-IL" dirty="0"/>
            <a:t>שר מקוצי- מאמינים שהוא חושב ככה, אבל חוששים שהוא טועה</a:t>
          </a:r>
        </a:p>
      </dgm:t>
    </dgm:pt>
    <dgm:pt modelId="{12130DD5-A350-46FF-872E-9E444D1C7139}" type="parTrans" cxnId="{501256D7-3D65-4551-B941-2270781A5AF0}">
      <dgm:prSet/>
      <dgm:spPr/>
      <dgm:t>
        <a:bodyPr/>
        <a:lstStyle/>
        <a:p>
          <a:pPr rtl="1"/>
          <a:endParaRPr lang="he-IL"/>
        </a:p>
      </dgm:t>
    </dgm:pt>
    <dgm:pt modelId="{BFDB0CFF-46F7-4043-B7E0-CC8FC1803F83}" type="sibTrans" cxnId="{501256D7-3D65-4551-B941-2270781A5AF0}">
      <dgm:prSet/>
      <dgm:spPr/>
      <dgm:t>
        <a:bodyPr/>
        <a:lstStyle/>
        <a:p>
          <a:pPr rtl="1"/>
          <a:endParaRPr lang="he-IL"/>
        </a:p>
      </dgm:t>
    </dgm:pt>
    <dgm:pt modelId="{95433F62-5153-4183-8EE9-06F14FF83E57}">
      <dgm:prSet phldrT="[Text]"/>
      <dgm:spPr/>
      <dgm:t>
        <a:bodyPr/>
        <a:lstStyle/>
        <a:p>
          <a:pPr rtl="1"/>
          <a:r>
            <a:rPr lang="he-IL" dirty="0"/>
            <a:t>אין </a:t>
          </a:r>
          <a:r>
            <a:rPr lang="he-IL" dirty="0" err="1"/>
            <a:t>מיגו</a:t>
          </a:r>
          <a:r>
            <a:rPr lang="he-IL" dirty="0"/>
            <a:t> כשהוא לא יכול\רוצה לטעון הטענה הטובה</a:t>
          </a:r>
        </a:p>
      </dgm:t>
    </dgm:pt>
    <dgm:pt modelId="{FF04CCDE-2376-4759-8D12-ACC77B2FF0B8}" type="parTrans" cxnId="{87E94CF8-1522-4698-8635-0A948F6311DD}">
      <dgm:prSet/>
      <dgm:spPr/>
      <dgm:t>
        <a:bodyPr/>
        <a:lstStyle/>
        <a:p>
          <a:pPr rtl="1"/>
          <a:endParaRPr lang="he-IL"/>
        </a:p>
      </dgm:t>
    </dgm:pt>
    <dgm:pt modelId="{589D091B-F956-4FD1-9D70-998783ABB409}" type="sibTrans" cxnId="{87E94CF8-1522-4698-8635-0A948F6311DD}">
      <dgm:prSet/>
      <dgm:spPr/>
      <dgm:t>
        <a:bodyPr/>
        <a:lstStyle/>
        <a:p>
          <a:pPr rtl="1"/>
          <a:endParaRPr lang="he-IL"/>
        </a:p>
      </dgm:t>
    </dgm:pt>
    <dgm:pt modelId="{34B00779-05A0-402F-950F-348F0A1320A0}">
      <dgm:prSet phldrT="[Text]"/>
      <dgm:spPr/>
      <dgm:t>
        <a:bodyPr/>
        <a:lstStyle/>
        <a:p>
          <a:pPr rtl="1"/>
          <a:r>
            <a:rPr lang="he-IL" dirty="0"/>
            <a:t>יש </a:t>
          </a:r>
          <a:r>
            <a:rPr lang="he-IL" dirty="0" err="1"/>
            <a:t>מיגו</a:t>
          </a:r>
          <a:endParaRPr lang="he-IL" dirty="0"/>
        </a:p>
      </dgm:t>
    </dgm:pt>
    <dgm:pt modelId="{630C9B0A-38C5-42D3-8637-615F1FADDF0B}" type="parTrans" cxnId="{CC48EBD2-3EF1-4793-BAE6-68BB2C851E0E}">
      <dgm:prSet/>
      <dgm:spPr/>
      <dgm:t>
        <a:bodyPr/>
        <a:lstStyle/>
        <a:p>
          <a:pPr rtl="1"/>
          <a:endParaRPr lang="he-IL"/>
        </a:p>
      </dgm:t>
    </dgm:pt>
    <dgm:pt modelId="{3ABBB1F8-D54D-4750-8A1D-9930653B9D24}" type="sibTrans" cxnId="{CC48EBD2-3EF1-4793-BAE6-68BB2C851E0E}">
      <dgm:prSet/>
      <dgm:spPr/>
      <dgm:t>
        <a:bodyPr/>
        <a:lstStyle/>
        <a:p>
          <a:pPr rtl="1"/>
          <a:endParaRPr lang="he-IL"/>
        </a:p>
      </dgm:t>
    </dgm:pt>
    <dgm:pt modelId="{83772351-9787-43FE-B6ED-F5FF0A8796FA}">
      <dgm:prSet phldrT="[Text]"/>
      <dgm:spPr/>
      <dgm:t>
        <a:bodyPr/>
        <a:lstStyle/>
        <a:p>
          <a:pPr rtl="1"/>
          <a:r>
            <a:rPr lang="he-IL" dirty="0"/>
            <a:t>המנגנון של </a:t>
          </a:r>
          <a:r>
            <a:rPr lang="he-IL" dirty="0" err="1"/>
            <a:t>מיגו</a:t>
          </a:r>
          <a:r>
            <a:rPr lang="he-IL" dirty="0"/>
            <a:t> לא יעיל במקרים האלו</a:t>
          </a:r>
        </a:p>
      </dgm:t>
    </dgm:pt>
    <dgm:pt modelId="{E40DB582-A60F-4CFA-9AC9-7EF714DE40FF}" type="parTrans" cxnId="{48C043A7-1A66-43C1-B29A-19ECCE9495E9}">
      <dgm:prSet/>
      <dgm:spPr/>
      <dgm:t>
        <a:bodyPr/>
        <a:lstStyle/>
        <a:p>
          <a:pPr rtl="1"/>
          <a:endParaRPr lang="he-IL"/>
        </a:p>
      </dgm:t>
    </dgm:pt>
    <dgm:pt modelId="{EA28C40F-159F-4C7F-8FCD-B01AC6D22877}" type="sibTrans" cxnId="{48C043A7-1A66-43C1-B29A-19ECCE9495E9}">
      <dgm:prSet/>
      <dgm:spPr/>
      <dgm:t>
        <a:bodyPr/>
        <a:lstStyle/>
        <a:p>
          <a:pPr rtl="1"/>
          <a:endParaRPr lang="he-IL"/>
        </a:p>
      </dgm:t>
    </dgm:pt>
    <dgm:pt modelId="{F9D26B45-ECA0-4CAE-9F19-65E0460175FE}">
      <dgm:prSet phldrT="[Text]"/>
      <dgm:spPr/>
      <dgm:t>
        <a:bodyPr/>
        <a:lstStyle/>
        <a:p>
          <a:pPr rtl="1"/>
          <a:r>
            <a:rPr lang="he-IL" dirty="0"/>
            <a:t>פרקטי אין </a:t>
          </a:r>
          <a:r>
            <a:rPr lang="he-IL" dirty="0" err="1"/>
            <a:t>מיגו</a:t>
          </a:r>
          <a:r>
            <a:rPr lang="he-IL" dirty="0"/>
            <a:t>, שאין לו אופציה לומר כולה שלי</a:t>
          </a:r>
        </a:p>
      </dgm:t>
    </dgm:pt>
    <dgm:pt modelId="{277524E2-7357-4867-B3B8-0218E8895941}" type="parTrans" cxnId="{95072C49-F411-4418-AF8E-1FC0943A8984}">
      <dgm:prSet/>
      <dgm:spPr/>
      <dgm:t>
        <a:bodyPr/>
        <a:lstStyle/>
        <a:p>
          <a:pPr rtl="1"/>
          <a:endParaRPr lang="he-IL"/>
        </a:p>
      </dgm:t>
    </dgm:pt>
    <dgm:pt modelId="{722F4C2E-A2B6-4712-A6F8-158BDA954E31}" type="sibTrans" cxnId="{95072C49-F411-4418-AF8E-1FC0943A8984}">
      <dgm:prSet/>
      <dgm:spPr/>
      <dgm:t>
        <a:bodyPr/>
        <a:lstStyle/>
        <a:p>
          <a:pPr rtl="1"/>
          <a:endParaRPr lang="he-IL"/>
        </a:p>
      </dgm:t>
    </dgm:pt>
    <dgm:pt modelId="{315EF2B2-7D2A-4127-8240-C4F514C7872C}">
      <dgm:prSet phldrT="[Text]"/>
      <dgm:spPr/>
      <dgm:t>
        <a:bodyPr/>
        <a:lstStyle/>
        <a:p>
          <a:pPr rtl="1"/>
          <a:r>
            <a:rPr lang="he-IL" dirty="0"/>
            <a:t>שר מקוצי- יש </a:t>
          </a:r>
          <a:r>
            <a:rPr lang="he-IL" dirty="0" err="1"/>
            <a:t>מיגו</a:t>
          </a:r>
          <a:r>
            <a:rPr lang="he-IL" dirty="0"/>
            <a:t>, ויקבל חצי</a:t>
          </a:r>
        </a:p>
      </dgm:t>
    </dgm:pt>
    <dgm:pt modelId="{A112DAD4-89E3-49B2-9497-A5A0B46E3B85}" type="parTrans" cxnId="{66226D9D-7375-4C74-B195-81ACD1482806}">
      <dgm:prSet/>
      <dgm:spPr/>
      <dgm:t>
        <a:bodyPr/>
        <a:lstStyle/>
        <a:p>
          <a:pPr rtl="1"/>
          <a:endParaRPr lang="he-IL"/>
        </a:p>
      </dgm:t>
    </dgm:pt>
    <dgm:pt modelId="{F1E3D160-EAAE-473C-A80F-A965DC6F9F40}" type="sibTrans" cxnId="{66226D9D-7375-4C74-B195-81ACD1482806}">
      <dgm:prSet/>
      <dgm:spPr/>
      <dgm:t>
        <a:bodyPr/>
        <a:lstStyle/>
        <a:p>
          <a:pPr rtl="1"/>
          <a:endParaRPr lang="he-IL"/>
        </a:p>
      </dgm:t>
    </dgm:pt>
    <dgm:pt modelId="{9EE06E69-01DD-457F-B650-098C924F1D91}">
      <dgm:prSet phldrT="[Text]"/>
      <dgm:spPr/>
      <dgm:t>
        <a:bodyPr/>
        <a:lstStyle/>
        <a:p>
          <a:pPr rtl="1"/>
          <a:r>
            <a:rPr lang="he-IL" dirty="0"/>
            <a:t>המקרה במשנה שידו של ראשון מגעת לחצי</a:t>
          </a:r>
        </a:p>
      </dgm:t>
    </dgm:pt>
    <dgm:pt modelId="{A235A2DC-EAD0-4C7F-B686-77105BFB51B9}" type="parTrans" cxnId="{429B0658-C8AF-49EA-89EF-4E07CA2A1DF6}">
      <dgm:prSet/>
      <dgm:spPr/>
      <dgm:t>
        <a:bodyPr/>
        <a:lstStyle/>
        <a:p>
          <a:pPr rtl="1"/>
          <a:endParaRPr lang="he-IL"/>
        </a:p>
      </dgm:t>
    </dgm:pt>
    <dgm:pt modelId="{0BA4930A-BE26-4DD9-8822-A0F92449ED13}" type="sibTrans" cxnId="{429B0658-C8AF-49EA-89EF-4E07CA2A1DF6}">
      <dgm:prSet/>
      <dgm:spPr/>
      <dgm:t>
        <a:bodyPr/>
        <a:lstStyle/>
        <a:p>
          <a:pPr rtl="1"/>
          <a:endParaRPr lang="he-IL"/>
        </a:p>
      </dgm:t>
    </dgm:pt>
    <dgm:pt modelId="{D12FBE92-9C5C-4E2E-A90E-2C1790A9D292}">
      <dgm:prSet phldrT="[Text]"/>
      <dgm:spPr/>
      <dgm:t>
        <a:bodyPr/>
        <a:lstStyle/>
        <a:p>
          <a:pPr rtl="1"/>
          <a:r>
            <a:rPr lang="he-IL"/>
            <a:t>תוס רא"ש- מחזק </a:t>
          </a:r>
          <a:r>
            <a:rPr lang="he-IL" b="1"/>
            <a:t>קשר לחפצה</a:t>
          </a:r>
          <a:endParaRPr lang="he-IL" dirty="0"/>
        </a:p>
      </dgm:t>
    </dgm:pt>
    <dgm:pt modelId="{B92E3C4E-96E3-4204-9904-F5EFBF828266}" type="parTrans" cxnId="{0C34CA6B-6C59-48B8-BD41-A33091830B87}">
      <dgm:prSet/>
      <dgm:spPr/>
      <dgm:t>
        <a:bodyPr/>
        <a:lstStyle/>
        <a:p>
          <a:pPr rtl="1"/>
          <a:endParaRPr lang="he-IL"/>
        </a:p>
      </dgm:t>
    </dgm:pt>
    <dgm:pt modelId="{82131EB3-9BE1-439E-8422-BB05CFFDDBC6}" type="sibTrans" cxnId="{0C34CA6B-6C59-48B8-BD41-A33091830B87}">
      <dgm:prSet/>
      <dgm:spPr/>
      <dgm:t>
        <a:bodyPr/>
        <a:lstStyle/>
        <a:p>
          <a:pPr rtl="1"/>
          <a:endParaRPr lang="he-IL"/>
        </a:p>
      </dgm:t>
    </dgm:pt>
    <dgm:pt modelId="{DB37C75E-8F64-4DCA-86E5-B06DF2223317}">
      <dgm:prSet phldrT="[Text]"/>
      <dgm:spPr/>
      <dgm:t>
        <a:bodyPr/>
        <a:lstStyle/>
        <a:p>
          <a:pPr rtl="1"/>
          <a:r>
            <a:rPr lang="he-IL" dirty="0"/>
            <a:t>אין אומרים </a:t>
          </a:r>
          <a:r>
            <a:rPr lang="he-IL" dirty="0" err="1"/>
            <a:t>מיגו</a:t>
          </a:r>
          <a:r>
            <a:rPr lang="he-IL" dirty="0"/>
            <a:t> ממון לממון (לחפצה אחרת)</a:t>
          </a:r>
        </a:p>
      </dgm:t>
    </dgm:pt>
    <dgm:pt modelId="{9D1B6CBC-CE63-4E8E-8C94-3599789D2C10}" type="parTrans" cxnId="{BADB436D-FC9C-48C7-9251-999280188D1B}">
      <dgm:prSet/>
      <dgm:spPr/>
      <dgm:t>
        <a:bodyPr/>
        <a:lstStyle/>
        <a:p>
          <a:pPr rtl="1"/>
          <a:endParaRPr lang="he-IL"/>
        </a:p>
      </dgm:t>
    </dgm:pt>
    <dgm:pt modelId="{5DE0A037-453E-457E-ADAB-BF1DF7221B04}" type="sibTrans" cxnId="{BADB436D-FC9C-48C7-9251-999280188D1B}">
      <dgm:prSet/>
      <dgm:spPr/>
      <dgm:t>
        <a:bodyPr/>
        <a:lstStyle/>
        <a:p>
          <a:pPr rtl="1"/>
          <a:endParaRPr lang="he-IL"/>
        </a:p>
      </dgm:t>
    </dgm:pt>
    <dgm:pt modelId="{D3347508-70B1-4D18-A242-1A5DF365ACA9}" type="pres">
      <dgm:prSet presAssocID="{56F02762-8200-4AAF-B839-3D36EEC49BAD}" presName="hierChild1" presStyleCnt="0">
        <dgm:presLayoutVars>
          <dgm:chPref val="1"/>
          <dgm:dir/>
          <dgm:animOne val="branch"/>
          <dgm:animLvl val="lvl"/>
          <dgm:resizeHandles/>
        </dgm:presLayoutVars>
      </dgm:prSet>
      <dgm:spPr/>
    </dgm:pt>
    <dgm:pt modelId="{78750E5B-1F7B-4E70-853C-33EAF76C2973}" type="pres">
      <dgm:prSet presAssocID="{20830092-A4F4-4956-AD56-8167E813C03B}" presName="hierRoot1" presStyleCnt="0"/>
      <dgm:spPr/>
    </dgm:pt>
    <dgm:pt modelId="{958521D4-5138-4E2E-BEF0-0766D18F0739}" type="pres">
      <dgm:prSet presAssocID="{20830092-A4F4-4956-AD56-8167E813C03B}" presName="composite" presStyleCnt="0"/>
      <dgm:spPr/>
    </dgm:pt>
    <dgm:pt modelId="{20A074CB-9F85-4E3A-A922-0BB5CB0CA066}" type="pres">
      <dgm:prSet presAssocID="{20830092-A4F4-4956-AD56-8167E813C03B}" presName="background" presStyleLbl="node0" presStyleIdx="0" presStyleCnt="1"/>
      <dgm:spPr/>
    </dgm:pt>
    <dgm:pt modelId="{8E3E5412-D95C-47B4-AEBA-24652505783C}" type="pres">
      <dgm:prSet presAssocID="{20830092-A4F4-4956-AD56-8167E813C03B}" presName="text" presStyleLbl="fgAcc0" presStyleIdx="0" presStyleCnt="1">
        <dgm:presLayoutVars>
          <dgm:chPref val="3"/>
        </dgm:presLayoutVars>
      </dgm:prSet>
      <dgm:spPr/>
    </dgm:pt>
    <dgm:pt modelId="{FF9D6885-C71A-4FC9-B951-8D3D4DFD9021}" type="pres">
      <dgm:prSet presAssocID="{20830092-A4F4-4956-AD56-8167E813C03B}" presName="hierChild2" presStyleCnt="0"/>
      <dgm:spPr/>
    </dgm:pt>
    <dgm:pt modelId="{82875B7D-E09C-4E9C-9C67-63839CEBF627}" type="pres">
      <dgm:prSet presAssocID="{630C9B0A-38C5-42D3-8637-615F1FADDF0B}" presName="Name10" presStyleLbl="parChTrans1D2" presStyleIdx="0" presStyleCnt="3"/>
      <dgm:spPr/>
    </dgm:pt>
    <dgm:pt modelId="{D6B6B9A1-DCCC-49A0-BCBF-388E1FEDE594}" type="pres">
      <dgm:prSet presAssocID="{34B00779-05A0-402F-950F-348F0A1320A0}" presName="hierRoot2" presStyleCnt="0"/>
      <dgm:spPr/>
    </dgm:pt>
    <dgm:pt modelId="{40471A71-7C8D-4A6B-8CF0-2EB8F077CDA5}" type="pres">
      <dgm:prSet presAssocID="{34B00779-05A0-402F-950F-348F0A1320A0}" presName="composite2" presStyleCnt="0"/>
      <dgm:spPr/>
    </dgm:pt>
    <dgm:pt modelId="{4D13A12B-CD3C-4C27-BC20-CABF725BC2D6}" type="pres">
      <dgm:prSet presAssocID="{34B00779-05A0-402F-950F-348F0A1320A0}" presName="background2" presStyleLbl="node2" presStyleIdx="0" presStyleCnt="3"/>
      <dgm:spPr/>
    </dgm:pt>
    <dgm:pt modelId="{9688A527-CE86-4893-A887-0AF90E55EA28}" type="pres">
      <dgm:prSet presAssocID="{34B00779-05A0-402F-950F-348F0A1320A0}" presName="text2" presStyleLbl="fgAcc2" presStyleIdx="0" presStyleCnt="3">
        <dgm:presLayoutVars>
          <dgm:chPref val="3"/>
        </dgm:presLayoutVars>
      </dgm:prSet>
      <dgm:spPr/>
    </dgm:pt>
    <dgm:pt modelId="{28A363D6-AF9A-4073-A92F-C924C43B897B}" type="pres">
      <dgm:prSet presAssocID="{34B00779-05A0-402F-950F-348F0A1320A0}" presName="hierChild3" presStyleCnt="0"/>
      <dgm:spPr/>
    </dgm:pt>
    <dgm:pt modelId="{A71BCCE8-F251-4A51-A087-72734284BBFA}" type="pres">
      <dgm:prSet presAssocID="{A112DAD4-89E3-49B2-9497-A5A0B46E3B85}" presName="Name17" presStyleLbl="parChTrans1D3" presStyleIdx="0" presStyleCnt="7"/>
      <dgm:spPr/>
    </dgm:pt>
    <dgm:pt modelId="{628F1C73-8988-42BF-ADF6-DB512EC00EDA}" type="pres">
      <dgm:prSet presAssocID="{315EF2B2-7D2A-4127-8240-C4F514C7872C}" presName="hierRoot3" presStyleCnt="0"/>
      <dgm:spPr/>
    </dgm:pt>
    <dgm:pt modelId="{13264140-5603-4AC7-9C85-396D82E44E5F}" type="pres">
      <dgm:prSet presAssocID="{315EF2B2-7D2A-4127-8240-C4F514C7872C}" presName="composite3" presStyleCnt="0"/>
      <dgm:spPr/>
    </dgm:pt>
    <dgm:pt modelId="{D3D27B4A-8E3D-4016-BF1C-2F7124A7F224}" type="pres">
      <dgm:prSet presAssocID="{315EF2B2-7D2A-4127-8240-C4F514C7872C}" presName="background3" presStyleLbl="node3" presStyleIdx="0" presStyleCnt="7"/>
      <dgm:spPr/>
    </dgm:pt>
    <dgm:pt modelId="{5976D7FD-5180-4FE7-B212-EBA53FC295B1}" type="pres">
      <dgm:prSet presAssocID="{315EF2B2-7D2A-4127-8240-C4F514C7872C}" presName="text3" presStyleLbl="fgAcc3" presStyleIdx="0" presStyleCnt="7">
        <dgm:presLayoutVars>
          <dgm:chPref val="3"/>
        </dgm:presLayoutVars>
      </dgm:prSet>
      <dgm:spPr/>
    </dgm:pt>
    <dgm:pt modelId="{62674359-073A-4AD9-8D38-B9102777D71F}" type="pres">
      <dgm:prSet presAssocID="{315EF2B2-7D2A-4127-8240-C4F514C7872C}" presName="hierChild4" presStyleCnt="0"/>
      <dgm:spPr/>
    </dgm:pt>
    <dgm:pt modelId="{10A1F086-0F6C-4B90-BCD2-BFBFC2E8A6F2}" type="pres">
      <dgm:prSet presAssocID="{A235A2DC-EAD0-4C7F-B686-77105BFB51B9}" presName="Name23" presStyleLbl="parChTrans1D4" presStyleIdx="0" presStyleCnt="6"/>
      <dgm:spPr/>
    </dgm:pt>
    <dgm:pt modelId="{5DEDD555-4805-46F0-B477-24BBB494EA47}" type="pres">
      <dgm:prSet presAssocID="{9EE06E69-01DD-457F-B650-098C924F1D91}" presName="hierRoot4" presStyleCnt="0"/>
      <dgm:spPr/>
    </dgm:pt>
    <dgm:pt modelId="{4CB0BC14-0396-4AB6-B4AF-BE84071247E2}" type="pres">
      <dgm:prSet presAssocID="{9EE06E69-01DD-457F-B650-098C924F1D91}" presName="composite4" presStyleCnt="0"/>
      <dgm:spPr/>
    </dgm:pt>
    <dgm:pt modelId="{E8D49C2C-BD07-4993-855F-AF508A372758}" type="pres">
      <dgm:prSet presAssocID="{9EE06E69-01DD-457F-B650-098C924F1D91}" presName="background4" presStyleLbl="node4" presStyleIdx="0" presStyleCnt="6"/>
      <dgm:spPr>
        <a:solidFill>
          <a:srgbClr val="92D050"/>
        </a:solidFill>
      </dgm:spPr>
    </dgm:pt>
    <dgm:pt modelId="{8FB443BE-56E7-4E2D-82B4-AC67C28E613A}" type="pres">
      <dgm:prSet presAssocID="{9EE06E69-01DD-457F-B650-098C924F1D91}" presName="text4" presStyleLbl="fgAcc4" presStyleIdx="0" presStyleCnt="6">
        <dgm:presLayoutVars>
          <dgm:chPref val="3"/>
        </dgm:presLayoutVars>
      </dgm:prSet>
      <dgm:spPr/>
    </dgm:pt>
    <dgm:pt modelId="{243D6B10-8BF9-46B2-A76A-AAC72C380B9C}" type="pres">
      <dgm:prSet presAssocID="{9EE06E69-01DD-457F-B650-098C924F1D91}" presName="hierChild5" presStyleCnt="0"/>
      <dgm:spPr/>
    </dgm:pt>
    <dgm:pt modelId="{1B1F75B4-1A0C-46B0-9975-232F19C9895B}" type="pres">
      <dgm:prSet presAssocID="{9CFEE023-7383-427F-B6A5-6861E9B0E527}" presName="Name17" presStyleLbl="parChTrans1D3" presStyleIdx="1" presStyleCnt="7"/>
      <dgm:spPr/>
    </dgm:pt>
    <dgm:pt modelId="{458658E5-A0A5-497A-B178-03B2075B61C2}" type="pres">
      <dgm:prSet presAssocID="{18105EF6-C5C9-42D1-9A49-1CC140829286}" presName="hierRoot3" presStyleCnt="0"/>
      <dgm:spPr/>
    </dgm:pt>
    <dgm:pt modelId="{2BE39B6A-93D1-4DE4-B32A-0D214FA1B1F8}" type="pres">
      <dgm:prSet presAssocID="{18105EF6-C5C9-42D1-9A49-1CC140829286}" presName="composite3" presStyleCnt="0"/>
      <dgm:spPr/>
    </dgm:pt>
    <dgm:pt modelId="{AA7AB6C4-394F-401C-9602-C418D978C6F4}" type="pres">
      <dgm:prSet presAssocID="{18105EF6-C5C9-42D1-9A49-1CC140829286}" presName="background3" presStyleLbl="node3" presStyleIdx="1" presStyleCnt="7"/>
      <dgm:spPr/>
    </dgm:pt>
    <dgm:pt modelId="{95BE2ACC-00DA-4AAA-B846-C004147E5587}" type="pres">
      <dgm:prSet presAssocID="{18105EF6-C5C9-42D1-9A49-1CC140829286}" presName="text3" presStyleLbl="fgAcc3" presStyleIdx="1" presStyleCnt="7">
        <dgm:presLayoutVars>
          <dgm:chPref val="3"/>
        </dgm:presLayoutVars>
      </dgm:prSet>
      <dgm:spPr/>
    </dgm:pt>
    <dgm:pt modelId="{38B8871A-0734-412F-A0E2-E1A8DD39F448}" type="pres">
      <dgm:prSet presAssocID="{18105EF6-C5C9-42D1-9A49-1CC140829286}" presName="hierChild4" presStyleCnt="0"/>
      <dgm:spPr/>
    </dgm:pt>
    <dgm:pt modelId="{1E3D7F84-EC4C-4CD7-8C45-63AA729B7E6D}" type="pres">
      <dgm:prSet presAssocID="{5A096B57-F91D-4AC7-8D8F-4173D4AAEF02}" presName="Name23" presStyleLbl="parChTrans1D4" presStyleIdx="1" presStyleCnt="6"/>
      <dgm:spPr/>
    </dgm:pt>
    <dgm:pt modelId="{8E74FCCE-85F7-47D8-8C49-212AEF1A9E4B}" type="pres">
      <dgm:prSet presAssocID="{6FCC174F-30D7-40B8-A058-B15F30BF6BDC}" presName="hierRoot4" presStyleCnt="0"/>
      <dgm:spPr/>
    </dgm:pt>
    <dgm:pt modelId="{EA848A0C-3866-4CFB-88CF-C9312D325D55}" type="pres">
      <dgm:prSet presAssocID="{6FCC174F-30D7-40B8-A058-B15F30BF6BDC}" presName="composite4" presStyleCnt="0"/>
      <dgm:spPr/>
    </dgm:pt>
    <dgm:pt modelId="{78A8AEE3-D223-4E27-AAA0-EAAB049564C5}" type="pres">
      <dgm:prSet presAssocID="{6FCC174F-30D7-40B8-A058-B15F30BF6BDC}" presName="background4" presStyleLbl="node4" presStyleIdx="1" presStyleCnt="6"/>
      <dgm:spPr>
        <a:solidFill>
          <a:srgbClr val="92D050"/>
        </a:solidFill>
      </dgm:spPr>
    </dgm:pt>
    <dgm:pt modelId="{0251C391-41B5-42C3-92AB-1648A3ACAE00}" type="pres">
      <dgm:prSet presAssocID="{6FCC174F-30D7-40B8-A058-B15F30BF6BDC}" presName="text4" presStyleLbl="fgAcc4" presStyleIdx="1" presStyleCnt="6">
        <dgm:presLayoutVars>
          <dgm:chPref val="3"/>
        </dgm:presLayoutVars>
      </dgm:prSet>
      <dgm:spPr/>
    </dgm:pt>
    <dgm:pt modelId="{19384A2E-0C0C-4362-ABB1-C2AFE1A38CEB}" type="pres">
      <dgm:prSet presAssocID="{6FCC174F-30D7-40B8-A058-B15F30BF6BDC}" presName="hierChild5" presStyleCnt="0"/>
      <dgm:spPr/>
    </dgm:pt>
    <dgm:pt modelId="{AC0A7A66-97E3-4A4F-B6F9-0A38179A5FB2}" type="pres">
      <dgm:prSet presAssocID="{E40DB582-A60F-4CFA-9AC9-7EF714DE40FF}" presName="Name10" presStyleLbl="parChTrans1D2" presStyleIdx="1" presStyleCnt="3"/>
      <dgm:spPr/>
    </dgm:pt>
    <dgm:pt modelId="{2DF97FC5-C750-4278-B1FF-6C895069F240}" type="pres">
      <dgm:prSet presAssocID="{83772351-9787-43FE-B6ED-F5FF0A8796FA}" presName="hierRoot2" presStyleCnt="0"/>
      <dgm:spPr/>
    </dgm:pt>
    <dgm:pt modelId="{DCF604C8-AEDE-46F4-82A1-1610C14C4C5A}" type="pres">
      <dgm:prSet presAssocID="{83772351-9787-43FE-B6ED-F5FF0A8796FA}" presName="composite2" presStyleCnt="0"/>
      <dgm:spPr/>
    </dgm:pt>
    <dgm:pt modelId="{F7F8E3C7-21A0-4A33-9559-4A652B2EE429}" type="pres">
      <dgm:prSet presAssocID="{83772351-9787-43FE-B6ED-F5FF0A8796FA}" presName="background2" presStyleLbl="node2" presStyleIdx="1" presStyleCnt="3"/>
      <dgm:spPr/>
    </dgm:pt>
    <dgm:pt modelId="{C31D762F-24A8-4016-8FB8-053CA7EB91C2}" type="pres">
      <dgm:prSet presAssocID="{83772351-9787-43FE-B6ED-F5FF0A8796FA}" presName="text2" presStyleLbl="fgAcc2" presStyleIdx="1" presStyleCnt="3">
        <dgm:presLayoutVars>
          <dgm:chPref val="3"/>
        </dgm:presLayoutVars>
      </dgm:prSet>
      <dgm:spPr/>
    </dgm:pt>
    <dgm:pt modelId="{4EDB5481-D0B5-419B-95F0-F39A61556B8D}" type="pres">
      <dgm:prSet presAssocID="{83772351-9787-43FE-B6ED-F5FF0A8796FA}" presName="hierChild3" presStyleCnt="0"/>
      <dgm:spPr/>
    </dgm:pt>
    <dgm:pt modelId="{0AD0F370-3078-4569-A4B1-9E66625F6662}" type="pres">
      <dgm:prSet presAssocID="{B92E3C4E-96E3-4204-9904-F5EFBF828266}" presName="Name17" presStyleLbl="parChTrans1D3" presStyleIdx="2" presStyleCnt="7"/>
      <dgm:spPr/>
    </dgm:pt>
    <dgm:pt modelId="{30343766-F550-43C8-8247-649327372082}" type="pres">
      <dgm:prSet presAssocID="{D12FBE92-9C5C-4E2E-A90E-2C1790A9D292}" presName="hierRoot3" presStyleCnt="0"/>
      <dgm:spPr/>
    </dgm:pt>
    <dgm:pt modelId="{D46D6B38-5661-465A-8388-888DD212C973}" type="pres">
      <dgm:prSet presAssocID="{D12FBE92-9C5C-4E2E-A90E-2C1790A9D292}" presName="composite3" presStyleCnt="0"/>
      <dgm:spPr/>
    </dgm:pt>
    <dgm:pt modelId="{4707AC1E-CFDF-4F5D-AD07-93CA5F375D2C}" type="pres">
      <dgm:prSet presAssocID="{D12FBE92-9C5C-4E2E-A90E-2C1790A9D292}" presName="background3" presStyleLbl="node3" presStyleIdx="2" presStyleCnt="7"/>
      <dgm:spPr/>
    </dgm:pt>
    <dgm:pt modelId="{A61F90E9-7978-4219-841A-34407C5AE328}" type="pres">
      <dgm:prSet presAssocID="{D12FBE92-9C5C-4E2E-A90E-2C1790A9D292}" presName="text3" presStyleLbl="fgAcc3" presStyleIdx="2" presStyleCnt="7">
        <dgm:presLayoutVars>
          <dgm:chPref val="3"/>
        </dgm:presLayoutVars>
      </dgm:prSet>
      <dgm:spPr/>
    </dgm:pt>
    <dgm:pt modelId="{92ED4D15-6675-48BE-8D4F-E3C80B56DE0C}" type="pres">
      <dgm:prSet presAssocID="{D12FBE92-9C5C-4E2E-A90E-2C1790A9D292}" presName="hierChild4" presStyleCnt="0"/>
      <dgm:spPr/>
    </dgm:pt>
    <dgm:pt modelId="{0684B029-181C-4929-B92B-3E651D2B9D85}" type="pres">
      <dgm:prSet presAssocID="{9D1B6CBC-CE63-4E8E-8C94-3599789D2C10}" presName="Name23" presStyleLbl="parChTrans1D4" presStyleIdx="2" presStyleCnt="6"/>
      <dgm:spPr/>
    </dgm:pt>
    <dgm:pt modelId="{CB647025-1209-4DFE-90D7-9008EFFC1FB0}" type="pres">
      <dgm:prSet presAssocID="{DB37C75E-8F64-4DCA-86E5-B06DF2223317}" presName="hierRoot4" presStyleCnt="0"/>
      <dgm:spPr/>
    </dgm:pt>
    <dgm:pt modelId="{6D63A2F8-3E06-48DA-8F6B-541E12C03F49}" type="pres">
      <dgm:prSet presAssocID="{DB37C75E-8F64-4DCA-86E5-B06DF2223317}" presName="composite4" presStyleCnt="0"/>
      <dgm:spPr/>
    </dgm:pt>
    <dgm:pt modelId="{34BE12E6-DB2A-4CFB-A87C-01EC1493A483}" type="pres">
      <dgm:prSet presAssocID="{DB37C75E-8F64-4DCA-86E5-B06DF2223317}" presName="background4" presStyleLbl="node4" presStyleIdx="2" presStyleCnt="6"/>
      <dgm:spPr>
        <a:solidFill>
          <a:schemeClr val="accent4">
            <a:lumMod val="75000"/>
          </a:schemeClr>
        </a:solidFill>
      </dgm:spPr>
    </dgm:pt>
    <dgm:pt modelId="{DA02BEDA-737E-4E11-A619-CE01B09461C3}" type="pres">
      <dgm:prSet presAssocID="{DB37C75E-8F64-4DCA-86E5-B06DF2223317}" presName="text4" presStyleLbl="fgAcc4" presStyleIdx="2" presStyleCnt="6">
        <dgm:presLayoutVars>
          <dgm:chPref val="3"/>
        </dgm:presLayoutVars>
      </dgm:prSet>
      <dgm:spPr/>
    </dgm:pt>
    <dgm:pt modelId="{16978E77-BC1F-4AAA-80AE-FC05FB5EA011}" type="pres">
      <dgm:prSet presAssocID="{DB37C75E-8F64-4DCA-86E5-B06DF2223317}" presName="hierChild5" presStyleCnt="0"/>
      <dgm:spPr/>
    </dgm:pt>
    <dgm:pt modelId="{F948CE95-2FA9-470B-B845-5D5A399AE526}" type="pres">
      <dgm:prSet presAssocID="{097A809F-94DF-45CC-9C5C-300E1BAC7220}" presName="Name17" presStyleLbl="parChTrans1D3" presStyleIdx="3" presStyleCnt="7"/>
      <dgm:spPr/>
    </dgm:pt>
    <dgm:pt modelId="{149CEBA9-D650-4B8E-A63C-D675E5DBE3F8}" type="pres">
      <dgm:prSet presAssocID="{107E6890-081C-4311-B29F-FED225FE86CF}" presName="hierRoot3" presStyleCnt="0"/>
      <dgm:spPr/>
    </dgm:pt>
    <dgm:pt modelId="{8F701E9A-5F1F-4701-8215-CEBE0736C34C}" type="pres">
      <dgm:prSet presAssocID="{107E6890-081C-4311-B29F-FED225FE86CF}" presName="composite3" presStyleCnt="0"/>
      <dgm:spPr/>
    </dgm:pt>
    <dgm:pt modelId="{2C97BDF5-FB3C-4154-8879-01E059C22D83}" type="pres">
      <dgm:prSet presAssocID="{107E6890-081C-4311-B29F-FED225FE86CF}" presName="background3" presStyleLbl="node3" presStyleIdx="3" presStyleCnt="7"/>
      <dgm:spPr/>
    </dgm:pt>
    <dgm:pt modelId="{1D93CB4B-E664-4A2B-9C41-014BF4F07970}" type="pres">
      <dgm:prSet presAssocID="{107E6890-081C-4311-B29F-FED225FE86CF}" presName="text3" presStyleLbl="fgAcc3" presStyleIdx="3" presStyleCnt="7">
        <dgm:presLayoutVars>
          <dgm:chPref val="3"/>
        </dgm:presLayoutVars>
      </dgm:prSet>
      <dgm:spPr/>
    </dgm:pt>
    <dgm:pt modelId="{DE647BC2-2C9D-499E-B68A-B3601D416E92}" type="pres">
      <dgm:prSet presAssocID="{107E6890-081C-4311-B29F-FED225FE86CF}" presName="hierChild4" presStyleCnt="0"/>
      <dgm:spPr/>
    </dgm:pt>
    <dgm:pt modelId="{1820BCCF-F899-40C2-9053-C9A42FCF63DD}" type="pres">
      <dgm:prSet presAssocID="{10D5F833-C842-427D-8185-D9D556ADE6A1}" presName="Name23" presStyleLbl="parChTrans1D4" presStyleIdx="3" presStyleCnt="6"/>
      <dgm:spPr/>
    </dgm:pt>
    <dgm:pt modelId="{00C385EA-1383-40DE-A0FE-0EE86B2ACD75}" type="pres">
      <dgm:prSet presAssocID="{14B7DE2C-4675-43D1-85C7-E6DA4243AD84}" presName="hierRoot4" presStyleCnt="0"/>
      <dgm:spPr/>
    </dgm:pt>
    <dgm:pt modelId="{EF53E916-DC92-452F-85DD-89440D573336}" type="pres">
      <dgm:prSet presAssocID="{14B7DE2C-4675-43D1-85C7-E6DA4243AD84}" presName="composite4" presStyleCnt="0"/>
      <dgm:spPr/>
    </dgm:pt>
    <dgm:pt modelId="{FBAE67BA-8D74-42C7-817F-F3E932DF4DC6}" type="pres">
      <dgm:prSet presAssocID="{14B7DE2C-4675-43D1-85C7-E6DA4243AD84}" presName="background4" presStyleLbl="node4" presStyleIdx="3" presStyleCnt="6"/>
      <dgm:spPr>
        <a:solidFill>
          <a:srgbClr val="7030A0"/>
        </a:solidFill>
      </dgm:spPr>
    </dgm:pt>
    <dgm:pt modelId="{07A6FB61-ADDC-43BF-BC9E-BA77813EC414}" type="pres">
      <dgm:prSet presAssocID="{14B7DE2C-4675-43D1-85C7-E6DA4243AD84}" presName="text4" presStyleLbl="fgAcc4" presStyleIdx="3" presStyleCnt="6">
        <dgm:presLayoutVars>
          <dgm:chPref val="3"/>
        </dgm:presLayoutVars>
      </dgm:prSet>
      <dgm:spPr/>
    </dgm:pt>
    <dgm:pt modelId="{85E00B3E-880B-41C1-B699-52CD9F2056B7}" type="pres">
      <dgm:prSet presAssocID="{14B7DE2C-4675-43D1-85C7-E6DA4243AD84}" presName="hierChild5" presStyleCnt="0"/>
      <dgm:spPr/>
    </dgm:pt>
    <dgm:pt modelId="{18ED012A-FC17-4E08-8566-FD8E85DF26EF}" type="pres">
      <dgm:prSet presAssocID="{32BA7CAB-EAFB-480D-9597-650EFA71B36B}" presName="Name17" presStyleLbl="parChTrans1D3" presStyleIdx="4" presStyleCnt="7"/>
      <dgm:spPr/>
    </dgm:pt>
    <dgm:pt modelId="{6EF03769-C55C-4A93-8404-753B5C657D90}" type="pres">
      <dgm:prSet presAssocID="{54773805-4679-4976-A9F4-4EC13DAD5363}" presName="hierRoot3" presStyleCnt="0"/>
      <dgm:spPr/>
    </dgm:pt>
    <dgm:pt modelId="{D1C0946E-5033-4C5F-9B2F-1001B45F65DF}" type="pres">
      <dgm:prSet presAssocID="{54773805-4679-4976-A9F4-4EC13DAD5363}" presName="composite3" presStyleCnt="0"/>
      <dgm:spPr/>
    </dgm:pt>
    <dgm:pt modelId="{5AD657AC-2F54-422F-8F4E-C53B92235980}" type="pres">
      <dgm:prSet presAssocID="{54773805-4679-4976-A9F4-4EC13DAD5363}" presName="background3" presStyleLbl="node3" presStyleIdx="4" presStyleCnt="7"/>
      <dgm:spPr/>
    </dgm:pt>
    <dgm:pt modelId="{7B33F2BB-FBE0-4591-AA2D-DC1E6C26E23A}" type="pres">
      <dgm:prSet presAssocID="{54773805-4679-4976-A9F4-4EC13DAD5363}" presName="text3" presStyleLbl="fgAcc3" presStyleIdx="4" presStyleCnt="7">
        <dgm:presLayoutVars>
          <dgm:chPref val="3"/>
        </dgm:presLayoutVars>
      </dgm:prSet>
      <dgm:spPr/>
    </dgm:pt>
    <dgm:pt modelId="{A5DD94C9-8CBB-4FE0-854B-A7B7CBE7501A}" type="pres">
      <dgm:prSet presAssocID="{54773805-4679-4976-A9F4-4EC13DAD5363}" presName="hierChild4" presStyleCnt="0"/>
      <dgm:spPr/>
    </dgm:pt>
    <dgm:pt modelId="{F5AD2AC4-8E75-4318-AD72-2A3DD76A20FC}" type="pres">
      <dgm:prSet presAssocID="{DBAB1973-F351-45C7-AAA7-A1B169C35F8F}" presName="Name23" presStyleLbl="parChTrans1D4" presStyleIdx="4" presStyleCnt="6"/>
      <dgm:spPr/>
    </dgm:pt>
    <dgm:pt modelId="{E85DF2ED-A34C-4DD1-BA6F-A8D8BD96D3C8}" type="pres">
      <dgm:prSet presAssocID="{2797D0D5-6662-400F-AA10-A98830159BFB}" presName="hierRoot4" presStyleCnt="0"/>
      <dgm:spPr/>
    </dgm:pt>
    <dgm:pt modelId="{B851F811-50B9-4E5D-A90C-C877A26D4894}" type="pres">
      <dgm:prSet presAssocID="{2797D0D5-6662-400F-AA10-A98830159BFB}" presName="composite4" presStyleCnt="0"/>
      <dgm:spPr/>
    </dgm:pt>
    <dgm:pt modelId="{075E993C-41C0-44E6-9296-A26C9E2FD3E5}" type="pres">
      <dgm:prSet presAssocID="{2797D0D5-6662-400F-AA10-A98830159BFB}" presName="background4" presStyleLbl="node4" presStyleIdx="4" presStyleCnt="6"/>
      <dgm:spPr>
        <a:solidFill>
          <a:srgbClr val="7030A0"/>
        </a:solidFill>
      </dgm:spPr>
    </dgm:pt>
    <dgm:pt modelId="{1D674090-3EF0-40D6-B08D-8BF709259575}" type="pres">
      <dgm:prSet presAssocID="{2797D0D5-6662-400F-AA10-A98830159BFB}" presName="text4" presStyleLbl="fgAcc4" presStyleIdx="4" presStyleCnt="6">
        <dgm:presLayoutVars>
          <dgm:chPref val="3"/>
        </dgm:presLayoutVars>
      </dgm:prSet>
      <dgm:spPr/>
    </dgm:pt>
    <dgm:pt modelId="{F7228D4B-AD30-4CB9-85AD-469B036472B5}" type="pres">
      <dgm:prSet presAssocID="{2797D0D5-6662-400F-AA10-A98830159BFB}" presName="hierChild5" presStyleCnt="0"/>
      <dgm:spPr/>
    </dgm:pt>
    <dgm:pt modelId="{1FE261C5-A4EC-433E-A351-0DDDF9229283}" type="pres">
      <dgm:prSet presAssocID="{277524E2-7357-4867-B3B8-0218E8895941}" presName="Name10" presStyleLbl="parChTrans1D2" presStyleIdx="2" presStyleCnt="3"/>
      <dgm:spPr/>
    </dgm:pt>
    <dgm:pt modelId="{2CB57C49-E62A-47D6-802B-50F74D93AEC3}" type="pres">
      <dgm:prSet presAssocID="{F9D26B45-ECA0-4CAE-9F19-65E0460175FE}" presName="hierRoot2" presStyleCnt="0"/>
      <dgm:spPr/>
    </dgm:pt>
    <dgm:pt modelId="{7038E013-6004-46FF-B991-BA2714B2E1B3}" type="pres">
      <dgm:prSet presAssocID="{F9D26B45-ECA0-4CAE-9F19-65E0460175FE}" presName="composite2" presStyleCnt="0"/>
      <dgm:spPr/>
    </dgm:pt>
    <dgm:pt modelId="{55A81835-43C3-47D3-93F4-28E10136C673}" type="pres">
      <dgm:prSet presAssocID="{F9D26B45-ECA0-4CAE-9F19-65E0460175FE}" presName="background2" presStyleLbl="node2" presStyleIdx="2" presStyleCnt="3"/>
      <dgm:spPr/>
    </dgm:pt>
    <dgm:pt modelId="{DADAD187-459F-4FDD-8172-1EAA6568EA28}" type="pres">
      <dgm:prSet presAssocID="{F9D26B45-ECA0-4CAE-9F19-65E0460175FE}" presName="text2" presStyleLbl="fgAcc2" presStyleIdx="2" presStyleCnt="3">
        <dgm:presLayoutVars>
          <dgm:chPref val="3"/>
        </dgm:presLayoutVars>
      </dgm:prSet>
      <dgm:spPr/>
    </dgm:pt>
    <dgm:pt modelId="{D62784B5-5482-4D8C-8FCF-00C6CF53FD20}" type="pres">
      <dgm:prSet presAssocID="{F9D26B45-ECA0-4CAE-9F19-65E0460175FE}" presName="hierChild3" presStyleCnt="0"/>
      <dgm:spPr/>
    </dgm:pt>
    <dgm:pt modelId="{453E5540-12CA-4FCC-8698-DA4E2DFEDAA2}" type="pres">
      <dgm:prSet presAssocID="{FD55DB4C-E38F-4F75-B918-74A5F12604A7}" presName="Name17" presStyleLbl="parChTrans1D3" presStyleIdx="5" presStyleCnt="7"/>
      <dgm:spPr/>
    </dgm:pt>
    <dgm:pt modelId="{4D02093D-55CE-4B08-8D17-9A598A8E757C}" type="pres">
      <dgm:prSet presAssocID="{C5BDB610-6964-43DC-9360-D79B9CDD7B96}" presName="hierRoot3" presStyleCnt="0"/>
      <dgm:spPr/>
    </dgm:pt>
    <dgm:pt modelId="{A956C4F3-11CD-4D97-BCFB-8F374EC83CCD}" type="pres">
      <dgm:prSet presAssocID="{C5BDB610-6964-43DC-9360-D79B9CDD7B96}" presName="composite3" presStyleCnt="0"/>
      <dgm:spPr/>
    </dgm:pt>
    <dgm:pt modelId="{A23D5CB4-15C8-4708-9BC5-605C5367FE31}" type="pres">
      <dgm:prSet presAssocID="{C5BDB610-6964-43DC-9360-D79B9CDD7B96}" presName="background3" presStyleLbl="node3" presStyleIdx="5" presStyleCnt="7"/>
      <dgm:spPr/>
    </dgm:pt>
    <dgm:pt modelId="{886CB199-7730-449E-BF85-ECD7F874FF7E}" type="pres">
      <dgm:prSet presAssocID="{C5BDB610-6964-43DC-9360-D79B9CDD7B96}" presName="text3" presStyleLbl="fgAcc3" presStyleIdx="5" presStyleCnt="7">
        <dgm:presLayoutVars>
          <dgm:chPref val="3"/>
        </dgm:presLayoutVars>
      </dgm:prSet>
      <dgm:spPr/>
    </dgm:pt>
    <dgm:pt modelId="{7F528D8D-81CF-4B9A-9B30-1E5B1F3DABE6}" type="pres">
      <dgm:prSet presAssocID="{C5BDB610-6964-43DC-9360-D79B9CDD7B96}" presName="hierChild4" presStyleCnt="0"/>
      <dgm:spPr/>
    </dgm:pt>
    <dgm:pt modelId="{B2B42AB2-0E76-43C3-98AA-2BC4CA950271}" type="pres">
      <dgm:prSet presAssocID="{FF04CCDE-2376-4759-8D12-ACC77B2FF0B8}" presName="Name23" presStyleLbl="parChTrans1D4" presStyleIdx="5" presStyleCnt="6"/>
      <dgm:spPr/>
    </dgm:pt>
    <dgm:pt modelId="{1A700BC2-FB5C-4A11-B55C-D2FBDA0CCE6C}" type="pres">
      <dgm:prSet presAssocID="{95433F62-5153-4183-8EE9-06F14FF83E57}" presName="hierRoot4" presStyleCnt="0"/>
      <dgm:spPr/>
    </dgm:pt>
    <dgm:pt modelId="{9446B64E-CA99-4FC4-8DD7-2F8BD62981EB}" type="pres">
      <dgm:prSet presAssocID="{95433F62-5153-4183-8EE9-06F14FF83E57}" presName="composite4" presStyleCnt="0"/>
      <dgm:spPr/>
    </dgm:pt>
    <dgm:pt modelId="{D456F132-3AA3-4120-8D7D-565FAEE0BB3B}" type="pres">
      <dgm:prSet presAssocID="{95433F62-5153-4183-8EE9-06F14FF83E57}" presName="background4" presStyleLbl="node4" presStyleIdx="5" presStyleCnt="6"/>
      <dgm:spPr>
        <a:solidFill>
          <a:srgbClr val="92D050"/>
        </a:solidFill>
      </dgm:spPr>
    </dgm:pt>
    <dgm:pt modelId="{9897428F-B9A0-48C6-92A1-37382BDEB9AA}" type="pres">
      <dgm:prSet presAssocID="{95433F62-5153-4183-8EE9-06F14FF83E57}" presName="text4" presStyleLbl="fgAcc4" presStyleIdx="5" presStyleCnt="6">
        <dgm:presLayoutVars>
          <dgm:chPref val="3"/>
        </dgm:presLayoutVars>
      </dgm:prSet>
      <dgm:spPr/>
    </dgm:pt>
    <dgm:pt modelId="{DC8FFF47-19D9-4D57-A2AA-1507A30C17D2}" type="pres">
      <dgm:prSet presAssocID="{95433F62-5153-4183-8EE9-06F14FF83E57}" presName="hierChild5" presStyleCnt="0"/>
      <dgm:spPr/>
    </dgm:pt>
    <dgm:pt modelId="{77351654-BB47-4321-A53F-CA7B5801313E}" type="pres">
      <dgm:prSet presAssocID="{12130DD5-A350-46FF-872E-9E444D1C7139}" presName="Name17" presStyleLbl="parChTrans1D3" presStyleIdx="6" presStyleCnt="7"/>
      <dgm:spPr/>
    </dgm:pt>
    <dgm:pt modelId="{EE603FA3-814C-49E9-8AA3-D617997DE270}" type="pres">
      <dgm:prSet presAssocID="{110C1620-D606-4951-8204-71060DF429E4}" presName="hierRoot3" presStyleCnt="0"/>
      <dgm:spPr/>
    </dgm:pt>
    <dgm:pt modelId="{EE5F6F88-3AEC-4248-B072-EC0DE7BD8C3B}" type="pres">
      <dgm:prSet presAssocID="{110C1620-D606-4951-8204-71060DF429E4}" presName="composite3" presStyleCnt="0"/>
      <dgm:spPr/>
    </dgm:pt>
    <dgm:pt modelId="{2D493F44-577C-4E3E-86DC-55A4FA7939F1}" type="pres">
      <dgm:prSet presAssocID="{110C1620-D606-4951-8204-71060DF429E4}" presName="background3" presStyleLbl="node3" presStyleIdx="6" presStyleCnt="7"/>
      <dgm:spPr/>
    </dgm:pt>
    <dgm:pt modelId="{682FC9F3-93AF-41A6-95B4-E2F3A47ADFD7}" type="pres">
      <dgm:prSet presAssocID="{110C1620-D606-4951-8204-71060DF429E4}" presName="text3" presStyleLbl="fgAcc3" presStyleIdx="6" presStyleCnt="7">
        <dgm:presLayoutVars>
          <dgm:chPref val="3"/>
        </dgm:presLayoutVars>
      </dgm:prSet>
      <dgm:spPr/>
    </dgm:pt>
    <dgm:pt modelId="{D12603CC-F398-4C1D-BE8D-0ACD22A207A6}" type="pres">
      <dgm:prSet presAssocID="{110C1620-D606-4951-8204-71060DF429E4}" presName="hierChild4" presStyleCnt="0"/>
      <dgm:spPr/>
    </dgm:pt>
  </dgm:ptLst>
  <dgm:cxnLst>
    <dgm:cxn modelId="{5AECA003-E7B0-41B6-8BC3-432F77BF36EC}" type="presOf" srcId="{34B00779-05A0-402F-950F-348F0A1320A0}" destId="{9688A527-CE86-4893-A887-0AF90E55EA28}" srcOrd="0" destOrd="0" presId="urn:microsoft.com/office/officeart/2005/8/layout/hierarchy1"/>
    <dgm:cxn modelId="{CC054708-70E8-49DE-AEB3-49DB2B01E907}" type="presOf" srcId="{9EE06E69-01DD-457F-B650-098C924F1D91}" destId="{8FB443BE-56E7-4E2D-82B4-AC67C28E613A}" srcOrd="0" destOrd="0" presId="urn:microsoft.com/office/officeart/2005/8/layout/hierarchy1"/>
    <dgm:cxn modelId="{E3509508-8D1B-4F24-B9B2-E11BC65B758E}" type="presOf" srcId="{630C9B0A-38C5-42D3-8637-615F1FADDF0B}" destId="{82875B7D-E09C-4E9C-9C67-63839CEBF627}" srcOrd="0" destOrd="0" presId="urn:microsoft.com/office/officeart/2005/8/layout/hierarchy1"/>
    <dgm:cxn modelId="{F36C2C14-E4A3-4CA2-95AF-1EC224264F1B}" type="presOf" srcId="{56F02762-8200-4AAF-B839-3D36EEC49BAD}" destId="{D3347508-70B1-4D18-A242-1A5DF365ACA9}" srcOrd="0" destOrd="0" presId="urn:microsoft.com/office/officeart/2005/8/layout/hierarchy1"/>
    <dgm:cxn modelId="{27FDB21B-CF1F-4329-B18A-7C9E8D7DF5C7}" type="presOf" srcId="{14B7DE2C-4675-43D1-85C7-E6DA4243AD84}" destId="{07A6FB61-ADDC-43BF-BC9E-BA77813EC414}" srcOrd="0" destOrd="0" presId="urn:microsoft.com/office/officeart/2005/8/layout/hierarchy1"/>
    <dgm:cxn modelId="{3916A423-6521-455B-8FD3-FDC5A662B753}" srcId="{34B00779-05A0-402F-950F-348F0A1320A0}" destId="{18105EF6-C5C9-42D1-9A49-1CC140829286}" srcOrd="1" destOrd="0" parTransId="{9CFEE023-7383-427F-B6A5-6861E9B0E527}" sibTransId="{E05F1354-7241-44E9-AE67-30F5DCBBEA1B}"/>
    <dgm:cxn modelId="{60642925-0B12-4991-B5B0-5A532CBA27D9}" srcId="{F9D26B45-ECA0-4CAE-9F19-65E0460175FE}" destId="{C5BDB610-6964-43DC-9360-D79B9CDD7B96}" srcOrd="0" destOrd="0" parTransId="{FD55DB4C-E38F-4F75-B918-74A5F12604A7}" sibTransId="{0D4C0FFD-D36B-4D07-8964-4BB4F159372C}"/>
    <dgm:cxn modelId="{ACE52829-832C-4DD9-AB75-A0314A7EACE5}" type="presOf" srcId="{9D1B6CBC-CE63-4E8E-8C94-3599789D2C10}" destId="{0684B029-181C-4929-B92B-3E651D2B9D85}" srcOrd="0" destOrd="0" presId="urn:microsoft.com/office/officeart/2005/8/layout/hierarchy1"/>
    <dgm:cxn modelId="{DBC9192F-C888-476D-88A5-FC3BC20B0077}" type="presOf" srcId="{B92E3C4E-96E3-4204-9904-F5EFBF828266}" destId="{0AD0F370-3078-4569-A4B1-9E66625F6662}" srcOrd="0" destOrd="0" presId="urn:microsoft.com/office/officeart/2005/8/layout/hierarchy1"/>
    <dgm:cxn modelId="{55E5B63F-2CA6-45A2-8C4D-6D947268173B}" srcId="{83772351-9787-43FE-B6ED-F5FF0A8796FA}" destId="{54773805-4679-4976-A9F4-4EC13DAD5363}" srcOrd="2" destOrd="0" parTransId="{32BA7CAB-EAFB-480D-9597-650EFA71B36B}" sibTransId="{756A6E37-1893-416A-9BBC-C4417C472E68}"/>
    <dgm:cxn modelId="{FE7E1E5C-B303-453B-BB35-1F0B6D8D5C8F}" type="presOf" srcId="{A235A2DC-EAD0-4C7F-B686-77105BFB51B9}" destId="{10A1F086-0F6C-4B90-BCD2-BFBFC2E8A6F2}" srcOrd="0" destOrd="0" presId="urn:microsoft.com/office/officeart/2005/8/layout/hierarchy1"/>
    <dgm:cxn modelId="{C3F93E61-2967-4355-B364-262545C0C0B6}" type="presOf" srcId="{2797D0D5-6662-400F-AA10-A98830159BFB}" destId="{1D674090-3EF0-40D6-B08D-8BF709259575}" srcOrd="0" destOrd="0" presId="urn:microsoft.com/office/officeart/2005/8/layout/hierarchy1"/>
    <dgm:cxn modelId="{D06DF862-3369-4045-823D-6E9C211FBD33}" srcId="{83772351-9787-43FE-B6ED-F5FF0A8796FA}" destId="{107E6890-081C-4311-B29F-FED225FE86CF}" srcOrd="1" destOrd="0" parTransId="{097A809F-94DF-45CC-9C5C-300E1BAC7220}" sibTransId="{4692A14D-3872-45D9-B333-4C94115B87FE}"/>
    <dgm:cxn modelId="{DF898347-877A-4DBE-98B0-D5E816CDD5E1}" type="presOf" srcId="{107E6890-081C-4311-B29F-FED225FE86CF}" destId="{1D93CB4B-E664-4A2B-9C41-014BF4F07970}" srcOrd="0" destOrd="0" presId="urn:microsoft.com/office/officeart/2005/8/layout/hierarchy1"/>
    <dgm:cxn modelId="{95072C49-F411-4418-AF8E-1FC0943A8984}" srcId="{20830092-A4F4-4956-AD56-8167E813C03B}" destId="{F9D26B45-ECA0-4CAE-9F19-65E0460175FE}" srcOrd="2" destOrd="0" parTransId="{277524E2-7357-4867-B3B8-0218E8895941}" sibTransId="{722F4C2E-A2B6-4712-A6F8-158BDA954E31}"/>
    <dgm:cxn modelId="{9AFE4E6B-181B-4471-8FD0-BE995948E0D4}" type="presOf" srcId="{18105EF6-C5C9-42D1-9A49-1CC140829286}" destId="{95BE2ACC-00DA-4AAA-B846-C004147E5587}" srcOrd="0" destOrd="0" presId="urn:microsoft.com/office/officeart/2005/8/layout/hierarchy1"/>
    <dgm:cxn modelId="{0C34CA6B-6C59-48B8-BD41-A33091830B87}" srcId="{83772351-9787-43FE-B6ED-F5FF0A8796FA}" destId="{D12FBE92-9C5C-4E2E-A90E-2C1790A9D292}" srcOrd="0" destOrd="0" parTransId="{B92E3C4E-96E3-4204-9904-F5EFBF828266}" sibTransId="{82131EB3-9BE1-439E-8422-BB05CFFDDBC6}"/>
    <dgm:cxn modelId="{569F1F4D-37CD-454B-BD74-92F2898696C2}" type="presOf" srcId="{097A809F-94DF-45CC-9C5C-300E1BAC7220}" destId="{F948CE95-2FA9-470B-B845-5D5A399AE526}" srcOrd="0" destOrd="0" presId="urn:microsoft.com/office/officeart/2005/8/layout/hierarchy1"/>
    <dgm:cxn modelId="{BADB436D-FC9C-48C7-9251-999280188D1B}" srcId="{D12FBE92-9C5C-4E2E-A90E-2C1790A9D292}" destId="{DB37C75E-8F64-4DCA-86E5-B06DF2223317}" srcOrd="0" destOrd="0" parTransId="{9D1B6CBC-CE63-4E8E-8C94-3599789D2C10}" sibTransId="{5DE0A037-453E-457E-ADAB-BF1DF7221B04}"/>
    <dgm:cxn modelId="{32224D6F-56A1-4B82-9137-70E5488BFCBC}" type="presOf" srcId="{54773805-4679-4976-A9F4-4EC13DAD5363}" destId="{7B33F2BB-FBE0-4591-AA2D-DC1E6C26E23A}" srcOrd="0" destOrd="0" presId="urn:microsoft.com/office/officeart/2005/8/layout/hierarchy1"/>
    <dgm:cxn modelId="{6FC60472-8158-4E58-9DB6-C71153C59731}" srcId="{107E6890-081C-4311-B29F-FED225FE86CF}" destId="{14B7DE2C-4675-43D1-85C7-E6DA4243AD84}" srcOrd="0" destOrd="0" parTransId="{10D5F833-C842-427D-8185-D9D556ADE6A1}" sibTransId="{1BE7F64D-ECDE-4D1E-AF7D-CD594F4B3959}"/>
    <dgm:cxn modelId="{429B0658-C8AF-49EA-89EF-4E07CA2A1DF6}" srcId="{315EF2B2-7D2A-4127-8240-C4F514C7872C}" destId="{9EE06E69-01DD-457F-B650-098C924F1D91}" srcOrd="0" destOrd="0" parTransId="{A235A2DC-EAD0-4C7F-B686-77105BFB51B9}" sibTransId="{0BA4930A-BE26-4DD9-8822-A0F92449ED13}"/>
    <dgm:cxn modelId="{3390837C-A7A0-433F-B76A-7ACC61AF5CF9}" type="presOf" srcId="{E40DB582-A60F-4CFA-9AC9-7EF714DE40FF}" destId="{AC0A7A66-97E3-4A4F-B6F9-0A38179A5FB2}" srcOrd="0" destOrd="0" presId="urn:microsoft.com/office/officeart/2005/8/layout/hierarchy1"/>
    <dgm:cxn modelId="{CCE3C37E-DEDF-4FE1-ADDD-DA811165D125}" type="presOf" srcId="{95433F62-5153-4183-8EE9-06F14FF83E57}" destId="{9897428F-B9A0-48C6-92A1-37382BDEB9AA}" srcOrd="0" destOrd="0" presId="urn:microsoft.com/office/officeart/2005/8/layout/hierarchy1"/>
    <dgm:cxn modelId="{69290E7F-7475-4F32-8556-582A832110F6}" srcId="{18105EF6-C5C9-42D1-9A49-1CC140829286}" destId="{6FCC174F-30D7-40B8-A058-B15F30BF6BDC}" srcOrd="0" destOrd="0" parTransId="{5A096B57-F91D-4AC7-8D8F-4173D4AAEF02}" sibTransId="{CC4CEC4C-D54F-4216-9E4F-DEEE1DCA39C1}"/>
    <dgm:cxn modelId="{930E8D83-11F7-4F9D-9DA4-15522BAB919A}" type="presOf" srcId="{110C1620-D606-4951-8204-71060DF429E4}" destId="{682FC9F3-93AF-41A6-95B4-E2F3A47ADFD7}" srcOrd="0" destOrd="0" presId="urn:microsoft.com/office/officeart/2005/8/layout/hierarchy1"/>
    <dgm:cxn modelId="{C19A7286-78F7-49C5-B15B-FF3FFBF59C01}" srcId="{56F02762-8200-4AAF-B839-3D36EEC49BAD}" destId="{20830092-A4F4-4956-AD56-8167E813C03B}" srcOrd="0" destOrd="0" parTransId="{1451AC99-1971-47CA-AD13-E09A4C182B08}" sibTransId="{92D5C2E9-2435-4D5E-BF03-8CE6845C0CC5}"/>
    <dgm:cxn modelId="{75C5BF8D-136D-4AFE-8127-1459DA9F7C82}" type="presOf" srcId="{DB37C75E-8F64-4DCA-86E5-B06DF2223317}" destId="{DA02BEDA-737E-4E11-A619-CE01B09461C3}" srcOrd="0" destOrd="0" presId="urn:microsoft.com/office/officeart/2005/8/layout/hierarchy1"/>
    <dgm:cxn modelId="{A23FDA95-6812-4931-93C6-674F8FB341E2}" type="presOf" srcId="{5A096B57-F91D-4AC7-8D8F-4173D4AAEF02}" destId="{1E3D7F84-EC4C-4CD7-8C45-63AA729B7E6D}" srcOrd="0" destOrd="0" presId="urn:microsoft.com/office/officeart/2005/8/layout/hierarchy1"/>
    <dgm:cxn modelId="{DA4EF29A-C9AB-40CD-B96F-59FD3AEE75EF}" type="presOf" srcId="{DBAB1973-F351-45C7-AAA7-A1B169C35F8F}" destId="{F5AD2AC4-8E75-4318-AD72-2A3DD76A20FC}" srcOrd="0" destOrd="0" presId="urn:microsoft.com/office/officeart/2005/8/layout/hierarchy1"/>
    <dgm:cxn modelId="{1FD94A9D-5A59-4A3A-8B07-E1B04A6FC80D}" srcId="{54773805-4679-4976-A9F4-4EC13DAD5363}" destId="{2797D0D5-6662-400F-AA10-A98830159BFB}" srcOrd="0" destOrd="0" parTransId="{DBAB1973-F351-45C7-AAA7-A1B169C35F8F}" sibTransId="{11BE2F0A-FA25-48C0-AE1B-652DF0405F50}"/>
    <dgm:cxn modelId="{66226D9D-7375-4C74-B195-81ACD1482806}" srcId="{34B00779-05A0-402F-950F-348F0A1320A0}" destId="{315EF2B2-7D2A-4127-8240-C4F514C7872C}" srcOrd="0" destOrd="0" parTransId="{A112DAD4-89E3-49B2-9497-A5A0B46E3B85}" sibTransId="{F1E3D160-EAAE-473C-A80F-A965DC6F9F40}"/>
    <dgm:cxn modelId="{48C043A7-1A66-43C1-B29A-19ECCE9495E9}" srcId="{20830092-A4F4-4956-AD56-8167E813C03B}" destId="{83772351-9787-43FE-B6ED-F5FF0A8796FA}" srcOrd="1" destOrd="0" parTransId="{E40DB582-A60F-4CFA-9AC9-7EF714DE40FF}" sibTransId="{EA28C40F-159F-4C7F-8FCD-B01AC6D22877}"/>
    <dgm:cxn modelId="{C6E699A7-1948-480B-B433-98BDD7FF91AD}" type="presOf" srcId="{D12FBE92-9C5C-4E2E-A90E-2C1790A9D292}" destId="{A61F90E9-7978-4219-841A-34407C5AE328}" srcOrd="0" destOrd="0" presId="urn:microsoft.com/office/officeart/2005/8/layout/hierarchy1"/>
    <dgm:cxn modelId="{4BA30FB0-D6B9-4357-B661-43D4B2F8EBC4}" type="presOf" srcId="{6FCC174F-30D7-40B8-A058-B15F30BF6BDC}" destId="{0251C391-41B5-42C3-92AB-1648A3ACAE00}" srcOrd="0" destOrd="0" presId="urn:microsoft.com/office/officeart/2005/8/layout/hierarchy1"/>
    <dgm:cxn modelId="{DCBCB2B3-7056-4C05-91E1-D508579A7655}" type="presOf" srcId="{315EF2B2-7D2A-4127-8240-C4F514C7872C}" destId="{5976D7FD-5180-4FE7-B212-EBA53FC295B1}" srcOrd="0" destOrd="0" presId="urn:microsoft.com/office/officeart/2005/8/layout/hierarchy1"/>
    <dgm:cxn modelId="{FBCCB6B3-5007-49B6-A51C-24826446EE72}" type="presOf" srcId="{10D5F833-C842-427D-8185-D9D556ADE6A1}" destId="{1820BCCF-F899-40C2-9053-C9A42FCF63DD}" srcOrd="0" destOrd="0" presId="urn:microsoft.com/office/officeart/2005/8/layout/hierarchy1"/>
    <dgm:cxn modelId="{B0139EB4-52BE-496C-B223-0702256EA551}" type="presOf" srcId="{83772351-9787-43FE-B6ED-F5FF0A8796FA}" destId="{C31D762F-24A8-4016-8FB8-053CA7EB91C2}" srcOrd="0" destOrd="0" presId="urn:microsoft.com/office/officeart/2005/8/layout/hierarchy1"/>
    <dgm:cxn modelId="{3DE755C3-ADC6-436F-8E2B-8C2DAA1EF367}" type="presOf" srcId="{20830092-A4F4-4956-AD56-8167E813C03B}" destId="{8E3E5412-D95C-47B4-AEBA-24652505783C}" srcOrd="0" destOrd="0" presId="urn:microsoft.com/office/officeart/2005/8/layout/hierarchy1"/>
    <dgm:cxn modelId="{EE9897D0-A25E-45C5-831B-1F4C94DFBF8A}" type="presOf" srcId="{FD55DB4C-E38F-4F75-B918-74A5F12604A7}" destId="{453E5540-12CA-4FCC-8698-DA4E2DFEDAA2}" srcOrd="0" destOrd="0" presId="urn:microsoft.com/office/officeart/2005/8/layout/hierarchy1"/>
    <dgm:cxn modelId="{CC48EBD2-3EF1-4793-BAE6-68BB2C851E0E}" srcId="{20830092-A4F4-4956-AD56-8167E813C03B}" destId="{34B00779-05A0-402F-950F-348F0A1320A0}" srcOrd="0" destOrd="0" parTransId="{630C9B0A-38C5-42D3-8637-615F1FADDF0B}" sibTransId="{3ABBB1F8-D54D-4750-8A1D-9930653B9D24}"/>
    <dgm:cxn modelId="{01D570D5-1C0F-4301-B53F-F4EB9E2BE02D}" type="presOf" srcId="{FF04CCDE-2376-4759-8D12-ACC77B2FF0B8}" destId="{B2B42AB2-0E76-43C3-98AA-2BC4CA950271}" srcOrd="0" destOrd="0" presId="urn:microsoft.com/office/officeart/2005/8/layout/hierarchy1"/>
    <dgm:cxn modelId="{501256D7-3D65-4551-B941-2270781A5AF0}" srcId="{F9D26B45-ECA0-4CAE-9F19-65E0460175FE}" destId="{110C1620-D606-4951-8204-71060DF429E4}" srcOrd="1" destOrd="0" parTransId="{12130DD5-A350-46FF-872E-9E444D1C7139}" sibTransId="{BFDB0CFF-46F7-4043-B7E0-CC8FC1803F83}"/>
    <dgm:cxn modelId="{17B982D7-2BC5-4108-AD20-739D3A06625C}" type="presOf" srcId="{A112DAD4-89E3-49B2-9497-A5A0B46E3B85}" destId="{A71BCCE8-F251-4A51-A087-72734284BBFA}" srcOrd="0" destOrd="0" presId="urn:microsoft.com/office/officeart/2005/8/layout/hierarchy1"/>
    <dgm:cxn modelId="{5C1BAAD8-5E2C-440F-B835-D7E0F0DC6B23}" type="presOf" srcId="{277524E2-7357-4867-B3B8-0218E8895941}" destId="{1FE261C5-A4EC-433E-A351-0DDDF9229283}" srcOrd="0" destOrd="0" presId="urn:microsoft.com/office/officeart/2005/8/layout/hierarchy1"/>
    <dgm:cxn modelId="{92F12BE6-2C2A-4AF0-BE25-3BB52566B6A8}" type="presOf" srcId="{C5BDB610-6964-43DC-9360-D79B9CDD7B96}" destId="{886CB199-7730-449E-BF85-ECD7F874FF7E}" srcOrd="0" destOrd="0" presId="urn:microsoft.com/office/officeart/2005/8/layout/hierarchy1"/>
    <dgm:cxn modelId="{A5D8B9EC-91FA-460C-BCB5-640962AD89AD}" type="presOf" srcId="{9CFEE023-7383-427F-B6A5-6861E9B0E527}" destId="{1B1F75B4-1A0C-46B0-9975-232F19C9895B}" srcOrd="0" destOrd="0" presId="urn:microsoft.com/office/officeart/2005/8/layout/hierarchy1"/>
    <dgm:cxn modelId="{AE2EAFED-185F-445C-ABE7-48030A425EE1}" type="presOf" srcId="{F9D26B45-ECA0-4CAE-9F19-65E0460175FE}" destId="{DADAD187-459F-4FDD-8172-1EAA6568EA28}" srcOrd="0" destOrd="0" presId="urn:microsoft.com/office/officeart/2005/8/layout/hierarchy1"/>
    <dgm:cxn modelId="{B7AECCF2-932C-4161-B0E1-08588ABE1A39}" type="presOf" srcId="{12130DD5-A350-46FF-872E-9E444D1C7139}" destId="{77351654-BB47-4321-A53F-CA7B5801313E}" srcOrd="0" destOrd="0" presId="urn:microsoft.com/office/officeart/2005/8/layout/hierarchy1"/>
    <dgm:cxn modelId="{093146F3-0344-47DD-A2E6-608909F1C25D}" type="presOf" srcId="{32BA7CAB-EAFB-480D-9597-650EFA71B36B}" destId="{18ED012A-FC17-4E08-8566-FD8E85DF26EF}" srcOrd="0" destOrd="0" presId="urn:microsoft.com/office/officeart/2005/8/layout/hierarchy1"/>
    <dgm:cxn modelId="{87E94CF8-1522-4698-8635-0A948F6311DD}" srcId="{C5BDB610-6964-43DC-9360-D79B9CDD7B96}" destId="{95433F62-5153-4183-8EE9-06F14FF83E57}" srcOrd="0" destOrd="0" parTransId="{FF04CCDE-2376-4759-8D12-ACC77B2FF0B8}" sibTransId="{589D091B-F956-4FD1-9D70-998783ABB409}"/>
    <dgm:cxn modelId="{443D193F-ACB7-47AF-BF77-01229F9700A0}" type="presParOf" srcId="{D3347508-70B1-4D18-A242-1A5DF365ACA9}" destId="{78750E5B-1F7B-4E70-853C-33EAF76C2973}" srcOrd="0" destOrd="0" presId="urn:microsoft.com/office/officeart/2005/8/layout/hierarchy1"/>
    <dgm:cxn modelId="{A5FAF47A-F11B-4943-B0E4-330AC19FB52D}" type="presParOf" srcId="{78750E5B-1F7B-4E70-853C-33EAF76C2973}" destId="{958521D4-5138-4E2E-BEF0-0766D18F0739}" srcOrd="0" destOrd="0" presId="urn:microsoft.com/office/officeart/2005/8/layout/hierarchy1"/>
    <dgm:cxn modelId="{5F4C6B11-151B-44AB-A67F-46C47AC0FD78}" type="presParOf" srcId="{958521D4-5138-4E2E-BEF0-0766D18F0739}" destId="{20A074CB-9F85-4E3A-A922-0BB5CB0CA066}" srcOrd="0" destOrd="0" presId="urn:microsoft.com/office/officeart/2005/8/layout/hierarchy1"/>
    <dgm:cxn modelId="{2A1E88A2-39BB-4BE1-9FD0-09B44C553541}" type="presParOf" srcId="{958521D4-5138-4E2E-BEF0-0766D18F0739}" destId="{8E3E5412-D95C-47B4-AEBA-24652505783C}" srcOrd="1" destOrd="0" presId="urn:microsoft.com/office/officeart/2005/8/layout/hierarchy1"/>
    <dgm:cxn modelId="{6310C00D-94DF-492D-A558-63953E1E90AD}" type="presParOf" srcId="{78750E5B-1F7B-4E70-853C-33EAF76C2973}" destId="{FF9D6885-C71A-4FC9-B951-8D3D4DFD9021}" srcOrd="1" destOrd="0" presId="urn:microsoft.com/office/officeart/2005/8/layout/hierarchy1"/>
    <dgm:cxn modelId="{58A85FC9-C6B4-4A5A-9EAC-4A0B8D1633B8}" type="presParOf" srcId="{FF9D6885-C71A-4FC9-B951-8D3D4DFD9021}" destId="{82875B7D-E09C-4E9C-9C67-63839CEBF627}" srcOrd="0" destOrd="0" presId="urn:microsoft.com/office/officeart/2005/8/layout/hierarchy1"/>
    <dgm:cxn modelId="{EF781D6E-376E-46C7-95F4-FF3AC132161C}" type="presParOf" srcId="{FF9D6885-C71A-4FC9-B951-8D3D4DFD9021}" destId="{D6B6B9A1-DCCC-49A0-BCBF-388E1FEDE594}" srcOrd="1" destOrd="0" presId="urn:microsoft.com/office/officeart/2005/8/layout/hierarchy1"/>
    <dgm:cxn modelId="{8476125A-F41E-474C-B8C9-6A384E7641A6}" type="presParOf" srcId="{D6B6B9A1-DCCC-49A0-BCBF-388E1FEDE594}" destId="{40471A71-7C8D-4A6B-8CF0-2EB8F077CDA5}" srcOrd="0" destOrd="0" presId="urn:microsoft.com/office/officeart/2005/8/layout/hierarchy1"/>
    <dgm:cxn modelId="{2C1587E5-FABB-4538-B57E-BB301BF87525}" type="presParOf" srcId="{40471A71-7C8D-4A6B-8CF0-2EB8F077CDA5}" destId="{4D13A12B-CD3C-4C27-BC20-CABF725BC2D6}" srcOrd="0" destOrd="0" presId="urn:microsoft.com/office/officeart/2005/8/layout/hierarchy1"/>
    <dgm:cxn modelId="{E2940AF5-1A94-4256-859C-9AE1C6D2270A}" type="presParOf" srcId="{40471A71-7C8D-4A6B-8CF0-2EB8F077CDA5}" destId="{9688A527-CE86-4893-A887-0AF90E55EA28}" srcOrd="1" destOrd="0" presId="urn:microsoft.com/office/officeart/2005/8/layout/hierarchy1"/>
    <dgm:cxn modelId="{E04C689C-41F5-46DD-8384-8DA2F650EAEE}" type="presParOf" srcId="{D6B6B9A1-DCCC-49A0-BCBF-388E1FEDE594}" destId="{28A363D6-AF9A-4073-A92F-C924C43B897B}" srcOrd="1" destOrd="0" presId="urn:microsoft.com/office/officeart/2005/8/layout/hierarchy1"/>
    <dgm:cxn modelId="{480488E0-8F13-4A44-876C-A0ED47A85A07}" type="presParOf" srcId="{28A363D6-AF9A-4073-A92F-C924C43B897B}" destId="{A71BCCE8-F251-4A51-A087-72734284BBFA}" srcOrd="0" destOrd="0" presId="urn:microsoft.com/office/officeart/2005/8/layout/hierarchy1"/>
    <dgm:cxn modelId="{CA9F3AFA-19A5-499D-A813-BAA9954763D1}" type="presParOf" srcId="{28A363D6-AF9A-4073-A92F-C924C43B897B}" destId="{628F1C73-8988-42BF-ADF6-DB512EC00EDA}" srcOrd="1" destOrd="0" presId="urn:microsoft.com/office/officeart/2005/8/layout/hierarchy1"/>
    <dgm:cxn modelId="{B2DEC9F7-036D-4101-903F-762E39538B2E}" type="presParOf" srcId="{628F1C73-8988-42BF-ADF6-DB512EC00EDA}" destId="{13264140-5603-4AC7-9C85-396D82E44E5F}" srcOrd="0" destOrd="0" presId="urn:microsoft.com/office/officeart/2005/8/layout/hierarchy1"/>
    <dgm:cxn modelId="{CDFD8320-6E45-435A-9976-0E459566F8B3}" type="presParOf" srcId="{13264140-5603-4AC7-9C85-396D82E44E5F}" destId="{D3D27B4A-8E3D-4016-BF1C-2F7124A7F224}" srcOrd="0" destOrd="0" presId="urn:microsoft.com/office/officeart/2005/8/layout/hierarchy1"/>
    <dgm:cxn modelId="{8AF42508-6DE5-40C7-BC02-850F3211EACD}" type="presParOf" srcId="{13264140-5603-4AC7-9C85-396D82E44E5F}" destId="{5976D7FD-5180-4FE7-B212-EBA53FC295B1}" srcOrd="1" destOrd="0" presId="urn:microsoft.com/office/officeart/2005/8/layout/hierarchy1"/>
    <dgm:cxn modelId="{917BC50B-B8FC-49E4-B8D4-D8FCBE8B93CC}" type="presParOf" srcId="{628F1C73-8988-42BF-ADF6-DB512EC00EDA}" destId="{62674359-073A-4AD9-8D38-B9102777D71F}" srcOrd="1" destOrd="0" presId="urn:microsoft.com/office/officeart/2005/8/layout/hierarchy1"/>
    <dgm:cxn modelId="{4ECCEF21-7BAE-402E-A759-0366060D4AC8}" type="presParOf" srcId="{62674359-073A-4AD9-8D38-B9102777D71F}" destId="{10A1F086-0F6C-4B90-BCD2-BFBFC2E8A6F2}" srcOrd="0" destOrd="0" presId="urn:microsoft.com/office/officeart/2005/8/layout/hierarchy1"/>
    <dgm:cxn modelId="{C2CFA2B3-C520-4E96-9906-AEEA3EB027FC}" type="presParOf" srcId="{62674359-073A-4AD9-8D38-B9102777D71F}" destId="{5DEDD555-4805-46F0-B477-24BBB494EA47}" srcOrd="1" destOrd="0" presId="urn:microsoft.com/office/officeart/2005/8/layout/hierarchy1"/>
    <dgm:cxn modelId="{5CA1320B-A627-4819-A1BA-5D2B5692EFEA}" type="presParOf" srcId="{5DEDD555-4805-46F0-B477-24BBB494EA47}" destId="{4CB0BC14-0396-4AB6-B4AF-BE84071247E2}" srcOrd="0" destOrd="0" presId="urn:microsoft.com/office/officeart/2005/8/layout/hierarchy1"/>
    <dgm:cxn modelId="{E67D2108-6979-46A4-BB12-AC74EC2140F6}" type="presParOf" srcId="{4CB0BC14-0396-4AB6-B4AF-BE84071247E2}" destId="{E8D49C2C-BD07-4993-855F-AF508A372758}" srcOrd="0" destOrd="0" presId="urn:microsoft.com/office/officeart/2005/8/layout/hierarchy1"/>
    <dgm:cxn modelId="{4F49FCB4-F577-4CB1-9F3E-D19722593DD6}" type="presParOf" srcId="{4CB0BC14-0396-4AB6-B4AF-BE84071247E2}" destId="{8FB443BE-56E7-4E2D-82B4-AC67C28E613A}" srcOrd="1" destOrd="0" presId="urn:microsoft.com/office/officeart/2005/8/layout/hierarchy1"/>
    <dgm:cxn modelId="{F0C5CD51-22B6-44DF-B223-78152C10B8C6}" type="presParOf" srcId="{5DEDD555-4805-46F0-B477-24BBB494EA47}" destId="{243D6B10-8BF9-46B2-A76A-AAC72C380B9C}" srcOrd="1" destOrd="0" presId="urn:microsoft.com/office/officeart/2005/8/layout/hierarchy1"/>
    <dgm:cxn modelId="{C02FAF2F-3891-46F1-A94C-327AAA3BF435}" type="presParOf" srcId="{28A363D6-AF9A-4073-A92F-C924C43B897B}" destId="{1B1F75B4-1A0C-46B0-9975-232F19C9895B}" srcOrd="2" destOrd="0" presId="urn:microsoft.com/office/officeart/2005/8/layout/hierarchy1"/>
    <dgm:cxn modelId="{AFC36ACF-1F01-4B88-BB11-3849C9CB8FA6}" type="presParOf" srcId="{28A363D6-AF9A-4073-A92F-C924C43B897B}" destId="{458658E5-A0A5-497A-B178-03B2075B61C2}" srcOrd="3" destOrd="0" presId="urn:microsoft.com/office/officeart/2005/8/layout/hierarchy1"/>
    <dgm:cxn modelId="{3112EA60-FFEB-4A35-91C2-5CA39BA749D8}" type="presParOf" srcId="{458658E5-A0A5-497A-B178-03B2075B61C2}" destId="{2BE39B6A-93D1-4DE4-B32A-0D214FA1B1F8}" srcOrd="0" destOrd="0" presId="urn:microsoft.com/office/officeart/2005/8/layout/hierarchy1"/>
    <dgm:cxn modelId="{36429D98-D485-458A-9F0F-C54908CEB56F}" type="presParOf" srcId="{2BE39B6A-93D1-4DE4-B32A-0D214FA1B1F8}" destId="{AA7AB6C4-394F-401C-9602-C418D978C6F4}" srcOrd="0" destOrd="0" presId="urn:microsoft.com/office/officeart/2005/8/layout/hierarchy1"/>
    <dgm:cxn modelId="{035CEB3B-0A3A-40FE-9881-A7E810FEC851}" type="presParOf" srcId="{2BE39B6A-93D1-4DE4-B32A-0D214FA1B1F8}" destId="{95BE2ACC-00DA-4AAA-B846-C004147E5587}" srcOrd="1" destOrd="0" presId="urn:microsoft.com/office/officeart/2005/8/layout/hierarchy1"/>
    <dgm:cxn modelId="{B14FF93B-6D48-44DE-9B2B-EB404731878A}" type="presParOf" srcId="{458658E5-A0A5-497A-B178-03B2075B61C2}" destId="{38B8871A-0734-412F-A0E2-E1A8DD39F448}" srcOrd="1" destOrd="0" presId="urn:microsoft.com/office/officeart/2005/8/layout/hierarchy1"/>
    <dgm:cxn modelId="{3F6D1CBC-5583-47B4-BEF3-97B0DB513C91}" type="presParOf" srcId="{38B8871A-0734-412F-A0E2-E1A8DD39F448}" destId="{1E3D7F84-EC4C-4CD7-8C45-63AA729B7E6D}" srcOrd="0" destOrd="0" presId="urn:microsoft.com/office/officeart/2005/8/layout/hierarchy1"/>
    <dgm:cxn modelId="{FE52BF01-3B9D-451B-AA81-46B90FB7592E}" type="presParOf" srcId="{38B8871A-0734-412F-A0E2-E1A8DD39F448}" destId="{8E74FCCE-85F7-47D8-8C49-212AEF1A9E4B}" srcOrd="1" destOrd="0" presId="urn:microsoft.com/office/officeart/2005/8/layout/hierarchy1"/>
    <dgm:cxn modelId="{F5A7A671-F57D-40B5-9DB1-E15170597E80}" type="presParOf" srcId="{8E74FCCE-85F7-47D8-8C49-212AEF1A9E4B}" destId="{EA848A0C-3866-4CFB-88CF-C9312D325D55}" srcOrd="0" destOrd="0" presId="urn:microsoft.com/office/officeart/2005/8/layout/hierarchy1"/>
    <dgm:cxn modelId="{A840183F-629D-4CE3-94CF-DCC4524A8ED1}" type="presParOf" srcId="{EA848A0C-3866-4CFB-88CF-C9312D325D55}" destId="{78A8AEE3-D223-4E27-AAA0-EAAB049564C5}" srcOrd="0" destOrd="0" presId="urn:microsoft.com/office/officeart/2005/8/layout/hierarchy1"/>
    <dgm:cxn modelId="{2F8E0376-DE53-4019-AAC7-F3D16FC6AE7E}" type="presParOf" srcId="{EA848A0C-3866-4CFB-88CF-C9312D325D55}" destId="{0251C391-41B5-42C3-92AB-1648A3ACAE00}" srcOrd="1" destOrd="0" presId="urn:microsoft.com/office/officeart/2005/8/layout/hierarchy1"/>
    <dgm:cxn modelId="{D95CE562-08C3-43E2-8771-0596BE6B1C81}" type="presParOf" srcId="{8E74FCCE-85F7-47D8-8C49-212AEF1A9E4B}" destId="{19384A2E-0C0C-4362-ABB1-C2AFE1A38CEB}" srcOrd="1" destOrd="0" presId="urn:microsoft.com/office/officeart/2005/8/layout/hierarchy1"/>
    <dgm:cxn modelId="{BF82515C-AC7B-465E-9BEC-DE2BF07BB14B}" type="presParOf" srcId="{FF9D6885-C71A-4FC9-B951-8D3D4DFD9021}" destId="{AC0A7A66-97E3-4A4F-B6F9-0A38179A5FB2}" srcOrd="2" destOrd="0" presId="urn:microsoft.com/office/officeart/2005/8/layout/hierarchy1"/>
    <dgm:cxn modelId="{F705BA3B-1DFB-4D0C-BA0F-709E19B26671}" type="presParOf" srcId="{FF9D6885-C71A-4FC9-B951-8D3D4DFD9021}" destId="{2DF97FC5-C750-4278-B1FF-6C895069F240}" srcOrd="3" destOrd="0" presId="urn:microsoft.com/office/officeart/2005/8/layout/hierarchy1"/>
    <dgm:cxn modelId="{2BF3B415-9D04-4644-A4DC-8C055FD09BDC}" type="presParOf" srcId="{2DF97FC5-C750-4278-B1FF-6C895069F240}" destId="{DCF604C8-AEDE-46F4-82A1-1610C14C4C5A}" srcOrd="0" destOrd="0" presId="urn:microsoft.com/office/officeart/2005/8/layout/hierarchy1"/>
    <dgm:cxn modelId="{3F5B07C6-FC96-4CF5-82D1-7FE06B193F8A}" type="presParOf" srcId="{DCF604C8-AEDE-46F4-82A1-1610C14C4C5A}" destId="{F7F8E3C7-21A0-4A33-9559-4A652B2EE429}" srcOrd="0" destOrd="0" presId="urn:microsoft.com/office/officeart/2005/8/layout/hierarchy1"/>
    <dgm:cxn modelId="{06AE2B3E-B403-4C2B-9730-7C245484E57A}" type="presParOf" srcId="{DCF604C8-AEDE-46F4-82A1-1610C14C4C5A}" destId="{C31D762F-24A8-4016-8FB8-053CA7EB91C2}" srcOrd="1" destOrd="0" presId="urn:microsoft.com/office/officeart/2005/8/layout/hierarchy1"/>
    <dgm:cxn modelId="{7E9D7115-3D8B-4FAE-8B0E-FE23C0FDC85D}" type="presParOf" srcId="{2DF97FC5-C750-4278-B1FF-6C895069F240}" destId="{4EDB5481-D0B5-419B-95F0-F39A61556B8D}" srcOrd="1" destOrd="0" presId="urn:microsoft.com/office/officeart/2005/8/layout/hierarchy1"/>
    <dgm:cxn modelId="{92345D40-98AE-4FB3-8D84-44A6581D611D}" type="presParOf" srcId="{4EDB5481-D0B5-419B-95F0-F39A61556B8D}" destId="{0AD0F370-3078-4569-A4B1-9E66625F6662}" srcOrd="0" destOrd="0" presId="urn:microsoft.com/office/officeart/2005/8/layout/hierarchy1"/>
    <dgm:cxn modelId="{23C5235E-2B25-446F-9B24-E6F8968EDDBA}" type="presParOf" srcId="{4EDB5481-D0B5-419B-95F0-F39A61556B8D}" destId="{30343766-F550-43C8-8247-649327372082}" srcOrd="1" destOrd="0" presId="urn:microsoft.com/office/officeart/2005/8/layout/hierarchy1"/>
    <dgm:cxn modelId="{B9A422C7-AAED-49B9-9DEA-FEE4C08A0C81}" type="presParOf" srcId="{30343766-F550-43C8-8247-649327372082}" destId="{D46D6B38-5661-465A-8388-888DD212C973}" srcOrd="0" destOrd="0" presId="urn:microsoft.com/office/officeart/2005/8/layout/hierarchy1"/>
    <dgm:cxn modelId="{249A73CD-9B6F-4A9C-897A-EAACF372D5CB}" type="presParOf" srcId="{D46D6B38-5661-465A-8388-888DD212C973}" destId="{4707AC1E-CFDF-4F5D-AD07-93CA5F375D2C}" srcOrd="0" destOrd="0" presId="urn:microsoft.com/office/officeart/2005/8/layout/hierarchy1"/>
    <dgm:cxn modelId="{25C834B3-1BF4-4FC2-BC0D-97C299A82B6D}" type="presParOf" srcId="{D46D6B38-5661-465A-8388-888DD212C973}" destId="{A61F90E9-7978-4219-841A-34407C5AE328}" srcOrd="1" destOrd="0" presId="urn:microsoft.com/office/officeart/2005/8/layout/hierarchy1"/>
    <dgm:cxn modelId="{387891E2-7D68-41D3-AF7B-843D3C301C28}" type="presParOf" srcId="{30343766-F550-43C8-8247-649327372082}" destId="{92ED4D15-6675-48BE-8D4F-E3C80B56DE0C}" srcOrd="1" destOrd="0" presId="urn:microsoft.com/office/officeart/2005/8/layout/hierarchy1"/>
    <dgm:cxn modelId="{3AAD6348-81DA-499A-85A9-D204B23EF2F5}" type="presParOf" srcId="{92ED4D15-6675-48BE-8D4F-E3C80B56DE0C}" destId="{0684B029-181C-4929-B92B-3E651D2B9D85}" srcOrd="0" destOrd="0" presId="urn:microsoft.com/office/officeart/2005/8/layout/hierarchy1"/>
    <dgm:cxn modelId="{9470E6C1-655C-41A4-83AC-46D43011024E}" type="presParOf" srcId="{92ED4D15-6675-48BE-8D4F-E3C80B56DE0C}" destId="{CB647025-1209-4DFE-90D7-9008EFFC1FB0}" srcOrd="1" destOrd="0" presId="urn:microsoft.com/office/officeart/2005/8/layout/hierarchy1"/>
    <dgm:cxn modelId="{9D88E957-7746-4F12-90BA-AFC15296E873}" type="presParOf" srcId="{CB647025-1209-4DFE-90D7-9008EFFC1FB0}" destId="{6D63A2F8-3E06-48DA-8F6B-541E12C03F49}" srcOrd="0" destOrd="0" presId="urn:microsoft.com/office/officeart/2005/8/layout/hierarchy1"/>
    <dgm:cxn modelId="{2F7BF338-E338-4BCB-9AF3-CEBF31CE17FC}" type="presParOf" srcId="{6D63A2F8-3E06-48DA-8F6B-541E12C03F49}" destId="{34BE12E6-DB2A-4CFB-A87C-01EC1493A483}" srcOrd="0" destOrd="0" presId="urn:microsoft.com/office/officeart/2005/8/layout/hierarchy1"/>
    <dgm:cxn modelId="{753DA807-0189-4C3F-A380-068BB4458165}" type="presParOf" srcId="{6D63A2F8-3E06-48DA-8F6B-541E12C03F49}" destId="{DA02BEDA-737E-4E11-A619-CE01B09461C3}" srcOrd="1" destOrd="0" presId="urn:microsoft.com/office/officeart/2005/8/layout/hierarchy1"/>
    <dgm:cxn modelId="{8EFDA136-9ACD-45A7-9767-C3F7836A4982}" type="presParOf" srcId="{CB647025-1209-4DFE-90D7-9008EFFC1FB0}" destId="{16978E77-BC1F-4AAA-80AE-FC05FB5EA011}" srcOrd="1" destOrd="0" presId="urn:microsoft.com/office/officeart/2005/8/layout/hierarchy1"/>
    <dgm:cxn modelId="{72F534B4-9AB8-49ED-9468-B73BB317BAE3}" type="presParOf" srcId="{4EDB5481-D0B5-419B-95F0-F39A61556B8D}" destId="{F948CE95-2FA9-470B-B845-5D5A399AE526}" srcOrd="2" destOrd="0" presId="urn:microsoft.com/office/officeart/2005/8/layout/hierarchy1"/>
    <dgm:cxn modelId="{10B2E493-5EB3-4DBE-894F-62B719FDF385}" type="presParOf" srcId="{4EDB5481-D0B5-419B-95F0-F39A61556B8D}" destId="{149CEBA9-D650-4B8E-A63C-D675E5DBE3F8}" srcOrd="3" destOrd="0" presId="urn:microsoft.com/office/officeart/2005/8/layout/hierarchy1"/>
    <dgm:cxn modelId="{5880B9C6-D768-4826-BCA6-1A7C5975852D}" type="presParOf" srcId="{149CEBA9-D650-4B8E-A63C-D675E5DBE3F8}" destId="{8F701E9A-5F1F-4701-8215-CEBE0736C34C}" srcOrd="0" destOrd="0" presId="urn:microsoft.com/office/officeart/2005/8/layout/hierarchy1"/>
    <dgm:cxn modelId="{B85F4191-189C-4779-BC66-C1CFC2C8D4E9}" type="presParOf" srcId="{8F701E9A-5F1F-4701-8215-CEBE0736C34C}" destId="{2C97BDF5-FB3C-4154-8879-01E059C22D83}" srcOrd="0" destOrd="0" presId="urn:microsoft.com/office/officeart/2005/8/layout/hierarchy1"/>
    <dgm:cxn modelId="{A2C0986D-EEEC-4A02-A435-2D65A7C81632}" type="presParOf" srcId="{8F701E9A-5F1F-4701-8215-CEBE0736C34C}" destId="{1D93CB4B-E664-4A2B-9C41-014BF4F07970}" srcOrd="1" destOrd="0" presId="urn:microsoft.com/office/officeart/2005/8/layout/hierarchy1"/>
    <dgm:cxn modelId="{3E2397A3-34B1-4D1F-928E-EC3441077E95}" type="presParOf" srcId="{149CEBA9-D650-4B8E-A63C-D675E5DBE3F8}" destId="{DE647BC2-2C9D-499E-B68A-B3601D416E92}" srcOrd="1" destOrd="0" presId="urn:microsoft.com/office/officeart/2005/8/layout/hierarchy1"/>
    <dgm:cxn modelId="{BC1744DD-C8CB-4603-900D-DD3311092FDA}" type="presParOf" srcId="{DE647BC2-2C9D-499E-B68A-B3601D416E92}" destId="{1820BCCF-F899-40C2-9053-C9A42FCF63DD}" srcOrd="0" destOrd="0" presId="urn:microsoft.com/office/officeart/2005/8/layout/hierarchy1"/>
    <dgm:cxn modelId="{CD66B7DF-A56B-4293-B140-E50466920FC6}" type="presParOf" srcId="{DE647BC2-2C9D-499E-B68A-B3601D416E92}" destId="{00C385EA-1383-40DE-A0FE-0EE86B2ACD75}" srcOrd="1" destOrd="0" presId="urn:microsoft.com/office/officeart/2005/8/layout/hierarchy1"/>
    <dgm:cxn modelId="{D9AE4A1D-0611-4590-AED4-05F359A50B72}" type="presParOf" srcId="{00C385EA-1383-40DE-A0FE-0EE86B2ACD75}" destId="{EF53E916-DC92-452F-85DD-89440D573336}" srcOrd="0" destOrd="0" presId="urn:microsoft.com/office/officeart/2005/8/layout/hierarchy1"/>
    <dgm:cxn modelId="{FCF2B634-FEAA-49E4-9C09-5C863023FB4A}" type="presParOf" srcId="{EF53E916-DC92-452F-85DD-89440D573336}" destId="{FBAE67BA-8D74-42C7-817F-F3E932DF4DC6}" srcOrd="0" destOrd="0" presId="urn:microsoft.com/office/officeart/2005/8/layout/hierarchy1"/>
    <dgm:cxn modelId="{A3161492-05A7-4847-816C-041DB21DC03D}" type="presParOf" srcId="{EF53E916-DC92-452F-85DD-89440D573336}" destId="{07A6FB61-ADDC-43BF-BC9E-BA77813EC414}" srcOrd="1" destOrd="0" presId="urn:microsoft.com/office/officeart/2005/8/layout/hierarchy1"/>
    <dgm:cxn modelId="{376A2125-26F7-47E9-9176-EC7488BA000D}" type="presParOf" srcId="{00C385EA-1383-40DE-A0FE-0EE86B2ACD75}" destId="{85E00B3E-880B-41C1-B699-52CD9F2056B7}" srcOrd="1" destOrd="0" presId="urn:microsoft.com/office/officeart/2005/8/layout/hierarchy1"/>
    <dgm:cxn modelId="{2F70AA63-AD8F-45EC-8C35-4CBCD93315FD}" type="presParOf" srcId="{4EDB5481-D0B5-419B-95F0-F39A61556B8D}" destId="{18ED012A-FC17-4E08-8566-FD8E85DF26EF}" srcOrd="4" destOrd="0" presId="urn:microsoft.com/office/officeart/2005/8/layout/hierarchy1"/>
    <dgm:cxn modelId="{C16F6C62-6ECE-46E3-8F0B-438BA3A8CB68}" type="presParOf" srcId="{4EDB5481-D0B5-419B-95F0-F39A61556B8D}" destId="{6EF03769-C55C-4A93-8404-753B5C657D90}" srcOrd="5" destOrd="0" presId="urn:microsoft.com/office/officeart/2005/8/layout/hierarchy1"/>
    <dgm:cxn modelId="{3DA0C070-3923-4FD6-BCED-91B17C03005B}" type="presParOf" srcId="{6EF03769-C55C-4A93-8404-753B5C657D90}" destId="{D1C0946E-5033-4C5F-9B2F-1001B45F65DF}" srcOrd="0" destOrd="0" presId="urn:microsoft.com/office/officeart/2005/8/layout/hierarchy1"/>
    <dgm:cxn modelId="{45F2F212-5967-4E76-B385-D66D1330BBBE}" type="presParOf" srcId="{D1C0946E-5033-4C5F-9B2F-1001B45F65DF}" destId="{5AD657AC-2F54-422F-8F4E-C53B92235980}" srcOrd="0" destOrd="0" presId="urn:microsoft.com/office/officeart/2005/8/layout/hierarchy1"/>
    <dgm:cxn modelId="{49BBE211-ECFD-4897-9F95-1AAE140677B5}" type="presParOf" srcId="{D1C0946E-5033-4C5F-9B2F-1001B45F65DF}" destId="{7B33F2BB-FBE0-4591-AA2D-DC1E6C26E23A}" srcOrd="1" destOrd="0" presId="urn:microsoft.com/office/officeart/2005/8/layout/hierarchy1"/>
    <dgm:cxn modelId="{ACA6DB43-233D-4204-AB62-F4B2675914C8}" type="presParOf" srcId="{6EF03769-C55C-4A93-8404-753B5C657D90}" destId="{A5DD94C9-8CBB-4FE0-854B-A7B7CBE7501A}" srcOrd="1" destOrd="0" presId="urn:microsoft.com/office/officeart/2005/8/layout/hierarchy1"/>
    <dgm:cxn modelId="{D92E77D4-9A3D-4DD0-AEFC-D05AB22E8CA9}" type="presParOf" srcId="{A5DD94C9-8CBB-4FE0-854B-A7B7CBE7501A}" destId="{F5AD2AC4-8E75-4318-AD72-2A3DD76A20FC}" srcOrd="0" destOrd="0" presId="urn:microsoft.com/office/officeart/2005/8/layout/hierarchy1"/>
    <dgm:cxn modelId="{D3BE8F32-A43C-4482-A654-3AF543697A92}" type="presParOf" srcId="{A5DD94C9-8CBB-4FE0-854B-A7B7CBE7501A}" destId="{E85DF2ED-A34C-4DD1-BA6F-A8D8BD96D3C8}" srcOrd="1" destOrd="0" presId="urn:microsoft.com/office/officeart/2005/8/layout/hierarchy1"/>
    <dgm:cxn modelId="{E4A50B6C-E137-4952-9C6F-434D9E531EAF}" type="presParOf" srcId="{E85DF2ED-A34C-4DD1-BA6F-A8D8BD96D3C8}" destId="{B851F811-50B9-4E5D-A90C-C877A26D4894}" srcOrd="0" destOrd="0" presId="urn:microsoft.com/office/officeart/2005/8/layout/hierarchy1"/>
    <dgm:cxn modelId="{CD25CC9C-24D6-44BA-BF64-C4412040C538}" type="presParOf" srcId="{B851F811-50B9-4E5D-A90C-C877A26D4894}" destId="{075E993C-41C0-44E6-9296-A26C9E2FD3E5}" srcOrd="0" destOrd="0" presId="urn:microsoft.com/office/officeart/2005/8/layout/hierarchy1"/>
    <dgm:cxn modelId="{3CDCB13A-D665-4BD6-A28A-7532D160C0C0}" type="presParOf" srcId="{B851F811-50B9-4E5D-A90C-C877A26D4894}" destId="{1D674090-3EF0-40D6-B08D-8BF709259575}" srcOrd="1" destOrd="0" presId="urn:microsoft.com/office/officeart/2005/8/layout/hierarchy1"/>
    <dgm:cxn modelId="{9641B721-0779-497B-A5BA-DAE44EA3AE00}" type="presParOf" srcId="{E85DF2ED-A34C-4DD1-BA6F-A8D8BD96D3C8}" destId="{F7228D4B-AD30-4CB9-85AD-469B036472B5}" srcOrd="1" destOrd="0" presId="urn:microsoft.com/office/officeart/2005/8/layout/hierarchy1"/>
    <dgm:cxn modelId="{D666A10E-823C-4A09-98A0-6D0FDCE01461}" type="presParOf" srcId="{FF9D6885-C71A-4FC9-B951-8D3D4DFD9021}" destId="{1FE261C5-A4EC-433E-A351-0DDDF9229283}" srcOrd="4" destOrd="0" presId="urn:microsoft.com/office/officeart/2005/8/layout/hierarchy1"/>
    <dgm:cxn modelId="{F90E7982-63CE-40FD-B587-11ABC3EC9692}" type="presParOf" srcId="{FF9D6885-C71A-4FC9-B951-8D3D4DFD9021}" destId="{2CB57C49-E62A-47D6-802B-50F74D93AEC3}" srcOrd="5" destOrd="0" presId="urn:microsoft.com/office/officeart/2005/8/layout/hierarchy1"/>
    <dgm:cxn modelId="{08B9BC17-C823-4FC8-9991-79F3C12F1C11}" type="presParOf" srcId="{2CB57C49-E62A-47D6-802B-50F74D93AEC3}" destId="{7038E013-6004-46FF-B991-BA2714B2E1B3}" srcOrd="0" destOrd="0" presId="urn:microsoft.com/office/officeart/2005/8/layout/hierarchy1"/>
    <dgm:cxn modelId="{674F71F7-DBDA-421D-9BF1-8274FD96F4F1}" type="presParOf" srcId="{7038E013-6004-46FF-B991-BA2714B2E1B3}" destId="{55A81835-43C3-47D3-93F4-28E10136C673}" srcOrd="0" destOrd="0" presId="urn:microsoft.com/office/officeart/2005/8/layout/hierarchy1"/>
    <dgm:cxn modelId="{F9826641-2A82-4262-BE55-578AC454DAFD}" type="presParOf" srcId="{7038E013-6004-46FF-B991-BA2714B2E1B3}" destId="{DADAD187-459F-4FDD-8172-1EAA6568EA28}" srcOrd="1" destOrd="0" presId="urn:microsoft.com/office/officeart/2005/8/layout/hierarchy1"/>
    <dgm:cxn modelId="{A72ACAC2-CCAC-44BB-8052-D3D2FF0A7135}" type="presParOf" srcId="{2CB57C49-E62A-47D6-802B-50F74D93AEC3}" destId="{D62784B5-5482-4D8C-8FCF-00C6CF53FD20}" srcOrd="1" destOrd="0" presId="urn:microsoft.com/office/officeart/2005/8/layout/hierarchy1"/>
    <dgm:cxn modelId="{684D6145-7F0B-43A5-8C38-57C74F1664B6}" type="presParOf" srcId="{D62784B5-5482-4D8C-8FCF-00C6CF53FD20}" destId="{453E5540-12CA-4FCC-8698-DA4E2DFEDAA2}" srcOrd="0" destOrd="0" presId="urn:microsoft.com/office/officeart/2005/8/layout/hierarchy1"/>
    <dgm:cxn modelId="{4DEE0718-8822-47BE-B492-906E626983C2}" type="presParOf" srcId="{D62784B5-5482-4D8C-8FCF-00C6CF53FD20}" destId="{4D02093D-55CE-4B08-8D17-9A598A8E757C}" srcOrd="1" destOrd="0" presId="urn:microsoft.com/office/officeart/2005/8/layout/hierarchy1"/>
    <dgm:cxn modelId="{B89149E5-2306-4F0F-978E-8092282CE054}" type="presParOf" srcId="{4D02093D-55CE-4B08-8D17-9A598A8E757C}" destId="{A956C4F3-11CD-4D97-BCFB-8F374EC83CCD}" srcOrd="0" destOrd="0" presId="urn:microsoft.com/office/officeart/2005/8/layout/hierarchy1"/>
    <dgm:cxn modelId="{679EAEEB-97E0-4DBA-B256-DCB87AB44C56}" type="presParOf" srcId="{A956C4F3-11CD-4D97-BCFB-8F374EC83CCD}" destId="{A23D5CB4-15C8-4708-9BC5-605C5367FE31}" srcOrd="0" destOrd="0" presId="urn:microsoft.com/office/officeart/2005/8/layout/hierarchy1"/>
    <dgm:cxn modelId="{D79F2189-BA5F-4FF3-A6F1-6C7F4F0F668E}" type="presParOf" srcId="{A956C4F3-11CD-4D97-BCFB-8F374EC83CCD}" destId="{886CB199-7730-449E-BF85-ECD7F874FF7E}" srcOrd="1" destOrd="0" presId="urn:microsoft.com/office/officeart/2005/8/layout/hierarchy1"/>
    <dgm:cxn modelId="{DFEBA617-65C4-44AB-BA12-FC452FA6877F}" type="presParOf" srcId="{4D02093D-55CE-4B08-8D17-9A598A8E757C}" destId="{7F528D8D-81CF-4B9A-9B30-1E5B1F3DABE6}" srcOrd="1" destOrd="0" presId="urn:microsoft.com/office/officeart/2005/8/layout/hierarchy1"/>
    <dgm:cxn modelId="{3FD9246D-E27B-41E1-9027-C4C01C7A344E}" type="presParOf" srcId="{7F528D8D-81CF-4B9A-9B30-1E5B1F3DABE6}" destId="{B2B42AB2-0E76-43C3-98AA-2BC4CA950271}" srcOrd="0" destOrd="0" presId="urn:microsoft.com/office/officeart/2005/8/layout/hierarchy1"/>
    <dgm:cxn modelId="{14ABFB6A-A323-4753-A2C8-5F1B018065A5}" type="presParOf" srcId="{7F528D8D-81CF-4B9A-9B30-1E5B1F3DABE6}" destId="{1A700BC2-FB5C-4A11-B55C-D2FBDA0CCE6C}" srcOrd="1" destOrd="0" presId="urn:microsoft.com/office/officeart/2005/8/layout/hierarchy1"/>
    <dgm:cxn modelId="{B0BB754D-1851-45E7-BFCA-94A68AC097DF}" type="presParOf" srcId="{1A700BC2-FB5C-4A11-B55C-D2FBDA0CCE6C}" destId="{9446B64E-CA99-4FC4-8DD7-2F8BD62981EB}" srcOrd="0" destOrd="0" presId="urn:microsoft.com/office/officeart/2005/8/layout/hierarchy1"/>
    <dgm:cxn modelId="{09CAA086-1E6F-4F89-B121-9334D8AAB85A}" type="presParOf" srcId="{9446B64E-CA99-4FC4-8DD7-2F8BD62981EB}" destId="{D456F132-3AA3-4120-8D7D-565FAEE0BB3B}" srcOrd="0" destOrd="0" presId="urn:microsoft.com/office/officeart/2005/8/layout/hierarchy1"/>
    <dgm:cxn modelId="{A4798AF8-5C4D-4E61-8F2D-9E08FCD68373}" type="presParOf" srcId="{9446B64E-CA99-4FC4-8DD7-2F8BD62981EB}" destId="{9897428F-B9A0-48C6-92A1-37382BDEB9AA}" srcOrd="1" destOrd="0" presId="urn:microsoft.com/office/officeart/2005/8/layout/hierarchy1"/>
    <dgm:cxn modelId="{F740BADC-0351-40D1-A254-1B374797040C}" type="presParOf" srcId="{1A700BC2-FB5C-4A11-B55C-D2FBDA0CCE6C}" destId="{DC8FFF47-19D9-4D57-A2AA-1507A30C17D2}" srcOrd="1" destOrd="0" presId="urn:microsoft.com/office/officeart/2005/8/layout/hierarchy1"/>
    <dgm:cxn modelId="{32A84415-BFC2-45CA-8B0A-AD3E826284CC}" type="presParOf" srcId="{D62784B5-5482-4D8C-8FCF-00C6CF53FD20}" destId="{77351654-BB47-4321-A53F-CA7B5801313E}" srcOrd="2" destOrd="0" presId="urn:microsoft.com/office/officeart/2005/8/layout/hierarchy1"/>
    <dgm:cxn modelId="{15AC2861-8765-44B6-A7ED-EE4EB4A8DBFD}" type="presParOf" srcId="{D62784B5-5482-4D8C-8FCF-00C6CF53FD20}" destId="{EE603FA3-814C-49E9-8AA3-D617997DE270}" srcOrd="3" destOrd="0" presId="urn:microsoft.com/office/officeart/2005/8/layout/hierarchy1"/>
    <dgm:cxn modelId="{7C184DCF-215E-47D8-A788-D9EA02F510A8}" type="presParOf" srcId="{EE603FA3-814C-49E9-8AA3-D617997DE270}" destId="{EE5F6F88-3AEC-4248-B072-EC0DE7BD8C3B}" srcOrd="0" destOrd="0" presId="urn:microsoft.com/office/officeart/2005/8/layout/hierarchy1"/>
    <dgm:cxn modelId="{B4C3E14B-C45E-4B15-80A6-E41B868E0299}" type="presParOf" srcId="{EE5F6F88-3AEC-4248-B072-EC0DE7BD8C3B}" destId="{2D493F44-577C-4E3E-86DC-55A4FA7939F1}" srcOrd="0" destOrd="0" presId="urn:microsoft.com/office/officeart/2005/8/layout/hierarchy1"/>
    <dgm:cxn modelId="{8562BBCF-AE4F-4E40-854F-21216B366EF4}" type="presParOf" srcId="{EE5F6F88-3AEC-4248-B072-EC0DE7BD8C3B}" destId="{682FC9F3-93AF-41A6-95B4-E2F3A47ADFD7}" srcOrd="1" destOrd="0" presId="urn:microsoft.com/office/officeart/2005/8/layout/hierarchy1"/>
    <dgm:cxn modelId="{FBAA2932-BC99-4D87-9F6D-A1CBDD6C7A16}" type="presParOf" srcId="{EE603FA3-814C-49E9-8AA3-D617997DE270}" destId="{D12603CC-F398-4C1D-BE8D-0ACD22A207A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5306E-A5D9-4716-A7BB-8A32316FB8E7}">
      <dsp:nvSpPr>
        <dsp:cNvPr id="0" name=""/>
        <dsp:cNvSpPr/>
      </dsp:nvSpPr>
      <dsp:spPr>
        <a:xfrm>
          <a:off x="8407964"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3DC9EE-C4B2-4BC1-BA10-C510594AB143}">
      <dsp:nvSpPr>
        <dsp:cNvPr id="0" name=""/>
        <dsp:cNvSpPr/>
      </dsp:nvSpPr>
      <dsp:spPr>
        <a:xfrm>
          <a:off x="8407964"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3EBED0-B718-41BC-8970-CCEFE7318C6C}">
      <dsp:nvSpPr>
        <dsp:cNvPr id="0" name=""/>
        <dsp:cNvSpPr/>
      </dsp:nvSpPr>
      <dsp:spPr>
        <a:xfrm>
          <a:off x="6818581" y="2091395"/>
          <a:ext cx="1635103" cy="389080"/>
        </a:xfrm>
        <a:custGeom>
          <a:avLst/>
          <a:gdLst/>
          <a:ahLst/>
          <a:cxnLst/>
          <a:rect l="0" t="0" r="0" b="0"/>
          <a:pathLst>
            <a:path>
              <a:moveTo>
                <a:pt x="0" y="0"/>
              </a:moveTo>
              <a:lnTo>
                <a:pt x="0" y="265146"/>
              </a:lnTo>
              <a:lnTo>
                <a:pt x="1635103" y="265146"/>
              </a:lnTo>
              <a:lnTo>
                <a:pt x="1635103"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B2D774-D8A7-41E0-84FB-41F06FDEE9DB}">
      <dsp:nvSpPr>
        <dsp:cNvPr id="0" name=""/>
        <dsp:cNvSpPr/>
      </dsp:nvSpPr>
      <dsp:spPr>
        <a:xfrm>
          <a:off x="6772861"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AA9303-4221-43A4-A170-5027F9350069}">
      <dsp:nvSpPr>
        <dsp:cNvPr id="0" name=""/>
        <dsp:cNvSpPr/>
      </dsp:nvSpPr>
      <dsp:spPr>
        <a:xfrm>
          <a:off x="6772861"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92CAD2-8E0B-4194-AC08-E1DFA171F0E1}">
      <dsp:nvSpPr>
        <dsp:cNvPr id="0" name=""/>
        <dsp:cNvSpPr/>
      </dsp:nvSpPr>
      <dsp:spPr>
        <a:xfrm>
          <a:off x="6772861" y="2091395"/>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294ABD-C499-4A83-9818-AA75E84C6010}">
      <dsp:nvSpPr>
        <dsp:cNvPr id="0" name=""/>
        <dsp:cNvSpPr/>
      </dsp:nvSpPr>
      <dsp:spPr>
        <a:xfrm>
          <a:off x="5137757"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ED324B-BDF0-4C3D-8915-9D2B8E667BC7}">
      <dsp:nvSpPr>
        <dsp:cNvPr id="0" name=""/>
        <dsp:cNvSpPr/>
      </dsp:nvSpPr>
      <dsp:spPr>
        <a:xfrm>
          <a:off x="5137757"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E329F5-2B4F-48FA-96C8-7C36FBB6E622}">
      <dsp:nvSpPr>
        <dsp:cNvPr id="0" name=""/>
        <dsp:cNvSpPr/>
      </dsp:nvSpPr>
      <dsp:spPr>
        <a:xfrm>
          <a:off x="5183477" y="2091395"/>
          <a:ext cx="1635103" cy="389080"/>
        </a:xfrm>
        <a:custGeom>
          <a:avLst/>
          <a:gdLst/>
          <a:ahLst/>
          <a:cxnLst/>
          <a:rect l="0" t="0" r="0" b="0"/>
          <a:pathLst>
            <a:path>
              <a:moveTo>
                <a:pt x="1635103" y="0"/>
              </a:moveTo>
              <a:lnTo>
                <a:pt x="1635103" y="265146"/>
              </a:lnTo>
              <a:lnTo>
                <a:pt x="0" y="265146"/>
              </a:lnTo>
              <a:lnTo>
                <a:pt x="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5E163B-A8D9-43AF-A6C5-FA3FBA88BFC8}">
      <dsp:nvSpPr>
        <dsp:cNvPr id="0" name=""/>
        <dsp:cNvSpPr/>
      </dsp:nvSpPr>
      <dsp:spPr>
        <a:xfrm>
          <a:off x="4774701" y="852804"/>
          <a:ext cx="2043879" cy="389080"/>
        </a:xfrm>
        <a:custGeom>
          <a:avLst/>
          <a:gdLst/>
          <a:ahLst/>
          <a:cxnLst/>
          <a:rect l="0" t="0" r="0" b="0"/>
          <a:pathLst>
            <a:path>
              <a:moveTo>
                <a:pt x="0" y="0"/>
              </a:moveTo>
              <a:lnTo>
                <a:pt x="0" y="265146"/>
              </a:lnTo>
              <a:lnTo>
                <a:pt x="2043879" y="265146"/>
              </a:lnTo>
              <a:lnTo>
                <a:pt x="2043879" y="3890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648BB0-C880-4DEE-BB36-037D5EA575E2}">
      <dsp:nvSpPr>
        <dsp:cNvPr id="0" name=""/>
        <dsp:cNvSpPr/>
      </dsp:nvSpPr>
      <dsp:spPr>
        <a:xfrm>
          <a:off x="3502653"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CD4AA8-EF14-492C-9548-9C82584DA4DE}">
      <dsp:nvSpPr>
        <dsp:cNvPr id="0" name=""/>
        <dsp:cNvSpPr/>
      </dsp:nvSpPr>
      <dsp:spPr>
        <a:xfrm>
          <a:off x="3502653"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4D97DF-BBAD-4134-9096-29CBBF4CC1AD}">
      <dsp:nvSpPr>
        <dsp:cNvPr id="0" name=""/>
        <dsp:cNvSpPr/>
      </dsp:nvSpPr>
      <dsp:spPr>
        <a:xfrm>
          <a:off x="2730821" y="2091395"/>
          <a:ext cx="817551" cy="389080"/>
        </a:xfrm>
        <a:custGeom>
          <a:avLst/>
          <a:gdLst/>
          <a:ahLst/>
          <a:cxnLst/>
          <a:rect l="0" t="0" r="0" b="0"/>
          <a:pathLst>
            <a:path>
              <a:moveTo>
                <a:pt x="0" y="0"/>
              </a:moveTo>
              <a:lnTo>
                <a:pt x="0" y="265146"/>
              </a:lnTo>
              <a:lnTo>
                <a:pt x="817551" y="265146"/>
              </a:lnTo>
              <a:lnTo>
                <a:pt x="817551"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A858A9-63A9-4B5C-AE6F-506F3D413AB0}">
      <dsp:nvSpPr>
        <dsp:cNvPr id="0" name=""/>
        <dsp:cNvSpPr/>
      </dsp:nvSpPr>
      <dsp:spPr>
        <a:xfrm>
          <a:off x="1867549" y="4568577"/>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69072F-DA34-40FF-9BE3-AB675120A1BB}">
      <dsp:nvSpPr>
        <dsp:cNvPr id="0" name=""/>
        <dsp:cNvSpPr/>
      </dsp:nvSpPr>
      <dsp:spPr>
        <a:xfrm>
          <a:off x="1867549" y="3329986"/>
          <a:ext cx="91440" cy="389080"/>
        </a:xfrm>
        <a:custGeom>
          <a:avLst/>
          <a:gdLst/>
          <a:ahLst/>
          <a:cxnLst/>
          <a:rect l="0" t="0" r="0" b="0"/>
          <a:pathLst>
            <a:path>
              <a:moveTo>
                <a:pt x="45720" y="0"/>
              </a:moveTo>
              <a:lnTo>
                <a:pt x="4572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7BC50F-B5CC-467D-B578-E596A2425301}">
      <dsp:nvSpPr>
        <dsp:cNvPr id="0" name=""/>
        <dsp:cNvSpPr/>
      </dsp:nvSpPr>
      <dsp:spPr>
        <a:xfrm>
          <a:off x="1913269" y="2091395"/>
          <a:ext cx="817551" cy="389080"/>
        </a:xfrm>
        <a:custGeom>
          <a:avLst/>
          <a:gdLst/>
          <a:ahLst/>
          <a:cxnLst/>
          <a:rect l="0" t="0" r="0" b="0"/>
          <a:pathLst>
            <a:path>
              <a:moveTo>
                <a:pt x="817551" y="0"/>
              </a:moveTo>
              <a:lnTo>
                <a:pt x="817551" y="265146"/>
              </a:lnTo>
              <a:lnTo>
                <a:pt x="0" y="265146"/>
              </a:lnTo>
              <a:lnTo>
                <a:pt x="0" y="3890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CE8A95-2405-4C3D-8CCF-C29F53808F82}">
      <dsp:nvSpPr>
        <dsp:cNvPr id="0" name=""/>
        <dsp:cNvSpPr/>
      </dsp:nvSpPr>
      <dsp:spPr>
        <a:xfrm>
          <a:off x="2730821" y="852804"/>
          <a:ext cx="2043879" cy="389080"/>
        </a:xfrm>
        <a:custGeom>
          <a:avLst/>
          <a:gdLst/>
          <a:ahLst/>
          <a:cxnLst/>
          <a:rect l="0" t="0" r="0" b="0"/>
          <a:pathLst>
            <a:path>
              <a:moveTo>
                <a:pt x="2043879" y="0"/>
              </a:moveTo>
              <a:lnTo>
                <a:pt x="2043879" y="265146"/>
              </a:lnTo>
              <a:lnTo>
                <a:pt x="0" y="265146"/>
              </a:lnTo>
              <a:lnTo>
                <a:pt x="0" y="3890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BE0164-3315-4B03-B3D3-A52D48BE20AA}">
      <dsp:nvSpPr>
        <dsp:cNvPr id="0" name=""/>
        <dsp:cNvSpPr/>
      </dsp:nvSpPr>
      <dsp:spPr>
        <a:xfrm>
          <a:off x="4105794" y="3293"/>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917203-44A3-486D-B319-030B5FD8E7C5}">
      <dsp:nvSpPr>
        <dsp:cNvPr id="0" name=""/>
        <dsp:cNvSpPr/>
      </dsp:nvSpPr>
      <dsp:spPr>
        <a:xfrm>
          <a:off x="4254440" y="144506"/>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ממון המוטל בספק</a:t>
          </a:r>
        </a:p>
      </dsp:txBody>
      <dsp:txXfrm>
        <a:off x="4279321" y="169387"/>
        <a:ext cx="1288050" cy="799748"/>
      </dsp:txXfrm>
    </dsp:sp>
    <dsp:sp modelId="{E26A95D6-2436-49CD-8346-CC59E21AEE4E}">
      <dsp:nvSpPr>
        <dsp:cNvPr id="0" name=""/>
        <dsp:cNvSpPr/>
      </dsp:nvSpPr>
      <dsp:spPr>
        <a:xfrm>
          <a:off x="2061915" y="1241884"/>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857F3A-840C-4A4D-A02C-D90A8ABC3631}">
      <dsp:nvSpPr>
        <dsp:cNvPr id="0" name=""/>
        <dsp:cNvSpPr/>
      </dsp:nvSpPr>
      <dsp:spPr>
        <a:xfrm>
          <a:off x="2210560" y="1383098"/>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פשרה, לכל הפחות הבעלים יקבלו חצי- יחלוקו</a:t>
          </a:r>
        </a:p>
      </dsp:txBody>
      <dsp:txXfrm>
        <a:off x="2235441" y="1407979"/>
        <a:ext cx="1288050" cy="799748"/>
      </dsp:txXfrm>
    </dsp:sp>
    <dsp:sp modelId="{95F2953F-3B61-47EA-9033-3F12B55C3FE7}">
      <dsp:nvSpPr>
        <dsp:cNvPr id="0" name=""/>
        <dsp:cNvSpPr/>
      </dsp:nvSpPr>
      <dsp:spPr>
        <a:xfrm>
          <a:off x="1244363"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CE4434-8B94-4B1C-8A73-156A9FDCC55F}">
      <dsp:nvSpPr>
        <dsp:cNvPr id="0" name=""/>
        <dsp:cNvSpPr/>
      </dsp:nvSpPr>
      <dsp:spPr>
        <a:xfrm>
          <a:off x="1393008"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אם יש ודאי רמאי- אי אפשר </a:t>
          </a:r>
          <a:r>
            <a:rPr lang="he-IL" sz="1300" kern="1200" dirty="0" err="1"/>
            <a:t>לב"ד</a:t>
          </a:r>
          <a:r>
            <a:rPr lang="he-IL" sz="1300" kern="1200" dirty="0"/>
            <a:t> לעזור לגניבה</a:t>
          </a:r>
        </a:p>
      </dsp:txBody>
      <dsp:txXfrm>
        <a:off x="1417889" y="2646570"/>
        <a:ext cx="1288050" cy="799748"/>
      </dsp:txXfrm>
    </dsp:sp>
    <dsp:sp modelId="{6873082A-C25B-4E64-ADA5-3004FB268CE6}">
      <dsp:nvSpPr>
        <dsp:cNvPr id="0" name=""/>
        <dsp:cNvSpPr/>
      </dsp:nvSpPr>
      <dsp:spPr>
        <a:xfrm>
          <a:off x="1244363"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AC144A-31E4-42AD-B3B1-38469ACB1FB5}">
      <dsp:nvSpPr>
        <dsp:cNvPr id="0" name=""/>
        <dsp:cNvSpPr/>
      </dsp:nvSpPr>
      <dsp:spPr>
        <a:xfrm>
          <a:off x="1393008"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ב"ד פורשים- כל דאלים גבר</a:t>
          </a:r>
        </a:p>
      </dsp:txBody>
      <dsp:txXfrm>
        <a:off x="1417889" y="3885161"/>
        <a:ext cx="1288050" cy="799748"/>
      </dsp:txXfrm>
    </dsp:sp>
    <dsp:sp modelId="{14112AF1-91A3-4EDD-981E-858877E262FB}">
      <dsp:nvSpPr>
        <dsp:cNvPr id="0" name=""/>
        <dsp:cNvSpPr/>
      </dsp:nvSpPr>
      <dsp:spPr>
        <a:xfrm>
          <a:off x="1244363"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A7FBEE-254B-40A5-BD87-A5DF457E79B3}">
      <dsp:nvSpPr>
        <dsp:cNvPr id="0" name=""/>
        <dsp:cNvSpPr/>
      </dsp:nvSpPr>
      <dsp:spPr>
        <a:xfrm>
          <a:off x="1393008"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ריב"א</a:t>
          </a:r>
          <a:r>
            <a:rPr lang="he-IL" sz="1300" kern="1200" dirty="0"/>
            <a:t>, י"א ברמב"ן</a:t>
          </a:r>
        </a:p>
      </dsp:txBody>
      <dsp:txXfrm>
        <a:off x="1417889" y="5123752"/>
        <a:ext cx="1288050" cy="799748"/>
      </dsp:txXfrm>
    </dsp:sp>
    <dsp:sp modelId="{5D42E3F1-3C96-4755-BBAA-5FB634E9FD9D}">
      <dsp:nvSpPr>
        <dsp:cNvPr id="0" name=""/>
        <dsp:cNvSpPr/>
      </dsp:nvSpPr>
      <dsp:spPr>
        <a:xfrm>
          <a:off x="2879467"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2B022F-FD3B-407D-A434-21FF849FFA4C}">
      <dsp:nvSpPr>
        <dsp:cNvPr id="0" name=""/>
        <dsp:cNvSpPr/>
      </dsp:nvSpPr>
      <dsp:spPr>
        <a:xfrm>
          <a:off x="3028112"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אבל אם אפשר שיבואו עדים, אין </a:t>
          </a:r>
          <a:r>
            <a:rPr lang="he-IL" sz="1300" kern="1200" dirty="0" err="1"/>
            <a:t>לב"ד</a:t>
          </a:r>
          <a:r>
            <a:rPr lang="he-IL" sz="1300" kern="1200" dirty="0"/>
            <a:t> לפסוק משהוא</a:t>
          </a:r>
        </a:p>
      </dsp:txBody>
      <dsp:txXfrm>
        <a:off x="3052993" y="2646570"/>
        <a:ext cx="1288050" cy="799748"/>
      </dsp:txXfrm>
    </dsp:sp>
    <dsp:sp modelId="{B33325A3-556F-4B40-9E12-449F62F9A862}">
      <dsp:nvSpPr>
        <dsp:cNvPr id="0" name=""/>
        <dsp:cNvSpPr/>
      </dsp:nvSpPr>
      <dsp:spPr>
        <a:xfrm>
          <a:off x="2879467"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297E00-E98A-4796-BF8A-1A043AD26CF4}">
      <dsp:nvSpPr>
        <dsp:cNvPr id="0" name=""/>
        <dsp:cNvSpPr/>
      </dsp:nvSpPr>
      <dsp:spPr>
        <a:xfrm>
          <a:off x="3028112"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ב"ד פורשים- כל דאלים גבר</a:t>
          </a:r>
        </a:p>
      </dsp:txBody>
      <dsp:txXfrm>
        <a:off x="3052993" y="3885161"/>
        <a:ext cx="1288050" cy="799748"/>
      </dsp:txXfrm>
    </dsp:sp>
    <dsp:sp modelId="{956F435E-4CCF-47E5-B12C-DD82DD613793}">
      <dsp:nvSpPr>
        <dsp:cNvPr id="0" name=""/>
        <dsp:cNvSpPr/>
      </dsp:nvSpPr>
      <dsp:spPr>
        <a:xfrm>
          <a:off x="2879467"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2E7DD2-7544-4FCD-B5AA-D998D02B0DFA}">
      <dsp:nvSpPr>
        <dsp:cNvPr id="0" name=""/>
        <dsp:cNvSpPr/>
      </dsp:nvSpPr>
      <dsp:spPr>
        <a:xfrm>
          <a:off x="3028112"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a:t>רשב"א</a:t>
          </a:r>
          <a:endParaRPr lang="he-IL" sz="1300" kern="1200" dirty="0"/>
        </a:p>
      </dsp:txBody>
      <dsp:txXfrm>
        <a:off x="3052993" y="5123752"/>
        <a:ext cx="1288050" cy="799748"/>
      </dsp:txXfrm>
    </dsp:sp>
    <dsp:sp modelId="{12E96862-08F3-489C-A13C-61076A7D8842}">
      <dsp:nvSpPr>
        <dsp:cNvPr id="0" name=""/>
        <dsp:cNvSpPr/>
      </dsp:nvSpPr>
      <dsp:spPr>
        <a:xfrm>
          <a:off x="6149674" y="1241884"/>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4945CD-003C-457A-85CC-A5EC438A861C}">
      <dsp:nvSpPr>
        <dsp:cNvPr id="0" name=""/>
        <dsp:cNvSpPr/>
      </dsp:nvSpPr>
      <dsp:spPr>
        <a:xfrm>
          <a:off x="6298320" y="1383098"/>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ב"ד רוצה לפרוש מכל העסק- כל </a:t>
          </a:r>
          <a:r>
            <a:rPr lang="he-IL" sz="1300" kern="1200" dirty="0" err="1"/>
            <a:t>דעלים</a:t>
          </a:r>
          <a:r>
            <a:rPr lang="he-IL" sz="1300" kern="1200" dirty="0"/>
            <a:t> גבר</a:t>
          </a:r>
        </a:p>
      </dsp:txBody>
      <dsp:txXfrm>
        <a:off x="6323201" y="1407979"/>
        <a:ext cx="1288050" cy="799748"/>
      </dsp:txXfrm>
    </dsp:sp>
    <dsp:sp modelId="{955B5FE0-8A1E-4699-B61E-D4AF52E30273}">
      <dsp:nvSpPr>
        <dsp:cNvPr id="0" name=""/>
        <dsp:cNvSpPr/>
      </dsp:nvSpPr>
      <dsp:spPr>
        <a:xfrm>
          <a:off x="4514570"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84BE53-D153-4A94-A82C-87D267750D99}">
      <dsp:nvSpPr>
        <dsp:cNvPr id="0" name=""/>
        <dsp:cNvSpPr/>
      </dsp:nvSpPr>
      <dsp:spPr>
        <a:xfrm>
          <a:off x="4663216"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אם אוחזים, אין </a:t>
          </a:r>
          <a:r>
            <a:rPr lang="he-IL" sz="1300" kern="1200" dirty="0" err="1"/>
            <a:t>לב"ד</a:t>
          </a:r>
          <a:r>
            <a:rPr lang="he-IL" sz="1300" kern="1200" dirty="0"/>
            <a:t> </a:t>
          </a:r>
          <a:r>
            <a:rPr lang="he-IL" sz="1300" kern="1200" dirty="0" err="1"/>
            <a:t>להוצי</a:t>
          </a:r>
          <a:r>
            <a:rPr lang="he-IL" sz="1300" kern="1200" dirty="0"/>
            <a:t> מידי הבעלים</a:t>
          </a:r>
        </a:p>
      </dsp:txBody>
      <dsp:txXfrm>
        <a:off x="4688097" y="2646570"/>
        <a:ext cx="1288050" cy="799748"/>
      </dsp:txXfrm>
    </dsp:sp>
    <dsp:sp modelId="{78455EB4-A917-4AE8-A729-180CE7367A97}">
      <dsp:nvSpPr>
        <dsp:cNvPr id="0" name=""/>
        <dsp:cNvSpPr/>
      </dsp:nvSpPr>
      <dsp:spPr>
        <a:xfrm>
          <a:off x="4514570"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4CF15C-CACF-4DAC-99B7-DC78C5D2B497}">
      <dsp:nvSpPr>
        <dsp:cNvPr id="0" name=""/>
        <dsp:cNvSpPr/>
      </dsp:nvSpPr>
      <dsp:spPr>
        <a:xfrm>
          <a:off x="4663216"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ולכן אין אופציה אחרת אלא יחלוקו</a:t>
          </a:r>
        </a:p>
      </dsp:txBody>
      <dsp:txXfrm>
        <a:off x="4688097" y="3885161"/>
        <a:ext cx="1288050" cy="799748"/>
      </dsp:txXfrm>
    </dsp:sp>
    <dsp:sp modelId="{F0A6B8DE-2089-4CDC-931A-99B31168BFCC}">
      <dsp:nvSpPr>
        <dsp:cNvPr id="0" name=""/>
        <dsp:cNvSpPr/>
      </dsp:nvSpPr>
      <dsp:spPr>
        <a:xfrm>
          <a:off x="4514570"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4CBE1F-6CA4-49B3-86D3-2795707BF235}">
      <dsp:nvSpPr>
        <dsp:cNvPr id="0" name=""/>
        <dsp:cNvSpPr/>
      </dsp:nvSpPr>
      <dsp:spPr>
        <a:xfrm>
          <a:off x="4663216"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רמב"ן</a:t>
          </a:r>
        </a:p>
      </dsp:txBody>
      <dsp:txXfrm>
        <a:off x="4688097" y="5123752"/>
        <a:ext cx="1288050" cy="799748"/>
      </dsp:txXfrm>
    </dsp:sp>
    <dsp:sp modelId="{05A3B7DC-4D0D-4918-BF2A-2B4F46F03DCC}">
      <dsp:nvSpPr>
        <dsp:cNvPr id="0" name=""/>
        <dsp:cNvSpPr/>
      </dsp:nvSpPr>
      <dsp:spPr>
        <a:xfrm>
          <a:off x="6149674"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4E6859-A4F5-4B51-BB27-BBBA3C75C69E}">
      <dsp:nvSpPr>
        <dsp:cNvPr id="0" name=""/>
        <dsp:cNvSpPr/>
      </dsp:nvSpPr>
      <dsp:spPr>
        <a:xfrm>
          <a:off x="6298320"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אם אוחזים- אנן סהדי שמה שתחת ידו שלו</a:t>
          </a:r>
        </a:p>
      </dsp:txBody>
      <dsp:txXfrm>
        <a:off x="6323201" y="2646570"/>
        <a:ext cx="1288050" cy="799748"/>
      </dsp:txXfrm>
    </dsp:sp>
    <dsp:sp modelId="{846D614B-17C3-4888-8A8B-45933B2D2268}">
      <dsp:nvSpPr>
        <dsp:cNvPr id="0" name=""/>
        <dsp:cNvSpPr/>
      </dsp:nvSpPr>
      <dsp:spPr>
        <a:xfrm>
          <a:off x="6149674"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D2FFC0-16F4-45EC-81A8-0747BFC9BCA9}">
      <dsp:nvSpPr>
        <dsp:cNvPr id="0" name=""/>
        <dsp:cNvSpPr/>
      </dsp:nvSpPr>
      <dsp:spPr>
        <a:xfrm>
          <a:off x="6298320"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יחלוקו כיון שיש ראיה שזה שלו</a:t>
          </a:r>
        </a:p>
      </dsp:txBody>
      <dsp:txXfrm>
        <a:off x="6323201" y="3885161"/>
        <a:ext cx="1288050" cy="799748"/>
      </dsp:txXfrm>
    </dsp:sp>
    <dsp:sp modelId="{2F3D6C47-42A9-4738-92B4-36633E5227CE}">
      <dsp:nvSpPr>
        <dsp:cNvPr id="0" name=""/>
        <dsp:cNvSpPr/>
      </dsp:nvSpPr>
      <dsp:spPr>
        <a:xfrm>
          <a:off x="6149674"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DB154D-B52B-4608-8016-0428EB56AF37}">
      <dsp:nvSpPr>
        <dsp:cNvPr id="0" name=""/>
        <dsp:cNvSpPr/>
      </dsp:nvSpPr>
      <dsp:spPr>
        <a:xfrm>
          <a:off x="6298320"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תוס</a:t>
          </a:r>
        </a:p>
      </dsp:txBody>
      <dsp:txXfrm>
        <a:off x="6323201" y="5123752"/>
        <a:ext cx="1288050" cy="799748"/>
      </dsp:txXfrm>
    </dsp:sp>
    <dsp:sp modelId="{94F2500D-A075-4CA6-8550-D97EF3A72E4B}">
      <dsp:nvSpPr>
        <dsp:cNvPr id="0" name=""/>
        <dsp:cNvSpPr/>
      </dsp:nvSpPr>
      <dsp:spPr>
        <a:xfrm>
          <a:off x="7784778" y="2480475"/>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AE6512-4EA5-47A9-AF0B-0C44A16D382B}">
      <dsp:nvSpPr>
        <dsp:cNvPr id="0" name=""/>
        <dsp:cNvSpPr/>
      </dsp:nvSpPr>
      <dsp:spPr>
        <a:xfrm>
          <a:off x="7933424" y="2621689"/>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אם אוחזים- חזקה מה שתחת ידו שלו</a:t>
          </a:r>
        </a:p>
      </dsp:txBody>
      <dsp:txXfrm>
        <a:off x="7958305" y="2646570"/>
        <a:ext cx="1288050" cy="799748"/>
      </dsp:txXfrm>
    </dsp:sp>
    <dsp:sp modelId="{D0D1C916-9E25-4E1B-841D-3520C9CC9482}">
      <dsp:nvSpPr>
        <dsp:cNvPr id="0" name=""/>
        <dsp:cNvSpPr/>
      </dsp:nvSpPr>
      <dsp:spPr>
        <a:xfrm>
          <a:off x="7784778" y="3719067"/>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29D36C-5994-4281-878F-9AAE11018F40}">
      <dsp:nvSpPr>
        <dsp:cNvPr id="0" name=""/>
        <dsp:cNvSpPr/>
      </dsp:nvSpPr>
      <dsp:spPr>
        <a:xfrm>
          <a:off x="7933424" y="3860280"/>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ולא </a:t>
          </a:r>
          <a:r>
            <a:rPr lang="he-IL" sz="1300" kern="1200" dirty="0" err="1"/>
            <a:t>חולקין</a:t>
          </a:r>
          <a:r>
            <a:rPr lang="he-IL" sz="1300" kern="1200" dirty="0"/>
            <a:t>, אלא כבר ברשותו, ואין ליתן לאחר לגנוב ממנו</a:t>
          </a:r>
        </a:p>
      </dsp:txBody>
      <dsp:txXfrm>
        <a:off x="7958305" y="3885161"/>
        <a:ext cx="1288050" cy="799748"/>
      </dsp:txXfrm>
    </dsp:sp>
    <dsp:sp modelId="{545112E6-B0DE-4BE4-B8E6-F24ACD407A05}">
      <dsp:nvSpPr>
        <dsp:cNvPr id="0" name=""/>
        <dsp:cNvSpPr/>
      </dsp:nvSpPr>
      <dsp:spPr>
        <a:xfrm>
          <a:off x="7784778" y="4957658"/>
          <a:ext cx="1337812" cy="849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37D9B7-0061-48C0-B28A-F1315FAFFF06}">
      <dsp:nvSpPr>
        <dsp:cNvPr id="0" name=""/>
        <dsp:cNvSpPr/>
      </dsp:nvSpPr>
      <dsp:spPr>
        <a:xfrm>
          <a:off x="7933424" y="5098871"/>
          <a:ext cx="1337812" cy="849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רא"ש</a:t>
          </a:r>
          <a:endParaRPr lang="he-IL" sz="1300" kern="1200" dirty="0"/>
        </a:p>
      </dsp:txBody>
      <dsp:txXfrm>
        <a:off x="7958305" y="5123752"/>
        <a:ext cx="1288050" cy="7997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23235-84F4-42C5-B449-AFD672E31C30}">
      <dsp:nvSpPr>
        <dsp:cNvPr id="0" name=""/>
        <dsp:cNvSpPr/>
      </dsp:nvSpPr>
      <dsp:spPr>
        <a:xfrm>
          <a:off x="584382" y="4677599"/>
          <a:ext cx="709125" cy="337479"/>
        </a:xfrm>
        <a:custGeom>
          <a:avLst/>
          <a:gdLst/>
          <a:ahLst/>
          <a:cxnLst/>
          <a:rect l="0" t="0" r="0" b="0"/>
          <a:pathLst>
            <a:path>
              <a:moveTo>
                <a:pt x="709125" y="0"/>
              </a:moveTo>
              <a:lnTo>
                <a:pt x="709125" y="229982"/>
              </a:lnTo>
              <a:lnTo>
                <a:pt x="0" y="229982"/>
              </a:lnTo>
              <a:lnTo>
                <a:pt x="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902F70-B6B7-4E99-9CA4-5B23ECDF114C}">
      <dsp:nvSpPr>
        <dsp:cNvPr id="0" name=""/>
        <dsp:cNvSpPr/>
      </dsp:nvSpPr>
      <dsp:spPr>
        <a:xfrm>
          <a:off x="1293507" y="4677599"/>
          <a:ext cx="709125" cy="337479"/>
        </a:xfrm>
        <a:custGeom>
          <a:avLst/>
          <a:gdLst/>
          <a:ahLst/>
          <a:cxnLst/>
          <a:rect l="0" t="0" r="0" b="0"/>
          <a:pathLst>
            <a:path>
              <a:moveTo>
                <a:pt x="0" y="0"/>
              </a:moveTo>
              <a:lnTo>
                <a:pt x="0" y="229982"/>
              </a:lnTo>
              <a:lnTo>
                <a:pt x="709125" y="229982"/>
              </a:lnTo>
              <a:lnTo>
                <a:pt x="709125"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E72EEC-C77C-4FB2-8B5E-5CB60D7377C3}">
      <dsp:nvSpPr>
        <dsp:cNvPr id="0" name=""/>
        <dsp:cNvSpPr/>
      </dsp:nvSpPr>
      <dsp:spPr>
        <a:xfrm>
          <a:off x="1247787" y="3603274"/>
          <a:ext cx="91440" cy="337479"/>
        </a:xfrm>
        <a:custGeom>
          <a:avLst/>
          <a:gdLst/>
          <a:ahLst/>
          <a:cxnLst/>
          <a:rect l="0" t="0" r="0" b="0"/>
          <a:pathLst>
            <a:path>
              <a:moveTo>
                <a:pt x="45720" y="0"/>
              </a:moveTo>
              <a:lnTo>
                <a:pt x="4572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A5B409-0C24-45E9-BF93-900985DF3032}">
      <dsp:nvSpPr>
        <dsp:cNvPr id="0" name=""/>
        <dsp:cNvSpPr/>
      </dsp:nvSpPr>
      <dsp:spPr>
        <a:xfrm>
          <a:off x="1293507" y="2528949"/>
          <a:ext cx="2304657" cy="337479"/>
        </a:xfrm>
        <a:custGeom>
          <a:avLst/>
          <a:gdLst/>
          <a:ahLst/>
          <a:cxnLst/>
          <a:rect l="0" t="0" r="0" b="0"/>
          <a:pathLst>
            <a:path>
              <a:moveTo>
                <a:pt x="2304657" y="0"/>
              </a:moveTo>
              <a:lnTo>
                <a:pt x="2304657" y="229982"/>
              </a:lnTo>
              <a:lnTo>
                <a:pt x="0" y="229982"/>
              </a:lnTo>
              <a:lnTo>
                <a:pt x="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23FC6F-2EEF-4208-8AA5-D6AD73B629DB}">
      <dsp:nvSpPr>
        <dsp:cNvPr id="0" name=""/>
        <dsp:cNvSpPr/>
      </dsp:nvSpPr>
      <dsp:spPr>
        <a:xfrm>
          <a:off x="3375163" y="4677599"/>
          <a:ext cx="91440" cy="337479"/>
        </a:xfrm>
        <a:custGeom>
          <a:avLst/>
          <a:gdLst/>
          <a:ahLst/>
          <a:cxnLst/>
          <a:rect l="0" t="0" r="0" b="0"/>
          <a:pathLst>
            <a:path>
              <a:moveTo>
                <a:pt x="45720" y="0"/>
              </a:moveTo>
              <a:lnTo>
                <a:pt x="4572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BD2248-DFA1-42E9-9130-4A69B7E23D6B}">
      <dsp:nvSpPr>
        <dsp:cNvPr id="0" name=""/>
        <dsp:cNvSpPr/>
      </dsp:nvSpPr>
      <dsp:spPr>
        <a:xfrm>
          <a:off x="3375163" y="3603274"/>
          <a:ext cx="91440" cy="337479"/>
        </a:xfrm>
        <a:custGeom>
          <a:avLst/>
          <a:gdLst/>
          <a:ahLst/>
          <a:cxnLst/>
          <a:rect l="0" t="0" r="0" b="0"/>
          <a:pathLst>
            <a:path>
              <a:moveTo>
                <a:pt x="45720" y="0"/>
              </a:moveTo>
              <a:lnTo>
                <a:pt x="4572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B6867A-D309-4219-81DA-7B018D8865B4}">
      <dsp:nvSpPr>
        <dsp:cNvPr id="0" name=""/>
        <dsp:cNvSpPr/>
      </dsp:nvSpPr>
      <dsp:spPr>
        <a:xfrm>
          <a:off x="3420883" y="2528949"/>
          <a:ext cx="177281" cy="337479"/>
        </a:xfrm>
        <a:custGeom>
          <a:avLst/>
          <a:gdLst/>
          <a:ahLst/>
          <a:cxnLst/>
          <a:rect l="0" t="0" r="0" b="0"/>
          <a:pathLst>
            <a:path>
              <a:moveTo>
                <a:pt x="177281" y="0"/>
              </a:moveTo>
              <a:lnTo>
                <a:pt x="177281" y="229982"/>
              </a:lnTo>
              <a:lnTo>
                <a:pt x="0" y="229982"/>
              </a:lnTo>
              <a:lnTo>
                <a:pt x="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3F129A-425E-4AAE-859D-AD9059A2C07B}">
      <dsp:nvSpPr>
        <dsp:cNvPr id="0" name=""/>
        <dsp:cNvSpPr/>
      </dsp:nvSpPr>
      <dsp:spPr>
        <a:xfrm>
          <a:off x="4793414" y="4677599"/>
          <a:ext cx="91440" cy="337479"/>
        </a:xfrm>
        <a:custGeom>
          <a:avLst/>
          <a:gdLst/>
          <a:ahLst/>
          <a:cxnLst/>
          <a:rect l="0" t="0" r="0" b="0"/>
          <a:pathLst>
            <a:path>
              <a:moveTo>
                <a:pt x="45720" y="0"/>
              </a:moveTo>
              <a:lnTo>
                <a:pt x="4572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2E0669-EBAB-4F58-B831-F0E6D844C2AB}">
      <dsp:nvSpPr>
        <dsp:cNvPr id="0" name=""/>
        <dsp:cNvSpPr/>
      </dsp:nvSpPr>
      <dsp:spPr>
        <a:xfrm>
          <a:off x="4839134" y="3603274"/>
          <a:ext cx="1063688" cy="337479"/>
        </a:xfrm>
        <a:custGeom>
          <a:avLst/>
          <a:gdLst/>
          <a:ahLst/>
          <a:cxnLst/>
          <a:rect l="0" t="0" r="0" b="0"/>
          <a:pathLst>
            <a:path>
              <a:moveTo>
                <a:pt x="1063688" y="0"/>
              </a:moveTo>
              <a:lnTo>
                <a:pt x="1063688" y="229982"/>
              </a:lnTo>
              <a:lnTo>
                <a:pt x="0" y="229982"/>
              </a:lnTo>
              <a:lnTo>
                <a:pt x="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8DF089-BC3E-40FD-98ED-DD42EE0CA076}">
      <dsp:nvSpPr>
        <dsp:cNvPr id="0" name=""/>
        <dsp:cNvSpPr/>
      </dsp:nvSpPr>
      <dsp:spPr>
        <a:xfrm>
          <a:off x="6257385" y="4677599"/>
          <a:ext cx="709125" cy="337479"/>
        </a:xfrm>
        <a:custGeom>
          <a:avLst/>
          <a:gdLst/>
          <a:ahLst/>
          <a:cxnLst/>
          <a:rect l="0" t="0" r="0" b="0"/>
          <a:pathLst>
            <a:path>
              <a:moveTo>
                <a:pt x="709125" y="0"/>
              </a:moveTo>
              <a:lnTo>
                <a:pt x="709125" y="229982"/>
              </a:lnTo>
              <a:lnTo>
                <a:pt x="0" y="229982"/>
              </a:lnTo>
              <a:lnTo>
                <a:pt x="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C5DCAC-18B5-48D9-AF55-14A84D5EF7B2}">
      <dsp:nvSpPr>
        <dsp:cNvPr id="0" name=""/>
        <dsp:cNvSpPr/>
      </dsp:nvSpPr>
      <dsp:spPr>
        <a:xfrm>
          <a:off x="6966511" y="4677599"/>
          <a:ext cx="709125" cy="337479"/>
        </a:xfrm>
        <a:custGeom>
          <a:avLst/>
          <a:gdLst/>
          <a:ahLst/>
          <a:cxnLst/>
          <a:rect l="0" t="0" r="0" b="0"/>
          <a:pathLst>
            <a:path>
              <a:moveTo>
                <a:pt x="0" y="0"/>
              </a:moveTo>
              <a:lnTo>
                <a:pt x="0" y="229982"/>
              </a:lnTo>
              <a:lnTo>
                <a:pt x="709125" y="229982"/>
              </a:lnTo>
              <a:lnTo>
                <a:pt x="709125"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CB3077-96DA-4D98-9555-55BEDC6B0C9F}">
      <dsp:nvSpPr>
        <dsp:cNvPr id="0" name=""/>
        <dsp:cNvSpPr/>
      </dsp:nvSpPr>
      <dsp:spPr>
        <a:xfrm>
          <a:off x="5902823" y="3603274"/>
          <a:ext cx="1063688" cy="337479"/>
        </a:xfrm>
        <a:custGeom>
          <a:avLst/>
          <a:gdLst/>
          <a:ahLst/>
          <a:cxnLst/>
          <a:rect l="0" t="0" r="0" b="0"/>
          <a:pathLst>
            <a:path>
              <a:moveTo>
                <a:pt x="0" y="0"/>
              </a:moveTo>
              <a:lnTo>
                <a:pt x="0" y="229982"/>
              </a:lnTo>
              <a:lnTo>
                <a:pt x="1063688" y="229982"/>
              </a:lnTo>
              <a:lnTo>
                <a:pt x="1063688"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D9586B-8EC8-4406-BE07-992547120BE5}">
      <dsp:nvSpPr>
        <dsp:cNvPr id="0" name=""/>
        <dsp:cNvSpPr/>
      </dsp:nvSpPr>
      <dsp:spPr>
        <a:xfrm>
          <a:off x="3598165" y="2528949"/>
          <a:ext cx="2304657" cy="337479"/>
        </a:xfrm>
        <a:custGeom>
          <a:avLst/>
          <a:gdLst/>
          <a:ahLst/>
          <a:cxnLst/>
          <a:rect l="0" t="0" r="0" b="0"/>
          <a:pathLst>
            <a:path>
              <a:moveTo>
                <a:pt x="0" y="0"/>
              </a:moveTo>
              <a:lnTo>
                <a:pt x="0" y="229982"/>
              </a:lnTo>
              <a:lnTo>
                <a:pt x="2304657" y="229982"/>
              </a:lnTo>
              <a:lnTo>
                <a:pt x="2304657"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C9028D-86DE-4FEA-9EFA-E617F112765B}">
      <dsp:nvSpPr>
        <dsp:cNvPr id="0" name=""/>
        <dsp:cNvSpPr/>
      </dsp:nvSpPr>
      <dsp:spPr>
        <a:xfrm>
          <a:off x="3598165" y="1454624"/>
          <a:ext cx="3102423" cy="337479"/>
        </a:xfrm>
        <a:custGeom>
          <a:avLst/>
          <a:gdLst/>
          <a:ahLst/>
          <a:cxnLst/>
          <a:rect l="0" t="0" r="0" b="0"/>
          <a:pathLst>
            <a:path>
              <a:moveTo>
                <a:pt x="3102423" y="0"/>
              </a:moveTo>
              <a:lnTo>
                <a:pt x="3102423" y="229982"/>
              </a:lnTo>
              <a:lnTo>
                <a:pt x="0" y="229982"/>
              </a:lnTo>
              <a:lnTo>
                <a:pt x="0" y="337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11CC38-FA3E-4098-BD5D-3D8479FE7295}">
      <dsp:nvSpPr>
        <dsp:cNvPr id="0" name=""/>
        <dsp:cNvSpPr/>
      </dsp:nvSpPr>
      <dsp:spPr>
        <a:xfrm>
          <a:off x="8384762" y="3603274"/>
          <a:ext cx="1418250" cy="337479"/>
        </a:xfrm>
        <a:custGeom>
          <a:avLst/>
          <a:gdLst/>
          <a:ahLst/>
          <a:cxnLst/>
          <a:rect l="0" t="0" r="0" b="0"/>
          <a:pathLst>
            <a:path>
              <a:moveTo>
                <a:pt x="1418250" y="0"/>
              </a:moveTo>
              <a:lnTo>
                <a:pt x="1418250" y="229982"/>
              </a:lnTo>
              <a:lnTo>
                <a:pt x="0" y="229982"/>
              </a:lnTo>
              <a:lnTo>
                <a:pt x="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5714E2-E3DE-4843-8F0B-9EB6CEE06CFF}">
      <dsp:nvSpPr>
        <dsp:cNvPr id="0" name=""/>
        <dsp:cNvSpPr/>
      </dsp:nvSpPr>
      <dsp:spPr>
        <a:xfrm>
          <a:off x="9757293" y="3603274"/>
          <a:ext cx="91440" cy="337479"/>
        </a:xfrm>
        <a:custGeom>
          <a:avLst/>
          <a:gdLst/>
          <a:ahLst/>
          <a:cxnLst/>
          <a:rect l="0" t="0" r="0" b="0"/>
          <a:pathLst>
            <a:path>
              <a:moveTo>
                <a:pt x="45720" y="0"/>
              </a:moveTo>
              <a:lnTo>
                <a:pt x="4572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2CD99B-CBE0-4585-A5C4-D3B9B538A4C1}">
      <dsp:nvSpPr>
        <dsp:cNvPr id="0" name=""/>
        <dsp:cNvSpPr/>
      </dsp:nvSpPr>
      <dsp:spPr>
        <a:xfrm>
          <a:off x="9803013" y="3603274"/>
          <a:ext cx="1418250" cy="337479"/>
        </a:xfrm>
        <a:custGeom>
          <a:avLst/>
          <a:gdLst/>
          <a:ahLst/>
          <a:cxnLst/>
          <a:rect l="0" t="0" r="0" b="0"/>
          <a:pathLst>
            <a:path>
              <a:moveTo>
                <a:pt x="0" y="0"/>
              </a:moveTo>
              <a:lnTo>
                <a:pt x="0" y="229982"/>
              </a:lnTo>
              <a:lnTo>
                <a:pt x="1418250" y="229982"/>
              </a:lnTo>
              <a:lnTo>
                <a:pt x="141825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6FFD3D-9739-4ADA-8E5E-9A80833501AE}">
      <dsp:nvSpPr>
        <dsp:cNvPr id="0" name=""/>
        <dsp:cNvSpPr/>
      </dsp:nvSpPr>
      <dsp:spPr>
        <a:xfrm>
          <a:off x="9757293" y="2528949"/>
          <a:ext cx="91440" cy="337479"/>
        </a:xfrm>
        <a:custGeom>
          <a:avLst/>
          <a:gdLst/>
          <a:ahLst/>
          <a:cxnLst/>
          <a:rect l="0" t="0" r="0" b="0"/>
          <a:pathLst>
            <a:path>
              <a:moveTo>
                <a:pt x="45720" y="0"/>
              </a:moveTo>
              <a:lnTo>
                <a:pt x="45720" y="3374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D331C3-ED4E-4604-932F-2ACB891FE379}">
      <dsp:nvSpPr>
        <dsp:cNvPr id="0" name=""/>
        <dsp:cNvSpPr/>
      </dsp:nvSpPr>
      <dsp:spPr>
        <a:xfrm>
          <a:off x="6700589" y="1454624"/>
          <a:ext cx="3102423" cy="337479"/>
        </a:xfrm>
        <a:custGeom>
          <a:avLst/>
          <a:gdLst/>
          <a:ahLst/>
          <a:cxnLst/>
          <a:rect l="0" t="0" r="0" b="0"/>
          <a:pathLst>
            <a:path>
              <a:moveTo>
                <a:pt x="0" y="0"/>
              </a:moveTo>
              <a:lnTo>
                <a:pt x="0" y="229982"/>
              </a:lnTo>
              <a:lnTo>
                <a:pt x="3102423" y="229982"/>
              </a:lnTo>
              <a:lnTo>
                <a:pt x="3102423" y="337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4FADD6-914F-4CEF-B09B-3ECA5D098A08}">
      <dsp:nvSpPr>
        <dsp:cNvPr id="0" name=""/>
        <dsp:cNvSpPr/>
      </dsp:nvSpPr>
      <dsp:spPr>
        <a:xfrm>
          <a:off x="6120395" y="717778"/>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215A2D-F562-4D11-882B-8B3F482365F6}">
      <dsp:nvSpPr>
        <dsp:cNvPr id="0" name=""/>
        <dsp:cNvSpPr/>
      </dsp:nvSpPr>
      <dsp:spPr>
        <a:xfrm>
          <a:off x="6249327" y="84026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err="1"/>
            <a:t>מיגו</a:t>
          </a:r>
          <a:endParaRPr lang="he-IL" sz="900" kern="1200" dirty="0"/>
        </a:p>
      </dsp:txBody>
      <dsp:txXfrm>
        <a:off x="6270908" y="861845"/>
        <a:ext cx="1117225" cy="693683"/>
      </dsp:txXfrm>
    </dsp:sp>
    <dsp:sp modelId="{C78E288F-610E-4BAA-AAA1-79CD11C5788A}">
      <dsp:nvSpPr>
        <dsp:cNvPr id="0" name=""/>
        <dsp:cNvSpPr/>
      </dsp:nvSpPr>
      <dsp:spPr>
        <a:xfrm>
          <a:off x="9222819" y="1792103"/>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73C042-F4EE-41ED-B548-3EC2A18170FA}">
      <dsp:nvSpPr>
        <dsp:cNvPr id="0" name=""/>
        <dsp:cNvSpPr/>
      </dsp:nvSpPr>
      <dsp:spPr>
        <a:xfrm>
          <a:off x="9351751" y="1914589"/>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מה לי לשקר, </a:t>
          </a:r>
          <a:br>
            <a:rPr lang="en-US" sz="900" kern="1200" dirty="0"/>
          </a:br>
          <a:r>
            <a:rPr lang="en-US" sz="900" kern="1200" dirty="0"/>
            <a:t>and we should believe him</a:t>
          </a:r>
          <a:endParaRPr lang="he-IL" sz="900" kern="1200" dirty="0"/>
        </a:p>
      </dsp:txBody>
      <dsp:txXfrm>
        <a:off x="9373332" y="1936170"/>
        <a:ext cx="1117225" cy="693683"/>
      </dsp:txXfrm>
    </dsp:sp>
    <dsp:sp modelId="{5DBEA809-FF14-45E4-821D-E0E198EA7308}">
      <dsp:nvSpPr>
        <dsp:cNvPr id="0" name=""/>
        <dsp:cNvSpPr/>
      </dsp:nvSpPr>
      <dsp:spPr>
        <a:xfrm>
          <a:off x="9222819" y="2866428"/>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87BD58-E141-4DEA-94B9-AF75E2FDE4D6}">
      <dsp:nvSpPr>
        <dsp:cNvPr id="0" name=""/>
        <dsp:cNvSpPr/>
      </dsp:nvSpPr>
      <dsp:spPr>
        <a:xfrm>
          <a:off x="9351751" y="298891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רב אלחנן &amp; ר שמעון </a:t>
          </a:r>
          <a:r>
            <a:rPr lang="he-IL" sz="900" kern="1200" dirty="0" err="1"/>
            <a:t>שקופ</a:t>
          </a:r>
          <a:r>
            <a:rPr lang="he-IL" sz="900" kern="1200" dirty="0"/>
            <a:t>- אנן סהדי</a:t>
          </a:r>
          <a:br>
            <a:rPr lang="en-US" sz="900" kern="1200" dirty="0"/>
          </a:br>
          <a:r>
            <a:rPr lang="en-US" sz="900" kern="1200" dirty="0"/>
            <a:t>if he were lying he has a much better claim, so must not be lying</a:t>
          </a:r>
          <a:endParaRPr lang="he-IL" sz="900" kern="1200" dirty="0"/>
        </a:p>
      </dsp:txBody>
      <dsp:txXfrm>
        <a:off x="9373332" y="3010495"/>
        <a:ext cx="1117225" cy="693683"/>
      </dsp:txXfrm>
    </dsp:sp>
    <dsp:sp modelId="{6CFCE00A-4018-4840-BE45-F7F4862989F7}">
      <dsp:nvSpPr>
        <dsp:cNvPr id="0" name=""/>
        <dsp:cNvSpPr/>
      </dsp:nvSpPr>
      <dsp:spPr>
        <a:xfrm>
          <a:off x="10641070" y="3940753"/>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FFE9A6-DE26-4B62-99BB-2928FDC99DE3}">
      <dsp:nvSpPr>
        <dsp:cNvPr id="0" name=""/>
        <dsp:cNvSpPr/>
      </dsp:nvSpPr>
      <dsp:spPr>
        <a:xfrm>
          <a:off x="10770002" y="4063239"/>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תוס- נאמן, אבל אין מוציא ממון בלי ראיה</a:t>
          </a:r>
        </a:p>
      </dsp:txBody>
      <dsp:txXfrm>
        <a:off x="10791583" y="4084820"/>
        <a:ext cx="1117225" cy="693683"/>
      </dsp:txXfrm>
    </dsp:sp>
    <dsp:sp modelId="{63C52232-5084-47C9-B670-97D54DD81DB9}">
      <dsp:nvSpPr>
        <dsp:cNvPr id="0" name=""/>
        <dsp:cNvSpPr/>
      </dsp:nvSpPr>
      <dsp:spPr>
        <a:xfrm>
          <a:off x="9222819" y="3940753"/>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1C1F2E-5D3E-4AD3-8C09-2C3F1E58D309}">
      <dsp:nvSpPr>
        <dsp:cNvPr id="0" name=""/>
        <dsp:cNvSpPr/>
      </dsp:nvSpPr>
      <dsp:spPr>
        <a:xfrm>
          <a:off x="9351751" y="4063239"/>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תוס </a:t>
          </a:r>
          <a:r>
            <a:rPr lang="he-IL" sz="900" kern="1200" dirty="0" err="1"/>
            <a:t>ריד</a:t>
          </a:r>
          <a:r>
            <a:rPr lang="he-IL" sz="900" kern="1200" dirty="0"/>
            <a:t>- יש לו לשקר</a:t>
          </a:r>
        </a:p>
      </dsp:txBody>
      <dsp:txXfrm>
        <a:off x="9373332" y="4084820"/>
        <a:ext cx="1117225" cy="693683"/>
      </dsp:txXfrm>
    </dsp:sp>
    <dsp:sp modelId="{4DD804E8-7391-4871-A6CF-50E4FCE6C3F7}">
      <dsp:nvSpPr>
        <dsp:cNvPr id="0" name=""/>
        <dsp:cNvSpPr/>
      </dsp:nvSpPr>
      <dsp:spPr>
        <a:xfrm>
          <a:off x="7804568" y="3940753"/>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FAC944-8E30-4AA2-8005-DA9F1C3485D5}">
      <dsp:nvSpPr>
        <dsp:cNvPr id="0" name=""/>
        <dsp:cNvSpPr/>
      </dsp:nvSpPr>
      <dsp:spPr>
        <a:xfrm>
          <a:off x="7933500" y="4063239"/>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שר מקוצי- נאמן שחושב שאומר אמת, אבל לא משוכנעים שהוא יודע המציאות </a:t>
          </a:r>
        </a:p>
      </dsp:txBody>
      <dsp:txXfrm>
        <a:off x="7955081" y="4084820"/>
        <a:ext cx="1117225" cy="693683"/>
      </dsp:txXfrm>
    </dsp:sp>
    <dsp:sp modelId="{A751E761-F484-4153-A9E6-220ED17CCE27}">
      <dsp:nvSpPr>
        <dsp:cNvPr id="0" name=""/>
        <dsp:cNvSpPr/>
      </dsp:nvSpPr>
      <dsp:spPr>
        <a:xfrm>
          <a:off x="3017971" y="1792103"/>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1EE2DE-D26A-403E-983B-78FFD029EB14}">
      <dsp:nvSpPr>
        <dsp:cNvPr id="0" name=""/>
        <dsp:cNvSpPr/>
      </dsp:nvSpPr>
      <dsp:spPr>
        <a:xfrm>
          <a:off x="3146903" y="1914589"/>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כוח הטענה</a:t>
          </a:r>
          <a:br>
            <a:rPr lang="en-US" sz="900" kern="1200" dirty="0"/>
          </a:br>
          <a:r>
            <a:rPr lang="en-US" sz="900" kern="1200" dirty="0"/>
            <a:t>he has legal leverage</a:t>
          </a:r>
          <a:endParaRPr lang="he-IL" sz="900" kern="1200" dirty="0"/>
        </a:p>
      </dsp:txBody>
      <dsp:txXfrm>
        <a:off x="3168484" y="1936170"/>
        <a:ext cx="1117225" cy="693683"/>
      </dsp:txXfrm>
    </dsp:sp>
    <dsp:sp modelId="{BD2A57C7-077F-4A5F-94A1-532D8D646F8B}">
      <dsp:nvSpPr>
        <dsp:cNvPr id="0" name=""/>
        <dsp:cNvSpPr/>
      </dsp:nvSpPr>
      <dsp:spPr>
        <a:xfrm>
          <a:off x="5322629" y="2866428"/>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BA323E-B979-48FE-893D-EB0B4900D4F9}">
      <dsp:nvSpPr>
        <dsp:cNvPr id="0" name=""/>
        <dsp:cNvSpPr/>
      </dsp:nvSpPr>
      <dsp:spPr>
        <a:xfrm>
          <a:off x="5451561" y="298891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רב אחלנן- </a:t>
          </a:r>
          <a:r>
            <a:rPr lang="he-IL" sz="900" b="1" u="sng" kern="1200" dirty="0"/>
            <a:t>דין</a:t>
          </a:r>
          <a:r>
            <a:rPr lang="he-IL" sz="900" kern="1200" dirty="0"/>
            <a:t> נאמנות</a:t>
          </a:r>
          <a:br>
            <a:rPr lang="en-US" sz="900" kern="1200" dirty="0"/>
          </a:br>
          <a:r>
            <a:rPr lang="en-US" sz="900" kern="1200" dirty="0"/>
            <a:t>his solid claim gives him legal/strategic believability, that he can apply elsewhere</a:t>
          </a:r>
          <a:endParaRPr lang="he-IL" sz="900" kern="1200" dirty="0"/>
        </a:p>
      </dsp:txBody>
      <dsp:txXfrm>
        <a:off x="5473142" y="3010495"/>
        <a:ext cx="1117225" cy="693683"/>
      </dsp:txXfrm>
    </dsp:sp>
    <dsp:sp modelId="{4E6CD7BB-4EE6-47F5-85CF-7CFB1937EFD5}">
      <dsp:nvSpPr>
        <dsp:cNvPr id="0" name=""/>
        <dsp:cNvSpPr/>
      </dsp:nvSpPr>
      <dsp:spPr>
        <a:xfrm>
          <a:off x="6386317" y="3940753"/>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CAA1EA-0888-43E8-AC11-61931B18F6D8}">
      <dsp:nvSpPr>
        <dsp:cNvPr id="0" name=""/>
        <dsp:cNvSpPr/>
      </dsp:nvSpPr>
      <dsp:spPr>
        <a:xfrm>
          <a:off x="6515249" y="4063239"/>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נאמנות הגברה</a:t>
          </a:r>
        </a:p>
      </dsp:txBody>
      <dsp:txXfrm>
        <a:off x="6536830" y="4084820"/>
        <a:ext cx="1117225" cy="693683"/>
      </dsp:txXfrm>
    </dsp:sp>
    <dsp:sp modelId="{EC049D09-8331-488F-A0C9-2177B5422A5A}">
      <dsp:nvSpPr>
        <dsp:cNvPr id="0" name=""/>
        <dsp:cNvSpPr/>
      </dsp:nvSpPr>
      <dsp:spPr>
        <a:xfrm>
          <a:off x="7095443" y="5015079"/>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C75EBC-CBCF-4820-835E-D46A0285F89D}">
      <dsp:nvSpPr>
        <dsp:cNvPr id="0" name=""/>
        <dsp:cNvSpPr/>
      </dsp:nvSpPr>
      <dsp:spPr>
        <a:xfrm>
          <a:off x="7224375" y="513756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(תוס- יש לו נאמנות, אבל אינו מוציא ממון מאחר בנאמנות לחוד)</a:t>
          </a:r>
        </a:p>
      </dsp:txBody>
      <dsp:txXfrm>
        <a:off x="7245956" y="5159145"/>
        <a:ext cx="1117225" cy="693683"/>
      </dsp:txXfrm>
    </dsp:sp>
    <dsp:sp modelId="{C34AC554-0CB4-4A7F-BE22-D98EFFC5C139}">
      <dsp:nvSpPr>
        <dsp:cNvPr id="0" name=""/>
        <dsp:cNvSpPr/>
      </dsp:nvSpPr>
      <dsp:spPr>
        <a:xfrm>
          <a:off x="5677192" y="5015079"/>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765A8A-6DF4-4C3A-8FFF-F1CC9845B9DF}">
      <dsp:nvSpPr>
        <dsp:cNvPr id="0" name=""/>
        <dsp:cNvSpPr/>
      </dsp:nvSpPr>
      <dsp:spPr>
        <a:xfrm>
          <a:off x="5806124" y="513756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(רמב"ן- נאמנות הגברה לפי אחוזים </a:t>
          </a:r>
          <a:r>
            <a:rPr lang="he-IL" sz="900" kern="1200" dirty="0" err="1"/>
            <a:t>בב"ד</a:t>
          </a:r>
          <a:r>
            <a:rPr lang="he-IL" sz="900" kern="1200" dirty="0"/>
            <a:t>) </a:t>
          </a:r>
        </a:p>
      </dsp:txBody>
      <dsp:txXfrm>
        <a:off x="5827705" y="5159145"/>
        <a:ext cx="1117225" cy="693683"/>
      </dsp:txXfrm>
    </dsp:sp>
    <dsp:sp modelId="{C63D38B3-B269-4AC4-A42F-E87BA9EF6B00}">
      <dsp:nvSpPr>
        <dsp:cNvPr id="0" name=""/>
        <dsp:cNvSpPr/>
      </dsp:nvSpPr>
      <dsp:spPr>
        <a:xfrm>
          <a:off x="4258941" y="3940753"/>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587D29-9278-416E-9A33-50B68B2DF1E4}">
      <dsp:nvSpPr>
        <dsp:cNvPr id="0" name=""/>
        <dsp:cNvSpPr/>
      </dsp:nvSpPr>
      <dsp:spPr>
        <a:xfrm>
          <a:off x="4387873" y="4063239"/>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נאמנות טענה</a:t>
          </a:r>
        </a:p>
      </dsp:txBody>
      <dsp:txXfrm>
        <a:off x="4409454" y="4084820"/>
        <a:ext cx="1117225" cy="693683"/>
      </dsp:txXfrm>
    </dsp:sp>
    <dsp:sp modelId="{973DC84B-DA9F-417E-A4F2-CBE4C42E55BF}">
      <dsp:nvSpPr>
        <dsp:cNvPr id="0" name=""/>
        <dsp:cNvSpPr/>
      </dsp:nvSpPr>
      <dsp:spPr>
        <a:xfrm>
          <a:off x="4258941" y="5015079"/>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04EC32-4EA2-4B71-A75E-95523FF7802C}">
      <dsp:nvSpPr>
        <dsp:cNvPr id="0" name=""/>
        <dsp:cNvSpPr/>
      </dsp:nvSpPr>
      <dsp:spPr>
        <a:xfrm>
          <a:off x="4387873" y="513756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רשב"א</a:t>
          </a:r>
        </a:p>
      </dsp:txBody>
      <dsp:txXfrm>
        <a:off x="4409454" y="5159145"/>
        <a:ext cx="1117225" cy="693683"/>
      </dsp:txXfrm>
    </dsp:sp>
    <dsp:sp modelId="{66D1564E-50F2-465E-B2E6-12770ACCAB20}">
      <dsp:nvSpPr>
        <dsp:cNvPr id="0" name=""/>
        <dsp:cNvSpPr/>
      </dsp:nvSpPr>
      <dsp:spPr>
        <a:xfrm>
          <a:off x="2840690" y="2866428"/>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E2D34B-C88D-4CF4-8B6D-73DE292BE1AD}">
      <dsp:nvSpPr>
        <dsp:cNvPr id="0" name=""/>
        <dsp:cNvSpPr/>
      </dsp:nvSpPr>
      <dsp:spPr>
        <a:xfrm>
          <a:off x="2969622" y="298891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ר שמעון </a:t>
          </a:r>
          <a:r>
            <a:rPr lang="he-IL" sz="900" kern="1200" dirty="0" err="1"/>
            <a:t>שקופ</a:t>
          </a:r>
          <a:r>
            <a:rPr lang="he-IL" sz="900" kern="1200" dirty="0"/>
            <a:t>- מוחזקות </a:t>
          </a:r>
          <a:r>
            <a:rPr lang="he-IL" sz="900" b="1" u="sng" kern="1200" dirty="0"/>
            <a:t>בחפצה</a:t>
          </a:r>
          <a:br>
            <a:rPr lang="en-US" sz="900" kern="1200" dirty="0"/>
          </a:br>
          <a:r>
            <a:rPr lang="en-US" sz="900" kern="1200" dirty="0"/>
            <a:t>his potential claim makes him the one in “possession”</a:t>
          </a:r>
          <a:endParaRPr lang="he-IL" sz="900" kern="1200" dirty="0"/>
        </a:p>
      </dsp:txBody>
      <dsp:txXfrm>
        <a:off x="2991203" y="3010495"/>
        <a:ext cx="1117225" cy="693683"/>
      </dsp:txXfrm>
    </dsp:sp>
    <dsp:sp modelId="{4F925D8B-D4E2-4F43-9151-5790E40F885B}">
      <dsp:nvSpPr>
        <dsp:cNvPr id="0" name=""/>
        <dsp:cNvSpPr/>
      </dsp:nvSpPr>
      <dsp:spPr>
        <a:xfrm>
          <a:off x="2840690" y="3940753"/>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EB10D-372F-4419-86CA-17C06257827F}">
      <dsp:nvSpPr>
        <dsp:cNvPr id="0" name=""/>
        <dsp:cNvSpPr/>
      </dsp:nvSpPr>
      <dsp:spPr>
        <a:xfrm>
          <a:off x="2969622" y="4063239"/>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en-US" sz="900" kern="1200" dirty="0"/>
            <a:t>Alters default possession of the object</a:t>
          </a:r>
          <a:endParaRPr lang="he-IL" sz="900" kern="1200" dirty="0"/>
        </a:p>
      </dsp:txBody>
      <dsp:txXfrm>
        <a:off x="2991203" y="4084820"/>
        <a:ext cx="1117225" cy="693683"/>
      </dsp:txXfrm>
    </dsp:sp>
    <dsp:sp modelId="{BE7DBC5F-F3C2-43E8-AAA9-065DE2CACDE4}">
      <dsp:nvSpPr>
        <dsp:cNvPr id="0" name=""/>
        <dsp:cNvSpPr/>
      </dsp:nvSpPr>
      <dsp:spPr>
        <a:xfrm>
          <a:off x="2840690" y="5015079"/>
          <a:ext cx="1160387" cy="8486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17D208-F2A5-4EC2-AF2B-9188FB35293B}">
      <dsp:nvSpPr>
        <dsp:cNvPr id="0" name=""/>
        <dsp:cNvSpPr/>
      </dsp:nvSpPr>
      <dsp:spPr>
        <a:xfrm>
          <a:off x="2969622" y="5137564"/>
          <a:ext cx="1160387" cy="8486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תלמיד ר"פ- </a:t>
          </a:r>
          <a:r>
            <a:rPr lang="he-IL" sz="900" kern="1200" dirty="0" err="1"/>
            <a:t>מיגו</a:t>
          </a:r>
          <a:r>
            <a:rPr lang="he-IL" sz="900" kern="1200" dirty="0"/>
            <a:t> מחזיקו בזה הממון דווקא</a:t>
          </a:r>
          <a:br>
            <a:rPr lang="en-US" sz="900" kern="1200" dirty="0"/>
          </a:br>
          <a:r>
            <a:rPr lang="he-IL" sz="900" kern="1200" dirty="0" err="1"/>
            <a:t>רא"ש</a:t>
          </a:r>
          <a:r>
            <a:rPr lang="he-IL" sz="900" kern="1200" dirty="0"/>
            <a:t>- אין מגו מממון לממון, כיון שמגו יוצר מוחזקות דווקא על חפצה זו</a:t>
          </a:r>
        </a:p>
      </dsp:txBody>
      <dsp:txXfrm>
        <a:off x="2994479" y="5162421"/>
        <a:ext cx="1110673" cy="798962"/>
      </dsp:txXfrm>
    </dsp:sp>
    <dsp:sp modelId="{2604D8B5-B9DD-4039-88FC-87B4951A08F8}">
      <dsp:nvSpPr>
        <dsp:cNvPr id="0" name=""/>
        <dsp:cNvSpPr/>
      </dsp:nvSpPr>
      <dsp:spPr>
        <a:xfrm>
          <a:off x="713313" y="2866428"/>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1E3CF1-12E8-4F2C-801F-36A9775FBC40}">
      <dsp:nvSpPr>
        <dsp:cNvPr id="0" name=""/>
        <dsp:cNvSpPr/>
      </dsp:nvSpPr>
      <dsp:spPr>
        <a:xfrm>
          <a:off x="842245" y="298891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ר נחום- </a:t>
          </a:r>
          <a:r>
            <a:rPr lang="he-IL" sz="900" b="1" kern="1200" dirty="0"/>
            <a:t>כוח </a:t>
          </a:r>
          <a:r>
            <a:rPr lang="he-IL" sz="900" b="1" u="sng" kern="1200" dirty="0" err="1"/>
            <a:t>בב"ד</a:t>
          </a:r>
          <a:r>
            <a:rPr lang="he-IL" sz="900" b="1" kern="1200" dirty="0"/>
            <a:t> מדין טוען ונטען,</a:t>
          </a:r>
          <a:r>
            <a:rPr lang="he-IL" sz="900" kern="1200" dirty="0"/>
            <a:t> שהשני חייב להוכיח עמדתו</a:t>
          </a:r>
          <a:br>
            <a:rPr lang="en-US" sz="900" kern="1200" dirty="0"/>
          </a:br>
          <a:r>
            <a:rPr lang="en-US" sz="900" kern="1200" dirty="0"/>
            <a:t>I can demand he prove his claim</a:t>
          </a:r>
          <a:endParaRPr lang="he-IL" sz="900" kern="1200" dirty="0"/>
        </a:p>
      </dsp:txBody>
      <dsp:txXfrm>
        <a:off x="863826" y="3010495"/>
        <a:ext cx="1117225" cy="693683"/>
      </dsp:txXfrm>
    </dsp:sp>
    <dsp:sp modelId="{062D30C5-1737-40E7-901F-90B37FD97C40}">
      <dsp:nvSpPr>
        <dsp:cNvPr id="0" name=""/>
        <dsp:cNvSpPr/>
      </dsp:nvSpPr>
      <dsp:spPr>
        <a:xfrm>
          <a:off x="713313" y="3940753"/>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855966-F0E4-4061-B23F-988D62E3761C}">
      <dsp:nvSpPr>
        <dsp:cNvPr id="0" name=""/>
        <dsp:cNvSpPr/>
      </dsp:nvSpPr>
      <dsp:spPr>
        <a:xfrm>
          <a:off x="842245" y="4063239"/>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en-US" sz="900" kern="1200" dirty="0"/>
            <a:t>Changes the dynamic vis a vis  the Beit Din</a:t>
          </a:r>
          <a:endParaRPr lang="he-IL" sz="900" kern="1200" dirty="0"/>
        </a:p>
      </dsp:txBody>
      <dsp:txXfrm>
        <a:off x="863826" y="4084820"/>
        <a:ext cx="1117225" cy="693683"/>
      </dsp:txXfrm>
    </dsp:sp>
    <dsp:sp modelId="{7EE8FC6E-830C-440C-9AFF-76EF9C554160}">
      <dsp:nvSpPr>
        <dsp:cNvPr id="0" name=""/>
        <dsp:cNvSpPr/>
      </dsp:nvSpPr>
      <dsp:spPr>
        <a:xfrm>
          <a:off x="1422439" y="5015079"/>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0DCF12-E720-4FCE-A308-D4D2FD63D22A}">
      <dsp:nvSpPr>
        <dsp:cNvPr id="0" name=""/>
        <dsp:cNvSpPr/>
      </dsp:nvSpPr>
      <dsp:spPr>
        <a:xfrm>
          <a:off x="1551371" y="513756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דין ב"ד – רמב"ן</a:t>
          </a:r>
        </a:p>
      </dsp:txBody>
      <dsp:txXfrm>
        <a:off x="1572952" y="5159145"/>
        <a:ext cx="1117225" cy="693683"/>
      </dsp:txXfrm>
    </dsp:sp>
    <dsp:sp modelId="{C35EC70F-5E0E-44DF-AECA-7924485E04A0}">
      <dsp:nvSpPr>
        <dsp:cNvPr id="0" name=""/>
        <dsp:cNvSpPr/>
      </dsp:nvSpPr>
      <dsp:spPr>
        <a:xfrm>
          <a:off x="4188" y="5015079"/>
          <a:ext cx="1160387" cy="736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29092D-B61A-4194-B6CA-9BF9ED28F93E}">
      <dsp:nvSpPr>
        <dsp:cNvPr id="0" name=""/>
        <dsp:cNvSpPr/>
      </dsp:nvSpPr>
      <dsp:spPr>
        <a:xfrm>
          <a:off x="133120" y="5137564"/>
          <a:ext cx="1160387" cy="736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דין בטוען ונטען</a:t>
          </a:r>
        </a:p>
      </dsp:txBody>
      <dsp:txXfrm>
        <a:off x="154701" y="5159145"/>
        <a:ext cx="1117225" cy="69368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59F08-F2CF-4D7C-B521-8C9B0CAB1650}">
      <dsp:nvSpPr>
        <dsp:cNvPr id="0" name=""/>
        <dsp:cNvSpPr/>
      </dsp:nvSpPr>
      <dsp:spPr>
        <a:xfrm>
          <a:off x="683388" y="3864927"/>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BAD29C-7104-4DE5-9177-C48AB0B0C232}">
      <dsp:nvSpPr>
        <dsp:cNvPr id="0" name=""/>
        <dsp:cNvSpPr/>
      </dsp:nvSpPr>
      <dsp:spPr>
        <a:xfrm>
          <a:off x="729108" y="2517237"/>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00F4A5-C07B-40A0-8B9C-5159F9F70809}">
      <dsp:nvSpPr>
        <dsp:cNvPr id="0" name=""/>
        <dsp:cNvSpPr/>
      </dsp:nvSpPr>
      <dsp:spPr>
        <a:xfrm>
          <a:off x="2462517" y="3864927"/>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AC4044-21E0-4DFD-A8D7-3A6430C269D1}">
      <dsp:nvSpPr>
        <dsp:cNvPr id="0" name=""/>
        <dsp:cNvSpPr/>
      </dsp:nvSpPr>
      <dsp:spPr>
        <a:xfrm>
          <a:off x="2508237" y="2517237"/>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E4E0F3-E309-48F0-AEF6-2D09C56BB005}">
      <dsp:nvSpPr>
        <dsp:cNvPr id="0" name=""/>
        <dsp:cNvSpPr/>
      </dsp:nvSpPr>
      <dsp:spPr>
        <a:xfrm>
          <a:off x="4241646" y="3864927"/>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7095D9-8127-4F29-9F7F-083D59A29381}">
      <dsp:nvSpPr>
        <dsp:cNvPr id="0" name=""/>
        <dsp:cNvSpPr/>
      </dsp:nvSpPr>
      <dsp:spPr>
        <a:xfrm>
          <a:off x="3397801" y="2517237"/>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2CF188-EAA8-4CA3-B64E-3A072B2371B0}">
      <dsp:nvSpPr>
        <dsp:cNvPr id="0" name=""/>
        <dsp:cNvSpPr/>
      </dsp:nvSpPr>
      <dsp:spPr>
        <a:xfrm>
          <a:off x="6020774" y="3864927"/>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C4AC94-3CBA-47B8-8BC3-8180B7EF4D29}">
      <dsp:nvSpPr>
        <dsp:cNvPr id="0" name=""/>
        <dsp:cNvSpPr/>
      </dsp:nvSpPr>
      <dsp:spPr>
        <a:xfrm>
          <a:off x="3397801" y="2517237"/>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105F26-3E79-4F80-B2C7-E721A43F0192}">
      <dsp:nvSpPr>
        <dsp:cNvPr id="0" name=""/>
        <dsp:cNvSpPr/>
      </dsp:nvSpPr>
      <dsp:spPr>
        <a:xfrm>
          <a:off x="3397801" y="1169547"/>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39AC12-4E41-41EC-AE30-6329EEAFA4B6}">
      <dsp:nvSpPr>
        <dsp:cNvPr id="0" name=""/>
        <dsp:cNvSpPr/>
      </dsp:nvSpPr>
      <dsp:spPr>
        <a:xfrm>
          <a:off x="7845623" y="2517237"/>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45CE38-7730-40DF-AFDD-AEB8B5E902C4}">
      <dsp:nvSpPr>
        <dsp:cNvPr id="0" name=""/>
        <dsp:cNvSpPr/>
      </dsp:nvSpPr>
      <dsp:spPr>
        <a:xfrm>
          <a:off x="9579032" y="3864927"/>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CDEA34-F8D9-4DC4-881C-7B24BFB04133}">
      <dsp:nvSpPr>
        <dsp:cNvPr id="0" name=""/>
        <dsp:cNvSpPr/>
      </dsp:nvSpPr>
      <dsp:spPr>
        <a:xfrm>
          <a:off x="8735187" y="2517237"/>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6149DE-DDBC-48D3-8FB9-9026D8398639}">
      <dsp:nvSpPr>
        <dsp:cNvPr id="0" name=""/>
        <dsp:cNvSpPr/>
      </dsp:nvSpPr>
      <dsp:spPr>
        <a:xfrm>
          <a:off x="6066494" y="1169547"/>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E27697-F3F7-4BA7-B0EB-986C31F325B8}">
      <dsp:nvSpPr>
        <dsp:cNvPr id="0" name=""/>
        <dsp:cNvSpPr/>
      </dsp:nvSpPr>
      <dsp:spPr>
        <a:xfrm>
          <a:off x="5338669" y="2452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31A868-01ED-4E7A-A149-656F43084812}">
      <dsp:nvSpPr>
        <dsp:cNvPr id="0" name=""/>
        <dsp:cNvSpPr/>
      </dsp:nvSpPr>
      <dsp:spPr>
        <a:xfrm>
          <a:off x="5500408" y="3988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שבועת מודה במקצת- בהודאת עדים על מקצת (ר </a:t>
          </a:r>
          <a:r>
            <a:rPr lang="he-IL" sz="1400" kern="1200" dirty="0" err="1"/>
            <a:t>חייא</a:t>
          </a:r>
          <a:r>
            <a:rPr lang="he-IL" sz="1400" kern="1200" dirty="0"/>
            <a:t> </a:t>
          </a:r>
          <a:r>
            <a:rPr lang="he-IL" sz="1400" kern="1200" dirty="0" err="1"/>
            <a:t>קמייתא</a:t>
          </a:r>
          <a:r>
            <a:rPr lang="he-IL" sz="1400" kern="1200" dirty="0"/>
            <a:t>)</a:t>
          </a:r>
        </a:p>
      </dsp:txBody>
      <dsp:txXfrm>
        <a:off x="5527481" y="425934"/>
        <a:ext cx="1401504" cy="870192"/>
      </dsp:txXfrm>
    </dsp:sp>
    <dsp:sp modelId="{837AF2B3-FC55-412B-A632-234C053A9B7D}">
      <dsp:nvSpPr>
        <dsp:cNvPr id="0" name=""/>
        <dsp:cNvSpPr/>
      </dsp:nvSpPr>
      <dsp:spPr>
        <a:xfrm>
          <a:off x="8007362" y="15928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6EAE9F-435F-418B-A116-9B2F1F93AE46}">
      <dsp:nvSpPr>
        <dsp:cNvPr id="0" name=""/>
        <dsp:cNvSpPr/>
      </dsp:nvSpPr>
      <dsp:spPr>
        <a:xfrm>
          <a:off x="8169101" y="17465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כופר בכל גם עקרוני חייב</a:t>
          </a:r>
        </a:p>
      </dsp:txBody>
      <dsp:txXfrm>
        <a:off x="8196174" y="1773624"/>
        <a:ext cx="1401504" cy="870192"/>
      </dsp:txXfrm>
    </dsp:sp>
    <dsp:sp modelId="{C614C3E9-3EEA-461D-8C21-7FD989B9ECDD}">
      <dsp:nvSpPr>
        <dsp:cNvPr id="0" name=""/>
        <dsp:cNvSpPr/>
      </dsp:nvSpPr>
      <dsp:spPr>
        <a:xfrm>
          <a:off x="8896926" y="29405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E44A0D-20C1-4FA2-B569-BDE8D39CD583}">
      <dsp:nvSpPr>
        <dsp:cNvPr id="0" name=""/>
        <dsp:cNvSpPr/>
      </dsp:nvSpPr>
      <dsp:spPr>
        <a:xfrm>
          <a:off x="9058665" y="30942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עצם הטענה מחייב שבועה כתגובה</a:t>
          </a:r>
        </a:p>
      </dsp:txBody>
      <dsp:txXfrm>
        <a:off x="9085738" y="3121314"/>
        <a:ext cx="1401504" cy="870192"/>
      </dsp:txXfrm>
    </dsp:sp>
    <dsp:sp modelId="{E134C6BC-AEF8-4335-A7AD-D2CABBA38D8B}">
      <dsp:nvSpPr>
        <dsp:cNvPr id="0" name=""/>
        <dsp:cNvSpPr/>
      </dsp:nvSpPr>
      <dsp:spPr>
        <a:xfrm>
          <a:off x="8896926" y="4288279"/>
          <a:ext cx="1455650" cy="924338"/>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5C3862-B7B2-4B50-B84B-2A3B9A9E83E4}">
      <dsp:nvSpPr>
        <dsp:cNvPr id="0" name=""/>
        <dsp:cNvSpPr/>
      </dsp:nvSpPr>
      <dsp:spPr>
        <a:xfrm>
          <a:off x="9058665" y="444193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רש"י </a:t>
          </a:r>
          <a:r>
            <a:rPr lang="he-IL" sz="1400" kern="1200" dirty="0" err="1"/>
            <a:t>ב"ק</a:t>
          </a:r>
          <a:endParaRPr lang="he-IL" sz="1400" kern="1200" dirty="0"/>
        </a:p>
      </dsp:txBody>
      <dsp:txXfrm>
        <a:off x="9085738" y="4469004"/>
        <a:ext cx="1401504" cy="870192"/>
      </dsp:txXfrm>
    </dsp:sp>
    <dsp:sp modelId="{7F0523CC-7623-4A18-ABD9-D2638DA0C1DF}">
      <dsp:nvSpPr>
        <dsp:cNvPr id="0" name=""/>
        <dsp:cNvSpPr/>
      </dsp:nvSpPr>
      <dsp:spPr>
        <a:xfrm>
          <a:off x="7117798" y="29405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7AC9F4-FFA0-4784-9F80-5DB86B3B8132}">
      <dsp:nvSpPr>
        <dsp:cNvPr id="0" name=""/>
        <dsp:cNvSpPr/>
      </dsp:nvSpPr>
      <dsp:spPr>
        <a:xfrm>
          <a:off x="7279537" y="30942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חזקה אין אדם טובע ולא לו</a:t>
          </a:r>
        </a:p>
      </dsp:txBody>
      <dsp:txXfrm>
        <a:off x="7306610" y="3121314"/>
        <a:ext cx="1401504" cy="870192"/>
      </dsp:txXfrm>
    </dsp:sp>
    <dsp:sp modelId="{BF9C3F48-67FA-4464-BFD8-6921AE405877}">
      <dsp:nvSpPr>
        <dsp:cNvPr id="0" name=""/>
        <dsp:cNvSpPr/>
      </dsp:nvSpPr>
      <dsp:spPr>
        <a:xfrm>
          <a:off x="2669976" y="15928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391490-26DB-4997-BED1-92777E3965F1}">
      <dsp:nvSpPr>
        <dsp:cNvPr id="0" name=""/>
        <dsp:cNvSpPr/>
      </dsp:nvSpPr>
      <dsp:spPr>
        <a:xfrm>
          <a:off x="2831715" y="17465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מודה במקצת דווקא מחייב שבועה</a:t>
          </a:r>
        </a:p>
      </dsp:txBody>
      <dsp:txXfrm>
        <a:off x="2858788" y="1773624"/>
        <a:ext cx="1401504" cy="870192"/>
      </dsp:txXfrm>
    </dsp:sp>
    <dsp:sp modelId="{5DAD00D2-2E5F-4545-AF41-90C2C177ABE6}">
      <dsp:nvSpPr>
        <dsp:cNvPr id="0" name=""/>
        <dsp:cNvSpPr/>
      </dsp:nvSpPr>
      <dsp:spPr>
        <a:xfrm>
          <a:off x="5338669" y="29405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5AF708-DE7B-4630-B7E2-774746D489B5}">
      <dsp:nvSpPr>
        <dsp:cNvPr id="0" name=""/>
        <dsp:cNvSpPr/>
      </dsp:nvSpPr>
      <dsp:spPr>
        <a:xfrm>
          <a:off x="5500408" y="30942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כי עכשיו הטענה של התובע חשובה</a:t>
          </a:r>
        </a:p>
      </dsp:txBody>
      <dsp:txXfrm>
        <a:off x="5527481" y="3121314"/>
        <a:ext cx="1401504" cy="870192"/>
      </dsp:txXfrm>
    </dsp:sp>
    <dsp:sp modelId="{5434DF80-03B7-4441-9891-4659857CD5EA}">
      <dsp:nvSpPr>
        <dsp:cNvPr id="0" name=""/>
        <dsp:cNvSpPr/>
      </dsp:nvSpPr>
      <dsp:spPr>
        <a:xfrm>
          <a:off x="5338669" y="4288279"/>
          <a:ext cx="1455650" cy="924338"/>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690F7B-B991-4F42-A6DB-EC306F89FC9E}">
      <dsp:nvSpPr>
        <dsp:cNvPr id="0" name=""/>
        <dsp:cNvSpPr/>
      </dsp:nvSpPr>
      <dsp:spPr>
        <a:xfrm>
          <a:off x="5500408" y="444193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שתי עדים על חצי- ודאי טענה חשובה</a:t>
          </a:r>
        </a:p>
      </dsp:txBody>
      <dsp:txXfrm>
        <a:off x="5527481" y="4469004"/>
        <a:ext cx="1401504" cy="870192"/>
      </dsp:txXfrm>
    </dsp:sp>
    <dsp:sp modelId="{186D81F1-5EF8-44E0-9E21-D3E34F5FBB97}">
      <dsp:nvSpPr>
        <dsp:cNvPr id="0" name=""/>
        <dsp:cNvSpPr/>
      </dsp:nvSpPr>
      <dsp:spPr>
        <a:xfrm>
          <a:off x="3559540" y="29405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4C871E-94B7-4ECD-9A92-61147A00C482}">
      <dsp:nvSpPr>
        <dsp:cNvPr id="0" name=""/>
        <dsp:cNvSpPr/>
      </dsp:nvSpPr>
      <dsp:spPr>
        <a:xfrm>
          <a:off x="3721279" y="30942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כי יש רגליים לדבר</a:t>
          </a:r>
        </a:p>
      </dsp:txBody>
      <dsp:txXfrm>
        <a:off x="3748352" y="3121314"/>
        <a:ext cx="1401504" cy="870192"/>
      </dsp:txXfrm>
    </dsp:sp>
    <dsp:sp modelId="{070CAD31-92D0-40C0-B555-4BF25349A193}">
      <dsp:nvSpPr>
        <dsp:cNvPr id="0" name=""/>
        <dsp:cNvSpPr/>
      </dsp:nvSpPr>
      <dsp:spPr>
        <a:xfrm>
          <a:off x="3559540" y="4288279"/>
          <a:ext cx="1455650" cy="924338"/>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61A013-3806-44BC-8823-3C854D46C09A}">
      <dsp:nvSpPr>
        <dsp:cNvPr id="0" name=""/>
        <dsp:cNvSpPr/>
      </dsp:nvSpPr>
      <dsp:spPr>
        <a:xfrm>
          <a:off x="3721279" y="444193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יש רגליים לדבר</a:t>
          </a:r>
        </a:p>
      </dsp:txBody>
      <dsp:txXfrm>
        <a:off x="3748352" y="4469004"/>
        <a:ext cx="1401504" cy="870192"/>
      </dsp:txXfrm>
    </dsp:sp>
    <dsp:sp modelId="{4EC5AAC6-FF83-403E-BE85-113F42181F40}">
      <dsp:nvSpPr>
        <dsp:cNvPr id="0" name=""/>
        <dsp:cNvSpPr/>
      </dsp:nvSpPr>
      <dsp:spPr>
        <a:xfrm>
          <a:off x="1780412" y="29405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3BD3FA-1AB2-4348-865D-4BB74A69B527}">
      <dsp:nvSpPr>
        <dsp:cNvPr id="0" name=""/>
        <dsp:cNvSpPr/>
      </dsp:nvSpPr>
      <dsp:spPr>
        <a:xfrm>
          <a:off x="1942151" y="30942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חשש </a:t>
          </a:r>
          <a:r>
            <a:rPr lang="he-IL" sz="1400" kern="1200" dirty="0" err="1"/>
            <a:t>אשתמוטי</a:t>
          </a:r>
          <a:r>
            <a:rPr lang="he-IL" sz="1400" kern="1200" dirty="0"/>
            <a:t>- שיקול פסיכולוגי</a:t>
          </a:r>
        </a:p>
      </dsp:txBody>
      <dsp:txXfrm>
        <a:off x="1969224" y="3121314"/>
        <a:ext cx="1401504" cy="870192"/>
      </dsp:txXfrm>
    </dsp:sp>
    <dsp:sp modelId="{C116E412-8EF1-4EBF-ADFA-8D513D23FBFA}">
      <dsp:nvSpPr>
        <dsp:cNvPr id="0" name=""/>
        <dsp:cNvSpPr/>
      </dsp:nvSpPr>
      <dsp:spPr>
        <a:xfrm>
          <a:off x="1780412" y="4288279"/>
          <a:ext cx="1455650" cy="924338"/>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2AAAB1-3234-4BF9-905E-5B55E4180329}">
      <dsp:nvSpPr>
        <dsp:cNvPr id="0" name=""/>
        <dsp:cNvSpPr/>
      </dsp:nvSpPr>
      <dsp:spPr>
        <a:xfrm>
          <a:off x="1942151" y="444193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לא קיים השיקול הפסיכולוגי, כיון שכפר בכל</a:t>
          </a:r>
        </a:p>
      </dsp:txBody>
      <dsp:txXfrm>
        <a:off x="1969224" y="4469004"/>
        <a:ext cx="1401504" cy="870192"/>
      </dsp:txXfrm>
    </dsp:sp>
    <dsp:sp modelId="{9D9379DC-378B-41E1-913A-4052DBDAD137}">
      <dsp:nvSpPr>
        <dsp:cNvPr id="0" name=""/>
        <dsp:cNvSpPr/>
      </dsp:nvSpPr>
      <dsp:spPr>
        <a:xfrm>
          <a:off x="1283" y="29405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44E930-5C5E-469E-AA50-925B527C9BF2}">
      <dsp:nvSpPr>
        <dsp:cNvPr id="0" name=""/>
        <dsp:cNvSpPr/>
      </dsp:nvSpPr>
      <dsp:spPr>
        <a:xfrm>
          <a:off x="163022" y="30942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עצם החיוב ממון בחצי</a:t>
          </a:r>
        </a:p>
      </dsp:txBody>
      <dsp:txXfrm>
        <a:off x="190095" y="3121314"/>
        <a:ext cx="1401504" cy="870192"/>
      </dsp:txXfrm>
    </dsp:sp>
    <dsp:sp modelId="{26F3DB93-DB34-47FA-9D16-7A82ABDD9150}">
      <dsp:nvSpPr>
        <dsp:cNvPr id="0" name=""/>
        <dsp:cNvSpPr/>
      </dsp:nvSpPr>
      <dsp:spPr>
        <a:xfrm>
          <a:off x="1283" y="4288279"/>
          <a:ext cx="1455650" cy="924338"/>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9AEA9E-B024-4B4A-989E-935259B0D579}">
      <dsp:nvSpPr>
        <dsp:cNvPr id="0" name=""/>
        <dsp:cNvSpPr/>
      </dsp:nvSpPr>
      <dsp:spPr>
        <a:xfrm>
          <a:off x="163022" y="444193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יש </a:t>
          </a:r>
        </a:p>
      </dsp:txBody>
      <dsp:txXfrm>
        <a:off x="190095" y="4469004"/>
        <a:ext cx="1401504" cy="8701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AD847F-782B-45DD-AB02-CCBEE73A5D67}">
      <dsp:nvSpPr>
        <dsp:cNvPr id="0" name=""/>
        <dsp:cNvSpPr/>
      </dsp:nvSpPr>
      <dsp:spPr>
        <a:xfrm>
          <a:off x="685222" y="4056945"/>
          <a:ext cx="91440" cy="419538"/>
        </a:xfrm>
        <a:custGeom>
          <a:avLst/>
          <a:gdLst/>
          <a:ahLst/>
          <a:cxnLst/>
          <a:rect l="0" t="0" r="0" b="0"/>
          <a:pathLst>
            <a:path>
              <a:moveTo>
                <a:pt x="45720" y="0"/>
              </a:moveTo>
              <a:lnTo>
                <a:pt x="45720"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A13F86-9D83-4B78-BCE9-52BCD182BFEA}">
      <dsp:nvSpPr>
        <dsp:cNvPr id="0" name=""/>
        <dsp:cNvSpPr/>
      </dsp:nvSpPr>
      <dsp:spPr>
        <a:xfrm>
          <a:off x="730942" y="2721393"/>
          <a:ext cx="1322329" cy="419538"/>
        </a:xfrm>
        <a:custGeom>
          <a:avLst/>
          <a:gdLst/>
          <a:ahLst/>
          <a:cxnLst/>
          <a:rect l="0" t="0" r="0" b="0"/>
          <a:pathLst>
            <a:path>
              <a:moveTo>
                <a:pt x="1322329" y="0"/>
              </a:moveTo>
              <a:lnTo>
                <a:pt x="1322329" y="285903"/>
              </a:lnTo>
              <a:lnTo>
                <a:pt x="0" y="285903"/>
              </a:lnTo>
              <a:lnTo>
                <a:pt x="0"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B94F1D-3E71-4B66-8EFD-7073FAF4E3B1}">
      <dsp:nvSpPr>
        <dsp:cNvPr id="0" name=""/>
        <dsp:cNvSpPr/>
      </dsp:nvSpPr>
      <dsp:spPr>
        <a:xfrm>
          <a:off x="2494048" y="4056945"/>
          <a:ext cx="881552" cy="419538"/>
        </a:xfrm>
        <a:custGeom>
          <a:avLst/>
          <a:gdLst/>
          <a:ahLst/>
          <a:cxnLst/>
          <a:rect l="0" t="0" r="0" b="0"/>
          <a:pathLst>
            <a:path>
              <a:moveTo>
                <a:pt x="881552" y="0"/>
              </a:moveTo>
              <a:lnTo>
                <a:pt x="881552" y="285903"/>
              </a:lnTo>
              <a:lnTo>
                <a:pt x="0" y="285903"/>
              </a:lnTo>
              <a:lnTo>
                <a:pt x="0"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4876CE-A1F8-47B5-8234-10B91CA488D1}">
      <dsp:nvSpPr>
        <dsp:cNvPr id="0" name=""/>
        <dsp:cNvSpPr/>
      </dsp:nvSpPr>
      <dsp:spPr>
        <a:xfrm>
          <a:off x="3375600" y="4056945"/>
          <a:ext cx="881552" cy="419538"/>
        </a:xfrm>
        <a:custGeom>
          <a:avLst/>
          <a:gdLst/>
          <a:ahLst/>
          <a:cxnLst/>
          <a:rect l="0" t="0" r="0" b="0"/>
          <a:pathLst>
            <a:path>
              <a:moveTo>
                <a:pt x="0" y="0"/>
              </a:moveTo>
              <a:lnTo>
                <a:pt x="0" y="285903"/>
              </a:lnTo>
              <a:lnTo>
                <a:pt x="881552" y="285903"/>
              </a:lnTo>
              <a:lnTo>
                <a:pt x="881552"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72AC99-D2F9-416C-8482-589CA1037C3E}">
      <dsp:nvSpPr>
        <dsp:cNvPr id="0" name=""/>
        <dsp:cNvSpPr/>
      </dsp:nvSpPr>
      <dsp:spPr>
        <a:xfrm>
          <a:off x="2053271" y="2721393"/>
          <a:ext cx="1322329" cy="419538"/>
        </a:xfrm>
        <a:custGeom>
          <a:avLst/>
          <a:gdLst/>
          <a:ahLst/>
          <a:cxnLst/>
          <a:rect l="0" t="0" r="0" b="0"/>
          <a:pathLst>
            <a:path>
              <a:moveTo>
                <a:pt x="0" y="0"/>
              </a:moveTo>
              <a:lnTo>
                <a:pt x="0" y="285903"/>
              </a:lnTo>
              <a:lnTo>
                <a:pt x="1322329" y="285903"/>
              </a:lnTo>
              <a:lnTo>
                <a:pt x="1322329"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35E74E-E4E4-4DFB-8E31-EBEAED4A5D27}">
      <dsp:nvSpPr>
        <dsp:cNvPr id="0" name=""/>
        <dsp:cNvSpPr/>
      </dsp:nvSpPr>
      <dsp:spPr>
        <a:xfrm>
          <a:off x="2053271" y="1385840"/>
          <a:ext cx="2865046" cy="419538"/>
        </a:xfrm>
        <a:custGeom>
          <a:avLst/>
          <a:gdLst/>
          <a:ahLst/>
          <a:cxnLst/>
          <a:rect l="0" t="0" r="0" b="0"/>
          <a:pathLst>
            <a:path>
              <a:moveTo>
                <a:pt x="2865046" y="0"/>
              </a:moveTo>
              <a:lnTo>
                <a:pt x="2865046" y="285903"/>
              </a:lnTo>
              <a:lnTo>
                <a:pt x="0" y="285903"/>
              </a:lnTo>
              <a:lnTo>
                <a:pt x="0" y="4195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603319-7935-4C01-8BF6-818E50C99399}">
      <dsp:nvSpPr>
        <dsp:cNvPr id="0" name=""/>
        <dsp:cNvSpPr/>
      </dsp:nvSpPr>
      <dsp:spPr>
        <a:xfrm>
          <a:off x="5138706" y="2721393"/>
          <a:ext cx="2644658" cy="419538"/>
        </a:xfrm>
        <a:custGeom>
          <a:avLst/>
          <a:gdLst/>
          <a:ahLst/>
          <a:cxnLst/>
          <a:rect l="0" t="0" r="0" b="0"/>
          <a:pathLst>
            <a:path>
              <a:moveTo>
                <a:pt x="2644658" y="0"/>
              </a:moveTo>
              <a:lnTo>
                <a:pt x="2644658" y="285903"/>
              </a:lnTo>
              <a:lnTo>
                <a:pt x="0" y="285903"/>
              </a:lnTo>
              <a:lnTo>
                <a:pt x="0"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FEF6DB-EADD-40DA-AFA3-65F5FDB39BCD}">
      <dsp:nvSpPr>
        <dsp:cNvPr id="0" name=""/>
        <dsp:cNvSpPr/>
      </dsp:nvSpPr>
      <dsp:spPr>
        <a:xfrm>
          <a:off x="6856091" y="4056945"/>
          <a:ext cx="91440" cy="419538"/>
        </a:xfrm>
        <a:custGeom>
          <a:avLst/>
          <a:gdLst/>
          <a:ahLst/>
          <a:cxnLst/>
          <a:rect l="0" t="0" r="0" b="0"/>
          <a:pathLst>
            <a:path>
              <a:moveTo>
                <a:pt x="45720" y="0"/>
              </a:moveTo>
              <a:lnTo>
                <a:pt x="45720"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7BBB07-7846-4E7F-B9E5-DAF84569DCF0}">
      <dsp:nvSpPr>
        <dsp:cNvPr id="0" name=""/>
        <dsp:cNvSpPr/>
      </dsp:nvSpPr>
      <dsp:spPr>
        <a:xfrm>
          <a:off x="6901811" y="2721393"/>
          <a:ext cx="881552" cy="419538"/>
        </a:xfrm>
        <a:custGeom>
          <a:avLst/>
          <a:gdLst/>
          <a:ahLst/>
          <a:cxnLst/>
          <a:rect l="0" t="0" r="0" b="0"/>
          <a:pathLst>
            <a:path>
              <a:moveTo>
                <a:pt x="881552" y="0"/>
              </a:moveTo>
              <a:lnTo>
                <a:pt x="881552" y="285903"/>
              </a:lnTo>
              <a:lnTo>
                <a:pt x="0" y="285903"/>
              </a:lnTo>
              <a:lnTo>
                <a:pt x="0"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0E8BC4-7607-415D-8FBF-EFBB3BF1A49B}">
      <dsp:nvSpPr>
        <dsp:cNvPr id="0" name=""/>
        <dsp:cNvSpPr/>
      </dsp:nvSpPr>
      <dsp:spPr>
        <a:xfrm>
          <a:off x="7783364" y="2721393"/>
          <a:ext cx="881552" cy="419538"/>
        </a:xfrm>
        <a:custGeom>
          <a:avLst/>
          <a:gdLst/>
          <a:ahLst/>
          <a:cxnLst/>
          <a:rect l="0" t="0" r="0" b="0"/>
          <a:pathLst>
            <a:path>
              <a:moveTo>
                <a:pt x="0" y="0"/>
              </a:moveTo>
              <a:lnTo>
                <a:pt x="0" y="285903"/>
              </a:lnTo>
              <a:lnTo>
                <a:pt x="881552" y="285903"/>
              </a:lnTo>
              <a:lnTo>
                <a:pt x="881552"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B873D7-81A0-48E9-BD4D-4AE1B1B41EF2}">
      <dsp:nvSpPr>
        <dsp:cNvPr id="0" name=""/>
        <dsp:cNvSpPr/>
      </dsp:nvSpPr>
      <dsp:spPr>
        <a:xfrm>
          <a:off x="7783364" y="2721393"/>
          <a:ext cx="2644658" cy="419538"/>
        </a:xfrm>
        <a:custGeom>
          <a:avLst/>
          <a:gdLst/>
          <a:ahLst/>
          <a:cxnLst/>
          <a:rect l="0" t="0" r="0" b="0"/>
          <a:pathLst>
            <a:path>
              <a:moveTo>
                <a:pt x="0" y="0"/>
              </a:moveTo>
              <a:lnTo>
                <a:pt x="0" y="285903"/>
              </a:lnTo>
              <a:lnTo>
                <a:pt x="2644658" y="285903"/>
              </a:lnTo>
              <a:lnTo>
                <a:pt x="2644658" y="4195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C34057-CC10-47A3-9AB1-DD150FC428EB}">
      <dsp:nvSpPr>
        <dsp:cNvPr id="0" name=""/>
        <dsp:cNvSpPr/>
      </dsp:nvSpPr>
      <dsp:spPr>
        <a:xfrm>
          <a:off x="4918318" y="1385840"/>
          <a:ext cx="2865046" cy="419538"/>
        </a:xfrm>
        <a:custGeom>
          <a:avLst/>
          <a:gdLst/>
          <a:ahLst/>
          <a:cxnLst/>
          <a:rect l="0" t="0" r="0" b="0"/>
          <a:pathLst>
            <a:path>
              <a:moveTo>
                <a:pt x="0" y="0"/>
              </a:moveTo>
              <a:lnTo>
                <a:pt x="0" y="285903"/>
              </a:lnTo>
              <a:lnTo>
                <a:pt x="2865046" y="285903"/>
              </a:lnTo>
              <a:lnTo>
                <a:pt x="2865046" y="4195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902508-2DCB-4E1E-9BBD-367B7E53DE36}">
      <dsp:nvSpPr>
        <dsp:cNvPr id="0" name=""/>
        <dsp:cNvSpPr/>
      </dsp:nvSpPr>
      <dsp:spPr>
        <a:xfrm>
          <a:off x="4197047" y="469827"/>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19BFF0-8638-41B1-994F-C7804F3CA9A0}">
      <dsp:nvSpPr>
        <dsp:cNvPr id="0" name=""/>
        <dsp:cNvSpPr/>
      </dsp:nvSpPr>
      <dsp:spPr>
        <a:xfrm>
          <a:off x="4357330" y="622095"/>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שבועת </a:t>
          </a:r>
          <a:r>
            <a:rPr lang="he-IL" sz="1100" kern="1200" dirty="0" err="1"/>
            <a:t>היסת</a:t>
          </a:r>
          <a:endParaRPr lang="he-IL" sz="1100" kern="1200" dirty="0"/>
        </a:p>
      </dsp:txBody>
      <dsp:txXfrm>
        <a:off x="4384159" y="648924"/>
        <a:ext cx="1388882" cy="862355"/>
      </dsp:txXfrm>
    </dsp:sp>
    <dsp:sp modelId="{498A83DA-C1A3-437F-B49A-EED1C114AC5E}">
      <dsp:nvSpPr>
        <dsp:cNvPr id="0" name=""/>
        <dsp:cNvSpPr/>
      </dsp:nvSpPr>
      <dsp:spPr>
        <a:xfrm>
          <a:off x="7062094" y="1805379"/>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BFC018-A5D2-4A68-9AF6-1EAD4715CD77}">
      <dsp:nvSpPr>
        <dsp:cNvPr id="0" name=""/>
        <dsp:cNvSpPr/>
      </dsp:nvSpPr>
      <dsp:spPr>
        <a:xfrm>
          <a:off x="7222376" y="1957648"/>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חשש </a:t>
          </a:r>
          <a:r>
            <a:rPr lang="he-IL" sz="1100" kern="1200" dirty="0" err="1"/>
            <a:t>אשתמוטי</a:t>
          </a:r>
          <a:r>
            <a:rPr lang="he-IL" sz="1100" kern="1200" dirty="0"/>
            <a:t> </a:t>
          </a:r>
        </a:p>
      </dsp:txBody>
      <dsp:txXfrm>
        <a:off x="7249205" y="1984477"/>
        <a:ext cx="1388882" cy="862355"/>
      </dsp:txXfrm>
    </dsp:sp>
    <dsp:sp modelId="{5F8E7685-D42E-47B9-8144-F6EF7BB16931}">
      <dsp:nvSpPr>
        <dsp:cNvPr id="0" name=""/>
        <dsp:cNvSpPr/>
      </dsp:nvSpPr>
      <dsp:spPr>
        <a:xfrm>
          <a:off x="9706752" y="3140932"/>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6CE936-E468-4211-804A-23969B057B49}">
      <dsp:nvSpPr>
        <dsp:cNvPr id="0" name=""/>
        <dsp:cNvSpPr/>
      </dsp:nvSpPr>
      <dsp:spPr>
        <a:xfrm>
          <a:off x="9867034" y="3293200"/>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ריטב"א, מאירי</a:t>
          </a:r>
        </a:p>
      </dsp:txBody>
      <dsp:txXfrm>
        <a:off x="9893863" y="3320029"/>
        <a:ext cx="1388882" cy="862355"/>
      </dsp:txXfrm>
    </dsp:sp>
    <dsp:sp modelId="{A9D6617E-A787-4378-AB8B-5529FD6B4FC3}">
      <dsp:nvSpPr>
        <dsp:cNvPr id="0" name=""/>
        <dsp:cNvSpPr/>
      </dsp:nvSpPr>
      <dsp:spPr>
        <a:xfrm>
          <a:off x="7943647" y="3140932"/>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DB2A1C-583E-4D7C-9338-49E11A7AE1C1}">
      <dsp:nvSpPr>
        <dsp:cNvPr id="0" name=""/>
        <dsp:cNvSpPr/>
      </dsp:nvSpPr>
      <dsp:spPr>
        <a:xfrm>
          <a:off x="8103929" y="3293200"/>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 ולכן אם היא בעין, חייב רק משום לא </a:t>
          </a:r>
          <a:r>
            <a:rPr lang="he-IL" sz="1100" kern="1200" dirty="0" err="1"/>
            <a:t>פלוג</a:t>
          </a:r>
          <a:endParaRPr lang="he-IL" sz="1100" kern="1200" dirty="0"/>
        </a:p>
      </dsp:txBody>
      <dsp:txXfrm>
        <a:off x="8130758" y="3320029"/>
        <a:ext cx="1388882" cy="862355"/>
      </dsp:txXfrm>
    </dsp:sp>
    <dsp:sp modelId="{085855F7-544C-410E-8B0B-3ABE6FBE985A}">
      <dsp:nvSpPr>
        <dsp:cNvPr id="0" name=""/>
        <dsp:cNvSpPr/>
      </dsp:nvSpPr>
      <dsp:spPr>
        <a:xfrm>
          <a:off x="6180541" y="3140932"/>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64528-3BF4-4098-927F-7FEEF02D70B0}">
      <dsp:nvSpPr>
        <dsp:cNvPr id="0" name=""/>
        <dsp:cNvSpPr/>
      </dsp:nvSpPr>
      <dsp:spPr>
        <a:xfrm>
          <a:off x="6340823" y="3293200"/>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 שבועות- יש דרגות של </a:t>
          </a:r>
          <a:r>
            <a:rPr lang="he-IL" sz="1100" kern="1200" dirty="0" err="1"/>
            <a:t>אשתמוטי</a:t>
          </a:r>
          <a:r>
            <a:rPr lang="he-IL" sz="1100" kern="1200" dirty="0"/>
            <a:t> (מודה במקצת, כופר בכל, כופר בדבר בעין)</a:t>
          </a:r>
        </a:p>
      </dsp:txBody>
      <dsp:txXfrm>
        <a:off x="6367652" y="3320029"/>
        <a:ext cx="1388882" cy="862355"/>
      </dsp:txXfrm>
    </dsp:sp>
    <dsp:sp modelId="{917BEA0E-4A32-454C-93B7-098F54CF007C}">
      <dsp:nvSpPr>
        <dsp:cNvPr id="0" name=""/>
        <dsp:cNvSpPr/>
      </dsp:nvSpPr>
      <dsp:spPr>
        <a:xfrm>
          <a:off x="6180541" y="4476484"/>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10B460-2A33-4F3C-BAC7-F1FF3DCA758B}">
      <dsp:nvSpPr>
        <dsp:cNvPr id="0" name=""/>
        <dsp:cNvSpPr/>
      </dsp:nvSpPr>
      <dsp:spPr>
        <a:xfrm>
          <a:off x="6340823" y="4628753"/>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אור זרוע- אבל </a:t>
          </a:r>
          <a:r>
            <a:rPr lang="he-IL" sz="1100" b="1" kern="1200" dirty="0"/>
            <a:t>במקום שלא שייך שבועת מודה במקצת</a:t>
          </a:r>
          <a:r>
            <a:rPr lang="he-IL" sz="1100" kern="1200" dirty="0"/>
            <a:t> מהותי- </a:t>
          </a:r>
          <a:r>
            <a:rPr lang="he-IL" sz="1100" b="1" kern="1200" dirty="0"/>
            <a:t>כמו קרקע- אין שום  שבועת </a:t>
          </a:r>
          <a:r>
            <a:rPr lang="he-IL" sz="1100" b="1" kern="1200" dirty="0" err="1"/>
            <a:t>היסת</a:t>
          </a:r>
          <a:endParaRPr lang="he-IL" sz="1100" b="1" kern="1200" dirty="0"/>
        </a:p>
      </dsp:txBody>
      <dsp:txXfrm>
        <a:off x="6367652" y="4655582"/>
        <a:ext cx="1388882" cy="862355"/>
      </dsp:txXfrm>
    </dsp:sp>
    <dsp:sp modelId="{43A6642D-47E1-4413-BA60-39CF1CEF6F50}">
      <dsp:nvSpPr>
        <dsp:cNvPr id="0" name=""/>
        <dsp:cNvSpPr/>
      </dsp:nvSpPr>
      <dsp:spPr>
        <a:xfrm>
          <a:off x="4417436" y="3140932"/>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637873-5683-44A8-A7A8-956B94D268C5}">
      <dsp:nvSpPr>
        <dsp:cNvPr id="0" name=""/>
        <dsp:cNvSpPr/>
      </dsp:nvSpPr>
      <dsp:spPr>
        <a:xfrm>
          <a:off x="4577718" y="3293200"/>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 קידושין- יש חסרון בעדים שצריכים </a:t>
          </a:r>
          <a:r>
            <a:rPr lang="he-IL" sz="1100" kern="1200" dirty="0" err="1"/>
            <a:t>לישבע</a:t>
          </a:r>
          <a:r>
            <a:rPr lang="he-IL" sz="1100" kern="1200" dirty="0"/>
            <a:t> </a:t>
          </a:r>
          <a:r>
            <a:rPr lang="he-IL" sz="1100" kern="1200" dirty="0" err="1"/>
            <a:t>היסת</a:t>
          </a:r>
          <a:r>
            <a:rPr lang="he-IL" sz="1100" kern="1200" dirty="0"/>
            <a:t>, כיון שלא מאמינים\חושדים אותם עד שנשבעים</a:t>
          </a:r>
        </a:p>
      </dsp:txBody>
      <dsp:txXfrm>
        <a:off x="4604547" y="3320029"/>
        <a:ext cx="1388882" cy="862355"/>
      </dsp:txXfrm>
    </dsp:sp>
    <dsp:sp modelId="{B943CD9E-17CB-4BE4-8D44-AE7396E47BD1}">
      <dsp:nvSpPr>
        <dsp:cNvPr id="0" name=""/>
        <dsp:cNvSpPr/>
      </dsp:nvSpPr>
      <dsp:spPr>
        <a:xfrm>
          <a:off x="1332001" y="1805379"/>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752660-27BB-4775-8EA1-68514AEC9E2C}">
      <dsp:nvSpPr>
        <dsp:cNvPr id="0" name=""/>
        <dsp:cNvSpPr/>
      </dsp:nvSpPr>
      <dsp:spPr>
        <a:xfrm>
          <a:off x="1492283" y="1957648"/>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1" u="sng" kern="1200" dirty="0" err="1"/>
            <a:t>להפיס</a:t>
          </a:r>
          <a:r>
            <a:rPr lang="he-IL" sz="1100" b="1" u="sng" kern="1200" dirty="0"/>
            <a:t> דעת בעל הבית</a:t>
          </a:r>
        </a:p>
      </dsp:txBody>
      <dsp:txXfrm>
        <a:off x="1519112" y="1984477"/>
        <a:ext cx="1388882" cy="862355"/>
      </dsp:txXfrm>
    </dsp:sp>
    <dsp:sp modelId="{03AD5C30-4F62-4B1C-929C-420AD1FD8D30}">
      <dsp:nvSpPr>
        <dsp:cNvPr id="0" name=""/>
        <dsp:cNvSpPr/>
      </dsp:nvSpPr>
      <dsp:spPr>
        <a:xfrm>
          <a:off x="2654330" y="3140932"/>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673DB0-A493-4623-9E7A-3B65FC4BC4D2}">
      <dsp:nvSpPr>
        <dsp:cNvPr id="0" name=""/>
        <dsp:cNvSpPr/>
      </dsp:nvSpPr>
      <dsp:spPr>
        <a:xfrm>
          <a:off x="2814612" y="3293200"/>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1" u="sng" kern="1200" dirty="0"/>
            <a:t>שהנטען </a:t>
          </a:r>
          <a:r>
            <a:rPr lang="he-IL" sz="1100" b="1" u="sng" kern="1200" dirty="0" err="1"/>
            <a:t>יפיס</a:t>
          </a:r>
          <a:r>
            <a:rPr lang="he-IL" sz="1100" b="1" u="sng" kern="1200" dirty="0"/>
            <a:t> דעתו</a:t>
          </a:r>
        </a:p>
      </dsp:txBody>
      <dsp:txXfrm>
        <a:off x="2841441" y="3320029"/>
        <a:ext cx="1388882" cy="862355"/>
      </dsp:txXfrm>
    </dsp:sp>
    <dsp:sp modelId="{E5EC7D20-8F0A-41FB-BEBF-AE9925BC9CFE}">
      <dsp:nvSpPr>
        <dsp:cNvPr id="0" name=""/>
        <dsp:cNvSpPr/>
      </dsp:nvSpPr>
      <dsp:spPr>
        <a:xfrm>
          <a:off x="3535883" y="4476484"/>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566830-C565-48AE-9040-56A2E37C6AF8}">
      <dsp:nvSpPr>
        <dsp:cNvPr id="0" name=""/>
        <dsp:cNvSpPr/>
      </dsp:nvSpPr>
      <dsp:spPr>
        <a:xfrm>
          <a:off x="3696165" y="4628753"/>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 האי גאון- ויש </a:t>
          </a:r>
          <a:r>
            <a:rPr lang="he-IL" sz="1100" kern="1200" dirty="0" err="1"/>
            <a:t>להפיס</a:t>
          </a:r>
          <a:r>
            <a:rPr lang="he-IL" sz="1100" kern="1200" dirty="0"/>
            <a:t> דעתו </a:t>
          </a:r>
          <a:r>
            <a:rPr lang="he-IL" sz="1100" b="1" u="none" kern="1200" dirty="0"/>
            <a:t>אפילו בטוען קרקע</a:t>
          </a:r>
        </a:p>
      </dsp:txBody>
      <dsp:txXfrm>
        <a:off x="3722994" y="4655582"/>
        <a:ext cx="1388882" cy="862355"/>
      </dsp:txXfrm>
    </dsp:sp>
    <dsp:sp modelId="{43E7D2A4-818F-4C89-B5B6-8ED30FA8F517}">
      <dsp:nvSpPr>
        <dsp:cNvPr id="0" name=""/>
        <dsp:cNvSpPr/>
      </dsp:nvSpPr>
      <dsp:spPr>
        <a:xfrm>
          <a:off x="1772777" y="4476484"/>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D3603A-B6A7-42CE-9B78-11172718E10C}">
      <dsp:nvSpPr>
        <dsp:cNvPr id="0" name=""/>
        <dsp:cNvSpPr/>
      </dsp:nvSpPr>
      <dsp:spPr>
        <a:xfrm>
          <a:off x="1933060" y="4628753"/>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ר"י </a:t>
          </a:r>
          <a:r>
            <a:rPr lang="he-IL" sz="1100" kern="1200" dirty="0" err="1"/>
            <a:t>מלוניל</a:t>
          </a:r>
          <a:endParaRPr lang="he-IL" sz="1100" kern="1200" dirty="0"/>
        </a:p>
      </dsp:txBody>
      <dsp:txXfrm>
        <a:off x="1959889" y="4655582"/>
        <a:ext cx="1388882" cy="862355"/>
      </dsp:txXfrm>
    </dsp:sp>
    <dsp:sp modelId="{CBB69410-C4E0-4011-9790-D153B5F34169}">
      <dsp:nvSpPr>
        <dsp:cNvPr id="0" name=""/>
        <dsp:cNvSpPr/>
      </dsp:nvSpPr>
      <dsp:spPr>
        <a:xfrm>
          <a:off x="9672" y="3140932"/>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E28008-386B-41E7-B1BA-B285E6F3CC71}">
      <dsp:nvSpPr>
        <dsp:cNvPr id="0" name=""/>
        <dsp:cNvSpPr/>
      </dsp:nvSpPr>
      <dsp:spPr>
        <a:xfrm>
          <a:off x="169954" y="3293200"/>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שהב"ד</a:t>
          </a:r>
          <a:r>
            <a:rPr lang="he-IL" sz="1100" kern="1200" dirty="0"/>
            <a:t> </a:t>
          </a:r>
          <a:r>
            <a:rPr lang="he-IL" sz="1100" kern="1200" dirty="0" err="1"/>
            <a:t>יפיס</a:t>
          </a:r>
          <a:r>
            <a:rPr lang="he-IL" sz="1100" kern="1200" dirty="0"/>
            <a:t> דעתו</a:t>
          </a:r>
        </a:p>
      </dsp:txBody>
      <dsp:txXfrm>
        <a:off x="196783" y="3320029"/>
        <a:ext cx="1388882" cy="862355"/>
      </dsp:txXfrm>
    </dsp:sp>
    <dsp:sp modelId="{4E6400D0-231F-42F6-91EE-E5E8C3DA3A52}">
      <dsp:nvSpPr>
        <dsp:cNvPr id="0" name=""/>
        <dsp:cNvSpPr/>
      </dsp:nvSpPr>
      <dsp:spPr>
        <a:xfrm>
          <a:off x="9672" y="4476484"/>
          <a:ext cx="1442540" cy="9160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5E80D-5128-42B2-82FC-B787D43B365A}">
      <dsp:nvSpPr>
        <dsp:cNvPr id="0" name=""/>
        <dsp:cNvSpPr/>
      </dsp:nvSpPr>
      <dsp:spPr>
        <a:xfrm>
          <a:off x="169954" y="4628753"/>
          <a:ext cx="1442540" cy="916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מאירי</a:t>
          </a:r>
        </a:p>
      </dsp:txBody>
      <dsp:txXfrm>
        <a:off x="196783" y="4655582"/>
        <a:ext cx="1388882" cy="86235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1A54C-33B4-400E-AA25-26A89BC74D06}">
      <dsp:nvSpPr>
        <dsp:cNvPr id="0" name=""/>
        <dsp:cNvSpPr/>
      </dsp:nvSpPr>
      <dsp:spPr>
        <a:xfrm>
          <a:off x="630048" y="2897991"/>
          <a:ext cx="768996" cy="365972"/>
        </a:xfrm>
        <a:custGeom>
          <a:avLst/>
          <a:gdLst/>
          <a:ahLst/>
          <a:cxnLst/>
          <a:rect l="0" t="0" r="0" b="0"/>
          <a:pathLst>
            <a:path>
              <a:moveTo>
                <a:pt x="768996" y="0"/>
              </a:moveTo>
              <a:lnTo>
                <a:pt x="768996" y="249399"/>
              </a:lnTo>
              <a:lnTo>
                <a:pt x="0" y="249399"/>
              </a:lnTo>
              <a:lnTo>
                <a:pt x="0"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8077FC-C443-403D-8E96-11C6EA565AA1}">
      <dsp:nvSpPr>
        <dsp:cNvPr id="0" name=""/>
        <dsp:cNvSpPr/>
      </dsp:nvSpPr>
      <dsp:spPr>
        <a:xfrm>
          <a:off x="1399044" y="2897991"/>
          <a:ext cx="768996" cy="365972"/>
        </a:xfrm>
        <a:custGeom>
          <a:avLst/>
          <a:gdLst/>
          <a:ahLst/>
          <a:cxnLst/>
          <a:rect l="0" t="0" r="0" b="0"/>
          <a:pathLst>
            <a:path>
              <a:moveTo>
                <a:pt x="0" y="0"/>
              </a:moveTo>
              <a:lnTo>
                <a:pt x="0" y="249399"/>
              </a:lnTo>
              <a:lnTo>
                <a:pt x="768996" y="249399"/>
              </a:lnTo>
              <a:lnTo>
                <a:pt x="768996"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7890E3-4677-4B86-80B5-07E2257ADAA3}">
      <dsp:nvSpPr>
        <dsp:cNvPr id="0" name=""/>
        <dsp:cNvSpPr/>
      </dsp:nvSpPr>
      <dsp:spPr>
        <a:xfrm>
          <a:off x="1399044" y="1732962"/>
          <a:ext cx="4613979" cy="365972"/>
        </a:xfrm>
        <a:custGeom>
          <a:avLst/>
          <a:gdLst/>
          <a:ahLst/>
          <a:cxnLst/>
          <a:rect l="0" t="0" r="0" b="0"/>
          <a:pathLst>
            <a:path>
              <a:moveTo>
                <a:pt x="4613979" y="0"/>
              </a:moveTo>
              <a:lnTo>
                <a:pt x="4613979" y="249399"/>
              </a:lnTo>
              <a:lnTo>
                <a:pt x="0" y="249399"/>
              </a:lnTo>
              <a:lnTo>
                <a:pt x="0" y="3659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760961-4E1F-4797-9948-FC51EBF955A6}">
      <dsp:nvSpPr>
        <dsp:cNvPr id="0" name=""/>
        <dsp:cNvSpPr/>
      </dsp:nvSpPr>
      <dsp:spPr>
        <a:xfrm>
          <a:off x="3660314" y="4063021"/>
          <a:ext cx="91440" cy="365972"/>
        </a:xfrm>
        <a:custGeom>
          <a:avLst/>
          <a:gdLst/>
          <a:ahLst/>
          <a:cxnLst/>
          <a:rect l="0" t="0" r="0" b="0"/>
          <a:pathLst>
            <a:path>
              <a:moveTo>
                <a:pt x="45720" y="0"/>
              </a:moveTo>
              <a:lnTo>
                <a:pt x="45720"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7039D4-54D0-43E2-A747-951C03456C16}">
      <dsp:nvSpPr>
        <dsp:cNvPr id="0" name=""/>
        <dsp:cNvSpPr/>
      </dsp:nvSpPr>
      <dsp:spPr>
        <a:xfrm>
          <a:off x="3706034" y="2897991"/>
          <a:ext cx="768996" cy="365972"/>
        </a:xfrm>
        <a:custGeom>
          <a:avLst/>
          <a:gdLst/>
          <a:ahLst/>
          <a:cxnLst/>
          <a:rect l="0" t="0" r="0" b="0"/>
          <a:pathLst>
            <a:path>
              <a:moveTo>
                <a:pt x="768996" y="0"/>
              </a:moveTo>
              <a:lnTo>
                <a:pt x="768996" y="249399"/>
              </a:lnTo>
              <a:lnTo>
                <a:pt x="0" y="249399"/>
              </a:lnTo>
              <a:lnTo>
                <a:pt x="0"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0DA725-DF93-4485-9A9C-A906F9303DE1}">
      <dsp:nvSpPr>
        <dsp:cNvPr id="0" name=""/>
        <dsp:cNvSpPr/>
      </dsp:nvSpPr>
      <dsp:spPr>
        <a:xfrm>
          <a:off x="5198307" y="4063021"/>
          <a:ext cx="91440" cy="365972"/>
        </a:xfrm>
        <a:custGeom>
          <a:avLst/>
          <a:gdLst/>
          <a:ahLst/>
          <a:cxnLst/>
          <a:rect l="0" t="0" r="0" b="0"/>
          <a:pathLst>
            <a:path>
              <a:moveTo>
                <a:pt x="45720" y="0"/>
              </a:moveTo>
              <a:lnTo>
                <a:pt x="45720"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A814A-263F-4C8F-8FDE-37F5CAD1676F}">
      <dsp:nvSpPr>
        <dsp:cNvPr id="0" name=""/>
        <dsp:cNvSpPr/>
      </dsp:nvSpPr>
      <dsp:spPr>
        <a:xfrm>
          <a:off x="4475030" y="2897991"/>
          <a:ext cx="768996" cy="365972"/>
        </a:xfrm>
        <a:custGeom>
          <a:avLst/>
          <a:gdLst/>
          <a:ahLst/>
          <a:cxnLst/>
          <a:rect l="0" t="0" r="0" b="0"/>
          <a:pathLst>
            <a:path>
              <a:moveTo>
                <a:pt x="0" y="0"/>
              </a:moveTo>
              <a:lnTo>
                <a:pt x="0" y="249399"/>
              </a:lnTo>
              <a:lnTo>
                <a:pt x="768996" y="249399"/>
              </a:lnTo>
              <a:lnTo>
                <a:pt x="768996"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234CF0-B829-4E45-AC32-4A42255CF6AE}">
      <dsp:nvSpPr>
        <dsp:cNvPr id="0" name=""/>
        <dsp:cNvSpPr/>
      </dsp:nvSpPr>
      <dsp:spPr>
        <a:xfrm>
          <a:off x="4475030" y="1732962"/>
          <a:ext cx="1537993" cy="365972"/>
        </a:xfrm>
        <a:custGeom>
          <a:avLst/>
          <a:gdLst/>
          <a:ahLst/>
          <a:cxnLst/>
          <a:rect l="0" t="0" r="0" b="0"/>
          <a:pathLst>
            <a:path>
              <a:moveTo>
                <a:pt x="1537993" y="0"/>
              </a:moveTo>
              <a:lnTo>
                <a:pt x="1537993" y="249399"/>
              </a:lnTo>
              <a:lnTo>
                <a:pt x="0" y="249399"/>
              </a:lnTo>
              <a:lnTo>
                <a:pt x="0" y="3659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9B612B-D5ED-45F9-8E01-217FE2564204}">
      <dsp:nvSpPr>
        <dsp:cNvPr id="0" name=""/>
        <dsp:cNvSpPr/>
      </dsp:nvSpPr>
      <dsp:spPr>
        <a:xfrm>
          <a:off x="6736300" y="4063021"/>
          <a:ext cx="91440" cy="365972"/>
        </a:xfrm>
        <a:custGeom>
          <a:avLst/>
          <a:gdLst/>
          <a:ahLst/>
          <a:cxnLst/>
          <a:rect l="0" t="0" r="0" b="0"/>
          <a:pathLst>
            <a:path>
              <a:moveTo>
                <a:pt x="45720" y="0"/>
              </a:moveTo>
              <a:lnTo>
                <a:pt x="45720"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22676B-5B7E-45BD-8652-A8074DD319AB}">
      <dsp:nvSpPr>
        <dsp:cNvPr id="0" name=""/>
        <dsp:cNvSpPr/>
      </dsp:nvSpPr>
      <dsp:spPr>
        <a:xfrm>
          <a:off x="6782020" y="2897991"/>
          <a:ext cx="1153494" cy="365972"/>
        </a:xfrm>
        <a:custGeom>
          <a:avLst/>
          <a:gdLst/>
          <a:ahLst/>
          <a:cxnLst/>
          <a:rect l="0" t="0" r="0" b="0"/>
          <a:pathLst>
            <a:path>
              <a:moveTo>
                <a:pt x="1153494" y="0"/>
              </a:moveTo>
              <a:lnTo>
                <a:pt x="1153494" y="249399"/>
              </a:lnTo>
              <a:lnTo>
                <a:pt x="0" y="249399"/>
              </a:lnTo>
              <a:lnTo>
                <a:pt x="0"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6BFA25-897D-486D-98AE-28703A66BAFA}">
      <dsp:nvSpPr>
        <dsp:cNvPr id="0" name=""/>
        <dsp:cNvSpPr/>
      </dsp:nvSpPr>
      <dsp:spPr>
        <a:xfrm>
          <a:off x="8320013" y="4063021"/>
          <a:ext cx="768996" cy="365972"/>
        </a:xfrm>
        <a:custGeom>
          <a:avLst/>
          <a:gdLst/>
          <a:ahLst/>
          <a:cxnLst/>
          <a:rect l="0" t="0" r="0" b="0"/>
          <a:pathLst>
            <a:path>
              <a:moveTo>
                <a:pt x="768996" y="0"/>
              </a:moveTo>
              <a:lnTo>
                <a:pt x="768996" y="249399"/>
              </a:lnTo>
              <a:lnTo>
                <a:pt x="0" y="249399"/>
              </a:lnTo>
              <a:lnTo>
                <a:pt x="0"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EFC9DD-127A-4853-8A50-94E784D872A7}">
      <dsp:nvSpPr>
        <dsp:cNvPr id="0" name=""/>
        <dsp:cNvSpPr/>
      </dsp:nvSpPr>
      <dsp:spPr>
        <a:xfrm>
          <a:off x="9089009" y="4063021"/>
          <a:ext cx="768996" cy="365972"/>
        </a:xfrm>
        <a:custGeom>
          <a:avLst/>
          <a:gdLst/>
          <a:ahLst/>
          <a:cxnLst/>
          <a:rect l="0" t="0" r="0" b="0"/>
          <a:pathLst>
            <a:path>
              <a:moveTo>
                <a:pt x="0" y="0"/>
              </a:moveTo>
              <a:lnTo>
                <a:pt x="0" y="249399"/>
              </a:lnTo>
              <a:lnTo>
                <a:pt x="768996" y="249399"/>
              </a:lnTo>
              <a:lnTo>
                <a:pt x="768996"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9E47B6-3E13-4721-B778-7B077BA5F070}">
      <dsp:nvSpPr>
        <dsp:cNvPr id="0" name=""/>
        <dsp:cNvSpPr/>
      </dsp:nvSpPr>
      <dsp:spPr>
        <a:xfrm>
          <a:off x="7935515" y="2897991"/>
          <a:ext cx="1153494" cy="365972"/>
        </a:xfrm>
        <a:custGeom>
          <a:avLst/>
          <a:gdLst/>
          <a:ahLst/>
          <a:cxnLst/>
          <a:rect l="0" t="0" r="0" b="0"/>
          <a:pathLst>
            <a:path>
              <a:moveTo>
                <a:pt x="0" y="0"/>
              </a:moveTo>
              <a:lnTo>
                <a:pt x="0" y="249399"/>
              </a:lnTo>
              <a:lnTo>
                <a:pt x="1153494" y="249399"/>
              </a:lnTo>
              <a:lnTo>
                <a:pt x="1153494"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EC32F6-EAE6-4E18-9650-69ECEBCFB0CB}">
      <dsp:nvSpPr>
        <dsp:cNvPr id="0" name=""/>
        <dsp:cNvSpPr/>
      </dsp:nvSpPr>
      <dsp:spPr>
        <a:xfrm>
          <a:off x="6013023" y="1732962"/>
          <a:ext cx="1922491" cy="365972"/>
        </a:xfrm>
        <a:custGeom>
          <a:avLst/>
          <a:gdLst/>
          <a:ahLst/>
          <a:cxnLst/>
          <a:rect l="0" t="0" r="0" b="0"/>
          <a:pathLst>
            <a:path>
              <a:moveTo>
                <a:pt x="0" y="0"/>
              </a:moveTo>
              <a:lnTo>
                <a:pt x="0" y="249399"/>
              </a:lnTo>
              <a:lnTo>
                <a:pt x="1922491" y="249399"/>
              </a:lnTo>
              <a:lnTo>
                <a:pt x="1922491" y="3659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018EF7-F21D-491A-A650-4C757D6FA142}">
      <dsp:nvSpPr>
        <dsp:cNvPr id="0" name=""/>
        <dsp:cNvSpPr/>
      </dsp:nvSpPr>
      <dsp:spPr>
        <a:xfrm>
          <a:off x="10581282" y="2897991"/>
          <a:ext cx="91440" cy="365972"/>
        </a:xfrm>
        <a:custGeom>
          <a:avLst/>
          <a:gdLst/>
          <a:ahLst/>
          <a:cxnLst/>
          <a:rect l="0" t="0" r="0" b="0"/>
          <a:pathLst>
            <a:path>
              <a:moveTo>
                <a:pt x="45720" y="0"/>
              </a:moveTo>
              <a:lnTo>
                <a:pt x="45720" y="365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E18859-5E71-432D-A653-AE44BF87FF19}">
      <dsp:nvSpPr>
        <dsp:cNvPr id="0" name=""/>
        <dsp:cNvSpPr/>
      </dsp:nvSpPr>
      <dsp:spPr>
        <a:xfrm>
          <a:off x="6013023" y="1732962"/>
          <a:ext cx="4613979" cy="365972"/>
        </a:xfrm>
        <a:custGeom>
          <a:avLst/>
          <a:gdLst/>
          <a:ahLst/>
          <a:cxnLst/>
          <a:rect l="0" t="0" r="0" b="0"/>
          <a:pathLst>
            <a:path>
              <a:moveTo>
                <a:pt x="0" y="0"/>
              </a:moveTo>
              <a:lnTo>
                <a:pt x="0" y="249399"/>
              </a:lnTo>
              <a:lnTo>
                <a:pt x="4613979" y="249399"/>
              </a:lnTo>
              <a:lnTo>
                <a:pt x="4613979" y="3659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7A74E6-4C56-4F76-950D-DE3A69C776CC}">
      <dsp:nvSpPr>
        <dsp:cNvPr id="0" name=""/>
        <dsp:cNvSpPr/>
      </dsp:nvSpPr>
      <dsp:spPr>
        <a:xfrm>
          <a:off x="5383845" y="93390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5568F5-BE3F-4BC4-8ACC-EAA09D6D2DBE}">
      <dsp:nvSpPr>
        <dsp:cNvPr id="0" name=""/>
        <dsp:cNvSpPr/>
      </dsp:nvSpPr>
      <dsp:spPr>
        <a:xfrm>
          <a:off x="5523662" y="106673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חשוד על השבועה</a:t>
          </a:r>
        </a:p>
      </dsp:txBody>
      <dsp:txXfrm>
        <a:off x="5547066" y="1090135"/>
        <a:ext cx="1211549" cy="752249"/>
      </dsp:txXfrm>
    </dsp:sp>
    <dsp:sp modelId="{4C48D57F-6AC4-4301-A2AB-B1FB93F48005}">
      <dsp:nvSpPr>
        <dsp:cNvPr id="0" name=""/>
        <dsp:cNvSpPr/>
      </dsp:nvSpPr>
      <dsp:spPr>
        <a:xfrm>
          <a:off x="9997824" y="209893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561187-A4B1-4B8C-AACD-28DA4DE7275B}">
      <dsp:nvSpPr>
        <dsp:cNvPr id="0" name=""/>
        <dsp:cNvSpPr/>
      </dsp:nvSpPr>
      <dsp:spPr>
        <a:xfrm>
          <a:off x="10137641" y="223176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גנאי להשביעו כשידוע שהוא חשוד</a:t>
          </a:r>
        </a:p>
      </dsp:txBody>
      <dsp:txXfrm>
        <a:off x="10161045" y="2255165"/>
        <a:ext cx="1211549" cy="752249"/>
      </dsp:txXfrm>
    </dsp:sp>
    <dsp:sp modelId="{B93BE112-19B3-4B80-B4E5-A0A87CB60087}">
      <dsp:nvSpPr>
        <dsp:cNvPr id="0" name=""/>
        <dsp:cNvSpPr/>
      </dsp:nvSpPr>
      <dsp:spPr>
        <a:xfrm>
          <a:off x="9997824" y="326396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EC3A3B-24E7-4268-938F-C31ECDE25397}">
      <dsp:nvSpPr>
        <dsp:cNvPr id="0" name=""/>
        <dsp:cNvSpPr/>
      </dsp:nvSpPr>
      <dsp:spPr>
        <a:xfrm>
          <a:off x="10137641" y="339679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תוס גיטין,</a:t>
          </a:r>
          <a:br>
            <a:rPr lang="en-US" sz="1000" kern="1200" dirty="0"/>
          </a:br>
          <a:r>
            <a:rPr lang="he-IL" sz="1000" kern="1200" dirty="0" err="1"/>
            <a:t>ראב"ן</a:t>
          </a:r>
          <a:r>
            <a:rPr lang="he-IL" sz="1000" kern="1200" dirty="0"/>
            <a:t>- ואפילו הטוען רוצה להשביעו לא שומעין לו</a:t>
          </a:r>
        </a:p>
      </dsp:txBody>
      <dsp:txXfrm>
        <a:off x="10161045" y="3420195"/>
        <a:ext cx="1211549" cy="752249"/>
      </dsp:txXfrm>
    </dsp:sp>
    <dsp:sp modelId="{BB93093B-27E9-4953-9A3A-8A0BF5A983FD}">
      <dsp:nvSpPr>
        <dsp:cNvPr id="0" name=""/>
        <dsp:cNvSpPr/>
      </dsp:nvSpPr>
      <dsp:spPr>
        <a:xfrm>
          <a:off x="7306336" y="209893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4BD106-275D-4D4E-99A1-0F039B1F4D01}">
      <dsp:nvSpPr>
        <dsp:cNvPr id="0" name=""/>
        <dsp:cNvSpPr/>
      </dsp:nvSpPr>
      <dsp:spPr>
        <a:xfrm>
          <a:off x="7446153" y="223176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en-US" sz="1000" kern="1200" dirty="0"/>
            <a:t>We don’t trust him</a:t>
          </a:r>
          <a:endParaRPr lang="he-IL" sz="1000" kern="1200" dirty="0"/>
        </a:p>
      </dsp:txBody>
      <dsp:txXfrm>
        <a:off x="7469557" y="2255165"/>
        <a:ext cx="1211549" cy="752249"/>
      </dsp:txXfrm>
    </dsp:sp>
    <dsp:sp modelId="{C4916819-2846-4CFB-8709-B10CC614CF61}">
      <dsp:nvSpPr>
        <dsp:cNvPr id="0" name=""/>
        <dsp:cNvSpPr/>
      </dsp:nvSpPr>
      <dsp:spPr>
        <a:xfrm>
          <a:off x="8459831" y="326396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2E4C02-3FAC-4D79-84B0-8322B8E7885A}">
      <dsp:nvSpPr>
        <dsp:cNvPr id="0" name=""/>
        <dsp:cNvSpPr/>
      </dsp:nvSpPr>
      <dsp:spPr>
        <a:xfrm>
          <a:off x="8599648" y="339679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אבל אינו פסול</a:t>
          </a:r>
        </a:p>
      </dsp:txBody>
      <dsp:txXfrm>
        <a:off x="8623052" y="3420195"/>
        <a:ext cx="1211549" cy="752249"/>
      </dsp:txXfrm>
    </dsp:sp>
    <dsp:sp modelId="{51F46497-464D-4093-BEB3-F8475FD4E85C}">
      <dsp:nvSpPr>
        <dsp:cNvPr id="0" name=""/>
        <dsp:cNvSpPr/>
      </dsp:nvSpPr>
      <dsp:spPr>
        <a:xfrm>
          <a:off x="9228827" y="442899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BF5BCA-34BF-4B2B-9CDA-29A4A49CDA79}">
      <dsp:nvSpPr>
        <dsp:cNvPr id="0" name=""/>
        <dsp:cNvSpPr/>
      </dsp:nvSpPr>
      <dsp:spPr>
        <a:xfrm>
          <a:off x="9368645" y="4561820"/>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err="1"/>
            <a:t>מהר"י</a:t>
          </a:r>
          <a:r>
            <a:rPr lang="he-IL" sz="1000" kern="1200" dirty="0"/>
            <a:t> </a:t>
          </a:r>
          <a:r>
            <a:rPr lang="he-IL" sz="1000" kern="1200" dirty="0" err="1"/>
            <a:t>כ"ץ</a:t>
          </a:r>
          <a:r>
            <a:rPr lang="he-IL" sz="1000" kern="1200" dirty="0"/>
            <a:t>-אין </a:t>
          </a:r>
          <a:r>
            <a:rPr lang="he-IL" sz="1000" kern="1200" dirty="0" err="1"/>
            <a:t>מקבלין</a:t>
          </a:r>
          <a:r>
            <a:rPr lang="he-IL" sz="1000" kern="1200" dirty="0"/>
            <a:t> שבועה ממנו, רק אם הטוען אומר "איני רוצה לקבל שבועתך הואיל ואתה חשוד"</a:t>
          </a:r>
        </a:p>
      </dsp:txBody>
      <dsp:txXfrm>
        <a:off x="9392049" y="4585224"/>
        <a:ext cx="1211549" cy="752249"/>
      </dsp:txXfrm>
    </dsp:sp>
    <dsp:sp modelId="{46F0F68C-920A-429C-8498-B67AA22301DB}">
      <dsp:nvSpPr>
        <dsp:cNvPr id="0" name=""/>
        <dsp:cNvSpPr/>
      </dsp:nvSpPr>
      <dsp:spPr>
        <a:xfrm>
          <a:off x="7690834" y="442899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1CB5C4-34FB-416B-A9AF-C37C4DC858CF}">
      <dsp:nvSpPr>
        <dsp:cNvPr id="0" name=""/>
        <dsp:cNvSpPr/>
      </dsp:nvSpPr>
      <dsp:spPr>
        <a:xfrm>
          <a:off x="7830652" y="4561820"/>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err="1"/>
            <a:t>רשב"ט</a:t>
          </a:r>
          <a:r>
            <a:rPr lang="he-IL" sz="1000" kern="1200" dirty="0"/>
            <a:t>- אבל אם הטוען רוצה לקבל שבועה ממנו, אפשר</a:t>
          </a:r>
        </a:p>
      </dsp:txBody>
      <dsp:txXfrm>
        <a:off x="7854056" y="4585224"/>
        <a:ext cx="1211549" cy="752249"/>
      </dsp:txXfrm>
    </dsp:sp>
    <dsp:sp modelId="{A4A11C57-957B-4387-9FD0-24101F03469A}">
      <dsp:nvSpPr>
        <dsp:cNvPr id="0" name=""/>
        <dsp:cNvSpPr/>
      </dsp:nvSpPr>
      <dsp:spPr>
        <a:xfrm>
          <a:off x="6152841" y="326396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75371-18EE-4024-B7C0-E6FE25A333D0}">
      <dsp:nvSpPr>
        <dsp:cNvPr id="0" name=""/>
        <dsp:cNvSpPr/>
      </dsp:nvSpPr>
      <dsp:spPr>
        <a:xfrm>
          <a:off x="6292659" y="339679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חשוד, אם עדיין לא גזל, אולי יפרוש </a:t>
          </a:r>
          <a:r>
            <a:rPr lang="he-IL" sz="1000" kern="1200" dirty="0" err="1"/>
            <a:t>מהכל</a:t>
          </a:r>
          <a:endParaRPr lang="he-IL" sz="1000" kern="1200" dirty="0"/>
        </a:p>
      </dsp:txBody>
      <dsp:txXfrm>
        <a:off x="6316063" y="3420195"/>
        <a:ext cx="1211549" cy="752249"/>
      </dsp:txXfrm>
    </dsp:sp>
    <dsp:sp modelId="{32111D9E-5E95-4234-9CC9-D0B2AB99D897}">
      <dsp:nvSpPr>
        <dsp:cNvPr id="0" name=""/>
        <dsp:cNvSpPr/>
      </dsp:nvSpPr>
      <dsp:spPr>
        <a:xfrm>
          <a:off x="6152841" y="442899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A9221E-22A1-4ED2-9330-B090A1D2271F}">
      <dsp:nvSpPr>
        <dsp:cNvPr id="0" name=""/>
        <dsp:cNvSpPr/>
      </dsp:nvSpPr>
      <dsp:spPr>
        <a:xfrm>
          <a:off x="6292659" y="4561820"/>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ר יהודה החסיד</a:t>
          </a:r>
        </a:p>
      </dsp:txBody>
      <dsp:txXfrm>
        <a:off x="6316063" y="4585224"/>
        <a:ext cx="1211549" cy="752249"/>
      </dsp:txXfrm>
    </dsp:sp>
    <dsp:sp modelId="{B7517C9C-7F64-4B62-A446-F8C33FA5A29D}">
      <dsp:nvSpPr>
        <dsp:cNvPr id="0" name=""/>
        <dsp:cNvSpPr/>
      </dsp:nvSpPr>
      <dsp:spPr>
        <a:xfrm>
          <a:off x="3845852" y="209893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D243D-8DC5-4057-B90E-4F4C81B67D80}">
      <dsp:nvSpPr>
        <dsp:cNvPr id="0" name=""/>
        <dsp:cNvSpPr/>
      </dsp:nvSpPr>
      <dsp:spPr>
        <a:xfrm>
          <a:off x="3985669" y="223176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איסור להשביעו (על הטוען\ב"ד)</a:t>
          </a:r>
        </a:p>
      </dsp:txBody>
      <dsp:txXfrm>
        <a:off x="4009073" y="2255165"/>
        <a:ext cx="1211549" cy="752249"/>
      </dsp:txXfrm>
    </dsp:sp>
    <dsp:sp modelId="{D5C93D41-D3F8-42C1-98D6-31903A82CDBC}">
      <dsp:nvSpPr>
        <dsp:cNvPr id="0" name=""/>
        <dsp:cNvSpPr/>
      </dsp:nvSpPr>
      <dsp:spPr>
        <a:xfrm>
          <a:off x="4614848" y="326396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8F4C1E-E6D9-47DA-B6F2-895A372C525D}">
      <dsp:nvSpPr>
        <dsp:cNvPr id="0" name=""/>
        <dsp:cNvSpPr/>
      </dsp:nvSpPr>
      <dsp:spPr>
        <a:xfrm>
          <a:off x="4754666" y="339679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a:t>לפני </a:t>
          </a:r>
          <a:r>
            <a:rPr lang="he-IL" sz="1000" kern="1200" dirty="0"/>
            <a:t>עיוור לא </a:t>
          </a:r>
          <a:r>
            <a:rPr lang="he-IL" sz="1000" kern="1200" dirty="0" err="1"/>
            <a:t>תתן</a:t>
          </a:r>
          <a:r>
            <a:rPr lang="he-IL" sz="1000" kern="1200" dirty="0"/>
            <a:t> מכשול</a:t>
          </a:r>
        </a:p>
      </dsp:txBody>
      <dsp:txXfrm>
        <a:off x="4778070" y="3420195"/>
        <a:ext cx="1211549" cy="752249"/>
      </dsp:txXfrm>
    </dsp:sp>
    <dsp:sp modelId="{601AA92E-85F3-47F1-8CC0-E29C5ADAB6B0}">
      <dsp:nvSpPr>
        <dsp:cNvPr id="0" name=""/>
        <dsp:cNvSpPr/>
      </dsp:nvSpPr>
      <dsp:spPr>
        <a:xfrm>
          <a:off x="4614848" y="442899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4030E3-C933-446D-8FE5-90C489D67430}">
      <dsp:nvSpPr>
        <dsp:cNvPr id="0" name=""/>
        <dsp:cNvSpPr/>
      </dsp:nvSpPr>
      <dsp:spPr>
        <a:xfrm>
          <a:off x="4754666" y="4561820"/>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ריטב"א- ולכן, כל שאפשר שיעזור, </a:t>
          </a:r>
          <a:r>
            <a:rPr lang="he-IL" sz="1000" kern="1200" dirty="0" err="1"/>
            <a:t>משביעין</a:t>
          </a:r>
          <a:r>
            <a:rPr lang="he-IL" sz="1000" kern="1200" dirty="0"/>
            <a:t> אותו</a:t>
          </a:r>
        </a:p>
      </dsp:txBody>
      <dsp:txXfrm>
        <a:off x="4778070" y="4585224"/>
        <a:ext cx="1211549" cy="752249"/>
      </dsp:txXfrm>
    </dsp:sp>
    <dsp:sp modelId="{CC4C8EF8-0BA6-41F4-B974-41C3B48FC454}">
      <dsp:nvSpPr>
        <dsp:cNvPr id="0" name=""/>
        <dsp:cNvSpPr/>
      </dsp:nvSpPr>
      <dsp:spPr>
        <a:xfrm>
          <a:off x="3076855" y="326396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B4A3BA-CFD3-444D-8458-257D48162EC3}">
      <dsp:nvSpPr>
        <dsp:cNvPr id="0" name=""/>
        <dsp:cNvSpPr/>
      </dsp:nvSpPr>
      <dsp:spPr>
        <a:xfrm>
          <a:off x="3216673" y="339679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b="1" kern="1200" dirty="0"/>
            <a:t>השבועה חל גם על הטוען</a:t>
          </a:r>
          <a:r>
            <a:rPr lang="he-IL" sz="1000" kern="1200" dirty="0"/>
            <a:t>, ולכן הוא עובר גם כן ברמה מסוימת על גירמת </a:t>
          </a:r>
          <a:r>
            <a:rPr lang="he-IL" sz="1000" kern="1200" dirty="0" err="1"/>
            <a:t>השבועת</a:t>
          </a:r>
          <a:r>
            <a:rPr lang="he-IL" sz="1000" kern="1200" dirty="0"/>
            <a:t> שיו</a:t>
          </a:r>
        </a:p>
      </dsp:txBody>
      <dsp:txXfrm>
        <a:off x="3240077" y="3420195"/>
        <a:ext cx="1211549" cy="752249"/>
      </dsp:txXfrm>
    </dsp:sp>
    <dsp:sp modelId="{4FA8EFBE-177B-46A2-9C0C-5E4548B5BAA5}">
      <dsp:nvSpPr>
        <dsp:cNvPr id="0" name=""/>
        <dsp:cNvSpPr/>
      </dsp:nvSpPr>
      <dsp:spPr>
        <a:xfrm>
          <a:off x="3076855" y="442899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0BAACF-C4BF-4517-B81F-04744A40F50B}">
      <dsp:nvSpPr>
        <dsp:cNvPr id="0" name=""/>
        <dsp:cNvSpPr/>
      </dsp:nvSpPr>
      <dsp:spPr>
        <a:xfrm>
          <a:off x="3216673" y="4561820"/>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שבועות לט: </a:t>
          </a:r>
        </a:p>
      </dsp:txBody>
      <dsp:txXfrm>
        <a:off x="3240077" y="4585224"/>
        <a:ext cx="1211549" cy="752249"/>
      </dsp:txXfrm>
    </dsp:sp>
    <dsp:sp modelId="{36195430-B545-4F13-B133-9E61468B8154}">
      <dsp:nvSpPr>
        <dsp:cNvPr id="0" name=""/>
        <dsp:cNvSpPr/>
      </dsp:nvSpPr>
      <dsp:spPr>
        <a:xfrm>
          <a:off x="769866" y="209893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60882C-C143-48EB-BFF5-980102979725}">
      <dsp:nvSpPr>
        <dsp:cNvPr id="0" name=""/>
        <dsp:cNvSpPr/>
      </dsp:nvSpPr>
      <dsp:spPr>
        <a:xfrm>
          <a:off x="909683" y="223176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פסול דאורייתא משום שם רשע</a:t>
          </a:r>
        </a:p>
      </dsp:txBody>
      <dsp:txXfrm>
        <a:off x="933087" y="2255165"/>
        <a:ext cx="1211549" cy="752249"/>
      </dsp:txXfrm>
    </dsp:sp>
    <dsp:sp modelId="{EE20B535-DA27-405E-816C-F636AEDA807C}">
      <dsp:nvSpPr>
        <dsp:cNvPr id="0" name=""/>
        <dsp:cNvSpPr/>
      </dsp:nvSpPr>
      <dsp:spPr>
        <a:xfrm>
          <a:off x="1538862" y="326396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D9DEE0-CC8E-4513-A4E7-172DA53FEDEA}">
      <dsp:nvSpPr>
        <dsp:cNvPr id="0" name=""/>
        <dsp:cNvSpPr/>
      </dsp:nvSpPr>
      <dsp:spPr>
        <a:xfrm>
          <a:off x="1678680" y="339679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רמב"ן- אולי יפרוש אם עדיין לא גנב, אבל אם כבר גזל, לא יפרוש ויעשה תשובה</a:t>
          </a:r>
        </a:p>
      </dsp:txBody>
      <dsp:txXfrm>
        <a:off x="1702084" y="3420195"/>
        <a:ext cx="1211549" cy="752249"/>
      </dsp:txXfrm>
    </dsp:sp>
    <dsp:sp modelId="{E73CA642-DEFF-44CA-8F78-E223D7C7F131}">
      <dsp:nvSpPr>
        <dsp:cNvPr id="0" name=""/>
        <dsp:cNvSpPr/>
      </dsp:nvSpPr>
      <dsp:spPr>
        <a:xfrm>
          <a:off x="869" y="3263964"/>
          <a:ext cx="1258357" cy="79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5FD031-36D2-4DD7-8FB9-9D28143EF058}">
      <dsp:nvSpPr>
        <dsp:cNvPr id="0" name=""/>
        <dsp:cNvSpPr/>
      </dsp:nvSpPr>
      <dsp:spPr>
        <a:xfrm>
          <a:off x="140687" y="3396791"/>
          <a:ext cx="1258357" cy="79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לבוש</a:t>
          </a:r>
        </a:p>
      </dsp:txBody>
      <dsp:txXfrm>
        <a:off x="164091" y="3420195"/>
        <a:ext cx="1211549" cy="75224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F03D9-B6B2-4685-A368-EED118C38241}">
      <dsp:nvSpPr>
        <dsp:cNvPr id="0" name=""/>
        <dsp:cNvSpPr/>
      </dsp:nvSpPr>
      <dsp:spPr>
        <a:xfrm>
          <a:off x="10055697" y="3776506"/>
          <a:ext cx="91440" cy="703566"/>
        </a:xfrm>
        <a:custGeom>
          <a:avLst/>
          <a:gdLst/>
          <a:ahLst/>
          <a:cxnLst/>
          <a:rect l="0" t="0" r="0" b="0"/>
          <a:pathLst>
            <a:path>
              <a:moveTo>
                <a:pt x="45720" y="0"/>
              </a:moveTo>
              <a:lnTo>
                <a:pt x="45720" y="7035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8E28B0-94B3-4012-8D1B-620A2E08735A}">
      <dsp:nvSpPr>
        <dsp:cNvPr id="0" name=""/>
        <dsp:cNvSpPr/>
      </dsp:nvSpPr>
      <dsp:spPr>
        <a:xfrm>
          <a:off x="6405509" y="1536785"/>
          <a:ext cx="3695908" cy="703566"/>
        </a:xfrm>
        <a:custGeom>
          <a:avLst/>
          <a:gdLst/>
          <a:ahLst/>
          <a:cxnLst/>
          <a:rect l="0" t="0" r="0" b="0"/>
          <a:pathLst>
            <a:path>
              <a:moveTo>
                <a:pt x="0" y="0"/>
              </a:moveTo>
              <a:lnTo>
                <a:pt x="0" y="479460"/>
              </a:lnTo>
              <a:lnTo>
                <a:pt x="3695908" y="479460"/>
              </a:lnTo>
              <a:lnTo>
                <a:pt x="3695908" y="7035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E7D53B-4D05-470E-A76C-7F0A45AEDED8}">
      <dsp:nvSpPr>
        <dsp:cNvPr id="0" name=""/>
        <dsp:cNvSpPr/>
      </dsp:nvSpPr>
      <dsp:spPr>
        <a:xfrm>
          <a:off x="7098971" y="3776506"/>
          <a:ext cx="91440" cy="703566"/>
        </a:xfrm>
        <a:custGeom>
          <a:avLst/>
          <a:gdLst/>
          <a:ahLst/>
          <a:cxnLst/>
          <a:rect l="0" t="0" r="0" b="0"/>
          <a:pathLst>
            <a:path>
              <a:moveTo>
                <a:pt x="45720" y="0"/>
              </a:moveTo>
              <a:lnTo>
                <a:pt x="45720" y="7035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82D667-4C73-4AFA-AED0-217B6D3CD471}">
      <dsp:nvSpPr>
        <dsp:cNvPr id="0" name=""/>
        <dsp:cNvSpPr/>
      </dsp:nvSpPr>
      <dsp:spPr>
        <a:xfrm>
          <a:off x="6405509" y="1536785"/>
          <a:ext cx="739181" cy="703566"/>
        </a:xfrm>
        <a:custGeom>
          <a:avLst/>
          <a:gdLst/>
          <a:ahLst/>
          <a:cxnLst/>
          <a:rect l="0" t="0" r="0" b="0"/>
          <a:pathLst>
            <a:path>
              <a:moveTo>
                <a:pt x="0" y="0"/>
              </a:moveTo>
              <a:lnTo>
                <a:pt x="0" y="479460"/>
              </a:lnTo>
              <a:lnTo>
                <a:pt x="739181" y="479460"/>
              </a:lnTo>
              <a:lnTo>
                <a:pt x="739181" y="7035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720F1A-C957-482A-B6EC-E1A28538EFCB}">
      <dsp:nvSpPr>
        <dsp:cNvPr id="0" name=""/>
        <dsp:cNvSpPr/>
      </dsp:nvSpPr>
      <dsp:spPr>
        <a:xfrm>
          <a:off x="2709601" y="3776506"/>
          <a:ext cx="1478363" cy="703566"/>
        </a:xfrm>
        <a:custGeom>
          <a:avLst/>
          <a:gdLst/>
          <a:ahLst/>
          <a:cxnLst/>
          <a:rect l="0" t="0" r="0" b="0"/>
          <a:pathLst>
            <a:path>
              <a:moveTo>
                <a:pt x="0" y="0"/>
              </a:moveTo>
              <a:lnTo>
                <a:pt x="0" y="479460"/>
              </a:lnTo>
              <a:lnTo>
                <a:pt x="1478363" y="479460"/>
              </a:lnTo>
              <a:lnTo>
                <a:pt x="1478363" y="7035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57C350-6C0E-469F-9F23-AFBD6EC7A5CD}">
      <dsp:nvSpPr>
        <dsp:cNvPr id="0" name=""/>
        <dsp:cNvSpPr/>
      </dsp:nvSpPr>
      <dsp:spPr>
        <a:xfrm>
          <a:off x="1231237" y="3776506"/>
          <a:ext cx="1478363" cy="703566"/>
        </a:xfrm>
        <a:custGeom>
          <a:avLst/>
          <a:gdLst/>
          <a:ahLst/>
          <a:cxnLst/>
          <a:rect l="0" t="0" r="0" b="0"/>
          <a:pathLst>
            <a:path>
              <a:moveTo>
                <a:pt x="1478363" y="0"/>
              </a:moveTo>
              <a:lnTo>
                <a:pt x="1478363" y="479460"/>
              </a:lnTo>
              <a:lnTo>
                <a:pt x="0" y="479460"/>
              </a:lnTo>
              <a:lnTo>
                <a:pt x="0" y="7035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ECC34-8123-458B-8AAE-443A882738C1}">
      <dsp:nvSpPr>
        <dsp:cNvPr id="0" name=""/>
        <dsp:cNvSpPr/>
      </dsp:nvSpPr>
      <dsp:spPr>
        <a:xfrm>
          <a:off x="2709601" y="1536785"/>
          <a:ext cx="3695908" cy="703566"/>
        </a:xfrm>
        <a:custGeom>
          <a:avLst/>
          <a:gdLst/>
          <a:ahLst/>
          <a:cxnLst/>
          <a:rect l="0" t="0" r="0" b="0"/>
          <a:pathLst>
            <a:path>
              <a:moveTo>
                <a:pt x="3695908" y="0"/>
              </a:moveTo>
              <a:lnTo>
                <a:pt x="3695908" y="479460"/>
              </a:lnTo>
              <a:lnTo>
                <a:pt x="0" y="479460"/>
              </a:lnTo>
              <a:lnTo>
                <a:pt x="0" y="7035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10716C-0529-4B59-8C08-95C86F0F6E58}">
      <dsp:nvSpPr>
        <dsp:cNvPr id="0" name=""/>
        <dsp:cNvSpPr/>
      </dsp:nvSpPr>
      <dsp:spPr>
        <a:xfrm>
          <a:off x="5195939" y="631"/>
          <a:ext cx="2419140" cy="15361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D49CF4-47FF-41F8-BA6B-4EEEA07A4059}">
      <dsp:nvSpPr>
        <dsp:cNvPr id="0" name=""/>
        <dsp:cNvSpPr/>
      </dsp:nvSpPr>
      <dsp:spPr>
        <a:xfrm>
          <a:off x="5464732" y="255985"/>
          <a:ext cx="2419140" cy="15361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רמב"ם- שבועה כהבעת יראת שמים</a:t>
          </a:r>
        </a:p>
      </dsp:txBody>
      <dsp:txXfrm>
        <a:off x="5509724" y="300977"/>
        <a:ext cx="2329156" cy="1446169"/>
      </dsp:txXfrm>
    </dsp:sp>
    <dsp:sp modelId="{5E467BFC-8B3B-4F23-9BD6-30BFEE98E3C9}">
      <dsp:nvSpPr>
        <dsp:cNvPr id="0" name=""/>
        <dsp:cNvSpPr/>
      </dsp:nvSpPr>
      <dsp:spPr>
        <a:xfrm>
          <a:off x="1500031" y="2240352"/>
          <a:ext cx="2419140" cy="15361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2AF7DC-6217-429C-A1C6-621D4FB1FB5A}">
      <dsp:nvSpPr>
        <dsp:cNvPr id="0" name=""/>
        <dsp:cNvSpPr/>
      </dsp:nvSpPr>
      <dsp:spPr>
        <a:xfrm>
          <a:off x="1768824" y="2495705"/>
          <a:ext cx="2419140" cy="15361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אדם רשע- פסול לשבוע</a:t>
          </a:r>
        </a:p>
      </dsp:txBody>
      <dsp:txXfrm>
        <a:off x="1813816" y="2540697"/>
        <a:ext cx="2329156" cy="1446169"/>
      </dsp:txXfrm>
    </dsp:sp>
    <dsp:sp modelId="{74877F2A-B99C-4F5F-8E0D-1827AD34A0EB}">
      <dsp:nvSpPr>
        <dsp:cNvPr id="0" name=""/>
        <dsp:cNvSpPr/>
      </dsp:nvSpPr>
      <dsp:spPr>
        <a:xfrm>
          <a:off x="21667" y="4480072"/>
          <a:ext cx="2419140" cy="15361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25A5DE-B4DF-4970-B468-ED50AAA11AEC}">
      <dsp:nvSpPr>
        <dsp:cNvPr id="0" name=""/>
        <dsp:cNvSpPr/>
      </dsp:nvSpPr>
      <dsp:spPr>
        <a:xfrm>
          <a:off x="290461" y="4735426"/>
          <a:ext cx="2419140" cy="15361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עשה תשובה, ולא רק מלקות</a:t>
          </a:r>
        </a:p>
      </dsp:txBody>
      <dsp:txXfrm>
        <a:off x="335453" y="4780418"/>
        <a:ext cx="2329156" cy="1446169"/>
      </dsp:txXfrm>
    </dsp:sp>
    <dsp:sp modelId="{36200D04-075B-410F-B90D-7598B0414807}">
      <dsp:nvSpPr>
        <dsp:cNvPr id="0" name=""/>
        <dsp:cNvSpPr/>
      </dsp:nvSpPr>
      <dsp:spPr>
        <a:xfrm>
          <a:off x="2978394" y="4480072"/>
          <a:ext cx="2419140" cy="15361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B2C940-9058-4E1B-BF5C-8B3DC6F2F2CF}">
      <dsp:nvSpPr>
        <dsp:cNvPr id="0" name=""/>
        <dsp:cNvSpPr/>
      </dsp:nvSpPr>
      <dsp:spPr>
        <a:xfrm>
          <a:off x="3247187" y="4735426"/>
          <a:ext cx="2419140" cy="15361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רצה הטוען להשביעו- אינו נשבע</a:t>
          </a:r>
        </a:p>
      </dsp:txBody>
      <dsp:txXfrm>
        <a:off x="3292179" y="4780418"/>
        <a:ext cx="2329156" cy="1446169"/>
      </dsp:txXfrm>
    </dsp:sp>
    <dsp:sp modelId="{9B5B3BF7-A510-496D-ACFD-8C19C8AA7B06}">
      <dsp:nvSpPr>
        <dsp:cNvPr id="0" name=""/>
        <dsp:cNvSpPr/>
      </dsp:nvSpPr>
      <dsp:spPr>
        <a:xfrm>
          <a:off x="5935121" y="2240352"/>
          <a:ext cx="2419140" cy="15361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3BF52C-E637-45B1-8418-4210D32E0D4D}">
      <dsp:nvSpPr>
        <dsp:cNvPr id="0" name=""/>
        <dsp:cNvSpPr/>
      </dsp:nvSpPr>
      <dsp:spPr>
        <a:xfrm>
          <a:off x="6203914" y="2495705"/>
          <a:ext cx="2419140" cy="15361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ביטוי להבא- פוסל, כי עבר על שבועה וזה פוגע ביראת שמים </a:t>
          </a:r>
        </a:p>
      </dsp:txBody>
      <dsp:txXfrm>
        <a:off x="6248906" y="2540697"/>
        <a:ext cx="2329156" cy="1446169"/>
      </dsp:txXfrm>
    </dsp:sp>
    <dsp:sp modelId="{7DE369EB-9AA6-41D6-88F9-4015C6CB1460}">
      <dsp:nvSpPr>
        <dsp:cNvPr id="0" name=""/>
        <dsp:cNvSpPr/>
      </dsp:nvSpPr>
      <dsp:spPr>
        <a:xfrm>
          <a:off x="5935121" y="4480072"/>
          <a:ext cx="2419140" cy="15361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8D6987-0F7F-4C72-9E4F-A0CF73B03933}">
      <dsp:nvSpPr>
        <dsp:cNvPr id="0" name=""/>
        <dsp:cNvSpPr/>
      </dsp:nvSpPr>
      <dsp:spPr>
        <a:xfrm>
          <a:off x="6203914" y="4735426"/>
          <a:ext cx="2419140" cy="15361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(למרות שאין חשש שישבע לשקר בקוונה)</a:t>
          </a:r>
        </a:p>
      </dsp:txBody>
      <dsp:txXfrm>
        <a:off x="6248906" y="4780418"/>
        <a:ext cx="2329156" cy="1446169"/>
      </dsp:txXfrm>
    </dsp:sp>
    <dsp:sp modelId="{47118EC4-04E1-4ACB-B0E5-2D2376837135}">
      <dsp:nvSpPr>
        <dsp:cNvPr id="0" name=""/>
        <dsp:cNvSpPr/>
      </dsp:nvSpPr>
      <dsp:spPr>
        <a:xfrm>
          <a:off x="8891847" y="2240352"/>
          <a:ext cx="2419140" cy="15361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7286B7-A3B3-47B7-8F72-56B404D805AA}">
      <dsp:nvSpPr>
        <dsp:cNvPr id="0" name=""/>
        <dsp:cNvSpPr/>
      </dsp:nvSpPr>
      <dsp:spPr>
        <a:xfrm>
          <a:off x="9160641" y="2495705"/>
          <a:ext cx="2419140" cy="15361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הוא אומר שהוא חשוד- כשר, שלא בגלל שאתה חשוד אסור </a:t>
          </a:r>
          <a:r>
            <a:rPr lang="he-IL" sz="2300" kern="1200" dirty="0" err="1"/>
            <a:t>לישבע</a:t>
          </a:r>
          <a:r>
            <a:rPr lang="he-IL" sz="2300" kern="1200" dirty="0"/>
            <a:t> באמת</a:t>
          </a:r>
        </a:p>
      </dsp:txBody>
      <dsp:txXfrm>
        <a:off x="9205633" y="2540697"/>
        <a:ext cx="2329156" cy="1446169"/>
      </dsp:txXfrm>
    </dsp:sp>
    <dsp:sp modelId="{01520DA0-B643-4C5D-B237-A85EBF55724D}">
      <dsp:nvSpPr>
        <dsp:cNvPr id="0" name=""/>
        <dsp:cNvSpPr/>
      </dsp:nvSpPr>
      <dsp:spPr>
        <a:xfrm>
          <a:off x="8891847" y="4480072"/>
          <a:ext cx="2419140" cy="15361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A48145-3F27-4907-B7E4-4CE90FE21E9F}">
      <dsp:nvSpPr>
        <dsp:cNvPr id="0" name=""/>
        <dsp:cNvSpPr/>
      </dsp:nvSpPr>
      <dsp:spPr>
        <a:xfrm>
          <a:off x="9160641" y="4735426"/>
          <a:ext cx="2419140" cy="15361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כי השבועה היא דין ביראת </a:t>
          </a:r>
          <a:r>
            <a:rPr lang="he-IL" sz="2300" kern="1200"/>
            <a:t>שמים הנוכחי</a:t>
          </a:r>
          <a:endParaRPr lang="he-IL" sz="2300" kern="1200" dirty="0"/>
        </a:p>
      </dsp:txBody>
      <dsp:txXfrm>
        <a:off x="9205633" y="4780418"/>
        <a:ext cx="2329156" cy="144616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CC00B-E78B-4CE7-9D24-2B77038040C3}">
      <dsp:nvSpPr>
        <dsp:cNvPr id="0" name=""/>
        <dsp:cNvSpPr/>
      </dsp:nvSpPr>
      <dsp:spPr>
        <a:xfrm>
          <a:off x="631090" y="4017531"/>
          <a:ext cx="1540535" cy="366577"/>
        </a:xfrm>
        <a:custGeom>
          <a:avLst/>
          <a:gdLst/>
          <a:ahLst/>
          <a:cxnLst/>
          <a:rect l="0" t="0" r="0" b="0"/>
          <a:pathLst>
            <a:path>
              <a:moveTo>
                <a:pt x="1540535" y="0"/>
              </a:moveTo>
              <a:lnTo>
                <a:pt x="1540535" y="249811"/>
              </a:lnTo>
              <a:lnTo>
                <a:pt x="0" y="249811"/>
              </a:lnTo>
              <a:lnTo>
                <a:pt x="0"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CACD3F-20DD-4569-8B64-A747C3DCDC52}">
      <dsp:nvSpPr>
        <dsp:cNvPr id="0" name=""/>
        <dsp:cNvSpPr/>
      </dsp:nvSpPr>
      <dsp:spPr>
        <a:xfrm>
          <a:off x="2125905" y="4017531"/>
          <a:ext cx="91440" cy="366577"/>
        </a:xfrm>
        <a:custGeom>
          <a:avLst/>
          <a:gdLst/>
          <a:ahLst/>
          <a:cxnLst/>
          <a:rect l="0" t="0" r="0" b="0"/>
          <a:pathLst>
            <a:path>
              <a:moveTo>
                <a:pt x="45720" y="0"/>
              </a:moveTo>
              <a:lnTo>
                <a:pt x="45720"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9EC898-A596-4936-8B44-9ED0F1C85397}">
      <dsp:nvSpPr>
        <dsp:cNvPr id="0" name=""/>
        <dsp:cNvSpPr/>
      </dsp:nvSpPr>
      <dsp:spPr>
        <a:xfrm>
          <a:off x="2171625" y="4017531"/>
          <a:ext cx="1540535" cy="366577"/>
        </a:xfrm>
        <a:custGeom>
          <a:avLst/>
          <a:gdLst/>
          <a:ahLst/>
          <a:cxnLst/>
          <a:rect l="0" t="0" r="0" b="0"/>
          <a:pathLst>
            <a:path>
              <a:moveTo>
                <a:pt x="0" y="0"/>
              </a:moveTo>
              <a:lnTo>
                <a:pt x="0" y="249811"/>
              </a:lnTo>
              <a:lnTo>
                <a:pt x="1540535" y="249811"/>
              </a:lnTo>
              <a:lnTo>
                <a:pt x="1540535"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351884-3D57-4147-97E4-10149B1F16F2}">
      <dsp:nvSpPr>
        <dsp:cNvPr id="0" name=""/>
        <dsp:cNvSpPr/>
      </dsp:nvSpPr>
      <dsp:spPr>
        <a:xfrm>
          <a:off x="2171625" y="2850575"/>
          <a:ext cx="1925669" cy="366577"/>
        </a:xfrm>
        <a:custGeom>
          <a:avLst/>
          <a:gdLst/>
          <a:ahLst/>
          <a:cxnLst/>
          <a:rect l="0" t="0" r="0" b="0"/>
          <a:pathLst>
            <a:path>
              <a:moveTo>
                <a:pt x="1925669" y="0"/>
              </a:moveTo>
              <a:lnTo>
                <a:pt x="1925669" y="249811"/>
              </a:lnTo>
              <a:lnTo>
                <a:pt x="0" y="249811"/>
              </a:lnTo>
              <a:lnTo>
                <a:pt x="0"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BED0CD-A514-47C4-A196-BF266D3248F3}">
      <dsp:nvSpPr>
        <dsp:cNvPr id="0" name=""/>
        <dsp:cNvSpPr/>
      </dsp:nvSpPr>
      <dsp:spPr>
        <a:xfrm>
          <a:off x="5252697" y="4017531"/>
          <a:ext cx="770267" cy="366577"/>
        </a:xfrm>
        <a:custGeom>
          <a:avLst/>
          <a:gdLst/>
          <a:ahLst/>
          <a:cxnLst/>
          <a:rect l="0" t="0" r="0" b="0"/>
          <a:pathLst>
            <a:path>
              <a:moveTo>
                <a:pt x="770267" y="0"/>
              </a:moveTo>
              <a:lnTo>
                <a:pt x="770267" y="249811"/>
              </a:lnTo>
              <a:lnTo>
                <a:pt x="0" y="249811"/>
              </a:lnTo>
              <a:lnTo>
                <a:pt x="0"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8E72BA-CA91-40A0-94AB-1E0096EB6222}">
      <dsp:nvSpPr>
        <dsp:cNvPr id="0" name=""/>
        <dsp:cNvSpPr/>
      </dsp:nvSpPr>
      <dsp:spPr>
        <a:xfrm>
          <a:off x="6022965" y="4017531"/>
          <a:ext cx="770267" cy="366577"/>
        </a:xfrm>
        <a:custGeom>
          <a:avLst/>
          <a:gdLst/>
          <a:ahLst/>
          <a:cxnLst/>
          <a:rect l="0" t="0" r="0" b="0"/>
          <a:pathLst>
            <a:path>
              <a:moveTo>
                <a:pt x="0" y="0"/>
              </a:moveTo>
              <a:lnTo>
                <a:pt x="0" y="249811"/>
              </a:lnTo>
              <a:lnTo>
                <a:pt x="770267" y="249811"/>
              </a:lnTo>
              <a:lnTo>
                <a:pt x="770267"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38D563-70B0-4570-A3E3-44EECA62EC03}">
      <dsp:nvSpPr>
        <dsp:cNvPr id="0" name=""/>
        <dsp:cNvSpPr/>
      </dsp:nvSpPr>
      <dsp:spPr>
        <a:xfrm>
          <a:off x="4097295" y="2850575"/>
          <a:ext cx="1925669" cy="366577"/>
        </a:xfrm>
        <a:custGeom>
          <a:avLst/>
          <a:gdLst/>
          <a:ahLst/>
          <a:cxnLst/>
          <a:rect l="0" t="0" r="0" b="0"/>
          <a:pathLst>
            <a:path>
              <a:moveTo>
                <a:pt x="0" y="0"/>
              </a:moveTo>
              <a:lnTo>
                <a:pt x="0" y="249811"/>
              </a:lnTo>
              <a:lnTo>
                <a:pt x="1925669" y="249811"/>
              </a:lnTo>
              <a:lnTo>
                <a:pt x="1925669"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A002F8-19E7-4041-BB8F-22DF3860B2B3}">
      <dsp:nvSpPr>
        <dsp:cNvPr id="0" name=""/>
        <dsp:cNvSpPr/>
      </dsp:nvSpPr>
      <dsp:spPr>
        <a:xfrm>
          <a:off x="4097295" y="1683619"/>
          <a:ext cx="2888504" cy="366577"/>
        </a:xfrm>
        <a:custGeom>
          <a:avLst/>
          <a:gdLst/>
          <a:ahLst/>
          <a:cxnLst/>
          <a:rect l="0" t="0" r="0" b="0"/>
          <a:pathLst>
            <a:path>
              <a:moveTo>
                <a:pt x="2888504" y="0"/>
              </a:moveTo>
              <a:lnTo>
                <a:pt x="2888504" y="249811"/>
              </a:lnTo>
              <a:lnTo>
                <a:pt x="0" y="249811"/>
              </a:lnTo>
              <a:lnTo>
                <a:pt x="0" y="3665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5A0015-BBCC-4E4B-91D4-4FA244096422}">
      <dsp:nvSpPr>
        <dsp:cNvPr id="0" name=""/>
        <dsp:cNvSpPr/>
      </dsp:nvSpPr>
      <dsp:spPr>
        <a:xfrm>
          <a:off x="8333768" y="4017531"/>
          <a:ext cx="770267" cy="366577"/>
        </a:xfrm>
        <a:custGeom>
          <a:avLst/>
          <a:gdLst/>
          <a:ahLst/>
          <a:cxnLst/>
          <a:rect l="0" t="0" r="0" b="0"/>
          <a:pathLst>
            <a:path>
              <a:moveTo>
                <a:pt x="770267" y="0"/>
              </a:moveTo>
              <a:lnTo>
                <a:pt x="770267" y="249811"/>
              </a:lnTo>
              <a:lnTo>
                <a:pt x="0" y="249811"/>
              </a:lnTo>
              <a:lnTo>
                <a:pt x="0"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145C21-01F3-44D3-8C09-5010C9F82F0C}">
      <dsp:nvSpPr>
        <dsp:cNvPr id="0" name=""/>
        <dsp:cNvSpPr/>
      </dsp:nvSpPr>
      <dsp:spPr>
        <a:xfrm>
          <a:off x="9104036" y="4017531"/>
          <a:ext cx="770267" cy="366577"/>
        </a:xfrm>
        <a:custGeom>
          <a:avLst/>
          <a:gdLst/>
          <a:ahLst/>
          <a:cxnLst/>
          <a:rect l="0" t="0" r="0" b="0"/>
          <a:pathLst>
            <a:path>
              <a:moveTo>
                <a:pt x="0" y="0"/>
              </a:moveTo>
              <a:lnTo>
                <a:pt x="0" y="249811"/>
              </a:lnTo>
              <a:lnTo>
                <a:pt x="770267" y="249811"/>
              </a:lnTo>
              <a:lnTo>
                <a:pt x="770267"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03A646-0271-4E05-BC44-7BF473CE84E1}">
      <dsp:nvSpPr>
        <dsp:cNvPr id="0" name=""/>
        <dsp:cNvSpPr/>
      </dsp:nvSpPr>
      <dsp:spPr>
        <a:xfrm>
          <a:off x="9104036" y="2850575"/>
          <a:ext cx="770267" cy="366577"/>
        </a:xfrm>
        <a:custGeom>
          <a:avLst/>
          <a:gdLst/>
          <a:ahLst/>
          <a:cxnLst/>
          <a:rect l="0" t="0" r="0" b="0"/>
          <a:pathLst>
            <a:path>
              <a:moveTo>
                <a:pt x="770267" y="0"/>
              </a:moveTo>
              <a:lnTo>
                <a:pt x="770267" y="249811"/>
              </a:lnTo>
              <a:lnTo>
                <a:pt x="0" y="249811"/>
              </a:lnTo>
              <a:lnTo>
                <a:pt x="0"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A7BCE8-063F-41B9-A812-860328B611E6}">
      <dsp:nvSpPr>
        <dsp:cNvPr id="0" name=""/>
        <dsp:cNvSpPr/>
      </dsp:nvSpPr>
      <dsp:spPr>
        <a:xfrm>
          <a:off x="9874304" y="2850575"/>
          <a:ext cx="770267" cy="366577"/>
        </a:xfrm>
        <a:custGeom>
          <a:avLst/>
          <a:gdLst/>
          <a:ahLst/>
          <a:cxnLst/>
          <a:rect l="0" t="0" r="0" b="0"/>
          <a:pathLst>
            <a:path>
              <a:moveTo>
                <a:pt x="0" y="0"/>
              </a:moveTo>
              <a:lnTo>
                <a:pt x="0" y="249811"/>
              </a:lnTo>
              <a:lnTo>
                <a:pt x="770267" y="249811"/>
              </a:lnTo>
              <a:lnTo>
                <a:pt x="770267" y="366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8FBA8C-F157-4C9F-8D69-F7812F36169B}">
      <dsp:nvSpPr>
        <dsp:cNvPr id="0" name=""/>
        <dsp:cNvSpPr/>
      </dsp:nvSpPr>
      <dsp:spPr>
        <a:xfrm>
          <a:off x="6985799" y="1683619"/>
          <a:ext cx="2888504" cy="366577"/>
        </a:xfrm>
        <a:custGeom>
          <a:avLst/>
          <a:gdLst/>
          <a:ahLst/>
          <a:cxnLst/>
          <a:rect l="0" t="0" r="0" b="0"/>
          <a:pathLst>
            <a:path>
              <a:moveTo>
                <a:pt x="0" y="0"/>
              </a:moveTo>
              <a:lnTo>
                <a:pt x="0" y="249811"/>
              </a:lnTo>
              <a:lnTo>
                <a:pt x="2888504" y="249811"/>
              </a:lnTo>
              <a:lnTo>
                <a:pt x="2888504" y="3665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103BD6-50BB-4F80-85A3-34CF952D528B}">
      <dsp:nvSpPr>
        <dsp:cNvPr id="0" name=""/>
        <dsp:cNvSpPr/>
      </dsp:nvSpPr>
      <dsp:spPr>
        <a:xfrm>
          <a:off x="6355580" y="883241"/>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141B71-B23B-4B41-A603-E1BCB3F20159}">
      <dsp:nvSpPr>
        <dsp:cNvPr id="0" name=""/>
        <dsp:cNvSpPr/>
      </dsp:nvSpPr>
      <dsp:spPr>
        <a:xfrm>
          <a:off x="6495629" y="1016287"/>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לא תחמוד: שאילות יסוד</a:t>
          </a:r>
        </a:p>
      </dsp:txBody>
      <dsp:txXfrm>
        <a:off x="6519071" y="1039729"/>
        <a:ext cx="1213554" cy="753494"/>
      </dsp:txXfrm>
    </dsp:sp>
    <dsp:sp modelId="{AE5DEA45-5BF8-458C-82D3-7637C2C13785}">
      <dsp:nvSpPr>
        <dsp:cNvPr id="0" name=""/>
        <dsp:cNvSpPr/>
      </dsp:nvSpPr>
      <dsp:spPr>
        <a:xfrm>
          <a:off x="9244085" y="2050197"/>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487DA6-9F17-4F6B-B6FA-FEB1C262AC42}">
      <dsp:nvSpPr>
        <dsp:cNvPr id="0" name=""/>
        <dsp:cNvSpPr/>
      </dsp:nvSpPr>
      <dsp:spPr>
        <a:xfrm>
          <a:off x="9384133" y="2183243"/>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Tahoma" panose="020B0604030504040204" pitchFamily="34" charset="0"/>
            <a:buNone/>
          </a:pPr>
          <a:r>
            <a:rPr lang="he-IL" sz="1600" kern="1200" dirty="0"/>
            <a:t>איסור מעשה או מחשבה:</a:t>
          </a:r>
          <a:endParaRPr lang="en-US" sz="1600" kern="1200" dirty="0"/>
        </a:p>
      </dsp:txBody>
      <dsp:txXfrm>
        <a:off x="9407575" y="2206685"/>
        <a:ext cx="1213554" cy="753494"/>
      </dsp:txXfrm>
    </dsp:sp>
    <dsp:sp modelId="{9B08D763-CF33-4A80-AE71-1726AC524805}">
      <dsp:nvSpPr>
        <dsp:cNvPr id="0" name=""/>
        <dsp:cNvSpPr/>
      </dsp:nvSpPr>
      <dsp:spPr>
        <a:xfrm>
          <a:off x="10014353" y="3217153"/>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824A83-15DB-45E0-AB67-91FE0F576458}">
      <dsp:nvSpPr>
        <dsp:cNvPr id="0" name=""/>
        <dsp:cNvSpPr/>
      </dsp:nvSpPr>
      <dsp:spPr>
        <a:xfrm>
          <a:off x="10154401" y="3350199"/>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Courier New" panose="02070309020205020404" pitchFamily="49" charset="0"/>
            <a:buNone/>
          </a:pPr>
          <a:r>
            <a:rPr lang="he-IL" sz="1600" kern="1200"/>
            <a:t>מעשה</a:t>
          </a:r>
          <a:endParaRPr lang="en-US" sz="1600" kern="1200"/>
        </a:p>
      </dsp:txBody>
      <dsp:txXfrm>
        <a:off x="10177843" y="3373641"/>
        <a:ext cx="1213554" cy="753494"/>
      </dsp:txXfrm>
    </dsp:sp>
    <dsp:sp modelId="{CB25BA33-ACEC-4682-ABC8-356F2666A012}">
      <dsp:nvSpPr>
        <dsp:cNvPr id="0" name=""/>
        <dsp:cNvSpPr/>
      </dsp:nvSpPr>
      <dsp:spPr>
        <a:xfrm>
          <a:off x="8473817" y="3217153"/>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F9D51C-CD03-41D0-9905-12D03E773D59}">
      <dsp:nvSpPr>
        <dsp:cNvPr id="0" name=""/>
        <dsp:cNvSpPr/>
      </dsp:nvSpPr>
      <dsp:spPr>
        <a:xfrm>
          <a:off x="8613866" y="3350199"/>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Courier New" panose="02070309020205020404" pitchFamily="49" charset="0"/>
            <a:buNone/>
          </a:pPr>
          <a:r>
            <a:rPr lang="he-IL" sz="1600" kern="1200"/>
            <a:t>מחשבה</a:t>
          </a:r>
          <a:endParaRPr lang="en-US" sz="1600" kern="1200"/>
        </a:p>
      </dsp:txBody>
      <dsp:txXfrm>
        <a:off x="8637308" y="3373641"/>
        <a:ext cx="1213554" cy="753494"/>
      </dsp:txXfrm>
    </dsp:sp>
    <dsp:sp modelId="{ADE24989-9898-4DCD-B884-6823CEEDAA6C}">
      <dsp:nvSpPr>
        <dsp:cNvPr id="0" name=""/>
        <dsp:cNvSpPr/>
      </dsp:nvSpPr>
      <dsp:spPr>
        <a:xfrm>
          <a:off x="9244085" y="4384108"/>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0B70E3-2B46-44E8-94BD-AFDDE27936D7}">
      <dsp:nvSpPr>
        <dsp:cNvPr id="0" name=""/>
        <dsp:cNvSpPr/>
      </dsp:nvSpPr>
      <dsp:spPr>
        <a:xfrm>
          <a:off x="9384133" y="4517155"/>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a:t>האם צריך גם איזה מעשה?</a:t>
          </a:r>
          <a:endParaRPr lang="en-US" sz="1600" kern="1200"/>
        </a:p>
      </dsp:txBody>
      <dsp:txXfrm>
        <a:off x="9407575" y="4540597"/>
        <a:ext cx="1213554" cy="753494"/>
      </dsp:txXfrm>
    </dsp:sp>
    <dsp:sp modelId="{747A5795-9FA7-44EF-BB9D-02E885830E1E}">
      <dsp:nvSpPr>
        <dsp:cNvPr id="0" name=""/>
        <dsp:cNvSpPr/>
      </dsp:nvSpPr>
      <dsp:spPr>
        <a:xfrm>
          <a:off x="7703549" y="4384108"/>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8908D-1526-468B-94FC-CF89163D385A}">
      <dsp:nvSpPr>
        <dsp:cNvPr id="0" name=""/>
        <dsp:cNvSpPr/>
      </dsp:nvSpPr>
      <dsp:spPr>
        <a:xfrm>
          <a:off x="7843598" y="4517155"/>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אפילו בלי שום מעשה כלל</a:t>
          </a:r>
          <a:endParaRPr lang="en-US" sz="1600" kern="1200" dirty="0"/>
        </a:p>
      </dsp:txBody>
      <dsp:txXfrm>
        <a:off x="7867040" y="4540597"/>
        <a:ext cx="1213554" cy="753494"/>
      </dsp:txXfrm>
    </dsp:sp>
    <dsp:sp modelId="{343736C9-962B-417B-AB02-D0322EFBBBDA}">
      <dsp:nvSpPr>
        <dsp:cNvPr id="0" name=""/>
        <dsp:cNvSpPr/>
      </dsp:nvSpPr>
      <dsp:spPr>
        <a:xfrm>
          <a:off x="3467076" y="2050197"/>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72529B-7892-4079-9E2F-3D86D82B591F}">
      <dsp:nvSpPr>
        <dsp:cNvPr id="0" name=""/>
        <dsp:cNvSpPr/>
      </dsp:nvSpPr>
      <dsp:spPr>
        <a:xfrm>
          <a:off x="3607124" y="2183243"/>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Tahoma" panose="020B0604030504040204" pitchFamily="34" charset="0"/>
            <a:buNone/>
          </a:pPr>
          <a:r>
            <a:rPr lang="he-IL" sz="1600" kern="1200" dirty="0"/>
            <a:t>סוג האיסור: </a:t>
          </a:r>
          <a:r>
            <a:rPr lang="he-IL" sz="1600" kern="1200" dirty="0" err="1"/>
            <a:t>חו"מ</a:t>
          </a:r>
          <a:r>
            <a:rPr lang="he-IL" sz="1600" kern="1200" dirty="0"/>
            <a:t>\ממון, או מוסר</a:t>
          </a:r>
          <a:endParaRPr lang="en-US" sz="1600" kern="1200" dirty="0"/>
        </a:p>
      </dsp:txBody>
      <dsp:txXfrm>
        <a:off x="3630566" y="2206685"/>
        <a:ext cx="1213554" cy="753494"/>
      </dsp:txXfrm>
    </dsp:sp>
    <dsp:sp modelId="{9794F201-DC8C-4326-8EA3-AF6841F8AFD9}">
      <dsp:nvSpPr>
        <dsp:cNvPr id="0" name=""/>
        <dsp:cNvSpPr/>
      </dsp:nvSpPr>
      <dsp:spPr>
        <a:xfrm>
          <a:off x="5392745" y="3217153"/>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64BF74-9C2C-4950-ABED-F5BAAAF8C332}">
      <dsp:nvSpPr>
        <dsp:cNvPr id="0" name=""/>
        <dsp:cNvSpPr/>
      </dsp:nvSpPr>
      <dsp:spPr>
        <a:xfrm>
          <a:off x="5532794" y="3350199"/>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Courier New" panose="02070309020205020404" pitchFamily="49" charset="0"/>
            <a:buNone/>
          </a:pPr>
          <a:r>
            <a:rPr lang="he-IL" sz="1600" kern="1200" dirty="0"/>
            <a:t>איסור גזל\ לקיחת ממון שלא כדין</a:t>
          </a:r>
          <a:endParaRPr lang="en-US" sz="1600" kern="1200" dirty="0"/>
        </a:p>
      </dsp:txBody>
      <dsp:txXfrm>
        <a:off x="5556236" y="3373641"/>
        <a:ext cx="1213554" cy="753494"/>
      </dsp:txXfrm>
    </dsp:sp>
    <dsp:sp modelId="{CC3193BD-370F-48C6-A23A-4D2BB8056241}">
      <dsp:nvSpPr>
        <dsp:cNvPr id="0" name=""/>
        <dsp:cNvSpPr/>
      </dsp:nvSpPr>
      <dsp:spPr>
        <a:xfrm>
          <a:off x="6163013" y="4384108"/>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2FC9D2-1591-4BC4-9848-8D6FC75CAA0A}">
      <dsp:nvSpPr>
        <dsp:cNvPr id="0" name=""/>
        <dsp:cNvSpPr/>
      </dsp:nvSpPr>
      <dsp:spPr>
        <a:xfrm>
          <a:off x="6303062" y="4517155"/>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a:t>מעשה של גזל לקיחת ממון</a:t>
          </a:r>
          <a:endParaRPr lang="en-US" sz="1600" kern="1200"/>
        </a:p>
      </dsp:txBody>
      <dsp:txXfrm>
        <a:off x="6326504" y="4540597"/>
        <a:ext cx="1213554" cy="753494"/>
      </dsp:txXfrm>
    </dsp:sp>
    <dsp:sp modelId="{D17A3557-DE73-4E19-9214-718B6E8AE213}">
      <dsp:nvSpPr>
        <dsp:cNvPr id="0" name=""/>
        <dsp:cNvSpPr/>
      </dsp:nvSpPr>
      <dsp:spPr>
        <a:xfrm>
          <a:off x="4622478" y="4384108"/>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22864-AF11-49DA-A1DD-D37BCB083502}">
      <dsp:nvSpPr>
        <dsp:cNvPr id="0" name=""/>
        <dsp:cNvSpPr/>
      </dsp:nvSpPr>
      <dsp:spPr>
        <a:xfrm>
          <a:off x="4762526" y="4517155"/>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a:t>מחשבת גזל (או גורם לגזל)</a:t>
          </a:r>
          <a:endParaRPr lang="en-US" sz="1600" kern="1200"/>
        </a:p>
      </dsp:txBody>
      <dsp:txXfrm>
        <a:off x="4785968" y="4540597"/>
        <a:ext cx="1213554" cy="753494"/>
      </dsp:txXfrm>
    </dsp:sp>
    <dsp:sp modelId="{69E2144B-BEA1-4607-9906-3A1DE68629BD}">
      <dsp:nvSpPr>
        <dsp:cNvPr id="0" name=""/>
        <dsp:cNvSpPr/>
      </dsp:nvSpPr>
      <dsp:spPr>
        <a:xfrm>
          <a:off x="1541406" y="3217153"/>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984345-023F-4684-853D-F809EB15CD4F}">
      <dsp:nvSpPr>
        <dsp:cNvPr id="0" name=""/>
        <dsp:cNvSpPr/>
      </dsp:nvSpPr>
      <dsp:spPr>
        <a:xfrm>
          <a:off x="1681455" y="3350199"/>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Courier New" panose="02070309020205020404" pitchFamily="49" charset="0"/>
            <a:buNone/>
          </a:pPr>
          <a:r>
            <a:rPr lang="he-IL" sz="1600" kern="1200" dirty="0"/>
            <a:t>דין מוסרי במחשבה</a:t>
          </a:r>
          <a:endParaRPr lang="en-US" sz="1600" kern="1200" dirty="0"/>
        </a:p>
      </dsp:txBody>
      <dsp:txXfrm>
        <a:off x="1704897" y="3373641"/>
        <a:ext cx="1213554" cy="753494"/>
      </dsp:txXfrm>
    </dsp:sp>
    <dsp:sp modelId="{0624F8B8-4422-457D-B0EE-689045194A16}">
      <dsp:nvSpPr>
        <dsp:cNvPr id="0" name=""/>
        <dsp:cNvSpPr/>
      </dsp:nvSpPr>
      <dsp:spPr>
        <a:xfrm>
          <a:off x="3081942" y="4384108"/>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0154A4-F36C-4931-829C-0E94E8F91A21}">
      <dsp:nvSpPr>
        <dsp:cNvPr id="0" name=""/>
        <dsp:cNvSpPr/>
      </dsp:nvSpPr>
      <dsp:spPr>
        <a:xfrm>
          <a:off x="3221991" y="4517155"/>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a:t>מחשבה לחוד</a:t>
          </a:r>
          <a:endParaRPr lang="en-US" sz="1600" kern="1200"/>
        </a:p>
      </dsp:txBody>
      <dsp:txXfrm>
        <a:off x="3245433" y="4540597"/>
        <a:ext cx="1213554" cy="753494"/>
      </dsp:txXfrm>
    </dsp:sp>
    <dsp:sp modelId="{338CE224-769E-42A6-82DB-7714499759BE}">
      <dsp:nvSpPr>
        <dsp:cNvPr id="0" name=""/>
        <dsp:cNvSpPr/>
      </dsp:nvSpPr>
      <dsp:spPr>
        <a:xfrm>
          <a:off x="1541406" y="4384108"/>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279B21-B70E-4373-8249-6541FCA8AB91}">
      <dsp:nvSpPr>
        <dsp:cNvPr id="0" name=""/>
        <dsp:cNvSpPr/>
      </dsp:nvSpPr>
      <dsp:spPr>
        <a:xfrm>
          <a:off x="1681455" y="4517155"/>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a:t>מחשבה שצריך מעשה לגמור</a:t>
          </a:r>
          <a:endParaRPr lang="en-US" sz="1600" kern="1200"/>
        </a:p>
      </dsp:txBody>
      <dsp:txXfrm>
        <a:off x="1704897" y="4540597"/>
        <a:ext cx="1213554" cy="753494"/>
      </dsp:txXfrm>
    </dsp:sp>
    <dsp:sp modelId="{40EBFF36-E643-442A-9DB3-7519CC350C6A}">
      <dsp:nvSpPr>
        <dsp:cNvPr id="0" name=""/>
        <dsp:cNvSpPr/>
      </dsp:nvSpPr>
      <dsp:spPr>
        <a:xfrm>
          <a:off x="870" y="4384108"/>
          <a:ext cx="1260438" cy="8003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20EBEB-4146-42B2-92C3-F566DED4C368}">
      <dsp:nvSpPr>
        <dsp:cNvPr id="0" name=""/>
        <dsp:cNvSpPr/>
      </dsp:nvSpPr>
      <dsp:spPr>
        <a:xfrm>
          <a:off x="140919" y="4517155"/>
          <a:ext cx="1260438" cy="800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מעשה איסור מדין מוסר</a:t>
          </a:r>
          <a:endParaRPr lang="en-US" sz="1600" kern="1200" dirty="0"/>
        </a:p>
      </dsp:txBody>
      <dsp:txXfrm>
        <a:off x="164361" y="4540597"/>
        <a:ext cx="1213554" cy="75349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55B5E-277C-4A8D-BD92-DA7D56FB08D0}">
      <dsp:nvSpPr>
        <dsp:cNvPr id="0" name=""/>
        <dsp:cNvSpPr/>
      </dsp:nvSpPr>
      <dsp:spPr>
        <a:xfrm>
          <a:off x="1323273" y="3469578"/>
          <a:ext cx="91440" cy="405606"/>
        </a:xfrm>
        <a:custGeom>
          <a:avLst/>
          <a:gdLst/>
          <a:ahLst/>
          <a:cxnLst/>
          <a:rect l="0" t="0" r="0" b="0"/>
          <a:pathLst>
            <a:path>
              <a:moveTo>
                <a:pt x="45720" y="0"/>
              </a:moveTo>
              <a:lnTo>
                <a:pt x="4572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5BFE4B-9988-428A-9A33-25E3DEECD475}">
      <dsp:nvSpPr>
        <dsp:cNvPr id="0" name=""/>
        <dsp:cNvSpPr/>
      </dsp:nvSpPr>
      <dsp:spPr>
        <a:xfrm>
          <a:off x="1368993" y="2178379"/>
          <a:ext cx="2130691" cy="405606"/>
        </a:xfrm>
        <a:custGeom>
          <a:avLst/>
          <a:gdLst/>
          <a:ahLst/>
          <a:cxnLst/>
          <a:rect l="0" t="0" r="0" b="0"/>
          <a:pathLst>
            <a:path>
              <a:moveTo>
                <a:pt x="2130691" y="0"/>
              </a:moveTo>
              <a:lnTo>
                <a:pt x="2130691" y="276408"/>
              </a:lnTo>
              <a:lnTo>
                <a:pt x="0" y="276408"/>
              </a:lnTo>
              <a:lnTo>
                <a:pt x="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1F9D0C-F2A4-4BC4-A693-34604345394D}">
      <dsp:nvSpPr>
        <dsp:cNvPr id="0" name=""/>
        <dsp:cNvSpPr/>
      </dsp:nvSpPr>
      <dsp:spPr>
        <a:xfrm>
          <a:off x="3027826" y="4760777"/>
          <a:ext cx="91440" cy="405606"/>
        </a:xfrm>
        <a:custGeom>
          <a:avLst/>
          <a:gdLst/>
          <a:ahLst/>
          <a:cxnLst/>
          <a:rect l="0" t="0" r="0" b="0"/>
          <a:pathLst>
            <a:path>
              <a:moveTo>
                <a:pt x="45720" y="0"/>
              </a:moveTo>
              <a:lnTo>
                <a:pt x="4572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A173C6-2263-47DF-946B-E72A1EE6C31A}">
      <dsp:nvSpPr>
        <dsp:cNvPr id="0" name=""/>
        <dsp:cNvSpPr/>
      </dsp:nvSpPr>
      <dsp:spPr>
        <a:xfrm>
          <a:off x="3027826" y="3469578"/>
          <a:ext cx="91440" cy="405606"/>
        </a:xfrm>
        <a:custGeom>
          <a:avLst/>
          <a:gdLst/>
          <a:ahLst/>
          <a:cxnLst/>
          <a:rect l="0" t="0" r="0" b="0"/>
          <a:pathLst>
            <a:path>
              <a:moveTo>
                <a:pt x="45720" y="0"/>
              </a:moveTo>
              <a:lnTo>
                <a:pt x="4572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6DA32A-46B3-4A88-8B83-F4082B6BF637}">
      <dsp:nvSpPr>
        <dsp:cNvPr id="0" name=""/>
        <dsp:cNvSpPr/>
      </dsp:nvSpPr>
      <dsp:spPr>
        <a:xfrm>
          <a:off x="3073546" y="2178379"/>
          <a:ext cx="426138" cy="405606"/>
        </a:xfrm>
        <a:custGeom>
          <a:avLst/>
          <a:gdLst/>
          <a:ahLst/>
          <a:cxnLst/>
          <a:rect l="0" t="0" r="0" b="0"/>
          <a:pathLst>
            <a:path>
              <a:moveTo>
                <a:pt x="426138" y="0"/>
              </a:moveTo>
              <a:lnTo>
                <a:pt x="426138" y="276408"/>
              </a:lnTo>
              <a:lnTo>
                <a:pt x="0" y="276408"/>
              </a:lnTo>
              <a:lnTo>
                <a:pt x="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94407F-5E7E-4A0A-BE11-57675A0160A0}">
      <dsp:nvSpPr>
        <dsp:cNvPr id="0" name=""/>
        <dsp:cNvSpPr/>
      </dsp:nvSpPr>
      <dsp:spPr>
        <a:xfrm>
          <a:off x="4778099" y="4760777"/>
          <a:ext cx="852276" cy="405606"/>
        </a:xfrm>
        <a:custGeom>
          <a:avLst/>
          <a:gdLst/>
          <a:ahLst/>
          <a:cxnLst/>
          <a:rect l="0" t="0" r="0" b="0"/>
          <a:pathLst>
            <a:path>
              <a:moveTo>
                <a:pt x="852276" y="0"/>
              </a:moveTo>
              <a:lnTo>
                <a:pt x="852276" y="276408"/>
              </a:lnTo>
              <a:lnTo>
                <a:pt x="0" y="276408"/>
              </a:lnTo>
              <a:lnTo>
                <a:pt x="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97BD57-4AF5-4662-A38F-F1E3351A59EB}">
      <dsp:nvSpPr>
        <dsp:cNvPr id="0" name=""/>
        <dsp:cNvSpPr/>
      </dsp:nvSpPr>
      <dsp:spPr>
        <a:xfrm>
          <a:off x="5630375" y="4760777"/>
          <a:ext cx="852276" cy="405606"/>
        </a:xfrm>
        <a:custGeom>
          <a:avLst/>
          <a:gdLst/>
          <a:ahLst/>
          <a:cxnLst/>
          <a:rect l="0" t="0" r="0" b="0"/>
          <a:pathLst>
            <a:path>
              <a:moveTo>
                <a:pt x="0" y="0"/>
              </a:moveTo>
              <a:lnTo>
                <a:pt x="0" y="276408"/>
              </a:lnTo>
              <a:lnTo>
                <a:pt x="852276" y="276408"/>
              </a:lnTo>
              <a:lnTo>
                <a:pt x="852276"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3ABA6E-28B0-4ECC-AC8C-056B070AD348}">
      <dsp:nvSpPr>
        <dsp:cNvPr id="0" name=""/>
        <dsp:cNvSpPr/>
      </dsp:nvSpPr>
      <dsp:spPr>
        <a:xfrm>
          <a:off x="5584655" y="3469578"/>
          <a:ext cx="91440" cy="405606"/>
        </a:xfrm>
        <a:custGeom>
          <a:avLst/>
          <a:gdLst/>
          <a:ahLst/>
          <a:cxnLst/>
          <a:rect l="0" t="0" r="0" b="0"/>
          <a:pathLst>
            <a:path>
              <a:moveTo>
                <a:pt x="45720" y="0"/>
              </a:moveTo>
              <a:lnTo>
                <a:pt x="4572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72D824-6FDF-4CFF-A3C3-67DC14A3D737}">
      <dsp:nvSpPr>
        <dsp:cNvPr id="0" name=""/>
        <dsp:cNvSpPr/>
      </dsp:nvSpPr>
      <dsp:spPr>
        <a:xfrm>
          <a:off x="3499684" y="2178379"/>
          <a:ext cx="2130691" cy="405606"/>
        </a:xfrm>
        <a:custGeom>
          <a:avLst/>
          <a:gdLst/>
          <a:ahLst/>
          <a:cxnLst/>
          <a:rect l="0" t="0" r="0" b="0"/>
          <a:pathLst>
            <a:path>
              <a:moveTo>
                <a:pt x="0" y="0"/>
              </a:moveTo>
              <a:lnTo>
                <a:pt x="0" y="276408"/>
              </a:lnTo>
              <a:lnTo>
                <a:pt x="2130691" y="276408"/>
              </a:lnTo>
              <a:lnTo>
                <a:pt x="2130691"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A0839A-A7A8-476C-8CD2-D8C735F514C2}">
      <dsp:nvSpPr>
        <dsp:cNvPr id="0" name=""/>
        <dsp:cNvSpPr/>
      </dsp:nvSpPr>
      <dsp:spPr>
        <a:xfrm>
          <a:off x="3499684" y="887180"/>
          <a:ext cx="2769898" cy="405606"/>
        </a:xfrm>
        <a:custGeom>
          <a:avLst/>
          <a:gdLst/>
          <a:ahLst/>
          <a:cxnLst/>
          <a:rect l="0" t="0" r="0" b="0"/>
          <a:pathLst>
            <a:path>
              <a:moveTo>
                <a:pt x="2769898" y="0"/>
              </a:moveTo>
              <a:lnTo>
                <a:pt x="2769898" y="276408"/>
              </a:lnTo>
              <a:lnTo>
                <a:pt x="0" y="276408"/>
              </a:lnTo>
              <a:lnTo>
                <a:pt x="0" y="405606"/>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9834B-AFD2-4840-BA90-8816768FF6A2}">
      <dsp:nvSpPr>
        <dsp:cNvPr id="0" name=""/>
        <dsp:cNvSpPr/>
      </dsp:nvSpPr>
      <dsp:spPr>
        <a:xfrm>
          <a:off x="8141485" y="4760777"/>
          <a:ext cx="91440" cy="405606"/>
        </a:xfrm>
        <a:custGeom>
          <a:avLst/>
          <a:gdLst/>
          <a:ahLst/>
          <a:cxnLst/>
          <a:rect l="0" t="0" r="0" b="0"/>
          <a:pathLst>
            <a:path>
              <a:moveTo>
                <a:pt x="45720" y="0"/>
              </a:moveTo>
              <a:lnTo>
                <a:pt x="4572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4C2B97-50E8-4102-8C76-607234B9038F}">
      <dsp:nvSpPr>
        <dsp:cNvPr id="0" name=""/>
        <dsp:cNvSpPr/>
      </dsp:nvSpPr>
      <dsp:spPr>
        <a:xfrm>
          <a:off x="8141485" y="3469578"/>
          <a:ext cx="91440" cy="405606"/>
        </a:xfrm>
        <a:custGeom>
          <a:avLst/>
          <a:gdLst/>
          <a:ahLst/>
          <a:cxnLst/>
          <a:rect l="0" t="0" r="0" b="0"/>
          <a:pathLst>
            <a:path>
              <a:moveTo>
                <a:pt x="45720" y="0"/>
              </a:moveTo>
              <a:lnTo>
                <a:pt x="4572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8FE69B-0A04-4DC9-949F-9AE18D1425A7}">
      <dsp:nvSpPr>
        <dsp:cNvPr id="0" name=""/>
        <dsp:cNvSpPr/>
      </dsp:nvSpPr>
      <dsp:spPr>
        <a:xfrm>
          <a:off x="8187205" y="2178379"/>
          <a:ext cx="852276" cy="405606"/>
        </a:xfrm>
        <a:custGeom>
          <a:avLst/>
          <a:gdLst/>
          <a:ahLst/>
          <a:cxnLst/>
          <a:rect l="0" t="0" r="0" b="0"/>
          <a:pathLst>
            <a:path>
              <a:moveTo>
                <a:pt x="852276" y="0"/>
              </a:moveTo>
              <a:lnTo>
                <a:pt x="852276" y="276408"/>
              </a:lnTo>
              <a:lnTo>
                <a:pt x="0" y="276408"/>
              </a:lnTo>
              <a:lnTo>
                <a:pt x="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8A55BA-5800-4E97-8087-8F6A36EE45B6}">
      <dsp:nvSpPr>
        <dsp:cNvPr id="0" name=""/>
        <dsp:cNvSpPr/>
      </dsp:nvSpPr>
      <dsp:spPr>
        <a:xfrm>
          <a:off x="9846038" y="3469578"/>
          <a:ext cx="91440" cy="405606"/>
        </a:xfrm>
        <a:custGeom>
          <a:avLst/>
          <a:gdLst/>
          <a:ahLst/>
          <a:cxnLst/>
          <a:rect l="0" t="0" r="0" b="0"/>
          <a:pathLst>
            <a:path>
              <a:moveTo>
                <a:pt x="45720" y="0"/>
              </a:moveTo>
              <a:lnTo>
                <a:pt x="45720"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5D44A1-2A4E-4464-84EE-4F574EF324A5}">
      <dsp:nvSpPr>
        <dsp:cNvPr id="0" name=""/>
        <dsp:cNvSpPr/>
      </dsp:nvSpPr>
      <dsp:spPr>
        <a:xfrm>
          <a:off x="9039481" y="2178379"/>
          <a:ext cx="852276" cy="405606"/>
        </a:xfrm>
        <a:custGeom>
          <a:avLst/>
          <a:gdLst/>
          <a:ahLst/>
          <a:cxnLst/>
          <a:rect l="0" t="0" r="0" b="0"/>
          <a:pathLst>
            <a:path>
              <a:moveTo>
                <a:pt x="0" y="0"/>
              </a:moveTo>
              <a:lnTo>
                <a:pt x="0" y="276408"/>
              </a:lnTo>
              <a:lnTo>
                <a:pt x="852276" y="276408"/>
              </a:lnTo>
              <a:lnTo>
                <a:pt x="852276" y="405606"/>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78E7C9-0E86-4606-8FA2-A06C54C31D7B}">
      <dsp:nvSpPr>
        <dsp:cNvPr id="0" name=""/>
        <dsp:cNvSpPr/>
      </dsp:nvSpPr>
      <dsp:spPr>
        <a:xfrm>
          <a:off x="6269583" y="887180"/>
          <a:ext cx="2769898" cy="405606"/>
        </a:xfrm>
        <a:custGeom>
          <a:avLst/>
          <a:gdLst/>
          <a:ahLst/>
          <a:cxnLst/>
          <a:rect l="0" t="0" r="0" b="0"/>
          <a:pathLst>
            <a:path>
              <a:moveTo>
                <a:pt x="0" y="0"/>
              </a:moveTo>
              <a:lnTo>
                <a:pt x="0" y="276408"/>
              </a:lnTo>
              <a:lnTo>
                <a:pt x="2769898" y="276408"/>
              </a:lnTo>
              <a:lnTo>
                <a:pt x="2769898" y="405606"/>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7EE416-382D-432D-9713-F8DFA81B17BB}">
      <dsp:nvSpPr>
        <dsp:cNvPr id="0" name=""/>
        <dsp:cNvSpPr/>
      </dsp:nvSpPr>
      <dsp:spPr>
        <a:xfrm>
          <a:off x="5572266" y="1587"/>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2E5110-A3D7-45B4-AD6E-C18F798451B6}">
      <dsp:nvSpPr>
        <dsp:cNvPr id="0" name=""/>
        <dsp:cNvSpPr/>
      </dsp:nvSpPr>
      <dsp:spPr>
        <a:xfrm>
          <a:off x="5727225" y="148799"/>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Tahoma" panose="020B0604030504040204" pitchFamily="34" charset="0"/>
            <a:buNone/>
          </a:pPr>
          <a:r>
            <a:rPr lang="he-IL" sz="1600" kern="1200" dirty="0"/>
            <a:t>סוג האיסור: </a:t>
          </a:r>
          <a:r>
            <a:rPr lang="he-IL" sz="1600" kern="1200" dirty="0" err="1"/>
            <a:t>חו"מ</a:t>
          </a:r>
          <a:r>
            <a:rPr lang="he-IL" sz="1600" kern="1200" dirty="0"/>
            <a:t>\ממון, או מוסר</a:t>
          </a:r>
          <a:endParaRPr lang="en-US" sz="1600" kern="1200" dirty="0"/>
        </a:p>
      </dsp:txBody>
      <dsp:txXfrm>
        <a:off x="5753163" y="174737"/>
        <a:ext cx="1342758" cy="833716"/>
      </dsp:txXfrm>
    </dsp:sp>
    <dsp:sp modelId="{EC58CDE7-7795-4BD3-8DFE-512B3DB29681}">
      <dsp:nvSpPr>
        <dsp:cNvPr id="0" name=""/>
        <dsp:cNvSpPr/>
      </dsp:nvSpPr>
      <dsp:spPr>
        <a:xfrm>
          <a:off x="8342164" y="1292786"/>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668370-C6FB-4EDF-A079-EC39F0E807EA}">
      <dsp:nvSpPr>
        <dsp:cNvPr id="0" name=""/>
        <dsp:cNvSpPr/>
      </dsp:nvSpPr>
      <dsp:spPr>
        <a:xfrm>
          <a:off x="8497123" y="1439997"/>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Courier New" panose="02070309020205020404" pitchFamily="49" charset="0"/>
            <a:buNone/>
          </a:pPr>
          <a:r>
            <a:rPr lang="he-IL" sz="1600" kern="1200" dirty="0"/>
            <a:t>איסור גזל\ לקיחת ממון שלא כדין</a:t>
          </a:r>
          <a:endParaRPr lang="en-US" sz="1600" kern="1200" dirty="0"/>
        </a:p>
      </dsp:txBody>
      <dsp:txXfrm>
        <a:off x="8523061" y="1465935"/>
        <a:ext cx="1342758" cy="833716"/>
      </dsp:txXfrm>
    </dsp:sp>
    <dsp:sp modelId="{C4299139-97D6-4F62-B702-82A58C8FD8E9}">
      <dsp:nvSpPr>
        <dsp:cNvPr id="0" name=""/>
        <dsp:cNvSpPr/>
      </dsp:nvSpPr>
      <dsp:spPr>
        <a:xfrm>
          <a:off x="9194441" y="2583985"/>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9BE81A-F3D6-465C-88C7-10180E605B7B}">
      <dsp:nvSpPr>
        <dsp:cNvPr id="0" name=""/>
        <dsp:cNvSpPr/>
      </dsp:nvSpPr>
      <dsp:spPr>
        <a:xfrm>
          <a:off x="9349400" y="2731196"/>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מעשה של גזל לקיחת ממון</a:t>
          </a:r>
          <a:endParaRPr lang="en-US" sz="1600" kern="1200" dirty="0"/>
        </a:p>
      </dsp:txBody>
      <dsp:txXfrm>
        <a:off x="9375338" y="2757134"/>
        <a:ext cx="1342758" cy="833716"/>
      </dsp:txXfrm>
    </dsp:sp>
    <dsp:sp modelId="{3D836938-BB6E-4C42-8DC8-8753CAD7347C}">
      <dsp:nvSpPr>
        <dsp:cNvPr id="0" name=""/>
        <dsp:cNvSpPr/>
      </dsp:nvSpPr>
      <dsp:spPr>
        <a:xfrm>
          <a:off x="9194441" y="3875184"/>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071F9D-3D64-4FF0-B2BE-6B6ADBEAA9FC}">
      <dsp:nvSpPr>
        <dsp:cNvPr id="0" name=""/>
        <dsp:cNvSpPr/>
      </dsp:nvSpPr>
      <dsp:spPr>
        <a:xfrm>
          <a:off x="9349400" y="4022395"/>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תוס, יראים,</a:t>
          </a:r>
          <a:endParaRPr lang="en-US" sz="1600" kern="1200" dirty="0"/>
        </a:p>
      </dsp:txBody>
      <dsp:txXfrm>
        <a:off x="9375338" y="4048333"/>
        <a:ext cx="1342758" cy="833716"/>
      </dsp:txXfrm>
    </dsp:sp>
    <dsp:sp modelId="{24455DF5-4282-4058-9F89-8EFFFD936811}">
      <dsp:nvSpPr>
        <dsp:cNvPr id="0" name=""/>
        <dsp:cNvSpPr/>
      </dsp:nvSpPr>
      <dsp:spPr>
        <a:xfrm>
          <a:off x="7489888" y="2583985"/>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CAC71-FAB9-4391-BF93-6AD95821D953}">
      <dsp:nvSpPr>
        <dsp:cNvPr id="0" name=""/>
        <dsp:cNvSpPr/>
      </dsp:nvSpPr>
      <dsp:spPr>
        <a:xfrm>
          <a:off x="7644847" y="2731196"/>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מחשבת גזל (או גורם לגזל)</a:t>
          </a:r>
          <a:endParaRPr lang="en-US" sz="1600" kern="1200" dirty="0"/>
        </a:p>
      </dsp:txBody>
      <dsp:txXfrm>
        <a:off x="7670785" y="2757134"/>
        <a:ext cx="1342758" cy="833716"/>
      </dsp:txXfrm>
    </dsp:sp>
    <dsp:sp modelId="{664A52EB-0371-4A56-A557-8C249AD97434}">
      <dsp:nvSpPr>
        <dsp:cNvPr id="0" name=""/>
        <dsp:cNvSpPr/>
      </dsp:nvSpPr>
      <dsp:spPr>
        <a:xfrm>
          <a:off x="7489888" y="3875184"/>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46E02E-39E9-4265-A652-42A516594132}">
      <dsp:nvSpPr>
        <dsp:cNvPr id="0" name=""/>
        <dsp:cNvSpPr/>
      </dsp:nvSpPr>
      <dsp:spPr>
        <a:xfrm>
          <a:off x="7644847" y="4022395"/>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רבינו בחיי</a:t>
          </a:r>
          <a:endParaRPr lang="en-US" sz="1600" kern="1200" dirty="0"/>
        </a:p>
      </dsp:txBody>
      <dsp:txXfrm>
        <a:off x="7670785" y="4048333"/>
        <a:ext cx="1342758" cy="833716"/>
      </dsp:txXfrm>
    </dsp:sp>
    <dsp:sp modelId="{73112627-D058-4C46-ADD2-9CE872013027}">
      <dsp:nvSpPr>
        <dsp:cNvPr id="0" name=""/>
        <dsp:cNvSpPr/>
      </dsp:nvSpPr>
      <dsp:spPr>
        <a:xfrm>
          <a:off x="7489888" y="5166383"/>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53C333-B735-45A7-8355-5A8F243A4B90}">
      <dsp:nvSpPr>
        <dsp:cNvPr id="0" name=""/>
        <dsp:cNvSpPr/>
      </dsp:nvSpPr>
      <dsp:spPr>
        <a:xfrm>
          <a:off x="7644847" y="5313594"/>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ומביא לידי גזל ורציחה</a:t>
          </a:r>
          <a:endParaRPr lang="en-US" sz="1600" kern="1200" dirty="0"/>
        </a:p>
      </dsp:txBody>
      <dsp:txXfrm>
        <a:off x="7670785" y="5339532"/>
        <a:ext cx="1342758" cy="833716"/>
      </dsp:txXfrm>
    </dsp:sp>
    <dsp:sp modelId="{FDFAA2F2-080C-4CAD-8166-6F3F2035995C}">
      <dsp:nvSpPr>
        <dsp:cNvPr id="0" name=""/>
        <dsp:cNvSpPr/>
      </dsp:nvSpPr>
      <dsp:spPr>
        <a:xfrm>
          <a:off x="2802367" y="1292786"/>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30F37F-E32F-437E-937F-E7FBB157081F}">
      <dsp:nvSpPr>
        <dsp:cNvPr id="0" name=""/>
        <dsp:cNvSpPr/>
      </dsp:nvSpPr>
      <dsp:spPr>
        <a:xfrm>
          <a:off x="2957326" y="1439997"/>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Courier New" panose="02070309020205020404" pitchFamily="49" charset="0"/>
            <a:buNone/>
          </a:pPr>
          <a:r>
            <a:rPr lang="he-IL" sz="1600" kern="1200" dirty="0"/>
            <a:t>דין מוסרי במחשבה</a:t>
          </a:r>
          <a:endParaRPr lang="en-US" sz="1600" kern="1200" dirty="0"/>
        </a:p>
      </dsp:txBody>
      <dsp:txXfrm>
        <a:off x="2983264" y="1465935"/>
        <a:ext cx="1342758" cy="833716"/>
      </dsp:txXfrm>
    </dsp:sp>
    <dsp:sp modelId="{43F642C7-95A7-4FFB-B60C-1D9BA11CEB55}">
      <dsp:nvSpPr>
        <dsp:cNvPr id="0" name=""/>
        <dsp:cNvSpPr/>
      </dsp:nvSpPr>
      <dsp:spPr>
        <a:xfrm>
          <a:off x="4933058" y="2583985"/>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A3B9F-D0C6-4D62-8E9A-DBAF90A91B60}">
      <dsp:nvSpPr>
        <dsp:cNvPr id="0" name=""/>
        <dsp:cNvSpPr/>
      </dsp:nvSpPr>
      <dsp:spPr>
        <a:xfrm>
          <a:off x="5088018" y="2731196"/>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מחשבה לחוד</a:t>
          </a:r>
          <a:endParaRPr lang="en-US" sz="1600" kern="1200" dirty="0"/>
        </a:p>
      </dsp:txBody>
      <dsp:txXfrm>
        <a:off x="5113956" y="2757134"/>
        <a:ext cx="1342758" cy="833716"/>
      </dsp:txXfrm>
    </dsp:sp>
    <dsp:sp modelId="{F0D54250-7094-414A-A9C3-2E1576BAC8AB}">
      <dsp:nvSpPr>
        <dsp:cNvPr id="0" name=""/>
        <dsp:cNvSpPr/>
      </dsp:nvSpPr>
      <dsp:spPr>
        <a:xfrm>
          <a:off x="4933058" y="3875184"/>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7560C7-A5F6-4390-8AA4-E5D3818DBFBD}">
      <dsp:nvSpPr>
        <dsp:cNvPr id="0" name=""/>
        <dsp:cNvSpPr/>
      </dsp:nvSpPr>
      <dsp:spPr>
        <a:xfrm>
          <a:off x="5088018" y="4022395"/>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לא תתאווה- חינוך</a:t>
          </a:r>
          <a:br>
            <a:rPr lang="en-US" sz="1600" kern="1200" dirty="0"/>
          </a:br>
          <a:r>
            <a:rPr lang="he-IL" sz="1600" kern="1200" dirty="0" err="1"/>
            <a:t>ואבהת</a:t>
          </a:r>
          <a:r>
            <a:rPr lang="he-IL" sz="1600" kern="1200" dirty="0"/>
            <a:t> לרעך- רבינו יונה</a:t>
          </a:r>
          <a:endParaRPr lang="en-US" sz="1600" kern="1200" dirty="0"/>
        </a:p>
      </dsp:txBody>
      <dsp:txXfrm>
        <a:off x="5113956" y="4048333"/>
        <a:ext cx="1342758" cy="833716"/>
      </dsp:txXfrm>
    </dsp:sp>
    <dsp:sp modelId="{0A553750-B7A7-4D6B-9889-2D2216850C4F}">
      <dsp:nvSpPr>
        <dsp:cNvPr id="0" name=""/>
        <dsp:cNvSpPr/>
      </dsp:nvSpPr>
      <dsp:spPr>
        <a:xfrm>
          <a:off x="5785335" y="5166383"/>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A40290-568E-4537-AF59-B0487967F717}">
      <dsp:nvSpPr>
        <dsp:cNvPr id="0" name=""/>
        <dsp:cNvSpPr/>
      </dsp:nvSpPr>
      <dsp:spPr>
        <a:xfrm>
          <a:off x="5940294" y="5313594"/>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חסרון אמונה בה' והשגחתו</a:t>
          </a:r>
          <a:endParaRPr lang="en-US" sz="1600" kern="1200" dirty="0"/>
        </a:p>
      </dsp:txBody>
      <dsp:txXfrm>
        <a:off x="5966232" y="5339532"/>
        <a:ext cx="1342758" cy="833716"/>
      </dsp:txXfrm>
    </dsp:sp>
    <dsp:sp modelId="{EAB4D5D0-92C4-46C3-8B09-67F1D48520E6}">
      <dsp:nvSpPr>
        <dsp:cNvPr id="0" name=""/>
        <dsp:cNvSpPr/>
      </dsp:nvSpPr>
      <dsp:spPr>
        <a:xfrm>
          <a:off x="4080782" y="5166383"/>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D080AB-A9AD-4DD7-A5AA-06DF73D689E2}">
      <dsp:nvSpPr>
        <dsp:cNvPr id="0" name=""/>
        <dsp:cNvSpPr/>
      </dsp:nvSpPr>
      <dsp:spPr>
        <a:xfrm>
          <a:off x="4235741" y="5313594"/>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חסרון ביראת השם</a:t>
          </a:r>
          <a:endParaRPr lang="en-US" sz="1600" kern="1200" dirty="0"/>
        </a:p>
      </dsp:txBody>
      <dsp:txXfrm>
        <a:off x="4261679" y="5339532"/>
        <a:ext cx="1342758" cy="833716"/>
      </dsp:txXfrm>
    </dsp:sp>
    <dsp:sp modelId="{56B84AF0-E526-4548-AAC8-DAC37EE52DBF}">
      <dsp:nvSpPr>
        <dsp:cNvPr id="0" name=""/>
        <dsp:cNvSpPr/>
      </dsp:nvSpPr>
      <dsp:spPr>
        <a:xfrm>
          <a:off x="2376229" y="2583985"/>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9DD6CA-B7A4-4793-A6B5-AE2EDB9297C0}">
      <dsp:nvSpPr>
        <dsp:cNvPr id="0" name=""/>
        <dsp:cNvSpPr/>
      </dsp:nvSpPr>
      <dsp:spPr>
        <a:xfrm>
          <a:off x="2531188" y="2731196"/>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מחשבה שצריך מעשה לגמור</a:t>
          </a:r>
          <a:endParaRPr lang="en-US" sz="1600" kern="1200" dirty="0"/>
        </a:p>
      </dsp:txBody>
      <dsp:txXfrm>
        <a:off x="2557126" y="2757134"/>
        <a:ext cx="1342758" cy="833716"/>
      </dsp:txXfrm>
    </dsp:sp>
    <dsp:sp modelId="{C8EFC0E3-7D73-4BF2-84AF-8A3A61117DBC}">
      <dsp:nvSpPr>
        <dsp:cNvPr id="0" name=""/>
        <dsp:cNvSpPr/>
      </dsp:nvSpPr>
      <dsp:spPr>
        <a:xfrm>
          <a:off x="2376229" y="3875184"/>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03690-87A9-40AF-9FC8-122C86EFE952}">
      <dsp:nvSpPr>
        <dsp:cNvPr id="0" name=""/>
        <dsp:cNvSpPr/>
      </dsp:nvSpPr>
      <dsp:spPr>
        <a:xfrm>
          <a:off x="2531188" y="4022395"/>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חינוך, סמ"ק</a:t>
          </a:r>
          <a:endParaRPr lang="en-US" sz="1600" kern="1200" dirty="0"/>
        </a:p>
      </dsp:txBody>
      <dsp:txXfrm>
        <a:off x="2557126" y="4048333"/>
        <a:ext cx="1342758" cy="833716"/>
      </dsp:txXfrm>
    </dsp:sp>
    <dsp:sp modelId="{0368E38C-F6F7-4E2D-96F3-79CF0288C8F3}">
      <dsp:nvSpPr>
        <dsp:cNvPr id="0" name=""/>
        <dsp:cNvSpPr/>
      </dsp:nvSpPr>
      <dsp:spPr>
        <a:xfrm>
          <a:off x="2376229" y="5166383"/>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C1C7BC-5B38-43BA-9E25-DE0F9596CD4D}">
      <dsp:nvSpPr>
        <dsp:cNvPr id="0" name=""/>
        <dsp:cNvSpPr/>
      </dsp:nvSpPr>
      <dsp:spPr>
        <a:xfrm>
          <a:off x="2531188" y="5313594"/>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פוגע בעצמו, שעושה עצמו אדם רע</a:t>
          </a:r>
          <a:endParaRPr lang="en-US" sz="1600" kern="1200" dirty="0"/>
        </a:p>
      </dsp:txBody>
      <dsp:txXfrm>
        <a:off x="2557126" y="5339532"/>
        <a:ext cx="1342758" cy="833716"/>
      </dsp:txXfrm>
    </dsp:sp>
    <dsp:sp modelId="{C21EC0A1-D2EB-4BAC-9583-6C0D89A925BF}">
      <dsp:nvSpPr>
        <dsp:cNvPr id="0" name=""/>
        <dsp:cNvSpPr/>
      </dsp:nvSpPr>
      <dsp:spPr>
        <a:xfrm>
          <a:off x="671676" y="2583985"/>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06AED1-94BE-4C79-8D25-5A168B8E5255}">
      <dsp:nvSpPr>
        <dsp:cNvPr id="0" name=""/>
        <dsp:cNvSpPr/>
      </dsp:nvSpPr>
      <dsp:spPr>
        <a:xfrm>
          <a:off x="826635" y="2731196"/>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מעשה איסור מדין מוסר</a:t>
          </a:r>
          <a:endParaRPr lang="en-US" sz="1600" kern="1200" dirty="0"/>
        </a:p>
      </dsp:txBody>
      <dsp:txXfrm>
        <a:off x="852573" y="2757134"/>
        <a:ext cx="1342758" cy="833716"/>
      </dsp:txXfrm>
    </dsp:sp>
    <dsp:sp modelId="{E11E343D-98B6-4EB8-8F77-190B00520DFC}">
      <dsp:nvSpPr>
        <dsp:cNvPr id="0" name=""/>
        <dsp:cNvSpPr/>
      </dsp:nvSpPr>
      <dsp:spPr>
        <a:xfrm>
          <a:off x="671676" y="3875184"/>
          <a:ext cx="1394634" cy="8855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772A62-9258-4C4C-813B-40BA85301BE3}">
      <dsp:nvSpPr>
        <dsp:cNvPr id="0" name=""/>
        <dsp:cNvSpPr/>
      </dsp:nvSpPr>
      <dsp:spPr>
        <a:xfrm>
          <a:off x="826635" y="4022395"/>
          <a:ext cx="1394634" cy="8855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Font typeface="Wingdings" panose="05000000000000000000" pitchFamily="2" charset="2"/>
            <a:buNone/>
          </a:pPr>
          <a:r>
            <a:rPr lang="he-IL" sz="1600" kern="1200" dirty="0"/>
            <a:t>שפוגע </a:t>
          </a:r>
          <a:r>
            <a:rPr lang="he-IL" sz="1600" kern="1200" dirty="0" err="1"/>
            <a:t>בחבירו</a:t>
          </a:r>
          <a:r>
            <a:rPr lang="he-IL" sz="1600" kern="1200" dirty="0"/>
            <a:t> (אולי </a:t>
          </a:r>
          <a:r>
            <a:rPr lang="he-IL" sz="1600" kern="1200" dirty="0" err="1"/>
            <a:t>השערי</a:t>
          </a:r>
          <a:r>
            <a:rPr lang="he-IL" sz="1600" kern="1200" dirty="0"/>
            <a:t> תשובה)</a:t>
          </a:r>
          <a:endParaRPr lang="en-US" sz="1600" kern="1200" dirty="0"/>
        </a:p>
      </dsp:txBody>
      <dsp:txXfrm>
        <a:off x="852573" y="4048333"/>
        <a:ext cx="1342758" cy="83371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2422082" y="3409321"/>
          <a:ext cx="91440" cy="635027"/>
        </a:xfrm>
        <a:custGeom>
          <a:avLst/>
          <a:gdLst/>
          <a:ahLst/>
          <a:cxnLst/>
          <a:rect l="0" t="0" r="0" b="0"/>
          <a:pathLst>
            <a:path>
              <a:moveTo>
                <a:pt x="45720" y="0"/>
              </a:moveTo>
              <a:lnTo>
                <a:pt x="45720" y="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2467802" y="1387786"/>
          <a:ext cx="2668692" cy="635027"/>
        </a:xfrm>
        <a:custGeom>
          <a:avLst/>
          <a:gdLst/>
          <a:ahLst/>
          <a:cxnLst/>
          <a:rect l="0" t="0" r="0" b="0"/>
          <a:pathLst>
            <a:path>
              <a:moveTo>
                <a:pt x="2668692" y="0"/>
              </a:moveTo>
              <a:lnTo>
                <a:pt x="2668692" y="432752"/>
              </a:lnTo>
              <a:lnTo>
                <a:pt x="0" y="432752"/>
              </a:lnTo>
              <a:lnTo>
                <a:pt x="0" y="6350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B5ED93-E09B-44DD-B493-CCE3823ABAAB}">
      <dsp:nvSpPr>
        <dsp:cNvPr id="0" name=""/>
        <dsp:cNvSpPr/>
      </dsp:nvSpPr>
      <dsp:spPr>
        <a:xfrm>
          <a:off x="5090775" y="3409321"/>
          <a:ext cx="91440" cy="635027"/>
        </a:xfrm>
        <a:custGeom>
          <a:avLst/>
          <a:gdLst/>
          <a:ahLst/>
          <a:cxnLst/>
          <a:rect l="0" t="0" r="0" b="0"/>
          <a:pathLst>
            <a:path>
              <a:moveTo>
                <a:pt x="45720" y="0"/>
              </a:moveTo>
              <a:lnTo>
                <a:pt x="45720" y="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A3A46E-C178-47FE-AF91-C87B465BCD44}">
      <dsp:nvSpPr>
        <dsp:cNvPr id="0" name=""/>
        <dsp:cNvSpPr/>
      </dsp:nvSpPr>
      <dsp:spPr>
        <a:xfrm>
          <a:off x="5090775" y="1387786"/>
          <a:ext cx="91440" cy="635027"/>
        </a:xfrm>
        <a:custGeom>
          <a:avLst/>
          <a:gdLst/>
          <a:ahLst/>
          <a:cxnLst/>
          <a:rect l="0" t="0" r="0" b="0"/>
          <a:pathLst>
            <a:path>
              <a:moveTo>
                <a:pt x="45720" y="0"/>
              </a:moveTo>
              <a:lnTo>
                <a:pt x="45720" y="6350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7759468" y="3409321"/>
          <a:ext cx="91440" cy="635027"/>
        </a:xfrm>
        <a:custGeom>
          <a:avLst/>
          <a:gdLst/>
          <a:ahLst/>
          <a:cxnLst/>
          <a:rect l="0" t="0" r="0" b="0"/>
          <a:pathLst>
            <a:path>
              <a:moveTo>
                <a:pt x="45720" y="0"/>
              </a:moveTo>
              <a:lnTo>
                <a:pt x="45720" y="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136495" y="1387786"/>
          <a:ext cx="2668692" cy="635027"/>
        </a:xfrm>
        <a:custGeom>
          <a:avLst/>
          <a:gdLst/>
          <a:ahLst/>
          <a:cxnLst/>
          <a:rect l="0" t="0" r="0" b="0"/>
          <a:pathLst>
            <a:path>
              <a:moveTo>
                <a:pt x="0" y="0"/>
              </a:moveTo>
              <a:lnTo>
                <a:pt x="0" y="432752"/>
              </a:lnTo>
              <a:lnTo>
                <a:pt x="2668692" y="432752"/>
              </a:lnTo>
              <a:lnTo>
                <a:pt x="2668692" y="6350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4044757" y="127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287366" y="23175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err="1"/>
            <a:t>רבית</a:t>
          </a:r>
          <a:endParaRPr lang="he-IL" sz="2600" kern="1200" dirty="0"/>
        </a:p>
      </dsp:txBody>
      <dsp:txXfrm>
        <a:off x="4327975" y="272365"/>
        <a:ext cx="2102258" cy="1305289"/>
      </dsp:txXfrm>
    </dsp:sp>
    <dsp:sp modelId="{21A32BCC-F707-4227-84C3-28601D30B746}">
      <dsp:nvSpPr>
        <dsp:cNvPr id="0" name=""/>
        <dsp:cNvSpPr/>
      </dsp:nvSpPr>
      <dsp:spPr>
        <a:xfrm>
          <a:off x="6713450" y="2022813"/>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6956059" y="2253291"/>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איסור גזל</a:t>
          </a:r>
        </a:p>
      </dsp:txBody>
      <dsp:txXfrm>
        <a:off x="6996668" y="2293900"/>
        <a:ext cx="2102258" cy="1305289"/>
      </dsp:txXfrm>
    </dsp:sp>
    <dsp:sp modelId="{59A54813-BAC4-4CA8-BD14-47DD8065BC4D}">
      <dsp:nvSpPr>
        <dsp:cNvPr id="0" name=""/>
        <dsp:cNvSpPr/>
      </dsp:nvSpPr>
      <dsp:spPr>
        <a:xfrm>
          <a:off x="6713450" y="404434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6956059" y="427482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err="1"/>
            <a:t>גמ</a:t>
          </a:r>
          <a:r>
            <a:rPr lang="he-IL" sz="2600" kern="1200" dirty="0"/>
            <a:t> </a:t>
          </a:r>
          <a:r>
            <a:rPr lang="he-IL" sz="2600" kern="1200" dirty="0" err="1"/>
            <a:t>ב"מ</a:t>
          </a:r>
          <a:r>
            <a:rPr lang="he-IL" sz="2600" kern="1200" dirty="0"/>
            <a:t> </a:t>
          </a:r>
          <a:r>
            <a:rPr lang="he-IL" sz="2600" kern="1200" dirty="0" err="1"/>
            <a:t>סא</a:t>
          </a:r>
          <a:r>
            <a:rPr lang="he-IL" sz="2600" kern="1200" dirty="0"/>
            <a:t>. </a:t>
          </a:r>
        </a:p>
      </dsp:txBody>
      <dsp:txXfrm>
        <a:off x="6996668" y="4315435"/>
        <a:ext cx="2102258" cy="1305289"/>
      </dsp:txXfrm>
    </dsp:sp>
    <dsp:sp modelId="{DF16926E-3533-44A1-9D6C-4D22FD50D1DA}">
      <dsp:nvSpPr>
        <dsp:cNvPr id="0" name=""/>
        <dsp:cNvSpPr/>
      </dsp:nvSpPr>
      <dsp:spPr>
        <a:xfrm>
          <a:off x="4044757" y="2022813"/>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4BDDA8-BB2E-4DF9-BF5A-3AADD05EF570}">
      <dsp:nvSpPr>
        <dsp:cNvPr id="0" name=""/>
        <dsp:cNvSpPr/>
      </dsp:nvSpPr>
      <dsp:spPr>
        <a:xfrm>
          <a:off x="4287366" y="2253291"/>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אמונה בהשגחת ה'</a:t>
          </a:r>
        </a:p>
      </dsp:txBody>
      <dsp:txXfrm>
        <a:off x="4327975" y="2293900"/>
        <a:ext cx="2102258" cy="1305289"/>
      </dsp:txXfrm>
    </dsp:sp>
    <dsp:sp modelId="{D9776433-B620-4DAC-91F9-B7293DA28BE1}">
      <dsp:nvSpPr>
        <dsp:cNvPr id="0" name=""/>
        <dsp:cNvSpPr/>
      </dsp:nvSpPr>
      <dsp:spPr>
        <a:xfrm>
          <a:off x="4044757" y="404434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C39516-F70B-4978-BF1A-DAAFD0584558}">
      <dsp:nvSpPr>
        <dsp:cNvPr id="0" name=""/>
        <dsp:cNvSpPr/>
      </dsp:nvSpPr>
      <dsp:spPr>
        <a:xfrm>
          <a:off x="4287366" y="427482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err="1"/>
            <a:t>גמ</a:t>
          </a:r>
          <a:r>
            <a:rPr lang="he-IL" sz="2600" kern="1200" dirty="0"/>
            <a:t> </a:t>
          </a:r>
          <a:r>
            <a:rPr lang="he-IL" sz="2600" kern="1200" dirty="0" err="1"/>
            <a:t>ב"מ</a:t>
          </a:r>
          <a:r>
            <a:rPr lang="he-IL" sz="2600" kern="1200" dirty="0"/>
            <a:t> </a:t>
          </a:r>
          <a:r>
            <a:rPr lang="he-IL" sz="2600" kern="1200" dirty="0" err="1"/>
            <a:t>עא</a:t>
          </a:r>
          <a:br>
            <a:rPr lang="en-US" sz="2600" kern="1200" dirty="0"/>
          </a:br>
          <a:r>
            <a:rPr lang="he-IL" sz="2600" kern="1200" dirty="0"/>
            <a:t>וכלי יקר</a:t>
          </a:r>
          <a:br>
            <a:rPr lang="en-US" sz="2600" kern="1200" dirty="0"/>
          </a:br>
          <a:r>
            <a:rPr lang="he-IL" sz="2600" kern="1200" dirty="0"/>
            <a:t>אולי הריטב"א</a:t>
          </a:r>
        </a:p>
      </dsp:txBody>
      <dsp:txXfrm>
        <a:off x="4327975" y="4315435"/>
        <a:ext cx="2102258" cy="1305289"/>
      </dsp:txXfrm>
    </dsp:sp>
    <dsp:sp modelId="{18487800-1539-4DC1-9E43-94FE4E4DC354}">
      <dsp:nvSpPr>
        <dsp:cNvPr id="0" name=""/>
        <dsp:cNvSpPr/>
      </dsp:nvSpPr>
      <dsp:spPr>
        <a:xfrm>
          <a:off x="1376064" y="2022813"/>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1618673" y="2253291"/>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חיוב צדקה</a:t>
          </a:r>
        </a:p>
      </dsp:txBody>
      <dsp:txXfrm>
        <a:off x="1659282" y="2293900"/>
        <a:ext cx="2102258" cy="1305289"/>
      </dsp:txXfrm>
    </dsp:sp>
    <dsp:sp modelId="{403EFEAD-A53B-43A3-AC02-42592B873627}">
      <dsp:nvSpPr>
        <dsp:cNvPr id="0" name=""/>
        <dsp:cNvSpPr/>
      </dsp:nvSpPr>
      <dsp:spPr>
        <a:xfrm>
          <a:off x="1376064" y="404434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1618673" y="427482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משמעות הפסוקים</a:t>
          </a:r>
        </a:p>
      </dsp:txBody>
      <dsp:txXfrm>
        <a:off x="1659282" y="4315435"/>
        <a:ext cx="2102258" cy="130528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E6DE9-60AD-4BD5-BDFF-6ED801487F7B}">
      <dsp:nvSpPr>
        <dsp:cNvPr id="0" name=""/>
        <dsp:cNvSpPr/>
      </dsp:nvSpPr>
      <dsp:spPr>
        <a:xfrm>
          <a:off x="729108" y="2596253"/>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36C05F-CE0A-46CC-B155-38D8B25009C9}">
      <dsp:nvSpPr>
        <dsp:cNvPr id="0" name=""/>
        <dsp:cNvSpPr/>
      </dsp:nvSpPr>
      <dsp:spPr>
        <a:xfrm>
          <a:off x="1618673" y="2596253"/>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DF345-F91E-4E88-B947-B9B27FE930EA}">
      <dsp:nvSpPr>
        <dsp:cNvPr id="0" name=""/>
        <dsp:cNvSpPr/>
      </dsp:nvSpPr>
      <dsp:spPr>
        <a:xfrm>
          <a:off x="1618673" y="1248563"/>
          <a:ext cx="3558257" cy="423351"/>
        </a:xfrm>
        <a:custGeom>
          <a:avLst/>
          <a:gdLst/>
          <a:ahLst/>
          <a:cxnLst/>
          <a:rect l="0" t="0" r="0" b="0"/>
          <a:pathLst>
            <a:path>
              <a:moveTo>
                <a:pt x="3558257" y="0"/>
              </a:moveTo>
              <a:lnTo>
                <a:pt x="3558257" y="288501"/>
              </a:lnTo>
              <a:lnTo>
                <a:pt x="0" y="288501"/>
              </a:lnTo>
              <a:lnTo>
                <a:pt x="0"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21063C-B261-494E-A942-32D804A8BB89}">
      <dsp:nvSpPr>
        <dsp:cNvPr id="0" name=""/>
        <dsp:cNvSpPr/>
      </dsp:nvSpPr>
      <dsp:spPr>
        <a:xfrm>
          <a:off x="4241646" y="2596253"/>
          <a:ext cx="91440" cy="423351"/>
        </a:xfrm>
        <a:custGeom>
          <a:avLst/>
          <a:gdLst/>
          <a:ahLst/>
          <a:cxnLst/>
          <a:rect l="0" t="0" r="0" b="0"/>
          <a:pathLst>
            <a:path>
              <a:moveTo>
                <a:pt x="45720" y="0"/>
              </a:moveTo>
              <a:lnTo>
                <a:pt x="4572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AE9DC-6E6E-4735-86A7-E787FFC56426}">
      <dsp:nvSpPr>
        <dsp:cNvPr id="0" name=""/>
        <dsp:cNvSpPr/>
      </dsp:nvSpPr>
      <dsp:spPr>
        <a:xfrm>
          <a:off x="4287366" y="1248563"/>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B8D152-99D7-4841-B2E2-08EC3E03BFE9}">
      <dsp:nvSpPr>
        <dsp:cNvPr id="0" name=""/>
        <dsp:cNvSpPr/>
      </dsp:nvSpPr>
      <dsp:spPr>
        <a:xfrm>
          <a:off x="6020774" y="2596253"/>
          <a:ext cx="91440" cy="423351"/>
        </a:xfrm>
        <a:custGeom>
          <a:avLst/>
          <a:gdLst/>
          <a:ahLst/>
          <a:cxnLst/>
          <a:rect l="0" t="0" r="0" b="0"/>
          <a:pathLst>
            <a:path>
              <a:moveTo>
                <a:pt x="45720" y="0"/>
              </a:moveTo>
              <a:lnTo>
                <a:pt x="4572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29E6F0-FC96-4352-ADCB-13ECAABE124A}">
      <dsp:nvSpPr>
        <dsp:cNvPr id="0" name=""/>
        <dsp:cNvSpPr/>
      </dsp:nvSpPr>
      <dsp:spPr>
        <a:xfrm>
          <a:off x="5176930" y="1248563"/>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0329C5-71EA-4112-BCE8-1D663ADA0BC6}">
      <dsp:nvSpPr>
        <dsp:cNvPr id="0" name=""/>
        <dsp:cNvSpPr/>
      </dsp:nvSpPr>
      <dsp:spPr>
        <a:xfrm>
          <a:off x="7799903" y="3943943"/>
          <a:ext cx="91440" cy="423351"/>
        </a:xfrm>
        <a:custGeom>
          <a:avLst/>
          <a:gdLst/>
          <a:ahLst/>
          <a:cxnLst/>
          <a:rect l="0" t="0" r="0" b="0"/>
          <a:pathLst>
            <a:path>
              <a:moveTo>
                <a:pt x="45720" y="0"/>
              </a:moveTo>
              <a:lnTo>
                <a:pt x="45720" y="4233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BA3D1-CECA-425D-BF0C-2C841542CBA7}">
      <dsp:nvSpPr>
        <dsp:cNvPr id="0" name=""/>
        <dsp:cNvSpPr/>
      </dsp:nvSpPr>
      <dsp:spPr>
        <a:xfrm>
          <a:off x="7845623" y="2596253"/>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0B5BF4-04F8-406E-9B54-4E8AE63985E3}">
      <dsp:nvSpPr>
        <dsp:cNvPr id="0" name=""/>
        <dsp:cNvSpPr/>
      </dsp:nvSpPr>
      <dsp:spPr>
        <a:xfrm>
          <a:off x="9579032" y="3943943"/>
          <a:ext cx="91440" cy="423351"/>
        </a:xfrm>
        <a:custGeom>
          <a:avLst/>
          <a:gdLst/>
          <a:ahLst/>
          <a:cxnLst/>
          <a:rect l="0" t="0" r="0" b="0"/>
          <a:pathLst>
            <a:path>
              <a:moveTo>
                <a:pt x="45720" y="0"/>
              </a:moveTo>
              <a:lnTo>
                <a:pt x="45720" y="4233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A41D8-987B-4DED-B54D-840DCEBB8E19}">
      <dsp:nvSpPr>
        <dsp:cNvPr id="0" name=""/>
        <dsp:cNvSpPr/>
      </dsp:nvSpPr>
      <dsp:spPr>
        <a:xfrm>
          <a:off x="8735187" y="2596253"/>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FFC76-DB69-4E7E-BC1A-3E7B27CCFA48}">
      <dsp:nvSpPr>
        <dsp:cNvPr id="0" name=""/>
        <dsp:cNvSpPr/>
      </dsp:nvSpPr>
      <dsp:spPr>
        <a:xfrm>
          <a:off x="5176930" y="1248563"/>
          <a:ext cx="3558257" cy="423351"/>
        </a:xfrm>
        <a:custGeom>
          <a:avLst/>
          <a:gdLst/>
          <a:ahLst/>
          <a:cxnLst/>
          <a:rect l="0" t="0" r="0" b="0"/>
          <a:pathLst>
            <a:path>
              <a:moveTo>
                <a:pt x="0" y="0"/>
              </a:moveTo>
              <a:lnTo>
                <a:pt x="0" y="288501"/>
              </a:lnTo>
              <a:lnTo>
                <a:pt x="3558257" y="288501"/>
              </a:lnTo>
              <a:lnTo>
                <a:pt x="3558257"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AEF03-A385-466F-BF85-80998362CE04}">
      <dsp:nvSpPr>
        <dsp:cNvPr id="0" name=""/>
        <dsp:cNvSpPr/>
      </dsp:nvSpPr>
      <dsp:spPr>
        <a:xfrm>
          <a:off x="4449105" y="324225"/>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F3BFB-25F3-4144-A1D3-0831A08EEA19}">
      <dsp:nvSpPr>
        <dsp:cNvPr id="0" name=""/>
        <dsp:cNvSpPr/>
      </dsp:nvSpPr>
      <dsp:spPr>
        <a:xfrm>
          <a:off x="4610844" y="477877"/>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איסור אונאה</a:t>
          </a:r>
        </a:p>
      </dsp:txBody>
      <dsp:txXfrm>
        <a:off x="4637917" y="504950"/>
        <a:ext cx="1401504" cy="870192"/>
      </dsp:txXfrm>
    </dsp:sp>
    <dsp:sp modelId="{3A8FD03D-6898-4110-9CBB-87849FFFC4E4}">
      <dsp:nvSpPr>
        <dsp:cNvPr id="0" name=""/>
        <dsp:cNvSpPr/>
      </dsp:nvSpPr>
      <dsp:spPr>
        <a:xfrm>
          <a:off x="8007362" y="1671914"/>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D59A8-7A9B-4654-B45A-F9CCE427FF81}">
      <dsp:nvSpPr>
        <dsp:cNvPr id="0" name=""/>
        <dsp:cNvSpPr/>
      </dsp:nvSpPr>
      <dsp:spPr>
        <a:xfrm>
          <a:off x="8169101" y="182556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מדין גזל</a:t>
          </a:r>
        </a:p>
      </dsp:txBody>
      <dsp:txXfrm>
        <a:off x="8196174" y="1852639"/>
        <a:ext cx="1401504" cy="870192"/>
      </dsp:txXfrm>
    </dsp:sp>
    <dsp:sp modelId="{DC4DB1A8-E2D7-4D31-9294-4376F9703C47}">
      <dsp:nvSpPr>
        <dsp:cNvPr id="0" name=""/>
        <dsp:cNvSpPr/>
      </dsp:nvSpPr>
      <dsp:spPr>
        <a:xfrm>
          <a:off x="8896926"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B23EA-2894-4430-9E31-FF0F0BC342A8}">
      <dsp:nvSpPr>
        <dsp:cNvPr id="0" name=""/>
        <dsp:cNvSpPr/>
      </dsp:nvSpPr>
      <dsp:spPr>
        <a:xfrm>
          <a:off x="9058665"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גזל:</a:t>
          </a:r>
          <a:br>
            <a:rPr lang="en-US" sz="1100" kern="1200" dirty="0"/>
          </a:br>
          <a:r>
            <a:rPr lang="he-IL" sz="1100" kern="1200" dirty="0"/>
            <a:t>-טור- עובר על לא תגזול</a:t>
          </a:r>
        </a:p>
      </dsp:txBody>
      <dsp:txXfrm>
        <a:off x="9085738" y="3200329"/>
        <a:ext cx="1401504" cy="870192"/>
      </dsp:txXfrm>
    </dsp:sp>
    <dsp:sp modelId="{EDE8155E-53AB-4624-8CE5-371354BA82A9}">
      <dsp:nvSpPr>
        <dsp:cNvPr id="0" name=""/>
        <dsp:cNvSpPr/>
      </dsp:nvSpPr>
      <dsp:spPr>
        <a:xfrm>
          <a:off x="8896926" y="4367294"/>
          <a:ext cx="1455650" cy="9243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A60C1-5B7C-4B51-B6AB-C89FC58CFEAE}">
      <dsp:nvSpPr>
        <dsp:cNvPr id="0" name=""/>
        <dsp:cNvSpPr/>
      </dsp:nvSpPr>
      <dsp:spPr>
        <a:xfrm>
          <a:off x="9058665" y="452094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התורה רק מגלה שזה לא נחשב להסכם, כיון שלא יודע שהוא נתאנה </a:t>
          </a:r>
          <a:br>
            <a:rPr lang="en-US" sz="1100" kern="1200" dirty="0"/>
          </a:br>
          <a:r>
            <a:rPr lang="he-IL" sz="1100" kern="1200" dirty="0"/>
            <a:t>-</a:t>
          </a:r>
          <a:r>
            <a:rPr lang="he-IL" sz="1100" kern="1200" dirty="0" err="1"/>
            <a:t>גר"ח</a:t>
          </a:r>
          <a:r>
            <a:rPr lang="he-IL" sz="1100" kern="1200" dirty="0"/>
            <a:t> על הש"ס אופציה 1</a:t>
          </a:r>
        </a:p>
      </dsp:txBody>
      <dsp:txXfrm>
        <a:off x="9085738" y="4548019"/>
        <a:ext cx="1401504" cy="870192"/>
      </dsp:txXfrm>
    </dsp:sp>
    <dsp:sp modelId="{DBDF75DA-72D2-46C1-B63B-B590653C4B3C}">
      <dsp:nvSpPr>
        <dsp:cNvPr id="0" name=""/>
        <dsp:cNvSpPr/>
      </dsp:nvSpPr>
      <dsp:spPr>
        <a:xfrm>
          <a:off x="7117798"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23BF0-53EA-41DC-BED1-8DF91BB9D175}">
      <dsp:nvSpPr>
        <dsp:cNvPr id="0" name=""/>
        <dsp:cNvSpPr/>
      </dsp:nvSpPr>
      <dsp:spPr>
        <a:xfrm>
          <a:off x="7279537"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effectLst/>
              <a:latin typeface="Calibri Light" panose="020F0302020204030204" pitchFamily="34" charset="0"/>
              <a:ea typeface="Calibri" panose="020F0502020204030204" pitchFamily="34" charset="0"/>
            </a:rPr>
            <a:t>"</a:t>
          </a:r>
          <a:r>
            <a:rPr lang="he-IL" sz="1100" b="0" kern="1200" dirty="0" err="1">
              <a:effectLst/>
              <a:latin typeface="Calibri Light" panose="020F0302020204030204" pitchFamily="34" charset="0"/>
              <a:ea typeface="Calibri" panose="020F0502020204030204" pitchFamily="34" charset="0"/>
            </a:rPr>
            <a:t>הוה</a:t>
          </a:r>
          <a:r>
            <a:rPr lang="he-IL" sz="1100" b="0" kern="1200" dirty="0">
              <a:effectLst/>
              <a:latin typeface="Calibri Light" panose="020F0302020204030204" pitchFamily="34" charset="0"/>
              <a:ea typeface="Calibri" panose="020F0502020204030204" pitchFamily="34" charset="0"/>
            </a:rPr>
            <a:t> ליה </a:t>
          </a:r>
          <a:r>
            <a:rPr lang="he-IL" sz="1100" b="1" u="sng" kern="1200" dirty="0">
              <a:effectLst/>
              <a:latin typeface="Calibri Light" panose="020F0302020204030204" pitchFamily="34" charset="0"/>
              <a:ea typeface="Calibri" panose="020F0502020204030204" pitchFamily="34" charset="0"/>
            </a:rPr>
            <a:t>כ</a:t>
          </a:r>
          <a:r>
            <a:rPr lang="he-IL" sz="1100" b="0" kern="1200" dirty="0">
              <a:effectLst/>
              <a:latin typeface="Calibri Light" panose="020F0302020204030204" pitchFamily="34" charset="0"/>
              <a:ea typeface="Calibri" panose="020F0502020204030204" pitchFamily="34" charset="0"/>
            </a:rPr>
            <a:t>גזל"</a:t>
          </a:r>
          <a:br>
            <a:rPr lang="en-US" sz="1100" b="0" kern="1200" dirty="0">
              <a:effectLst/>
              <a:latin typeface="Calibri Light" panose="020F0302020204030204" pitchFamily="34" charset="0"/>
              <a:ea typeface="Calibri" panose="020F0502020204030204" pitchFamily="34" charset="0"/>
            </a:rPr>
          </a:br>
          <a:r>
            <a:rPr lang="he-IL" sz="1100" b="0" kern="1200" dirty="0">
              <a:effectLst/>
              <a:latin typeface="Calibri Light" panose="020F0302020204030204" pitchFamily="34" charset="0"/>
              <a:ea typeface="Calibri" panose="020F0502020204030204" pitchFamily="34" charset="0"/>
            </a:rPr>
            <a:t>-</a:t>
          </a:r>
          <a:r>
            <a:rPr lang="he-IL" sz="1100" b="0" kern="1200" dirty="0" err="1">
              <a:effectLst/>
              <a:latin typeface="Calibri Light" panose="020F0302020204030204" pitchFamily="34" charset="0"/>
              <a:ea typeface="Calibri" panose="020F0502020204030204" pitchFamily="34" charset="0"/>
            </a:rPr>
            <a:t>פנ"י</a:t>
          </a:r>
          <a:r>
            <a:rPr lang="he-IL" sz="1100" b="0" kern="1200" dirty="0">
              <a:effectLst/>
              <a:latin typeface="Calibri Light" panose="020F0302020204030204" pitchFamily="34" charset="0"/>
              <a:ea typeface="Calibri" panose="020F0502020204030204" pitchFamily="34" charset="0"/>
            </a:rPr>
            <a:t>- "דכיון </a:t>
          </a:r>
          <a:r>
            <a:rPr lang="he-IL" sz="1100" b="0" kern="1200" dirty="0" err="1">
              <a:effectLst/>
              <a:latin typeface="Calibri Light" panose="020F0302020204030204" pitchFamily="34" charset="0"/>
              <a:ea typeface="Calibri" panose="020F0502020204030204" pitchFamily="34" charset="0"/>
            </a:rPr>
            <a:t>דעובר</a:t>
          </a:r>
          <a:r>
            <a:rPr lang="he-IL" sz="1100" b="0" kern="1200" dirty="0">
              <a:effectLst/>
              <a:latin typeface="Calibri Light" panose="020F0302020204030204" pitchFamily="34" charset="0"/>
              <a:ea typeface="Calibri" panose="020F0502020204030204" pitchFamily="34" charset="0"/>
            </a:rPr>
            <a:t> בלאו קרינן ביה והשיב את </a:t>
          </a:r>
          <a:r>
            <a:rPr lang="he-IL" sz="1100" b="0" kern="1200" dirty="0" err="1">
              <a:effectLst/>
              <a:latin typeface="Calibri Light" panose="020F0302020204030204" pitchFamily="34" charset="0"/>
              <a:ea typeface="Calibri" panose="020F0502020204030204" pitchFamily="34" charset="0"/>
            </a:rPr>
            <a:t>הגזילה</a:t>
          </a:r>
          <a:r>
            <a:rPr lang="he-IL" sz="1100" b="0" kern="1200" dirty="0">
              <a:effectLst/>
              <a:latin typeface="Calibri Light" panose="020F0302020204030204" pitchFamily="34" charset="0"/>
              <a:ea typeface="Calibri" panose="020F0502020204030204" pitchFamily="34" charset="0"/>
            </a:rPr>
            <a:t>"</a:t>
          </a:r>
          <a:endParaRPr lang="he-IL" sz="1100" b="0" kern="1200" dirty="0"/>
        </a:p>
      </dsp:txBody>
      <dsp:txXfrm>
        <a:off x="7306610" y="3200329"/>
        <a:ext cx="1401504" cy="870192"/>
      </dsp:txXfrm>
    </dsp:sp>
    <dsp:sp modelId="{16F329F7-00B9-4FBC-BF16-579A34DC99B3}">
      <dsp:nvSpPr>
        <dsp:cNvPr id="0" name=""/>
        <dsp:cNvSpPr/>
      </dsp:nvSpPr>
      <dsp:spPr>
        <a:xfrm>
          <a:off x="7117798" y="4367294"/>
          <a:ext cx="1455650" cy="9243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767902-4CDE-43BC-9BE5-05B58920C712}">
      <dsp:nvSpPr>
        <dsp:cNvPr id="0" name=""/>
        <dsp:cNvSpPr/>
      </dsp:nvSpPr>
      <dsp:spPr>
        <a:xfrm>
          <a:off x="7279537" y="452094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כיון שהתורה אסרה, הפך את העסקה לגזל כתוצאה </a:t>
          </a:r>
          <a:r>
            <a:rPr lang="he-IL" sz="1100" b="0" kern="1200" dirty="0" err="1"/>
            <a:t>מהלאו</a:t>
          </a:r>
          <a:br>
            <a:rPr lang="en-US" sz="1100" b="0" kern="1200" dirty="0"/>
          </a:br>
          <a:r>
            <a:rPr lang="he-IL" sz="1100" b="0" kern="1200" dirty="0"/>
            <a:t>-</a:t>
          </a:r>
          <a:r>
            <a:rPr lang="he-IL" sz="1100" b="0" kern="1200" dirty="0" err="1"/>
            <a:t>גר"ח</a:t>
          </a:r>
          <a:r>
            <a:rPr lang="he-IL" sz="1100" b="0" kern="1200" dirty="0"/>
            <a:t> על </a:t>
          </a:r>
          <a:r>
            <a:rPr lang="he-IL" sz="1100" b="0" kern="1200" dirty="0" err="1"/>
            <a:t>השס</a:t>
          </a:r>
          <a:r>
            <a:rPr lang="he-IL" sz="1100" b="0" kern="1200" dirty="0"/>
            <a:t> מסקנה</a:t>
          </a:r>
        </a:p>
      </dsp:txBody>
      <dsp:txXfrm>
        <a:off x="7306610" y="4548019"/>
        <a:ext cx="1401504" cy="870192"/>
      </dsp:txXfrm>
    </dsp:sp>
    <dsp:sp modelId="{A31602E1-E44F-40B3-962B-0B042FC241B4}">
      <dsp:nvSpPr>
        <dsp:cNvPr id="0" name=""/>
        <dsp:cNvSpPr/>
      </dsp:nvSpPr>
      <dsp:spPr>
        <a:xfrm>
          <a:off x="5338669" y="1671914"/>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DD464-DD43-465C-9C37-1C5F9718B637}">
      <dsp:nvSpPr>
        <dsp:cNvPr id="0" name=""/>
        <dsp:cNvSpPr/>
      </dsp:nvSpPr>
      <dsp:spPr>
        <a:xfrm>
          <a:off x="5500408" y="182556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דין </a:t>
          </a:r>
          <a:r>
            <a:rPr lang="he-IL" sz="1100" b="0" kern="1200" dirty="0" err="1"/>
            <a:t>תשלומין</a:t>
          </a:r>
          <a:endParaRPr lang="he-IL" sz="1100" b="0" kern="1200" dirty="0"/>
        </a:p>
      </dsp:txBody>
      <dsp:txXfrm>
        <a:off x="5527481" y="1852639"/>
        <a:ext cx="1401504" cy="870192"/>
      </dsp:txXfrm>
    </dsp:sp>
    <dsp:sp modelId="{955DF15A-4180-4817-8D9D-6C32AB688B2F}">
      <dsp:nvSpPr>
        <dsp:cNvPr id="0" name=""/>
        <dsp:cNvSpPr/>
      </dsp:nvSpPr>
      <dsp:spPr>
        <a:xfrm>
          <a:off x="5338669"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B1DE8-ED0F-4835-936B-910348BE4EE4}">
      <dsp:nvSpPr>
        <dsp:cNvPr id="0" name=""/>
        <dsp:cNvSpPr/>
      </dsp:nvSpPr>
      <dsp:spPr>
        <a:xfrm>
          <a:off x="5500408"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גזרת הכתוב בפני עצמו, שלמרות שהמקח תקין, יש חיוב </a:t>
          </a:r>
          <a:r>
            <a:rPr lang="he-IL" sz="1100" b="0" kern="1200" dirty="0" err="1"/>
            <a:t>תשלומין</a:t>
          </a:r>
          <a:br>
            <a:rPr lang="en-US" sz="1100" b="0" kern="1200" dirty="0"/>
          </a:br>
          <a:r>
            <a:rPr lang="he-IL" sz="1100" b="0" kern="1200" dirty="0"/>
            <a:t>-</a:t>
          </a:r>
          <a:r>
            <a:rPr lang="he-IL" sz="1100" b="0" kern="1200" dirty="0" err="1"/>
            <a:t>גר"ח</a:t>
          </a:r>
          <a:r>
            <a:rPr lang="he-IL" sz="1100" b="0" kern="1200" dirty="0"/>
            <a:t> על הרמב"ם</a:t>
          </a:r>
        </a:p>
      </dsp:txBody>
      <dsp:txXfrm>
        <a:off x="5527481" y="3200329"/>
        <a:ext cx="1401504" cy="870192"/>
      </dsp:txXfrm>
    </dsp:sp>
    <dsp:sp modelId="{BAB2263D-A86D-4318-9B9E-DB4E21BDE6AE}">
      <dsp:nvSpPr>
        <dsp:cNvPr id="0" name=""/>
        <dsp:cNvSpPr/>
      </dsp:nvSpPr>
      <dsp:spPr>
        <a:xfrm>
          <a:off x="3559540" y="1671914"/>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0B515C-FC9E-42C6-BE1D-6EDE7A8872E6}">
      <dsp:nvSpPr>
        <dsp:cNvPr id="0" name=""/>
        <dsp:cNvSpPr/>
      </dsp:nvSpPr>
      <dsp:spPr>
        <a:xfrm>
          <a:off x="3721279" y="182556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צדק בשוק</a:t>
          </a:r>
        </a:p>
      </dsp:txBody>
      <dsp:txXfrm>
        <a:off x="3748352" y="1852639"/>
        <a:ext cx="1401504" cy="870192"/>
      </dsp:txXfrm>
    </dsp:sp>
    <dsp:sp modelId="{512CB305-5592-488E-84CD-9B4BDC7B6136}">
      <dsp:nvSpPr>
        <dsp:cNvPr id="0" name=""/>
        <dsp:cNvSpPr/>
      </dsp:nvSpPr>
      <dsp:spPr>
        <a:xfrm>
          <a:off x="3559540"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A07D62-32B5-44B6-94CB-9FCB437F17A0}">
      <dsp:nvSpPr>
        <dsp:cNvPr id="0" name=""/>
        <dsp:cNvSpPr/>
      </dsp:nvSpPr>
      <dsp:spPr>
        <a:xfrm>
          <a:off x="3721279"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שיהא שוק חופשי, אבל עם צדק וכנות</a:t>
          </a:r>
          <a:br>
            <a:rPr lang="en-US" sz="1100" kern="1200" dirty="0"/>
          </a:br>
          <a:r>
            <a:rPr lang="he-IL" sz="1100" kern="1200" dirty="0"/>
            <a:t>-ספר החינוך</a:t>
          </a:r>
        </a:p>
      </dsp:txBody>
      <dsp:txXfrm>
        <a:off x="3748352" y="3200329"/>
        <a:ext cx="1401504" cy="870192"/>
      </dsp:txXfrm>
    </dsp:sp>
    <dsp:sp modelId="{F986147F-7BEF-4D02-A2E0-92495E477C4C}">
      <dsp:nvSpPr>
        <dsp:cNvPr id="0" name=""/>
        <dsp:cNvSpPr/>
      </dsp:nvSpPr>
      <dsp:spPr>
        <a:xfrm>
          <a:off x="890847" y="1671914"/>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089B8A-4157-4348-9300-1F1F638A52FA}">
      <dsp:nvSpPr>
        <dsp:cNvPr id="0" name=""/>
        <dsp:cNvSpPr/>
      </dsp:nvSpPr>
      <dsp:spPr>
        <a:xfrm>
          <a:off x="1052586" y="182556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דין בפני עצמו</a:t>
          </a:r>
        </a:p>
      </dsp:txBody>
      <dsp:txXfrm>
        <a:off x="1079659" y="1852639"/>
        <a:ext cx="1401504" cy="870192"/>
      </dsp:txXfrm>
    </dsp:sp>
    <dsp:sp modelId="{4BE5B98A-BA5C-49EA-B114-C2669DBC5C97}">
      <dsp:nvSpPr>
        <dsp:cNvPr id="0" name=""/>
        <dsp:cNvSpPr/>
      </dsp:nvSpPr>
      <dsp:spPr>
        <a:xfrm>
          <a:off x="1780412"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EC234-688D-4AE4-A601-3F643AC00817}">
      <dsp:nvSpPr>
        <dsp:cNvPr id="0" name=""/>
        <dsp:cNvSpPr/>
      </dsp:nvSpPr>
      <dsp:spPr>
        <a:xfrm>
          <a:off x="1942151"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 דין איסור להונות</a:t>
          </a:r>
          <a:br>
            <a:rPr lang="en-US" sz="1100" kern="1200" dirty="0"/>
          </a:br>
          <a:r>
            <a:rPr lang="he-IL" sz="1100" kern="1200" dirty="0"/>
            <a:t>-רמב"ן- </a:t>
          </a:r>
          <a:r>
            <a:rPr lang="he-IL" sz="1100" kern="1200" dirty="0" err="1"/>
            <a:t>ותשלומין</a:t>
          </a:r>
          <a:r>
            <a:rPr lang="he-IL" sz="1100" kern="1200" dirty="0"/>
            <a:t> דין נפרד וחידוש </a:t>
          </a:r>
          <a:r>
            <a:rPr lang="he-IL" sz="1100" kern="1200" dirty="0" err="1"/>
            <a:t>במטלטלין</a:t>
          </a:r>
          <a:r>
            <a:rPr lang="he-IL" sz="1100" kern="1200" dirty="0"/>
            <a:t> </a:t>
          </a:r>
        </a:p>
      </dsp:txBody>
      <dsp:txXfrm>
        <a:off x="1969224" y="3200329"/>
        <a:ext cx="1401504" cy="870192"/>
      </dsp:txXfrm>
    </dsp:sp>
    <dsp:sp modelId="{C3FF0530-A1BC-49EB-B4FC-EC1DE5ACF46D}">
      <dsp:nvSpPr>
        <dsp:cNvPr id="0" name=""/>
        <dsp:cNvSpPr/>
      </dsp:nvSpPr>
      <dsp:spPr>
        <a:xfrm>
          <a:off x="1283"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B8D24F-3E41-45C9-B985-8AE69BFC0004}">
      <dsp:nvSpPr>
        <dsp:cNvPr id="0" name=""/>
        <dsp:cNvSpPr/>
      </dsp:nvSpPr>
      <dsp:spPr>
        <a:xfrm>
          <a:off x="163022"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דין אחווה, שידאג לטובת אחיך, ולא רק את הרווח שלו (תקנה מיד אחיך ישראל...)</a:t>
          </a:r>
          <a:br>
            <a:rPr lang="en-US" sz="1100" kern="1200" dirty="0"/>
          </a:br>
          <a:endParaRPr lang="he-IL" sz="1100" kern="1200" dirty="0"/>
        </a:p>
      </dsp:txBody>
      <dsp:txXfrm>
        <a:off x="190095" y="3200329"/>
        <a:ext cx="1401504" cy="87019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30D4A-729E-471D-9E9E-D5C2DA5ED85B}">
      <dsp:nvSpPr>
        <dsp:cNvPr id="0" name=""/>
        <dsp:cNvSpPr/>
      </dsp:nvSpPr>
      <dsp:spPr>
        <a:xfrm>
          <a:off x="9579032" y="4167200"/>
          <a:ext cx="91440" cy="423351"/>
        </a:xfrm>
        <a:custGeom>
          <a:avLst/>
          <a:gdLst/>
          <a:ahLst/>
          <a:cxnLst/>
          <a:rect l="0" t="0" r="0" b="0"/>
          <a:pathLst>
            <a:path>
              <a:moveTo>
                <a:pt x="45720" y="0"/>
              </a:moveTo>
              <a:lnTo>
                <a:pt x="45720" y="42335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CEF1DA-F85C-481E-B678-5112DBCB2D44}">
      <dsp:nvSpPr>
        <dsp:cNvPr id="0" name=""/>
        <dsp:cNvSpPr/>
      </dsp:nvSpPr>
      <dsp:spPr>
        <a:xfrm>
          <a:off x="8735187" y="2819510"/>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A3B442-29DD-452E-828F-1B563C18206C}">
      <dsp:nvSpPr>
        <dsp:cNvPr id="0" name=""/>
        <dsp:cNvSpPr/>
      </dsp:nvSpPr>
      <dsp:spPr>
        <a:xfrm>
          <a:off x="7845623" y="2819510"/>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B7E2A8-FD85-4FBE-978E-31AC59426BF8}">
      <dsp:nvSpPr>
        <dsp:cNvPr id="0" name=""/>
        <dsp:cNvSpPr/>
      </dsp:nvSpPr>
      <dsp:spPr>
        <a:xfrm>
          <a:off x="5176930" y="1471820"/>
          <a:ext cx="3558257" cy="423351"/>
        </a:xfrm>
        <a:custGeom>
          <a:avLst/>
          <a:gdLst/>
          <a:ahLst/>
          <a:cxnLst/>
          <a:rect l="0" t="0" r="0" b="0"/>
          <a:pathLst>
            <a:path>
              <a:moveTo>
                <a:pt x="0" y="0"/>
              </a:moveTo>
              <a:lnTo>
                <a:pt x="0" y="288501"/>
              </a:lnTo>
              <a:lnTo>
                <a:pt x="3558257" y="288501"/>
              </a:lnTo>
              <a:lnTo>
                <a:pt x="3558257" y="42335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C036A0-579F-4100-AA05-EDC016734622}">
      <dsp:nvSpPr>
        <dsp:cNvPr id="0" name=""/>
        <dsp:cNvSpPr/>
      </dsp:nvSpPr>
      <dsp:spPr>
        <a:xfrm>
          <a:off x="6020774" y="4167200"/>
          <a:ext cx="91440" cy="423351"/>
        </a:xfrm>
        <a:custGeom>
          <a:avLst/>
          <a:gdLst/>
          <a:ahLst/>
          <a:cxnLst/>
          <a:rect l="0" t="0" r="0" b="0"/>
          <a:pathLst>
            <a:path>
              <a:moveTo>
                <a:pt x="45720" y="0"/>
              </a:moveTo>
              <a:lnTo>
                <a:pt x="45720" y="42335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3A7D7-6773-4FE4-8320-CA7282695C2F}">
      <dsp:nvSpPr>
        <dsp:cNvPr id="0" name=""/>
        <dsp:cNvSpPr/>
      </dsp:nvSpPr>
      <dsp:spPr>
        <a:xfrm>
          <a:off x="5176930" y="2819510"/>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9540B1-8762-41ED-9D5E-469C4832BB71}">
      <dsp:nvSpPr>
        <dsp:cNvPr id="0" name=""/>
        <dsp:cNvSpPr/>
      </dsp:nvSpPr>
      <dsp:spPr>
        <a:xfrm>
          <a:off x="4287366" y="2819510"/>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3B2197-C61F-4B10-9AF0-7FAF596876D5}">
      <dsp:nvSpPr>
        <dsp:cNvPr id="0" name=""/>
        <dsp:cNvSpPr/>
      </dsp:nvSpPr>
      <dsp:spPr>
        <a:xfrm>
          <a:off x="5131210" y="1471820"/>
          <a:ext cx="91440" cy="423351"/>
        </a:xfrm>
        <a:custGeom>
          <a:avLst/>
          <a:gdLst/>
          <a:ahLst/>
          <a:cxnLst/>
          <a:rect l="0" t="0" r="0" b="0"/>
          <a:pathLst>
            <a:path>
              <a:moveTo>
                <a:pt x="45720" y="0"/>
              </a:moveTo>
              <a:lnTo>
                <a:pt x="45720" y="42335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B7A747-1403-4404-B1E9-CD5F7124A1FE}">
      <dsp:nvSpPr>
        <dsp:cNvPr id="0" name=""/>
        <dsp:cNvSpPr/>
      </dsp:nvSpPr>
      <dsp:spPr>
        <a:xfrm>
          <a:off x="2508237" y="4167200"/>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A3F522-689D-4850-B907-F916DD59C19B}">
      <dsp:nvSpPr>
        <dsp:cNvPr id="0" name=""/>
        <dsp:cNvSpPr/>
      </dsp:nvSpPr>
      <dsp:spPr>
        <a:xfrm>
          <a:off x="2462517" y="4167200"/>
          <a:ext cx="91440" cy="423351"/>
        </a:xfrm>
        <a:custGeom>
          <a:avLst/>
          <a:gdLst/>
          <a:ahLst/>
          <a:cxnLst/>
          <a:rect l="0" t="0" r="0" b="0"/>
          <a:pathLst>
            <a:path>
              <a:moveTo>
                <a:pt x="45720" y="0"/>
              </a:moveTo>
              <a:lnTo>
                <a:pt x="45720" y="42335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5F014F-66F6-42C3-9C90-53723DB8248C}">
      <dsp:nvSpPr>
        <dsp:cNvPr id="0" name=""/>
        <dsp:cNvSpPr/>
      </dsp:nvSpPr>
      <dsp:spPr>
        <a:xfrm>
          <a:off x="729108" y="4167200"/>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F849BF-67D1-43CD-A5EE-FD7571E6F307}">
      <dsp:nvSpPr>
        <dsp:cNvPr id="0" name=""/>
        <dsp:cNvSpPr/>
      </dsp:nvSpPr>
      <dsp:spPr>
        <a:xfrm>
          <a:off x="1618673" y="2819510"/>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692639-3A9B-4D87-AD11-D69F86DA68D5}">
      <dsp:nvSpPr>
        <dsp:cNvPr id="0" name=""/>
        <dsp:cNvSpPr/>
      </dsp:nvSpPr>
      <dsp:spPr>
        <a:xfrm>
          <a:off x="729108" y="2819510"/>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7D845D-C290-44D4-9A16-B6A4665346D5}">
      <dsp:nvSpPr>
        <dsp:cNvPr id="0" name=""/>
        <dsp:cNvSpPr/>
      </dsp:nvSpPr>
      <dsp:spPr>
        <a:xfrm>
          <a:off x="1618673" y="1471820"/>
          <a:ext cx="3558257" cy="423351"/>
        </a:xfrm>
        <a:custGeom>
          <a:avLst/>
          <a:gdLst/>
          <a:ahLst/>
          <a:cxnLst/>
          <a:rect l="0" t="0" r="0" b="0"/>
          <a:pathLst>
            <a:path>
              <a:moveTo>
                <a:pt x="3558257" y="0"/>
              </a:moveTo>
              <a:lnTo>
                <a:pt x="3558257" y="288501"/>
              </a:lnTo>
              <a:lnTo>
                <a:pt x="0" y="288501"/>
              </a:lnTo>
              <a:lnTo>
                <a:pt x="0" y="42335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7E7F4F-23F5-4FE4-8988-E82E9AB307C6}">
      <dsp:nvSpPr>
        <dsp:cNvPr id="0" name=""/>
        <dsp:cNvSpPr/>
      </dsp:nvSpPr>
      <dsp:spPr>
        <a:xfrm>
          <a:off x="4449105" y="547482"/>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D070BD-B5C2-4E2E-8D31-9EC3AC8A4BBD}">
      <dsp:nvSpPr>
        <dsp:cNvPr id="0" name=""/>
        <dsp:cNvSpPr/>
      </dsp:nvSpPr>
      <dsp:spPr>
        <a:xfrm>
          <a:off x="4610844" y="70113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לסיכום</a:t>
          </a:r>
        </a:p>
      </dsp:txBody>
      <dsp:txXfrm>
        <a:off x="4637917" y="728207"/>
        <a:ext cx="1401504" cy="870192"/>
      </dsp:txXfrm>
    </dsp:sp>
    <dsp:sp modelId="{FD001AF2-8E1B-4ECD-B785-27E028559F0B}">
      <dsp:nvSpPr>
        <dsp:cNvPr id="0" name=""/>
        <dsp:cNvSpPr/>
      </dsp:nvSpPr>
      <dsp:spPr>
        <a:xfrm>
          <a:off x="890847" y="1895172"/>
          <a:ext cx="1455650" cy="92433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4303DE-25D9-4023-BF53-4854A93F1542}">
      <dsp:nvSpPr>
        <dsp:cNvPr id="0" name=""/>
        <dsp:cNvSpPr/>
      </dsp:nvSpPr>
      <dsp:spPr>
        <a:xfrm>
          <a:off x="1052586" y="204882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Individual</a:t>
          </a:r>
          <a:endParaRPr lang="he-IL" sz="1100" kern="1200" dirty="0"/>
        </a:p>
      </dsp:txBody>
      <dsp:txXfrm>
        <a:off x="1079659" y="2075897"/>
        <a:ext cx="1401504" cy="870192"/>
      </dsp:txXfrm>
    </dsp:sp>
    <dsp:sp modelId="{3FBEB814-C149-47F2-B040-724FC7C980F9}">
      <dsp:nvSpPr>
        <dsp:cNvPr id="0" name=""/>
        <dsp:cNvSpPr/>
      </dsp:nvSpPr>
      <dsp:spPr>
        <a:xfrm>
          <a:off x="1283" y="3242862"/>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3F41FB-9E72-4833-AC7B-96BA94A31371}">
      <dsp:nvSpPr>
        <dsp:cNvPr id="0" name=""/>
        <dsp:cNvSpPr/>
      </dsp:nvSpPr>
      <dsp:spPr>
        <a:xfrm>
          <a:off x="163022" y="339651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Monetary Rights</a:t>
          </a:r>
          <a:endParaRPr lang="he-IL" sz="1100" kern="1200" dirty="0"/>
        </a:p>
      </dsp:txBody>
      <dsp:txXfrm>
        <a:off x="190095" y="3423587"/>
        <a:ext cx="1401504" cy="870192"/>
      </dsp:txXfrm>
    </dsp:sp>
    <dsp:sp modelId="{C74E3118-1EB9-4077-BE77-52CA65F52F2F}">
      <dsp:nvSpPr>
        <dsp:cNvPr id="0" name=""/>
        <dsp:cNvSpPr/>
      </dsp:nvSpPr>
      <dsp:spPr>
        <a:xfrm>
          <a:off x="1780412" y="3242862"/>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5BDE7E-C55F-4506-AFA4-354EA5A034B0}">
      <dsp:nvSpPr>
        <dsp:cNvPr id="0" name=""/>
        <dsp:cNvSpPr/>
      </dsp:nvSpPr>
      <dsp:spPr>
        <a:xfrm>
          <a:off x="1942151" y="339651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Responsibilities to his fellow Jew</a:t>
          </a:r>
          <a:endParaRPr lang="he-IL" sz="1100" kern="1200" dirty="0"/>
        </a:p>
      </dsp:txBody>
      <dsp:txXfrm>
        <a:off x="1969224" y="3423587"/>
        <a:ext cx="1401504" cy="870192"/>
      </dsp:txXfrm>
    </dsp:sp>
    <dsp:sp modelId="{3A5345EF-D0BE-4299-AC6D-D13AF69A7150}">
      <dsp:nvSpPr>
        <dsp:cNvPr id="0" name=""/>
        <dsp:cNvSpPr/>
      </dsp:nvSpPr>
      <dsp:spPr>
        <a:xfrm>
          <a:off x="1283" y="4590552"/>
          <a:ext cx="1455650" cy="9243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6516C3-A1B6-4A11-AD85-9A10878E9FAE}">
      <dsp:nvSpPr>
        <dsp:cNvPr id="0" name=""/>
        <dsp:cNvSpPr/>
      </dsp:nvSpPr>
      <dsp:spPr>
        <a:xfrm>
          <a:off x="163022" y="474420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ריבית, אונאה</a:t>
          </a:r>
        </a:p>
      </dsp:txBody>
      <dsp:txXfrm>
        <a:off x="190095" y="4771277"/>
        <a:ext cx="1401504" cy="870192"/>
      </dsp:txXfrm>
    </dsp:sp>
    <dsp:sp modelId="{9AAAB0BA-E0F6-4CF9-A334-E82E39520B32}">
      <dsp:nvSpPr>
        <dsp:cNvPr id="0" name=""/>
        <dsp:cNvSpPr/>
      </dsp:nvSpPr>
      <dsp:spPr>
        <a:xfrm>
          <a:off x="1780412" y="4590552"/>
          <a:ext cx="1455650" cy="9243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5A2020-A304-4D35-9712-92C1185DFAAD}">
      <dsp:nvSpPr>
        <dsp:cNvPr id="0" name=""/>
        <dsp:cNvSpPr/>
      </dsp:nvSpPr>
      <dsp:spPr>
        <a:xfrm>
          <a:off x="1942151" y="474420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שבועה </a:t>
          </a:r>
          <a:r>
            <a:rPr lang="he-IL" sz="1100" kern="1200" dirty="0" err="1"/>
            <a:t>להפיס</a:t>
          </a:r>
          <a:r>
            <a:rPr lang="he-IL" sz="1100" kern="1200" dirty="0"/>
            <a:t> דעת בעל הבית</a:t>
          </a:r>
        </a:p>
      </dsp:txBody>
      <dsp:txXfrm>
        <a:off x="1969224" y="4771277"/>
        <a:ext cx="1401504" cy="870192"/>
      </dsp:txXfrm>
    </dsp:sp>
    <dsp:sp modelId="{8CB3CDCC-FAC7-455B-AE5C-F0BB5820E9CC}">
      <dsp:nvSpPr>
        <dsp:cNvPr id="0" name=""/>
        <dsp:cNvSpPr/>
      </dsp:nvSpPr>
      <dsp:spPr>
        <a:xfrm>
          <a:off x="3559540" y="4590552"/>
          <a:ext cx="1455650" cy="9243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A67B7C-FAD6-4DE6-A32C-E51DB3CD62B4}">
      <dsp:nvSpPr>
        <dsp:cNvPr id="0" name=""/>
        <dsp:cNvSpPr/>
      </dsp:nvSpPr>
      <dsp:spPr>
        <a:xfrm>
          <a:off x="3721279" y="474420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שמיטה- </a:t>
          </a:r>
          <a:r>
            <a:rPr lang="en-US" sz="1100" kern="1200" dirty="0"/>
            <a:t>Social Justice</a:t>
          </a:r>
          <a:endParaRPr lang="he-IL" sz="1100" kern="1200" dirty="0"/>
        </a:p>
      </dsp:txBody>
      <dsp:txXfrm>
        <a:off x="3748352" y="4771277"/>
        <a:ext cx="1401504" cy="870192"/>
      </dsp:txXfrm>
    </dsp:sp>
    <dsp:sp modelId="{50A0594B-8830-4E9E-9FEB-034AD9E7E0B0}">
      <dsp:nvSpPr>
        <dsp:cNvPr id="0" name=""/>
        <dsp:cNvSpPr/>
      </dsp:nvSpPr>
      <dsp:spPr>
        <a:xfrm>
          <a:off x="4449105" y="1895172"/>
          <a:ext cx="1455650" cy="92433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0FCBFD-6F6E-4754-91D5-7AE7077222B8}">
      <dsp:nvSpPr>
        <dsp:cNvPr id="0" name=""/>
        <dsp:cNvSpPr/>
      </dsp:nvSpPr>
      <dsp:spPr>
        <a:xfrm>
          <a:off x="4610844" y="204882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Beit Din</a:t>
          </a:r>
          <a:endParaRPr lang="he-IL" sz="1100" kern="1200" dirty="0"/>
        </a:p>
      </dsp:txBody>
      <dsp:txXfrm>
        <a:off x="4637917" y="2075897"/>
        <a:ext cx="1401504" cy="870192"/>
      </dsp:txXfrm>
    </dsp:sp>
    <dsp:sp modelId="{904E80F6-6C67-4752-BB82-F87DC2116107}">
      <dsp:nvSpPr>
        <dsp:cNvPr id="0" name=""/>
        <dsp:cNvSpPr/>
      </dsp:nvSpPr>
      <dsp:spPr>
        <a:xfrm>
          <a:off x="3559540" y="3242862"/>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5D0A9B-0E8E-4CA5-A859-66AC6895E9A4}">
      <dsp:nvSpPr>
        <dsp:cNvPr id="0" name=""/>
        <dsp:cNvSpPr/>
      </dsp:nvSpPr>
      <dsp:spPr>
        <a:xfrm>
          <a:off x="3721279" y="339651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Uphold Truth</a:t>
          </a:r>
          <a:endParaRPr lang="he-IL" sz="1100" kern="1200" dirty="0"/>
        </a:p>
      </dsp:txBody>
      <dsp:txXfrm>
        <a:off x="3748352" y="3423587"/>
        <a:ext cx="1401504" cy="870192"/>
      </dsp:txXfrm>
    </dsp:sp>
    <dsp:sp modelId="{A49AA201-E028-4E5E-A42B-07D9D73F10F4}">
      <dsp:nvSpPr>
        <dsp:cNvPr id="0" name=""/>
        <dsp:cNvSpPr/>
      </dsp:nvSpPr>
      <dsp:spPr>
        <a:xfrm>
          <a:off x="5338669" y="3242862"/>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A44768-8B1B-4CEC-8866-AC60D89178E7}">
      <dsp:nvSpPr>
        <dsp:cNvPr id="0" name=""/>
        <dsp:cNvSpPr/>
      </dsp:nvSpPr>
      <dsp:spPr>
        <a:xfrm>
          <a:off x="5500408" y="339651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Peace and a Productive Society</a:t>
          </a:r>
          <a:endParaRPr lang="he-IL" sz="1100" kern="1200" dirty="0"/>
        </a:p>
      </dsp:txBody>
      <dsp:txXfrm>
        <a:off x="5527481" y="3423587"/>
        <a:ext cx="1401504" cy="870192"/>
      </dsp:txXfrm>
    </dsp:sp>
    <dsp:sp modelId="{389A5C2E-E1F5-406D-96C9-5033FD4E53B5}">
      <dsp:nvSpPr>
        <dsp:cNvPr id="0" name=""/>
        <dsp:cNvSpPr/>
      </dsp:nvSpPr>
      <dsp:spPr>
        <a:xfrm>
          <a:off x="5338669" y="4590552"/>
          <a:ext cx="1455650" cy="9243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664DAE-D2FC-40C5-903A-2E5945FCB0F3}">
      <dsp:nvSpPr>
        <dsp:cNvPr id="0" name=""/>
        <dsp:cNvSpPr/>
      </dsp:nvSpPr>
      <dsp:spPr>
        <a:xfrm>
          <a:off x="5500408" y="474420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להטיל שלום, פשרה</a:t>
          </a:r>
        </a:p>
      </dsp:txBody>
      <dsp:txXfrm>
        <a:off x="5527481" y="4771277"/>
        <a:ext cx="1401504" cy="870192"/>
      </dsp:txXfrm>
    </dsp:sp>
    <dsp:sp modelId="{761579E8-88C0-464D-9CF7-E0DC63634833}">
      <dsp:nvSpPr>
        <dsp:cNvPr id="0" name=""/>
        <dsp:cNvSpPr/>
      </dsp:nvSpPr>
      <dsp:spPr>
        <a:xfrm>
          <a:off x="8007362" y="1895172"/>
          <a:ext cx="1455650" cy="92433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160DB7-B1E5-4ED0-B8CE-6B335C1742E0}">
      <dsp:nvSpPr>
        <dsp:cNvPr id="0" name=""/>
        <dsp:cNvSpPr/>
      </dsp:nvSpPr>
      <dsp:spPr>
        <a:xfrm>
          <a:off x="8169101" y="204882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Everyone</a:t>
          </a:r>
          <a:endParaRPr lang="he-IL" sz="1100" kern="1200" dirty="0"/>
        </a:p>
      </dsp:txBody>
      <dsp:txXfrm>
        <a:off x="8196174" y="2075897"/>
        <a:ext cx="1401504" cy="870192"/>
      </dsp:txXfrm>
    </dsp:sp>
    <dsp:sp modelId="{7F0EC454-8268-48AC-90D4-59422A05170E}">
      <dsp:nvSpPr>
        <dsp:cNvPr id="0" name=""/>
        <dsp:cNvSpPr/>
      </dsp:nvSpPr>
      <dsp:spPr>
        <a:xfrm>
          <a:off x="7117798" y="3242862"/>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86815C-4550-4682-BC47-8EAA97704275}">
      <dsp:nvSpPr>
        <dsp:cNvPr id="0" name=""/>
        <dsp:cNvSpPr/>
      </dsp:nvSpPr>
      <dsp:spPr>
        <a:xfrm>
          <a:off x="7279537" y="339651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Monetary/Ownership System</a:t>
          </a:r>
          <a:endParaRPr lang="he-IL" sz="1100" kern="1200" dirty="0"/>
        </a:p>
      </dsp:txBody>
      <dsp:txXfrm>
        <a:off x="7306610" y="3423587"/>
        <a:ext cx="1401504" cy="870192"/>
      </dsp:txXfrm>
    </dsp:sp>
    <dsp:sp modelId="{CA75B62C-2E72-422F-8731-1695BDE38EB0}">
      <dsp:nvSpPr>
        <dsp:cNvPr id="0" name=""/>
        <dsp:cNvSpPr/>
      </dsp:nvSpPr>
      <dsp:spPr>
        <a:xfrm>
          <a:off x="8896926" y="3242862"/>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C1720F-6521-47E9-9A44-4C9B28AF56CC}">
      <dsp:nvSpPr>
        <dsp:cNvPr id="0" name=""/>
        <dsp:cNvSpPr/>
      </dsp:nvSpPr>
      <dsp:spPr>
        <a:xfrm>
          <a:off x="9058665" y="339651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Everything Belongs to G-d</a:t>
          </a:r>
          <a:endParaRPr lang="he-IL" sz="1100" kern="1200" dirty="0"/>
        </a:p>
      </dsp:txBody>
      <dsp:txXfrm>
        <a:off x="9085738" y="3423587"/>
        <a:ext cx="1401504" cy="870192"/>
      </dsp:txXfrm>
    </dsp:sp>
    <dsp:sp modelId="{6C342312-270F-4667-B0FE-AA017D00F491}">
      <dsp:nvSpPr>
        <dsp:cNvPr id="0" name=""/>
        <dsp:cNvSpPr/>
      </dsp:nvSpPr>
      <dsp:spPr>
        <a:xfrm>
          <a:off x="8896926" y="4590552"/>
          <a:ext cx="1455650" cy="9243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C4CC7A-A7B0-42A7-847F-893EF341B833}">
      <dsp:nvSpPr>
        <dsp:cNvPr id="0" name=""/>
        <dsp:cNvSpPr/>
      </dsp:nvSpPr>
      <dsp:spPr>
        <a:xfrm>
          <a:off x="9058665" y="4744204"/>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err="1"/>
            <a:t>Shmittah</a:t>
          </a:r>
          <a:endParaRPr lang="he-IL" sz="1100" kern="1200" dirty="0"/>
        </a:p>
      </dsp:txBody>
      <dsp:txXfrm>
        <a:off x="9085738" y="4771277"/>
        <a:ext cx="1401504" cy="870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595C9-2E4B-493B-8985-A5518AA0FC1A}">
      <dsp:nvSpPr>
        <dsp:cNvPr id="0" name=""/>
        <dsp:cNvSpPr/>
      </dsp:nvSpPr>
      <dsp:spPr>
        <a:xfrm>
          <a:off x="8735187" y="3261789"/>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29D1DF-6B13-4E5E-A2CE-558BDD905DB0}">
      <dsp:nvSpPr>
        <dsp:cNvPr id="0" name=""/>
        <dsp:cNvSpPr/>
      </dsp:nvSpPr>
      <dsp:spPr>
        <a:xfrm>
          <a:off x="7845623" y="3261789"/>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7A66AA-EBDE-4653-A2FE-50BBA42C11E4}">
      <dsp:nvSpPr>
        <dsp:cNvPr id="0" name=""/>
        <dsp:cNvSpPr/>
      </dsp:nvSpPr>
      <dsp:spPr>
        <a:xfrm>
          <a:off x="6066494" y="1914099"/>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F88AEE-F06F-4C97-8B0D-0338566EA0AB}">
      <dsp:nvSpPr>
        <dsp:cNvPr id="0" name=""/>
        <dsp:cNvSpPr/>
      </dsp:nvSpPr>
      <dsp:spPr>
        <a:xfrm>
          <a:off x="3397801" y="3261789"/>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B41370-2F2C-4C2C-9DCE-05611AD817BE}">
      <dsp:nvSpPr>
        <dsp:cNvPr id="0" name=""/>
        <dsp:cNvSpPr/>
      </dsp:nvSpPr>
      <dsp:spPr>
        <a:xfrm>
          <a:off x="3397801" y="3261789"/>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5C666B-7749-4985-81D9-BFDD5889E7CC}">
      <dsp:nvSpPr>
        <dsp:cNvPr id="0" name=""/>
        <dsp:cNvSpPr/>
      </dsp:nvSpPr>
      <dsp:spPr>
        <a:xfrm>
          <a:off x="2508237" y="3261789"/>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359ED7-1FEB-4018-A24F-51E5289CFD4F}">
      <dsp:nvSpPr>
        <dsp:cNvPr id="0" name=""/>
        <dsp:cNvSpPr/>
      </dsp:nvSpPr>
      <dsp:spPr>
        <a:xfrm>
          <a:off x="729108" y="3261789"/>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CDA17A-6DCB-44D4-A885-F12E3853D18F}">
      <dsp:nvSpPr>
        <dsp:cNvPr id="0" name=""/>
        <dsp:cNvSpPr/>
      </dsp:nvSpPr>
      <dsp:spPr>
        <a:xfrm>
          <a:off x="3397801" y="1914099"/>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4B90F5-001C-4A5A-83A5-3EFDFB850C53}">
      <dsp:nvSpPr>
        <dsp:cNvPr id="0" name=""/>
        <dsp:cNvSpPr/>
      </dsp:nvSpPr>
      <dsp:spPr>
        <a:xfrm>
          <a:off x="5338669" y="98976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BBFC16-49BB-4926-9B25-C01EA180E564}">
      <dsp:nvSpPr>
        <dsp:cNvPr id="0" name=""/>
        <dsp:cNvSpPr/>
      </dsp:nvSpPr>
      <dsp:spPr>
        <a:xfrm>
          <a:off x="5500408" y="114341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Factors</a:t>
          </a:r>
        </a:p>
      </dsp:txBody>
      <dsp:txXfrm>
        <a:off x="5527481" y="1170486"/>
        <a:ext cx="1401504" cy="870192"/>
      </dsp:txXfrm>
    </dsp:sp>
    <dsp:sp modelId="{4499B14F-7B70-4FEF-A989-92EFB1F212F6}">
      <dsp:nvSpPr>
        <dsp:cNvPr id="0" name=""/>
        <dsp:cNvSpPr/>
      </dsp:nvSpPr>
      <dsp:spPr>
        <a:xfrm>
          <a:off x="2669976" y="233745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164F2B-5D05-4A30-AFD2-E2D150DB5C1D}">
      <dsp:nvSpPr>
        <dsp:cNvPr id="0" name=""/>
        <dsp:cNvSpPr/>
      </dsp:nvSpPr>
      <dsp:spPr>
        <a:xfrm>
          <a:off x="2831715" y="249110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Goals</a:t>
          </a:r>
          <a:endParaRPr lang="he-IL" sz="1200" kern="1200" dirty="0"/>
        </a:p>
      </dsp:txBody>
      <dsp:txXfrm>
        <a:off x="2858788" y="2518176"/>
        <a:ext cx="1401504" cy="870192"/>
      </dsp:txXfrm>
    </dsp:sp>
    <dsp:sp modelId="{FD9B5BA0-8F92-4B77-896A-559092FB2C24}">
      <dsp:nvSpPr>
        <dsp:cNvPr id="0" name=""/>
        <dsp:cNvSpPr/>
      </dsp:nvSpPr>
      <dsp:spPr>
        <a:xfrm>
          <a:off x="1283"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9D950B-BC46-4D09-80AE-2D516CED1F47}">
      <dsp:nvSpPr>
        <dsp:cNvPr id="0" name=""/>
        <dsp:cNvSpPr/>
      </dsp:nvSpPr>
      <dsp:spPr>
        <a:xfrm>
          <a:off x="163022"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a:t>We </a:t>
          </a:r>
          <a:r>
            <a:rPr lang="en-US" sz="1200" kern="1200" dirty="0"/>
            <a:t>want to help the owner</a:t>
          </a:r>
          <a:endParaRPr lang="he-IL" sz="1200" kern="1200" dirty="0"/>
        </a:p>
      </dsp:txBody>
      <dsp:txXfrm>
        <a:off x="190095" y="3865866"/>
        <a:ext cx="1401504" cy="870192"/>
      </dsp:txXfrm>
    </dsp:sp>
    <dsp:sp modelId="{89C3A89F-11B9-4B8D-AD83-71677D358159}">
      <dsp:nvSpPr>
        <dsp:cNvPr id="0" name=""/>
        <dsp:cNvSpPr/>
      </dsp:nvSpPr>
      <dsp:spPr>
        <a:xfrm>
          <a:off x="1780412"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6BF01-1D5A-4A95-BF72-E637707627DD}">
      <dsp:nvSpPr>
        <dsp:cNvPr id="0" name=""/>
        <dsp:cNvSpPr/>
      </dsp:nvSpPr>
      <dsp:spPr>
        <a:xfrm>
          <a:off x="1942151"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We want to prevent crime</a:t>
          </a:r>
          <a:endParaRPr lang="he-IL" sz="1200" kern="1200" dirty="0"/>
        </a:p>
      </dsp:txBody>
      <dsp:txXfrm>
        <a:off x="1969224" y="3865866"/>
        <a:ext cx="1401504" cy="870192"/>
      </dsp:txXfrm>
    </dsp:sp>
    <dsp:sp modelId="{9840BC9C-8BF3-46D9-AC5D-43580F658600}">
      <dsp:nvSpPr>
        <dsp:cNvPr id="0" name=""/>
        <dsp:cNvSpPr/>
      </dsp:nvSpPr>
      <dsp:spPr>
        <a:xfrm>
          <a:off x="3559540"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35CEF9-19D0-463A-A2C4-875CF9055690}">
      <dsp:nvSpPr>
        <dsp:cNvPr id="0" name=""/>
        <dsp:cNvSpPr/>
      </dsp:nvSpPr>
      <dsp:spPr>
        <a:xfrm>
          <a:off x="3721279"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Truth and Justice</a:t>
          </a:r>
          <a:endParaRPr lang="he-IL" sz="1200" kern="1200" dirty="0"/>
        </a:p>
      </dsp:txBody>
      <dsp:txXfrm>
        <a:off x="3748352" y="3865866"/>
        <a:ext cx="1401504" cy="870192"/>
      </dsp:txXfrm>
    </dsp:sp>
    <dsp:sp modelId="{0573EDBC-C5A1-4251-83B5-CEDF7272B4CD}">
      <dsp:nvSpPr>
        <dsp:cNvPr id="0" name=""/>
        <dsp:cNvSpPr/>
      </dsp:nvSpPr>
      <dsp:spPr>
        <a:xfrm>
          <a:off x="5338669"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01D557-1BE2-4E3C-AF75-6F159AF3F993}">
      <dsp:nvSpPr>
        <dsp:cNvPr id="0" name=""/>
        <dsp:cNvSpPr/>
      </dsp:nvSpPr>
      <dsp:spPr>
        <a:xfrm>
          <a:off x="5500408"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Smoothly functioning society</a:t>
          </a:r>
          <a:endParaRPr lang="he-IL" sz="1200" kern="1200" dirty="0"/>
        </a:p>
      </dsp:txBody>
      <dsp:txXfrm>
        <a:off x="5527481" y="3865866"/>
        <a:ext cx="1401504" cy="870192"/>
      </dsp:txXfrm>
    </dsp:sp>
    <dsp:sp modelId="{C1C9B213-FA8E-4586-9602-2A756B75B97B}">
      <dsp:nvSpPr>
        <dsp:cNvPr id="0" name=""/>
        <dsp:cNvSpPr/>
      </dsp:nvSpPr>
      <dsp:spPr>
        <a:xfrm>
          <a:off x="8007362" y="233745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313691-2F6D-418E-A5DA-113E0242C2CA}">
      <dsp:nvSpPr>
        <dsp:cNvPr id="0" name=""/>
        <dsp:cNvSpPr/>
      </dsp:nvSpPr>
      <dsp:spPr>
        <a:xfrm>
          <a:off x="8169101" y="249110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Beit Din’s Preference/mandate</a:t>
          </a:r>
          <a:endParaRPr lang="he-IL" sz="1200" kern="1200" dirty="0"/>
        </a:p>
      </dsp:txBody>
      <dsp:txXfrm>
        <a:off x="8196174" y="2518176"/>
        <a:ext cx="1401504" cy="870192"/>
      </dsp:txXfrm>
    </dsp:sp>
    <dsp:sp modelId="{956D4BDE-5E44-49C6-982A-92E055461189}">
      <dsp:nvSpPr>
        <dsp:cNvPr id="0" name=""/>
        <dsp:cNvSpPr/>
      </dsp:nvSpPr>
      <dsp:spPr>
        <a:xfrm>
          <a:off x="7117798"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8FC29E-4DEC-42F6-93E7-58E7474DA63C}">
      <dsp:nvSpPr>
        <dsp:cNvPr id="0" name=""/>
        <dsp:cNvSpPr/>
      </dsp:nvSpPr>
      <dsp:spPr>
        <a:xfrm>
          <a:off x="7279537"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Intervention</a:t>
          </a:r>
          <a:endParaRPr lang="he-IL" sz="1200" kern="1200" dirty="0"/>
        </a:p>
      </dsp:txBody>
      <dsp:txXfrm>
        <a:off x="7306610" y="3865866"/>
        <a:ext cx="1401504" cy="870192"/>
      </dsp:txXfrm>
    </dsp:sp>
    <dsp:sp modelId="{6992999D-0A64-4875-B407-754758533B8D}">
      <dsp:nvSpPr>
        <dsp:cNvPr id="0" name=""/>
        <dsp:cNvSpPr/>
      </dsp:nvSpPr>
      <dsp:spPr>
        <a:xfrm>
          <a:off x="8896926" y="3685141"/>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3B0186-1259-4830-BE98-5F6AC03124EC}">
      <dsp:nvSpPr>
        <dsp:cNvPr id="0" name=""/>
        <dsp:cNvSpPr/>
      </dsp:nvSpPr>
      <dsp:spPr>
        <a:xfrm>
          <a:off x="9058665" y="3838793"/>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Non-interference</a:t>
          </a:r>
          <a:endParaRPr lang="he-IL" sz="1200" kern="1200" dirty="0"/>
        </a:p>
      </dsp:txBody>
      <dsp:txXfrm>
        <a:off x="9085738" y="3865866"/>
        <a:ext cx="1401504" cy="870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6AE59-F569-4B2A-984C-7D470127C2C6}">
      <dsp:nvSpPr>
        <dsp:cNvPr id="0" name=""/>
        <dsp:cNvSpPr/>
      </dsp:nvSpPr>
      <dsp:spPr>
        <a:xfrm>
          <a:off x="8165099"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F523AC-0311-4A0D-BE1E-D8EC7608902F}">
      <dsp:nvSpPr>
        <dsp:cNvPr id="0" name=""/>
        <dsp:cNvSpPr/>
      </dsp:nvSpPr>
      <dsp:spPr>
        <a:xfrm>
          <a:off x="8165099"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F79D9F-B874-46A6-9318-91B781FFB42A}">
      <dsp:nvSpPr>
        <dsp:cNvPr id="0" name=""/>
        <dsp:cNvSpPr/>
      </dsp:nvSpPr>
      <dsp:spPr>
        <a:xfrm>
          <a:off x="5189125" y="786204"/>
          <a:ext cx="3021694" cy="359512"/>
        </a:xfrm>
        <a:custGeom>
          <a:avLst/>
          <a:gdLst/>
          <a:ahLst/>
          <a:cxnLst/>
          <a:rect l="0" t="0" r="0" b="0"/>
          <a:pathLst>
            <a:path>
              <a:moveTo>
                <a:pt x="0" y="0"/>
              </a:moveTo>
              <a:lnTo>
                <a:pt x="0" y="244997"/>
              </a:lnTo>
              <a:lnTo>
                <a:pt x="3021694" y="244997"/>
              </a:lnTo>
              <a:lnTo>
                <a:pt x="3021694"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F8AD11-2854-47B0-B667-CEEA664EFEAD}">
      <dsp:nvSpPr>
        <dsp:cNvPr id="0" name=""/>
        <dsp:cNvSpPr/>
      </dsp:nvSpPr>
      <dsp:spPr>
        <a:xfrm>
          <a:off x="6654252"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E0DAA6-F9D6-4697-8784-A06AB109C663}">
      <dsp:nvSpPr>
        <dsp:cNvPr id="0" name=""/>
        <dsp:cNvSpPr/>
      </dsp:nvSpPr>
      <dsp:spPr>
        <a:xfrm>
          <a:off x="6654252"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A690DC-2B62-4032-AEA8-25675CEB08E3}">
      <dsp:nvSpPr>
        <dsp:cNvPr id="0" name=""/>
        <dsp:cNvSpPr/>
      </dsp:nvSpPr>
      <dsp:spPr>
        <a:xfrm>
          <a:off x="5189125"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864E11-A206-4217-A641-F54185922B59}">
      <dsp:nvSpPr>
        <dsp:cNvPr id="0" name=""/>
        <dsp:cNvSpPr/>
      </dsp:nvSpPr>
      <dsp:spPr>
        <a:xfrm>
          <a:off x="5143405"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2CDBA0-1444-47EC-9AFC-8705F1D7027C}">
      <dsp:nvSpPr>
        <dsp:cNvPr id="0" name=""/>
        <dsp:cNvSpPr/>
      </dsp:nvSpPr>
      <dsp:spPr>
        <a:xfrm>
          <a:off x="5143405"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800F93-7FEB-4D11-9E08-4EF8E76130EF}">
      <dsp:nvSpPr>
        <dsp:cNvPr id="0" name=""/>
        <dsp:cNvSpPr/>
      </dsp:nvSpPr>
      <dsp:spPr>
        <a:xfrm>
          <a:off x="5143405" y="786204"/>
          <a:ext cx="91440" cy="359512"/>
        </a:xfrm>
        <a:custGeom>
          <a:avLst/>
          <a:gdLst/>
          <a:ahLst/>
          <a:cxnLst/>
          <a:rect l="0" t="0" r="0" b="0"/>
          <a:pathLst>
            <a:path>
              <a:moveTo>
                <a:pt x="45720" y="0"/>
              </a:moveTo>
              <a:lnTo>
                <a:pt x="4572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D91BA9-0FF2-459D-9565-6EFF5F3EBEEF}">
      <dsp:nvSpPr>
        <dsp:cNvPr id="0" name=""/>
        <dsp:cNvSpPr/>
      </dsp:nvSpPr>
      <dsp:spPr>
        <a:xfrm>
          <a:off x="3632557"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5FE1BA-8408-40AD-9FEA-2128FC4362BA}">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D9896D-2496-41D3-8865-A9258203A4FA}">
      <dsp:nvSpPr>
        <dsp:cNvPr id="0" name=""/>
        <dsp:cNvSpPr/>
      </dsp:nvSpPr>
      <dsp:spPr>
        <a:xfrm>
          <a:off x="3678277"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FF2AEA-4167-4DF9-A8B2-F8B3C3D767EF}">
      <dsp:nvSpPr>
        <dsp:cNvPr id="0" name=""/>
        <dsp:cNvSpPr/>
      </dsp:nvSpPr>
      <dsp:spPr>
        <a:xfrm>
          <a:off x="2121710"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3ADBE2-5FF6-426F-B3B4-6D1AAF310B15}">
      <dsp:nvSpPr>
        <dsp:cNvPr id="0" name=""/>
        <dsp:cNvSpPr/>
      </dsp:nvSpPr>
      <dsp:spPr>
        <a:xfrm>
          <a:off x="2121710"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FD88F8-1604-424D-8937-35842A402FB0}">
      <dsp:nvSpPr>
        <dsp:cNvPr id="0" name=""/>
        <dsp:cNvSpPr/>
      </dsp:nvSpPr>
      <dsp:spPr>
        <a:xfrm>
          <a:off x="2167430" y="786204"/>
          <a:ext cx="3021694" cy="359512"/>
        </a:xfrm>
        <a:custGeom>
          <a:avLst/>
          <a:gdLst/>
          <a:ahLst/>
          <a:cxnLst/>
          <a:rect l="0" t="0" r="0" b="0"/>
          <a:pathLst>
            <a:path>
              <a:moveTo>
                <a:pt x="3021694" y="0"/>
              </a:moveTo>
              <a:lnTo>
                <a:pt x="3021694"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437297-FC33-451C-B5D7-77061A76D070}">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6EC3C4-52B0-468A-9C22-CDAA1E0B5085}">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Factors</a:t>
          </a:r>
          <a:endParaRPr lang="he-IL" sz="1100" kern="1200" dirty="0"/>
        </a:p>
      </dsp:txBody>
      <dsp:txXfrm>
        <a:off x="4731390" y="154722"/>
        <a:ext cx="1190167" cy="738973"/>
      </dsp:txXfrm>
    </dsp:sp>
    <dsp:sp modelId="{D163793F-E3D0-4AED-8996-E042F76E2659}">
      <dsp:nvSpPr>
        <dsp:cNvPr id="0" name=""/>
        <dsp:cNvSpPr/>
      </dsp:nvSpPr>
      <dsp:spPr>
        <a:xfrm>
          <a:off x="1549356"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D8A7D8-3A8A-48A4-A3E5-38E79B89A2E3}">
      <dsp:nvSpPr>
        <dsp:cNvPr id="0" name=""/>
        <dsp:cNvSpPr/>
      </dsp:nvSpPr>
      <dsp:spPr>
        <a:xfrm>
          <a:off x="1686706"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להפסיד הרמאי</a:t>
          </a:r>
        </a:p>
      </dsp:txBody>
      <dsp:txXfrm>
        <a:off x="1709696" y="1299189"/>
        <a:ext cx="1190167" cy="738973"/>
      </dsp:txXfrm>
    </dsp:sp>
    <dsp:sp modelId="{58B0CACC-B555-4BDD-A9C2-74D68752492C}">
      <dsp:nvSpPr>
        <dsp:cNvPr id="0" name=""/>
        <dsp:cNvSpPr/>
      </dsp:nvSpPr>
      <dsp:spPr>
        <a:xfrm>
          <a:off x="1549356"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12786B-5138-452C-8ECD-B465270EDA74}">
      <dsp:nvSpPr>
        <dsp:cNvPr id="0" name=""/>
        <dsp:cNvSpPr/>
      </dsp:nvSpPr>
      <dsp:spPr>
        <a:xfrm>
          <a:off x="1686706"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 יוסי</a:t>
          </a:r>
        </a:p>
      </dsp:txBody>
      <dsp:txXfrm>
        <a:off x="1709696" y="2443656"/>
        <a:ext cx="1190167" cy="738973"/>
      </dsp:txXfrm>
    </dsp:sp>
    <dsp:sp modelId="{C82AC637-9E5B-4CB1-BD15-629545E29A95}">
      <dsp:nvSpPr>
        <dsp:cNvPr id="0" name=""/>
        <dsp:cNvSpPr/>
      </dsp:nvSpPr>
      <dsp:spPr>
        <a:xfrm>
          <a:off x="1549356"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141546-8A0D-4F46-84EE-F3870351345D}">
      <dsp:nvSpPr>
        <dsp:cNvPr id="0" name=""/>
        <dsp:cNvSpPr/>
      </dsp:nvSpPr>
      <dsp:spPr>
        <a:xfrm>
          <a:off x="1686706"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Focus on the </a:t>
          </a:r>
          <a:r>
            <a:rPr lang="en-US" sz="1100" kern="1200" dirty="0" err="1"/>
            <a:t>Theif</a:t>
          </a:r>
          <a:endParaRPr lang="he-IL" sz="1100" kern="1200" dirty="0"/>
        </a:p>
      </dsp:txBody>
      <dsp:txXfrm>
        <a:off x="1709696" y="3588123"/>
        <a:ext cx="1190167" cy="738973"/>
      </dsp:txXfrm>
    </dsp:sp>
    <dsp:sp modelId="{B1634E02-DBF9-4F9C-A4A6-1AA7CC216A8B}">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F0D969-19EB-4AEF-B858-3B3BA7B1EF31}">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אוחזים כבר</a:t>
          </a:r>
        </a:p>
      </dsp:txBody>
      <dsp:txXfrm>
        <a:off x="3220543" y="1299189"/>
        <a:ext cx="1190167" cy="738973"/>
      </dsp:txXfrm>
    </dsp:sp>
    <dsp:sp modelId="{47B29975-F1F6-435D-A01E-4D72126DB1F0}">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97DF6C-C471-416D-85C0-F8D2C52768DF}">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ר"ח, רמב"ן, תוס, </a:t>
          </a:r>
          <a:r>
            <a:rPr lang="he-IL" sz="1100" kern="1200" dirty="0" err="1"/>
            <a:t>רא"ש</a:t>
          </a:r>
          <a:endParaRPr lang="he-IL" sz="1100" kern="1200" dirty="0"/>
        </a:p>
      </dsp:txBody>
      <dsp:txXfrm>
        <a:off x="3220543" y="2443656"/>
        <a:ext cx="1190167" cy="738973"/>
      </dsp:txXfrm>
    </dsp:sp>
    <dsp:sp modelId="{61434277-3203-414F-B851-8C1056A265D4}">
      <dsp:nvSpPr>
        <dsp:cNvPr id="0" name=""/>
        <dsp:cNvSpPr/>
      </dsp:nvSpPr>
      <dsp:spPr>
        <a:xfrm>
          <a:off x="3060203"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E7BA95-71D0-478C-B3CF-84F86657AD33}">
      <dsp:nvSpPr>
        <dsp:cNvPr id="0" name=""/>
        <dsp:cNvSpPr/>
      </dsp:nvSpPr>
      <dsp:spPr>
        <a:xfrm>
          <a:off x="3197553"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Focus on the object, or the status quo</a:t>
          </a:r>
          <a:endParaRPr lang="he-IL" sz="1100" kern="1200" dirty="0"/>
        </a:p>
      </dsp:txBody>
      <dsp:txXfrm>
        <a:off x="3220543" y="3588123"/>
        <a:ext cx="1190167" cy="738973"/>
      </dsp:txXfrm>
    </dsp:sp>
    <dsp:sp modelId="{67453801-F7AF-4FE3-8DDC-46CAB0B75930}">
      <dsp:nvSpPr>
        <dsp:cNvPr id="0" name=""/>
        <dsp:cNvSpPr/>
      </dsp:nvSpPr>
      <dsp:spPr>
        <a:xfrm>
          <a:off x="4571051"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D9F311-FCAF-4231-B724-03AC909D147B}">
      <dsp:nvSpPr>
        <dsp:cNvPr id="0" name=""/>
        <dsp:cNvSpPr/>
      </dsp:nvSpPr>
      <dsp:spPr>
        <a:xfrm>
          <a:off x="470840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ודאי רמאי</a:t>
          </a:r>
        </a:p>
      </dsp:txBody>
      <dsp:txXfrm>
        <a:off x="4731390" y="1299189"/>
        <a:ext cx="1190167" cy="738973"/>
      </dsp:txXfrm>
    </dsp:sp>
    <dsp:sp modelId="{EF116371-0EC2-4F74-8930-D6E9238AB3F5}">
      <dsp:nvSpPr>
        <dsp:cNvPr id="0" name=""/>
        <dsp:cNvSpPr/>
      </dsp:nvSpPr>
      <dsp:spPr>
        <a:xfrm>
          <a:off x="457105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5C136D-65F0-4681-B304-484EADE29110}">
      <dsp:nvSpPr>
        <dsp:cNvPr id="0" name=""/>
        <dsp:cNvSpPr/>
      </dsp:nvSpPr>
      <dsp:spPr>
        <a:xfrm>
          <a:off x="470840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רש"י</a:t>
          </a:r>
        </a:p>
      </dsp:txBody>
      <dsp:txXfrm>
        <a:off x="4731390" y="2443656"/>
        <a:ext cx="1190167" cy="738973"/>
      </dsp:txXfrm>
    </dsp:sp>
    <dsp:sp modelId="{C4B4EE11-9E70-45FB-BD25-544C1E8F1B99}">
      <dsp:nvSpPr>
        <dsp:cNvPr id="0" name=""/>
        <dsp:cNvSpPr/>
      </dsp:nvSpPr>
      <dsp:spPr>
        <a:xfrm>
          <a:off x="4571051"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1B789E-FD1A-4DFE-83A6-F96169EC5003}">
      <dsp:nvSpPr>
        <dsp:cNvPr id="0" name=""/>
        <dsp:cNvSpPr/>
      </dsp:nvSpPr>
      <dsp:spPr>
        <a:xfrm>
          <a:off x="470840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No participating in crime- Bet Din</a:t>
          </a:r>
          <a:endParaRPr lang="he-IL" sz="1100" kern="1200" dirty="0"/>
        </a:p>
      </dsp:txBody>
      <dsp:txXfrm>
        <a:off x="4731390" y="3588123"/>
        <a:ext cx="1190167" cy="738973"/>
      </dsp:txXfrm>
    </dsp:sp>
    <dsp:sp modelId="{797579A6-A2AB-4516-B19A-FCF9BAFBD767}">
      <dsp:nvSpPr>
        <dsp:cNvPr id="0" name=""/>
        <dsp:cNvSpPr/>
      </dsp:nvSpPr>
      <dsp:spPr>
        <a:xfrm>
          <a:off x="608189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82E391-7906-4000-89E7-3E2D80BC8A54}">
      <dsp:nvSpPr>
        <dsp:cNvPr id="0" name=""/>
        <dsp:cNvSpPr/>
      </dsp:nvSpPr>
      <dsp:spPr>
        <a:xfrm>
          <a:off x="621924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אפשר החלוקה להיות אמת</a:t>
          </a:r>
        </a:p>
      </dsp:txBody>
      <dsp:txXfrm>
        <a:off x="6242238" y="1299189"/>
        <a:ext cx="1190167" cy="738973"/>
      </dsp:txXfrm>
    </dsp:sp>
    <dsp:sp modelId="{73534605-5A1D-4942-B56B-E8820DE0EF33}">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1714A5-B900-415F-B90C-8D2F497FA778}">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a:t>
          </a:r>
        </a:p>
      </dsp:txBody>
      <dsp:txXfrm>
        <a:off x="6242238" y="2443656"/>
        <a:ext cx="1190167" cy="738973"/>
      </dsp:txXfrm>
    </dsp:sp>
    <dsp:sp modelId="{9D1BCDFE-6228-479A-B6C3-7C72691268B3}">
      <dsp:nvSpPr>
        <dsp:cNvPr id="0" name=""/>
        <dsp:cNvSpPr/>
      </dsp:nvSpPr>
      <dsp:spPr>
        <a:xfrm>
          <a:off x="6081898"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E70624-E584-4863-9E49-278C5EC89927}">
      <dsp:nvSpPr>
        <dsp:cNvPr id="0" name=""/>
        <dsp:cNvSpPr/>
      </dsp:nvSpPr>
      <dsp:spPr>
        <a:xfrm>
          <a:off x="6219248"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Can't do something nonsensical- Bet Din</a:t>
          </a:r>
          <a:endParaRPr lang="he-IL" sz="1100" kern="1200" dirty="0"/>
        </a:p>
      </dsp:txBody>
      <dsp:txXfrm>
        <a:off x="6242238" y="3588123"/>
        <a:ext cx="1190167" cy="738973"/>
      </dsp:txXfrm>
    </dsp:sp>
    <dsp:sp modelId="{61601DAF-FAEA-46BC-8F3C-7F4DC4EAFB3E}">
      <dsp:nvSpPr>
        <dsp:cNvPr id="0" name=""/>
        <dsp:cNvSpPr/>
      </dsp:nvSpPr>
      <dsp:spPr>
        <a:xfrm>
          <a:off x="7592745"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523EFC-FD02-4381-8721-45ED01F5C87A}">
      <dsp:nvSpPr>
        <dsp:cNvPr id="0" name=""/>
        <dsp:cNvSpPr/>
      </dsp:nvSpPr>
      <dsp:spPr>
        <a:xfrm>
          <a:off x="7730095"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 אפשר להתברר לעולם</a:t>
          </a:r>
        </a:p>
      </dsp:txBody>
      <dsp:txXfrm>
        <a:off x="7753085" y="1299189"/>
        <a:ext cx="1190167" cy="738973"/>
      </dsp:txXfrm>
    </dsp:sp>
    <dsp:sp modelId="{3CFFD9BE-295F-43C1-B31E-BADBA1DA2737}">
      <dsp:nvSpPr>
        <dsp:cNvPr id="0" name=""/>
        <dsp:cNvSpPr/>
      </dsp:nvSpPr>
      <dsp:spPr>
        <a:xfrm>
          <a:off x="7592745"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5CFCF1-43F8-438D-BF9D-FE59E2AAFF3D}">
      <dsp:nvSpPr>
        <dsp:cNvPr id="0" name=""/>
        <dsp:cNvSpPr/>
      </dsp:nvSpPr>
      <dsp:spPr>
        <a:xfrm>
          <a:off x="7730095"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רשב"א</a:t>
          </a:r>
        </a:p>
      </dsp:txBody>
      <dsp:txXfrm>
        <a:off x="7753085" y="2443656"/>
        <a:ext cx="1190167" cy="738973"/>
      </dsp:txXfrm>
    </dsp:sp>
    <dsp:sp modelId="{7B03784A-0807-494B-B8F6-147683C409F8}">
      <dsp:nvSpPr>
        <dsp:cNvPr id="0" name=""/>
        <dsp:cNvSpPr/>
      </dsp:nvSpPr>
      <dsp:spPr>
        <a:xfrm>
          <a:off x="7592745"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48C136-AC74-441E-82A3-B223EA5AFE56}">
      <dsp:nvSpPr>
        <dsp:cNvPr id="0" name=""/>
        <dsp:cNvSpPr/>
      </dsp:nvSpPr>
      <dsp:spPr>
        <a:xfrm>
          <a:off x="7730095"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Embarrassing for Beit din, or holding out for the truth</a:t>
          </a:r>
          <a:endParaRPr lang="he-IL" sz="1100" kern="1200" dirty="0"/>
        </a:p>
      </dsp:txBody>
      <dsp:txXfrm>
        <a:off x="7753085" y="3588123"/>
        <a:ext cx="1190167" cy="7389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F669D-975D-4921-A4E4-15FCCD7355F7}">
      <dsp:nvSpPr>
        <dsp:cNvPr id="0" name=""/>
        <dsp:cNvSpPr/>
      </dsp:nvSpPr>
      <dsp:spPr>
        <a:xfrm>
          <a:off x="7854539" y="2781365"/>
          <a:ext cx="2175476" cy="517664"/>
        </a:xfrm>
        <a:custGeom>
          <a:avLst/>
          <a:gdLst/>
          <a:ahLst/>
          <a:cxnLst/>
          <a:rect l="0" t="0" r="0" b="0"/>
          <a:pathLst>
            <a:path>
              <a:moveTo>
                <a:pt x="0" y="0"/>
              </a:moveTo>
              <a:lnTo>
                <a:pt x="0" y="352773"/>
              </a:lnTo>
              <a:lnTo>
                <a:pt x="2175476" y="352773"/>
              </a:lnTo>
              <a:lnTo>
                <a:pt x="2175476" y="517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AF3BB6-7982-4F3D-A751-D0F6F97E495A}">
      <dsp:nvSpPr>
        <dsp:cNvPr id="0" name=""/>
        <dsp:cNvSpPr/>
      </dsp:nvSpPr>
      <dsp:spPr>
        <a:xfrm>
          <a:off x="7808819" y="4429289"/>
          <a:ext cx="91440" cy="517664"/>
        </a:xfrm>
        <a:custGeom>
          <a:avLst/>
          <a:gdLst/>
          <a:ahLst/>
          <a:cxnLst/>
          <a:rect l="0" t="0" r="0" b="0"/>
          <a:pathLst>
            <a:path>
              <a:moveTo>
                <a:pt x="45720" y="0"/>
              </a:moveTo>
              <a:lnTo>
                <a:pt x="45720" y="517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AA4A70-EE17-47ED-9BE4-FA5E7F976452}">
      <dsp:nvSpPr>
        <dsp:cNvPr id="0" name=""/>
        <dsp:cNvSpPr/>
      </dsp:nvSpPr>
      <dsp:spPr>
        <a:xfrm>
          <a:off x="7808819" y="2781365"/>
          <a:ext cx="91440" cy="517664"/>
        </a:xfrm>
        <a:custGeom>
          <a:avLst/>
          <a:gdLst/>
          <a:ahLst/>
          <a:cxnLst/>
          <a:rect l="0" t="0" r="0" b="0"/>
          <a:pathLst>
            <a:path>
              <a:moveTo>
                <a:pt x="45720" y="0"/>
              </a:moveTo>
              <a:lnTo>
                <a:pt x="45720" y="517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DAFC8B-180E-4B0E-AA85-BA393B4E48AA}">
      <dsp:nvSpPr>
        <dsp:cNvPr id="0" name=""/>
        <dsp:cNvSpPr/>
      </dsp:nvSpPr>
      <dsp:spPr>
        <a:xfrm>
          <a:off x="5633342" y="4429289"/>
          <a:ext cx="91440" cy="517664"/>
        </a:xfrm>
        <a:custGeom>
          <a:avLst/>
          <a:gdLst/>
          <a:ahLst/>
          <a:cxnLst/>
          <a:rect l="0" t="0" r="0" b="0"/>
          <a:pathLst>
            <a:path>
              <a:moveTo>
                <a:pt x="45720" y="0"/>
              </a:moveTo>
              <a:lnTo>
                <a:pt x="45720" y="517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C4A474-693F-4DFD-951C-763F07A54271}">
      <dsp:nvSpPr>
        <dsp:cNvPr id="0" name=""/>
        <dsp:cNvSpPr/>
      </dsp:nvSpPr>
      <dsp:spPr>
        <a:xfrm>
          <a:off x="5679062" y="2781365"/>
          <a:ext cx="2175476" cy="517664"/>
        </a:xfrm>
        <a:custGeom>
          <a:avLst/>
          <a:gdLst/>
          <a:ahLst/>
          <a:cxnLst/>
          <a:rect l="0" t="0" r="0" b="0"/>
          <a:pathLst>
            <a:path>
              <a:moveTo>
                <a:pt x="2175476" y="0"/>
              </a:moveTo>
              <a:lnTo>
                <a:pt x="2175476" y="352773"/>
              </a:lnTo>
              <a:lnTo>
                <a:pt x="0" y="352773"/>
              </a:lnTo>
              <a:lnTo>
                <a:pt x="0" y="517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B3C4F1-182D-4ED0-A451-CCDBEB1A1F37}">
      <dsp:nvSpPr>
        <dsp:cNvPr id="0" name=""/>
        <dsp:cNvSpPr/>
      </dsp:nvSpPr>
      <dsp:spPr>
        <a:xfrm>
          <a:off x="5135193" y="1133442"/>
          <a:ext cx="2719345" cy="517664"/>
        </a:xfrm>
        <a:custGeom>
          <a:avLst/>
          <a:gdLst/>
          <a:ahLst/>
          <a:cxnLst/>
          <a:rect l="0" t="0" r="0" b="0"/>
          <a:pathLst>
            <a:path>
              <a:moveTo>
                <a:pt x="0" y="0"/>
              </a:moveTo>
              <a:lnTo>
                <a:pt x="0" y="352773"/>
              </a:lnTo>
              <a:lnTo>
                <a:pt x="2719345" y="352773"/>
              </a:lnTo>
              <a:lnTo>
                <a:pt x="2719345" y="517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2E2C83-3F66-4AB8-BB46-292158E3FBF3}">
      <dsp:nvSpPr>
        <dsp:cNvPr id="0" name=""/>
        <dsp:cNvSpPr/>
      </dsp:nvSpPr>
      <dsp:spPr>
        <a:xfrm>
          <a:off x="3457866" y="4429289"/>
          <a:ext cx="91440" cy="517664"/>
        </a:xfrm>
        <a:custGeom>
          <a:avLst/>
          <a:gdLst/>
          <a:ahLst/>
          <a:cxnLst/>
          <a:rect l="0" t="0" r="0" b="0"/>
          <a:pathLst>
            <a:path>
              <a:moveTo>
                <a:pt x="45720" y="0"/>
              </a:moveTo>
              <a:lnTo>
                <a:pt x="45720" y="517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2BEBBE-008C-4C7D-8D16-ED446AEBE784}">
      <dsp:nvSpPr>
        <dsp:cNvPr id="0" name=""/>
        <dsp:cNvSpPr/>
      </dsp:nvSpPr>
      <dsp:spPr>
        <a:xfrm>
          <a:off x="2415848" y="2781365"/>
          <a:ext cx="1087738" cy="517664"/>
        </a:xfrm>
        <a:custGeom>
          <a:avLst/>
          <a:gdLst/>
          <a:ahLst/>
          <a:cxnLst/>
          <a:rect l="0" t="0" r="0" b="0"/>
          <a:pathLst>
            <a:path>
              <a:moveTo>
                <a:pt x="0" y="0"/>
              </a:moveTo>
              <a:lnTo>
                <a:pt x="0" y="352773"/>
              </a:lnTo>
              <a:lnTo>
                <a:pt x="1087738" y="352773"/>
              </a:lnTo>
              <a:lnTo>
                <a:pt x="1087738" y="517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0B7528-5F8E-426F-866F-D12976C21E13}">
      <dsp:nvSpPr>
        <dsp:cNvPr id="0" name=""/>
        <dsp:cNvSpPr/>
      </dsp:nvSpPr>
      <dsp:spPr>
        <a:xfrm>
          <a:off x="1282389" y="4429289"/>
          <a:ext cx="91440" cy="517664"/>
        </a:xfrm>
        <a:custGeom>
          <a:avLst/>
          <a:gdLst/>
          <a:ahLst/>
          <a:cxnLst/>
          <a:rect l="0" t="0" r="0" b="0"/>
          <a:pathLst>
            <a:path>
              <a:moveTo>
                <a:pt x="45720" y="0"/>
              </a:moveTo>
              <a:lnTo>
                <a:pt x="45720" y="517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95D079-1B73-4671-B2BD-30C04F8D44BF}">
      <dsp:nvSpPr>
        <dsp:cNvPr id="0" name=""/>
        <dsp:cNvSpPr/>
      </dsp:nvSpPr>
      <dsp:spPr>
        <a:xfrm>
          <a:off x="1328109" y="2781365"/>
          <a:ext cx="1087738" cy="517664"/>
        </a:xfrm>
        <a:custGeom>
          <a:avLst/>
          <a:gdLst/>
          <a:ahLst/>
          <a:cxnLst/>
          <a:rect l="0" t="0" r="0" b="0"/>
          <a:pathLst>
            <a:path>
              <a:moveTo>
                <a:pt x="1087738" y="0"/>
              </a:moveTo>
              <a:lnTo>
                <a:pt x="1087738" y="352773"/>
              </a:lnTo>
              <a:lnTo>
                <a:pt x="0" y="352773"/>
              </a:lnTo>
              <a:lnTo>
                <a:pt x="0" y="517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E1F6ED-74AD-40A9-ABD7-FA71FEBB2B1C}">
      <dsp:nvSpPr>
        <dsp:cNvPr id="0" name=""/>
        <dsp:cNvSpPr/>
      </dsp:nvSpPr>
      <dsp:spPr>
        <a:xfrm>
          <a:off x="2415848" y="1133442"/>
          <a:ext cx="2719345" cy="517664"/>
        </a:xfrm>
        <a:custGeom>
          <a:avLst/>
          <a:gdLst/>
          <a:ahLst/>
          <a:cxnLst/>
          <a:rect l="0" t="0" r="0" b="0"/>
          <a:pathLst>
            <a:path>
              <a:moveTo>
                <a:pt x="2719345" y="0"/>
              </a:moveTo>
              <a:lnTo>
                <a:pt x="2719345" y="352773"/>
              </a:lnTo>
              <a:lnTo>
                <a:pt x="0" y="352773"/>
              </a:lnTo>
              <a:lnTo>
                <a:pt x="0" y="517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9ED667-E88F-4835-80CA-C4F9AE60DB4B}">
      <dsp:nvSpPr>
        <dsp:cNvPr id="0" name=""/>
        <dsp:cNvSpPr/>
      </dsp:nvSpPr>
      <dsp:spPr>
        <a:xfrm>
          <a:off x="4245225" y="3183"/>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DA3EC5-E072-4E62-A43D-29699C8CEA32}">
      <dsp:nvSpPr>
        <dsp:cNvPr id="0" name=""/>
        <dsp:cNvSpPr/>
      </dsp:nvSpPr>
      <dsp:spPr>
        <a:xfrm>
          <a:off x="4442996" y="191065"/>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חזקה מה דתחת ידו שלו</a:t>
          </a:r>
        </a:p>
      </dsp:txBody>
      <dsp:txXfrm>
        <a:off x="4476100" y="224169"/>
        <a:ext cx="1713727" cy="1064050"/>
      </dsp:txXfrm>
    </dsp:sp>
    <dsp:sp modelId="{85131E91-5945-43EB-AEFE-9CB1C88A4404}">
      <dsp:nvSpPr>
        <dsp:cNvPr id="0" name=""/>
        <dsp:cNvSpPr/>
      </dsp:nvSpPr>
      <dsp:spPr>
        <a:xfrm>
          <a:off x="1525880" y="1651106"/>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909614-6D17-43EC-8B3D-F92AC422409B}">
      <dsp:nvSpPr>
        <dsp:cNvPr id="0" name=""/>
        <dsp:cNvSpPr/>
      </dsp:nvSpPr>
      <dsp:spPr>
        <a:xfrm>
          <a:off x="1723651" y="1838988"/>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הנהגה</a:t>
          </a:r>
        </a:p>
      </dsp:txBody>
      <dsp:txXfrm>
        <a:off x="1756755" y="1872092"/>
        <a:ext cx="1713727" cy="1064050"/>
      </dsp:txXfrm>
    </dsp:sp>
    <dsp:sp modelId="{6A4E041E-11B7-42DD-8C32-96818FF2941A}">
      <dsp:nvSpPr>
        <dsp:cNvPr id="0" name=""/>
        <dsp:cNvSpPr/>
      </dsp:nvSpPr>
      <dsp:spPr>
        <a:xfrm>
          <a:off x="438142" y="3299030"/>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676FA5-0FE6-418B-8FF9-525F3AA63EF3}">
      <dsp:nvSpPr>
        <dsp:cNvPr id="0" name=""/>
        <dsp:cNvSpPr/>
      </dsp:nvSpPr>
      <dsp:spPr>
        <a:xfrm>
          <a:off x="635912" y="3486912"/>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אין שום חזקה, אלא שאין להוציא מידי אחר בלא ראיה</a:t>
          </a:r>
        </a:p>
      </dsp:txBody>
      <dsp:txXfrm>
        <a:off x="669016" y="3520016"/>
        <a:ext cx="1713727" cy="1064050"/>
      </dsp:txXfrm>
    </dsp:sp>
    <dsp:sp modelId="{2EE92CCD-D0A9-40AC-BB77-32A460ADC40E}">
      <dsp:nvSpPr>
        <dsp:cNvPr id="0" name=""/>
        <dsp:cNvSpPr/>
      </dsp:nvSpPr>
      <dsp:spPr>
        <a:xfrm>
          <a:off x="438142" y="4946953"/>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C8F1E1-0475-4950-B7A8-C67D5C2A240E}">
      <dsp:nvSpPr>
        <dsp:cNvPr id="0" name=""/>
        <dsp:cNvSpPr/>
      </dsp:nvSpPr>
      <dsp:spPr>
        <a:xfrm>
          <a:off x="635912" y="5134835"/>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חתם סופר</a:t>
          </a:r>
        </a:p>
      </dsp:txBody>
      <dsp:txXfrm>
        <a:off x="669016" y="5167939"/>
        <a:ext cx="1713727" cy="1064050"/>
      </dsp:txXfrm>
    </dsp:sp>
    <dsp:sp modelId="{42041217-1915-4720-9DC3-1401C313B5C0}">
      <dsp:nvSpPr>
        <dsp:cNvPr id="0" name=""/>
        <dsp:cNvSpPr/>
      </dsp:nvSpPr>
      <dsp:spPr>
        <a:xfrm>
          <a:off x="2613618" y="3299030"/>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54EE9D-862B-4EE6-92E3-EC3192F7E25F}">
      <dsp:nvSpPr>
        <dsp:cNvPr id="0" name=""/>
        <dsp:cNvSpPr/>
      </dsp:nvSpPr>
      <dsp:spPr>
        <a:xfrm>
          <a:off x="2811389" y="3486912"/>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לא יודעים, אבל הדין שנוהגים כאילו יודעים, אחרת אי אפשר לתפקד בעולם</a:t>
          </a:r>
        </a:p>
      </dsp:txBody>
      <dsp:txXfrm>
        <a:off x="2844493" y="3520016"/>
        <a:ext cx="1713727" cy="1064050"/>
      </dsp:txXfrm>
    </dsp:sp>
    <dsp:sp modelId="{F747F774-D78D-4F27-94BB-B9F18CA01C0D}">
      <dsp:nvSpPr>
        <dsp:cNvPr id="0" name=""/>
        <dsp:cNvSpPr/>
      </dsp:nvSpPr>
      <dsp:spPr>
        <a:xfrm>
          <a:off x="2613618" y="4946953"/>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318BA9-E2A5-468A-815D-2A29F4913F3C}">
      <dsp:nvSpPr>
        <dsp:cNvPr id="0" name=""/>
        <dsp:cNvSpPr/>
      </dsp:nvSpPr>
      <dsp:spPr>
        <a:xfrm>
          <a:off x="2811389" y="5134835"/>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קוצץ שיעורים ב"ב</a:t>
          </a:r>
        </a:p>
      </dsp:txBody>
      <dsp:txXfrm>
        <a:off x="2844493" y="5167939"/>
        <a:ext cx="1713727" cy="1064050"/>
      </dsp:txXfrm>
    </dsp:sp>
    <dsp:sp modelId="{3802274B-BD67-4C33-8907-13A48AB65F89}">
      <dsp:nvSpPr>
        <dsp:cNvPr id="0" name=""/>
        <dsp:cNvSpPr/>
      </dsp:nvSpPr>
      <dsp:spPr>
        <a:xfrm>
          <a:off x="6964571" y="1651106"/>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F595A8-6F18-44FA-AE4F-0AF5E34F206A}">
      <dsp:nvSpPr>
        <dsp:cNvPr id="0" name=""/>
        <dsp:cNvSpPr/>
      </dsp:nvSpPr>
      <dsp:spPr>
        <a:xfrm>
          <a:off x="7162342" y="1838988"/>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בירור</a:t>
          </a:r>
        </a:p>
      </dsp:txBody>
      <dsp:txXfrm>
        <a:off x="7195446" y="1872092"/>
        <a:ext cx="1713727" cy="1064050"/>
      </dsp:txXfrm>
    </dsp:sp>
    <dsp:sp modelId="{583A8ABD-1A89-4F61-9358-20883A40540D}">
      <dsp:nvSpPr>
        <dsp:cNvPr id="0" name=""/>
        <dsp:cNvSpPr/>
      </dsp:nvSpPr>
      <dsp:spPr>
        <a:xfrm>
          <a:off x="4789095" y="3299030"/>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855D97-B962-4C25-8355-87BCE651F782}">
      <dsp:nvSpPr>
        <dsp:cNvPr id="0" name=""/>
        <dsp:cNvSpPr/>
      </dsp:nvSpPr>
      <dsp:spPr>
        <a:xfrm>
          <a:off x="4986865" y="3486912"/>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בגברה- אחזוקי אינשי כגנבים לא מחזקינן</a:t>
          </a:r>
        </a:p>
      </dsp:txBody>
      <dsp:txXfrm>
        <a:off x="5019969" y="3520016"/>
        <a:ext cx="1713727" cy="1064050"/>
      </dsp:txXfrm>
    </dsp:sp>
    <dsp:sp modelId="{846F0981-91E5-4CDB-B391-5E3D6A4CABA3}">
      <dsp:nvSpPr>
        <dsp:cNvPr id="0" name=""/>
        <dsp:cNvSpPr/>
      </dsp:nvSpPr>
      <dsp:spPr>
        <a:xfrm>
          <a:off x="4789095" y="4946953"/>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AD0894-0C98-410C-B4F0-7A724443608E}">
      <dsp:nvSpPr>
        <dsp:cNvPr id="0" name=""/>
        <dsp:cNvSpPr/>
      </dsp:nvSpPr>
      <dsp:spPr>
        <a:xfrm>
          <a:off x="4986865" y="5134835"/>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קובץ שיעורים</a:t>
          </a:r>
        </a:p>
      </dsp:txBody>
      <dsp:txXfrm>
        <a:off x="5019969" y="5167939"/>
        <a:ext cx="1713727" cy="1064050"/>
      </dsp:txXfrm>
    </dsp:sp>
    <dsp:sp modelId="{802E6ED3-6091-4980-ACC9-D9A33F2A4923}">
      <dsp:nvSpPr>
        <dsp:cNvPr id="0" name=""/>
        <dsp:cNvSpPr/>
      </dsp:nvSpPr>
      <dsp:spPr>
        <a:xfrm>
          <a:off x="6964571" y="3299030"/>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5990E7-DCD5-4970-B4BF-DFFD81B3515B}">
      <dsp:nvSpPr>
        <dsp:cNvPr id="0" name=""/>
        <dsp:cNvSpPr/>
      </dsp:nvSpPr>
      <dsp:spPr>
        <a:xfrm>
          <a:off x="7162342" y="3486912"/>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בחפצה- החפצה פה, אין להניח שבעבר היה שונה</a:t>
          </a:r>
        </a:p>
      </dsp:txBody>
      <dsp:txXfrm>
        <a:off x="7195446" y="3520016"/>
        <a:ext cx="1713727" cy="1064050"/>
      </dsp:txXfrm>
    </dsp:sp>
    <dsp:sp modelId="{133EA1D0-03D0-430B-A55E-81A52A28EE9C}">
      <dsp:nvSpPr>
        <dsp:cNvPr id="0" name=""/>
        <dsp:cNvSpPr/>
      </dsp:nvSpPr>
      <dsp:spPr>
        <a:xfrm>
          <a:off x="6964571" y="4946953"/>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3F8665-80BE-4DD7-BD6B-8A1E6AA85C6A}">
      <dsp:nvSpPr>
        <dsp:cNvPr id="0" name=""/>
        <dsp:cNvSpPr/>
      </dsp:nvSpPr>
      <dsp:spPr>
        <a:xfrm>
          <a:off x="7162342" y="5134835"/>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שער משפט</a:t>
          </a:r>
        </a:p>
      </dsp:txBody>
      <dsp:txXfrm>
        <a:off x="7195446" y="5167939"/>
        <a:ext cx="1713727" cy="1064050"/>
      </dsp:txXfrm>
    </dsp:sp>
    <dsp:sp modelId="{AA612D2D-244E-4053-B173-C9E0E56F0A89}">
      <dsp:nvSpPr>
        <dsp:cNvPr id="0" name=""/>
        <dsp:cNvSpPr/>
      </dsp:nvSpPr>
      <dsp:spPr>
        <a:xfrm>
          <a:off x="9140047" y="3299030"/>
          <a:ext cx="1779935" cy="1130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15C7A9-4357-4196-BD30-A96A11ADD8A4}">
      <dsp:nvSpPr>
        <dsp:cNvPr id="0" name=""/>
        <dsp:cNvSpPr/>
      </dsp:nvSpPr>
      <dsp:spPr>
        <a:xfrm>
          <a:off x="9337818" y="3486912"/>
          <a:ext cx="1779935" cy="1130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רוב- רוב חפצים בידי אדם אינם גנובים</a:t>
          </a:r>
        </a:p>
      </dsp:txBody>
      <dsp:txXfrm>
        <a:off x="9370922" y="3520016"/>
        <a:ext cx="1713727" cy="10640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E4279-DCD3-4D74-B69E-1016C313A844}">
      <dsp:nvSpPr>
        <dsp:cNvPr id="0" name=""/>
        <dsp:cNvSpPr/>
      </dsp:nvSpPr>
      <dsp:spPr>
        <a:xfrm>
          <a:off x="8210819"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1A0D32-8DD3-41AB-999D-6920F597CACE}">
      <dsp:nvSpPr>
        <dsp:cNvPr id="0" name=""/>
        <dsp:cNvSpPr/>
      </dsp:nvSpPr>
      <dsp:spPr>
        <a:xfrm>
          <a:off x="7455396"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C76369-6A32-445C-AD50-6230933B0532}">
      <dsp:nvSpPr>
        <dsp:cNvPr id="0" name=""/>
        <dsp:cNvSpPr/>
      </dsp:nvSpPr>
      <dsp:spPr>
        <a:xfrm>
          <a:off x="8165099"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94ADE5-99A4-4E88-A52C-E3D8E5859EAB}">
      <dsp:nvSpPr>
        <dsp:cNvPr id="0" name=""/>
        <dsp:cNvSpPr/>
      </dsp:nvSpPr>
      <dsp:spPr>
        <a:xfrm>
          <a:off x="6133404" y="786204"/>
          <a:ext cx="2077415" cy="359512"/>
        </a:xfrm>
        <a:custGeom>
          <a:avLst/>
          <a:gdLst/>
          <a:ahLst/>
          <a:cxnLst/>
          <a:rect l="0" t="0" r="0" b="0"/>
          <a:pathLst>
            <a:path>
              <a:moveTo>
                <a:pt x="0" y="0"/>
              </a:moveTo>
              <a:lnTo>
                <a:pt x="0" y="244997"/>
              </a:lnTo>
              <a:lnTo>
                <a:pt x="2077415" y="244997"/>
              </a:lnTo>
              <a:lnTo>
                <a:pt x="2077415"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1F4075-BFD7-4D92-9903-5356255D9ED2}">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2A180E-B296-4C59-BE30-711AE4E6146D}">
      <dsp:nvSpPr>
        <dsp:cNvPr id="0" name=""/>
        <dsp:cNvSpPr/>
      </dsp:nvSpPr>
      <dsp:spPr>
        <a:xfrm>
          <a:off x="4055989" y="1930671"/>
          <a:ext cx="1888559" cy="359512"/>
        </a:xfrm>
        <a:custGeom>
          <a:avLst/>
          <a:gdLst/>
          <a:ahLst/>
          <a:cxnLst/>
          <a:rect l="0" t="0" r="0" b="0"/>
          <a:pathLst>
            <a:path>
              <a:moveTo>
                <a:pt x="0" y="0"/>
              </a:moveTo>
              <a:lnTo>
                <a:pt x="0" y="244997"/>
              </a:lnTo>
              <a:lnTo>
                <a:pt x="1888559" y="244997"/>
              </a:lnTo>
              <a:lnTo>
                <a:pt x="1888559"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EF6A5B-4256-4CF0-92DB-63FD37DB1769}">
      <dsp:nvSpPr>
        <dsp:cNvPr id="0" name=""/>
        <dsp:cNvSpPr/>
      </dsp:nvSpPr>
      <dsp:spPr>
        <a:xfrm>
          <a:off x="4387981"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D586F5-2D85-4686-9C7A-A86E15B39A8B}">
      <dsp:nvSpPr>
        <dsp:cNvPr id="0" name=""/>
        <dsp:cNvSpPr/>
      </dsp:nvSpPr>
      <dsp:spPr>
        <a:xfrm>
          <a:off x="4055989" y="1930671"/>
          <a:ext cx="377711" cy="359512"/>
        </a:xfrm>
        <a:custGeom>
          <a:avLst/>
          <a:gdLst/>
          <a:ahLst/>
          <a:cxnLst/>
          <a:rect l="0" t="0" r="0" b="0"/>
          <a:pathLst>
            <a:path>
              <a:moveTo>
                <a:pt x="0" y="0"/>
              </a:moveTo>
              <a:lnTo>
                <a:pt x="0" y="244997"/>
              </a:lnTo>
              <a:lnTo>
                <a:pt x="377711" y="244997"/>
              </a:lnTo>
              <a:lnTo>
                <a:pt x="377711"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D9BDAF-8536-401B-A31E-A50BC434B704}">
      <dsp:nvSpPr>
        <dsp:cNvPr id="0" name=""/>
        <dsp:cNvSpPr/>
      </dsp:nvSpPr>
      <dsp:spPr>
        <a:xfrm>
          <a:off x="2167430"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C2512-F616-4632-887A-2FD67141D94C}">
      <dsp:nvSpPr>
        <dsp:cNvPr id="0" name=""/>
        <dsp:cNvSpPr/>
      </dsp:nvSpPr>
      <dsp:spPr>
        <a:xfrm>
          <a:off x="1412006"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35CFD9-F7C5-4636-8C4C-6771360AAD14}">
      <dsp:nvSpPr>
        <dsp:cNvPr id="0" name=""/>
        <dsp:cNvSpPr/>
      </dsp:nvSpPr>
      <dsp:spPr>
        <a:xfrm>
          <a:off x="2167430" y="1930671"/>
          <a:ext cx="1888559" cy="359512"/>
        </a:xfrm>
        <a:custGeom>
          <a:avLst/>
          <a:gdLst/>
          <a:ahLst/>
          <a:cxnLst/>
          <a:rect l="0" t="0" r="0" b="0"/>
          <a:pathLst>
            <a:path>
              <a:moveTo>
                <a:pt x="1888559" y="0"/>
              </a:moveTo>
              <a:lnTo>
                <a:pt x="1888559"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6063DB-562F-4C95-B761-5888E911C009}">
      <dsp:nvSpPr>
        <dsp:cNvPr id="0" name=""/>
        <dsp:cNvSpPr/>
      </dsp:nvSpPr>
      <dsp:spPr>
        <a:xfrm>
          <a:off x="4055989" y="786204"/>
          <a:ext cx="2077415" cy="359512"/>
        </a:xfrm>
        <a:custGeom>
          <a:avLst/>
          <a:gdLst/>
          <a:ahLst/>
          <a:cxnLst/>
          <a:rect l="0" t="0" r="0" b="0"/>
          <a:pathLst>
            <a:path>
              <a:moveTo>
                <a:pt x="2077415" y="0"/>
              </a:moveTo>
              <a:lnTo>
                <a:pt x="2077415"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A3B76D-6A8F-424D-9682-87278188B751}">
      <dsp:nvSpPr>
        <dsp:cNvPr id="0" name=""/>
        <dsp:cNvSpPr/>
      </dsp:nvSpPr>
      <dsp:spPr>
        <a:xfrm>
          <a:off x="5515330"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C27BDE-5960-4947-B2C4-878911FCC5E6}">
      <dsp:nvSpPr>
        <dsp:cNvPr id="0" name=""/>
        <dsp:cNvSpPr/>
      </dsp:nvSpPr>
      <dsp:spPr>
        <a:xfrm>
          <a:off x="565268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אוחזים</a:t>
          </a:r>
        </a:p>
      </dsp:txBody>
      <dsp:txXfrm>
        <a:off x="5675670" y="154722"/>
        <a:ext cx="1190167" cy="738973"/>
      </dsp:txXfrm>
    </dsp:sp>
    <dsp:sp modelId="{03CC02E2-C749-4B26-85F6-0FEBCE707997}">
      <dsp:nvSpPr>
        <dsp:cNvPr id="0" name=""/>
        <dsp:cNvSpPr/>
      </dsp:nvSpPr>
      <dsp:spPr>
        <a:xfrm>
          <a:off x="3437915"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80D3F2-DA28-4EE5-BFB3-06D7ED2C62EB}">
      <dsp:nvSpPr>
        <dsp:cNvPr id="0" name=""/>
        <dsp:cNvSpPr/>
      </dsp:nvSpPr>
      <dsp:spPr>
        <a:xfrm>
          <a:off x="3575265"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חלוקה מעיקר הדין</a:t>
          </a:r>
        </a:p>
      </dsp:txBody>
      <dsp:txXfrm>
        <a:off x="3598255" y="1299189"/>
        <a:ext cx="1190167" cy="738973"/>
      </dsp:txXfrm>
    </dsp:sp>
    <dsp:sp modelId="{7B2B4275-A84B-48FB-869D-68B777A52F72}">
      <dsp:nvSpPr>
        <dsp:cNvPr id="0" name=""/>
        <dsp:cNvSpPr/>
      </dsp:nvSpPr>
      <dsp:spPr>
        <a:xfrm>
          <a:off x="1549356"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2BC2FC-085F-4335-8B7C-68AA16F9E5AE}">
      <dsp:nvSpPr>
        <dsp:cNvPr id="0" name=""/>
        <dsp:cNvSpPr/>
      </dsp:nvSpPr>
      <dsp:spPr>
        <a:xfrm>
          <a:off x="1686706"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יוצרת חזקה שמה שתחת ידו שלו- ולכן </a:t>
          </a:r>
          <a:r>
            <a:rPr lang="he-IL" sz="1300" kern="1200" dirty="0" err="1"/>
            <a:t>חולקין</a:t>
          </a:r>
          <a:endParaRPr lang="he-IL" sz="1300" kern="1200" dirty="0"/>
        </a:p>
      </dsp:txBody>
      <dsp:txXfrm>
        <a:off x="1709696" y="2443656"/>
        <a:ext cx="1190167" cy="738973"/>
      </dsp:txXfrm>
    </dsp:sp>
    <dsp:sp modelId="{81815AB3-120D-4A2F-8709-CA3EAAFA97C2}">
      <dsp:nvSpPr>
        <dsp:cNvPr id="0" name=""/>
        <dsp:cNvSpPr/>
      </dsp:nvSpPr>
      <dsp:spPr>
        <a:xfrm>
          <a:off x="79393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442485-F2CD-40E4-9331-EC2AA4334D41}">
      <dsp:nvSpPr>
        <dsp:cNvPr id="0" name=""/>
        <dsp:cNvSpPr/>
      </dsp:nvSpPr>
      <dsp:spPr>
        <a:xfrm>
          <a:off x="931282"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תוס- אנן סהדי שחצי שלו</a:t>
          </a:r>
        </a:p>
      </dsp:txBody>
      <dsp:txXfrm>
        <a:off x="954272" y="3588123"/>
        <a:ext cx="1190167" cy="738973"/>
      </dsp:txXfrm>
    </dsp:sp>
    <dsp:sp modelId="{3276BDB7-59F4-441C-80F5-6BCBA88BB982}">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090D8E-2F27-4E4D-BDB6-3B4809B12EEE}">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רא"ש</a:t>
          </a:r>
          <a:r>
            <a:rPr lang="he-IL" sz="1300" kern="1200" dirty="0"/>
            <a:t>- חייבים </a:t>
          </a:r>
          <a:r>
            <a:rPr lang="he-IL" sz="1300" kern="1200" dirty="0" err="1"/>
            <a:t>להתיחס</a:t>
          </a:r>
          <a:r>
            <a:rPr lang="he-IL" sz="1300" kern="1200" dirty="0"/>
            <a:t> שזה שלו</a:t>
          </a:r>
        </a:p>
      </dsp:txBody>
      <dsp:txXfrm>
        <a:off x="2465120" y="3588123"/>
        <a:ext cx="1190167" cy="738973"/>
      </dsp:txXfrm>
    </dsp:sp>
    <dsp:sp modelId="{AFF5AB74-FA32-48DD-8543-93A8877E90FD}">
      <dsp:nvSpPr>
        <dsp:cNvPr id="0" name=""/>
        <dsp:cNvSpPr/>
      </dsp:nvSpPr>
      <dsp:spPr>
        <a:xfrm>
          <a:off x="3815627"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A6A07B-28CD-440D-98C5-9AA9FB27E09B}">
      <dsp:nvSpPr>
        <dsp:cNvPr id="0" name=""/>
        <dsp:cNvSpPr/>
      </dsp:nvSpPr>
      <dsp:spPr>
        <a:xfrm>
          <a:off x="3952977"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המוציא </a:t>
          </a:r>
          <a:r>
            <a:rPr lang="he-IL" sz="1300" kern="1200" dirty="0" err="1"/>
            <a:t>מחבירו</a:t>
          </a:r>
          <a:r>
            <a:rPr lang="he-IL" sz="1300" kern="1200" dirty="0"/>
            <a:t> עליו הראיה- ולכן </a:t>
          </a:r>
          <a:r>
            <a:rPr lang="he-IL" sz="1300" kern="1200" dirty="0" err="1"/>
            <a:t>חולקין</a:t>
          </a:r>
          <a:endParaRPr lang="he-IL" sz="1300" kern="1200" dirty="0"/>
        </a:p>
      </dsp:txBody>
      <dsp:txXfrm>
        <a:off x="3975967" y="2443656"/>
        <a:ext cx="1190167" cy="738973"/>
      </dsp:txXfrm>
    </dsp:sp>
    <dsp:sp modelId="{FB63F6B9-F4D2-4846-8FDB-5F677F17D1F3}">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9D55B5-FA93-4075-9D2F-4C5739203A7E}">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רמב"ן- אפילו ב"ד לא </a:t>
          </a:r>
          <a:r>
            <a:rPr lang="he-IL" sz="1300" kern="1200" dirty="0" err="1"/>
            <a:t>מוציאין</a:t>
          </a:r>
          <a:r>
            <a:rPr lang="he-IL" sz="1300" kern="1200" dirty="0"/>
            <a:t> בלי ראיה</a:t>
          </a:r>
        </a:p>
      </dsp:txBody>
      <dsp:txXfrm>
        <a:off x="3975967" y="3588123"/>
        <a:ext cx="1190167" cy="738973"/>
      </dsp:txXfrm>
    </dsp:sp>
    <dsp:sp modelId="{DA410E6E-D916-44FF-9F55-FED098A6EC49}">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12F104-5FE6-451A-B0A5-15B30FDD1662}">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כבר נחלק, ולכל אחד יש חצי</a:t>
          </a:r>
        </a:p>
      </dsp:txBody>
      <dsp:txXfrm>
        <a:off x="5486814" y="2443656"/>
        <a:ext cx="1190167" cy="738973"/>
      </dsp:txXfrm>
    </dsp:sp>
    <dsp:sp modelId="{6AA5517B-C003-4AE8-9910-ABA9C1BEAC8B}">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175B9-8D37-4D08-B780-1A38925ED244}">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ר"ח</a:t>
          </a:r>
        </a:p>
      </dsp:txBody>
      <dsp:txXfrm>
        <a:off x="5486814" y="3588123"/>
        <a:ext cx="1190167" cy="738973"/>
      </dsp:txXfrm>
    </dsp:sp>
    <dsp:sp modelId="{E6BAC5F3-2647-4EB4-AA77-4463B7F26D40}">
      <dsp:nvSpPr>
        <dsp:cNvPr id="0" name=""/>
        <dsp:cNvSpPr/>
      </dsp:nvSpPr>
      <dsp:spPr>
        <a:xfrm>
          <a:off x="7592745"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D77D36-3833-4B1E-99C4-F91CFB0E6EE7}">
      <dsp:nvSpPr>
        <dsp:cNvPr id="0" name=""/>
        <dsp:cNvSpPr/>
      </dsp:nvSpPr>
      <dsp:spPr>
        <a:xfrm>
          <a:off x="7730095"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חלוקה כפשרה </a:t>
          </a:r>
        </a:p>
      </dsp:txBody>
      <dsp:txXfrm>
        <a:off x="7753085" y="1299189"/>
        <a:ext cx="1190167" cy="738973"/>
      </dsp:txXfrm>
    </dsp:sp>
    <dsp:sp modelId="{AEBEA2D5-5BA1-4B1E-8169-82CF7C9A0A69}">
      <dsp:nvSpPr>
        <dsp:cNvPr id="0" name=""/>
        <dsp:cNvSpPr/>
      </dsp:nvSpPr>
      <dsp:spPr>
        <a:xfrm>
          <a:off x="7592745"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44EE4B-6A77-437B-8A71-8187941989AF}">
      <dsp:nvSpPr>
        <dsp:cNvPr id="0" name=""/>
        <dsp:cNvSpPr/>
      </dsp:nvSpPr>
      <dsp:spPr>
        <a:xfrm>
          <a:off x="7730095"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רוצים לחלוק את הממון במקום ספק, כשאפשר</a:t>
          </a:r>
        </a:p>
      </dsp:txBody>
      <dsp:txXfrm>
        <a:off x="7753085" y="2443656"/>
        <a:ext cx="1190167" cy="738973"/>
      </dsp:txXfrm>
    </dsp:sp>
    <dsp:sp modelId="{897231DD-10CE-4F69-9085-782804B393A4}">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EDDDD3-F1DD-42A9-973B-DF30F9E203F1}">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ריב"א</a:t>
          </a:r>
          <a:r>
            <a:rPr lang="he-IL" sz="1300" kern="1200" dirty="0"/>
            <a:t>- אלא אם כן אין אחיזה ויש ודאי רמאי </a:t>
          </a:r>
        </a:p>
      </dsp:txBody>
      <dsp:txXfrm>
        <a:off x="6997661" y="3588123"/>
        <a:ext cx="1190167" cy="738973"/>
      </dsp:txXfrm>
    </dsp:sp>
    <dsp:sp modelId="{1CE3F79B-3121-45C6-B0A3-800C9EA0972D}">
      <dsp:nvSpPr>
        <dsp:cNvPr id="0" name=""/>
        <dsp:cNvSpPr/>
      </dsp:nvSpPr>
      <dsp:spPr>
        <a:xfrm>
          <a:off x="8348169"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774DF7-CE5B-4CA9-BF43-0C271FD575F3}">
      <dsp:nvSpPr>
        <dsp:cNvPr id="0" name=""/>
        <dsp:cNvSpPr/>
      </dsp:nvSpPr>
      <dsp:spPr>
        <a:xfrm>
          <a:off x="8485519"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רשב"א- אם אי אפשר שיבוא עדים</a:t>
          </a:r>
          <a:r>
            <a:rPr lang="he-IL" sz="1300" kern="1200"/>
            <a:t>\הוכחות</a:t>
          </a:r>
          <a:endParaRPr lang="he-IL" sz="1300" kern="1200" dirty="0"/>
        </a:p>
      </dsp:txBody>
      <dsp:txXfrm>
        <a:off x="8508509" y="3588123"/>
        <a:ext cx="1190167" cy="7389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00467-DCB0-4CDD-8C65-A0B279FC0BC2}">
      <dsp:nvSpPr>
        <dsp:cNvPr id="0" name=""/>
        <dsp:cNvSpPr/>
      </dsp:nvSpPr>
      <dsp:spPr>
        <a:xfrm>
          <a:off x="6189724"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94407C-0AF9-4C42-A983-FB348F4DDC3E}">
      <dsp:nvSpPr>
        <dsp:cNvPr id="0" name=""/>
        <dsp:cNvSpPr/>
      </dsp:nvSpPr>
      <dsp:spPr>
        <a:xfrm>
          <a:off x="5164607"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331B13-4178-4FEB-BAFC-06F43B7A2073}">
      <dsp:nvSpPr>
        <dsp:cNvPr id="0" name=""/>
        <dsp:cNvSpPr/>
      </dsp:nvSpPr>
      <dsp:spPr>
        <a:xfrm>
          <a:off x="4652049"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93904B-C23E-4F70-8657-5B655FE8F4D8}">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7971EB-2F8C-42EF-857B-F5E44B190ADD}">
      <dsp:nvSpPr>
        <dsp:cNvPr id="0" name=""/>
        <dsp:cNvSpPr/>
      </dsp:nvSpPr>
      <dsp:spPr>
        <a:xfrm>
          <a:off x="3114373"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248184-EDD2-4D57-A3A4-3698CF31D75B}">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417EF4-53C3-4839-9CBC-8510CD552746}">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אחרי שאחד מתגבר</a:t>
          </a:r>
        </a:p>
      </dsp:txBody>
      <dsp:txXfrm>
        <a:off x="4030899" y="209752"/>
        <a:ext cx="1615068" cy="1002793"/>
      </dsp:txXfrm>
    </dsp:sp>
    <dsp:sp modelId="{9480F60C-D886-4BE7-9EE3-B53E7C49530A}">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E00BEA-0DE5-4620-8135-768518C3579A}">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עדיין השני יכול לתפוס, </a:t>
          </a:r>
          <a:r>
            <a:rPr lang="he-IL" sz="1800" kern="1200" dirty="0" err="1"/>
            <a:t>שב"ד</a:t>
          </a:r>
          <a:r>
            <a:rPr lang="he-IL" sz="1800" kern="1200" dirty="0"/>
            <a:t> הסתלקו</a:t>
          </a:r>
        </a:p>
      </dsp:txBody>
      <dsp:txXfrm>
        <a:off x="2493224" y="1762804"/>
        <a:ext cx="1615068" cy="1002793"/>
      </dsp:txXfrm>
    </dsp:sp>
    <dsp:sp modelId="{7D0ECA53-C6D3-4CFA-8034-F24C011C2CD9}">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D0B6EB-9A07-4177-BAF5-3D7DAD628A2A}">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שיטה לא נודע למי, משמעות הטור, </a:t>
          </a:r>
          <a:r>
            <a:rPr lang="he-IL" sz="1800" kern="1200" dirty="0" err="1"/>
            <a:t>ותוס</a:t>
          </a:r>
          <a:r>
            <a:rPr lang="he-IL" sz="1800" kern="1200" dirty="0"/>
            <a:t> רי"ד</a:t>
          </a:r>
        </a:p>
      </dsp:txBody>
      <dsp:txXfrm>
        <a:off x="2493224" y="3315857"/>
        <a:ext cx="1615068" cy="1002793"/>
      </dsp:txXfrm>
    </dsp:sp>
    <dsp:sp modelId="{4D76B570-9AB1-4E87-8645-D08CD894BE14}">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FB915B-6FD6-4D64-8E06-DD0A9229563B}">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השני לא יכול להוציא ממנו</a:t>
          </a:r>
        </a:p>
      </dsp:txBody>
      <dsp:txXfrm>
        <a:off x="5568575" y="1762804"/>
        <a:ext cx="1615068" cy="1002793"/>
      </dsp:txXfrm>
    </dsp:sp>
    <dsp:sp modelId="{33C3FBEB-0FBE-4124-B3D5-F66334E30CFA}">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0127D5-AB55-4D76-9ABC-1F5DFDD25269}">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err="1"/>
            <a:t>רא"ש</a:t>
          </a:r>
          <a:br>
            <a:rPr lang="en-US" sz="1800" kern="1200" dirty="0"/>
          </a:br>
          <a:r>
            <a:rPr lang="en-US" sz="1800" kern="1200" dirty="0"/>
            <a:t>To prevent anarchy</a:t>
          </a:r>
          <a:endParaRPr lang="he-IL" sz="1800" kern="1200" dirty="0"/>
        </a:p>
      </dsp:txBody>
      <dsp:txXfrm>
        <a:off x="4543458" y="3315857"/>
        <a:ext cx="1615068" cy="1002793"/>
      </dsp:txXfrm>
    </dsp:sp>
    <dsp:sp modelId="{AF142E1F-9EC1-4405-A88C-18CC6F384F35}">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DD145C-C746-4A96-BAB9-D879723430A5}">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מאירי</a:t>
          </a:r>
          <a:br>
            <a:rPr lang="en-US" sz="1800" kern="1200" dirty="0"/>
          </a:br>
          <a:r>
            <a:rPr lang="he-IL" sz="1800" kern="1200" dirty="0"/>
            <a:t>המוציא </a:t>
          </a:r>
          <a:r>
            <a:rPr lang="he-IL" sz="1800" kern="1200" dirty="0" err="1"/>
            <a:t>מחבירו</a:t>
          </a:r>
          <a:r>
            <a:rPr lang="he-IL" sz="1800" kern="1200" dirty="0"/>
            <a:t> עליו הראיה</a:t>
          </a:r>
        </a:p>
      </dsp:txBody>
      <dsp:txXfrm>
        <a:off x="6593692" y="3315857"/>
        <a:ext cx="1615068" cy="10027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7CFFA-9330-441E-81F4-F8685D707A7B}">
      <dsp:nvSpPr>
        <dsp:cNvPr id="0" name=""/>
        <dsp:cNvSpPr/>
      </dsp:nvSpPr>
      <dsp:spPr>
        <a:xfrm>
          <a:off x="8288714" y="4306344"/>
          <a:ext cx="91440" cy="503318"/>
        </a:xfrm>
        <a:custGeom>
          <a:avLst/>
          <a:gdLst/>
          <a:ahLst/>
          <a:cxnLst/>
          <a:rect l="0" t="0" r="0" b="0"/>
          <a:pathLst>
            <a:path>
              <a:moveTo>
                <a:pt x="45720" y="0"/>
              </a:moveTo>
              <a:lnTo>
                <a:pt x="45720" y="5033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D93441-8C20-4FC0-8EFF-FFD1E7687E94}">
      <dsp:nvSpPr>
        <dsp:cNvPr id="0" name=""/>
        <dsp:cNvSpPr/>
      </dsp:nvSpPr>
      <dsp:spPr>
        <a:xfrm>
          <a:off x="8288714" y="2704090"/>
          <a:ext cx="91440" cy="503318"/>
        </a:xfrm>
        <a:custGeom>
          <a:avLst/>
          <a:gdLst/>
          <a:ahLst/>
          <a:cxnLst/>
          <a:rect l="0" t="0" r="0" b="0"/>
          <a:pathLst>
            <a:path>
              <a:moveTo>
                <a:pt x="45720" y="0"/>
              </a:moveTo>
              <a:lnTo>
                <a:pt x="45720" y="5033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1EBB5D-ED5A-479B-B85A-F5F69BAD0894}">
      <dsp:nvSpPr>
        <dsp:cNvPr id="0" name=""/>
        <dsp:cNvSpPr/>
      </dsp:nvSpPr>
      <dsp:spPr>
        <a:xfrm>
          <a:off x="5690451" y="1101837"/>
          <a:ext cx="2643982" cy="503318"/>
        </a:xfrm>
        <a:custGeom>
          <a:avLst/>
          <a:gdLst/>
          <a:ahLst/>
          <a:cxnLst/>
          <a:rect l="0" t="0" r="0" b="0"/>
          <a:pathLst>
            <a:path>
              <a:moveTo>
                <a:pt x="0" y="0"/>
              </a:moveTo>
              <a:lnTo>
                <a:pt x="0" y="342996"/>
              </a:lnTo>
              <a:lnTo>
                <a:pt x="2643982" y="342996"/>
              </a:lnTo>
              <a:lnTo>
                <a:pt x="2643982" y="5033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56F89C-72F3-4ABF-A390-F2CB32BFCAFC}">
      <dsp:nvSpPr>
        <dsp:cNvPr id="0" name=""/>
        <dsp:cNvSpPr/>
      </dsp:nvSpPr>
      <dsp:spPr>
        <a:xfrm>
          <a:off x="6173528" y="4306344"/>
          <a:ext cx="91440" cy="503318"/>
        </a:xfrm>
        <a:custGeom>
          <a:avLst/>
          <a:gdLst/>
          <a:ahLst/>
          <a:cxnLst/>
          <a:rect l="0" t="0" r="0" b="0"/>
          <a:pathLst>
            <a:path>
              <a:moveTo>
                <a:pt x="45720" y="0"/>
              </a:moveTo>
              <a:lnTo>
                <a:pt x="45720" y="5033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716DC4-8F5A-43DF-AB61-6E968E8A4F86}">
      <dsp:nvSpPr>
        <dsp:cNvPr id="0" name=""/>
        <dsp:cNvSpPr/>
      </dsp:nvSpPr>
      <dsp:spPr>
        <a:xfrm>
          <a:off x="6173528" y="2704090"/>
          <a:ext cx="91440" cy="503318"/>
        </a:xfrm>
        <a:custGeom>
          <a:avLst/>
          <a:gdLst/>
          <a:ahLst/>
          <a:cxnLst/>
          <a:rect l="0" t="0" r="0" b="0"/>
          <a:pathLst>
            <a:path>
              <a:moveTo>
                <a:pt x="45720" y="0"/>
              </a:moveTo>
              <a:lnTo>
                <a:pt x="45720" y="5033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70D81F-FF0F-40B3-9DD2-1AB2B548F716}">
      <dsp:nvSpPr>
        <dsp:cNvPr id="0" name=""/>
        <dsp:cNvSpPr/>
      </dsp:nvSpPr>
      <dsp:spPr>
        <a:xfrm>
          <a:off x="5690451" y="1101837"/>
          <a:ext cx="528796" cy="503318"/>
        </a:xfrm>
        <a:custGeom>
          <a:avLst/>
          <a:gdLst/>
          <a:ahLst/>
          <a:cxnLst/>
          <a:rect l="0" t="0" r="0" b="0"/>
          <a:pathLst>
            <a:path>
              <a:moveTo>
                <a:pt x="0" y="0"/>
              </a:moveTo>
              <a:lnTo>
                <a:pt x="0" y="342996"/>
              </a:lnTo>
              <a:lnTo>
                <a:pt x="528796" y="342996"/>
              </a:lnTo>
              <a:lnTo>
                <a:pt x="528796" y="5033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56A820-6B90-4063-9FDC-ACB25B165141}">
      <dsp:nvSpPr>
        <dsp:cNvPr id="0" name=""/>
        <dsp:cNvSpPr/>
      </dsp:nvSpPr>
      <dsp:spPr>
        <a:xfrm>
          <a:off x="3046468" y="2704090"/>
          <a:ext cx="1057593" cy="503318"/>
        </a:xfrm>
        <a:custGeom>
          <a:avLst/>
          <a:gdLst/>
          <a:ahLst/>
          <a:cxnLst/>
          <a:rect l="0" t="0" r="0" b="0"/>
          <a:pathLst>
            <a:path>
              <a:moveTo>
                <a:pt x="0" y="0"/>
              </a:moveTo>
              <a:lnTo>
                <a:pt x="0" y="342996"/>
              </a:lnTo>
              <a:lnTo>
                <a:pt x="1057593" y="342996"/>
              </a:lnTo>
              <a:lnTo>
                <a:pt x="1057593" y="5033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7CD7CD-93AD-4DB6-9402-3176AE0A5135}">
      <dsp:nvSpPr>
        <dsp:cNvPr id="0" name=""/>
        <dsp:cNvSpPr/>
      </dsp:nvSpPr>
      <dsp:spPr>
        <a:xfrm>
          <a:off x="1943155" y="4306344"/>
          <a:ext cx="91440" cy="503318"/>
        </a:xfrm>
        <a:custGeom>
          <a:avLst/>
          <a:gdLst/>
          <a:ahLst/>
          <a:cxnLst/>
          <a:rect l="0" t="0" r="0" b="0"/>
          <a:pathLst>
            <a:path>
              <a:moveTo>
                <a:pt x="45720" y="0"/>
              </a:moveTo>
              <a:lnTo>
                <a:pt x="45720" y="5033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3D30E3-8697-42AC-9CD0-1003E10B83A2}">
      <dsp:nvSpPr>
        <dsp:cNvPr id="0" name=""/>
        <dsp:cNvSpPr/>
      </dsp:nvSpPr>
      <dsp:spPr>
        <a:xfrm>
          <a:off x="1988875" y="2704090"/>
          <a:ext cx="1057593" cy="503318"/>
        </a:xfrm>
        <a:custGeom>
          <a:avLst/>
          <a:gdLst/>
          <a:ahLst/>
          <a:cxnLst/>
          <a:rect l="0" t="0" r="0" b="0"/>
          <a:pathLst>
            <a:path>
              <a:moveTo>
                <a:pt x="1057593" y="0"/>
              </a:moveTo>
              <a:lnTo>
                <a:pt x="1057593" y="342996"/>
              </a:lnTo>
              <a:lnTo>
                <a:pt x="0" y="342996"/>
              </a:lnTo>
              <a:lnTo>
                <a:pt x="0" y="5033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5A1B9C-7710-4688-AEF0-A46EAD75B53C}">
      <dsp:nvSpPr>
        <dsp:cNvPr id="0" name=""/>
        <dsp:cNvSpPr/>
      </dsp:nvSpPr>
      <dsp:spPr>
        <a:xfrm>
          <a:off x="3046468" y="1101837"/>
          <a:ext cx="2643982" cy="503318"/>
        </a:xfrm>
        <a:custGeom>
          <a:avLst/>
          <a:gdLst/>
          <a:ahLst/>
          <a:cxnLst/>
          <a:rect l="0" t="0" r="0" b="0"/>
          <a:pathLst>
            <a:path>
              <a:moveTo>
                <a:pt x="2643982" y="0"/>
              </a:moveTo>
              <a:lnTo>
                <a:pt x="2643982" y="342996"/>
              </a:lnTo>
              <a:lnTo>
                <a:pt x="0" y="342996"/>
              </a:lnTo>
              <a:lnTo>
                <a:pt x="0" y="5033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FF5FD1-E7B1-4CC5-8581-8DE2B7359FBB}">
      <dsp:nvSpPr>
        <dsp:cNvPr id="0" name=""/>
        <dsp:cNvSpPr/>
      </dsp:nvSpPr>
      <dsp:spPr>
        <a:xfrm>
          <a:off x="4825148" y="2901"/>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711174-0991-4116-9EFA-DC729DA683A8}">
      <dsp:nvSpPr>
        <dsp:cNvPr id="0" name=""/>
        <dsp:cNvSpPr/>
      </dsp:nvSpPr>
      <dsp:spPr>
        <a:xfrm>
          <a:off x="5017437" y="185577"/>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שודדא</a:t>
          </a:r>
          <a:r>
            <a:rPr lang="he-IL" sz="1300" kern="1200" dirty="0"/>
            <a:t> </a:t>
          </a:r>
          <a:r>
            <a:rPr lang="he-IL" sz="1300" kern="1200" dirty="0" err="1"/>
            <a:t>דדייני</a:t>
          </a:r>
          <a:endParaRPr lang="he-IL" sz="1300" kern="1200" dirty="0"/>
        </a:p>
      </dsp:txBody>
      <dsp:txXfrm>
        <a:off x="5049624" y="217764"/>
        <a:ext cx="1666232" cy="1034561"/>
      </dsp:txXfrm>
    </dsp:sp>
    <dsp:sp modelId="{3A2A1FD4-37DD-483C-9980-30B99620FAC5}">
      <dsp:nvSpPr>
        <dsp:cNvPr id="0" name=""/>
        <dsp:cNvSpPr/>
      </dsp:nvSpPr>
      <dsp:spPr>
        <a:xfrm>
          <a:off x="2181165" y="1605155"/>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B41F20-8307-46C4-A107-2F261F1AE6C1}">
      <dsp:nvSpPr>
        <dsp:cNvPr id="0" name=""/>
        <dsp:cNvSpPr/>
      </dsp:nvSpPr>
      <dsp:spPr>
        <a:xfrm>
          <a:off x="2373455" y="1787830"/>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דרך להיפתר מן הממון, וליצור המוציא כדי שאפשר להמשיך בחיים </a:t>
          </a:r>
          <a:br>
            <a:rPr lang="en-US" sz="1300" kern="1200" dirty="0"/>
          </a:br>
          <a:r>
            <a:rPr lang="en-US" sz="1300" kern="1200" dirty="0"/>
            <a:t>creates </a:t>
          </a:r>
          <a:r>
            <a:rPr lang="en-US" sz="1300" u="sng" kern="1200" dirty="0"/>
            <a:t>Possession</a:t>
          </a:r>
          <a:endParaRPr lang="he-IL" sz="1300" u="sng" kern="1200" dirty="0"/>
        </a:p>
      </dsp:txBody>
      <dsp:txXfrm>
        <a:off x="2405642" y="1820017"/>
        <a:ext cx="1666232" cy="1034561"/>
      </dsp:txXfrm>
    </dsp:sp>
    <dsp:sp modelId="{67DCAF16-3046-4848-8334-296CBD7475C4}">
      <dsp:nvSpPr>
        <dsp:cNvPr id="0" name=""/>
        <dsp:cNvSpPr/>
      </dsp:nvSpPr>
      <dsp:spPr>
        <a:xfrm>
          <a:off x="1123572" y="3207409"/>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AF90AB-DD9C-4779-9284-216FF288CCF4}">
      <dsp:nvSpPr>
        <dsp:cNvPr id="0" name=""/>
        <dsp:cNvSpPr/>
      </dsp:nvSpPr>
      <dsp:spPr>
        <a:xfrm>
          <a:off x="1315862" y="3390084"/>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שוחד של הדיינים</a:t>
          </a:r>
          <a:br>
            <a:rPr lang="en-US" sz="1300" kern="1200" dirty="0"/>
          </a:br>
          <a:r>
            <a:rPr lang="he-IL" sz="1300" kern="1200" dirty="0"/>
            <a:t>-ירושלמי</a:t>
          </a:r>
        </a:p>
      </dsp:txBody>
      <dsp:txXfrm>
        <a:off x="1348049" y="3422271"/>
        <a:ext cx="1666232" cy="1034561"/>
      </dsp:txXfrm>
    </dsp:sp>
    <dsp:sp modelId="{B0B7E0C6-7043-4FC0-A6F3-264AC5CBA8D9}">
      <dsp:nvSpPr>
        <dsp:cNvPr id="0" name=""/>
        <dsp:cNvSpPr/>
      </dsp:nvSpPr>
      <dsp:spPr>
        <a:xfrm>
          <a:off x="1123572" y="4809662"/>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CF826D-1C81-4968-8057-CB0D3512F22E}">
      <dsp:nvSpPr>
        <dsp:cNvPr id="0" name=""/>
        <dsp:cNvSpPr/>
      </dsp:nvSpPr>
      <dsp:spPr>
        <a:xfrm>
          <a:off x="1315862" y="4992337"/>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כל דאלים, רק שבמקום שהחזק מנצח, מי </a:t>
          </a:r>
          <a:r>
            <a:rPr lang="he-IL" sz="1300" kern="1200" dirty="0" err="1"/>
            <a:t>שב"ד</a:t>
          </a:r>
          <a:r>
            <a:rPr lang="he-IL" sz="1300" kern="1200" dirty="0"/>
            <a:t> אוהבים מנצח. </a:t>
          </a:r>
        </a:p>
      </dsp:txBody>
      <dsp:txXfrm>
        <a:off x="1348049" y="5024524"/>
        <a:ext cx="1666232" cy="1034561"/>
      </dsp:txXfrm>
    </dsp:sp>
    <dsp:sp modelId="{041E2AA6-AB20-4CFE-ABAA-A58FA40A3BE4}">
      <dsp:nvSpPr>
        <dsp:cNvPr id="0" name=""/>
        <dsp:cNvSpPr/>
      </dsp:nvSpPr>
      <dsp:spPr>
        <a:xfrm>
          <a:off x="3238758" y="3207409"/>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6A0D2-A03C-4E0B-9CCD-47C91A4CB198}">
      <dsp:nvSpPr>
        <dsp:cNvPr id="0" name=""/>
        <dsp:cNvSpPr/>
      </dsp:nvSpPr>
      <dsp:spPr>
        <a:xfrm>
          <a:off x="3431048" y="3390084"/>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מי שהדיינים אוהבים יותר, או מעריכים יותר</a:t>
          </a:r>
          <a:br>
            <a:rPr lang="en-US" sz="1300" kern="1200" dirty="0"/>
          </a:br>
          <a:r>
            <a:rPr lang="he-IL" sz="1300" kern="1200" dirty="0"/>
            <a:t>-רמב"ן</a:t>
          </a:r>
        </a:p>
      </dsp:txBody>
      <dsp:txXfrm>
        <a:off x="3463235" y="3422271"/>
        <a:ext cx="1666232" cy="1034561"/>
      </dsp:txXfrm>
    </dsp:sp>
    <dsp:sp modelId="{541CF666-3346-4155-AD06-CD8A44CCABAE}">
      <dsp:nvSpPr>
        <dsp:cNvPr id="0" name=""/>
        <dsp:cNvSpPr/>
      </dsp:nvSpPr>
      <dsp:spPr>
        <a:xfrm>
          <a:off x="5353944" y="1605155"/>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5264C7-DD49-419D-BCBD-1C2E5812ADC3}">
      <dsp:nvSpPr>
        <dsp:cNvPr id="0" name=""/>
        <dsp:cNvSpPr/>
      </dsp:nvSpPr>
      <dsp:spPr>
        <a:xfrm>
          <a:off x="5546234" y="1787830"/>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en-US" sz="1300" kern="1200" dirty="0"/>
            <a:t>Assigning </a:t>
          </a:r>
          <a:r>
            <a:rPr lang="en-US" sz="1300" u="sng" kern="1200" dirty="0"/>
            <a:t>ownership</a:t>
          </a:r>
          <a:r>
            <a:rPr lang="en-US" sz="1300" kern="1200" dirty="0"/>
            <a:t> using Judicial Discretion</a:t>
          </a:r>
          <a:endParaRPr lang="he-IL" sz="1300" kern="1200" dirty="0"/>
        </a:p>
      </dsp:txBody>
      <dsp:txXfrm>
        <a:off x="5578421" y="1820017"/>
        <a:ext cx="1666232" cy="1034561"/>
      </dsp:txXfrm>
    </dsp:sp>
    <dsp:sp modelId="{E7F65C4F-306A-4394-B528-B6D79006A472}">
      <dsp:nvSpPr>
        <dsp:cNvPr id="0" name=""/>
        <dsp:cNvSpPr/>
      </dsp:nvSpPr>
      <dsp:spPr>
        <a:xfrm>
          <a:off x="5353944" y="3207409"/>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AA278B-F0D2-4CE4-B5AF-0271D0349E8B}">
      <dsp:nvSpPr>
        <dsp:cNvPr id="0" name=""/>
        <dsp:cNvSpPr/>
      </dsp:nvSpPr>
      <dsp:spPr>
        <a:xfrm>
          <a:off x="5546234" y="3390084"/>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פסק של ב"ד, כהפקר ב"ד, כדי להטיל שלום בעולם-</a:t>
          </a:r>
          <a:br>
            <a:rPr lang="en-US" sz="1300" kern="1200" dirty="0"/>
          </a:br>
          <a:r>
            <a:rPr lang="he-IL" sz="1300" kern="1200" dirty="0"/>
            <a:t>ר"ת, </a:t>
          </a:r>
          <a:r>
            <a:rPr lang="he-IL" sz="1300" kern="1200" dirty="0" err="1"/>
            <a:t>רא"ש</a:t>
          </a:r>
          <a:endParaRPr lang="he-IL" sz="1300" kern="1200" dirty="0"/>
        </a:p>
      </dsp:txBody>
      <dsp:txXfrm>
        <a:off x="5578421" y="3422271"/>
        <a:ext cx="1666232" cy="1034561"/>
      </dsp:txXfrm>
    </dsp:sp>
    <dsp:sp modelId="{F1474F9C-F707-4C1C-92F3-633B9A26673B}">
      <dsp:nvSpPr>
        <dsp:cNvPr id="0" name=""/>
        <dsp:cNvSpPr/>
      </dsp:nvSpPr>
      <dsp:spPr>
        <a:xfrm>
          <a:off x="5353944" y="4809662"/>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6C4962-73DF-49C4-A40F-089ABDDD9FCD}">
      <dsp:nvSpPr>
        <dsp:cNvPr id="0" name=""/>
        <dsp:cNvSpPr/>
      </dsp:nvSpPr>
      <dsp:spPr>
        <a:xfrm>
          <a:off x="5546234" y="4992337"/>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ב"ד מומחה, בתור תפקידם לשמור על השלום. ואם קבלו שוחד לאו דיינים הם</a:t>
          </a:r>
        </a:p>
      </dsp:txBody>
      <dsp:txXfrm>
        <a:off x="5578421" y="5024524"/>
        <a:ext cx="1666232" cy="1034561"/>
      </dsp:txXfrm>
    </dsp:sp>
    <dsp:sp modelId="{D87EE8E1-827E-4330-BB66-14435A87D92B}">
      <dsp:nvSpPr>
        <dsp:cNvPr id="0" name=""/>
        <dsp:cNvSpPr/>
      </dsp:nvSpPr>
      <dsp:spPr>
        <a:xfrm>
          <a:off x="7469131" y="1605155"/>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324207-23CE-4A3B-9256-E5CDD3044395}">
      <dsp:nvSpPr>
        <dsp:cNvPr id="0" name=""/>
        <dsp:cNvSpPr/>
      </dsp:nvSpPr>
      <dsp:spPr>
        <a:xfrm>
          <a:off x="7661420" y="1787830"/>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בירור:</a:t>
          </a:r>
          <a:r>
            <a:rPr lang="en-US" sz="1300" kern="1200" dirty="0"/>
            <a:t>Figure out who it </a:t>
          </a:r>
          <a:r>
            <a:rPr lang="en-US" sz="1300" u="sng" kern="1200" dirty="0"/>
            <a:t>belongs</a:t>
          </a:r>
          <a:r>
            <a:rPr lang="en-US" sz="1300" kern="1200" dirty="0"/>
            <a:t> to</a:t>
          </a:r>
          <a:endParaRPr lang="he-IL" sz="1300" kern="1200" dirty="0"/>
        </a:p>
      </dsp:txBody>
      <dsp:txXfrm>
        <a:off x="7693607" y="1820017"/>
        <a:ext cx="1666232" cy="1034561"/>
      </dsp:txXfrm>
    </dsp:sp>
    <dsp:sp modelId="{EEE852B1-9663-419B-AE67-898DE74BE452}">
      <dsp:nvSpPr>
        <dsp:cNvPr id="0" name=""/>
        <dsp:cNvSpPr/>
      </dsp:nvSpPr>
      <dsp:spPr>
        <a:xfrm>
          <a:off x="7469131" y="3207409"/>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3247B3-EEAA-4DF1-9FF9-8B7859F15F59}">
      <dsp:nvSpPr>
        <dsp:cNvPr id="0" name=""/>
        <dsp:cNvSpPr/>
      </dsp:nvSpPr>
      <dsp:spPr>
        <a:xfrm>
          <a:off x="7661420" y="3390084"/>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en-US" sz="1300" kern="1200" dirty="0"/>
            <a:t>Speculative evidence</a:t>
          </a:r>
          <a:br>
            <a:rPr lang="en-US" sz="1300" kern="1200" dirty="0"/>
          </a:br>
          <a:r>
            <a:rPr lang="he-IL" sz="1300" kern="1200" dirty="0" err="1"/>
            <a:t>רשב"ם</a:t>
          </a:r>
          <a:endParaRPr lang="he-IL" sz="1300" kern="1200" dirty="0"/>
        </a:p>
      </dsp:txBody>
      <dsp:txXfrm>
        <a:off x="7693607" y="3422271"/>
        <a:ext cx="1666232" cy="1034561"/>
      </dsp:txXfrm>
    </dsp:sp>
    <dsp:sp modelId="{2CE0FD58-FFC0-4D14-851F-FBE6A62C43AF}">
      <dsp:nvSpPr>
        <dsp:cNvPr id="0" name=""/>
        <dsp:cNvSpPr/>
      </dsp:nvSpPr>
      <dsp:spPr>
        <a:xfrm>
          <a:off x="7469131" y="4809662"/>
          <a:ext cx="1730606" cy="109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61BCEB-C208-420B-8C22-A18B6C46D574}">
      <dsp:nvSpPr>
        <dsp:cNvPr id="0" name=""/>
        <dsp:cNvSpPr/>
      </dsp:nvSpPr>
      <dsp:spPr>
        <a:xfrm>
          <a:off x="7661420" y="4992337"/>
          <a:ext cx="1730606" cy="10989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אי אפשר </a:t>
          </a:r>
          <a:r>
            <a:rPr lang="he-IL" sz="1300" kern="1200" dirty="0" err="1"/>
            <a:t>למיקם</a:t>
          </a:r>
          <a:br>
            <a:rPr lang="en-US" sz="1300" kern="1200" dirty="0"/>
          </a:br>
          <a:r>
            <a:rPr lang="en-US" sz="1300" kern="1200" dirty="0"/>
            <a:t>and in absence of real evidence, speculative evidence is admissible. </a:t>
          </a:r>
          <a:endParaRPr lang="he-IL" sz="1300" kern="1200" dirty="0"/>
        </a:p>
      </dsp:txBody>
      <dsp:txXfrm>
        <a:off x="7693607" y="5024524"/>
        <a:ext cx="1666232" cy="10345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7DACA-739D-403E-8E9F-DD461C80EAFA}">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D984F4-82CF-4187-AE24-B0FFE1231FE0}">
      <dsp:nvSpPr>
        <dsp:cNvPr id="0" name=""/>
        <dsp:cNvSpPr/>
      </dsp:nvSpPr>
      <dsp:spPr>
        <a:xfrm>
          <a:off x="5164607"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A27E51-B8B3-4759-B2FF-B847BAD87D6D}">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AC4F90-903F-487B-87D1-6838750585CC}">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3BF0A0-2B67-4FCA-B28D-DCC865525725}">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9E58B5-A623-42B4-9798-B9B8931FDD9A}">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B511B1-F32F-468E-9787-0C117C273B6A}">
      <dsp:nvSpPr>
        <dsp:cNvPr id="0" name=""/>
        <dsp:cNvSpPr/>
      </dsp:nvSpPr>
      <dsp:spPr>
        <a:xfrm>
          <a:off x="2043536"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CCD58C-07BA-46FA-BB6D-C7F99C62DE7F}">
      <dsp:nvSpPr>
        <dsp:cNvPr id="0" name=""/>
        <dsp:cNvSpPr/>
      </dsp:nvSpPr>
      <dsp:spPr>
        <a:xfrm>
          <a:off x="2089256"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A074CB-9F85-4E3A-A922-0BB5CB0CA066}">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3E5412-D95C-47B4-AEBA-24652505783C}">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מיגו</a:t>
          </a:r>
          <a:endParaRPr lang="he-IL" sz="1500" kern="1200" dirty="0"/>
        </a:p>
      </dsp:txBody>
      <dsp:txXfrm>
        <a:off x="4543458" y="209752"/>
        <a:ext cx="1615068" cy="1002793"/>
      </dsp:txXfrm>
    </dsp:sp>
    <dsp:sp modelId="{AC3C58FE-0934-4AC7-9DE5-22F6D7B20B9F}">
      <dsp:nvSpPr>
        <dsp:cNvPr id="0" name=""/>
        <dsp:cNvSpPr/>
      </dsp:nvSpPr>
      <dsp:spPr>
        <a:xfrm>
          <a:off x="1250524"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4D3506-1BBB-4475-BCEB-433AA5DD3C8F}">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תוס\</a:t>
          </a:r>
          <a:r>
            <a:rPr lang="he-IL" sz="1500" kern="1200" dirty="0" err="1"/>
            <a:t>ריב"ם</a:t>
          </a:r>
          <a:r>
            <a:rPr lang="he-IL" sz="1500" kern="1200" dirty="0"/>
            <a:t>- </a:t>
          </a:r>
          <a:r>
            <a:rPr lang="he-IL" sz="1500" b="1" kern="1200" dirty="0"/>
            <a:t>נאמנות הגברה</a:t>
          </a:r>
        </a:p>
      </dsp:txBody>
      <dsp:txXfrm>
        <a:off x="1468107" y="1762804"/>
        <a:ext cx="1615068" cy="1002793"/>
      </dsp:txXfrm>
    </dsp:sp>
    <dsp:sp modelId="{8E5C07DE-0566-4981-9CBD-E84F6A7C7584}">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3BED5F-07EC-4B78-A768-64D3FBF0D185}">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מגו חצי שלי- הוי </a:t>
          </a:r>
          <a:r>
            <a:rPr lang="he-IL" sz="1500" kern="1200" dirty="0" err="1"/>
            <a:t>מיגו</a:t>
          </a:r>
          <a:r>
            <a:rPr lang="he-IL" sz="1500" kern="1200" dirty="0"/>
            <a:t>, אין אומרים </a:t>
          </a:r>
          <a:r>
            <a:rPr lang="he-IL" sz="1500" kern="1200" dirty="0" err="1"/>
            <a:t>מיגו</a:t>
          </a:r>
          <a:r>
            <a:rPr lang="he-IL" sz="1500" kern="1200" dirty="0"/>
            <a:t> להוציא</a:t>
          </a:r>
        </a:p>
      </dsp:txBody>
      <dsp:txXfrm>
        <a:off x="1468107" y="3315857"/>
        <a:ext cx="1615068" cy="1002793"/>
      </dsp:txXfrm>
    </dsp:sp>
    <dsp:sp modelId="{F688AC83-4B54-4302-A82A-2E65941C3FF7}">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CDB2C7-E13C-4FBF-99D1-4107D21E7DDB}">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תוס </a:t>
          </a:r>
          <a:r>
            <a:rPr lang="he-IL" sz="1500" kern="1200" dirty="0" err="1"/>
            <a:t>רא"ש</a:t>
          </a:r>
          <a:r>
            <a:rPr lang="he-IL" sz="1500" kern="1200" dirty="0"/>
            <a:t>- מחזק </a:t>
          </a:r>
          <a:r>
            <a:rPr lang="he-IL" sz="1500" b="1" kern="1200" dirty="0"/>
            <a:t>קשר לחפצה</a:t>
          </a:r>
        </a:p>
      </dsp:txBody>
      <dsp:txXfrm>
        <a:off x="3518341" y="1762804"/>
        <a:ext cx="1615068" cy="1002793"/>
      </dsp:txXfrm>
    </dsp:sp>
    <dsp:sp modelId="{80240C63-C02E-4FCE-8972-3A9323EA3CDC}">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DAC0B0-9EC1-4DCA-8EF5-DB54C9CE22EA}">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אין אומרים </a:t>
          </a:r>
          <a:r>
            <a:rPr lang="he-IL" sz="1500" kern="1200" dirty="0" err="1"/>
            <a:t>מיגו</a:t>
          </a:r>
          <a:r>
            <a:rPr lang="he-IL" sz="1500" kern="1200" dirty="0"/>
            <a:t> ממון לממון (לחפצה אחרת)</a:t>
          </a:r>
        </a:p>
      </dsp:txBody>
      <dsp:txXfrm>
        <a:off x="3518341" y="3315857"/>
        <a:ext cx="1615068" cy="1002793"/>
      </dsp:txXfrm>
    </dsp:sp>
    <dsp:sp modelId="{9E332B1D-4506-4BC1-B6EC-66C8F9E65AE9}">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F9913D-4332-41A9-8D65-9705CDA79AA8}">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a:t>רמב"ן- </a:t>
          </a:r>
          <a:r>
            <a:rPr lang="he-IL" sz="1500" kern="1200" dirty="0"/>
            <a:t>רמת </a:t>
          </a:r>
          <a:r>
            <a:rPr lang="he-IL" sz="1500" b="1" kern="1200" dirty="0"/>
            <a:t>כוח </a:t>
          </a:r>
          <a:r>
            <a:rPr lang="he-IL" sz="1500" b="1" kern="1200" dirty="0" err="1"/>
            <a:t>בב"ד</a:t>
          </a:r>
          <a:endParaRPr lang="he-IL" sz="1500" b="1" kern="1200" dirty="0"/>
        </a:p>
      </dsp:txBody>
      <dsp:txXfrm>
        <a:off x="5568575" y="1762804"/>
        <a:ext cx="1615068" cy="1002793"/>
      </dsp:txXfrm>
    </dsp:sp>
    <dsp:sp modelId="{F459B879-1C0E-43A5-B646-92D8FDFEB5D1}">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56B144-8425-40C3-A60C-3E5744A5BCCB}">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יישומו היא לפי חשבון </a:t>
          </a:r>
          <a:r>
            <a:rPr lang="he-IL" sz="1500" kern="1200" dirty="0" err="1"/>
            <a:t>לתביאה</a:t>
          </a:r>
          <a:endParaRPr lang="he-IL" sz="1500" kern="1200" dirty="0"/>
        </a:p>
      </dsp:txBody>
      <dsp:txXfrm>
        <a:off x="5568575" y="3315857"/>
        <a:ext cx="1615068" cy="1002793"/>
      </dsp:txXfrm>
    </dsp:sp>
    <dsp:sp modelId="{B347FC23-7B9C-43BF-AC40-BBC0E1EE9F93}">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91B70B-2F51-4423-9DCB-E03C51C9A362}">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רשב"א- </a:t>
          </a:r>
          <a:r>
            <a:rPr lang="he-IL" sz="1500" kern="1200" dirty="0" err="1"/>
            <a:t>מיגו</a:t>
          </a:r>
          <a:r>
            <a:rPr lang="he-IL" sz="1500" kern="1200" dirty="0"/>
            <a:t> מחזק </a:t>
          </a:r>
          <a:r>
            <a:rPr lang="he-IL" sz="1500" b="1" kern="1200" dirty="0"/>
            <a:t>הטענה</a:t>
          </a:r>
          <a:r>
            <a:rPr lang="he-IL" sz="1500" kern="1200" dirty="0"/>
            <a:t>, ולא התביאה</a:t>
          </a:r>
        </a:p>
      </dsp:txBody>
      <dsp:txXfrm>
        <a:off x="7618809" y="1762804"/>
        <a:ext cx="1615068" cy="1002793"/>
      </dsp:txXfrm>
    </dsp:sp>
    <dsp:sp modelId="{8454708E-36F9-44E6-B94D-F390D3E01912}">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BE89D6-D93D-4DE4-B1E8-6DD160B8AB04}">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אין </a:t>
          </a:r>
          <a:r>
            <a:rPr lang="he-IL" sz="1500" kern="1200" dirty="0" err="1"/>
            <a:t>מיגו</a:t>
          </a:r>
          <a:r>
            <a:rPr lang="he-IL" sz="1500" kern="1200" dirty="0"/>
            <a:t> שהיה לו אפשרות לתבואה ממון אחר, רק שהיה לו טענה ברורה יותר</a:t>
          </a:r>
        </a:p>
      </dsp:txBody>
      <dsp:txXfrm>
        <a:off x="7618809" y="3315857"/>
        <a:ext cx="1615068" cy="10027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51654-BB47-4321-A53F-CA7B5801313E}">
      <dsp:nvSpPr>
        <dsp:cNvPr id="0" name=""/>
        <dsp:cNvSpPr/>
      </dsp:nvSpPr>
      <dsp:spPr>
        <a:xfrm>
          <a:off x="8987038" y="2675109"/>
          <a:ext cx="759659" cy="361528"/>
        </a:xfrm>
        <a:custGeom>
          <a:avLst/>
          <a:gdLst/>
          <a:ahLst/>
          <a:cxnLst/>
          <a:rect l="0" t="0" r="0" b="0"/>
          <a:pathLst>
            <a:path>
              <a:moveTo>
                <a:pt x="0" y="0"/>
              </a:moveTo>
              <a:lnTo>
                <a:pt x="0" y="246371"/>
              </a:lnTo>
              <a:lnTo>
                <a:pt x="759659" y="246371"/>
              </a:lnTo>
              <a:lnTo>
                <a:pt x="759659"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B42AB2-0E76-43C3-98AA-2BC4CA950271}">
      <dsp:nvSpPr>
        <dsp:cNvPr id="0" name=""/>
        <dsp:cNvSpPr/>
      </dsp:nvSpPr>
      <dsp:spPr>
        <a:xfrm>
          <a:off x="8181658" y="3825993"/>
          <a:ext cx="91440" cy="361528"/>
        </a:xfrm>
        <a:custGeom>
          <a:avLst/>
          <a:gdLst/>
          <a:ahLst/>
          <a:cxnLst/>
          <a:rect l="0" t="0" r="0" b="0"/>
          <a:pathLst>
            <a:path>
              <a:moveTo>
                <a:pt x="45720" y="0"/>
              </a:moveTo>
              <a:lnTo>
                <a:pt x="4572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3E5540-12CA-4FCC-8698-DA4E2DFEDAA2}">
      <dsp:nvSpPr>
        <dsp:cNvPr id="0" name=""/>
        <dsp:cNvSpPr/>
      </dsp:nvSpPr>
      <dsp:spPr>
        <a:xfrm>
          <a:off x="8227378" y="2675109"/>
          <a:ext cx="759659" cy="361528"/>
        </a:xfrm>
        <a:custGeom>
          <a:avLst/>
          <a:gdLst/>
          <a:ahLst/>
          <a:cxnLst/>
          <a:rect l="0" t="0" r="0" b="0"/>
          <a:pathLst>
            <a:path>
              <a:moveTo>
                <a:pt x="759659" y="0"/>
              </a:moveTo>
              <a:lnTo>
                <a:pt x="759659" y="246371"/>
              </a:lnTo>
              <a:lnTo>
                <a:pt x="0" y="246371"/>
              </a:lnTo>
              <a:lnTo>
                <a:pt x="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E261C5-A4EC-433E-A351-0DDDF9229283}">
      <dsp:nvSpPr>
        <dsp:cNvPr id="0" name=""/>
        <dsp:cNvSpPr/>
      </dsp:nvSpPr>
      <dsp:spPr>
        <a:xfrm>
          <a:off x="5188740" y="1524224"/>
          <a:ext cx="3798298" cy="361528"/>
        </a:xfrm>
        <a:custGeom>
          <a:avLst/>
          <a:gdLst/>
          <a:ahLst/>
          <a:cxnLst/>
          <a:rect l="0" t="0" r="0" b="0"/>
          <a:pathLst>
            <a:path>
              <a:moveTo>
                <a:pt x="0" y="0"/>
              </a:moveTo>
              <a:lnTo>
                <a:pt x="0" y="246371"/>
              </a:lnTo>
              <a:lnTo>
                <a:pt x="3798298" y="246371"/>
              </a:lnTo>
              <a:lnTo>
                <a:pt x="3798298" y="3615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AD2AC4-8E75-4318-AD72-2A3DD76A20FC}">
      <dsp:nvSpPr>
        <dsp:cNvPr id="0" name=""/>
        <dsp:cNvSpPr/>
      </dsp:nvSpPr>
      <dsp:spPr>
        <a:xfrm>
          <a:off x="6662339" y="3825993"/>
          <a:ext cx="91440" cy="361528"/>
        </a:xfrm>
        <a:custGeom>
          <a:avLst/>
          <a:gdLst/>
          <a:ahLst/>
          <a:cxnLst/>
          <a:rect l="0" t="0" r="0" b="0"/>
          <a:pathLst>
            <a:path>
              <a:moveTo>
                <a:pt x="45720" y="0"/>
              </a:moveTo>
              <a:lnTo>
                <a:pt x="4572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ED012A-FC17-4E08-8566-FD8E85DF26EF}">
      <dsp:nvSpPr>
        <dsp:cNvPr id="0" name=""/>
        <dsp:cNvSpPr/>
      </dsp:nvSpPr>
      <dsp:spPr>
        <a:xfrm>
          <a:off x="5188740" y="2675109"/>
          <a:ext cx="1519319" cy="361528"/>
        </a:xfrm>
        <a:custGeom>
          <a:avLst/>
          <a:gdLst/>
          <a:ahLst/>
          <a:cxnLst/>
          <a:rect l="0" t="0" r="0" b="0"/>
          <a:pathLst>
            <a:path>
              <a:moveTo>
                <a:pt x="0" y="0"/>
              </a:moveTo>
              <a:lnTo>
                <a:pt x="0" y="246371"/>
              </a:lnTo>
              <a:lnTo>
                <a:pt x="1519319" y="246371"/>
              </a:lnTo>
              <a:lnTo>
                <a:pt x="1519319"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20BCCF-F899-40C2-9053-C9A42FCF63DD}">
      <dsp:nvSpPr>
        <dsp:cNvPr id="0" name=""/>
        <dsp:cNvSpPr/>
      </dsp:nvSpPr>
      <dsp:spPr>
        <a:xfrm>
          <a:off x="5143020" y="3825993"/>
          <a:ext cx="91440" cy="361528"/>
        </a:xfrm>
        <a:custGeom>
          <a:avLst/>
          <a:gdLst/>
          <a:ahLst/>
          <a:cxnLst/>
          <a:rect l="0" t="0" r="0" b="0"/>
          <a:pathLst>
            <a:path>
              <a:moveTo>
                <a:pt x="45720" y="0"/>
              </a:moveTo>
              <a:lnTo>
                <a:pt x="4572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48CE95-2FA9-470B-B845-5D5A399AE526}">
      <dsp:nvSpPr>
        <dsp:cNvPr id="0" name=""/>
        <dsp:cNvSpPr/>
      </dsp:nvSpPr>
      <dsp:spPr>
        <a:xfrm>
          <a:off x="5143020" y="2675109"/>
          <a:ext cx="91440" cy="361528"/>
        </a:xfrm>
        <a:custGeom>
          <a:avLst/>
          <a:gdLst/>
          <a:ahLst/>
          <a:cxnLst/>
          <a:rect l="0" t="0" r="0" b="0"/>
          <a:pathLst>
            <a:path>
              <a:moveTo>
                <a:pt x="45720" y="0"/>
              </a:moveTo>
              <a:lnTo>
                <a:pt x="4572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84B029-181C-4929-B92B-3E651D2B9D85}">
      <dsp:nvSpPr>
        <dsp:cNvPr id="0" name=""/>
        <dsp:cNvSpPr/>
      </dsp:nvSpPr>
      <dsp:spPr>
        <a:xfrm>
          <a:off x="3623700" y="3825993"/>
          <a:ext cx="91440" cy="361528"/>
        </a:xfrm>
        <a:custGeom>
          <a:avLst/>
          <a:gdLst/>
          <a:ahLst/>
          <a:cxnLst/>
          <a:rect l="0" t="0" r="0" b="0"/>
          <a:pathLst>
            <a:path>
              <a:moveTo>
                <a:pt x="45720" y="0"/>
              </a:moveTo>
              <a:lnTo>
                <a:pt x="4572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D0F370-3078-4569-A4B1-9E66625F6662}">
      <dsp:nvSpPr>
        <dsp:cNvPr id="0" name=""/>
        <dsp:cNvSpPr/>
      </dsp:nvSpPr>
      <dsp:spPr>
        <a:xfrm>
          <a:off x="3669420" y="2675109"/>
          <a:ext cx="1519319" cy="361528"/>
        </a:xfrm>
        <a:custGeom>
          <a:avLst/>
          <a:gdLst/>
          <a:ahLst/>
          <a:cxnLst/>
          <a:rect l="0" t="0" r="0" b="0"/>
          <a:pathLst>
            <a:path>
              <a:moveTo>
                <a:pt x="1519319" y="0"/>
              </a:moveTo>
              <a:lnTo>
                <a:pt x="1519319" y="246371"/>
              </a:lnTo>
              <a:lnTo>
                <a:pt x="0" y="246371"/>
              </a:lnTo>
              <a:lnTo>
                <a:pt x="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0A7A66-97E3-4A4F-B6F9-0A38179A5FB2}">
      <dsp:nvSpPr>
        <dsp:cNvPr id="0" name=""/>
        <dsp:cNvSpPr/>
      </dsp:nvSpPr>
      <dsp:spPr>
        <a:xfrm>
          <a:off x="5143020" y="1524224"/>
          <a:ext cx="91440" cy="361528"/>
        </a:xfrm>
        <a:custGeom>
          <a:avLst/>
          <a:gdLst/>
          <a:ahLst/>
          <a:cxnLst/>
          <a:rect l="0" t="0" r="0" b="0"/>
          <a:pathLst>
            <a:path>
              <a:moveTo>
                <a:pt x="45720" y="0"/>
              </a:moveTo>
              <a:lnTo>
                <a:pt x="45720" y="3615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3D7F84-EC4C-4CD7-8C45-63AA729B7E6D}">
      <dsp:nvSpPr>
        <dsp:cNvPr id="0" name=""/>
        <dsp:cNvSpPr/>
      </dsp:nvSpPr>
      <dsp:spPr>
        <a:xfrm>
          <a:off x="2104381" y="3825993"/>
          <a:ext cx="91440" cy="361528"/>
        </a:xfrm>
        <a:custGeom>
          <a:avLst/>
          <a:gdLst/>
          <a:ahLst/>
          <a:cxnLst/>
          <a:rect l="0" t="0" r="0" b="0"/>
          <a:pathLst>
            <a:path>
              <a:moveTo>
                <a:pt x="45720" y="0"/>
              </a:moveTo>
              <a:lnTo>
                <a:pt x="4572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1F75B4-1A0C-46B0-9975-232F19C9895B}">
      <dsp:nvSpPr>
        <dsp:cNvPr id="0" name=""/>
        <dsp:cNvSpPr/>
      </dsp:nvSpPr>
      <dsp:spPr>
        <a:xfrm>
          <a:off x="1390441" y="2675109"/>
          <a:ext cx="759659" cy="361528"/>
        </a:xfrm>
        <a:custGeom>
          <a:avLst/>
          <a:gdLst/>
          <a:ahLst/>
          <a:cxnLst/>
          <a:rect l="0" t="0" r="0" b="0"/>
          <a:pathLst>
            <a:path>
              <a:moveTo>
                <a:pt x="0" y="0"/>
              </a:moveTo>
              <a:lnTo>
                <a:pt x="0" y="246371"/>
              </a:lnTo>
              <a:lnTo>
                <a:pt x="759659" y="246371"/>
              </a:lnTo>
              <a:lnTo>
                <a:pt x="759659"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A1F086-0F6C-4B90-BCD2-BFBFC2E8A6F2}">
      <dsp:nvSpPr>
        <dsp:cNvPr id="0" name=""/>
        <dsp:cNvSpPr/>
      </dsp:nvSpPr>
      <dsp:spPr>
        <a:xfrm>
          <a:off x="585061" y="3825993"/>
          <a:ext cx="91440" cy="361528"/>
        </a:xfrm>
        <a:custGeom>
          <a:avLst/>
          <a:gdLst/>
          <a:ahLst/>
          <a:cxnLst/>
          <a:rect l="0" t="0" r="0" b="0"/>
          <a:pathLst>
            <a:path>
              <a:moveTo>
                <a:pt x="45720" y="0"/>
              </a:moveTo>
              <a:lnTo>
                <a:pt x="4572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1BCCE8-F251-4A51-A087-72734284BBFA}">
      <dsp:nvSpPr>
        <dsp:cNvPr id="0" name=""/>
        <dsp:cNvSpPr/>
      </dsp:nvSpPr>
      <dsp:spPr>
        <a:xfrm>
          <a:off x="630781" y="2675109"/>
          <a:ext cx="759659" cy="361528"/>
        </a:xfrm>
        <a:custGeom>
          <a:avLst/>
          <a:gdLst/>
          <a:ahLst/>
          <a:cxnLst/>
          <a:rect l="0" t="0" r="0" b="0"/>
          <a:pathLst>
            <a:path>
              <a:moveTo>
                <a:pt x="759659" y="0"/>
              </a:moveTo>
              <a:lnTo>
                <a:pt x="759659" y="246371"/>
              </a:lnTo>
              <a:lnTo>
                <a:pt x="0" y="246371"/>
              </a:lnTo>
              <a:lnTo>
                <a:pt x="0" y="3615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875B7D-E09C-4E9C-9C67-63839CEBF627}">
      <dsp:nvSpPr>
        <dsp:cNvPr id="0" name=""/>
        <dsp:cNvSpPr/>
      </dsp:nvSpPr>
      <dsp:spPr>
        <a:xfrm>
          <a:off x="1390441" y="1524224"/>
          <a:ext cx="3798298" cy="361528"/>
        </a:xfrm>
        <a:custGeom>
          <a:avLst/>
          <a:gdLst/>
          <a:ahLst/>
          <a:cxnLst/>
          <a:rect l="0" t="0" r="0" b="0"/>
          <a:pathLst>
            <a:path>
              <a:moveTo>
                <a:pt x="3798298" y="0"/>
              </a:moveTo>
              <a:lnTo>
                <a:pt x="3798298" y="246371"/>
              </a:lnTo>
              <a:lnTo>
                <a:pt x="0" y="246371"/>
              </a:lnTo>
              <a:lnTo>
                <a:pt x="0" y="3615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A074CB-9F85-4E3A-A922-0BB5CB0CA066}">
      <dsp:nvSpPr>
        <dsp:cNvPr id="0" name=""/>
        <dsp:cNvSpPr/>
      </dsp:nvSpPr>
      <dsp:spPr>
        <a:xfrm>
          <a:off x="4567200" y="734869"/>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3E5412-D95C-47B4-AEBA-24652505783C}">
      <dsp:nvSpPr>
        <dsp:cNvPr id="0" name=""/>
        <dsp:cNvSpPr/>
      </dsp:nvSpPr>
      <dsp:spPr>
        <a:xfrm>
          <a:off x="4705320" y="866083"/>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 </a:t>
          </a:r>
          <a:r>
            <a:rPr lang="he-IL" sz="1100" kern="1200" dirty="0" err="1"/>
            <a:t>מיגו</a:t>
          </a:r>
          <a:r>
            <a:rPr lang="he-IL" sz="1100" kern="1200" dirty="0"/>
            <a:t> בחצי שלי </a:t>
          </a:r>
        </a:p>
      </dsp:txBody>
      <dsp:txXfrm>
        <a:off x="4728439" y="889202"/>
        <a:ext cx="1196841" cy="743117"/>
      </dsp:txXfrm>
    </dsp:sp>
    <dsp:sp modelId="{4D13A12B-CD3C-4C27-BC20-CABF725BC2D6}">
      <dsp:nvSpPr>
        <dsp:cNvPr id="0" name=""/>
        <dsp:cNvSpPr/>
      </dsp:nvSpPr>
      <dsp:spPr>
        <a:xfrm>
          <a:off x="768901" y="1885753"/>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88A527-CE86-4893-A887-0AF90E55EA28}">
      <dsp:nvSpPr>
        <dsp:cNvPr id="0" name=""/>
        <dsp:cNvSpPr/>
      </dsp:nvSpPr>
      <dsp:spPr>
        <a:xfrm>
          <a:off x="907021" y="2016967"/>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יש </a:t>
          </a:r>
          <a:r>
            <a:rPr lang="he-IL" sz="1100" kern="1200" dirty="0" err="1"/>
            <a:t>מיגו</a:t>
          </a:r>
          <a:endParaRPr lang="he-IL" sz="1100" kern="1200" dirty="0"/>
        </a:p>
      </dsp:txBody>
      <dsp:txXfrm>
        <a:off x="930140" y="2040086"/>
        <a:ext cx="1196841" cy="743117"/>
      </dsp:txXfrm>
    </dsp:sp>
    <dsp:sp modelId="{D3D27B4A-8E3D-4016-BF1C-2F7124A7F224}">
      <dsp:nvSpPr>
        <dsp:cNvPr id="0" name=""/>
        <dsp:cNvSpPr/>
      </dsp:nvSpPr>
      <dsp:spPr>
        <a:xfrm>
          <a:off x="9242" y="303663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76D7FD-5180-4FE7-B212-EBA53FC295B1}">
      <dsp:nvSpPr>
        <dsp:cNvPr id="0" name=""/>
        <dsp:cNvSpPr/>
      </dsp:nvSpPr>
      <dsp:spPr>
        <a:xfrm>
          <a:off x="147362" y="3167851"/>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שר מקוצי- יש </a:t>
          </a:r>
          <a:r>
            <a:rPr lang="he-IL" sz="1100" kern="1200" dirty="0" err="1"/>
            <a:t>מיגו</a:t>
          </a:r>
          <a:r>
            <a:rPr lang="he-IL" sz="1100" kern="1200" dirty="0"/>
            <a:t>, ויקבל חצי</a:t>
          </a:r>
        </a:p>
      </dsp:txBody>
      <dsp:txXfrm>
        <a:off x="170481" y="3190970"/>
        <a:ext cx="1196841" cy="743117"/>
      </dsp:txXfrm>
    </dsp:sp>
    <dsp:sp modelId="{E8D49C2C-BD07-4993-855F-AF508A372758}">
      <dsp:nvSpPr>
        <dsp:cNvPr id="0" name=""/>
        <dsp:cNvSpPr/>
      </dsp:nvSpPr>
      <dsp:spPr>
        <a:xfrm>
          <a:off x="9242" y="4187522"/>
          <a:ext cx="1243079" cy="789355"/>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B443BE-56E7-4E2D-82B4-AC67C28E613A}">
      <dsp:nvSpPr>
        <dsp:cNvPr id="0" name=""/>
        <dsp:cNvSpPr/>
      </dsp:nvSpPr>
      <dsp:spPr>
        <a:xfrm>
          <a:off x="147362" y="4318736"/>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המקרה במשנה שידו של ראשון מגעת לחצי</a:t>
          </a:r>
        </a:p>
      </dsp:txBody>
      <dsp:txXfrm>
        <a:off x="170481" y="4341855"/>
        <a:ext cx="1196841" cy="743117"/>
      </dsp:txXfrm>
    </dsp:sp>
    <dsp:sp modelId="{AA7AB6C4-394F-401C-9602-C418D978C6F4}">
      <dsp:nvSpPr>
        <dsp:cNvPr id="0" name=""/>
        <dsp:cNvSpPr/>
      </dsp:nvSpPr>
      <dsp:spPr>
        <a:xfrm>
          <a:off x="1528561" y="303663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BE2ACC-00DA-4AAA-B846-C004147E5587}">
      <dsp:nvSpPr>
        <dsp:cNvPr id="0" name=""/>
        <dsp:cNvSpPr/>
      </dsp:nvSpPr>
      <dsp:spPr>
        <a:xfrm>
          <a:off x="1666681" y="3167851"/>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a:t>
          </a:r>
          <a:r>
            <a:rPr lang="he-IL" sz="1100" kern="1200" dirty="0" err="1"/>
            <a:t>ריב"ם</a:t>
          </a:r>
          <a:r>
            <a:rPr lang="he-IL" sz="1100" kern="1200" dirty="0"/>
            <a:t>- </a:t>
          </a:r>
          <a:r>
            <a:rPr lang="he-IL" sz="1100" b="1" kern="1200" dirty="0"/>
            <a:t>נאמנות הגברה</a:t>
          </a:r>
        </a:p>
      </dsp:txBody>
      <dsp:txXfrm>
        <a:off x="1689800" y="3190970"/>
        <a:ext cx="1196841" cy="743117"/>
      </dsp:txXfrm>
    </dsp:sp>
    <dsp:sp modelId="{78A8AEE3-D223-4E27-AAA0-EAAB049564C5}">
      <dsp:nvSpPr>
        <dsp:cNvPr id="0" name=""/>
        <dsp:cNvSpPr/>
      </dsp:nvSpPr>
      <dsp:spPr>
        <a:xfrm>
          <a:off x="1528561" y="4187522"/>
          <a:ext cx="1243079" cy="789355"/>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51C391-41B5-42C3-92AB-1648A3ACAE00}">
      <dsp:nvSpPr>
        <dsp:cNvPr id="0" name=""/>
        <dsp:cNvSpPr/>
      </dsp:nvSpPr>
      <dsp:spPr>
        <a:xfrm>
          <a:off x="1666681" y="4318736"/>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מגו חצי שלי- הוי </a:t>
          </a:r>
          <a:r>
            <a:rPr lang="he-IL" sz="1100" kern="1200" dirty="0" err="1"/>
            <a:t>מיגו</a:t>
          </a:r>
          <a:r>
            <a:rPr lang="he-IL" sz="1100" kern="1200" dirty="0"/>
            <a:t>, אין אומרים </a:t>
          </a:r>
          <a:r>
            <a:rPr lang="he-IL" sz="1100" kern="1200" dirty="0" err="1"/>
            <a:t>מיגו</a:t>
          </a:r>
          <a:r>
            <a:rPr lang="he-IL" sz="1100" kern="1200" dirty="0"/>
            <a:t> להוציא</a:t>
          </a:r>
        </a:p>
      </dsp:txBody>
      <dsp:txXfrm>
        <a:off x="1689800" y="4341855"/>
        <a:ext cx="1196841" cy="743117"/>
      </dsp:txXfrm>
    </dsp:sp>
    <dsp:sp modelId="{F7F8E3C7-21A0-4A33-9559-4A652B2EE429}">
      <dsp:nvSpPr>
        <dsp:cNvPr id="0" name=""/>
        <dsp:cNvSpPr/>
      </dsp:nvSpPr>
      <dsp:spPr>
        <a:xfrm>
          <a:off x="4567200" y="1885753"/>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D762F-24A8-4016-8FB8-053CA7EB91C2}">
      <dsp:nvSpPr>
        <dsp:cNvPr id="0" name=""/>
        <dsp:cNvSpPr/>
      </dsp:nvSpPr>
      <dsp:spPr>
        <a:xfrm>
          <a:off x="4705320" y="2016967"/>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המנגנון של </a:t>
          </a:r>
          <a:r>
            <a:rPr lang="he-IL" sz="1100" kern="1200" dirty="0" err="1"/>
            <a:t>מיגו</a:t>
          </a:r>
          <a:r>
            <a:rPr lang="he-IL" sz="1100" kern="1200" dirty="0"/>
            <a:t> לא יעיל במקרים האלו</a:t>
          </a:r>
        </a:p>
      </dsp:txBody>
      <dsp:txXfrm>
        <a:off x="4728439" y="2040086"/>
        <a:ext cx="1196841" cy="743117"/>
      </dsp:txXfrm>
    </dsp:sp>
    <dsp:sp modelId="{4707AC1E-CFDF-4F5D-AD07-93CA5F375D2C}">
      <dsp:nvSpPr>
        <dsp:cNvPr id="0" name=""/>
        <dsp:cNvSpPr/>
      </dsp:nvSpPr>
      <dsp:spPr>
        <a:xfrm>
          <a:off x="3047880" y="303663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1F90E9-7978-4219-841A-34407C5AE328}">
      <dsp:nvSpPr>
        <dsp:cNvPr id="0" name=""/>
        <dsp:cNvSpPr/>
      </dsp:nvSpPr>
      <dsp:spPr>
        <a:xfrm>
          <a:off x="3186000" y="3167851"/>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a:t>תוס רא"ש- מחזק </a:t>
          </a:r>
          <a:r>
            <a:rPr lang="he-IL" sz="1100" b="1" kern="1200"/>
            <a:t>קשר לחפצה</a:t>
          </a:r>
          <a:endParaRPr lang="he-IL" sz="1100" kern="1200" dirty="0"/>
        </a:p>
      </dsp:txBody>
      <dsp:txXfrm>
        <a:off x="3209119" y="3190970"/>
        <a:ext cx="1196841" cy="743117"/>
      </dsp:txXfrm>
    </dsp:sp>
    <dsp:sp modelId="{34BE12E6-DB2A-4CFB-A87C-01EC1493A483}">
      <dsp:nvSpPr>
        <dsp:cNvPr id="0" name=""/>
        <dsp:cNvSpPr/>
      </dsp:nvSpPr>
      <dsp:spPr>
        <a:xfrm>
          <a:off x="3047880" y="4187522"/>
          <a:ext cx="1243079" cy="78935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02BEDA-737E-4E11-A619-CE01B09461C3}">
      <dsp:nvSpPr>
        <dsp:cNvPr id="0" name=""/>
        <dsp:cNvSpPr/>
      </dsp:nvSpPr>
      <dsp:spPr>
        <a:xfrm>
          <a:off x="3186000" y="4318736"/>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אין אומרים </a:t>
          </a:r>
          <a:r>
            <a:rPr lang="he-IL" sz="1100" kern="1200" dirty="0" err="1"/>
            <a:t>מיגו</a:t>
          </a:r>
          <a:r>
            <a:rPr lang="he-IL" sz="1100" kern="1200" dirty="0"/>
            <a:t> ממון לממון (לחפצה אחרת)</a:t>
          </a:r>
        </a:p>
      </dsp:txBody>
      <dsp:txXfrm>
        <a:off x="3209119" y="4341855"/>
        <a:ext cx="1196841" cy="743117"/>
      </dsp:txXfrm>
    </dsp:sp>
    <dsp:sp modelId="{2C97BDF5-FB3C-4154-8879-01E059C22D83}">
      <dsp:nvSpPr>
        <dsp:cNvPr id="0" name=""/>
        <dsp:cNvSpPr/>
      </dsp:nvSpPr>
      <dsp:spPr>
        <a:xfrm>
          <a:off x="4567200" y="303663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93CB4B-E664-4A2B-9C41-014BF4F07970}">
      <dsp:nvSpPr>
        <dsp:cNvPr id="0" name=""/>
        <dsp:cNvSpPr/>
      </dsp:nvSpPr>
      <dsp:spPr>
        <a:xfrm>
          <a:off x="4705320" y="3167851"/>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רמב"ן- רמת </a:t>
          </a:r>
          <a:r>
            <a:rPr lang="he-IL" sz="1100" b="1" kern="1200" dirty="0"/>
            <a:t>כוח </a:t>
          </a:r>
          <a:r>
            <a:rPr lang="he-IL" sz="1100" b="1" kern="1200" dirty="0" err="1"/>
            <a:t>בב"ד</a:t>
          </a:r>
          <a:endParaRPr lang="he-IL" sz="1100" b="1" kern="1200" dirty="0"/>
        </a:p>
      </dsp:txBody>
      <dsp:txXfrm>
        <a:off x="4728439" y="3190970"/>
        <a:ext cx="1196841" cy="743117"/>
      </dsp:txXfrm>
    </dsp:sp>
    <dsp:sp modelId="{FBAE67BA-8D74-42C7-817F-F3E932DF4DC6}">
      <dsp:nvSpPr>
        <dsp:cNvPr id="0" name=""/>
        <dsp:cNvSpPr/>
      </dsp:nvSpPr>
      <dsp:spPr>
        <a:xfrm>
          <a:off x="4567200" y="4187522"/>
          <a:ext cx="1243079" cy="789355"/>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A6FB61-ADDC-43BF-BC9E-BA77813EC414}">
      <dsp:nvSpPr>
        <dsp:cNvPr id="0" name=""/>
        <dsp:cNvSpPr/>
      </dsp:nvSpPr>
      <dsp:spPr>
        <a:xfrm>
          <a:off x="4705320" y="4318736"/>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יישומו היא לפי חשבון </a:t>
          </a:r>
          <a:r>
            <a:rPr lang="he-IL" sz="1100" kern="1200" dirty="0" err="1"/>
            <a:t>לתביאה</a:t>
          </a:r>
          <a:endParaRPr lang="he-IL" sz="1100" kern="1200" dirty="0"/>
        </a:p>
      </dsp:txBody>
      <dsp:txXfrm>
        <a:off x="4728439" y="4341855"/>
        <a:ext cx="1196841" cy="743117"/>
      </dsp:txXfrm>
    </dsp:sp>
    <dsp:sp modelId="{5AD657AC-2F54-422F-8F4E-C53B92235980}">
      <dsp:nvSpPr>
        <dsp:cNvPr id="0" name=""/>
        <dsp:cNvSpPr/>
      </dsp:nvSpPr>
      <dsp:spPr>
        <a:xfrm>
          <a:off x="6086519" y="303663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3F2BB-FBE0-4591-AA2D-DC1E6C26E23A}">
      <dsp:nvSpPr>
        <dsp:cNvPr id="0" name=""/>
        <dsp:cNvSpPr/>
      </dsp:nvSpPr>
      <dsp:spPr>
        <a:xfrm>
          <a:off x="6224639" y="3167851"/>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רשב"א- </a:t>
          </a:r>
          <a:r>
            <a:rPr lang="he-IL" sz="1100" kern="1200" dirty="0" err="1"/>
            <a:t>מיגו</a:t>
          </a:r>
          <a:r>
            <a:rPr lang="he-IL" sz="1100" kern="1200" dirty="0"/>
            <a:t> מחזק </a:t>
          </a:r>
          <a:r>
            <a:rPr lang="he-IL" sz="1100" b="1" kern="1200" dirty="0"/>
            <a:t>הטענה</a:t>
          </a:r>
          <a:r>
            <a:rPr lang="he-IL" sz="1100" kern="1200" dirty="0"/>
            <a:t>, ולא התביאה</a:t>
          </a:r>
        </a:p>
      </dsp:txBody>
      <dsp:txXfrm>
        <a:off x="6247758" y="3190970"/>
        <a:ext cx="1196841" cy="743117"/>
      </dsp:txXfrm>
    </dsp:sp>
    <dsp:sp modelId="{075E993C-41C0-44E6-9296-A26C9E2FD3E5}">
      <dsp:nvSpPr>
        <dsp:cNvPr id="0" name=""/>
        <dsp:cNvSpPr/>
      </dsp:nvSpPr>
      <dsp:spPr>
        <a:xfrm>
          <a:off x="6086519" y="4187522"/>
          <a:ext cx="1243079" cy="789355"/>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674090-3EF0-40D6-B08D-8BF709259575}">
      <dsp:nvSpPr>
        <dsp:cNvPr id="0" name=""/>
        <dsp:cNvSpPr/>
      </dsp:nvSpPr>
      <dsp:spPr>
        <a:xfrm>
          <a:off x="6224639" y="4318736"/>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אין </a:t>
          </a:r>
          <a:r>
            <a:rPr lang="he-IL" sz="1100" kern="1200" dirty="0" err="1"/>
            <a:t>מיגו</a:t>
          </a:r>
          <a:r>
            <a:rPr lang="he-IL" sz="1100" kern="1200" dirty="0"/>
            <a:t> שהיה לו אפשרות לתבואה ממון אחר, רק שהיה לו טענה ברורה יותר</a:t>
          </a:r>
        </a:p>
      </dsp:txBody>
      <dsp:txXfrm>
        <a:off x="6247758" y="4341855"/>
        <a:ext cx="1196841" cy="743117"/>
      </dsp:txXfrm>
    </dsp:sp>
    <dsp:sp modelId="{55A81835-43C3-47D3-93F4-28E10136C673}">
      <dsp:nvSpPr>
        <dsp:cNvPr id="0" name=""/>
        <dsp:cNvSpPr/>
      </dsp:nvSpPr>
      <dsp:spPr>
        <a:xfrm>
          <a:off x="8365498" y="1885753"/>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DAD187-459F-4FDD-8172-1EAA6568EA28}">
      <dsp:nvSpPr>
        <dsp:cNvPr id="0" name=""/>
        <dsp:cNvSpPr/>
      </dsp:nvSpPr>
      <dsp:spPr>
        <a:xfrm>
          <a:off x="8503618" y="2016967"/>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פרקטי אין </a:t>
          </a:r>
          <a:r>
            <a:rPr lang="he-IL" sz="1100" kern="1200" dirty="0" err="1"/>
            <a:t>מיגו</a:t>
          </a:r>
          <a:r>
            <a:rPr lang="he-IL" sz="1100" kern="1200" dirty="0"/>
            <a:t>, שאין לו אופציה לומר כולה שלי</a:t>
          </a:r>
        </a:p>
      </dsp:txBody>
      <dsp:txXfrm>
        <a:off x="8526737" y="2040086"/>
        <a:ext cx="1196841" cy="743117"/>
      </dsp:txXfrm>
    </dsp:sp>
    <dsp:sp modelId="{A23D5CB4-15C8-4708-9BC5-605C5367FE31}">
      <dsp:nvSpPr>
        <dsp:cNvPr id="0" name=""/>
        <dsp:cNvSpPr/>
      </dsp:nvSpPr>
      <dsp:spPr>
        <a:xfrm>
          <a:off x="7605839" y="303663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6CB199-7730-449E-BF85-ECD7F874FF7E}">
      <dsp:nvSpPr>
        <dsp:cNvPr id="0" name=""/>
        <dsp:cNvSpPr/>
      </dsp:nvSpPr>
      <dsp:spPr>
        <a:xfrm>
          <a:off x="7743958" y="3167851"/>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 רי"ד- נאמנות על פי </a:t>
          </a:r>
          <a:r>
            <a:rPr lang="he-IL" sz="1100" kern="1200" dirty="0" err="1"/>
            <a:t>פסיכוליוגיה</a:t>
          </a:r>
          <a:endParaRPr lang="he-IL" sz="1100" kern="1200" dirty="0"/>
        </a:p>
      </dsp:txBody>
      <dsp:txXfrm>
        <a:off x="7767077" y="3190970"/>
        <a:ext cx="1196841" cy="743117"/>
      </dsp:txXfrm>
    </dsp:sp>
    <dsp:sp modelId="{D456F132-3AA3-4120-8D7D-565FAEE0BB3B}">
      <dsp:nvSpPr>
        <dsp:cNvPr id="0" name=""/>
        <dsp:cNvSpPr/>
      </dsp:nvSpPr>
      <dsp:spPr>
        <a:xfrm>
          <a:off x="7605839" y="4187522"/>
          <a:ext cx="1243079" cy="789355"/>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97428F-B9A0-48C6-92A1-37382BDEB9AA}">
      <dsp:nvSpPr>
        <dsp:cNvPr id="0" name=""/>
        <dsp:cNvSpPr/>
      </dsp:nvSpPr>
      <dsp:spPr>
        <a:xfrm>
          <a:off x="7743958" y="4318736"/>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אין </a:t>
          </a:r>
          <a:r>
            <a:rPr lang="he-IL" sz="1100" kern="1200" dirty="0" err="1"/>
            <a:t>מיגו</a:t>
          </a:r>
          <a:r>
            <a:rPr lang="he-IL" sz="1100" kern="1200" dirty="0"/>
            <a:t> כשהוא לא יכול\רוצה לטעון הטענה הטובה</a:t>
          </a:r>
        </a:p>
      </dsp:txBody>
      <dsp:txXfrm>
        <a:off x="7767077" y="4341855"/>
        <a:ext cx="1196841" cy="743117"/>
      </dsp:txXfrm>
    </dsp:sp>
    <dsp:sp modelId="{2D493F44-577C-4E3E-86DC-55A4FA7939F1}">
      <dsp:nvSpPr>
        <dsp:cNvPr id="0" name=""/>
        <dsp:cNvSpPr/>
      </dsp:nvSpPr>
      <dsp:spPr>
        <a:xfrm>
          <a:off x="9125158" y="303663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2FC9F3-93AF-41A6-95B4-E2F3A47ADFD7}">
      <dsp:nvSpPr>
        <dsp:cNvPr id="0" name=""/>
        <dsp:cNvSpPr/>
      </dsp:nvSpPr>
      <dsp:spPr>
        <a:xfrm>
          <a:off x="9263278" y="3167851"/>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שר מקוצי- מאמינים שהוא חושב ככה, אבל חוששים שהוא טועה</a:t>
          </a:r>
        </a:p>
      </dsp:txBody>
      <dsp:txXfrm>
        <a:off x="9286397" y="3190970"/>
        <a:ext cx="1196841" cy="7431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7CF6-60CB-E5D3-B4E8-1E6FBCEAC2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6C482A59-A694-1D2F-0BA6-6F2A4D5B92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12205798-FC5C-C371-428F-F91F69DDBA82}"/>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5" name="Footer Placeholder 4">
            <a:extLst>
              <a:ext uri="{FF2B5EF4-FFF2-40B4-BE49-F238E27FC236}">
                <a16:creationId xmlns:a16="http://schemas.microsoft.com/office/drawing/2014/main" id="{598D618C-FC16-A52C-7169-E1F8CEB7F746}"/>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AA4870B-1A23-5D7D-E081-B6762D4741FA}"/>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112867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CD9F5-A7FE-0845-EDA3-6FF7CE3FF6CD}"/>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FD3F1A3D-5A64-9057-90D0-B06607962E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A8789FB-E30D-A921-3884-D812459BA078}"/>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5" name="Footer Placeholder 4">
            <a:extLst>
              <a:ext uri="{FF2B5EF4-FFF2-40B4-BE49-F238E27FC236}">
                <a16:creationId xmlns:a16="http://schemas.microsoft.com/office/drawing/2014/main" id="{B9C9DF90-2D5D-7FBB-7A51-C5018F4318CB}"/>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783D207-870B-94F2-7FB6-2962A7D982AB}"/>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2397453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11C71D-85E3-45F3-9422-4DC8DDDD95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614504FF-DA2D-AF68-C636-1B24D4B4C2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CB641C6-513F-0F6A-5344-D5FE03817938}"/>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5" name="Footer Placeholder 4">
            <a:extLst>
              <a:ext uri="{FF2B5EF4-FFF2-40B4-BE49-F238E27FC236}">
                <a16:creationId xmlns:a16="http://schemas.microsoft.com/office/drawing/2014/main" id="{B535BB60-3599-41F7-7306-C870A4F5DD77}"/>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0E02E3C-38E3-8481-0E60-733FC16D940F}"/>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2962777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1EAC3-EAB8-2B0B-F022-947B4883CC9C}"/>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5DB4997D-29A4-79B4-4814-479A981C4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B3CDC12-2F01-9BC2-2F10-2896708CC4FE}"/>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5" name="Footer Placeholder 4">
            <a:extLst>
              <a:ext uri="{FF2B5EF4-FFF2-40B4-BE49-F238E27FC236}">
                <a16:creationId xmlns:a16="http://schemas.microsoft.com/office/drawing/2014/main" id="{0508CC75-178F-71C2-CA40-30A14AF5E52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20A6699-3B1E-4507-0F48-7EF045C0AE86}"/>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2022349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8E399-53E9-275C-031B-88D0643EFF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EB235A08-6CC7-C5DA-0316-69CDC66FDC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776A97-2182-42DA-88CD-039B90CF6218}"/>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5" name="Footer Placeholder 4">
            <a:extLst>
              <a:ext uri="{FF2B5EF4-FFF2-40B4-BE49-F238E27FC236}">
                <a16:creationId xmlns:a16="http://schemas.microsoft.com/office/drawing/2014/main" id="{2943A309-71EB-7149-3496-BBFF0C80A71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5A73F015-634B-C453-C0D3-A619ABD07F42}"/>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142692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77632-940D-9EB2-F107-9E18D32D940B}"/>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8A077056-D732-623F-2C43-6F2AD6C2F6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092C95A1-526C-1608-23CD-572504313B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3D866D4C-3BAA-74BB-B5EB-4F0595D189A6}"/>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6" name="Footer Placeholder 5">
            <a:extLst>
              <a:ext uri="{FF2B5EF4-FFF2-40B4-BE49-F238E27FC236}">
                <a16:creationId xmlns:a16="http://schemas.microsoft.com/office/drawing/2014/main" id="{E2BC6EA7-1A37-99D6-CEF6-2D4C3914A162}"/>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1C227241-7D91-5297-DD5E-A028EDAD922B}"/>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2409703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8222A-8A5D-F9C4-AF37-8E0FA376DF0F}"/>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C920B011-3161-C06F-43A9-9CCFC34D86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11CD1A-0A08-EC32-1268-327AEFA9F1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E1C3B194-B80C-5835-80CD-8E86F539C9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0FEE30-A524-065E-48EB-97ABCD0052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CFF56577-24FC-A851-6725-410758386560}"/>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8" name="Footer Placeholder 7">
            <a:extLst>
              <a:ext uri="{FF2B5EF4-FFF2-40B4-BE49-F238E27FC236}">
                <a16:creationId xmlns:a16="http://schemas.microsoft.com/office/drawing/2014/main" id="{45D5AFDB-27F5-D82F-19BA-98F3131A1F9A}"/>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D2628D9D-BADC-15E0-9802-692B72590876}"/>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338490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F1F70-6D38-856B-81C8-8E16E879D2D6}"/>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1B48C020-251B-83CF-08D5-815880EEE1B2}"/>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4" name="Footer Placeholder 3">
            <a:extLst>
              <a:ext uri="{FF2B5EF4-FFF2-40B4-BE49-F238E27FC236}">
                <a16:creationId xmlns:a16="http://schemas.microsoft.com/office/drawing/2014/main" id="{D3414BC7-CB04-9BA9-F092-BC3AF96D35E5}"/>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C165C699-5013-6F93-C2D0-BA721504F5FA}"/>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28451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C38E74-C5BE-3C60-314E-FDE70D64A180}"/>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3" name="Footer Placeholder 2">
            <a:extLst>
              <a:ext uri="{FF2B5EF4-FFF2-40B4-BE49-F238E27FC236}">
                <a16:creationId xmlns:a16="http://schemas.microsoft.com/office/drawing/2014/main" id="{F31E1A5D-5C72-6832-D70C-31D63F0A4F7C}"/>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0B84DF2E-1D4A-44B1-5765-B35465FD1895}"/>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3900705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065BD-87C7-5A7D-B516-9ED43226A4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41C7DE08-C0A3-CC82-BA80-DE8EE4264C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4C18DD7C-C1B5-63A0-783C-D52316A99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A2D312-5937-4509-60FB-D55464B13B45}"/>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6" name="Footer Placeholder 5">
            <a:extLst>
              <a:ext uri="{FF2B5EF4-FFF2-40B4-BE49-F238E27FC236}">
                <a16:creationId xmlns:a16="http://schemas.microsoft.com/office/drawing/2014/main" id="{B0270F85-89EC-4F7C-46BD-D239D98677DF}"/>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3C50BCC7-5D3D-179D-A781-4CB6B5101A58}"/>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51044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906B4-AC67-3CCE-F5B7-E53CDC3F24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1064F37F-EBF1-1261-1126-2B39BB1412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E697EA25-BD88-2F12-5271-0D4DC6E48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3AA0C-A45B-6BFB-66E9-2B41DD9AE97F}"/>
              </a:ext>
            </a:extLst>
          </p:cNvPr>
          <p:cNvSpPr>
            <a:spLocks noGrp="1"/>
          </p:cNvSpPr>
          <p:nvPr>
            <p:ph type="dt" sz="half" idx="10"/>
          </p:nvPr>
        </p:nvSpPr>
        <p:spPr/>
        <p:txBody>
          <a:bodyPr/>
          <a:lstStyle/>
          <a:p>
            <a:fld id="{F3556F3C-494E-49AA-8A9A-C7CE6EA39C48}" type="datetimeFigureOut">
              <a:rPr lang="he-IL" smtClean="0"/>
              <a:t>י"א/תמוז/תשפ"ב</a:t>
            </a:fld>
            <a:endParaRPr lang="he-IL"/>
          </a:p>
        </p:txBody>
      </p:sp>
      <p:sp>
        <p:nvSpPr>
          <p:cNvPr id="6" name="Footer Placeholder 5">
            <a:extLst>
              <a:ext uri="{FF2B5EF4-FFF2-40B4-BE49-F238E27FC236}">
                <a16:creationId xmlns:a16="http://schemas.microsoft.com/office/drawing/2014/main" id="{EA6CBCFE-6772-0C0F-DD2D-6C5304049D83}"/>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CA46BE3B-FCB9-8D08-3592-48AA3905B381}"/>
              </a:ext>
            </a:extLst>
          </p:cNvPr>
          <p:cNvSpPr>
            <a:spLocks noGrp="1"/>
          </p:cNvSpPr>
          <p:nvPr>
            <p:ph type="sldNum" sz="quarter" idx="12"/>
          </p:nvPr>
        </p:nvSpPr>
        <p:spPr/>
        <p:txBody>
          <a:bodyPr/>
          <a:lstStyle/>
          <a:p>
            <a:fld id="{FECDC798-8072-4DD3-AADE-CF78AA6D4FE6}" type="slidenum">
              <a:rPr lang="he-IL" smtClean="0"/>
              <a:t>‹#›</a:t>
            </a:fld>
            <a:endParaRPr lang="he-IL"/>
          </a:p>
        </p:txBody>
      </p:sp>
    </p:spTree>
    <p:extLst>
      <p:ext uri="{BB962C8B-B14F-4D97-AF65-F5344CB8AC3E}">
        <p14:creationId xmlns:p14="http://schemas.microsoft.com/office/powerpoint/2010/main" val="350080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7B8A7E-7273-046D-BD25-9E1A683965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BF08FA83-A0F3-1976-3025-96CA25D317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93C3BA2-9107-0DEC-F352-37CA087F5C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556F3C-494E-49AA-8A9A-C7CE6EA39C48}" type="datetimeFigureOut">
              <a:rPr lang="he-IL" smtClean="0"/>
              <a:t>י"א/תמוז/תשפ"ב</a:t>
            </a:fld>
            <a:endParaRPr lang="he-IL"/>
          </a:p>
        </p:txBody>
      </p:sp>
      <p:sp>
        <p:nvSpPr>
          <p:cNvPr id="5" name="Footer Placeholder 4">
            <a:extLst>
              <a:ext uri="{FF2B5EF4-FFF2-40B4-BE49-F238E27FC236}">
                <a16:creationId xmlns:a16="http://schemas.microsoft.com/office/drawing/2014/main" id="{238F2DBE-84F3-B284-6C9C-A8F10EEDAD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D7276A4B-343F-7250-F21A-3C89DB9475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DC798-8072-4DD3-AADE-CF78AA6D4FE6}" type="slidenum">
              <a:rPr lang="he-IL" smtClean="0"/>
              <a:t>‹#›</a:t>
            </a:fld>
            <a:endParaRPr lang="he-IL"/>
          </a:p>
        </p:txBody>
      </p:sp>
    </p:spTree>
    <p:extLst>
      <p:ext uri="{BB962C8B-B14F-4D97-AF65-F5344CB8AC3E}">
        <p14:creationId xmlns:p14="http://schemas.microsoft.com/office/powerpoint/2010/main" val="2456334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BBCC52-1A79-AA0F-0A38-3AFB62837EC7}"/>
              </a:ext>
            </a:extLst>
          </p:cNvPr>
          <p:cNvSpPr>
            <a:spLocks noGrp="1"/>
          </p:cNvSpPr>
          <p:nvPr>
            <p:ph type="ctrTitle"/>
          </p:nvPr>
        </p:nvSpPr>
        <p:spPr/>
        <p:txBody>
          <a:bodyPr/>
          <a:lstStyle/>
          <a:p>
            <a:r>
              <a:rPr lang="he-IL" dirty="0"/>
              <a:t>דיני ממונות- זכויות וחסידות</a:t>
            </a:r>
          </a:p>
        </p:txBody>
      </p:sp>
      <p:sp>
        <p:nvSpPr>
          <p:cNvPr id="5" name="Subtitle 4">
            <a:extLst>
              <a:ext uri="{FF2B5EF4-FFF2-40B4-BE49-F238E27FC236}">
                <a16:creationId xmlns:a16="http://schemas.microsoft.com/office/drawing/2014/main" id="{4E39E853-6653-6EE4-28A3-9BA607B407D4}"/>
              </a:ext>
            </a:extLst>
          </p:cNvPr>
          <p:cNvSpPr>
            <a:spLocks noGrp="1"/>
          </p:cNvSpPr>
          <p:nvPr>
            <p:ph type="subTitle" idx="1"/>
          </p:nvPr>
        </p:nvSpPr>
        <p:spPr/>
        <p:txBody>
          <a:bodyPr/>
          <a:lstStyle/>
          <a:p>
            <a:r>
              <a:rPr lang="he-IL" dirty="0"/>
              <a:t>צדקה ומשפט</a:t>
            </a:r>
          </a:p>
          <a:p>
            <a:r>
              <a:rPr lang="he-IL" dirty="0"/>
              <a:t>שילוב בין זכויות ואחריות לזולת</a:t>
            </a:r>
          </a:p>
        </p:txBody>
      </p:sp>
    </p:spTree>
    <p:extLst>
      <p:ext uri="{BB962C8B-B14F-4D97-AF65-F5344CB8AC3E}">
        <p14:creationId xmlns:p14="http://schemas.microsoft.com/office/powerpoint/2010/main" val="1346749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5A6C97-EED2-0D44-A05D-7D65396EDF8A}"/>
              </a:ext>
            </a:extLst>
          </p:cNvPr>
          <p:cNvSpPr>
            <a:spLocks noGrp="1"/>
          </p:cNvSpPr>
          <p:nvPr>
            <p:ph type="ctrTitle"/>
          </p:nvPr>
        </p:nvSpPr>
        <p:spPr/>
        <p:txBody>
          <a:bodyPr/>
          <a:lstStyle/>
          <a:p>
            <a:pPr rtl="1"/>
            <a:r>
              <a:rPr lang="he-IL" dirty="0"/>
              <a:t>שנים אוחזים</a:t>
            </a:r>
          </a:p>
        </p:txBody>
      </p:sp>
      <p:sp>
        <p:nvSpPr>
          <p:cNvPr id="6" name="Subtitle 5">
            <a:extLst>
              <a:ext uri="{FF2B5EF4-FFF2-40B4-BE49-F238E27FC236}">
                <a16:creationId xmlns:a16="http://schemas.microsoft.com/office/drawing/2014/main" id="{713915B7-B8EE-EC17-3E92-79FFF0E30C85}"/>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53342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9B67-AA52-4D96-B6CB-CDD8AF2DA0C3}"/>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79DB085B-FCD2-46FB-B732-3FB49A46FF1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0056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CE36B-1BA3-4814-AFE1-48CD668BD4A5}"/>
              </a:ext>
            </a:extLst>
          </p:cNvPr>
          <p:cNvSpPr>
            <a:spLocks noGrp="1"/>
          </p:cNvSpPr>
          <p:nvPr>
            <p:ph type="ctrTitle"/>
          </p:nvPr>
        </p:nvSpPr>
        <p:spPr/>
        <p:txBody>
          <a:bodyPr/>
          <a:lstStyle/>
          <a:p>
            <a:r>
              <a:rPr lang="he-IL" dirty="0"/>
              <a:t>כל דאלים גבר</a:t>
            </a:r>
          </a:p>
        </p:txBody>
      </p:sp>
      <p:sp>
        <p:nvSpPr>
          <p:cNvPr id="3" name="Subtitle 2">
            <a:extLst>
              <a:ext uri="{FF2B5EF4-FFF2-40B4-BE49-F238E27FC236}">
                <a16:creationId xmlns:a16="http://schemas.microsoft.com/office/drawing/2014/main" id="{CA6F20CE-0217-484A-891E-8A8DCFCEBE6D}"/>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437248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C1A1-66F1-4CDE-A1D2-839BF0DE700A}"/>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0995B2CA-644E-4C06-9ECE-F6FE053ED06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7554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66DB5-5FAF-4D3E-A154-A43B58A1665A}"/>
              </a:ext>
            </a:extLst>
          </p:cNvPr>
          <p:cNvSpPr>
            <a:spLocks noGrp="1"/>
          </p:cNvSpPr>
          <p:nvPr>
            <p:ph type="ctrTitle"/>
          </p:nvPr>
        </p:nvSpPr>
        <p:spPr/>
        <p:txBody>
          <a:bodyPr/>
          <a:lstStyle/>
          <a:p>
            <a:r>
              <a:rPr lang="he-IL" dirty="0" err="1"/>
              <a:t>שודא</a:t>
            </a:r>
            <a:r>
              <a:rPr lang="he-IL" dirty="0"/>
              <a:t> </a:t>
            </a:r>
            <a:r>
              <a:rPr lang="he-IL" dirty="0" err="1"/>
              <a:t>דדייני</a:t>
            </a:r>
            <a:endParaRPr lang="he-IL" dirty="0"/>
          </a:p>
        </p:txBody>
      </p:sp>
      <p:sp>
        <p:nvSpPr>
          <p:cNvPr id="3" name="Subtitle 2">
            <a:extLst>
              <a:ext uri="{FF2B5EF4-FFF2-40B4-BE49-F238E27FC236}">
                <a16:creationId xmlns:a16="http://schemas.microsoft.com/office/drawing/2014/main" id="{ADDAE43E-8638-40E9-9629-B421FE15E325}"/>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311183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999C9A-6386-439F-AA81-5B2B4CE121B1}"/>
              </a:ext>
            </a:extLst>
          </p:cNvPr>
          <p:cNvGraphicFramePr>
            <a:graphicFrameLocks noGrp="1"/>
          </p:cNvGraphicFramePr>
          <p:nvPr>
            <p:ph idx="1"/>
          </p:nvPr>
        </p:nvGraphicFramePr>
        <p:xfrm>
          <a:off x="838200" y="383280"/>
          <a:ext cx="10515600" cy="6094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6088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E533F-CB9C-4241-B39E-BD414054D1A2}"/>
              </a:ext>
            </a:extLst>
          </p:cNvPr>
          <p:cNvSpPr>
            <a:spLocks noGrp="1"/>
          </p:cNvSpPr>
          <p:nvPr>
            <p:ph type="ctrTitle"/>
          </p:nvPr>
        </p:nvSpPr>
        <p:spPr/>
        <p:txBody>
          <a:bodyPr/>
          <a:lstStyle/>
          <a:p>
            <a:r>
              <a:rPr lang="he-IL" dirty="0" err="1"/>
              <a:t>מיגו</a:t>
            </a:r>
            <a:endParaRPr lang="he-IL" dirty="0"/>
          </a:p>
        </p:txBody>
      </p:sp>
      <p:sp>
        <p:nvSpPr>
          <p:cNvPr id="3" name="Subtitle 2">
            <a:extLst>
              <a:ext uri="{FF2B5EF4-FFF2-40B4-BE49-F238E27FC236}">
                <a16:creationId xmlns:a16="http://schemas.microsoft.com/office/drawing/2014/main" id="{4D545B58-2270-43EB-9DD4-907CEA95390C}"/>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903797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C7623-2D8D-4D0D-A609-9B74C43FA93D}"/>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1A6658A9-A46D-4B01-978B-FD451A65795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4620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A6658A9-A46D-4B01-978B-FD451A657950}"/>
              </a:ext>
            </a:extLst>
          </p:cNvPr>
          <p:cNvGraphicFramePr>
            <a:graphicFrameLocks noGrp="1"/>
          </p:cNvGraphicFramePr>
          <p:nvPr>
            <p:ph idx="1"/>
          </p:nvPr>
        </p:nvGraphicFramePr>
        <p:xfrm>
          <a:off x="838200" y="334002"/>
          <a:ext cx="10515600" cy="5842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7030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DBD2-D2F3-477D-8B6A-62646ABEA58A}"/>
              </a:ext>
            </a:extLst>
          </p:cNvPr>
          <p:cNvSpPr>
            <a:spLocks noGrp="1"/>
          </p:cNvSpPr>
          <p:nvPr>
            <p:ph type="ctrTitle"/>
          </p:nvPr>
        </p:nvSpPr>
        <p:spPr/>
        <p:txBody>
          <a:bodyPr/>
          <a:lstStyle/>
          <a:p>
            <a:r>
              <a:rPr lang="en-US" dirty="0"/>
              <a:t>How does </a:t>
            </a:r>
            <a:r>
              <a:rPr lang="en-US" dirty="0" err="1"/>
              <a:t>Migo</a:t>
            </a:r>
            <a:r>
              <a:rPr lang="en-US" dirty="0"/>
              <a:t> work?</a:t>
            </a:r>
            <a:endParaRPr lang="he-IL" dirty="0"/>
          </a:p>
        </p:txBody>
      </p:sp>
      <p:sp>
        <p:nvSpPr>
          <p:cNvPr id="3" name="Subtitle 2">
            <a:extLst>
              <a:ext uri="{FF2B5EF4-FFF2-40B4-BE49-F238E27FC236}">
                <a16:creationId xmlns:a16="http://schemas.microsoft.com/office/drawing/2014/main" id="{72DE3273-248C-4F6B-943F-CEABE08E20A4}"/>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729959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51837-F208-A0EF-51F4-D21D18BD5AD0}"/>
              </a:ext>
            </a:extLst>
          </p:cNvPr>
          <p:cNvSpPr>
            <a:spLocks noGrp="1"/>
          </p:cNvSpPr>
          <p:nvPr>
            <p:ph type="ctrTitle"/>
          </p:nvPr>
        </p:nvSpPr>
        <p:spPr/>
        <p:txBody>
          <a:bodyPr/>
          <a:lstStyle/>
          <a:p>
            <a:r>
              <a:rPr lang="he-IL" dirty="0"/>
              <a:t>לסיכום</a:t>
            </a:r>
          </a:p>
        </p:txBody>
      </p:sp>
      <p:sp>
        <p:nvSpPr>
          <p:cNvPr id="3" name="Subtitle 2">
            <a:extLst>
              <a:ext uri="{FF2B5EF4-FFF2-40B4-BE49-F238E27FC236}">
                <a16:creationId xmlns:a16="http://schemas.microsoft.com/office/drawing/2014/main" id="{8F8CF5A9-BB28-6D3B-6E27-AFEDAD2BB666}"/>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844586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1B06D9E-89DB-4DBD-AEFD-3244E797A2B3}"/>
              </a:ext>
            </a:extLst>
          </p:cNvPr>
          <p:cNvGraphicFramePr>
            <a:graphicFrameLocks noGrp="1"/>
          </p:cNvGraphicFramePr>
          <p:nvPr>
            <p:ph idx="1"/>
            <p:extLst>
              <p:ext uri="{D42A27DB-BD31-4B8C-83A1-F6EECF244321}">
                <p14:modId xmlns:p14="http://schemas.microsoft.com/office/powerpoint/2010/main" val="3494890872"/>
              </p:ext>
            </p:extLst>
          </p:nvPr>
        </p:nvGraphicFramePr>
        <p:xfrm>
          <a:off x="128711" y="153980"/>
          <a:ext cx="11934578" cy="6704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9102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21E44-3BA8-40E0-8F53-C5545E859F0D}"/>
              </a:ext>
            </a:extLst>
          </p:cNvPr>
          <p:cNvSpPr>
            <a:spLocks noGrp="1"/>
          </p:cNvSpPr>
          <p:nvPr>
            <p:ph type="ctrTitle"/>
          </p:nvPr>
        </p:nvSpPr>
        <p:spPr/>
        <p:txBody>
          <a:bodyPr/>
          <a:lstStyle/>
          <a:p>
            <a:r>
              <a:rPr lang="he-IL" dirty="0"/>
              <a:t>שבועת מודה במקצת</a:t>
            </a:r>
          </a:p>
        </p:txBody>
      </p:sp>
      <p:sp>
        <p:nvSpPr>
          <p:cNvPr id="3" name="Subtitle 2">
            <a:extLst>
              <a:ext uri="{FF2B5EF4-FFF2-40B4-BE49-F238E27FC236}">
                <a16:creationId xmlns:a16="http://schemas.microsoft.com/office/drawing/2014/main" id="{BD63E264-2386-4B0B-A83A-8ABC891DA426}"/>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591664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BB38037-7785-45C7-95D2-7C181947000C}"/>
              </a:ext>
            </a:extLst>
          </p:cNvPr>
          <p:cNvGraphicFramePr>
            <a:graphicFrameLocks noGrp="1"/>
          </p:cNvGraphicFramePr>
          <p:nvPr>
            <p:ph idx="1"/>
          </p:nvPr>
        </p:nvGraphicFramePr>
        <p:xfrm>
          <a:off x="838200" y="565484"/>
          <a:ext cx="10515600" cy="5611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5675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6E953-2D00-466B-AC53-F3D54AC0286F}"/>
              </a:ext>
            </a:extLst>
          </p:cNvPr>
          <p:cNvSpPr>
            <a:spLocks noGrp="1"/>
          </p:cNvSpPr>
          <p:nvPr>
            <p:ph type="ctrTitle"/>
          </p:nvPr>
        </p:nvSpPr>
        <p:spPr/>
        <p:txBody>
          <a:bodyPr/>
          <a:lstStyle/>
          <a:p>
            <a:r>
              <a:rPr lang="he-IL" dirty="0"/>
              <a:t>שבועת </a:t>
            </a:r>
            <a:r>
              <a:rPr lang="he-IL" dirty="0" err="1"/>
              <a:t>היסת</a:t>
            </a:r>
            <a:endParaRPr lang="he-IL" dirty="0"/>
          </a:p>
        </p:txBody>
      </p:sp>
      <p:sp>
        <p:nvSpPr>
          <p:cNvPr id="3" name="Subtitle 2">
            <a:extLst>
              <a:ext uri="{FF2B5EF4-FFF2-40B4-BE49-F238E27FC236}">
                <a16:creationId xmlns:a16="http://schemas.microsoft.com/office/drawing/2014/main" id="{2588BD76-4054-43AA-965B-34C0B6BE5A8D}"/>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81884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95AE1D-E5A4-49F5-BBE3-2637E444D92F}"/>
              </a:ext>
            </a:extLst>
          </p:cNvPr>
          <p:cNvGraphicFramePr>
            <a:graphicFrameLocks noGrp="1"/>
          </p:cNvGraphicFramePr>
          <p:nvPr>
            <p:ph idx="1"/>
            <p:extLst>
              <p:ext uri="{D42A27DB-BD31-4B8C-83A1-F6EECF244321}">
                <p14:modId xmlns:p14="http://schemas.microsoft.com/office/powerpoint/2010/main" val="1166398800"/>
              </p:ext>
            </p:extLst>
          </p:nvPr>
        </p:nvGraphicFramePr>
        <p:xfrm>
          <a:off x="460041" y="454360"/>
          <a:ext cx="11319248" cy="6014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5095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321FA-1FCF-4606-BED4-E3194B5BF8EC}"/>
              </a:ext>
            </a:extLst>
          </p:cNvPr>
          <p:cNvSpPr>
            <a:spLocks noGrp="1"/>
          </p:cNvSpPr>
          <p:nvPr>
            <p:ph type="ctrTitle"/>
          </p:nvPr>
        </p:nvSpPr>
        <p:spPr/>
        <p:txBody>
          <a:bodyPr/>
          <a:lstStyle/>
          <a:p>
            <a:r>
              <a:rPr lang="he-IL" dirty="0"/>
              <a:t>מגו </a:t>
            </a:r>
            <a:r>
              <a:rPr lang="he-IL" dirty="0" err="1"/>
              <a:t>דחשיד</a:t>
            </a:r>
            <a:endParaRPr lang="he-IL" dirty="0"/>
          </a:p>
        </p:txBody>
      </p:sp>
      <p:sp>
        <p:nvSpPr>
          <p:cNvPr id="3" name="Subtitle 2">
            <a:extLst>
              <a:ext uri="{FF2B5EF4-FFF2-40B4-BE49-F238E27FC236}">
                <a16:creationId xmlns:a16="http://schemas.microsoft.com/office/drawing/2014/main" id="{A04C28CA-CF0F-427B-AAF7-2569662344C4}"/>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075877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BB88799-3A17-4D3E-948F-2F78CCCBCA5B}"/>
              </a:ext>
            </a:extLst>
          </p:cNvPr>
          <p:cNvGraphicFramePr>
            <a:graphicFrameLocks noGrp="1"/>
          </p:cNvGraphicFramePr>
          <p:nvPr>
            <p:ph idx="1"/>
            <p:extLst>
              <p:ext uri="{D42A27DB-BD31-4B8C-83A1-F6EECF244321}">
                <p14:modId xmlns:p14="http://schemas.microsoft.com/office/powerpoint/2010/main" val="448755200"/>
              </p:ext>
            </p:extLst>
          </p:nvPr>
        </p:nvGraphicFramePr>
        <p:xfrm>
          <a:off x="397565" y="331304"/>
          <a:ext cx="11396869" cy="6294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2153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820EF-8530-D909-34C0-3CD9CE19BD4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C6401E7-EBBE-8276-C0C0-2A63B30D0F78}"/>
              </a:ext>
            </a:extLst>
          </p:cNvPr>
          <p:cNvSpPr>
            <a:spLocks noGrp="1"/>
          </p:cNvSpPr>
          <p:nvPr>
            <p:ph idx="1"/>
          </p:nvPr>
        </p:nvSpPr>
        <p:spPr/>
        <p:txBody>
          <a:bodyPr>
            <a:normAutofit fontScale="62500" lnSpcReduction="20000"/>
          </a:bodyPr>
          <a:lstStyle/>
          <a:p>
            <a:pPr marL="0" indent="0" algn="r" rtl="1">
              <a:lnSpc>
                <a:spcPct val="170000"/>
              </a:lnSpc>
              <a:buNone/>
            </a:pPr>
            <a:r>
              <a:rPr lang="he-IL" dirty="0"/>
              <a:t>ספר המצוות </a:t>
            </a:r>
            <a:r>
              <a:rPr lang="he-IL" dirty="0" err="1"/>
              <a:t>להרמב"ם</a:t>
            </a:r>
            <a:r>
              <a:rPr lang="he-IL" dirty="0"/>
              <a:t> מצוות עשה ז</a:t>
            </a:r>
          </a:p>
          <a:p>
            <a:pPr marL="0" indent="0" algn="r" rtl="1">
              <a:lnSpc>
                <a:spcPct val="170000"/>
              </a:lnSpc>
              <a:buNone/>
            </a:pPr>
            <a:r>
              <a:rPr lang="he-IL" dirty="0"/>
              <a:t>היא </a:t>
            </a:r>
            <a:r>
              <a:rPr lang="he-IL" b="1" dirty="0" err="1"/>
              <a:t>שציונו</a:t>
            </a:r>
            <a:r>
              <a:rPr lang="he-IL" b="1" dirty="0"/>
              <a:t> </a:t>
            </a:r>
            <a:r>
              <a:rPr lang="he-IL" b="1" dirty="0" err="1"/>
              <a:t>להשבע</a:t>
            </a:r>
            <a:r>
              <a:rPr lang="he-IL" b="1" dirty="0"/>
              <a:t> בשמו כשנצטרך לקיים דבר מהדברים או להכחישו</a:t>
            </a:r>
            <a:r>
              <a:rPr lang="he-IL" dirty="0"/>
              <a:t>, כי בזה תהיה הגדולה והכבוד והעילוי, והוא אמרו יתברך ובשמו תשבע. </a:t>
            </a:r>
            <a:r>
              <a:rPr lang="he-IL" dirty="0" err="1"/>
              <a:t>ובבאור</a:t>
            </a:r>
            <a:r>
              <a:rPr lang="he-IL" dirty="0"/>
              <a:t> אמרו, אמרה תורה השבע בשמו ואמרה תורה אל תשבע, רומה לומר כמו שהשבועה אשר אין צורך אליה מזהיר ממנה והיא מצוות לא תעשה, כן השבועה בעת הצורך מצווה בה והיא מצוות עשה. ולזה לא הותר </a:t>
            </a:r>
            <a:r>
              <a:rPr lang="he-IL" dirty="0" err="1"/>
              <a:t>להשבע</a:t>
            </a:r>
            <a:r>
              <a:rPr lang="he-IL" dirty="0"/>
              <a:t> בדבר מכל הנבראים כמו המלאכים והכוכבים אלא על צד חסרון המצרף, כמו שישבע בשמש והא ירצה לומר אדון השמש. ועל זה הצד תשבע אומתנו בשם משה רבינו מה נכבד שמו, כאילו הנשבע נשבע באדון או במי ששלחו. וכל עת שלא יכוון הנשבע זה, וישבע באחד הנבראים להאמינו שיש לאותו דבר </a:t>
            </a:r>
            <a:r>
              <a:rPr lang="he-IL" dirty="0" err="1"/>
              <a:t>אמתת</a:t>
            </a:r>
            <a:r>
              <a:rPr lang="he-IL" dirty="0"/>
              <a:t> עצם עד שישבע בו, כבר עבר ושתף דבר אחר עם שם שמים אשר בא הפירוש כל המשתף שם שמים עם דבר אחר נעקר מן העולם. ולזה </a:t>
            </a:r>
            <a:r>
              <a:rPr lang="he-IL" dirty="0" err="1"/>
              <a:t>הענין</a:t>
            </a:r>
            <a:r>
              <a:rPr lang="he-IL" dirty="0"/>
              <a:t> כיון הכתוב בשמו תשבע, רוצה לומר שאליו בלבד תאמין האמת אשר ראוי לאדם </a:t>
            </a:r>
            <a:r>
              <a:rPr lang="he-IL" dirty="0" err="1"/>
              <a:t>להשבע</a:t>
            </a:r>
            <a:r>
              <a:rPr lang="he-IL" dirty="0"/>
              <a:t> בו. וכבר אמרו בתחילת תמורה (ג : ) מנין </a:t>
            </a:r>
            <a:r>
              <a:rPr lang="he-IL" dirty="0" err="1"/>
              <a:t>שנשבעין</a:t>
            </a:r>
            <a:r>
              <a:rPr lang="he-IL" dirty="0"/>
              <a:t> לקיים המצוות, שנאמר ובשמו תשבע.</a:t>
            </a:r>
          </a:p>
        </p:txBody>
      </p:sp>
    </p:spTree>
    <p:extLst>
      <p:ext uri="{BB962C8B-B14F-4D97-AF65-F5344CB8AC3E}">
        <p14:creationId xmlns:p14="http://schemas.microsoft.com/office/powerpoint/2010/main" val="504593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F710A43-74A7-4CCD-B14A-9AF01880237A}"/>
              </a:ext>
            </a:extLst>
          </p:cNvPr>
          <p:cNvGraphicFramePr>
            <a:graphicFrameLocks noGrp="1"/>
          </p:cNvGraphicFramePr>
          <p:nvPr>
            <p:ph idx="1"/>
          </p:nvPr>
        </p:nvGraphicFramePr>
        <p:xfrm>
          <a:off x="314325" y="300038"/>
          <a:ext cx="11601449" cy="6272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694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79797-3869-4F2F-BA3D-6EA212B14264}"/>
              </a:ext>
            </a:extLst>
          </p:cNvPr>
          <p:cNvSpPr>
            <a:spLocks noGrp="1"/>
          </p:cNvSpPr>
          <p:nvPr>
            <p:ph type="ctrTitle"/>
          </p:nvPr>
        </p:nvSpPr>
        <p:spPr/>
        <p:txBody>
          <a:bodyPr/>
          <a:lstStyle/>
          <a:p>
            <a:r>
              <a:rPr lang="he-IL" dirty="0"/>
              <a:t>לא תחמוד</a:t>
            </a:r>
          </a:p>
        </p:txBody>
      </p:sp>
      <p:sp>
        <p:nvSpPr>
          <p:cNvPr id="3" name="Subtitle 2">
            <a:extLst>
              <a:ext uri="{FF2B5EF4-FFF2-40B4-BE49-F238E27FC236}">
                <a16:creationId xmlns:a16="http://schemas.microsoft.com/office/drawing/2014/main" id="{6081A637-96C1-4E2A-B342-5808975BF00D}"/>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7531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D7AA-BE51-40DB-A586-59379C55C04F}"/>
              </a:ext>
            </a:extLst>
          </p:cNvPr>
          <p:cNvSpPr>
            <a:spLocks noGrp="1"/>
          </p:cNvSpPr>
          <p:nvPr>
            <p:ph type="ctrTitle"/>
          </p:nvPr>
        </p:nvSpPr>
        <p:spPr/>
        <p:txBody>
          <a:bodyPr/>
          <a:lstStyle/>
          <a:p>
            <a:r>
              <a:rPr lang="he-IL" dirty="0"/>
              <a:t>ממון המוטל בספק</a:t>
            </a:r>
          </a:p>
        </p:txBody>
      </p:sp>
      <p:sp>
        <p:nvSpPr>
          <p:cNvPr id="3" name="Subtitle 2">
            <a:extLst>
              <a:ext uri="{FF2B5EF4-FFF2-40B4-BE49-F238E27FC236}">
                <a16:creationId xmlns:a16="http://schemas.microsoft.com/office/drawing/2014/main" id="{5DCC051F-0596-44E4-A3EF-364D6DD81288}"/>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903430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8708FA-CAE4-4626-BDB6-A30C3DADC017}"/>
              </a:ext>
            </a:extLst>
          </p:cNvPr>
          <p:cNvGraphicFramePr>
            <a:graphicFrameLocks noGrp="1"/>
          </p:cNvGraphicFramePr>
          <p:nvPr>
            <p:ph idx="1"/>
          </p:nvPr>
        </p:nvGraphicFramePr>
        <p:xfrm>
          <a:off x="328613" y="300038"/>
          <a:ext cx="11415711" cy="6200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15488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8708FA-CAE4-4626-BDB6-A30C3DADC017}"/>
              </a:ext>
            </a:extLst>
          </p:cNvPr>
          <p:cNvGraphicFramePr>
            <a:graphicFrameLocks noGrp="1"/>
          </p:cNvGraphicFramePr>
          <p:nvPr>
            <p:ph idx="1"/>
          </p:nvPr>
        </p:nvGraphicFramePr>
        <p:xfrm>
          <a:off x="328613" y="300038"/>
          <a:ext cx="11415711" cy="6200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5783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5832-2E4A-4A49-99C0-5F182E72E78D}"/>
              </a:ext>
            </a:extLst>
          </p:cNvPr>
          <p:cNvSpPr>
            <a:spLocks noGrp="1"/>
          </p:cNvSpPr>
          <p:nvPr>
            <p:ph type="ctrTitle"/>
          </p:nvPr>
        </p:nvSpPr>
        <p:spPr/>
        <p:txBody>
          <a:bodyPr/>
          <a:lstStyle/>
          <a:p>
            <a:r>
              <a:rPr lang="he-IL" dirty="0"/>
              <a:t>ריבית</a:t>
            </a:r>
          </a:p>
        </p:txBody>
      </p:sp>
      <p:sp>
        <p:nvSpPr>
          <p:cNvPr id="3" name="Subtitle 2">
            <a:extLst>
              <a:ext uri="{FF2B5EF4-FFF2-40B4-BE49-F238E27FC236}">
                <a16:creationId xmlns:a16="http://schemas.microsoft.com/office/drawing/2014/main" id="{B762FAE3-00D0-4278-802E-9A0E762F68BE}"/>
              </a:ext>
            </a:extLst>
          </p:cNvPr>
          <p:cNvSpPr>
            <a:spLocks noGrp="1"/>
          </p:cNvSpPr>
          <p:nvPr>
            <p:ph type="subTitle" idx="1"/>
          </p:nvPr>
        </p:nvSpPr>
        <p:spPr/>
        <p:txBody>
          <a:bodyPr/>
          <a:lstStyle/>
          <a:p>
            <a:endParaRPr lang="he-IL" dirty="0"/>
          </a:p>
        </p:txBody>
      </p:sp>
    </p:spTree>
    <p:extLst>
      <p:ext uri="{BB962C8B-B14F-4D97-AF65-F5344CB8AC3E}">
        <p14:creationId xmlns:p14="http://schemas.microsoft.com/office/powerpoint/2010/main" val="997465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nvPr>
        </p:nvGraphicFramePr>
        <p:xfrm>
          <a:off x="838200" y="514350"/>
          <a:ext cx="10515600" cy="566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6378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80E8575-36CF-4936-99D7-EED71A988750}"/>
              </a:ext>
            </a:extLst>
          </p:cNvPr>
          <p:cNvGraphicFramePr>
            <a:graphicFrameLocks noGrp="1"/>
          </p:cNvGraphicFramePr>
          <p:nvPr>
            <p:ph idx="1"/>
          </p:nvPr>
        </p:nvGraphicFramePr>
        <p:xfrm>
          <a:off x="428627" y="385763"/>
          <a:ext cx="11358562" cy="6170470"/>
        </p:xfrm>
        <a:graphic>
          <a:graphicData uri="http://schemas.openxmlformats.org/drawingml/2006/table">
            <a:tbl>
              <a:tblPr rtl="1" firstRow="1" bandRow="1">
                <a:tableStyleId>{5C22544A-7EE6-4342-B048-85BDC9FD1C3A}</a:tableStyleId>
              </a:tblPr>
              <a:tblGrid>
                <a:gridCol w="4327417">
                  <a:extLst>
                    <a:ext uri="{9D8B030D-6E8A-4147-A177-3AD203B41FA5}">
                      <a16:colId xmlns:a16="http://schemas.microsoft.com/office/drawing/2014/main" val="2699566294"/>
                    </a:ext>
                  </a:extLst>
                </a:gridCol>
                <a:gridCol w="2679456">
                  <a:extLst>
                    <a:ext uri="{9D8B030D-6E8A-4147-A177-3AD203B41FA5}">
                      <a16:colId xmlns:a16="http://schemas.microsoft.com/office/drawing/2014/main" val="1657766751"/>
                    </a:ext>
                  </a:extLst>
                </a:gridCol>
                <a:gridCol w="4351689">
                  <a:extLst>
                    <a:ext uri="{9D8B030D-6E8A-4147-A177-3AD203B41FA5}">
                      <a16:colId xmlns:a16="http://schemas.microsoft.com/office/drawing/2014/main" val="1263392115"/>
                    </a:ext>
                  </a:extLst>
                </a:gridCol>
              </a:tblGrid>
              <a:tr h="587394">
                <a:tc>
                  <a:txBody>
                    <a:bodyPr/>
                    <a:lstStyle/>
                    <a:p>
                      <a:pPr algn="ctr" rtl="1"/>
                      <a:r>
                        <a:rPr lang="he-IL" sz="2800" dirty="0"/>
                        <a:t>איסור גזל</a:t>
                      </a:r>
                    </a:p>
                  </a:txBody>
                  <a:tcPr/>
                </a:tc>
                <a:tc>
                  <a:txBody>
                    <a:bodyPr/>
                    <a:lstStyle/>
                    <a:p>
                      <a:pPr algn="ctr" rtl="1"/>
                      <a:r>
                        <a:rPr lang="he-IL" sz="2800" b="1" u="sng" dirty="0"/>
                        <a:t>ריבית</a:t>
                      </a:r>
                    </a:p>
                  </a:txBody>
                  <a:tcPr/>
                </a:tc>
                <a:tc>
                  <a:txBody>
                    <a:bodyPr/>
                    <a:lstStyle/>
                    <a:p>
                      <a:pPr algn="ctr" rtl="1"/>
                      <a:r>
                        <a:rPr lang="he-IL" sz="2800" dirty="0"/>
                        <a:t>חיוב צדקה</a:t>
                      </a:r>
                    </a:p>
                  </a:txBody>
                  <a:tcPr/>
                </a:tc>
                <a:extLst>
                  <a:ext uri="{0D108BD9-81ED-4DB2-BD59-A6C34878D82A}">
                    <a16:rowId xmlns:a16="http://schemas.microsoft.com/office/drawing/2014/main" val="408475299"/>
                  </a:ext>
                </a:extLst>
              </a:tr>
              <a:tr h="462740">
                <a:tc>
                  <a:txBody>
                    <a:bodyPr/>
                    <a:lstStyle/>
                    <a:p>
                      <a:pPr algn="ctr" rtl="1"/>
                      <a:endParaRPr lang="he-IL" sz="2800" dirty="0"/>
                    </a:p>
                  </a:txBody>
                  <a:tcPr/>
                </a:tc>
                <a:tc>
                  <a:txBody>
                    <a:bodyPr/>
                    <a:lstStyle/>
                    <a:p>
                      <a:pPr algn="ctr" rtl="1"/>
                      <a:endParaRPr lang="he-IL" sz="2800" b="1" u="sng" dirty="0"/>
                    </a:p>
                  </a:txBody>
                  <a:tcPr/>
                </a:tc>
                <a:tc>
                  <a:txBody>
                    <a:bodyPr/>
                    <a:lstStyle/>
                    <a:p>
                      <a:pPr algn="ctr" rtl="1"/>
                      <a:endParaRPr lang="he-IL" sz="2800" dirty="0"/>
                    </a:p>
                  </a:txBody>
                  <a:tcPr/>
                </a:tc>
                <a:extLst>
                  <a:ext uri="{0D108BD9-81ED-4DB2-BD59-A6C34878D82A}">
                    <a16:rowId xmlns:a16="http://schemas.microsoft.com/office/drawing/2014/main" val="1397178622"/>
                  </a:ext>
                </a:extLst>
              </a:tr>
              <a:tr h="10138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800" dirty="0"/>
                        <a:t>? (אולי יש רף גזל נמוך יותר, כמו אונאה)</a:t>
                      </a:r>
                    </a:p>
                  </a:txBody>
                  <a:tcPr/>
                </a:tc>
                <a:tc>
                  <a:txBody>
                    <a:bodyPr/>
                    <a:lstStyle/>
                    <a:p>
                      <a:pPr algn="ctr" rtl="1"/>
                      <a:r>
                        <a:rPr lang="he-IL" sz="2800" b="1" u="sng" dirty="0"/>
                        <a:t>גוי</a:t>
                      </a:r>
                    </a:p>
                  </a:txBody>
                  <a:tcPr/>
                </a:tc>
                <a:tc>
                  <a:txBody>
                    <a:bodyPr/>
                    <a:lstStyle/>
                    <a:p>
                      <a:pPr algn="ctr" rtl="1"/>
                      <a:r>
                        <a:rPr lang="he-IL" sz="2800" dirty="0"/>
                        <a:t>אין חיוב </a:t>
                      </a:r>
                      <a:r>
                        <a:rPr lang="he-IL" sz="2800" dirty="0" err="1"/>
                        <a:t>להחיותו</a:t>
                      </a:r>
                      <a:endParaRPr lang="he-IL" sz="2800" dirty="0"/>
                    </a:p>
                  </a:txBody>
                  <a:tcPr/>
                </a:tc>
                <a:extLst>
                  <a:ext uri="{0D108BD9-81ED-4DB2-BD59-A6C34878D82A}">
                    <a16:rowId xmlns:a16="http://schemas.microsoft.com/office/drawing/2014/main" val="1127573752"/>
                  </a:ext>
                </a:extLst>
              </a:tr>
              <a:tr h="587394">
                <a:tc>
                  <a:txBody>
                    <a:bodyPr/>
                    <a:lstStyle/>
                    <a:p>
                      <a:pPr algn="ctr" rtl="1"/>
                      <a:r>
                        <a:rPr lang="he-IL" sz="2800" dirty="0"/>
                        <a:t>אסור (יראים)</a:t>
                      </a:r>
                    </a:p>
                  </a:txBody>
                  <a:tcPr/>
                </a:tc>
                <a:tc>
                  <a:txBody>
                    <a:bodyPr/>
                    <a:lstStyle/>
                    <a:p>
                      <a:pPr algn="ctr" rtl="1"/>
                      <a:r>
                        <a:rPr lang="he-IL" sz="2800" b="1" u="sng" dirty="0"/>
                        <a:t>מומר</a:t>
                      </a:r>
                    </a:p>
                  </a:txBody>
                  <a:tcPr/>
                </a:tc>
                <a:tc>
                  <a:txBody>
                    <a:bodyPr/>
                    <a:lstStyle/>
                    <a:p>
                      <a:pPr algn="ctr" rtl="1"/>
                      <a:r>
                        <a:rPr lang="he-IL" sz="2800" dirty="0"/>
                        <a:t>מותר (טור)</a:t>
                      </a:r>
                    </a:p>
                  </a:txBody>
                  <a:tcPr/>
                </a:tc>
                <a:extLst>
                  <a:ext uri="{0D108BD9-81ED-4DB2-BD59-A6C34878D82A}">
                    <a16:rowId xmlns:a16="http://schemas.microsoft.com/office/drawing/2014/main" val="1234276559"/>
                  </a:ext>
                </a:extLst>
              </a:tr>
              <a:tr h="843821">
                <a:tc>
                  <a:txBody>
                    <a:bodyPr/>
                    <a:lstStyle/>
                    <a:p>
                      <a:pPr algn="ctr" rtl="1"/>
                      <a:r>
                        <a:rPr lang="he-IL" sz="2800" dirty="0"/>
                        <a:t>כי זה גזל</a:t>
                      </a:r>
                    </a:p>
                  </a:txBody>
                  <a:tcPr/>
                </a:tc>
                <a:tc>
                  <a:txBody>
                    <a:bodyPr/>
                    <a:lstStyle/>
                    <a:p>
                      <a:pPr algn="ctr" rtl="1"/>
                      <a:r>
                        <a:rPr lang="he-IL" sz="2800" b="1" u="sng" dirty="0"/>
                        <a:t>יוצא בדיינים</a:t>
                      </a:r>
                    </a:p>
                  </a:txBody>
                  <a:tcPr/>
                </a:tc>
                <a:tc>
                  <a:txBody>
                    <a:bodyPr/>
                    <a:lstStyle/>
                    <a:p>
                      <a:pPr algn="ctr" rtl="1"/>
                      <a:r>
                        <a:rPr lang="he-IL" sz="2800" dirty="0"/>
                        <a:t>מצווה חדשה, חיוב לשמים</a:t>
                      </a:r>
                    </a:p>
                  </a:txBody>
                  <a:tcPr/>
                </a:tc>
                <a:extLst>
                  <a:ext uri="{0D108BD9-81ED-4DB2-BD59-A6C34878D82A}">
                    <a16:rowId xmlns:a16="http://schemas.microsoft.com/office/drawing/2014/main" val="313040354"/>
                  </a:ext>
                </a:extLst>
              </a:tr>
              <a:tr h="1605981">
                <a:tc>
                  <a:txBody>
                    <a:bodyPr/>
                    <a:lstStyle/>
                    <a:p>
                      <a:pPr algn="ctr" rtl="1"/>
                      <a:r>
                        <a:rPr lang="he-IL" sz="2800" dirty="0"/>
                        <a:t>יש מחילה כמו בגזל</a:t>
                      </a:r>
                    </a:p>
                  </a:txBody>
                  <a:tcPr/>
                </a:tc>
                <a:tc>
                  <a:txBody>
                    <a:bodyPr/>
                    <a:lstStyle/>
                    <a:p>
                      <a:pPr algn="ctr" rtl="1"/>
                      <a:r>
                        <a:rPr lang="he-IL" sz="2800" b="1" u="sng" dirty="0"/>
                        <a:t>מחילה</a:t>
                      </a:r>
                    </a:p>
                  </a:txBody>
                  <a:tcPr/>
                </a:tc>
                <a:tc>
                  <a:txBody>
                    <a:bodyPr/>
                    <a:lstStyle/>
                    <a:p>
                      <a:pPr algn="ctr" rtl="1"/>
                      <a:r>
                        <a:rPr lang="he-IL" sz="2800" dirty="0"/>
                        <a:t>אין מחילה (חיוב לשמים- ריטב"א), אין מחילה על האיסור (מאירי) </a:t>
                      </a:r>
                    </a:p>
                  </a:txBody>
                  <a:tcPr/>
                </a:tc>
                <a:extLst>
                  <a:ext uri="{0D108BD9-81ED-4DB2-BD59-A6C34878D82A}">
                    <a16:rowId xmlns:a16="http://schemas.microsoft.com/office/drawing/2014/main" val="1056666544"/>
                  </a:ext>
                </a:extLst>
              </a:tr>
              <a:tr h="1013860">
                <a:tc>
                  <a:txBody>
                    <a:bodyPr/>
                    <a:lstStyle/>
                    <a:p>
                      <a:pPr algn="ctr" rtl="1"/>
                      <a:r>
                        <a:rPr lang="he-IL" sz="2800" dirty="0"/>
                        <a:t>יש שינוי רשות, או המעות הם </a:t>
                      </a:r>
                      <a:r>
                        <a:rPr lang="he-IL" sz="2800" dirty="0" err="1"/>
                        <a:t>מלוה</a:t>
                      </a:r>
                      <a:r>
                        <a:rPr lang="he-IL" sz="2800" dirty="0"/>
                        <a:t> על פה</a:t>
                      </a:r>
                    </a:p>
                  </a:txBody>
                  <a:tcPr/>
                </a:tc>
                <a:tc>
                  <a:txBody>
                    <a:bodyPr/>
                    <a:lstStyle/>
                    <a:p>
                      <a:pPr algn="ctr" rtl="1"/>
                      <a:r>
                        <a:rPr lang="he-IL" sz="2800" b="1" u="sng" dirty="0"/>
                        <a:t>יורשים</a:t>
                      </a:r>
                    </a:p>
                  </a:txBody>
                  <a:tcPr/>
                </a:tc>
                <a:tc>
                  <a:txBody>
                    <a:bodyPr/>
                    <a:lstStyle/>
                    <a:p>
                      <a:pPr algn="ctr" rtl="1"/>
                      <a:r>
                        <a:rPr lang="he-IL" sz="2800" dirty="0"/>
                        <a:t>אינם חייבים במצוות החזרה</a:t>
                      </a:r>
                    </a:p>
                  </a:txBody>
                  <a:tcPr/>
                </a:tc>
                <a:extLst>
                  <a:ext uri="{0D108BD9-81ED-4DB2-BD59-A6C34878D82A}">
                    <a16:rowId xmlns:a16="http://schemas.microsoft.com/office/drawing/2014/main" val="627416864"/>
                  </a:ext>
                </a:extLst>
              </a:tr>
            </a:tbl>
          </a:graphicData>
        </a:graphic>
      </p:graphicFrame>
    </p:spTree>
    <p:extLst>
      <p:ext uri="{BB962C8B-B14F-4D97-AF65-F5344CB8AC3E}">
        <p14:creationId xmlns:p14="http://schemas.microsoft.com/office/powerpoint/2010/main" val="3764617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AA326-2239-44DB-8110-9669C59D9A0E}"/>
              </a:ext>
            </a:extLst>
          </p:cNvPr>
          <p:cNvSpPr>
            <a:spLocks noGrp="1"/>
          </p:cNvSpPr>
          <p:nvPr>
            <p:ph type="ctrTitle"/>
          </p:nvPr>
        </p:nvSpPr>
        <p:spPr/>
        <p:txBody>
          <a:bodyPr/>
          <a:lstStyle/>
          <a:p>
            <a:r>
              <a:rPr lang="he-IL" dirty="0"/>
              <a:t>אל תונו</a:t>
            </a:r>
          </a:p>
        </p:txBody>
      </p:sp>
      <p:sp>
        <p:nvSpPr>
          <p:cNvPr id="3" name="Subtitle 2">
            <a:extLst>
              <a:ext uri="{FF2B5EF4-FFF2-40B4-BE49-F238E27FC236}">
                <a16:creationId xmlns:a16="http://schemas.microsoft.com/office/drawing/2014/main" id="{D6239C28-7FD4-44C3-8F11-451B8C7F44B3}"/>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536291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DEFBC2-25F0-4300-B4CD-F57CA1F9DE9F}"/>
              </a:ext>
            </a:extLst>
          </p:cNvPr>
          <p:cNvGraphicFramePr>
            <a:graphicFrameLocks noGrp="1"/>
          </p:cNvGraphicFramePr>
          <p:nvPr>
            <p:ph idx="1"/>
          </p:nvPr>
        </p:nvGraphicFramePr>
        <p:xfrm>
          <a:off x="838200" y="407453"/>
          <a:ext cx="10515600" cy="5769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328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BBCC52-1A79-AA0F-0A38-3AFB62837EC7}"/>
              </a:ext>
            </a:extLst>
          </p:cNvPr>
          <p:cNvSpPr>
            <a:spLocks noGrp="1"/>
          </p:cNvSpPr>
          <p:nvPr>
            <p:ph type="ctrTitle"/>
          </p:nvPr>
        </p:nvSpPr>
        <p:spPr/>
        <p:txBody>
          <a:bodyPr/>
          <a:lstStyle/>
          <a:p>
            <a:r>
              <a:rPr lang="he-IL" dirty="0"/>
              <a:t>דיני ממונות- זכויות וחסידות</a:t>
            </a:r>
          </a:p>
        </p:txBody>
      </p:sp>
      <p:sp>
        <p:nvSpPr>
          <p:cNvPr id="5" name="Subtitle 4">
            <a:extLst>
              <a:ext uri="{FF2B5EF4-FFF2-40B4-BE49-F238E27FC236}">
                <a16:creationId xmlns:a16="http://schemas.microsoft.com/office/drawing/2014/main" id="{4E39E853-6653-6EE4-28A3-9BA607B407D4}"/>
              </a:ext>
            </a:extLst>
          </p:cNvPr>
          <p:cNvSpPr>
            <a:spLocks noGrp="1"/>
          </p:cNvSpPr>
          <p:nvPr>
            <p:ph type="subTitle" idx="1"/>
          </p:nvPr>
        </p:nvSpPr>
        <p:spPr/>
        <p:txBody>
          <a:bodyPr/>
          <a:lstStyle/>
          <a:p>
            <a:r>
              <a:rPr lang="he-IL" dirty="0"/>
              <a:t>צדקה ומשפט</a:t>
            </a:r>
          </a:p>
          <a:p>
            <a:r>
              <a:rPr lang="he-IL" dirty="0"/>
              <a:t>שילוב בין זכויות ואחריות לזולת</a:t>
            </a:r>
          </a:p>
        </p:txBody>
      </p:sp>
    </p:spTree>
    <p:extLst>
      <p:ext uri="{BB962C8B-B14F-4D97-AF65-F5344CB8AC3E}">
        <p14:creationId xmlns:p14="http://schemas.microsoft.com/office/powerpoint/2010/main" val="2045626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BCCA8F8-4052-69D2-CDEE-66661EFD3434}"/>
              </a:ext>
            </a:extLst>
          </p:cNvPr>
          <p:cNvGraphicFramePr>
            <a:graphicFrameLocks noGrp="1"/>
          </p:cNvGraphicFramePr>
          <p:nvPr>
            <p:ph idx="1"/>
            <p:extLst>
              <p:ext uri="{D42A27DB-BD31-4B8C-83A1-F6EECF244321}">
                <p14:modId xmlns:p14="http://schemas.microsoft.com/office/powerpoint/2010/main" val="695787862"/>
              </p:ext>
            </p:extLst>
          </p:nvPr>
        </p:nvGraphicFramePr>
        <p:xfrm>
          <a:off x="838200" y="298482"/>
          <a:ext cx="10515600" cy="621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141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A5DC94C-96BE-4B6A-80AF-D279320E1E4F}"/>
              </a:ext>
            </a:extLst>
          </p:cNvPr>
          <p:cNvGraphicFramePr>
            <a:graphicFrameLocks noGrp="1"/>
          </p:cNvGraphicFramePr>
          <p:nvPr>
            <p:ph idx="1"/>
          </p:nvPr>
        </p:nvGraphicFramePr>
        <p:xfrm>
          <a:off x="838200" y="225287"/>
          <a:ext cx="10515600" cy="5951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426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C46D1F-4C07-49A6-9660-0E218F1113DF}"/>
              </a:ext>
            </a:extLst>
          </p:cNvPr>
          <p:cNvSpPr>
            <a:spLocks noGrp="1"/>
          </p:cNvSpPr>
          <p:nvPr>
            <p:ph type="ctrTitle"/>
          </p:nvPr>
        </p:nvSpPr>
        <p:spPr/>
        <p:txBody>
          <a:bodyPr/>
          <a:lstStyle/>
          <a:p>
            <a:r>
              <a:rPr lang="en-US" dirty="0"/>
              <a:t>The Role of Beit Din</a:t>
            </a:r>
            <a:endParaRPr lang="he-IL" dirty="0"/>
          </a:p>
        </p:txBody>
      </p:sp>
      <p:sp>
        <p:nvSpPr>
          <p:cNvPr id="7" name="Subtitle 6">
            <a:extLst>
              <a:ext uri="{FF2B5EF4-FFF2-40B4-BE49-F238E27FC236}">
                <a16:creationId xmlns:a16="http://schemas.microsoft.com/office/drawing/2014/main" id="{228D4678-26C1-4436-A638-709CED7EBDD3}"/>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964859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B5EE613-B77F-470B-8F60-BC9CFAC062DA}"/>
              </a:ext>
            </a:extLst>
          </p:cNvPr>
          <p:cNvGraphicFramePr>
            <a:graphicFrameLocks noGrp="1"/>
          </p:cNvGraphicFramePr>
          <p:nvPr>
            <p:ph idx="1"/>
          </p:nvPr>
        </p:nvGraphicFramePr>
        <p:xfrm>
          <a:off x="838200" y="424070"/>
          <a:ext cx="10515600" cy="5752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6510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F28CF-2443-459F-A682-DFCC8143C416}"/>
              </a:ext>
            </a:extLst>
          </p:cNvPr>
          <p:cNvSpPr>
            <a:spLocks noGrp="1"/>
          </p:cNvSpPr>
          <p:nvPr>
            <p:ph type="title"/>
          </p:nvPr>
        </p:nvSpPr>
        <p:spPr/>
        <p:txBody>
          <a:bodyPr/>
          <a:lstStyle/>
          <a:p>
            <a:r>
              <a:rPr lang="en-US" dirty="0"/>
              <a:t>Bringing it back to </a:t>
            </a:r>
            <a:r>
              <a:rPr lang="he-IL" dirty="0"/>
              <a:t>ממון המוטל בספק</a:t>
            </a:r>
          </a:p>
        </p:txBody>
      </p:sp>
      <p:graphicFrame>
        <p:nvGraphicFramePr>
          <p:cNvPr id="4" name="Content Placeholder 3">
            <a:extLst>
              <a:ext uri="{FF2B5EF4-FFF2-40B4-BE49-F238E27FC236}">
                <a16:creationId xmlns:a16="http://schemas.microsoft.com/office/drawing/2014/main" id="{39159D75-7BEF-47DD-BA58-63234BEF762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5763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FA39E-1F5F-4308-B982-054F311F69CD}"/>
              </a:ext>
            </a:extLst>
          </p:cNvPr>
          <p:cNvSpPr>
            <a:spLocks noGrp="1"/>
          </p:cNvSpPr>
          <p:nvPr>
            <p:ph type="ctrTitle"/>
          </p:nvPr>
        </p:nvSpPr>
        <p:spPr/>
        <p:txBody>
          <a:bodyPr/>
          <a:lstStyle/>
          <a:p>
            <a:r>
              <a:rPr lang="he-IL" dirty="0"/>
              <a:t>המוציא </a:t>
            </a:r>
            <a:r>
              <a:rPr lang="he-IL" dirty="0" err="1"/>
              <a:t>מחבירו</a:t>
            </a:r>
            <a:r>
              <a:rPr lang="he-IL" dirty="0"/>
              <a:t> עליו הראיה</a:t>
            </a:r>
          </a:p>
        </p:txBody>
      </p:sp>
      <p:sp>
        <p:nvSpPr>
          <p:cNvPr id="3" name="Subtitle 2">
            <a:extLst>
              <a:ext uri="{FF2B5EF4-FFF2-40B4-BE49-F238E27FC236}">
                <a16:creationId xmlns:a16="http://schemas.microsoft.com/office/drawing/2014/main" id="{C142EEC9-85EE-432B-BAFE-8C742246D1D8}"/>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93673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D4E56AD-2BC0-4AF3-BA82-86F9D272E844}"/>
              </a:ext>
            </a:extLst>
          </p:cNvPr>
          <p:cNvGraphicFramePr/>
          <p:nvPr/>
        </p:nvGraphicFramePr>
        <p:xfrm>
          <a:off x="265043" y="344557"/>
          <a:ext cx="11555896" cy="62682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4029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1889</Words>
  <Application>Microsoft Office PowerPoint</Application>
  <PresentationFormat>Widescreen</PresentationFormat>
  <Paragraphs>291</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Courier New</vt:lpstr>
      <vt:lpstr>Tahoma</vt:lpstr>
      <vt:lpstr>Wingdings</vt:lpstr>
      <vt:lpstr>Office Theme</vt:lpstr>
      <vt:lpstr>דיני ממונות- זכויות וחסידות</vt:lpstr>
      <vt:lpstr>לסיכום</vt:lpstr>
      <vt:lpstr>ממון המוטל בספק</vt:lpstr>
      <vt:lpstr>PowerPoint Presentation</vt:lpstr>
      <vt:lpstr>The Role of Beit Din</vt:lpstr>
      <vt:lpstr>PowerPoint Presentation</vt:lpstr>
      <vt:lpstr>Bringing it back to ממון המוטל בספק</vt:lpstr>
      <vt:lpstr>המוציא מחבירו עליו הראיה</vt:lpstr>
      <vt:lpstr>PowerPoint Presentation</vt:lpstr>
      <vt:lpstr>שנים אוחזים</vt:lpstr>
      <vt:lpstr>PowerPoint Presentation</vt:lpstr>
      <vt:lpstr>כל דאלים גבר</vt:lpstr>
      <vt:lpstr>PowerPoint Presentation</vt:lpstr>
      <vt:lpstr>שודא דדייני</vt:lpstr>
      <vt:lpstr>PowerPoint Presentation</vt:lpstr>
      <vt:lpstr>מיגו</vt:lpstr>
      <vt:lpstr>PowerPoint Presentation</vt:lpstr>
      <vt:lpstr>PowerPoint Presentation</vt:lpstr>
      <vt:lpstr>How does Migo work?</vt:lpstr>
      <vt:lpstr>PowerPoint Presentation</vt:lpstr>
      <vt:lpstr>שבועת מודה במקצת</vt:lpstr>
      <vt:lpstr>PowerPoint Presentation</vt:lpstr>
      <vt:lpstr>שבועת היסת</vt:lpstr>
      <vt:lpstr>PowerPoint Presentation</vt:lpstr>
      <vt:lpstr>מגו דחשיד</vt:lpstr>
      <vt:lpstr>PowerPoint Presentation</vt:lpstr>
      <vt:lpstr>PowerPoint Presentation</vt:lpstr>
      <vt:lpstr>PowerPoint Presentation</vt:lpstr>
      <vt:lpstr>לא תחמוד</vt:lpstr>
      <vt:lpstr>PowerPoint Presentation</vt:lpstr>
      <vt:lpstr>PowerPoint Presentation</vt:lpstr>
      <vt:lpstr>ריבית</vt:lpstr>
      <vt:lpstr>PowerPoint Presentation</vt:lpstr>
      <vt:lpstr>PowerPoint Presentation</vt:lpstr>
      <vt:lpstr>אל תונו</vt:lpstr>
      <vt:lpstr>PowerPoint Presentation</vt:lpstr>
      <vt:lpstr>דיני ממונות- זכויות וחסידות</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לסיכום</dc:title>
  <dc:creator>Avigdor Rosensweig</dc:creator>
  <cp:lastModifiedBy>Avigdor Rosensweig</cp:lastModifiedBy>
  <cp:revision>1</cp:revision>
  <dcterms:created xsi:type="dcterms:W3CDTF">2022-07-10T13:28:00Z</dcterms:created>
  <dcterms:modified xsi:type="dcterms:W3CDTF">2022-07-10T18:23:51Z</dcterms:modified>
</cp:coreProperties>
</file>