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67" r:id="rId14"/>
    <p:sldId id="268" r:id="rId15"/>
    <p:sldId id="270" r:id="rId16"/>
    <p:sldId id="269" r:id="rId17"/>
    <p:sldId id="273" r:id="rId18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EA05E9-E9CC-404C-8E00-F8F817326F55}" v="692" dt="2021-10-10T18:23:15.3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3" d="100"/>
          <a:sy n="93" d="100"/>
        </p:scale>
        <p:origin x="513" y="4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29737A-4E19-4CE0-9138-ABC32C28593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1C3EA78-AABC-48A9-A2EB-F96699ADE6E6}">
      <dgm:prSet phldrT="[Text]"/>
      <dgm:spPr/>
      <dgm:t>
        <a:bodyPr/>
        <a:lstStyle/>
        <a:p>
          <a:pPr rtl="1"/>
          <a:r>
            <a:rPr lang="he-IL" dirty="0"/>
            <a:t>לא תקצור </a:t>
          </a:r>
        </a:p>
      </dgm:t>
    </dgm:pt>
    <dgm:pt modelId="{675B5E35-9529-49CD-985F-D3523BBC3FD7}" type="parTrans" cxnId="{A3547D72-D66C-436D-90DC-2427F24B2874}">
      <dgm:prSet/>
      <dgm:spPr/>
      <dgm:t>
        <a:bodyPr/>
        <a:lstStyle/>
        <a:p>
          <a:pPr rtl="1"/>
          <a:endParaRPr lang="he-IL"/>
        </a:p>
      </dgm:t>
    </dgm:pt>
    <dgm:pt modelId="{3A33DDF4-D82B-470D-8F8C-4BEE19C5BBC3}" type="sibTrans" cxnId="{A3547D72-D66C-436D-90DC-2427F24B2874}">
      <dgm:prSet/>
      <dgm:spPr/>
      <dgm:t>
        <a:bodyPr/>
        <a:lstStyle/>
        <a:p>
          <a:pPr rtl="1"/>
          <a:endParaRPr lang="he-IL"/>
        </a:p>
      </dgm:t>
    </dgm:pt>
    <dgm:pt modelId="{507C176B-2B70-4F7D-96D2-36165B6ADE65}">
      <dgm:prSet phldrT="[Text]"/>
      <dgm:spPr/>
      <dgm:t>
        <a:bodyPr/>
        <a:lstStyle/>
        <a:p>
          <a:pPr rtl="1"/>
          <a:r>
            <a:rPr lang="en-US" dirty="0"/>
            <a:t>Industrially </a:t>
          </a:r>
          <a:endParaRPr lang="he-IL" dirty="0"/>
        </a:p>
      </dgm:t>
    </dgm:pt>
    <dgm:pt modelId="{0C93DA11-DB99-4E76-AE6D-3196C211C3DA}" type="parTrans" cxnId="{0804EFF5-4037-4E7C-A5D5-69B507C3B46D}">
      <dgm:prSet/>
      <dgm:spPr/>
    </dgm:pt>
    <dgm:pt modelId="{AEBF25DD-E3AC-425A-99F6-F984A1A41763}" type="sibTrans" cxnId="{0804EFF5-4037-4E7C-A5D5-69B507C3B46D}">
      <dgm:prSet/>
      <dgm:spPr/>
    </dgm:pt>
    <dgm:pt modelId="{477E6EDD-DF38-4F2C-AFF5-126D0438939C}">
      <dgm:prSet phldrT="[Text]"/>
      <dgm:spPr/>
      <dgm:t>
        <a:bodyPr/>
        <a:lstStyle/>
        <a:p>
          <a:pPr rtl="1"/>
          <a:r>
            <a:rPr lang="en-US" dirty="0"/>
            <a:t>Rambam</a:t>
          </a:r>
          <a:endParaRPr lang="he-IL" dirty="0"/>
        </a:p>
      </dgm:t>
    </dgm:pt>
    <dgm:pt modelId="{3C681071-DE41-4DDF-9DDA-B099AD35C59C}" type="parTrans" cxnId="{8ED84107-58A8-45A7-927E-03076168C715}">
      <dgm:prSet/>
      <dgm:spPr/>
    </dgm:pt>
    <dgm:pt modelId="{EF82A404-AF0F-49CE-A598-E710151EE8F7}" type="sibTrans" cxnId="{8ED84107-58A8-45A7-927E-03076168C715}">
      <dgm:prSet/>
      <dgm:spPr/>
    </dgm:pt>
    <dgm:pt modelId="{15702EC8-61A6-4C06-B71A-DAAAC6A77559}">
      <dgm:prSet phldrT="[Text]"/>
      <dgm:spPr/>
      <dgm:t>
        <a:bodyPr/>
        <a:lstStyle/>
        <a:p>
          <a:pPr rtl="1"/>
          <a:r>
            <a:rPr lang="en-US" dirty="0"/>
            <a:t>Don’t harvest what’s “</a:t>
          </a:r>
          <a:r>
            <a:rPr lang="en-US" dirty="0" err="1"/>
            <a:t>your’s</a:t>
          </a:r>
          <a:r>
            <a:rPr lang="en-US" dirty="0"/>
            <a:t>” that you kept from everyone else</a:t>
          </a:r>
          <a:endParaRPr lang="he-IL" dirty="0"/>
        </a:p>
      </dgm:t>
    </dgm:pt>
    <dgm:pt modelId="{7931CE7A-0DCF-4413-95DB-C574AF7F3210}" type="parTrans" cxnId="{EF6D6CFD-F18E-4588-AF53-0B5A13A53597}">
      <dgm:prSet/>
      <dgm:spPr/>
    </dgm:pt>
    <dgm:pt modelId="{98EF78B2-12F5-4572-9CE8-6B1DDB00E07C}" type="sibTrans" cxnId="{EF6D6CFD-F18E-4588-AF53-0B5A13A53597}">
      <dgm:prSet/>
      <dgm:spPr/>
    </dgm:pt>
    <dgm:pt modelId="{3264D65D-3296-4571-B45B-F7E433E1129D}">
      <dgm:prSet phldrT="[Text]"/>
      <dgm:spPr/>
      <dgm:t>
        <a:bodyPr/>
        <a:lstStyle/>
        <a:p>
          <a:pPr rtl="1"/>
          <a:r>
            <a:rPr lang="en-US" dirty="0" err="1"/>
            <a:t>Rashi</a:t>
          </a:r>
          <a:endParaRPr lang="he-IL" dirty="0"/>
        </a:p>
      </dgm:t>
    </dgm:pt>
    <dgm:pt modelId="{28918DD6-CA62-41FB-8208-10EAE6485C66}" type="parTrans" cxnId="{E12B4945-1DEF-41CC-B2F1-7C36BD34210B}">
      <dgm:prSet/>
      <dgm:spPr/>
    </dgm:pt>
    <dgm:pt modelId="{19759EF8-3D0C-41E2-89EC-1756CE124FB7}" type="sibTrans" cxnId="{E12B4945-1DEF-41CC-B2F1-7C36BD34210B}">
      <dgm:prSet/>
      <dgm:spPr/>
    </dgm:pt>
    <dgm:pt modelId="{CD516495-930C-42E1-8D34-8703D7B9BC82}">
      <dgm:prSet phldrT="[Text]"/>
      <dgm:spPr/>
      <dgm:t>
        <a:bodyPr/>
        <a:lstStyle/>
        <a:p>
          <a:pPr rtl="1"/>
          <a:r>
            <a:rPr lang="en-US" dirty="0"/>
            <a:t>Only </a:t>
          </a:r>
          <a:r>
            <a:rPr lang="en-US" dirty="0" err="1"/>
            <a:t>Hefker</a:t>
          </a:r>
          <a:r>
            <a:rPr lang="en-US" dirty="0"/>
            <a:t>, and only with a </a:t>
          </a:r>
          <a:r>
            <a:rPr lang="en-US" dirty="0" err="1"/>
            <a:t>Shinuy</a:t>
          </a:r>
          <a:endParaRPr lang="he-IL" dirty="0"/>
        </a:p>
      </dgm:t>
    </dgm:pt>
    <dgm:pt modelId="{E961E4E0-4334-4BEC-893A-C0C601DAA5AA}" type="parTrans" cxnId="{4CB08AEA-C277-4E71-8DD2-6B63DE7D9151}">
      <dgm:prSet/>
      <dgm:spPr/>
    </dgm:pt>
    <dgm:pt modelId="{079858BE-392D-4640-8ECE-3A6FDEB5AEA2}" type="sibTrans" cxnId="{4CB08AEA-C277-4E71-8DD2-6B63DE7D9151}">
      <dgm:prSet/>
      <dgm:spPr/>
    </dgm:pt>
    <dgm:pt modelId="{72916D7D-36BB-4941-9982-839F7F8CC860}">
      <dgm:prSet phldrT="[Text]"/>
      <dgm:spPr/>
      <dgm:t>
        <a:bodyPr/>
        <a:lstStyle/>
        <a:p>
          <a:pPr rtl="1"/>
          <a:r>
            <a:rPr lang="en-US" dirty="0"/>
            <a:t>You need a shift from the norm</a:t>
          </a:r>
          <a:endParaRPr lang="he-IL" dirty="0"/>
        </a:p>
      </dgm:t>
    </dgm:pt>
    <dgm:pt modelId="{A50973CB-D447-43DC-827F-78D5EA03F9D6}" type="parTrans" cxnId="{AE7746F0-2011-4DD0-AC8D-F178879C3CBE}">
      <dgm:prSet/>
      <dgm:spPr/>
    </dgm:pt>
    <dgm:pt modelId="{36626BF2-5BE8-4EF0-9A00-31439FC1D32E}" type="sibTrans" cxnId="{AE7746F0-2011-4DD0-AC8D-F178879C3CBE}">
      <dgm:prSet/>
      <dgm:spPr/>
    </dgm:pt>
    <dgm:pt modelId="{BB8864F7-DED4-47F4-8CD1-7B4767F0B4E0}">
      <dgm:prSet phldrT="[Text]"/>
      <dgm:spPr/>
      <dgm:t>
        <a:bodyPr/>
        <a:lstStyle/>
        <a:p>
          <a:pPr rtl="1"/>
          <a:r>
            <a:rPr lang="en-US" dirty="0"/>
            <a:t>R Samson of Sens</a:t>
          </a:r>
          <a:endParaRPr lang="he-IL" dirty="0"/>
        </a:p>
      </dgm:t>
    </dgm:pt>
    <dgm:pt modelId="{53D8A8B1-7F5C-4208-AF36-48FB0E60C633}" type="parTrans" cxnId="{1E78B0E3-2656-49E3-9E50-77109C2A2F64}">
      <dgm:prSet/>
      <dgm:spPr/>
    </dgm:pt>
    <dgm:pt modelId="{6A8A937E-AE9D-43C1-AA24-82410F1C2788}" type="sibTrans" cxnId="{1E78B0E3-2656-49E3-9E50-77109C2A2F64}">
      <dgm:prSet/>
      <dgm:spPr/>
    </dgm:pt>
    <dgm:pt modelId="{864E60EB-C444-4E38-B07B-D108600AA6BF}">
      <dgm:prSet phldrT="[Text]"/>
      <dgm:spPr/>
      <dgm:t>
        <a:bodyPr/>
        <a:lstStyle/>
        <a:p>
          <a:pPr rtl="1"/>
          <a:r>
            <a:rPr lang="en-US" dirty="0" err="1"/>
            <a:t>R”Tam</a:t>
          </a:r>
          <a:endParaRPr lang="he-IL" dirty="0"/>
        </a:p>
      </dgm:t>
    </dgm:pt>
    <dgm:pt modelId="{09AD5D9E-1D25-4555-9B5C-94FEE741CA07}" type="parTrans" cxnId="{8350C487-1DE4-4E68-AE31-4C493A6B872C}">
      <dgm:prSet/>
      <dgm:spPr/>
    </dgm:pt>
    <dgm:pt modelId="{8B6D9E04-3C7C-451A-8FEC-76A51BA21F35}" type="sibTrans" cxnId="{8350C487-1DE4-4E68-AE31-4C493A6B872C}">
      <dgm:prSet/>
      <dgm:spPr/>
    </dgm:pt>
    <dgm:pt modelId="{D3482069-0DAF-4EEA-89FA-193C0F4F3940}" type="pres">
      <dgm:prSet presAssocID="{5829737A-4E19-4CE0-9138-ABC32C28593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725E9B1-8F35-4495-99C4-59B9A889EF88}" type="pres">
      <dgm:prSet presAssocID="{F1C3EA78-AABC-48A9-A2EB-F96699ADE6E6}" presName="hierRoot1" presStyleCnt="0"/>
      <dgm:spPr/>
    </dgm:pt>
    <dgm:pt modelId="{64D0C566-EAD5-417D-A5D8-2F506B8A5B24}" type="pres">
      <dgm:prSet presAssocID="{F1C3EA78-AABC-48A9-A2EB-F96699ADE6E6}" presName="composite" presStyleCnt="0"/>
      <dgm:spPr/>
    </dgm:pt>
    <dgm:pt modelId="{7DDB886C-47A2-4A05-B0CB-C272ADBB344B}" type="pres">
      <dgm:prSet presAssocID="{F1C3EA78-AABC-48A9-A2EB-F96699ADE6E6}" presName="background" presStyleLbl="node0" presStyleIdx="0" presStyleCnt="1"/>
      <dgm:spPr/>
    </dgm:pt>
    <dgm:pt modelId="{FBDFB986-D4C2-4810-A9E7-C7B72698D122}" type="pres">
      <dgm:prSet presAssocID="{F1C3EA78-AABC-48A9-A2EB-F96699ADE6E6}" presName="text" presStyleLbl="fgAcc0" presStyleIdx="0" presStyleCnt="1">
        <dgm:presLayoutVars>
          <dgm:chPref val="3"/>
        </dgm:presLayoutVars>
      </dgm:prSet>
      <dgm:spPr/>
    </dgm:pt>
    <dgm:pt modelId="{A9F03739-49DE-4546-AD77-7081951F4EB9}" type="pres">
      <dgm:prSet presAssocID="{F1C3EA78-AABC-48A9-A2EB-F96699ADE6E6}" presName="hierChild2" presStyleCnt="0"/>
      <dgm:spPr/>
    </dgm:pt>
    <dgm:pt modelId="{F9640EDC-F6D8-4734-8F96-BC88482AABEE}" type="pres">
      <dgm:prSet presAssocID="{0C93DA11-DB99-4E76-AE6D-3196C211C3DA}" presName="Name10" presStyleLbl="parChTrans1D2" presStyleIdx="0" presStyleCnt="4"/>
      <dgm:spPr/>
    </dgm:pt>
    <dgm:pt modelId="{F472160F-7A9F-4D86-A1A5-C4C2AD65AA9B}" type="pres">
      <dgm:prSet presAssocID="{507C176B-2B70-4F7D-96D2-36165B6ADE65}" presName="hierRoot2" presStyleCnt="0"/>
      <dgm:spPr/>
    </dgm:pt>
    <dgm:pt modelId="{3A1C9F6E-2CCE-43D6-862C-D9B1F766A9CE}" type="pres">
      <dgm:prSet presAssocID="{507C176B-2B70-4F7D-96D2-36165B6ADE65}" presName="composite2" presStyleCnt="0"/>
      <dgm:spPr/>
    </dgm:pt>
    <dgm:pt modelId="{C28BD988-FEC3-4E58-9B54-386E62DB84E7}" type="pres">
      <dgm:prSet presAssocID="{507C176B-2B70-4F7D-96D2-36165B6ADE65}" presName="background2" presStyleLbl="node2" presStyleIdx="0" presStyleCnt="4"/>
      <dgm:spPr/>
    </dgm:pt>
    <dgm:pt modelId="{A8AC21F7-440D-4A5D-A71B-2D7B8E06075D}" type="pres">
      <dgm:prSet presAssocID="{507C176B-2B70-4F7D-96D2-36165B6ADE65}" presName="text2" presStyleLbl="fgAcc2" presStyleIdx="0" presStyleCnt="4">
        <dgm:presLayoutVars>
          <dgm:chPref val="3"/>
        </dgm:presLayoutVars>
      </dgm:prSet>
      <dgm:spPr/>
    </dgm:pt>
    <dgm:pt modelId="{B7AE3B52-2A56-4327-8B05-20DF3D66DE6A}" type="pres">
      <dgm:prSet presAssocID="{507C176B-2B70-4F7D-96D2-36165B6ADE65}" presName="hierChild3" presStyleCnt="0"/>
      <dgm:spPr/>
    </dgm:pt>
    <dgm:pt modelId="{F993635A-FD28-4263-A581-FCEBA63F6A72}" type="pres">
      <dgm:prSet presAssocID="{3C681071-DE41-4DDF-9DDA-B099AD35C59C}" presName="Name17" presStyleLbl="parChTrans1D3" presStyleIdx="0" presStyleCnt="4"/>
      <dgm:spPr/>
    </dgm:pt>
    <dgm:pt modelId="{24407AF7-8CEF-4E64-A17E-F2BBF9F0B1F2}" type="pres">
      <dgm:prSet presAssocID="{477E6EDD-DF38-4F2C-AFF5-126D0438939C}" presName="hierRoot3" presStyleCnt="0"/>
      <dgm:spPr/>
    </dgm:pt>
    <dgm:pt modelId="{A1DD512D-5562-4EF4-908C-0552F8132BB5}" type="pres">
      <dgm:prSet presAssocID="{477E6EDD-DF38-4F2C-AFF5-126D0438939C}" presName="composite3" presStyleCnt="0"/>
      <dgm:spPr/>
    </dgm:pt>
    <dgm:pt modelId="{2B5823B8-36D2-4F0B-98A9-7FAE8015D992}" type="pres">
      <dgm:prSet presAssocID="{477E6EDD-DF38-4F2C-AFF5-126D0438939C}" presName="background3" presStyleLbl="node3" presStyleIdx="0" presStyleCnt="4"/>
      <dgm:spPr/>
    </dgm:pt>
    <dgm:pt modelId="{E05A9DB5-7FFB-49F9-B779-82AC0CE1E899}" type="pres">
      <dgm:prSet presAssocID="{477E6EDD-DF38-4F2C-AFF5-126D0438939C}" presName="text3" presStyleLbl="fgAcc3" presStyleIdx="0" presStyleCnt="4">
        <dgm:presLayoutVars>
          <dgm:chPref val="3"/>
        </dgm:presLayoutVars>
      </dgm:prSet>
      <dgm:spPr/>
    </dgm:pt>
    <dgm:pt modelId="{A7820D67-18EC-4903-A7D4-A747A96B5E47}" type="pres">
      <dgm:prSet presAssocID="{477E6EDD-DF38-4F2C-AFF5-126D0438939C}" presName="hierChild4" presStyleCnt="0"/>
      <dgm:spPr/>
    </dgm:pt>
    <dgm:pt modelId="{960443BD-5FC0-4429-9419-34F7CC5866BD}" type="pres">
      <dgm:prSet presAssocID="{A50973CB-D447-43DC-827F-78D5EA03F9D6}" presName="Name10" presStyleLbl="parChTrans1D2" presStyleIdx="1" presStyleCnt="4"/>
      <dgm:spPr/>
    </dgm:pt>
    <dgm:pt modelId="{78146DE9-F836-412E-95E7-3F1ED73043E8}" type="pres">
      <dgm:prSet presAssocID="{72916D7D-36BB-4941-9982-839F7F8CC860}" presName="hierRoot2" presStyleCnt="0"/>
      <dgm:spPr/>
    </dgm:pt>
    <dgm:pt modelId="{786054A0-B822-4401-B5B6-62FC08E2EDEC}" type="pres">
      <dgm:prSet presAssocID="{72916D7D-36BB-4941-9982-839F7F8CC860}" presName="composite2" presStyleCnt="0"/>
      <dgm:spPr/>
    </dgm:pt>
    <dgm:pt modelId="{DCCBB656-4AF4-4D59-82E6-98C831AF6234}" type="pres">
      <dgm:prSet presAssocID="{72916D7D-36BB-4941-9982-839F7F8CC860}" presName="background2" presStyleLbl="node2" presStyleIdx="1" presStyleCnt="4"/>
      <dgm:spPr/>
    </dgm:pt>
    <dgm:pt modelId="{76DA8043-593C-44F9-ABEB-51E4B58CD52C}" type="pres">
      <dgm:prSet presAssocID="{72916D7D-36BB-4941-9982-839F7F8CC860}" presName="text2" presStyleLbl="fgAcc2" presStyleIdx="1" presStyleCnt="4">
        <dgm:presLayoutVars>
          <dgm:chPref val="3"/>
        </dgm:presLayoutVars>
      </dgm:prSet>
      <dgm:spPr/>
    </dgm:pt>
    <dgm:pt modelId="{9F139677-C371-41CF-815C-C21759AD0D5C}" type="pres">
      <dgm:prSet presAssocID="{72916D7D-36BB-4941-9982-839F7F8CC860}" presName="hierChild3" presStyleCnt="0"/>
      <dgm:spPr/>
    </dgm:pt>
    <dgm:pt modelId="{36E67265-0ABF-4B3F-B29B-AF9AE0D2A133}" type="pres">
      <dgm:prSet presAssocID="{53D8A8B1-7F5C-4208-AF36-48FB0E60C633}" presName="Name17" presStyleLbl="parChTrans1D3" presStyleIdx="1" presStyleCnt="4"/>
      <dgm:spPr/>
    </dgm:pt>
    <dgm:pt modelId="{39393808-F7F0-43E2-8996-850ED2BEFC7F}" type="pres">
      <dgm:prSet presAssocID="{BB8864F7-DED4-47F4-8CD1-7B4767F0B4E0}" presName="hierRoot3" presStyleCnt="0"/>
      <dgm:spPr/>
    </dgm:pt>
    <dgm:pt modelId="{2FB0286E-CCBF-4E76-99DA-50EEDAE20153}" type="pres">
      <dgm:prSet presAssocID="{BB8864F7-DED4-47F4-8CD1-7B4767F0B4E0}" presName="composite3" presStyleCnt="0"/>
      <dgm:spPr/>
    </dgm:pt>
    <dgm:pt modelId="{0C6ACEAE-E4E3-4DFE-BF16-67CD2CE51453}" type="pres">
      <dgm:prSet presAssocID="{BB8864F7-DED4-47F4-8CD1-7B4767F0B4E0}" presName="background3" presStyleLbl="node3" presStyleIdx="1" presStyleCnt="4"/>
      <dgm:spPr/>
    </dgm:pt>
    <dgm:pt modelId="{4589E66B-C7DF-4E76-A5EF-DBB2BC62B347}" type="pres">
      <dgm:prSet presAssocID="{BB8864F7-DED4-47F4-8CD1-7B4767F0B4E0}" presName="text3" presStyleLbl="fgAcc3" presStyleIdx="1" presStyleCnt="4">
        <dgm:presLayoutVars>
          <dgm:chPref val="3"/>
        </dgm:presLayoutVars>
      </dgm:prSet>
      <dgm:spPr/>
    </dgm:pt>
    <dgm:pt modelId="{1641C944-781D-46A8-904B-D4C61429D787}" type="pres">
      <dgm:prSet presAssocID="{BB8864F7-DED4-47F4-8CD1-7B4767F0B4E0}" presName="hierChild4" presStyleCnt="0"/>
      <dgm:spPr/>
    </dgm:pt>
    <dgm:pt modelId="{6B326B79-BA9C-4875-9083-CC901F9870A8}" type="pres">
      <dgm:prSet presAssocID="{7931CE7A-0DCF-4413-95DB-C574AF7F3210}" presName="Name10" presStyleLbl="parChTrans1D2" presStyleIdx="2" presStyleCnt="4"/>
      <dgm:spPr/>
    </dgm:pt>
    <dgm:pt modelId="{D508A1B5-99D1-4205-982D-9019CE2B7AFD}" type="pres">
      <dgm:prSet presAssocID="{15702EC8-61A6-4C06-B71A-DAAAC6A77559}" presName="hierRoot2" presStyleCnt="0"/>
      <dgm:spPr/>
    </dgm:pt>
    <dgm:pt modelId="{0A48051B-4BC0-4AB7-AC10-1E735C3DD821}" type="pres">
      <dgm:prSet presAssocID="{15702EC8-61A6-4C06-B71A-DAAAC6A77559}" presName="composite2" presStyleCnt="0"/>
      <dgm:spPr/>
    </dgm:pt>
    <dgm:pt modelId="{8C0487EB-6CBB-4C4E-A886-3AC9C380FFE6}" type="pres">
      <dgm:prSet presAssocID="{15702EC8-61A6-4C06-B71A-DAAAC6A77559}" presName="background2" presStyleLbl="node2" presStyleIdx="2" presStyleCnt="4"/>
      <dgm:spPr/>
    </dgm:pt>
    <dgm:pt modelId="{EA4BE3E1-DEAA-417E-B090-876A711167A8}" type="pres">
      <dgm:prSet presAssocID="{15702EC8-61A6-4C06-B71A-DAAAC6A77559}" presName="text2" presStyleLbl="fgAcc2" presStyleIdx="2" presStyleCnt="4">
        <dgm:presLayoutVars>
          <dgm:chPref val="3"/>
        </dgm:presLayoutVars>
      </dgm:prSet>
      <dgm:spPr/>
    </dgm:pt>
    <dgm:pt modelId="{2CB726DA-3D61-419C-946A-B663F3ED535E}" type="pres">
      <dgm:prSet presAssocID="{15702EC8-61A6-4C06-B71A-DAAAC6A77559}" presName="hierChild3" presStyleCnt="0"/>
      <dgm:spPr/>
    </dgm:pt>
    <dgm:pt modelId="{03EBF718-583A-4FFF-B0F3-3EC92F7CC59B}" type="pres">
      <dgm:prSet presAssocID="{28918DD6-CA62-41FB-8208-10EAE6485C66}" presName="Name17" presStyleLbl="parChTrans1D3" presStyleIdx="2" presStyleCnt="4"/>
      <dgm:spPr/>
    </dgm:pt>
    <dgm:pt modelId="{740D18DA-5E95-4F80-B3C8-5F1CAB0B87CB}" type="pres">
      <dgm:prSet presAssocID="{3264D65D-3296-4571-B45B-F7E433E1129D}" presName="hierRoot3" presStyleCnt="0"/>
      <dgm:spPr/>
    </dgm:pt>
    <dgm:pt modelId="{7F3BA89F-097C-4377-BE04-D73764B68186}" type="pres">
      <dgm:prSet presAssocID="{3264D65D-3296-4571-B45B-F7E433E1129D}" presName="composite3" presStyleCnt="0"/>
      <dgm:spPr/>
    </dgm:pt>
    <dgm:pt modelId="{811C9D50-D0D6-4AED-B093-5DD3B1BE2E74}" type="pres">
      <dgm:prSet presAssocID="{3264D65D-3296-4571-B45B-F7E433E1129D}" presName="background3" presStyleLbl="node3" presStyleIdx="2" presStyleCnt="4"/>
      <dgm:spPr/>
    </dgm:pt>
    <dgm:pt modelId="{7137A2F2-667E-49B5-9CAF-9E4FB8DDB4B6}" type="pres">
      <dgm:prSet presAssocID="{3264D65D-3296-4571-B45B-F7E433E1129D}" presName="text3" presStyleLbl="fgAcc3" presStyleIdx="2" presStyleCnt="4">
        <dgm:presLayoutVars>
          <dgm:chPref val="3"/>
        </dgm:presLayoutVars>
      </dgm:prSet>
      <dgm:spPr/>
    </dgm:pt>
    <dgm:pt modelId="{DA7510D2-4713-4907-9705-F396145522C9}" type="pres">
      <dgm:prSet presAssocID="{3264D65D-3296-4571-B45B-F7E433E1129D}" presName="hierChild4" presStyleCnt="0"/>
      <dgm:spPr/>
    </dgm:pt>
    <dgm:pt modelId="{22D0F9BB-675A-42CD-BC3A-1076E43E6391}" type="pres">
      <dgm:prSet presAssocID="{E961E4E0-4334-4BEC-893A-C0C601DAA5AA}" presName="Name10" presStyleLbl="parChTrans1D2" presStyleIdx="3" presStyleCnt="4"/>
      <dgm:spPr/>
    </dgm:pt>
    <dgm:pt modelId="{019CD0A1-2728-4637-895B-6D880EC29FB5}" type="pres">
      <dgm:prSet presAssocID="{CD516495-930C-42E1-8D34-8703D7B9BC82}" presName="hierRoot2" presStyleCnt="0"/>
      <dgm:spPr/>
    </dgm:pt>
    <dgm:pt modelId="{B5D520FD-8462-4364-890A-57AB45F1819D}" type="pres">
      <dgm:prSet presAssocID="{CD516495-930C-42E1-8D34-8703D7B9BC82}" presName="composite2" presStyleCnt="0"/>
      <dgm:spPr/>
    </dgm:pt>
    <dgm:pt modelId="{FEAD8B82-C19D-4B7D-B6BA-7AD68C188C0C}" type="pres">
      <dgm:prSet presAssocID="{CD516495-930C-42E1-8D34-8703D7B9BC82}" presName="background2" presStyleLbl="node2" presStyleIdx="3" presStyleCnt="4"/>
      <dgm:spPr/>
    </dgm:pt>
    <dgm:pt modelId="{3CCF3ED1-5ED8-4F74-8E66-30AF6B770C3A}" type="pres">
      <dgm:prSet presAssocID="{CD516495-930C-42E1-8D34-8703D7B9BC82}" presName="text2" presStyleLbl="fgAcc2" presStyleIdx="3" presStyleCnt="4">
        <dgm:presLayoutVars>
          <dgm:chPref val="3"/>
        </dgm:presLayoutVars>
      </dgm:prSet>
      <dgm:spPr/>
    </dgm:pt>
    <dgm:pt modelId="{81780504-0197-4C17-8CE4-136A7276F02D}" type="pres">
      <dgm:prSet presAssocID="{CD516495-930C-42E1-8D34-8703D7B9BC82}" presName="hierChild3" presStyleCnt="0"/>
      <dgm:spPr/>
    </dgm:pt>
    <dgm:pt modelId="{3FD07455-E7AB-4D7C-A02C-92666FC9C55E}" type="pres">
      <dgm:prSet presAssocID="{09AD5D9E-1D25-4555-9B5C-94FEE741CA07}" presName="Name17" presStyleLbl="parChTrans1D3" presStyleIdx="3" presStyleCnt="4"/>
      <dgm:spPr/>
    </dgm:pt>
    <dgm:pt modelId="{C42ADE10-FA6E-4051-8D7D-02E1A915A761}" type="pres">
      <dgm:prSet presAssocID="{864E60EB-C444-4E38-B07B-D108600AA6BF}" presName="hierRoot3" presStyleCnt="0"/>
      <dgm:spPr/>
    </dgm:pt>
    <dgm:pt modelId="{C492BC6F-0B74-4BDC-8849-F91B99583E81}" type="pres">
      <dgm:prSet presAssocID="{864E60EB-C444-4E38-B07B-D108600AA6BF}" presName="composite3" presStyleCnt="0"/>
      <dgm:spPr/>
    </dgm:pt>
    <dgm:pt modelId="{A76D4EA1-3E44-4B8E-99F9-DB018059FD60}" type="pres">
      <dgm:prSet presAssocID="{864E60EB-C444-4E38-B07B-D108600AA6BF}" presName="background3" presStyleLbl="node3" presStyleIdx="3" presStyleCnt="4"/>
      <dgm:spPr/>
    </dgm:pt>
    <dgm:pt modelId="{FC270F44-65B2-41A7-A9A7-E15FC42FBEAD}" type="pres">
      <dgm:prSet presAssocID="{864E60EB-C444-4E38-B07B-D108600AA6BF}" presName="text3" presStyleLbl="fgAcc3" presStyleIdx="3" presStyleCnt="4">
        <dgm:presLayoutVars>
          <dgm:chPref val="3"/>
        </dgm:presLayoutVars>
      </dgm:prSet>
      <dgm:spPr/>
    </dgm:pt>
    <dgm:pt modelId="{68A12576-0F99-4EB6-9C87-2B1F1FA87775}" type="pres">
      <dgm:prSet presAssocID="{864E60EB-C444-4E38-B07B-D108600AA6BF}" presName="hierChild4" presStyleCnt="0"/>
      <dgm:spPr/>
    </dgm:pt>
  </dgm:ptLst>
  <dgm:cxnLst>
    <dgm:cxn modelId="{8ED84107-58A8-45A7-927E-03076168C715}" srcId="{507C176B-2B70-4F7D-96D2-36165B6ADE65}" destId="{477E6EDD-DF38-4F2C-AFF5-126D0438939C}" srcOrd="0" destOrd="0" parTransId="{3C681071-DE41-4DDF-9DDA-B099AD35C59C}" sibTransId="{EF82A404-AF0F-49CE-A598-E710151EE8F7}"/>
    <dgm:cxn modelId="{E26B650C-67F5-45E4-B784-FE3163178809}" type="presOf" srcId="{507C176B-2B70-4F7D-96D2-36165B6ADE65}" destId="{A8AC21F7-440D-4A5D-A71B-2D7B8E06075D}" srcOrd="0" destOrd="0" presId="urn:microsoft.com/office/officeart/2005/8/layout/hierarchy1"/>
    <dgm:cxn modelId="{06837910-D91B-429B-A678-5FC1AED6F4AD}" type="presOf" srcId="{BB8864F7-DED4-47F4-8CD1-7B4767F0B4E0}" destId="{4589E66B-C7DF-4E76-A5EF-DBB2BC62B347}" srcOrd="0" destOrd="0" presId="urn:microsoft.com/office/officeart/2005/8/layout/hierarchy1"/>
    <dgm:cxn modelId="{7A83D926-2543-4F2B-878C-5B7971ED8031}" type="presOf" srcId="{53D8A8B1-7F5C-4208-AF36-48FB0E60C633}" destId="{36E67265-0ABF-4B3F-B29B-AF9AE0D2A133}" srcOrd="0" destOrd="0" presId="urn:microsoft.com/office/officeart/2005/8/layout/hierarchy1"/>
    <dgm:cxn modelId="{57B5615B-F633-4922-9928-5FF3EBD027AD}" type="presOf" srcId="{A50973CB-D447-43DC-827F-78D5EA03F9D6}" destId="{960443BD-5FC0-4429-9419-34F7CC5866BD}" srcOrd="0" destOrd="0" presId="urn:microsoft.com/office/officeart/2005/8/layout/hierarchy1"/>
    <dgm:cxn modelId="{A1E42041-5001-43FF-9714-19B82250C29A}" type="presOf" srcId="{864E60EB-C444-4E38-B07B-D108600AA6BF}" destId="{FC270F44-65B2-41A7-A9A7-E15FC42FBEAD}" srcOrd="0" destOrd="0" presId="urn:microsoft.com/office/officeart/2005/8/layout/hierarchy1"/>
    <dgm:cxn modelId="{E12B4945-1DEF-41CC-B2F1-7C36BD34210B}" srcId="{15702EC8-61A6-4C06-B71A-DAAAC6A77559}" destId="{3264D65D-3296-4571-B45B-F7E433E1129D}" srcOrd="0" destOrd="0" parTransId="{28918DD6-CA62-41FB-8208-10EAE6485C66}" sibTransId="{19759EF8-3D0C-41E2-89EC-1756CE124FB7}"/>
    <dgm:cxn modelId="{ED567C45-AC8E-4491-8B0A-7734F65D42DC}" type="presOf" srcId="{7931CE7A-0DCF-4413-95DB-C574AF7F3210}" destId="{6B326B79-BA9C-4875-9083-CC901F9870A8}" srcOrd="0" destOrd="0" presId="urn:microsoft.com/office/officeart/2005/8/layout/hierarchy1"/>
    <dgm:cxn modelId="{274B4866-2B8E-42FC-8F7F-60455A9016C9}" type="presOf" srcId="{15702EC8-61A6-4C06-B71A-DAAAC6A77559}" destId="{EA4BE3E1-DEAA-417E-B090-876A711167A8}" srcOrd="0" destOrd="0" presId="urn:microsoft.com/office/officeart/2005/8/layout/hierarchy1"/>
    <dgm:cxn modelId="{FD869766-2476-4A34-A2A0-96FF39C7A86C}" type="presOf" srcId="{0C93DA11-DB99-4E76-AE6D-3196C211C3DA}" destId="{F9640EDC-F6D8-4734-8F96-BC88482AABEE}" srcOrd="0" destOrd="0" presId="urn:microsoft.com/office/officeart/2005/8/layout/hierarchy1"/>
    <dgm:cxn modelId="{A3547D72-D66C-436D-90DC-2427F24B2874}" srcId="{5829737A-4E19-4CE0-9138-ABC32C28593A}" destId="{F1C3EA78-AABC-48A9-A2EB-F96699ADE6E6}" srcOrd="0" destOrd="0" parTransId="{675B5E35-9529-49CD-985F-D3523BBC3FD7}" sibTransId="{3A33DDF4-D82B-470D-8F8C-4BEE19C5BBC3}"/>
    <dgm:cxn modelId="{1BB70A54-E9B1-4F83-AD6D-51603A3B2254}" type="presOf" srcId="{CD516495-930C-42E1-8D34-8703D7B9BC82}" destId="{3CCF3ED1-5ED8-4F74-8E66-30AF6B770C3A}" srcOrd="0" destOrd="0" presId="urn:microsoft.com/office/officeart/2005/8/layout/hierarchy1"/>
    <dgm:cxn modelId="{3104DD75-ADFF-4665-8D55-096074029C5E}" type="presOf" srcId="{F1C3EA78-AABC-48A9-A2EB-F96699ADE6E6}" destId="{FBDFB986-D4C2-4810-A9E7-C7B72698D122}" srcOrd="0" destOrd="0" presId="urn:microsoft.com/office/officeart/2005/8/layout/hierarchy1"/>
    <dgm:cxn modelId="{3C8ADE85-6D11-4B5C-B1F8-618CA1956DF2}" type="presOf" srcId="{09AD5D9E-1D25-4555-9B5C-94FEE741CA07}" destId="{3FD07455-E7AB-4D7C-A02C-92666FC9C55E}" srcOrd="0" destOrd="0" presId="urn:microsoft.com/office/officeart/2005/8/layout/hierarchy1"/>
    <dgm:cxn modelId="{8350C487-1DE4-4E68-AE31-4C493A6B872C}" srcId="{CD516495-930C-42E1-8D34-8703D7B9BC82}" destId="{864E60EB-C444-4E38-B07B-D108600AA6BF}" srcOrd="0" destOrd="0" parTransId="{09AD5D9E-1D25-4555-9B5C-94FEE741CA07}" sibTransId="{8B6D9E04-3C7C-451A-8FEC-76A51BA21F35}"/>
    <dgm:cxn modelId="{954F1599-F2BD-4A78-AEFA-99DFD7E56B17}" type="presOf" srcId="{E961E4E0-4334-4BEC-893A-C0C601DAA5AA}" destId="{22D0F9BB-675A-42CD-BC3A-1076E43E6391}" srcOrd="0" destOrd="0" presId="urn:microsoft.com/office/officeart/2005/8/layout/hierarchy1"/>
    <dgm:cxn modelId="{9C9CADAC-E2FC-4806-92C8-DFC41490CEA7}" type="presOf" srcId="{477E6EDD-DF38-4F2C-AFF5-126D0438939C}" destId="{E05A9DB5-7FFB-49F9-B779-82AC0CE1E899}" srcOrd="0" destOrd="0" presId="urn:microsoft.com/office/officeart/2005/8/layout/hierarchy1"/>
    <dgm:cxn modelId="{587E6AB4-37D2-4C8B-A6DC-263CF937E14A}" type="presOf" srcId="{72916D7D-36BB-4941-9982-839F7F8CC860}" destId="{76DA8043-593C-44F9-ABEB-51E4B58CD52C}" srcOrd="0" destOrd="0" presId="urn:microsoft.com/office/officeart/2005/8/layout/hierarchy1"/>
    <dgm:cxn modelId="{DB3CE8B5-649A-4246-B130-DD0F955FB34D}" type="presOf" srcId="{3264D65D-3296-4571-B45B-F7E433E1129D}" destId="{7137A2F2-667E-49B5-9CAF-9E4FB8DDB4B6}" srcOrd="0" destOrd="0" presId="urn:microsoft.com/office/officeart/2005/8/layout/hierarchy1"/>
    <dgm:cxn modelId="{6EE147D7-BD74-409C-A6C9-8DCC9D96B6EC}" type="presOf" srcId="{28918DD6-CA62-41FB-8208-10EAE6485C66}" destId="{03EBF718-583A-4FFF-B0F3-3EC92F7CC59B}" srcOrd="0" destOrd="0" presId="urn:microsoft.com/office/officeart/2005/8/layout/hierarchy1"/>
    <dgm:cxn modelId="{79410EDB-D447-4E62-A867-A2E8CCAB51D8}" type="presOf" srcId="{3C681071-DE41-4DDF-9DDA-B099AD35C59C}" destId="{F993635A-FD28-4263-A581-FCEBA63F6A72}" srcOrd="0" destOrd="0" presId="urn:microsoft.com/office/officeart/2005/8/layout/hierarchy1"/>
    <dgm:cxn modelId="{4AABDDDC-1466-4293-A6BF-E9D9596CBB6C}" type="presOf" srcId="{5829737A-4E19-4CE0-9138-ABC32C28593A}" destId="{D3482069-0DAF-4EEA-89FA-193C0F4F3940}" srcOrd="0" destOrd="0" presId="urn:microsoft.com/office/officeart/2005/8/layout/hierarchy1"/>
    <dgm:cxn modelId="{1E78B0E3-2656-49E3-9E50-77109C2A2F64}" srcId="{72916D7D-36BB-4941-9982-839F7F8CC860}" destId="{BB8864F7-DED4-47F4-8CD1-7B4767F0B4E0}" srcOrd="0" destOrd="0" parTransId="{53D8A8B1-7F5C-4208-AF36-48FB0E60C633}" sibTransId="{6A8A937E-AE9D-43C1-AA24-82410F1C2788}"/>
    <dgm:cxn modelId="{4CB08AEA-C277-4E71-8DD2-6B63DE7D9151}" srcId="{F1C3EA78-AABC-48A9-A2EB-F96699ADE6E6}" destId="{CD516495-930C-42E1-8D34-8703D7B9BC82}" srcOrd="3" destOrd="0" parTransId="{E961E4E0-4334-4BEC-893A-C0C601DAA5AA}" sibTransId="{079858BE-392D-4640-8ECE-3A6FDEB5AEA2}"/>
    <dgm:cxn modelId="{AE7746F0-2011-4DD0-AC8D-F178879C3CBE}" srcId="{F1C3EA78-AABC-48A9-A2EB-F96699ADE6E6}" destId="{72916D7D-36BB-4941-9982-839F7F8CC860}" srcOrd="1" destOrd="0" parTransId="{A50973CB-D447-43DC-827F-78D5EA03F9D6}" sibTransId="{36626BF2-5BE8-4EF0-9A00-31439FC1D32E}"/>
    <dgm:cxn modelId="{0804EFF5-4037-4E7C-A5D5-69B507C3B46D}" srcId="{F1C3EA78-AABC-48A9-A2EB-F96699ADE6E6}" destId="{507C176B-2B70-4F7D-96D2-36165B6ADE65}" srcOrd="0" destOrd="0" parTransId="{0C93DA11-DB99-4E76-AE6D-3196C211C3DA}" sibTransId="{AEBF25DD-E3AC-425A-99F6-F984A1A41763}"/>
    <dgm:cxn modelId="{EF6D6CFD-F18E-4588-AF53-0B5A13A53597}" srcId="{F1C3EA78-AABC-48A9-A2EB-F96699ADE6E6}" destId="{15702EC8-61A6-4C06-B71A-DAAAC6A77559}" srcOrd="2" destOrd="0" parTransId="{7931CE7A-0DCF-4413-95DB-C574AF7F3210}" sibTransId="{98EF78B2-12F5-4572-9CE8-6B1DDB00E07C}"/>
    <dgm:cxn modelId="{D75B129E-7E09-42F3-A436-AAD82116555A}" type="presParOf" srcId="{D3482069-0DAF-4EEA-89FA-193C0F4F3940}" destId="{C725E9B1-8F35-4495-99C4-59B9A889EF88}" srcOrd="0" destOrd="0" presId="urn:microsoft.com/office/officeart/2005/8/layout/hierarchy1"/>
    <dgm:cxn modelId="{3086BA81-7C22-49D1-BA4F-00BAB228DE06}" type="presParOf" srcId="{C725E9B1-8F35-4495-99C4-59B9A889EF88}" destId="{64D0C566-EAD5-417D-A5D8-2F506B8A5B24}" srcOrd="0" destOrd="0" presId="urn:microsoft.com/office/officeart/2005/8/layout/hierarchy1"/>
    <dgm:cxn modelId="{947EF7E7-C38A-4E4C-BDC8-AAFDC07BCBBE}" type="presParOf" srcId="{64D0C566-EAD5-417D-A5D8-2F506B8A5B24}" destId="{7DDB886C-47A2-4A05-B0CB-C272ADBB344B}" srcOrd="0" destOrd="0" presId="urn:microsoft.com/office/officeart/2005/8/layout/hierarchy1"/>
    <dgm:cxn modelId="{089276B9-6C56-48A5-AA2F-95AE441585B8}" type="presParOf" srcId="{64D0C566-EAD5-417D-A5D8-2F506B8A5B24}" destId="{FBDFB986-D4C2-4810-A9E7-C7B72698D122}" srcOrd="1" destOrd="0" presId="urn:microsoft.com/office/officeart/2005/8/layout/hierarchy1"/>
    <dgm:cxn modelId="{81163BCC-8705-4C59-8ABA-DA63098A01D4}" type="presParOf" srcId="{C725E9B1-8F35-4495-99C4-59B9A889EF88}" destId="{A9F03739-49DE-4546-AD77-7081951F4EB9}" srcOrd="1" destOrd="0" presId="urn:microsoft.com/office/officeart/2005/8/layout/hierarchy1"/>
    <dgm:cxn modelId="{72671D2A-05E4-49D3-B39F-D3BA6FDA3A72}" type="presParOf" srcId="{A9F03739-49DE-4546-AD77-7081951F4EB9}" destId="{F9640EDC-F6D8-4734-8F96-BC88482AABEE}" srcOrd="0" destOrd="0" presId="urn:microsoft.com/office/officeart/2005/8/layout/hierarchy1"/>
    <dgm:cxn modelId="{23BBFBFA-1A98-47D2-AA27-B4D770E0A6AF}" type="presParOf" srcId="{A9F03739-49DE-4546-AD77-7081951F4EB9}" destId="{F472160F-7A9F-4D86-A1A5-C4C2AD65AA9B}" srcOrd="1" destOrd="0" presId="urn:microsoft.com/office/officeart/2005/8/layout/hierarchy1"/>
    <dgm:cxn modelId="{7073DAEB-DA7E-417D-84EC-D40DBD77E9C1}" type="presParOf" srcId="{F472160F-7A9F-4D86-A1A5-C4C2AD65AA9B}" destId="{3A1C9F6E-2CCE-43D6-862C-D9B1F766A9CE}" srcOrd="0" destOrd="0" presId="urn:microsoft.com/office/officeart/2005/8/layout/hierarchy1"/>
    <dgm:cxn modelId="{893F00A1-6FD1-4EDE-8AC0-038BBF2CECF6}" type="presParOf" srcId="{3A1C9F6E-2CCE-43D6-862C-D9B1F766A9CE}" destId="{C28BD988-FEC3-4E58-9B54-386E62DB84E7}" srcOrd="0" destOrd="0" presId="urn:microsoft.com/office/officeart/2005/8/layout/hierarchy1"/>
    <dgm:cxn modelId="{45881BE5-BCA4-4849-9232-8BC07A40C08C}" type="presParOf" srcId="{3A1C9F6E-2CCE-43D6-862C-D9B1F766A9CE}" destId="{A8AC21F7-440D-4A5D-A71B-2D7B8E06075D}" srcOrd="1" destOrd="0" presId="urn:microsoft.com/office/officeart/2005/8/layout/hierarchy1"/>
    <dgm:cxn modelId="{6BF6B7EB-3AE9-43C7-84D9-DB827097BE43}" type="presParOf" srcId="{F472160F-7A9F-4D86-A1A5-C4C2AD65AA9B}" destId="{B7AE3B52-2A56-4327-8B05-20DF3D66DE6A}" srcOrd="1" destOrd="0" presId="urn:microsoft.com/office/officeart/2005/8/layout/hierarchy1"/>
    <dgm:cxn modelId="{05B81F79-3DF0-44D3-8E39-5DE595D7ED3B}" type="presParOf" srcId="{B7AE3B52-2A56-4327-8B05-20DF3D66DE6A}" destId="{F993635A-FD28-4263-A581-FCEBA63F6A72}" srcOrd="0" destOrd="0" presId="urn:microsoft.com/office/officeart/2005/8/layout/hierarchy1"/>
    <dgm:cxn modelId="{BFA902BE-C528-43A7-8DE9-9BC7C506856A}" type="presParOf" srcId="{B7AE3B52-2A56-4327-8B05-20DF3D66DE6A}" destId="{24407AF7-8CEF-4E64-A17E-F2BBF9F0B1F2}" srcOrd="1" destOrd="0" presId="urn:microsoft.com/office/officeart/2005/8/layout/hierarchy1"/>
    <dgm:cxn modelId="{0C386832-3704-48ED-B4E8-579DD849CE53}" type="presParOf" srcId="{24407AF7-8CEF-4E64-A17E-F2BBF9F0B1F2}" destId="{A1DD512D-5562-4EF4-908C-0552F8132BB5}" srcOrd="0" destOrd="0" presId="urn:microsoft.com/office/officeart/2005/8/layout/hierarchy1"/>
    <dgm:cxn modelId="{40562922-EAC8-4187-B50F-BE800828665C}" type="presParOf" srcId="{A1DD512D-5562-4EF4-908C-0552F8132BB5}" destId="{2B5823B8-36D2-4F0B-98A9-7FAE8015D992}" srcOrd="0" destOrd="0" presId="urn:microsoft.com/office/officeart/2005/8/layout/hierarchy1"/>
    <dgm:cxn modelId="{183EBA17-3C28-44D5-A168-304D0227BC05}" type="presParOf" srcId="{A1DD512D-5562-4EF4-908C-0552F8132BB5}" destId="{E05A9DB5-7FFB-49F9-B779-82AC0CE1E899}" srcOrd="1" destOrd="0" presId="urn:microsoft.com/office/officeart/2005/8/layout/hierarchy1"/>
    <dgm:cxn modelId="{1298CB33-9FDA-48D4-AEB7-83406F1C2CB4}" type="presParOf" srcId="{24407AF7-8CEF-4E64-A17E-F2BBF9F0B1F2}" destId="{A7820D67-18EC-4903-A7D4-A747A96B5E47}" srcOrd="1" destOrd="0" presId="urn:microsoft.com/office/officeart/2005/8/layout/hierarchy1"/>
    <dgm:cxn modelId="{9EAF7BF9-8DA5-46EB-94FF-FA2B78B11096}" type="presParOf" srcId="{A9F03739-49DE-4546-AD77-7081951F4EB9}" destId="{960443BD-5FC0-4429-9419-34F7CC5866BD}" srcOrd="2" destOrd="0" presId="urn:microsoft.com/office/officeart/2005/8/layout/hierarchy1"/>
    <dgm:cxn modelId="{1B4F3D4F-0702-4A94-950A-50885EB77FFC}" type="presParOf" srcId="{A9F03739-49DE-4546-AD77-7081951F4EB9}" destId="{78146DE9-F836-412E-95E7-3F1ED73043E8}" srcOrd="3" destOrd="0" presId="urn:microsoft.com/office/officeart/2005/8/layout/hierarchy1"/>
    <dgm:cxn modelId="{9151822B-DF5E-49B3-8208-56D2F8FBC286}" type="presParOf" srcId="{78146DE9-F836-412E-95E7-3F1ED73043E8}" destId="{786054A0-B822-4401-B5B6-62FC08E2EDEC}" srcOrd="0" destOrd="0" presId="urn:microsoft.com/office/officeart/2005/8/layout/hierarchy1"/>
    <dgm:cxn modelId="{59051D12-752A-4FF2-9D89-C6601137AAB6}" type="presParOf" srcId="{786054A0-B822-4401-B5B6-62FC08E2EDEC}" destId="{DCCBB656-4AF4-4D59-82E6-98C831AF6234}" srcOrd="0" destOrd="0" presId="urn:microsoft.com/office/officeart/2005/8/layout/hierarchy1"/>
    <dgm:cxn modelId="{8A98775D-A81B-4D80-990F-DDE1A40AC0B9}" type="presParOf" srcId="{786054A0-B822-4401-B5B6-62FC08E2EDEC}" destId="{76DA8043-593C-44F9-ABEB-51E4B58CD52C}" srcOrd="1" destOrd="0" presId="urn:microsoft.com/office/officeart/2005/8/layout/hierarchy1"/>
    <dgm:cxn modelId="{5C076CE6-7C79-45CE-81FE-24236ED7FB09}" type="presParOf" srcId="{78146DE9-F836-412E-95E7-3F1ED73043E8}" destId="{9F139677-C371-41CF-815C-C21759AD0D5C}" srcOrd="1" destOrd="0" presId="urn:microsoft.com/office/officeart/2005/8/layout/hierarchy1"/>
    <dgm:cxn modelId="{849CC9A4-59A8-4496-8E09-DE225B3EC24A}" type="presParOf" srcId="{9F139677-C371-41CF-815C-C21759AD0D5C}" destId="{36E67265-0ABF-4B3F-B29B-AF9AE0D2A133}" srcOrd="0" destOrd="0" presId="urn:microsoft.com/office/officeart/2005/8/layout/hierarchy1"/>
    <dgm:cxn modelId="{770181BA-BB34-4C34-B7C6-716BCD3EBE8D}" type="presParOf" srcId="{9F139677-C371-41CF-815C-C21759AD0D5C}" destId="{39393808-F7F0-43E2-8996-850ED2BEFC7F}" srcOrd="1" destOrd="0" presId="urn:microsoft.com/office/officeart/2005/8/layout/hierarchy1"/>
    <dgm:cxn modelId="{7646BF92-9230-42CC-B0E5-79598008D300}" type="presParOf" srcId="{39393808-F7F0-43E2-8996-850ED2BEFC7F}" destId="{2FB0286E-CCBF-4E76-99DA-50EEDAE20153}" srcOrd="0" destOrd="0" presId="urn:microsoft.com/office/officeart/2005/8/layout/hierarchy1"/>
    <dgm:cxn modelId="{00158C9B-0FED-4C81-A1B9-82B9F8510141}" type="presParOf" srcId="{2FB0286E-CCBF-4E76-99DA-50EEDAE20153}" destId="{0C6ACEAE-E4E3-4DFE-BF16-67CD2CE51453}" srcOrd="0" destOrd="0" presId="urn:microsoft.com/office/officeart/2005/8/layout/hierarchy1"/>
    <dgm:cxn modelId="{8395FFB9-4915-4559-BCAF-07E020F543B2}" type="presParOf" srcId="{2FB0286E-CCBF-4E76-99DA-50EEDAE20153}" destId="{4589E66B-C7DF-4E76-A5EF-DBB2BC62B347}" srcOrd="1" destOrd="0" presId="urn:microsoft.com/office/officeart/2005/8/layout/hierarchy1"/>
    <dgm:cxn modelId="{AB6055EA-768E-4AC0-903D-D449EBBE041B}" type="presParOf" srcId="{39393808-F7F0-43E2-8996-850ED2BEFC7F}" destId="{1641C944-781D-46A8-904B-D4C61429D787}" srcOrd="1" destOrd="0" presId="urn:microsoft.com/office/officeart/2005/8/layout/hierarchy1"/>
    <dgm:cxn modelId="{55358D9E-E385-422B-AB4D-8F8A8E8D87C2}" type="presParOf" srcId="{A9F03739-49DE-4546-AD77-7081951F4EB9}" destId="{6B326B79-BA9C-4875-9083-CC901F9870A8}" srcOrd="4" destOrd="0" presId="urn:microsoft.com/office/officeart/2005/8/layout/hierarchy1"/>
    <dgm:cxn modelId="{A106F0D0-E916-456E-9A2B-82D1B38CE697}" type="presParOf" srcId="{A9F03739-49DE-4546-AD77-7081951F4EB9}" destId="{D508A1B5-99D1-4205-982D-9019CE2B7AFD}" srcOrd="5" destOrd="0" presId="urn:microsoft.com/office/officeart/2005/8/layout/hierarchy1"/>
    <dgm:cxn modelId="{6EEA11AE-AEBF-4326-A3E4-D43315DB8BC9}" type="presParOf" srcId="{D508A1B5-99D1-4205-982D-9019CE2B7AFD}" destId="{0A48051B-4BC0-4AB7-AC10-1E735C3DD821}" srcOrd="0" destOrd="0" presId="urn:microsoft.com/office/officeart/2005/8/layout/hierarchy1"/>
    <dgm:cxn modelId="{E54782CA-5289-4918-91A5-8B47CCB724E6}" type="presParOf" srcId="{0A48051B-4BC0-4AB7-AC10-1E735C3DD821}" destId="{8C0487EB-6CBB-4C4E-A886-3AC9C380FFE6}" srcOrd="0" destOrd="0" presId="urn:microsoft.com/office/officeart/2005/8/layout/hierarchy1"/>
    <dgm:cxn modelId="{F76E3A6D-2F21-4065-87E2-597F7587C091}" type="presParOf" srcId="{0A48051B-4BC0-4AB7-AC10-1E735C3DD821}" destId="{EA4BE3E1-DEAA-417E-B090-876A711167A8}" srcOrd="1" destOrd="0" presId="urn:microsoft.com/office/officeart/2005/8/layout/hierarchy1"/>
    <dgm:cxn modelId="{1CAF7638-3BA6-4811-9E4F-1865E28B99C7}" type="presParOf" srcId="{D508A1B5-99D1-4205-982D-9019CE2B7AFD}" destId="{2CB726DA-3D61-419C-946A-B663F3ED535E}" srcOrd="1" destOrd="0" presId="urn:microsoft.com/office/officeart/2005/8/layout/hierarchy1"/>
    <dgm:cxn modelId="{71E05BC0-5AE1-4754-BD55-2B0661B2DFFE}" type="presParOf" srcId="{2CB726DA-3D61-419C-946A-B663F3ED535E}" destId="{03EBF718-583A-4FFF-B0F3-3EC92F7CC59B}" srcOrd="0" destOrd="0" presId="urn:microsoft.com/office/officeart/2005/8/layout/hierarchy1"/>
    <dgm:cxn modelId="{7487E412-8F16-466A-9252-C346C85344F1}" type="presParOf" srcId="{2CB726DA-3D61-419C-946A-B663F3ED535E}" destId="{740D18DA-5E95-4F80-B3C8-5F1CAB0B87CB}" srcOrd="1" destOrd="0" presId="urn:microsoft.com/office/officeart/2005/8/layout/hierarchy1"/>
    <dgm:cxn modelId="{A98E295A-2423-470F-B516-BD33BDEA70AF}" type="presParOf" srcId="{740D18DA-5E95-4F80-B3C8-5F1CAB0B87CB}" destId="{7F3BA89F-097C-4377-BE04-D73764B68186}" srcOrd="0" destOrd="0" presId="urn:microsoft.com/office/officeart/2005/8/layout/hierarchy1"/>
    <dgm:cxn modelId="{9631E51B-1124-4FE1-8F1A-71C9334F36D3}" type="presParOf" srcId="{7F3BA89F-097C-4377-BE04-D73764B68186}" destId="{811C9D50-D0D6-4AED-B093-5DD3B1BE2E74}" srcOrd="0" destOrd="0" presId="urn:microsoft.com/office/officeart/2005/8/layout/hierarchy1"/>
    <dgm:cxn modelId="{87CE7E2B-EF15-4A2C-B43F-F9A1EE788E20}" type="presParOf" srcId="{7F3BA89F-097C-4377-BE04-D73764B68186}" destId="{7137A2F2-667E-49B5-9CAF-9E4FB8DDB4B6}" srcOrd="1" destOrd="0" presId="urn:microsoft.com/office/officeart/2005/8/layout/hierarchy1"/>
    <dgm:cxn modelId="{224C9DB0-324E-45DF-A631-48B77FEB9331}" type="presParOf" srcId="{740D18DA-5E95-4F80-B3C8-5F1CAB0B87CB}" destId="{DA7510D2-4713-4907-9705-F396145522C9}" srcOrd="1" destOrd="0" presId="urn:microsoft.com/office/officeart/2005/8/layout/hierarchy1"/>
    <dgm:cxn modelId="{7ECB6F59-B452-4327-A50F-776FD4F327AF}" type="presParOf" srcId="{A9F03739-49DE-4546-AD77-7081951F4EB9}" destId="{22D0F9BB-675A-42CD-BC3A-1076E43E6391}" srcOrd="6" destOrd="0" presId="urn:microsoft.com/office/officeart/2005/8/layout/hierarchy1"/>
    <dgm:cxn modelId="{4916E241-78EA-4399-9DAB-7985284DA441}" type="presParOf" srcId="{A9F03739-49DE-4546-AD77-7081951F4EB9}" destId="{019CD0A1-2728-4637-895B-6D880EC29FB5}" srcOrd="7" destOrd="0" presId="urn:microsoft.com/office/officeart/2005/8/layout/hierarchy1"/>
    <dgm:cxn modelId="{DA1C6060-4024-4656-A50F-49F27C456BEC}" type="presParOf" srcId="{019CD0A1-2728-4637-895B-6D880EC29FB5}" destId="{B5D520FD-8462-4364-890A-57AB45F1819D}" srcOrd="0" destOrd="0" presId="urn:microsoft.com/office/officeart/2005/8/layout/hierarchy1"/>
    <dgm:cxn modelId="{3B801EBE-FB61-474A-AD16-673443BF83F6}" type="presParOf" srcId="{B5D520FD-8462-4364-890A-57AB45F1819D}" destId="{FEAD8B82-C19D-4B7D-B6BA-7AD68C188C0C}" srcOrd="0" destOrd="0" presId="urn:microsoft.com/office/officeart/2005/8/layout/hierarchy1"/>
    <dgm:cxn modelId="{6D2B7540-C313-443D-88E1-04778FA21DD5}" type="presParOf" srcId="{B5D520FD-8462-4364-890A-57AB45F1819D}" destId="{3CCF3ED1-5ED8-4F74-8E66-30AF6B770C3A}" srcOrd="1" destOrd="0" presId="urn:microsoft.com/office/officeart/2005/8/layout/hierarchy1"/>
    <dgm:cxn modelId="{851FA8D0-D999-4A4D-AEFD-713A56F3E55B}" type="presParOf" srcId="{019CD0A1-2728-4637-895B-6D880EC29FB5}" destId="{81780504-0197-4C17-8CE4-136A7276F02D}" srcOrd="1" destOrd="0" presId="urn:microsoft.com/office/officeart/2005/8/layout/hierarchy1"/>
    <dgm:cxn modelId="{1E7D09E4-C21B-45CC-9864-08FAC0A712B8}" type="presParOf" srcId="{81780504-0197-4C17-8CE4-136A7276F02D}" destId="{3FD07455-E7AB-4D7C-A02C-92666FC9C55E}" srcOrd="0" destOrd="0" presId="urn:microsoft.com/office/officeart/2005/8/layout/hierarchy1"/>
    <dgm:cxn modelId="{9EF5C945-01A4-410E-B624-7EE0E11DEDB0}" type="presParOf" srcId="{81780504-0197-4C17-8CE4-136A7276F02D}" destId="{C42ADE10-FA6E-4051-8D7D-02E1A915A761}" srcOrd="1" destOrd="0" presId="urn:microsoft.com/office/officeart/2005/8/layout/hierarchy1"/>
    <dgm:cxn modelId="{72C43C94-804E-475D-B3BD-5BAB67CA9679}" type="presParOf" srcId="{C42ADE10-FA6E-4051-8D7D-02E1A915A761}" destId="{C492BC6F-0B74-4BDC-8849-F91B99583E81}" srcOrd="0" destOrd="0" presId="urn:microsoft.com/office/officeart/2005/8/layout/hierarchy1"/>
    <dgm:cxn modelId="{2B63E840-07AC-458A-8DDD-EE5AD7BDD9CF}" type="presParOf" srcId="{C492BC6F-0B74-4BDC-8849-F91B99583E81}" destId="{A76D4EA1-3E44-4B8E-99F9-DB018059FD60}" srcOrd="0" destOrd="0" presId="urn:microsoft.com/office/officeart/2005/8/layout/hierarchy1"/>
    <dgm:cxn modelId="{436CAE25-4D0E-4FEB-8459-3AD7A0823237}" type="presParOf" srcId="{C492BC6F-0B74-4BDC-8849-F91B99583E81}" destId="{FC270F44-65B2-41A7-A9A7-E15FC42FBEAD}" srcOrd="1" destOrd="0" presId="urn:microsoft.com/office/officeart/2005/8/layout/hierarchy1"/>
    <dgm:cxn modelId="{63FB138F-C35D-4EC0-9404-3CC83BD0EB43}" type="presParOf" srcId="{C42ADE10-FA6E-4051-8D7D-02E1A915A761}" destId="{68A12576-0F99-4EB6-9C87-2B1F1FA8777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29737A-4E19-4CE0-9138-ABC32C28593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1C3EA78-AABC-48A9-A2EB-F96699ADE6E6}">
      <dgm:prSet phldrT="[Text]"/>
      <dgm:spPr/>
      <dgm:t>
        <a:bodyPr/>
        <a:lstStyle/>
        <a:p>
          <a:pPr rtl="1"/>
          <a:r>
            <a:rPr lang="he-IL" dirty="0"/>
            <a:t>לא תקצור </a:t>
          </a:r>
        </a:p>
      </dgm:t>
    </dgm:pt>
    <dgm:pt modelId="{675B5E35-9529-49CD-985F-D3523BBC3FD7}" type="parTrans" cxnId="{A3547D72-D66C-436D-90DC-2427F24B2874}">
      <dgm:prSet/>
      <dgm:spPr/>
      <dgm:t>
        <a:bodyPr/>
        <a:lstStyle/>
        <a:p>
          <a:pPr rtl="1"/>
          <a:endParaRPr lang="he-IL"/>
        </a:p>
      </dgm:t>
    </dgm:pt>
    <dgm:pt modelId="{3A33DDF4-D82B-470D-8F8C-4BEE19C5BBC3}" type="sibTrans" cxnId="{A3547D72-D66C-436D-90DC-2427F24B2874}">
      <dgm:prSet/>
      <dgm:spPr/>
      <dgm:t>
        <a:bodyPr/>
        <a:lstStyle/>
        <a:p>
          <a:pPr rtl="1"/>
          <a:endParaRPr lang="he-IL"/>
        </a:p>
      </dgm:t>
    </dgm:pt>
    <dgm:pt modelId="{507C176B-2B70-4F7D-96D2-36165B6ADE65}">
      <dgm:prSet phldrT="[Text]"/>
      <dgm:spPr/>
      <dgm:t>
        <a:bodyPr/>
        <a:lstStyle/>
        <a:p>
          <a:pPr rtl="1"/>
          <a:r>
            <a:rPr lang="en-US" dirty="0"/>
            <a:t>Industrially </a:t>
          </a:r>
          <a:endParaRPr lang="he-IL" dirty="0"/>
        </a:p>
      </dgm:t>
    </dgm:pt>
    <dgm:pt modelId="{0C93DA11-DB99-4E76-AE6D-3196C211C3DA}" type="parTrans" cxnId="{0804EFF5-4037-4E7C-A5D5-69B507C3B46D}">
      <dgm:prSet/>
      <dgm:spPr/>
      <dgm:t>
        <a:bodyPr/>
        <a:lstStyle/>
        <a:p>
          <a:pPr rtl="1"/>
          <a:endParaRPr lang="he-IL"/>
        </a:p>
      </dgm:t>
    </dgm:pt>
    <dgm:pt modelId="{AEBF25DD-E3AC-425A-99F6-F984A1A41763}" type="sibTrans" cxnId="{0804EFF5-4037-4E7C-A5D5-69B507C3B46D}">
      <dgm:prSet/>
      <dgm:spPr/>
      <dgm:t>
        <a:bodyPr/>
        <a:lstStyle/>
        <a:p>
          <a:pPr rtl="1"/>
          <a:endParaRPr lang="he-IL"/>
        </a:p>
      </dgm:t>
    </dgm:pt>
    <dgm:pt modelId="{477E6EDD-DF38-4F2C-AFF5-126D0438939C}">
      <dgm:prSet phldrT="[Text]"/>
      <dgm:spPr/>
      <dgm:t>
        <a:bodyPr/>
        <a:lstStyle/>
        <a:p>
          <a:pPr rtl="1"/>
          <a:r>
            <a:rPr lang="en-US" dirty="0"/>
            <a:t>Rambam</a:t>
          </a:r>
          <a:endParaRPr lang="he-IL" dirty="0"/>
        </a:p>
      </dgm:t>
    </dgm:pt>
    <dgm:pt modelId="{3C681071-DE41-4DDF-9DDA-B099AD35C59C}" type="parTrans" cxnId="{8ED84107-58A8-45A7-927E-03076168C715}">
      <dgm:prSet/>
      <dgm:spPr/>
      <dgm:t>
        <a:bodyPr/>
        <a:lstStyle/>
        <a:p>
          <a:pPr rtl="1"/>
          <a:endParaRPr lang="he-IL"/>
        </a:p>
      </dgm:t>
    </dgm:pt>
    <dgm:pt modelId="{EF82A404-AF0F-49CE-A598-E710151EE8F7}" type="sibTrans" cxnId="{8ED84107-58A8-45A7-927E-03076168C715}">
      <dgm:prSet/>
      <dgm:spPr/>
      <dgm:t>
        <a:bodyPr/>
        <a:lstStyle/>
        <a:p>
          <a:pPr rtl="1"/>
          <a:endParaRPr lang="he-IL"/>
        </a:p>
      </dgm:t>
    </dgm:pt>
    <dgm:pt modelId="{15702EC8-61A6-4C06-B71A-DAAAC6A77559}">
      <dgm:prSet phldrT="[Text]"/>
      <dgm:spPr/>
      <dgm:t>
        <a:bodyPr/>
        <a:lstStyle/>
        <a:p>
          <a:pPr rtl="1"/>
          <a:r>
            <a:rPr lang="en-US" dirty="0"/>
            <a:t>Don’t harvest what’s “</a:t>
          </a:r>
          <a:r>
            <a:rPr lang="en-US" dirty="0" err="1"/>
            <a:t>your’s</a:t>
          </a:r>
          <a:r>
            <a:rPr lang="en-US" dirty="0"/>
            <a:t>” that you kept from everyone else</a:t>
          </a:r>
          <a:endParaRPr lang="he-IL" dirty="0"/>
        </a:p>
      </dgm:t>
    </dgm:pt>
    <dgm:pt modelId="{7931CE7A-0DCF-4413-95DB-C574AF7F3210}" type="parTrans" cxnId="{EF6D6CFD-F18E-4588-AF53-0B5A13A53597}">
      <dgm:prSet/>
      <dgm:spPr/>
      <dgm:t>
        <a:bodyPr/>
        <a:lstStyle/>
        <a:p>
          <a:pPr rtl="1"/>
          <a:endParaRPr lang="he-IL"/>
        </a:p>
      </dgm:t>
    </dgm:pt>
    <dgm:pt modelId="{98EF78B2-12F5-4572-9CE8-6B1DDB00E07C}" type="sibTrans" cxnId="{EF6D6CFD-F18E-4588-AF53-0B5A13A53597}">
      <dgm:prSet/>
      <dgm:spPr/>
      <dgm:t>
        <a:bodyPr/>
        <a:lstStyle/>
        <a:p>
          <a:pPr rtl="1"/>
          <a:endParaRPr lang="he-IL"/>
        </a:p>
      </dgm:t>
    </dgm:pt>
    <dgm:pt modelId="{3264D65D-3296-4571-B45B-F7E433E1129D}">
      <dgm:prSet phldrT="[Text]"/>
      <dgm:spPr/>
      <dgm:t>
        <a:bodyPr/>
        <a:lstStyle/>
        <a:p>
          <a:pPr rtl="1"/>
          <a:r>
            <a:rPr lang="en-US" dirty="0" err="1"/>
            <a:t>Rashi</a:t>
          </a:r>
          <a:endParaRPr lang="he-IL" dirty="0"/>
        </a:p>
      </dgm:t>
    </dgm:pt>
    <dgm:pt modelId="{28918DD6-CA62-41FB-8208-10EAE6485C66}" type="parTrans" cxnId="{E12B4945-1DEF-41CC-B2F1-7C36BD34210B}">
      <dgm:prSet/>
      <dgm:spPr/>
      <dgm:t>
        <a:bodyPr/>
        <a:lstStyle/>
        <a:p>
          <a:pPr rtl="1"/>
          <a:endParaRPr lang="he-IL"/>
        </a:p>
      </dgm:t>
    </dgm:pt>
    <dgm:pt modelId="{19759EF8-3D0C-41E2-89EC-1756CE124FB7}" type="sibTrans" cxnId="{E12B4945-1DEF-41CC-B2F1-7C36BD34210B}">
      <dgm:prSet/>
      <dgm:spPr/>
      <dgm:t>
        <a:bodyPr/>
        <a:lstStyle/>
        <a:p>
          <a:pPr rtl="1"/>
          <a:endParaRPr lang="he-IL"/>
        </a:p>
      </dgm:t>
    </dgm:pt>
    <dgm:pt modelId="{CD516495-930C-42E1-8D34-8703D7B9BC82}">
      <dgm:prSet phldrT="[Text]"/>
      <dgm:spPr/>
      <dgm:t>
        <a:bodyPr/>
        <a:lstStyle/>
        <a:p>
          <a:pPr rtl="1"/>
          <a:r>
            <a:rPr lang="en-US" dirty="0"/>
            <a:t>Only </a:t>
          </a:r>
          <a:r>
            <a:rPr lang="en-US" dirty="0" err="1"/>
            <a:t>Hefker</a:t>
          </a:r>
          <a:r>
            <a:rPr lang="en-US" dirty="0"/>
            <a:t>, and only with a </a:t>
          </a:r>
          <a:r>
            <a:rPr lang="en-US" dirty="0" err="1"/>
            <a:t>Shinuy</a:t>
          </a:r>
          <a:endParaRPr lang="he-IL" dirty="0"/>
        </a:p>
      </dgm:t>
    </dgm:pt>
    <dgm:pt modelId="{E961E4E0-4334-4BEC-893A-C0C601DAA5AA}" type="parTrans" cxnId="{4CB08AEA-C277-4E71-8DD2-6B63DE7D9151}">
      <dgm:prSet/>
      <dgm:spPr/>
      <dgm:t>
        <a:bodyPr/>
        <a:lstStyle/>
        <a:p>
          <a:pPr rtl="1"/>
          <a:endParaRPr lang="he-IL"/>
        </a:p>
      </dgm:t>
    </dgm:pt>
    <dgm:pt modelId="{079858BE-392D-4640-8ECE-3A6FDEB5AEA2}" type="sibTrans" cxnId="{4CB08AEA-C277-4E71-8DD2-6B63DE7D9151}">
      <dgm:prSet/>
      <dgm:spPr/>
      <dgm:t>
        <a:bodyPr/>
        <a:lstStyle/>
        <a:p>
          <a:pPr rtl="1"/>
          <a:endParaRPr lang="he-IL"/>
        </a:p>
      </dgm:t>
    </dgm:pt>
    <dgm:pt modelId="{72916D7D-36BB-4941-9982-839F7F8CC860}">
      <dgm:prSet phldrT="[Text]"/>
      <dgm:spPr/>
      <dgm:t>
        <a:bodyPr/>
        <a:lstStyle/>
        <a:p>
          <a:pPr rtl="1"/>
          <a:r>
            <a:rPr lang="en-US" dirty="0"/>
            <a:t>You need a shift from the norm</a:t>
          </a:r>
          <a:endParaRPr lang="he-IL" dirty="0"/>
        </a:p>
      </dgm:t>
    </dgm:pt>
    <dgm:pt modelId="{A50973CB-D447-43DC-827F-78D5EA03F9D6}" type="parTrans" cxnId="{AE7746F0-2011-4DD0-AC8D-F178879C3CBE}">
      <dgm:prSet/>
      <dgm:spPr/>
      <dgm:t>
        <a:bodyPr/>
        <a:lstStyle/>
        <a:p>
          <a:pPr rtl="1"/>
          <a:endParaRPr lang="he-IL"/>
        </a:p>
      </dgm:t>
    </dgm:pt>
    <dgm:pt modelId="{36626BF2-5BE8-4EF0-9A00-31439FC1D32E}" type="sibTrans" cxnId="{AE7746F0-2011-4DD0-AC8D-F178879C3CBE}">
      <dgm:prSet/>
      <dgm:spPr/>
      <dgm:t>
        <a:bodyPr/>
        <a:lstStyle/>
        <a:p>
          <a:pPr rtl="1"/>
          <a:endParaRPr lang="he-IL"/>
        </a:p>
      </dgm:t>
    </dgm:pt>
    <dgm:pt modelId="{BB8864F7-DED4-47F4-8CD1-7B4767F0B4E0}">
      <dgm:prSet phldrT="[Text]"/>
      <dgm:spPr/>
      <dgm:t>
        <a:bodyPr/>
        <a:lstStyle/>
        <a:p>
          <a:pPr rtl="1"/>
          <a:r>
            <a:rPr lang="en-US" dirty="0"/>
            <a:t>R Samson of Sens</a:t>
          </a:r>
          <a:endParaRPr lang="he-IL" dirty="0"/>
        </a:p>
      </dgm:t>
    </dgm:pt>
    <dgm:pt modelId="{53D8A8B1-7F5C-4208-AF36-48FB0E60C633}" type="parTrans" cxnId="{1E78B0E3-2656-49E3-9E50-77109C2A2F64}">
      <dgm:prSet/>
      <dgm:spPr/>
      <dgm:t>
        <a:bodyPr/>
        <a:lstStyle/>
        <a:p>
          <a:pPr rtl="1"/>
          <a:endParaRPr lang="he-IL"/>
        </a:p>
      </dgm:t>
    </dgm:pt>
    <dgm:pt modelId="{6A8A937E-AE9D-43C1-AA24-82410F1C2788}" type="sibTrans" cxnId="{1E78B0E3-2656-49E3-9E50-77109C2A2F64}">
      <dgm:prSet/>
      <dgm:spPr/>
      <dgm:t>
        <a:bodyPr/>
        <a:lstStyle/>
        <a:p>
          <a:pPr rtl="1"/>
          <a:endParaRPr lang="he-IL"/>
        </a:p>
      </dgm:t>
    </dgm:pt>
    <dgm:pt modelId="{864E60EB-C444-4E38-B07B-D108600AA6BF}">
      <dgm:prSet phldrT="[Text]"/>
      <dgm:spPr/>
      <dgm:t>
        <a:bodyPr/>
        <a:lstStyle/>
        <a:p>
          <a:pPr rtl="1"/>
          <a:r>
            <a:rPr lang="en-US" dirty="0" err="1"/>
            <a:t>R”Tam</a:t>
          </a:r>
          <a:endParaRPr lang="he-IL" dirty="0"/>
        </a:p>
      </dgm:t>
    </dgm:pt>
    <dgm:pt modelId="{09AD5D9E-1D25-4555-9B5C-94FEE741CA07}" type="parTrans" cxnId="{8350C487-1DE4-4E68-AE31-4C493A6B872C}">
      <dgm:prSet/>
      <dgm:spPr/>
      <dgm:t>
        <a:bodyPr/>
        <a:lstStyle/>
        <a:p>
          <a:pPr rtl="1"/>
          <a:endParaRPr lang="he-IL"/>
        </a:p>
      </dgm:t>
    </dgm:pt>
    <dgm:pt modelId="{8B6D9E04-3C7C-451A-8FEC-76A51BA21F35}" type="sibTrans" cxnId="{8350C487-1DE4-4E68-AE31-4C493A6B872C}">
      <dgm:prSet/>
      <dgm:spPr/>
      <dgm:t>
        <a:bodyPr/>
        <a:lstStyle/>
        <a:p>
          <a:pPr rtl="1"/>
          <a:endParaRPr lang="he-IL"/>
        </a:p>
      </dgm:t>
    </dgm:pt>
    <dgm:pt modelId="{AEDA76A1-355C-4F8D-9B6F-E799BB8A83CA}">
      <dgm:prSet phldrT="[Text]"/>
      <dgm:spPr/>
      <dgm:t>
        <a:bodyPr/>
        <a:lstStyle/>
        <a:p>
          <a:pPr rtl="1"/>
          <a:r>
            <a:rPr lang="en-US" dirty="0"/>
            <a:t>The produce of </a:t>
          </a:r>
          <a:r>
            <a:rPr lang="en-US" dirty="0" err="1"/>
            <a:t>Shmittah</a:t>
          </a:r>
          <a:r>
            <a:rPr lang="en-US" dirty="0"/>
            <a:t> is Hashem’s. You merely have permission to eat it</a:t>
          </a:r>
          <a:endParaRPr lang="he-IL" dirty="0"/>
        </a:p>
      </dgm:t>
    </dgm:pt>
    <dgm:pt modelId="{5D85033E-A643-4FB2-9A55-381B72295EAE}" type="parTrans" cxnId="{434C2BD6-BEEC-42F2-8649-B2AAD8EB3AE1}">
      <dgm:prSet/>
      <dgm:spPr/>
      <dgm:t>
        <a:bodyPr/>
        <a:lstStyle/>
        <a:p>
          <a:pPr rtl="1"/>
          <a:endParaRPr lang="he-IL"/>
        </a:p>
      </dgm:t>
    </dgm:pt>
    <dgm:pt modelId="{0557843A-B8E3-4651-8261-1B3A00C41A66}" type="sibTrans" cxnId="{434C2BD6-BEEC-42F2-8649-B2AAD8EB3AE1}">
      <dgm:prSet/>
      <dgm:spPr/>
      <dgm:t>
        <a:bodyPr/>
        <a:lstStyle/>
        <a:p>
          <a:pPr rtl="1"/>
          <a:endParaRPr lang="he-IL"/>
        </a:p>
      </dgm:t>
    </dgm:pt>
    <dgm:pt modelId="{A530C8D1-9CC1-4DA6-9FEC-86655A988FA3}">
      <dgm:prSet phldrT="[Text]"/>
      <dgm:spPr/>
      <dgm:t>
        <a:bodyPr/>
        <a:lstStyle/>
        <a:p>
          <a:pPr rtl="1"/>
          <a:r>
            <a:rPr lang="en-US" dirty="0"/>
            <a:t>Showing that you don’t own it</a:t>
          </a:r>
          <a:endParaRPr lang="he-IL" dirty="0"/>
        </a:p>
      </dgm:t>
    </dgm:pt>
    <dgm:pt modelId="{C58B4995-928E-4F29-9555-FCB680D80CE7}" type="parTrans" cxnId="{A0940D6C-86E9-45DF-8798-C488B6C7D9F7}">
      <dgm:prSet/>
      <dgm:spPr/>
    </dgm:pt>
    <dgm:pt modelId="{6C3B10F4-1224-4B18-A542-E65B244CCAD6}" type="sibTrans" cxnId="{A0940D6C-86E9-45DF-8798-C488B6C7D9F7}">
      <dgm:prSet/>
      <dgm:spPr/>
    </dgm:pt>
    <dgm:pt modelId="{B4EA719D-484B-4635-9976-033945057EA6}">
      <dgm:prSet phldrT="[Text]"/>
      <dgm:spPr/>
      <dgm:t>
        <a:bodyPr/>
        <a:lstStyle/>
        <a:p>
          <a:pPr rtl="1"/>
          <a:r>
            <a:rPr lang="en-US" dirty="0"/>
            <a:t>The actual physical </a:t>
          </a:r>
          <a:r>
            <a:rPr lang="en-US" dirty="0" err="1"/>
            <a:t>melakha</a:t>
          </a:r>
          <a:r>
            <a:rPr lang="en-US" dirty="0"/>
            <a:t> of </a:t>
          </a:r>
          <a:r>
            <a:rPr lang="en-US" dirty="0" err="1"/>
            <a:t>kotzer</a:t>
          </a:r>
          <a:r>
            <a:rPr lang="en-US" dirty="0"/>
            <a:t> is problematic.</a:t>
          </a:r>
          <a:endParaRPr lang="he-IL" dirty="0"/>
        </a:p>
      </dgm:t>
    </dgm:pt>
    <dgm:pt modelId="{A8F2C13B-C754-4B18-8975-4E1AAE129CF9}" type="parTrans" cxnId="{79E44C1E-FD27-4F87-9DB5-A934B66989A7}">
      <dgm:prSet/>
      <dgm:spPr/>
    </dgm:pt>
    <dgm:pt modelId="{BC294FD4-50CF-4CF8-931D-F13116BC5C54}" type="sibTrans" cxnId="{79E44C1E-FD27-4F87-9DB5-A934B66989A7}">
      <dgm:prSet/>
      <dgm:spPr/>
    </dgm:pt>
    <dgm:pt modelId="{F758D3AA-C63A-42AF-8184-8B13372534F2}">
      <dgm:prSet phldrT="[Text]"/>
      <dgm:spPr/>
      <dgm:t>
        <a:bodyPr/>
        <a:lstStyle/>
        <a:p>
          <a:pPr rtl="1"/>
          <a:r>
            <a:rPr lang="en-US" dirty="0" err="1"/>
            <a:t>Knas</a:t>
          </a:r>
          <a:r>
            <a:rPr lang="en-US" dirty="0"/>
            <a:t> for not being </a:t>
          </a:r>
          <a:r>
            <a:rPr lang="en-US" dirty="0" err="1"/>
            <a:t>mafkir</a:t>
          </a:r>
          <a:endParaRPr lang="he-IL" dirty="0"/>
        </a:p>
      </dgm:t>
    </dgm:pt>
    <dgm:pt modelId="{943670B8-0827-403F-B39F-BE2298DBFE09}" type="parTrans" cxnId="{33123F87-35CD-439E-A9FF-A6A0291C53B2}">
      <dgm:prSet/>
      <dgm:spPr/>
    </dgm:pt>
    <dgm:pt modelId="{385390E6-099E-483D-8189-AF4CD218869C}" type="sibTrans" cxnId="{33123F87-35CD-439E-A9FF-A6A0291C53B2}">
      <dgm:prSet/>
      <dgm:spPr/>
    </dgm:pt>
    <dgm:pt modelId="{D3482069-0DAF-4EEA-89FA-193C0F4F3940}" type="pres">
      <dgm:prSet presAssocID="{5829737A-4E19-4CE0-9138-ABC32C28593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725E9B1-8F35-4495-99C4-59B9A889EF88}" type="pres">
      <dgm:prSet presAssocID="{F1C3EA78-AABC-48A9-A2EB-F96699ADE6E6}" presName="hierRoot1" presStyleCnt="0"/>
      <dgm:spPr/>
    </dgm:pt>
    <dgm:pt modelId="{64D0C566-EAD5-417D-A5D8-2F506B8A5B24}" type="pres">
      <dgm:prSet presAssocID="{F1C3EA78-AABC-48A9-A2EB-F96699ADE6E6}" presName="composite" presStyleCnt="0"/>
      <dgm:spPr/>
    </dgm:pt>
    <dgm:pt modelId="{7DDB886C-47A2-4A05-B0CB-C272ADBB344B}" type="pres">
      <dgm:prSet presAssocID="{F1C3EA78-AABC-48A9-A2EB-F96699ADE6E6}" presName="background" presStyleLbl="node0" presStyleIdx="0" presStyleCnt="1"/>
      <dgm:spPr/>
    </dgm:pt>
    <dgm:pt modelId="{FBDFB986-D4C2-4810-A9E7-C7B72698D122}" type="pres">
      <dgm:prSet presAssocID="{F1C3EA78-AABC-48A9-A2EB-F96699ADE6E6}" presName="text" presStyleLbl="fgAcc0" presStyleIdx="0" presStyleCnt="1">
        <dgm:presLayoutVars>
          <dgm:chPref val="3"/>
        </dgm:presLayoutVars>
      </dgm:prSet>
      <dgm:spPr/>
    </dgm:pt>
    <dgm:pt modelId="{A9F03739-49DE-4546-AD77-7081951F4EB9}" type="pres">
      <dgm:prSet presAssocID="{F1C3EA78-AABC-48A9-A2EB-F96699ADE6E6}" presName="hierChild2" presStyleCnt="0"/>
      <dgm:spPr/>
    </dgm:pt>
    <dgm:pt modelId="{F9640EDC-F6D8-4734-8F96-BC88482AABEE}" type="pres">
      <dgm:prSet presAssocID="{0C93DA11-DB99-4E76-AE6D-3196C211C3DA}" presName="Name10" presStyleLbl="parChTrans1D2" presStyleIdx="0" presStyleCnt="4"/>
      <dgm:spPr/>
    </dgm:pt>
    <dgm:pt modelId="{F472160F-7A9F-4D86-A1A5-C4C2AD65AA9B}" type="pres">
      <dgm:prSet presAssocID="{507C176B-2B70-4F7D-96D2-36165B6ADE65}" presName="hierRoot2" presStyleCnt="0"/>
      <dgm:spPr/>
    </dgm:pt>
    <dgm:pt modelId="{3A1C9F6E-2CCE-43D6-862C-D9B1F766A9CE}" type="pres">
      <dgm:prSet presAssocID="{507C176B-2B70-4F7D-96D2-36165B6ADE65}" presName="composite2" presStyleCnt="0"/>
      <dgm:spPr/>
    </dgm:pt>
    <dgm:pt modelId="{C28BD988-FEC3-4E58-9B54-386E62DB84E7}" type="pres">
      <dgm:prSet presAssocID="{507C176B-2B70-4F7D-96D2-36165B6ADE65}" presName="background2" presStyleLbl="node2" presStyleIdx="0" presStyleCnt="4"/>
      <dgm:spPr/>
    </dgm:pt>
    <dgm:pt modelId="{A8AC21F7-440D-4A5D-A71B-2D7B8E06075D}" type="pres">
      <dgm:prSet presAssocID="{507C176B-2B70-4F7D-96D2-36165B6ADE65}" presName="text2" presStyleLbl="fgAcc2" presStyleIdx="0" presStyleCnt="4">
        <dgm:presLayoutVars>
          <dgm:chPref val="3"/>
        </dgm:presLayoutVars>
      </dgm:prSet>
      <dgm:spPr/>
    </dgm:pt>
    <dgm:pt modelId="{B7AE3B52-2A56-4327-8B05-20DF3D66DE6A}" type="pres">
      <dgm:prSet presAssocID="{507C176B-2B70-4F7D-96D2-36165B6ADE65}" presName="hierChild3" presStyleCnt="0"/>
      <dgm:spPr/>
    </dgm:pt>
    <dgm:pt modelId="{F993635A-FD28-4263-A581-FCEBA63F6A72}" type="pres">
      <dgm:prSet presAssocID="{3C681071-DE41-4DDF-9DDA-B099AD35C59C}" presName="Name17" presStyleLbl="parChTrans1D3" presStyleIdx="0" presStyleCnt="4"/>
      <dgm:spPr/>
    </dgm:pt>
    <dgm:pt modelId="{24407AF7-8CEF-4E64-A17E-F2BBF9F0B1F2}" type="pres">
      <dgm:prSet presAssocID="{477E6EDD-DF38-4F2C-AFF5-126D0438939C}" presName="hierRoot3" presStyleCnt="0"/>
      <dgm:spPr/>
    </dgm:pt>
    <dgm:pt modelId="{A1DD512D-5562-4EF4-908C-0552F8132BB5}" type="pres">
      <dgm:prSet presAssocID="{477E6EDD-DF38-4F2C-AFF5-126D0438939C}" presName="composite3" presStyleCnt="0"/>
      <dgm:spPr/>
    </dgm:pt>
    <dgm:pt modelId="{2B5823B8-36D2-4F0B-98A9-7FAE8015D992}" type="pres">
      <dgm:prSet presAssocID="{477E6EDD-DF38-4F2C-AFF5-126D0438939C}" presName="background3" presStyleLbl="node3" presStyleIdx="0" presStyleCnt="4"/>
      <dgm:spPr/>
    </dgm:pt>
    <dgm:pt modelId="{E05A9DB5-7FFB-49F9-B779-82AC0CE1E899}" type="pres">
      <dgm:prSet presAssocID="{477E6EDD-DF38-4F2C-AFF5-126D0438939C}" presName="text3" presStyleLbl="fgAcc3" presStyleIdx="0" presStyleCnt="4">
        <dgm:presLayoutVars>
          <dgm:chPref val="3"/>
        </dgm:presLayoutVars>
      </dgm:prSet>
      <dgm:spPr/>
    </dgm:pt>
    <dgm:pt modelId="{A7820D67-18EC-4903-A7D4-A747A96B5E47}" type="pres">
      <dgm:prSet presAssocID="{477E6EDD-DF38-4F2C-AFF5-126D0438939C}" presName="hierChild4" presStyleCnt="0"/>
      <dgm:spPr/>
    </dgm:pt>
    <dgm:pt modelId="{475DD3DD-41C4-4672-84F6-6CC32F3D1FBE}" type="pres">
      <dgm:prSet presAssocID="{5D85033E-A643-4FB2-9A55-381B72295EAE}" presName="Name23" presStyleLbl="parChTrans1D4" presStyleIdx="0" presStyleCnt="4"/>
      <dgm:spPr/>
    </dgm:pt>
    <dgm:pt modelId="{CF8F5F85-ABAD-47A5-8B08-F3D7804A2FF4}" type="pres">
      <dgm:prSet presAssocID="{AEDA76A1-355C-4F8D-9B6F-E799BB8A83CA}" presName="hierRoot4" presStyleCnt="0"/>
      <dgm:spPr/>
    </dgm:pt>
    <dgm:pt modelId="{3AC2C300-1EB0-4509-90A8-D65605B678D5}" type="pres">
      <dgm:prSet presAssocID="{AEDA76A1-355C-4F8D-9B6F-E799BB8A83CA}" presName="composite4" presStyleCnt="0"/>
      <dgm:spPr/>
    </dgm:pt>
    <dgm:pt modelId="{7010D643-3425-43C6-A28F-0AFC18BDD57A}" type="pres">
      <dgm:prSet presAssocID="{AEDA76A1-355C-4F8D-9B6F-E799BB8A83CA}" presName="background4" presStyleLbl="node4" presStyleIdx="0" presStyleCnt="4"/>
      <dgm:spPr/>
    </dgm:pt>
    <dgm:pt modelId="{22965435-743A-46E0-AB9A-263F88D86E1B}" type="pres">
      <dgm:prSet presAssocID="{AEDA76A1-355C-4F8D-9B6F-E799BB8A83CA}" presName="text4" presStyleLbl="fgAcc4" presStyleIdx="0" presStyleCnt="4">
        <dgm:presLayoutVars>
          <dgm:chPref val="3"/>
        </dgm:presLayoutVars>
      </dgm:prSet>
      <dgm:spPr/>
    </dgm:pt>
    <dgm:pt modelId="{CE1816E3-8991-4E30-9944-27CF12318299}" type="pres">
      <dgm:prSet presAssocID="{AEDA76A1-355C-4F8D-9B6F-E799BB8A83CA}" presName="hierChild5" presStyleCnt="0"/>
      <dgm:spPr/>
    </dgm:pt>
    <dgm:pt modelId="{960443BD-5FC0-4429-9419-34F7CC5866BD}" type="pres">
      <dgm:prSet presAssocID="{A50973CB-D447-43DC-827F-78D5EA03F9D6}" presName="Name10" presStyleLbl="parChTrans1D2" presStyleIdx="1" presStyleCnt="4"/>
      <dgm:spPr/>
    </dgm:pt>
    <dgm:pt modelId="{78146DE9-F836-412E-95E7-3F1ED73043E8}" type="pres">
      <dgm:prSet presAssocID="{72916D7D-36BB-4941-9982-839F7F8CC860}" presName="hierRoot2" presStyleCnt="0"/>
      <dgm:spPr/>
    </dgm:pt>
    <dgm:pt modelId="{786054A0-B822-4401-B5B6-62FC08E2EDEC}" type="pres">
      <dgm:prSet presAssocID="{72916D7D-36BB-4941-9982-839F7F8CC860}" presName="composite2" presStyleCnt="0"/>
      <dgm:spPr/>
    </dgm:pt>
    <dgm:pt modelId="{DCCBB656-4AF4-4D59-82E6-98C831AF6234}" type="pres">
      <dgm:prSet presAssocID="{72916D7D-36BB-4941-9982-839F7F8CC860}" presName="background2" presStyleLbl="node2" presStyleIdx="1" presStyleCnt="4"/>
      <dgm:spPr/>
    </dgm:pt>
    <dgm:pt modelId="{76DA8043-593C-44F9-ABEB-51E4B58CD52C}" type="pres">
      <dgm:prSet presAssocID="{72916D7D-36BB-4941-9982-839F7F8CC860}" presName="text2" presStyleLbl="fgAcc2" presStyleIdx="1" presStyleCnt="4">
        <dgm:presLayoutVars>
          <dgm:chPref val="3"/>
        </dgm:presLayoutVars>
      </dgm:prSet>
      <dgm:spPr/>
    </dgm:pt>
    <dgm:pt modelId="{9F139677-C371-41CF-815C-C21759AD0D5C}" type="pres">
      <dgm:prSet presAssocID="{72916D7D-36BB-4941-9982-839F7F8CC860}" presName="hierChild3" presStyleCnt="0"/>
      <dgm:spPr/>
    </dgm:pt>
    <dgm:pt modelId="{36E67265-0ABF-4B3F-B29B-AF9AE0D2A133}" type="pres">
      <dgm:prSet presAssocID="{53D8A8B1-7F5C-4208-AF36-48FB0E60C633}" presName="Name17" presStyleLbl="parChTrans1D3" presStyleIdx="1" presStyleCnt="4"/>
      <dgm:spPr/>
    </dgm:pt>
    <dgm:pt modelId="{39393808-F7F0-43E2-8996-850ED2BEFC7F}" type="pres">
      <dgm:prSet presAssocID="{BB8864F7-DED4-47F4-8CD1-7B4767F0B4E0}" presName="hierRoot3" presStyleCnt="0"/>
      <dgm:spPr/>
    </dgm:pt>
    <dgm:pt modelId="{2FB0286E-CCBF-4E76-99DA-50EEDAE20153}" type="pres">
      <dgm:prSet presAssocID="{BB8864F7-DED4-47F4-8CD1-7B4767F0B4E0}" presName="composite3" presStyleCnt="0"/>
      <dgm:spPr/>
    </dgm:pt>
    <dgm:pt modelId="{0C6ACEAE-E4E3-4DFE-BF16-67CD2CE51453}" type="pres">
      <dgm:prSet presAssocID="{BB8864F7-DED4-47F4-8CD1-7B4767F0B4E0}" presName="background3" presStyleLbl="node3" presStyleIdx="1" presStyleCnt="4"/>
      <dgm:spPr/>
    </dgm:pt>
    <dgm:pt modelId="{4589E66B-C7DF-4E76-A5EF-DBB2BC62B347}" type="pres">
      <dgm:prSet presAssocID="{BB8864F7-DED4-47F4-8CD1-7B4767F0B4E0}" presName="text3" presStyleLbl="fgAcc3" presStyleIdx="1" presStyleCnt="4">
        <dgm:presLayoutVars>
          <dgm:chPref val="3"/>
        </dgm:presLayoutVars>
      </dgm:prSet>
      <dgm:spPr/>
    </dgm:pt>
    <dgm:pt modelId="{1641C944-781D-46A8-904B-D4C61429D787}" type="pres">
      <dgm:prSet presAssocID="{BB8864F7-DED4-47F4-8CD1-7B4767F0B4E0}" presName="hierChild4" presStyleCnt="0"/>
      <dgm:spPr/>
    </dgm:pt>
    <dgm:pt modelId="{BB096162-49AA-4F1C-AC6B-19FED98EAD1F}" type="pres">
      <dgm:prSet presAssocID="{C58B4995-928E-4F29-9555-FCB680D80CE7}" presName="Name23" presStyleLbl="parChTrans1D4" presStyleIdx="1" presStyleCnt="4"/>
      <dgm:spPr/>
    </dgm:pt>
    <dgm:pt modelId="{27CFA3BF-1318-4F65-ABFC-01027BCC2A9B}" type="pres">
      <dgm:prSet presAssocID="{A530C8D1-9CC1-4DA6-9FEC-86655A988FA3}" presName="hierRoot4" presStyleCnt="0"/>
      <dgm:spPr/>
    </dgm:pt>
    <dgm:pt modelId="{6E25CB25-BC24-4D46-BF0B-E88A0D0E470A}" type="pres">
      <dgm:prSet presAssocID="{A530C8D1-9CC1-4DA6-9FEC-86655A988FA3}" presName="composite4" presStyleCnt="0"/>
      <dgm:spPr/>
    </dgm:pt>
    <dgm:pt modelId="{BF939D19-317D-4DA0-A706-988CBEE64E23}" type="pres">
      <dgm:prSet presAssocID="{A530C8D1-9CC1-4DA6-9FEC-86655A988FA3}" presName="background4" presStyleLbl="node4" presStyleIdx="1" presStyleCnt="4"/>
      <dgm:spPr/>
    </dgm:pt>
    <dgm:pt modelId="{A2064459-D0ED-445C-8DBB-BDD187C1970B}" type="pres">
      <dgm:prSet presAssocID="{A530C8D1-9CC1-4DA6-9FEC-86655A988FA3}" presName="text4" presStyleLbl="fgAcc4" presStyleIdx="1" presStyleCnt="4">
        <dgm:presLayoutVars>
          <dgm:chPref val="3"/>
        </dgm:presLayoutVars>
      </dgm:prSet>
      <dgm:spPr/>
    </dgm:pt>
    <dgm:pt modelId="{EB5B8A65-1FDC-4348-9F03-5557A73DDFCB}" type="pres">
      <dgm:prSet presAssocID="{A530C8D1-9CC1-4DA6-9FEC-86655A988FA3}" presName="hierChild5" presStyleCnt="0"/>
      <dgm:spPr/>
    </dgm:pt>
    <dgm:pt modelId="{6B326B79-BA9C-4875-9083-CC901F9870A8}" type="pres">
      <dgm:prSet presAssocID="{7931CE7A-0DCF-4413-95DB-C574AF7F3210}" presName="Name10" presStyleLbl="parChTrans1D2" presStyleIdx="2" presStyleCnt="4"/>
      <dgm:spPr/>
    </dgm:pt>
    <dgm:pt modelId="{D508A1B5-99D1-4205-982D-9019CE2B7AFD}" type="pres">
      <dgm:prSet presAssocID="{15702EC8-61A6-4C06-B71A-DAAAC6A77559}" presName="hierRoot2" presStyleCnt="0"/>
      <dgm:spPr/>
    </dgm:pt>
    <dgm:pt modelId="{0A48051B-4BC0-4AB7-AC10-1E735C3DD821}" type="pres">
      <dgm:prSet presAssocID="{15702EC8-61A6-4C06-B71A-DAAAC6A77559}" presName="composite2" presStyleCnt="0"/>
      <dgm:spPr/>
    </dgm:pt>
    <dgm:pt modelId="{8C0487EB-6CBB-4C4E-A886-3AC9C380FFE6}" type="pres">
      <dgm:prSet presAssocID="{15702EC8-61A6-4C06-B71A-DAAAC6A77559}" presName="background2" presStyleLbl="node2" presStyleIdx="2" presStyleCnt="4"/>
      <dgm:spPr/>
    </dgm:pt>
    <dgm:pt modelId="{EA4BE3E1-DEAA-417E-B090-876A711167A8}" type="pres">
      <dgm:prSet presAssocID="{15702EC8-61A6-4C06-B71A-DAAAC6A77559}" presName="text2" presStyleLbl="fgAcc2" presStyleIdx="2" presStyleCnt="4">
        <dgm:presLayoutVars>
          <dgm:chPref val="3"/>
        </dgm:presLayoutVars>
      </dgm:prSet>
      <dgm:spPr/>
    </dgm:pt>
    <dgm:pt modelId="{2CB726DA-3D61-419C-946A-B663F3ED535E}" type="pres">
      <dgm:prSet presAssocID="{15702EC8-61A6-4C06-B71A-DAAAC6A77559}" presName="hierChild3" presStyleCnt="0"/>
      <dgm:spPr/>
    </dgm:pt>
    <dgm:pt modelId="{03EBF718-583A-4FFF-B0F3-3EC92F7CC59B}" type="pres">
      <dgm:prSet presAssocID="{28918DD6-CA62-41FB-8208-10EAE6485C66}" presName="Name17" presStyleLbl="parChTrans1D3" presStyleIdx="2" presStyleCnt="4"/>
      <dgm:spPr/>
    </dgm:pt>
    <dgm:pt modelId="{740D18DA-5E95-4F80-B3C8-5F1CAB0B87CB}" type="pres">
      <dgm:prSet presAssocID="{3264D65D-3296-4571-B45B-F7E433E1129D}" presName="hierRoot3" presStyleCnt="0"/>
      <dgm:spPr/>
    </dgm:pt>
    <dgm:pt modelId="{7F3BA89F-097C-4377-BE04-D73764B68186}" type="pres">
      <dgm:prSet presAssocID="{3264D65D-3296-4571-B45B-F7E433E1129D}" presName="composite3" presStyleCnt="0"/>
      <dgm:spPr/>
    </dgm:pt>
    <dgm:pt modelId="{811C9D50-D0D6-4AED-B093-5DD3B1BE2E74}" type="pres">
      <dgm:prSet presAssocID="{3264D65D-3296-4571-B45B-F7E433E1129D}" presName="background3" presStyleLbl="node3" presStyleIdx="2" presStyleCnt="4"/>
      <dgm:spPr/>
    </dgm:pt>
    <dgm:pt modelId="{7137A2F2-667E-49B5-9CAF-9E4FB8DDB4B6}" type="pres">
      <dgm:prSet presAssocID="{3264D65D-3296-4571-B45B-F7E433E1129D}" presName="text3" presStyleLbl="fgAcc3" presStyleIdx="2" presStyleCnt="4">
        <dgm:presLayoutVars>
          <dgm:chPref val="3"/>
        </dgm:presLayoutVars>
      </dgm:prSet>
      <dgm:spPr/>
    </dgm:pt>
    <dgm:pt modelId="{DA7510D2-4713-4907-9705-F396145522C9}" type="pres">
      <dgm:prSet presAssocID="{3264D65D-3296-4571-B45B-F7E433E1129D}" presName="hierChild4" presStyleCnt="0"/>
      <dgm:spPr/>
    </dgm:pt>
    <dgm:pt modelId="{10A22C33-5075-4092-818F-9EE350DAE4FE}" type="pres">
      <dgm:prSet presAssocID="{943670B8-0827-403F-B39F-BE2298DBFE09}" presName="Name23" presStyleLbl="parChTrans1D4" presStyleIdx="2" presStyleCnt="4"/>
      <dgm:spPr/>
    </dgm:pt>
    <dgm:pt modelId="{8C6602E7-2622-4825-B87C-A8C0DF811EE8}" type="pres">
      <dgm:prSet presAssocID="{F758D3AA-C63A-42AF-8184-8B13372534F2}" presName="hierRoot4" presStyleCnt="0"/>
      <dgm:spPr/>
    </dgm:pt>
    <dgm:pt modelId="{C7132D2B-48E3-4300-A425-336FE2F716E1}" type="pres">
      <dgm:prSet presAssocID="{F758D3AA-C63A-42AF-8184-8B13372534F2}" presName="composite4" presStyleCnt="0"/>
      <dgm:spPr/>
    </dgm:pt>
    <dgm:pt modelId="{5D21B5F2-468D-4C8B-954A-23EA7E85F821}" type="pres">
      <dgm:prSet presAssocID="{F758D3AA-C63A-42AF-8184-8B13372534F2}" presName="background4" presStyleLbl="node4" presStyleIdx="2" presStyleCnt="4"/>
      <dgm:spPr/>
    </dgm:pt>
    <dgm:pt modelId="{913E20BF-7608-4B2C-A8BC-741C5E5B27E5}" type="pres">
      <dgm:prSet presAssocID="{F758D3AA-C63A-42AF-8184-8B13372534F2}" presName="text4" presStyleLbl="fgAcc4" presStyleIdx="2" presStyleCnt="4">
        <dgm:presLayoutVars>
          <dgm:chPref val="3"/>
        </dgm:presLayoutVars>
      </dgm:prSet>
      <dgm:spPr/>
    </dgm:pt>
    <dgm:pt modelId="{82142E4C-0C39-4764-8B00-DF45FADB38E6}" type="pres">
      <dgm:prSet presAssocID="{F758D3AA-C63A-42AF-8184-8B13372534F2}" presName="hierChild5" presStyleCnt="0"/>
      <dgm:spPr/>
    </dgm:pt>
    <dgm:pt modelId="{22D0F9BB-675A-42CD-BC3A-1076E43E6391}" type="pres">
      <dgm:prSet presAssocID="{E961E4E0-4334-4BEC-893A-C0C601DAA5AA}" presName="Name10" presStyleLbl="parChTrans1D2" presStyleIdx="3" presStyleCnt="4"/>
      <dgm:spPr/>
    </dgm:pt>
    <dgm:pt modelId="{019CD0A1-2728-4637-895B-6D880EC29FB5}" type="pres">
      <dgm:prSet presAssocID="{CD516495-930C-42E1-8D34-8703D7B9BC82}" presName="hierRoot2" presStyleCnt="0"/>
      <dgm:spPr/>
    </dgm:pt>
    <dgm:pt modelId="{B5D520FD-8462-4364-890A-57AB45F1819D}" type="pres">
      <dgm:prSet presAssocID="{CD516495-930C-42E1-8D34-8703D7B9BC82}" presName="composite2" presStyleCnt="0"/>
      <dgm:spPr/>
    </dgm:pt>
    <dgm:pt modelId="{FEAD8B82-C19D-4B7D-B6BA-7AD68C188C0C}" type="pres">
      <dgm:prSet presAssocID="{CD516495-930C-42E1-8D34-8703D7B9BC82}" presName="background2" presStyleLbl="node2" presStyleIdx="3" presStyleCnt="4"/>
      <dgm:spPr/>
    </dgm:pt>
    <dgm:pt modelId="{3CCF3ED1-5ED8-4F74-8E66-30AF6B770C3A}" type="pres">
      <dgm:prSet presAssocID="{CD516495-930C-42E1-8D34-8703D7B9BC82}" presName="text2" presStyleLbl="fgAcc2" presStyleIdx="3" presStyleCnt="4">
        <dgm:presLayoutVars>
          <dgm:chPref val="3"/>
        </dgm:presLayoutVars>
      </dgm:prSet>
      <dgm:spPr/>
    </dgm:pt>
    <dgm:pt modelId="{81780504-0197-4C17-8CE4-136A7276F02D}" type="pres">
      <dgm:prSet presAssocID="{CD516495-930C-42E1-8D34-8703D7B9BC82}" presName="hierChild3" presStyleCnt="0"/>
      <dgm:spPr/>
    </dgm:pt>
    <dgm:pt modelId="{3FD07455-E7AB-4D7C-A02C-92666FC9C55E}" type="pres">
      <dgm:prSet presAssocID="{09AD5D9E-1D25-4555-9B5C-94FEE741CA07}" presName="Name17" presStyleLbl="parChTrans1D3" presStyleIdx="3" presStyleCnt="4"/>
      <dgm:spPr/>
    </dgm:pt>
    <dgm:pt modelId="{C42ADE10-FA6E-4051-8D7D-02E1A915A761}" type="pres">
      <dgm:prSet presAssocID="{864E60EB-C444-4E38-B07B-D108600AA6BF}" presName="hierRoot3" presStyleCnt="0"/>
      <dgm:spPr/>
    </dgm:pt>
    <dgm:pt modelId="{C492BC6F-0B74-4BDC-8849-F91B99583E81}" type="pres">
      <dgm:prSet presAssocID="{864E60EB-C444-4E38-B07B-D108600AA6BF}" presName="composite3" presStyleCnt="0"/>
      <dgm:spPr/>
    </dgm:pt>
    <dgm:pt modelId="{A76D4EA1-3E44-4B8E-99F9-DB018059FD60}" type="pres">
      <dgm:prSet presAssocID="{864E60EB-C444-4E38-B07B-D108600AA6BF}" presName="background3" presStyleLbl="node3" presStyleIdx="3" presStyleCnt="4"/>
      <dgm:spPr/>
    </dgm:pt>
    <dgm:pt modelId="{FC270F44-65B2-41A7-A9A7-E15FC42FBEAD}" type="pres">
      <dgm:prSet presAssocID="{864E60EB-C444-4E38-B07B-D108600AA6BF}" presName="text3" presStyleLbl="fgAcc3" presStyleIdx="3" presStyleCnt="4">
        <dgm:presLayoutVars>
          <dgm:chPref val="3"/>
        </dgm:presLayoutVars>
      </dgm:prSet>
      <dgm:spPr/>
    </dgm:pt>
    <dgm:pt modelId="{68A12576-0F99-4EB6-9C87-2B1F1FA87775}" type="pres">
      <dgm:prSet presAssocID="{864E60EB-C444-4E38-B07B-D108600AA6BF}" presName="hierChild4" presStyleCnt="0"/>
      <dgm:spPr/>
    </dgm:pt>
    <dgm:pt modelId="{69E84FCF-9CDA-46DC-85EA-99D32F7B1557}" type="pres">
      <dgm:prSet presAssocID="{A8F2C13B-C754-4B18-8975-4E1AAE129CF9}" presName="Name23" presStyleLbl="parChTrans1D4" presStyleIdx="3" presStyleCnt="4"/>
      <dgm:spPr/>
    </dgm:pt>
    <dgm:pt modelId="{E695A73C-A427-4D89-B9BB-7CF67C0266E8}" type="pres">
      <dgm:prSet presAssocID="{B4EA719D-484B-4635-9976-033945057EA6}" presName="hierRoot4" presStyleCnt="0"/>
      <dgm:spPr/>
    </dgm:pt>
    <dgm:pt modelId="{D6284815-A2BD-4859-B4C6-C11CD13B5301}" type="pres">
      <dgm:prSet presAssocID="{B4EA719D-484B-4635-9976-033945057EA6}" presName="composite4" presStyleCnt="0"/>
      <dgm:spPr/>
    </dgm:pt>
    <dgm:pt modelId="{1300789D-E9D3-4E70-A5AF-E726D88291BC}" type="pres">
      <dgm:prSet presAssocID="{B4EA719D-484B-4635-9976-033945057EA6}" presName="background4" presStyleLbl="node4" presStyleIdx="3" presStyleCnt="4"/>
      <dgm:spPr/>
    </dgm:pt>
    <dgm:pt modelId="{A463FDE4-8319-4D06-88FA-E7C33A79ECB3}" type="pres">
      <dgm:prSet presAssocID="{B4EA719D-484B-4635-9976-033945057EA6}" presName="text4" presStyleLbl="fgAcc4" presStyleIdx="3" presStyleCnt="4">
        <dgm:presLayoutVars>
          <dgm:chPref val="3"/>
        </dgm:presLayoutVars>
      </dgm:prSet>
      <dgm:spPr/>
    </dgm:pt>
    <dgm:pt modelId="{377437EB-4680-4986-B535-9A0DC47CD33D}" type="pres">
      <dgm:prSet presAssocID="{B4EA719D-484B-4635-9976-033945057EA6}" presName="hierChild5" presStyleCnt="0"/>
      <dgm:spPr/>
    </dgm:pt>
  </dgm:ptLst>
  <dgm:cxnLst>
    <dgm:cxn modelId="{A6E42C01-A3D1-48C4-8DBA-5BDFF7A98566}" type="presOf" srcId="{5D85033E-A643-4FB2-9A55-381B72295EAE}" destId="{475DD3DD-41C4-4672-84F6-6CC32F3D1FBE}" srcOrd="0" destOrd="0" presId="urn:microsoft.com/office/officeart/2005/8/layout/hierarchy1"/>
    <dgm:cxn modelId="{8ED84107-58A8-45A7-927E-03076168C715}" srcId="{507C176B-2B70-4F7D-96D2-36165B6ADE65}" destId="{477E6EDD-DF38-4F2C-AFF5-126D0438939C}" srcOrd="0" destOrd="0" parTransId="{3C681071-DE41-4DDF-9DDA-B099AD35C59C}" sibTransId="{EF82A404-AF0F-49CE-A598-E710151EE8F7}"/>
    <dgm:cxn modelId="{E26B650C-67F5-45E4-B784-FE3163178809}" type="presOf" srcId="{507C176B-2B70-4F7D-96D2-36165B6ADE65}" destId="{A8AC21F7-440D-4A5D-A71B-2D7B8E06075D}" srcOrd="0" destOrd="0" presId="urn:microsoft.com/office/officeart/2005/8/layout/hierarchy1"/>
    <dgm:cxn modelId="{0343C00F-7680-43F0-9664-FCCB8CC59BF4}" type="presOf" srcId="{B4EA719D-484B-4635-9976-033945057EA6}" destId="{A463FDE4-8319-4D06-88FA-E7C33A79ECB3}" srcOrd="0" destOrd="0" presId="urn:microsoft.com/office/officeart/2005/8/layout/hierarchy1"/>
    <dgm:cxn modelId="{06837910-D91B-429B-A678-5FC1AED6F4AD}" type="presOf" srcId="{BB8864F7-DED4-47F4-8CD1-7B4767F0B4E0}" destId="{4589E66B-C7DF-4E76-A5EF-DBB2BC62B347}" srcOrd="0" destOrd="0" presId="urn:microsoft.com/office/officeart/2005/8/layout/hierarchy1"/>
    <dgm:cxn modelId="{57F2691D-91EE-4BDA-9F8C-96B6274B6CAA}" type="presOf" srcId="{A8F2C13B-C754-4B18-8975-4E1AAE129CF9}" destId="{69E84FCF-9CDA-46DC-85EA-99D32F7B1557}" srcOrd="0" destOrd="0" presId="urn:microsoft.com/office/officeart/2005/8/layout/hierarchy1"/>
    <dgm:cxn modelId="{79E44C1E-FD27-4F87-9DB5-A934B66989A7}" srcId="{864E60EB-C444-4E38-B07B-D108600AA6BF}" destId="{B4EA719D-484B-4635-9976-033945057EA6}" srcOrd="0" destOrd="0" parTransId="{A8F2C13B-C754-4B18-8975-4E1AAE129CF9}" sibTransId="{BC294FD4-50CF-4CF8-931D-F13116BC5C54}"/>
    <dgm:cxn modelId="{FA01B921-0766-4B01-AF6E-5DBAB3CE38E8}" type="presOf" srcId="{C58B4995-928E-4F29-9555-FCB680D80CE7}" destId="{BB096162-49AA-4F1C-AC6B-19FED98EAD1F}" srcOrd="0" destOrd="0" presId="urn:microsoft.com/office/officeart/2005/8/layout/hierarchy1"/>
    <dgm:cxn modelId="{7A83D926-2543-4F2B-878C-5B7971ED8031}" type="presOf" srcId="{53D8A8B1-7F5C-4208-AF36-48FB0E60C633}" destId="{36E67265-0ABF-4B3F-B29B-AF9AE0D2A133}" srcOrd="0" destOrd="0" presId="urn:microsoft.com/office/officeart/2005/8/layout/hierarchy1"/>
    <dgm:cxn modelId="{57B5615B-F633-4922-9928-5FF3EBD027AD}" type="presOf" srcId="{A50973CB-D447-43DC-827F-78D5EA03F9D6}" destId="{960443BD-5FC0-4429-9419-34F7CC5866BD}" srcOrd="0" destOrd="0" presId="urn:microsoft.com/office/officeart/2005/8/layout/hierarchy1"/>
    <dgm:cxn modelId="{A1E42041-5001-43FF-9714-19B82250C29A}" type="presOf" srcId="{864E60EB-C444-4E38-B07B-D108600AA6BF}" destId="{FC270F44-65B2-41A7-A9A7-E15FC42FBEAD}" srcOrd="0" destOrd="0" presId="urn:microsoft.com/office/officeart/2005/8/layout/hierarchy1"/>
    <dgm:cxn modelId="{E12B4945-1DEF-41CC-B2F1-7C36BD34210B}" srcId="{15702EC8-61A6-4C06-B71A-DAAAC6A77559}" destId="{3264D65D-3296-4571-B45B-F7E433E1129D}" srcOrd="0" destOrd="0" parTransId="{28918DD6-CA62-41FB-8208-10EAE6485C66}" sibTransId="{19759EF8-3D0C-41E2-89EC-1756CE124FB7}"/>
    <dgm:cxn modelId="{ED567C45-AC8E-4491-8B0A-7734F65D42DC}" type="presOf" srcId="{7931CE7A-0DCF-4413-95DB-C574AF7F3210}" destId="{6B326B79-BA9C-4875-9083-CC901F9870A8}" srcOrd="0" destOrd="0" presId="urn:microsoft.com/office/officeart/2005/8/layout/hierarchy1"/>
    <dgm:cxn modelId="{274B4866-2B8E-42FC-8F7F-60455A9016C9}" type="presOf" srcId="{15702EC8-61A6-4C06-B71A-DAAAC6A77559}" destId="{EA4BE3E1-DEAA-417E-B090-876A711167A8}" srcOrd="0" destOrd="0" presId="urn:microsoft.com/office/officeart/2005/8/layout/hierarchy1"/>
    <dgm:cxn modelId="{FD869766-2476-4A34-A2A0-96FF39C7A86C}" type="presOf" srcId="{0C93DA11-DB99-4E76-AE6D-3196C211C3DA}" destId="{F9640EDC-F6D8-4734-8F96-BC88482AABEE}" srcOrd="0" destOrd="0" presId="urn:microsoft.com/office/officeart/2005/8/layout/hierarchy1"/>
    <dgm:cxn modelId="{A0940D6C-86E9-45DF-8798-C488B6C7D9F7}" srcId="{BB8864F7-DED4-47F4-8CD1-7B4767F0B4E0}" destId="{A530C8D1-9CC1-4DA6-9FEC-86655A988FA3}" srcOrd="0" destOrd="0" parTransId="{C58B4995-928E-4F29-9555-FCB680D80CE7}" sibTransId="{6C3B10F4-1224-4B18-A542-E65B244CCAD6}"/>
    <dgm:cxn modelId="{A3547D72-D66C-436D-90DC-2427F24B2874}" srcId="{5829737A-4E19-4CE0-9138-ABC32C28593A}" destId="{F1C3EA78-AABC-48A9-A2EB-F96699ADE6E6}" srcOrd="0" destOrd="0" parTransId="{675B5E35-9529-49CD-985F-D3523BBC3FD7}" sibTransId="{3A33DDF4-D82B-470D-8F8C-4BEE19C5BBC3}"/>
    <dgm:cxn modelId="{1BB70A54-E9B1-4F83-AD6D-51603A3B2254}" type="presOf" srcId="{CD516495-930C-42E1-8D34-8703D7B9BC82}" destId="{3CCF3ED1-5ED8-4F74-8E66-30AF6B770C3A}" srcOrd="0" destOrd="0" presId="urn:microsoft.com/office/officeart/2005/8/layout/hierarchy1"/>
    <dgm:cxn modelId="{3104DD75-ADFF-4665-8D55-096074029C5E}" type="presOf" srcId="{F1C3EA78-AABC-48A9-A2EB-F96699ADE6E6}" destId="{FBDFB986-D4C2-4810-A9E7-C7B72698D122}" srcOrd="0" destOrd="0" presId="urn:microsoft.com/office/officeart/2005/8/layout/hierarchy1"/>
    <dgm:cxn modelId="{E2DA4156-B4E4-4E95-BB81-90DC7E4D4AC7}" type="presOf" srcId="{F758D3AA-C63A-42AF-8184-8B13372534F2}" destId="{913E20BF-7608-4B2C-A8BC-741C5E5B27E5}" srcOrd="0" destOrd="0" presId="urn:microsoft.com/office/officeart/2005/8/layout/hierarchy1"/>
    <dgm:cxn modelId="{E0C1097C-AA9B-47AC-9008-77D8A6637538}" type="presOf" srcId="{943670B8-0827-403F-B39F-BE2298DBFE09}" destId="{10A22C33-5075-4092-818F-9EE350DAE4FE}" srcOrd="0" destOrd="0" presId="urn:microsoft.com/office/officeart/2005/8/layout/hierarchy1"/>
    <dgm:cxn modelId="{D12FF480-DD68-403E-9BA0-E9A3E05DABD4}" type="presOf" srcId="{A530C8D1-9CC1-4DA6-9FEC-86655A988FA3}" destId="{A2064459-D0ED-445C-8DBB-BDD187C1970B}" srcOrd="0" destOrd="0" presId="urn:microsoft.com/office/officeart/2005/8/layout/hierarchy1"/>
    <dgm:cxn modelId="{3C8ADE85-6D11-4B5C-B1F8-618CA1956DF2}" type="presOf" srcId="{09AD5D9E-1D25-4555-9B5C-94FEE741CA07}" destId="{3FD07455-E7AB-4D7C-A02C-92666FC9C55E}" srcOrd="0" destOrd="0" presId="urn:microsoft.com/office/officeart/2005/8/layout/hierarchy1"/>
    <dgm:cxn modelId="{33123F87-35CD-439E-A9FF-A6A0291C53B2}" srcId="{3264D65D-3296-4571-B45B-F7E433E1129D}" destId="{F758D3AA-C63A-42AF-8184-8B13372534F2}" srcOrd="0" destOrd="0" parTransId="{943670B8-0827-403F-B39F-BE2298DBFE09}" sibTransId="{385390E6-099E-483D-8189-AF4CD218869C}"/>
    <dgm:cxn modelId="{8350C487-1DE4-4E68-AE31-4C493A6B872C}" srcId="{CD516495-930C-42E1-8D34-8703D7B9BC82}" destId="{864E60EB-C444-4E38-B07B-D108600AA6BF}" srcOrd="0" destOrd="0" parTransId="{09AD5D9E-1D25-4555-9B5C-94FEE741CA07}" sibTransId="{8B6D9E04-3C7C-451A-8FEC-76A51BA21F35}"/>
    <dgm:cxn modelId="{954F1599-F2BD-4A78-AEFA-99DFD7E56B17}" type="presOf" srcId="{E961E4E0-4334-4BEC-893A-C0C601DAA5AA}" destId="{22D0F9BB-675A-42CD-BC3A-1076E43E6391}" srcOrd="0" destOrd="0" presId="urn:microsoft.com/office/officeart/2005/8/layout/hierarchy1"/>
    <dgm:cxn modelId="{CAB2A2A1-E129-4F8E-BA2B-176026151AED}" type="presOf" srcId="{AEDA76A1-355C-4F8D-9B6F-E799BB8A83CA}" destId="{22965435-743A-46E0-AB9A-263F88D86E1B}" srcOrd="0" destOrd="0" presId="urn:microsoft.com/office/officeart/2005/8/layout/hierarchy1"/>
    <dgm:cxn modelId="{9C9CADAC-E2FC-4806-92C8-DFC41490CEA7}" type="presOf" srcId="{477E6EDD-DF38-4F2C-AFF5-126D0438939C}" destId="{E05A9DB5-7FFB-49F9-B779-82AC0CE1E899}" srcOrd="0" destOrd="0" presId="urn:microsoft.com/office/officeart/2005/8/layout/hierarchy1"/>
    <dgm:cxn modelId="{587E6AB4-37D2-4C8B-A6DC-263CF937E14A}" type="presOf" srcId="{72916D7D-36BB-4941-9982-839F7F8CC860}" destId="{76DA8043-593C-44F9-ABEB-51E4B58CD52C}" srcOrd="0" destOrd="0" presId="urn:microsoft.com/office/officeart/2005/8/layout/hierarchy1"/>
    <dgm:cxn modelId="{DB3CE8B5-649A-4246-B130-DD0F955FB34D}" type="presOf" srcId="{3264D65D-3296-4571-B45B-F7E433E1129D}" destId="{7137A2F2-667E-49B5-9CAF-9E4FB8DDB4B6}" srcOrd="0" destOrd="0" presId="urn:microsoft.com/office/officeart/2005/8/layout/hierarchy1"/>
    <dgm:cxn modelId="{434C2BD6-BEEC-42F2-8649-B2AAD8EB3AE1}" srcId="{477E6EDD-DF38-4F2C-AFF5-126D0438939C}" destId="{AEDA76A1-355C-4F8D-9B6F-E799BB8A83CA}" srcOrd="0" destOrd="0" parTransId="{5D85033E-A643-4FB2-9A55-381B72295EAE}" sibTransId="{0557843A-B8E3-4651-8261-1B3A00C41A66}"/>
    <dgm:cxn modelId="{6EE147D7-BD74-409C-A6C9-8DCC9D96B6EC}" type="presOf" srcId="{28918DD6-CA62-41FB-8208-10EAE6485C66}" destId="{03EBF718-583A-4FFF-B0F3-3EC92F7CC59B}" srcOrd="0" destOrd="0" presId="urn:microsoft.com/office/officeart/2005/8/layout/hierarchy1"/>
    <dgm:cxn modelId="{79410EDB-D447-4E62-A867-A2E8CCAB51D8}" type="presOf" srcId="{3C681071-DE41-4DDF-9DDA-B099AD35C59C}" destId="{F993635A-FD28-4263-A581-FCEBA63F6A72}" srcOrd="0" destOrd="0" presId="urn:microsoft.com/office/officeart/2005/8/layout/hierarchy1"/>
    <dgm:cxn modelId="{4AABDDDC-1466-4293-A6BF-E9D9596CBB6C}" type="presOf" srcId="{5829737A-4E19-4CE0-9138-ABC32C28593A}" destId="{D3482069-0DAF-4EEA-89FA-193C0F4F3940}" srcOrd="0" destOrd="0" presId="urn:microsoft.com/office/officeart/2005/8/layout/hierarchy1"/>
    <dgm:cxn modelId="{1E78B0E3-2656-49E3-9E50-77109C2A2F64}" srcId="{72916D7D-36BB-4941-9982-839F7F8CC860}" destId="{BB8864F7-DED4-47F4-8CD1-7B4767F0B4E0}" srcOrd="0" destOrd="0" parTransId="{53D8A8B1-7F5C-4208-AF36-48FB0E60C633}" sibTransId="{6A8A937E-AE9D-43C1-AA24-82410F1C2788}"/>
    <dgm:cxn modelId="{4CB08AEA-C277-4E71-8DD2-6B63DE7D9151}" srcId="{F1C3EA78-AABC-48A9-A2EB-F96699ADE6E6}" destId="{CD516495-930C-42E1-8D34-8703D7B9BC82}" srcOrd="3" destOrd="0" parTransId="{E961E4E0-4334-4BEC-893A-C0C601DAA5AA}" sibTransId="{079858BE-392D-4640-8ECE-3A6FDEB5AEA2}"/>
    <dgm:cxn modelId="{AE7746F0-2011-4DD0-AC8D-F178879C3CBE}" srcId="{F1C3EA78-AABC-48A9-A2EB-F96699ADE6E6}" destId="{72916D7D-36BB-4941-9982-839F7F8CC860}" srcOrd="1" destOrd="0" parTransId="{A50973CB-D447-43DC-827F-78D5EA03F9D6}" sibTransId="{36626BF2-5BE8-4EF0-9A00-31439FC1D32E}"/>
    <dgm:cxn modelId="{0804EFF5-4037-4E7C-A5D5-69B507C3B46D}" srcId="{F1C3EA78-AABC-48A9-A2EB-F96699ADE6E6}" destId="{507C176B-2B70-4F7D-96D2-36165B6ADE65}" srcOrd="0" destOrd="0" parTransId="{0C93DA11-DB99-4E76-AE6D-3196C211C3DA}" sibTransId="{AEBF25DD-E3AC-425A-99F6-F984A1A41763}"/>
    <dgm:cxn modelId="{EF6D6CFD-F18E-4588-AF53-0B5A13A53597}" srcId="{F1C3EA78-AABC-48A9-A2EB-F96699ADE6E6}" destId="{15702EC8-61A6-4C06-B71A-DAAAC6A77559}" srcOrd="2" destOrd="0" parTransId="{7931CE7A-0DCF-4413-95DB-C574AF7F3210}" sibTransId="{98EF78B2-12F5-4572-9CE8-6B1DDB00E07C}"/>
    <dgm:cxn modelId="{D75B129E-7E09-42F3-A436-AAD82116555A}" type="presParOf" srcId="{D3482069-0DAF-4EEA-89FA-193C0F4F3940}" destId="{C725E9B1-8F35-4495-99C4-59B9A889EF88}" srcOrd="0" destOrd="0" presId="urn:microsoft.com/office/officeart/2005/8/layout/hierarchy1"/>
    <dgm:cxn modelId="{3086BA81-7C22-49D1-BA4F-00BAB228DE06}" type="presParOf" srcId="{C725E9B1-8F35-4495-99C4-59B9A889EF88}" destId="{64D0C566-EAD5-417D-A5D8-2F506B8A5B24}" srcOrd="0" destOrd="0" presId="urn:microsoft.com/office/officeart/2005/8/layout/hierarchy1"/>
    <dgm:cxn modelId="{947EF7E7-C38A-4E4C-BDC8-AAFDC07BCBBE}" type="presParOf" srcId="{64D0C566-EAD5-417D-A5D8-2F506B8A5B24}" destId="{7DDB886C-47A2-4A05-B0CB-C272ADBB344B}" srcOrd="0" destOrd="0" presId="urn:microsoft.com/office/officeart/2005/8/layout/hierarchy1"/>
    <dgm:cxn modelId="{089276B9-6C56-48A5-AA2F-95AE441585B8}" type="presParOf" srcId="{64D0C566-EAD5-417D-A5D8-2F506B8A5B24}" destId="{FBDFB986-D4C2-4810-A9E7-C7B72698D122}" srcOrd="1" destOrd="0" presId="urn:microsoft.com/office/officeart/2005/8/layout/hierarchy1"/>
    <dgm:cxn modelId="{81163BCC-8705-4C59-8ABA-DA63098A01D4}" type="presParOf" srcId="{C725E9B1-8F35-4495-99C4-59B9A889EF88}" destId="{A9F03739-49DE-4546-AD77-7081951F4EB9}" srcOrd="1" destOrd="0" presId="urn:microsoft.com/office/officeart/2005/8/layout/hierarchy1"/>
    <dgm:cxn modelId="{72671D2A-05E4-49D3-B39F-D3BA6FDA3A72}" type="presParOf" srcId="{A9F03739-49DE-4546-AD77-7081951F4EB9}" destId="{F9640EDC-F6D8-4734-8F96-BC88482AABEE}" srcOrd="0" destOrd="0" presId="urn:microsoft.com/office/officeart/2005/8/layout/hierarchy1"/>
    <dgm:cxn modelId="{23BBFBFA-1A98-47D2-AA27-B4D770E0A6AF}" type="presParOf" srcId="{A9F03739-49DE-4546-AD77-7081951F4EB9}" destId="{F472160F-7A9F-4D86-A1A5-C4C2AD65AA9B}" srcOrd="1" destOrd="0" presId="urn:microsoft.com/office/officeart/2005/8/layout/hierarchy1"/>
    <dgm:cxn modelId="{7073DAEB-DA7E-417D-84EC-D40DBD77E9C1}" type="presParOf" srcId="{F472160F-7A9F-4D86-A1A5-C4C2AD65AA9B}" destId="{3A1C9F6E-2CCE-43D6-862C-D9B1F766A9CE}" srcOrd="0" destOrd="0" presId="urn:microsoft.com/office/officeart/2005/8/layout/hierarchy1"/>
    <dgm:cxn modelId="{893F00A1-6FD1-4EDE-8AC0-038BBF2CECF6}" type="presParOf" srcId="{3A1C9F6E-2CCE-43D6-862C-D9B1F766A9CE}" destId="{C28BD988-FEC3-4E58-9B54-386E62DB84E7}" srcOrd="0" destOrd="0" presId="urn:microsoft.com/office/officeart/2005/8/layout/hierarchy1"/>
    <dgm:cxn modelId="{45881BE5-BCA4-4849-9232-8BC07A40C08C}" type="presParOf" srcId="{3A1C9F6E-2CCE-43D6-862C-D9B1F766A9CE}" destId="{A8AC21F7-440D-4A5D-A71B-2D7B8E06075D}" srcOrd="1" destOrd="0" presId="urn:microsoft.com/office/officeart/2005/8/layout/hierarchy1"/>
    <dgm:cxn modelId="{6BF6B7EB-3AE9-43C7-84D9-DB827097BE43}" type="presParOf" srcId="{F472160F-7A9F-4D86-A1A5-C4C2AD65AA9B}" destId="{B7AE3B52-2A56-4327-8B05-20DF3D66DE6A}" srcOrd="1" destOrd="0" presId="urn:microsoft.com/office/officeart/2005/8/layout/hierarchy1"/>
    <dgm:cxn modelId="{05B81F79-3DF0-44D3-8E39-5DE595D7ED3B}" type="presParOf" srcId="{B7AE3B52-2A56-4327-8B05-20DF3D66DE6A}" destId="{F993635A-FD28-4263-A581-FCEBA63F6A72}" srcOrd="0" destOrd="0" presId="urn:microsoft.com/office/officeart/2005/8/layout/hierarchy1"/>
    <dgm:cxn modelId="{BFA902BE-C528-43A7-8DE9-9BC7C506856A}" type="presParOf" srcId="{B7AE3B52-2A56-4327-8B05-20DF3D66DE6A}" destId="{24407AF7-8CEF-4E64-A17E-F2BBF9F0B1F2}" srcOrd="1" destOrd="0" presId="urn:microsoft.com/office/officeart/2005/8/layout/hierarchy1"/>
    <dgm:cxn modelId="{0C386832-3704-48ED-B4E8-579DD849CE53}" type="presParOf" srcId="{24407AF7-8CEF-4E64-A17E-F2BBF9F0B1F2}" destId="{A1DD512D-5562-4EF4-908C-0552F8132BB5}" srcOrd="0" destOrd="0" presId="urn:microsoft.com/office/officeart/2005/8/layout/hierarchy1"/>
    <dgm:cxn modelId="{40562922-EAC8-4187-B50F-BE800828665C}" type="presParOf" srcId="{A1DD512D-5562-4EF4-908C-0552F8132BB5}" destId="{2B5823B8-36D2-4F0B-98A9-7FAE8015D992}" srcOrd="0" destOrd="0" presId="urn:microsoft.com/office/officeart/2005/8/layout/hierarchy1"/>
    <dgm:cxn modelId="{183EBA17-3C28-44D5-A168-304D0227BC05}" type="presParOf" srcId="{A1DD512D-5562-4EF4-908C-0552F8132BB5}" destId="{E05A9DB5-7FFB-49F9-B779-82AC0CE1E899}" srcOrd="1" destOrd="0" presId="urn:microsoft.com/office/officeart/2005/8/layout/hierarchy1"/>
    <dgm:cxn modelId="{1298CB33-9FDA-48D4-AEB7-83406F1C2CB4}" type="presParOf" srcId="{24407AF7-8CEF-4E64-A17E-F2BBF9F0B1F2}" destId="{A7820D67-18EC-4903-A7D4-A747A96B5E47}" srcOrd="1" destOrd="0" presId="urn:microsoft.com/office/officeart/2005/8/layout/hierarchy1"/>
    <dgm:cxn modelId="{AC488D83-1505-43CE-8BB0-DB6B520DB8F1}" type="presParOf" srcId="{A7820D67-18EC-4903-A7D4-A747A96B5E47}" destId="{475DD3DD-41C4-4672-84F6-6CC32F3D1FBE}" srcOrd="0" destOrd="0" presId="urn:microsoft.com/office/officeart/2005/8/layout/hierarchy1"/>
    <dgm:cxn modelId="{168810A0-B05E-436C-B8A6-705CF8F5FFC1}" type="presParOf" srcId="{A7820D67-18EC-4903-A7D4-A747A96B5E47}" destId="{CF8F5F85-ABAD-47A5-8B08-F3D7804A2FF4}" srcOrd="1" destOrd="0" presId="urn:microsoft.com/office/officeart/2005/8/layout/hierarchy1"/>
    <dgm:cxn modelId="{749487A9-71F6-4D3D-9428-0763F3CC36AB}" type="presParOf" srcId="{CF8F5F85-ABAD-47A5-8B08-F3D7804A2FF4}" destId="{3AC2C300-1EB0-4509-90A8-D65605B678D5}" srcOrd="0" destOrd="0" presId="urn:microsoft.com/office/officeart/2005/8/layout/hierarchy1"/>
    <dgm:cxn modelId="{2194BFF8-2BF0-494F-B395-8ADAA83D3591}" type="presParOf" srcId="{3AC2C300-1EB0-4509-90A8-D65605B678D5}" destId="{7010D643-3425-43C6-A28F-0AFC18BDD57A}" srcOrd="0" destOrd="0" presId="urn:microsoft.com/office/officeart/2005/8/layout/hierarchy1"/>
    <dgm:cxn modelId="{89A57280-E33A-4A75-BDA5-D22E9D56F9BB}" type="presParOf" srcId="{3AC2C300-1EB0-4509-90A8-D65605B678D5}" destId="{22965435-743A-46E0-AB9A-263F88D86E1B}" srcOrd="1" destOrd="0" presId="urn:microsoft.com/office/officeart/2005/8/layout/hierarchy1"/>
    <dgm:cxn modelId="{B5AF9CCA-BDEE-442D-AD46-325E49FD683F}" type="presParOf" srcId="{CF8F5F85-ABAD-47A5-8B08-F3D7804A2FF4}" destId="{CE1816E3-8991-4E30-9944-27CF12318299}" srcOrd="1" destOrd="0" presId="urn:microsoft.com/office/officeart/2005/8/layout/hierarchy1"/>
    <dgm:cxn modelId="{9EAF7BF9-8DA5-46EB-94FF-FA2B78B11096}" type="presParOf" srcId="{A9F03739-49DE-4546-AD77-7081951F4EB9}" destId="{960443BD-5FC0-4429-9419-34F7CC5866BD}" srcOrd="2" destOrd="0" presId="urn:microsoft.com/office/officeart/2005/8/layout/hierarchy1"/>
    <dgm:cxn modelId="{1B4F3D4F-0702-4A94-950A-50885EB77FFC}" type="presParOf" srcId="{A9F03739-49DE-4546-AD77-7081951F4EB9}" destId="{78146DE9-F836-412E-95E7-3F1ED73043E8}" srcOrd="3" destOrd="0" presId="urn:microsoft.com/office/officeart/2005/8/layout/hierarchy1"/>
    <dgm:cxn modelId="{9151822B-DF5E-49B3-8208-56D2F8FBC286}" type="presParOf" srcId="{78146DE9-F836-412E-95E7-3F1ED73043E8}" destId="{786054A0-B822-4401-B5B6-62FC08E2EDEC}" srcOrd="0" destOrd="0" presId="urn:microsoft.com/office/officeart/2005/8/layout/hierarchy1"/>
    <dgm:cxn modelId="{59051D12-752A-4FF2-9D89-C6601137AAB6}" type="presParOf" srcId="{786054A0-B822-4401-B5B6-62FC08E2EDEC}" destId="{DCCBB656-4AF4-4D59-82E6-98C831AF6234}" srcOrd="0" destOrd="0" presId="urn:microsoft.com/office/officeart/2005/8/layout/hierarchy1"/>
    <dgm:cxn modelId="{8A98775D-A81B-4D80-990F-DDE1A40AC0B9}" type="presParOf" srcId="{786054A0-B822-4401-B5B6-62FC08E2EDEC}" destId="{76DA8043-593C-44F9-ABEB-51E4B58CD52C}" srcOrd="1" destOrd="0" presId="urn:microsoft.com/office/officeart/2005/8/layout/hierarchy1"/>
    <dgm:cxn modelId="{5C076CE6-7C79-45CE-81FE-24236ED7FB09}" type="presParOf" srcId="{78146DE9-F836-412E-95E7-3F1ED73043E8}" destId="{9F139677-C371-41CF-815C-C21759AD0D5C}" srcOrd="1" destOrd="0" presId="urn:microsoft.com/office/officeart/2005/8/layout/hierarchy1"/>
    <dgm:cxn modelId="{849CC9A4-59A8-4496-8E09-DE225B3EC24A}" type="presParOf" srcId="{9F139677-C371-41CF-815C-C21759AD0D5C}" destId="{36E67265-0ABF-4B3F-B29B-AF9AE0D2A133}" srcOrd="0" destOrd="0" presId="urn:microsoft.com/office/officeart/2005/8/layout/hierarchy1"/>
    <dgm:cxn modelId="{770181BA-BB34-4C34-B7C6-716BCD3EBE8D}" type="presParOf" srcId="{9F139677-C371-41CF-815C-C21759AD0D5C}" destId="{39393808-F7F0-43E2-8996-850ED2BEFC7F}" srcOrd="1" destOrd="0" presId="urn:microsoft.com/office/officeart/2005/8/layout/hierarchy1"/>
    <dgm:cxn modelId="{7646BF92-9230-42CC-B0E5-79598008D300}" type="presParOf" srcId="{39393808-F7F0-43E2-8996-850ED2BEFC7F}" destId="{2FB0286E-CCBF-4E76-99DA-50EEDAE20153}" srcOrd="0" destOrd="0" presId="urn:microsoft.com/office/officeart/2005/8/layout/hierarchy1"/>
    <dgm:cxn modelId="{00158C9B-0FED-4C81-A1B9-82B9F8510141}" type="presParOf" srcId="{2FB0286E-CCBF-4E76-99DA-50EEDAE20153}" destId="{0C6ACEAE-E4E3-4DFE-BF16-67CD2CE51453}" srcOrd="0" destOrd="0" presId="urn:microsoft.com/office/officeart/2005/8/layout/hierarchy1"/>
    <dgm:cxn modelId="{8395FFB9-4915-4559-BCAF-07E020F543B2}" type="presParOf" srcId="{2FB0286E-CCBF-4E76-99DA-50EEDAE20153}" destId="{4589E66B-C7DF-4E76-A5EF-DBB2BC62B347}" srcOrd="1" destOrd="0" presId="urn:microsoft.com/office/officeart/2005/8/layout/hierarchy1"/>
    <dgm:cxn modelId="{AB6055EA-768E-4AC0-903D-D449EBBE041B}" type="presParOf" srcId="{39393808-F7F0-43E2-8996-850ED2BEFC7F}" destId="{1641C944-781D-46A8-904B-D4C61429D787}" srcOrd="1" destOrd="0" presId="urn:microsoft.com/office/officeart/2005/8/layout/hierarchy1"/>
    <dgm:cxn modelId="{A6EA252A-8E2D-4A7E-BD78-0B8E9F39F8FC}" type="presParOf" srcId="{1641C944-781D-46A8-904B-D4C61429D787}" destId="{BB096162-49AA-4F1C-AC6B-19FED98EAD1F}" srcOrd="0" destOrd="0" presId="urn:microsoft.com/office/officeart/2005/8/layout/hierarchy1"/>
    <dgm:cxn modelId="{3FED3F9B-ACA7-4222-8C66-7983709DDA81}" type="presParOf" srcId="{1641C944-781D-46A8-904B-D4C61429D787}" destId="{27CFA3BF-1318-4F65-ABFC-01027BCC2A9B}" srcOrd="1" destOrd="0" presId="urn:microsoft.com/office/officeart/2005/8/layout/hierarchy1"/>
    <dgm:cxn modelId="{D58A7FA7-5DA7-4A79-9584-3ACE48E9F82D}" type="presParOf" srcId="{27CFA3BF-1318-4F65-ABFC-01027BCC2A9B}" destId="{6E25CB25-BC24-4D46-BF0B-E88A0D0E470A}" srcOrd="0" destOrd="0" presId="urn:microsoft.com/office/officeart/2005/8/layout/hierarchy1"/>
    <dgm:cxn modelId="{29807174-4D68-4409-960A-D62691626ACB}" type="presParOf" srcId="{6E25CB25-BC24-4D46-BF0B-E88A0D0E470A}" destId="{BF939D19-317D-4DA0-A706-988CBEE64E23}" srcOrd="0" destOrd="0" presId="urn:microsoft.com/office/officeart/2005/8/layout/hierarchy1"/>
    <dgm:cxn modelId="{7F42F03B-0D08-4CF3-8079-7EBF2EC2380B}" type="presParOf" srcId="{6E25CB25-BC24-4D46-BF0B-E88A0D0E470A}" destId="{A2064459-D0ED-445C-8DBB-BDD187C1970B}" srcOrd="1" destOrd="0" presId="urn:microsoft.com/office/officeart/2005/8/layout/hierarchy1"/>
    <dgm:cxn modelId="{4B5C9C63-61D0-4CA6-B152-C7A56D7099A6}" type="presParOf" srcId="{27CFA3BF-1318-4F65-ABFC-01027BCC2A9B}" destId="{EB5B8A65-1FDC-4348-9F03-5557A73DDFCB}" srcOrd="1" destOrd="0" presId="urn:microsoft.com/office/officeart/2005/8/layout/hierarchy1"/>
    <dgm:cxn modelId="{55358D9E-E385-422B-AB4D-8F8A8E8D87C2}" type="presParOf" srcId="{A9F03739-49DE-4546-AD77-7081951F4EB9}" destId="{6B326B79-BA9C-4875-9083-CC901F9870A8}" srcOrd="4" destOrd="0" presId="urn:microsoft.com/office/officeart/2005/8/layout/hierarchy1"/>
    <dgm:cxn modelId="{A106F0D0-E916-456E-9A2B-82D1B38CE697}" type="presParOf" srcId="{A9F03739-49DE-4546-AD77-7081951F4EB9}" destId="{D508A1B5-99D1-4205-982D-9019CE2B7AFD}" srcOrd="5" destOrd="0" presId="urn:microsoft.com/office/officeart/2005/8/layout/hierarchy1"/>
    <dgm:cxn modelId="{6EEA11AE-AEBF-4326-A3E4-D43315DB8BC9}" type="presParOf" srcId="{D508A1B5-99D1-4205-982D-9019CE2B7AFD}" destId="{0A48051B-4BC0-4AB7-AC10-1E735C3DD821}" srcOrd="0" destOrd="0" presId="urn:microsoft.com/office/officeart/2005/8/layout/hierarchy1"/>
    <dgm:cxn modelId="{E54782CA-5289-4918-91A5-8B47CCB724E6}" type="presParOf" srcId="{0A48051B-4BC0-4AB7-AC10-1E735C3DD821}" destId="{8C0487EB-6CBB-4C4E-A886-3AC9C380FFE6}" srcOrd="0" destOrd="0" presId="urn:microsoft.com/office/officeart/2005/8/layout/hierarchy1"/>
    <dgm:cxn modelId="{F76E3A6D-2F21-4065-87E2-597F7587C091}" type="presParOf" srcId="{0A48051B-4BC0-4AB7-AC10-1E735C3DD821}" destId="{EA4BE3E1-DEAA-417E-B090-876A711167A8}" srcOrd="1" destOrd="0" presId="urn:microsoft.com/office/officeart/2005/8/layout/hierarchy1"/>
    <dgm:cxn modelId="{1CAF7638-3BA6-4811-9E4F-1865E28B99C7}" type="presParOf" srcId="{D508A1B5-99D1-4205-982D-9019CE2B7AFD}" destId="{2CB726DA-3D61-419C-946A-B663F3ED535E}" srcOrd="1" destOrd="0" presId="urn:microsoft.com/office/officeart/2005/8/layout/hierarchy1"/>
    <dgm:cxn modelId="{71E05BC0-5AE1-4754-BD55-2B0661B2DFFE}" type="presParOf" srcId="{2CB726DA-3D61-419C-946A-B663F3ED535E}" destId="{03EBF718-583A-4FFF-B0F3-3EC92F7CC59B}" srcOrd="0" destOrd="0" presId="urn:microsoft.com/office/officeart/2005/8/layout/hierarchy1"/>
    <dgm:cxn modelId="{7487E412-8F16-466A-9252-C346C85344F1}" type="presParOf" srcId="{2CB726DA-3D61-419C-946A-B663F3ED535E}" destId="{740D18DA-5E95-4F80-B3C8-5F1CAB0B87CB}" srcOrd="1" destOrd="0" presId="urn:microsoft.com/office/officeart/2005/8/layout/hierarchy1"/>
    <dgm:cxn modelId="{A98E295A-2423-470F-B516-BD33BDEA70AF}" type="presParOf" srcId="{740D18DA-5E95-4F80-B3C8-5F1CAB0B87CB}" destId="{7F3BA89F-097C-4377-BE04-D73764B68186}" srcOrd="0" destOrd="0" presId="urn:microsoft.com/office/officeart/2005/8/layout/hierarchy1"/>
    <dgm:cxn modelId="{9631E51B-1124-4FE1-8F1A-71C9334F36D3}" type="presParOf" srcId="{7F3BA89F-097C-4377-BE04-D73764B68186}" destId="{811C9D50-D0D6-4AED-B093-5DD3B1BE2E74}" srcOrd="0" destOrd="0" presId="urn:microsoft.com/office/officeart/2005/8/layout/hierarchy1"/>
    <dgm:cxn modelId="{87CE7E2B-EF15-4A2C-B43F-F9A1EE788E20}" type="presParOf" srcId="{7F3BA89F-097C-4377-BE04-D73764B68186}" destId="{7137A2F2-667E-49B5-9CAF-9E4FB8DDB4B6}" srcOrd="1" destOrd="0" presId="urn:microsoft.com/office/officeart/2005/8/layout/hierarchy1"/>
    <dgm:cxn modelId="{224C9DB0-324E-45DF-A631-48B77FEB9331}" type="presParOf" srcId="{740D18DA-5E95-4F80-B3C8-5F1CAB0B87CB}" destId="{DA7510D2-4713-4907-9705-F396145522C9}" srcOrd="1" destOrd="0" presId="urn:microsoft.com/office/officeart/2005/8/layout/hierarchy1"/>
    <dgm:cxn modelId="{A8BB9B87-6F19-452A-BC17-F2BABEE7BC3C}" type="presParOf" srcId="{DA7510D2-4713-4907-9705-F396145522C9}" destId="{10A22C33-5075-4092-818F-9EE350DAE4FE}" srcOrd="0" destOrd="0" presId="urn:microsoft.com/office/officeart/2005/8/layout/hierarchy1"/>
    <dgm:cxn modelId="{429523D7-6808-4260-8EA1-2A185F982826}" type="presParOf" srcId="{DA7510D2-4713-4907-9705-F396145522C9}" destId="{8C6602E7-2622-4825-B87C-A8C0DF811EE8}" srcOrd="1" destOrd="0" presId="urn:microsoft.com/office/officeart/2005/8/layout/hierarchy1"/>
    <dgm:cxn modelId="{EF9D4213-76BF-4AA3-B81F-70F6EFC9FFEE}" type="presParOf" srcId="{8C6602E7-2622-4825-B87C-A8C0DF811EE8}" destId="{C7132D2B-48E3-4300-A425-336FE2F716E1}" srcOrd="0" destOrd="0" presId="urn:microsoft.com/office/officeart/2005/8/layout/hierarchy1"/>
    <dgm:cxn modelId="{0B4A5BF8-253D-4918-BCFB-2BAB849874BC}" type="presParOf" srcId="{C7132D2B-48E3-4300-A425-336FE2F716E1}" destId="{5D21B5F2-468D-4C8B-954A-23EA7E85F821}" srcOrd="0" destOrd="0" presId="urn:microsoft.com/office/officeart/2005/8/layout/hierarchy1"/>
    <dgm:cxn modelId="{8406A5D6-2C6C-4208-ADE6-47A6FB5B00AE}" type="presParOf" srcId="{C7132D2B-48E3-4300-A425-336FE2F716E1}" destId="{913E20BF-7608-4B2C-A8BC-741C5E5B27E5}" srcOrd="1" destOrd="0" presId="urn:microsoft.com/office/officeart/2005/8/layout/hierarchy1"/>
    <dgm:cxn modelId="{024D49A1-A276-491C-B7AA-1760E1A8EB53}" type="presParOf" srcId="{8C6602E7-2622-4825-B87C-A8C0DF811EE8}" destId="{82142E4C-0C39-4764-8B00-DF45FADB38E6}" srcOrd="1" destOrd="0" presId="urn:microsoft.com/office/officeart/2005/8/layout/hierarchy1"/>
    <dgm:cxn modelId="{7ECB6F59-B452-4327-A50F-776FD4F327AF}" type="presParOf" srcId="{A9F03739-49DE-4546-AD77-7081951F4EB9}" destId="{22D0F9BB-675A-42CD-BC3A-1076E43E6391}" srcOrd="6" destOrd="0" presId="urn:microsoft.com/office/officeart/2005/8/layout/hierarchy1"/>
    <dgm:cxn modelId="{4916E241-78EA-4399-9DAB-7985284DA441}" type="presParOf" srcId="{A9F03739-49DE-4546-AD77-7081951F4EB9}" destId="{019CD0A1-2728-4637-895B-6D880EC29FB5}" srcOrd="7" destOrd="0" presId="urn:microsoft.com/office/officeart/2005/8/layout/hierarchy1"/>
    <dgm:cxn modelId="{DA1C6060-4024-4656-A50F-49F27C456BEC}" type="presParOf" srcId="{019CD0A1-2728-4637-895B-6D880EC29FB5}" destId="{B5D520FD-8462-4364-890A-57AB45F1819D}" srcOrd="0" destOrd="0" presId="urn:microsoft.com/office/officeart/2005/8/layout/hierarchy1"/>
    <dgm:cxn modelId="{3B801EBE-FB61-474A-AD16-673443BF83F6}" type="presParOf" srcId="{B5D520FD-8462-4364-890A-57AB45F1819D}" destId="{FEAD8B82-C19D-4B7D-B6BA-7AD68C188C0C}" srcOrd="0" destOrd="0" presId="urn:microsoft.com/office/officeart/2005/8/layout/hierarchy1"/>
    <dgm:cxn modelId="{6D2B7540-C313-443D-88E1-04778FA21DD5}" type="presParOf" srcId="{B5D520FD-8462-4364-890A-57AB45F1819D}" destId="{3CCF3ED1-5ED8-4F74-8E66-30AF6B770C3A}" srcOrd="1" destOrd="0" presId="urn:microsoft.com/office/officeart/2005/8/layout/hierarchy1"/>
    <dgm:cxn modelId="{851FA8D0-D999-4A4D-AEFD-713A56F3E55B}" type="presParOf" srcId="{019CD0A1-2728-4637-895B-6D880EC29FB5}" destId="{81780504-0197-4C17-8CE4-136A7276F02D}" srcOrd="1" destOrd="0" presId="urn:microsoft.com/office/officeart/2005/8/layout/hierarchy1"/>
    <dgm:cxn modelId="{1E7D09E4-C21B-45CC-9864-08FAC0A712B8}" type="presParOf" srcId="{81780504-0197-4C17-8CE4-136A7276F02D}" destId="{3FD07455-E7AB-4D7C-A02C-92666FC9C55E}" srcOrd="0" destOrd="0" presId="urn:microsoft.com/office/officeart/2005/8/layout/hierarchy1"/>
    <dgm:cxn modelId="{9EF5C945-01A4-410E-B624-7EE0E11DEDB0}" type="presParOf" srcId="{81780504-0197-4C17-8CE4-136A7276F02D}" destId="{C42ADE10-FA6E-4051-8D7D-02E1A915A761}" srcOrd="1" destOrd="0" presId="urn:microsoft.com/office/officeart/2005/8/layout/hierarchy1"/>
    <dgm:cxn modelId="{72C43C94-804E-475D-B3BD-5BAB67CA9679}" type="presParOf" srcId="{C42ADE10-FA6E-4051-8D7D-02E1A915A761}" destId="{C492BC6F-0B74-4BDC-8849-F91B99583E81}" srcOrd="0" destOrd="0" presId="urn:microsoft.com/office/officeart/2005/8/layout/hierarchy1"/>
    <dgm:cxn modelId="{2B63E840-07AC-458A-8DDD-EE5AD7BDD9CF}" type="presParOf" srcId="{C492BC6F-0B74-4BDC-8849-F91B99583E81}" destId="{A76D4EA1-3E44-4B8E-99F9-DB018059FD60}" srcOrd="0" destOrd="0" presId="urn:microsoft.com/office/officeart/2005/8/layout/hierarchy1"/>
    <dgm:cxn modelId="{436CAE25-4D0E-4FEB-8459-3AD7A0823237}" type="presParOf" srcId="{C492BC6F-0B74-4BDC-8849-F91B99583E81}" destId="{FC270F44-65B2-41A7-A9A7-E15FC42FBEAD}" srcOrd="1" destOrd="0" presId="urn:microsoft.com/office/officeart/2005/8/layout/hierarchy1"/>
    <dgm:cxn modelId="{63FB138F-C35D-4EC0-9404-3CC83BD0EB43}" type="presParOf" srcId="{C42ADE10-FA6E-4051-8D7D-02E1A915A761}" destId="{68A12576-0F99-4EB6-9C87-2B1F1FA87775}" srcOrd="1" destOrd="0" presId="urn:microsoft.com/office/officeart/2005/8/layout/hierarchy1"/>
    <dgm:cxn modelId="{2BC58298-F1CD-40FA-809F-89F7F045A541}" type="presParOf" srcId="{68A12576-0F99-4EB6-9C87-2B1F1FA87775}" destId="{69E84FCF-9CDA-46DC-85EA-99D32F7B1557}" srcOrd="0" destOrd="0" presId="urn:microsoft.com/office/officeart/2005/8/layout/hierarchy1"/>
    <dgm:cxn modelId="{AFA39CFE-5DC4-4E6D-979F-76F7AF971509}" type="presParOf" srcId="{68A12576-0F99-4EB6-9C87-2B1F1FA87775}" destId="{E695A73C-A427-4D89-B9BB-7CF67C0266E8}" srcOrd="1" destOrd="0" presId="urn:microsoft.com/office/officeart/2005/8/layout/hierarchy1"/>
    <dgm:cxn modelId="{10C19228-A8A7-48B9-81FB-455040B4EEFA}" type="presParOf" srcId="{E695A73C-A427-4D89-B9BB-7CF67C0266E8}" destId="{D6284815-A2BD-4859-B4C6-C11CD13B5301}" srcOrd="0" destOrd="0" presId="urn:microsoft.com/office/officeart/2005/8/layout/hierarchy1"/>
    <dgm:cxn modelId="{2FB21DB6-0865-478C-99FE-2F0256E62126}" type="presParOf" srcId="{D6284815-A2BD-4859-B4C6-C11CD13B5301}" destId="{1300789D-E9D3-4E70-A5AF-E726D88291BC}" srcOrd="0" destOrd="0" presId="urn:microsoft.com/office/officeart/2005/8/layout/hierarchy1"/>
    <dgm:cxn modelId="{37D5CFC7-60F6-4B9B-B7B5-D86E5591257D}" type="presParOf" srcId="{D6284815-A2BD-4859-B4C6-C11CD13B5301}" destId="{A463FDE4-8319-4D06-88FA-E7C33A79ECB3}" srcOrd="1" destOrd="0" presId="urn:microsoft.com/office/officeart/2005/8/layout/hierarchy1"/>
    <dgm:cxn modelId="{57FFBC85-5B58-4E27-851A-2B263A9734F4}" type="presParOf" srcId="{E695A73C-A427-4D89-B9BB-7CF67C0266E8}" destId="{377437EB-4680-4986-B535-9A0DC47CD33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BE9540-14B0-4854-A47D-D85A00B0FD5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C56F1428-7076-4849-A619-110053A738BC}">
      <dgm:prSet phldrT="[Text]"/>
      <dgm:spPr/>
      <dgm:t>
        <a:bodyPr/>
        <a:lstStyle/>
        <a:p>
          <a:pPr rtl="1"/>
          <a:r>
            <a:rPr lang="he-IL" dirty="0"/>
            <a:t>שינוי מדרך הבוצרים</a:t>
          </a:r>
        </a:p>
      </dgm:t>
    </dgm:pt>
    <dgm:pt modelId="{54361768-D1F9-4E31-A54E-3B68DE8B9D29}" type="parTrans" cxnId="{4BC0AADA-4C4D-49E3-B479-64F6C300E3D6}">
      <dgm:prSet/>
      <dgm:spPr/>
      <dgm:t>
        <a:bodyPr/>
        <a:lstStyle/>
        <a:p>
          <a:pPr rtl="1"/>
          <a:endParaRPr lang="he-IL"/>
        </a:p>
      </dgm:t>
    </dgm:pt>
    <dgm:pt modelId="{1802945A-2CE1-46F7-8CF0-26B340FBF889}" type="sibTrans" cxnId="{4BC0AADA-4C4D-49E3-B479-64F6C300E3D6}">
      <dgm:prSet/>
      <dgm:spPr/>
      <dgm:t>
        <a:bodyPr/>
        <a:lstStyle/>
        <a:p>
          <a:pPr rtl="1"/>
          <a:endParaRPr lang="he-IL"/>
        </a:p>
      </dgm:t>
    </dgm:pt>
    <dgm:pt modelId="{4FBC8DEE-F9F5-40BD-814E-EB6171A39D1F}">
      <dgm:prSet phldrT="[Text]"/>
      <dgm:spPr/>
      <dgm:t>
        <a:bodyPr/>
        <a:lstStyle/>
        <a:p>
          <a:pPr rtl="1"/>
          <a:r>
            <a:rPr lang="he-IL" dirty="0"/>
            <a:t>רמב"ם- כמותי- הכמות שהוא בוצר</a:t>
          </a:r>
        </a:p>
      </dgm:t>
    </dgm:pt>
    <dgm:pt modelId="{34623447-221E-4DA2-A53A-64CEA699E3AB}" type="parTrans" cxnId="{847CFB57-B11C-43DE-85EE-AE2E2E68C310}">
      <dgm:prSet/>
      <dgm:spPr/>
    </dgm:pt>
    <dgm:pt modelId="{6CC9CF41-69BD-4E8D-AE65-98BFEFB0C180}" type="sibTrans" cxnId="{847CFB57-B11C-43DE-85EE-AE2E2E68C310}">
      <dgm:prSet/>
      <dgm:spPr/>
    </dgm:pt>
    <dgm:pt modelId="{DEF444B4-130F-481A-B1EF-61E2379D452F}">
      <dgm:prSet phldrT="[Text]"/>
      <dgm:spPr/>
      <dgm:t>
        <a:bodyPr/>
        <a:lstStyle/>
        <a:p>
          <a:pPr rtl="1"/>
          <a:r>
            <a:rPr lang="he-IL" dirty="0" err="1"/>
            <a:t>ר"ש</a:t>
          </a:r>
          <a:r>
            <a:rPr lang="he-IL" dirty="0"/>
            <a:t> רע"ב- איכותי, עצם פעולת </a:t>
          </a:r>
          <a:r>
            <a:rPr lang="he-IL" dirty="0" err="1"/>
            <a:t>הבצירה</a:t>
          </a:r>
          <a:endParaRPr lang="he-IL" dirty="0"/>
        </a:p>
      </dgm:t>
    </dgm:pt>
    <dgm:pt modelId="{F5D0A591-59E0-4E4C-AA2B-035DC8E9057D}" type="parTrans" cxnId="{E937512F-42A8-49AD-AE51-CB5E0DCF0960}">
      <dgm:prSet/>
      <dgm:spPr/>
    </dgm:pt>
    <dgm:pt modelId="{47C64F24-EFBB-4F8F-A8EB-5DD69BC774EB}" type="sibTrans" cxnId="{E937512F-42A8-49AD-AE51-CB5E0DCF0960}">
      <dgm:prSet/>
      <dgm:spPr/>
    </dgm:pt>
    <dgm:pt modelId="{789310D0-A50A-4C9D-8272-D71C1C389C7D}" type="pres">
      <dgm:prSet presAssocID="{18BE9540-14B0-4854-A47D-D85A00B0FD5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C529144-74AE-4C47-A431-7AA81E4F0E32}" type="pres">
      <dgm:prSet presAssocID="{C56F1428-7076-4849-A619-110053A738BC}" presName="hierRoot1" presStyleCnt="0"/>
      <dgm:spPr/>
    </dgm:pt>
    <dgm:pt modelId="{E40374F2-AF7F-459C-9F7D-85DE92EB945E}" type="pres">
      <dgm:prSet presAssocID="{C56F1428-7076-4849-A619-110053A738BC}" presName="composite" presStyleCnt="0"/>
      <dgm:spPr/>
    </dgm:pt>
    <dgm:pt modelId="{949E3F6D-F0F1-411F-BF8B-990BE83D7F53}" type="pres">
      <dgm:prSet presAssocID="{C56F1428-7076-4849-A619-110053A738BC}" presName="background" presStyleLbl="node0" presStyleIdx="0" presStyleCnt="1"/>
      <dgm:spPr/>
    </dgm:pt>
    <dgm:pt modelId="{9EA802E7-170E-4873-8895-F15FC5109473}" type="pres">
      <dgm:prSet presAssocID="{C56F1428-7076-4849-A619-110053A738BC}" presName="text" presStyleLbl="fgAcc0" presStyleIdx="0" presStyleCnt="1">
        <dgm:presLayoutVars>
          <dgm:chPref val="3"/>
        </dgm:presLayoutVars>
      </dgm:prSet>
      <dgm:spPr/>
    </dgm:pt>
    <dgm:pt modelId="{F0B93097-0F27-43D8-A628-E88DEF9F16FE}" type="pres">
      <dgm:prSet presAssocID="{C56F1428-7076-4849-A619-110053A738BC}" presName="hierChild2" presStyleCnt="0"/>
      <dgm:spPr/>
    </dgm:pt>
    <dgm:pt modelId="{8FBA4538-3E42-4073-97B6-DA0B2798B555}" type="pres">
      <dgm:prSet presAssocID="{34623447-221E-4DA2-A53A-64CEA699E3AB}" presName="Name10" presStyleLbl="parChTrans1D2" presStyleIdx="0" presStyleCnt="2"/>
      <dgm:spPr/>
    </dgm:pt>
    <dgm:pt modelId="{9E83CDB2-B611-478F-933A-F1449060DA71}" type="pres">
      <dgm:prSet presAssocID="{4FBC8DEE-F9F5-40BD-814E-EB6171A39D1F}" presName="hierRoot2" presStyleCnt="0"/>
      <dgm:spPr/>
    </dgm:pt>
    <dgm:pt modelId="{6606C683-6811-45BB-9024-35E8B342D6A8}" type="pres">
      <dgm:prSet presAssocID="{4FBC8DEE-F9F5-40BD-814E-EB6171A39D1F}" presName="composite2" presStyleCnt="0"/>
      <dgm:spPr/>
    </dgm:pt>
    <dgm:pt modelId="{817785D7-1AC7-46B3-92F2-56A5FEF689DB}" type="pres">
      <dgm:prSet presAssocID="{4FBC8DEE-F9F5-40BD-814E-EB6171A39D1F}" presName="background2" presStyleLbl="node2" presStyleIdx="0" presStyleCnt="2"/>
      <dgm:spPr/>
    </dgm:pt>
    <dgm:pt modelId="{50625FDB-E43B-4CF1-A29D-40C51F52E575}" type="pres">
      <dgm:prSet presAssocID="{4FBC8DEE-F9F5-40BD-814E-EB6171A39D1F}" presName="text2" presStyleLbl="fgAcc2" presStyleIdx="0" presStyleCnt="2">
        <dgm:presLayoutVars>
          <dgm:chPref val="3"/>
        </dgm:presLayoutVars>
      </dgm:prSet>
      <dgm:spPr/>
    </dgm:pt>
    <dgm:pt modelId="{0EC3EEC4-26C1-417B-9DFF-CE194436BE24}" type="pres">
      <dgm:prSet presAssocID="{4FBC8DEE-F9F5-40BD-814E-EB6171A39D1F}" presName="hierChild3" presStyleCnt="0"/>
      <dgm:spPr/>
    </dgm:pt>
    <dgm:pt modelId="{E9A83EAF-C5A1-449E-8E84-EC395C7301FC}" type="pres">
      <dgm:prSet presAssocID="{F5D0A591-59E0-4E4C-AA2B-035DC8E9057D}" presName="Name10" presStyleLbl="parChTrans1D2" presStyleIdx="1" presStyleCnt="2"/>
      <dgm:spPr/>
    </dgm:pt>
    <dgm:pt modelId="{A763B7E1-8175-45F6-ADF1-83E84472B4C2}" type="pres">
      <dgm:prSet presAssocID="{DEF444B4-130F-481A-B1EF-61E2379D452F}" presName="hierRoot2" presStyleCnt="0"/>
      <dgm:spPr/>
    </dgm:pt>
    <dgm:pt modelId="{AB5D2B1E-51C0-41E5-97B8-D5DBD142FBC9}" type="pres">
      <dgm:prSet presAssocID="{DEF444B4-130F-481A-B1EF-61E2379D452F}" presName="composite2" presStyleCnt="0"/>
      <dgm:spPr/>
    </dgm:pt>
    <dgm:pt modelId="{46A410AD-7B7B-4D8B-B591-8F2734B85019}" type="pres">
      <dgm:prSet presAssocID="{DEF444B4-130F-481A-B1EF-61E2379D452F}" presName="background2" presStyleLbl="node2" presStyleIdx="1" presStyleCnt="2"/>
      <dgm:spPr/>
    </dgm:pt>
    <dgm:pt modelId="{69D20724-5210-4C07-A055-10B5D854FFE9}" type="pres">
      <dgm:prSet presAssocID="{DEF444B4-130F-481A-B1EF-61E2379D452F}" presName="text2" presStyleLbl="fgAcc2" presStyleIdx="1" presStyleCnt="2">
        <dgm:presLayoutVars>
          <dgm:chPref val="3"/>
        </dgm:presLayoutVars>
      </dgm:prSet>
      <dgm:spPr/>
    </dgm:pt>
    <dgm:pt modelId="{45F1EE55-624B-4A35-9A37-E0D96E5F1CA1}" type="pres">
      <dgm:prSet presAssocID="{DEF444B4-130F-481A-B1EF-61E2379D452F}" presName="hierChild3" presStyleCnt="0"/>
      <dgm:spPr/>
    </dgm:pt>
  </dgm:ptLst>
  <dgm:cxnLst>
    <dgm:cxn modelId="{5FD91F02-5F9C-43FE-9E19-EFAF28592DB8}" type="presOf" srcId="{DEF444B4-130F-481A-B1EF-61E2379D452F}" destId="{69D20724-5210-4C07-A055-10B5D854FFE9}" srcOrd="0" destOrd="0" presId="urn:microsoft.com/office/officeart/2005/8/layout/hierarchy1"/>
    <dgm:cxn modelId="{E937512F-42A8-49AD-AE51-CB5E0DCF0960}" srcId="{C56F1428-7076-4849-A619-110053A738BC}" destId="{DEF444B4-130F-481A-B1EF-61E2379D452F}" srcOrd="1" destOrd="0" parTransId="{F5D0A591-59E0-4E4C-AA2B-035DC8E9057D}" sibTransId="{47C64F24-EFBB-4F8F-A8EB-5DD69BC774EB}"/>
    <dgm:cxn modelId="{A52FA361-B32C-4876-89F6-549B624593BE}" type="presOf" srcId="{C56F1428-7076-4849-A619-110053A738BC}" destId="{9EA802E7-170E-4873-8895-F15FC5109473}" srcOrd="0" destOrd="0" presId="urn:microsoft.com/office/officeart/2005/8/layout/hierarchy1"/>
    <dgm:cxn modelId="{93EC516A-9EE6-4970-87AB-D67930F01763}" type="presOf" srcId="{4FBC8DEE-F9F5-40BD-814E-EB6171A39D1F}" destId="{50625FDB-E43B-4CF1-A29D-40C51F52E575}" srcOrd="0" destOrd="0" presId="urn:microsoft.com/office/officeart/2005/8/layout/hierarchy1"/>
    <dgm:cxn modelId="{847CFB57-B11C-43DE-85EE-AE2E2E68C310}" srcId="{C56F1428-7076-4849-A619-110053A738BC}" destId="{4FBC8DEE-F9F5-40BD-814E-EB6171A39D1F}" srcOrd="0" destOrd="0" parTransId="{34623447-221E-4DA2-A53A-64CEA699E3AB}" sibTransId="{6CC9CF41-69BD-4E8D-AE65-98BFEFB0C180}"/>
    <dgm:cxn modelId="{862124D9-A916-4BBA-A249-CB5789FB25CE}" type="presOf" srcId="{F5D0A591-59E0-4E4C-AA2B-035DC8E9057D}" destId="{E9A83EAF-C5A1-449E-8E84-EC395C7301FC}" srcOrd="0" destOrd="0" presId="urn:microsoft.com/office/officeart/2005/8/layout/hierarchy1"/>
    <dgm:cxn modelId="{4BC0AADA-4C4D-49E3-B479-64F6C300E3D6}" srcId="{18BE9540-14B0-4854-A47D-D85A00B0FD51}" destId="{C56F1428-7076-4849-A619-110053A738BC}" srcOrd="0" destOrd="0" parTransId="{54361768-D1F9-4E31-A54E-3B68DE8B9D29}" sibTransId="{1802945A-2CE1-46F7-8CF0-26B340FBF889}"/>
    <dgm:cxn modelId="{88B6ACDE-D54F-4CB0-A192-B0A7AA9326E4}" type="presOf" srcId="{34623447-221E-4DA2-A53A-64CEA699E3AB}" destId="{8FBA4538-3E42-4073-97B6-DA0B2798B555}" srcOrd="0" destOrd="0" presId="urn:microsoft.com/office/officeart/2005/8/layout/hierarchy1"/>
    <dgm:cxn modelId="{B5F93ADF-520E-4547-95E1-0FA387D4B54C}" type="presOf" srcId="{18BE9540-14B0-4854-A47D-D85A00B0FD51}" destId="{789310D0-A50A-4C9D-8272-D71C1C389C7D}" srcOrd="0" destOrd="0" presId="urn:microsoft.com/office/officeart/2005/8/layout/hierarchy1"/>
    <dgm:cxn modelId="{4ADF0F7E-2262-4F2D-95B4-8948FF504D11}" type="presParOf" srcId="{789310D0-A50A-4C9D-8272-D71C1C389C7D}" destId="{2C529144-74AE-4C47-A431-7AA81E4F0E32}" srcOrd="0" destOrd="0" presId="urn:microsoft.com/office/officeart/2005/8/layout/hierarchy1"/>
    <dgm:cxn modelId="{4D25AD86-7E08-46B2-9FD3-7FD09FDF2467}" type="presParOf" srcId="{2C529144-74AE-4C47-A431-7AA81E4F0E32}" destId="{E40374F2-AF7F-459C-9F7D-85DE92EB945E}" srcOrd="0" destOrd="0" presId="urn:microsoft.com/office/officeart/2005/8/layout/hierarchy1"/>
    <dgm:cxn modelId="{E33ACCB0-A779-4327-9DBD-A0BDCA6FBD9A}" type="presParOf" srcId="{E40374F2-AF7F-459C-9F7D-85DE92EB945E}" destId="{949E3F6D-F0F1-411F-BF8B-990BE83D7F53}" srcOrd="0" destOrd="0" presId="urn:microsoft.com/office/officeart/2005/8/layout/hierarchy1"/>
    <dgm:cxn modelId="{395E9643-7B7C-44E2-94A9-09F581CCED99}" type="presParOf" srcId="{E40374F2-AF7F-459C-9F7D-85DE92EB945E}" destId="{9EA802E7-170E-4873-8895-F15FC5109473}" srcOrd="1" destOrd="0" presId="urn:microsoft.com/office/officeart/2005/8/layout/hierarchy1"/>
    <dgm:cxn modelId="{9E113E15-7FA3-41DA-8979-DA183150C9DC}" type="presParOf" srcId="{2C529144-74AE-4C47-A431-7AA81E4F0E32}" destId="{F0B93097-0F27-43D8-A628-E88DEF9F16FE}" srcOrd="1" destOrd="0" presId="urn:microsoft.com/office/officeart/2005/8/layout/hierarchy1"/>
    <dgm:cxn modelId="{9A9CBFB0-5745-4F5C-A781-A633F67701FD}" type="presParOf" srcId="{F0B93097-0F27-43D8-A628-E88DEF9F16FE}" destId="{8FBA4538-3E42-4073-97B6-DA0B2798B555}" srcOrd="0" destOrd="0" presId="urn:microsoft.com/office/officeart/2005/8/layout/hierarchy1"/>
    <dgm:cxn modelId="{D82FF83C-47CB-4BF6-8B12-3EDA76D38455}" type="presParOf" srcId="{F0B93097-0F27-43D8-A628-E88DEF9F16FE}" destId="{9E83CDB2-B611-478F-933A-F1449060DA71}" srcOrd="1" destOrd="0" presId="urn:microsoft.com/office/officeart/2005/8/layout/hierarchy1"/>
    <dgm:cxn modelId="{6FCACDA0-CD1F-4EB5-97A0-6D085EE70587}" type="presParOf" srcId="{9E83CDB2-B611-478F-933A-F1449060DA71}" destId="{6606C683-6811-45BB-9024-35E8B342D6A8}" srcOrd="0" destOrd="0" presId="urn:microsoft.com/office/officeart/2005/8/layout/hierarchy1"/>
    <dgm:cxn modelId="{B90D78CA-2964-4392-8AE5-A2E233C8F6A0}" type="presParOf" srcId="{6606C683-6811-45BB-9024-35E8B342D6A8}" destId="{817785D7-1AC7-46B3-92F2-56A5FEF689DB}" srcOrd="0" destOrd="0" presId="urn:microsoft.com/office/officeart/2005/8/layout/hierarchy1"/>
    <dgm:cxn modelId="{F3C1AD20-7E07-4D25-853C-56C4BE54B2E4}" type="presParOf" srcId="{6606C683-6811-45BB-9024-35E8B342D6A8}" destId="{50625FDB-E43B-4CF1-A29D-40C51F52E575}" srcOrd="1" destOrd="0" presId="urn:microsoft.com/office/officeart/2005/8/layout/hierarchy1"/>
    <dgm:cxn modelId="{0142C0C9-98E6-4522-9C84-C67F8836B9EA}" type="presParOf" srcId="{9E83CDB2-B611-478F-933A-F1449060DA71}" destId="{0EC3EEC4-26C1-417B-9DFF-CE194436BE24}" srcOrd="1" destOrd="0" presId="urn:microsoft.com/office/officeart/2005/8/layout/hierarchy1"/>
    <dgm:cxn modelId="{F6B6EF45-AB25-4CEF-B7B1-9B8E66219BFF}" type="presParOf" srcId="{F0B93097-0F27-43D8-A628-E88DEF9F16FE}" destId="{E9A83EAF-C5A1-449E-8E84-EC395C7301FC}" srcOrd="2" destOrd="0" presId="urn:microsoft.com/office/officeart/2005/8/layout/hierarchy1"/>
    <dgm:cxn modelId="{99D4D2C6-A633-4C48-A693-BCD59514D555}" type="presParOf" srcId="{F0B93097-0F27-43D8-A628-E88DEF9F16FE}" destId="{A763B7E1-8175-45F6-ADF1-83E84472B4C2}" srcOrd="3" destOrd="0" presId="urn:microsoft.com/office/officeart/2005/8/layout/hierarchy1"/>
    <dgm:cxn modelId="{8C01C7E3-4BAF-475E-8800-556E82073BD7}" type="presParOf" srcId="{A763B7E1-8175-45F6-ADF1-83E84472B4C2}" destId="{AB5D2B1E-51C0-41E5-97B8-D5DBD142FBC9}" srcOrd="0" destOrd="0" presId="urn:microsoft.com/office/officeart/2005/8/layout/hierarchy1"/>
    <dgm:cxn modelId="{6B7674AC-E222-47D8-AFBE-BC19903FBC01}" type="presParOf" srcId="{AB5D2B1E-51C0-41E5-97B8-D5DBD142FBC9}" destId="{46A410AD-7B7B-4D8B-B591-8F2734B85019}" srcOrd="0" destOrd="0" presId="urn:microsoft.com/office/officeart/2005/8/layout/hierarchy1"/>
    <dgm:cxn modelId="{95CDCDCA-967C-408B-84F7-A09DCBE0ED90}" type="presParOf" srcId="{AB5D2B1E-51C0-41E5-97B8-D5DBD142FBC9}" destId="{69D20724-5210-4C07-A055-10B5D854FFE9}" srcOrd="1" destOrd="0" presId="urn:microsoft.com/office/officeart/2005/8/layout/hierarchy1"/>
    <dgm:cxn modelId="{AF4BCDC5-9644-4056-AEC9-0533D1755C4E}" type="presParOf" srcId="{A763B7E1-8175-45F6-ADF1-83E84472B4C2}" destId="{45F1EE55-624B-4A35-9A37-E0D96E5F1CA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07455-E7AB-4D7C-A02C-92666FC9C55E}">
      <dsp:nvSpPr>
        <dsp:cNvPr id="0" name=""/>
        <dsp:cNvSpPr/>
      </dsp:nvSpPr>
      <dsp:spPr>
        <a:xfrm>
          <a:off x="8194238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D0F9BB-675A-42CD-BC3A-1076E43E6391}">
      <dsp:nvSpPr>
        <dsp:cNvPr id="0" name=""/>
        <dsp:cNvSpPr/>
      </dsp:nvSpPr>
      <dsp:spPr>
        <a:xfrm>
          <a:off x="5164607" y="1066678"/>
          <a:ext cx="3075350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3075350" y="332464"/>
              </a:lnTo>
              <a:lnTo>
                <a:pt x="307535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EBF718-583A-4FFF-B0F3-3EC92F7CC59B}">
      <dsp:nvSpPr>
        <dsp:cNvPr id="0" name=""/>
        <dsp:cNvSpPr/>
      </dsp:nvSpPr>
      <dsp:spPr>
        <a:xfrm>
          <a:off x="6144004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326B79-BA9C-4875-9083-CC901F9870A8}">
      <dsp:nvSpPr>
        <dsp:cNvPr id="0" name=""/>
        <dsp:cNvSpPr/>
      </dsp:nvSpPr>
      <dsp:spPr>
        <a:xfrm>
          <a:off x="5164607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67265-0ABF-4B3F-B29B-AF9AE0D2A133}">
      <dsp:nvSpPr>
        <dsp:cNvPr id="0" name=""/>
        <dsp:cNvSpPr/>
      </dsp:nvSpPr>
      <dsp:spPr>
        <a:xfrm>
          <a:off x="4093770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0443BD-5FC0-4429-9419-34F7CC5866BD}">
      <dsp:nvSpPr>
        <dsp:cNvPr id="0" name=""/>
        <dsp:cNvSpPr/>
      </dsp:nvSpPr>
      <dsp:spPr>
        <a:xfrm>
          <a:off x="4139490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93635A-FD28-4263-A581-FCEBA63F6A72}">
      <dsp:nvSpPr>
        <dsp:cNvPr id="0" name=""/>
        <dsp:cNvSpPr/>
      </dsp:nvSpPr>
      <dsp:spPr>
        <a:xfrm>
          <a:off x="2043536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40EDC-F6D8-4734-8F96-BC88482AABEE}">
      <dsp:nvSpPr>
        <dsp:cNvPr id="0" name=""/>
        <dsp:cNvSpPr/>
      </dsp:nvSpPr>
      <dsp:spPr>
        <a:xfrm>
          <a:off x="2089256" y="1066678"/>
          <a:ext cx="3075350" cy="487862"/>
        </a:xfrm>
        <a:custGeom>
          <a:avLst/>
          <a:gdLst/>
          <a:ahLst/>
          <a:cxnLst/>
          <a:rect l="0" t="0" r="0" b="0"/>
          <a:pathLst>
            <a:path>
              <a:moveTo>
                <a:pt x="3075350" y="0"/>
              </a:moveTo>
              <a:lnTo>
                <a:pt x="3075350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B886C-47A2-4A05-B0CB-C272ADBB344B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FB986-D4C2-4810-A9E7-C7B72698D122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לא תקצור </a:t>
          </a:r>
        </a:p>
      </dsp:txBody>
      <dsp:txXfrm>
        <a:off x="4543458" y="209752"/>
        <a:ext cx="1615068" cy="1002793"/>
      </dsp:txXfrm>
    </dsp:sp>
    <dsp:sp modelId="{C28BD988-FEC3-4E58-9B54-386E62DB84E7}">
      <dsp:nvSpPr>
        <dsp:cNvPr id="0" name=""/>
        <dsp:cNvSpPr/>
      </dsp:nvSpPr>
      <dsp:spPr>
        <a:xfrm>
          <a:off x="1250524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C21F7-440D-4A5D-A71B-2D7B8E06075D}">
      <dsp:nvSpPr>
        <dsp:cNvPr id="0" name=""/>
        <dsp:cNvSpPr/>
      </dsp:nvSpPr>
      <dsp:spPr>
        <a:xfrm>
          <a:off x="1436909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Industrially </a:t>
          </a:r>
          <a:endParaRPr lang="he-IL" sz="1500" kern="1200" dirty="0"/>
        </a:p>
      </dsp:txBody>
      <dsp:txXfrm>
        <a:off x="1468107" y="1762804"/>
        <a:ext cx="1615068" cy="1002793"/>
      </dsp:txXfrm>
    </dsp:sp>
    <dsp:sp modelId="{2B5823B8-36D2-4F0B-98A9-7FAE8015D992}">
      <dsp:nvSpPr>
        <dsp:cNvPr id="0" name=""/>
        <dsp:cNvSpPr/>
      </dsp:nvSpPr>
      <dsp:spPr>
        <a:xfrm>
          <a:off x="1250524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5A9DB5-7FFB-49F9-B779-82AC0CE1E899}">
      <dsp:nvSpPr>
        <dsp:cNvPr id="0" name=""/>
        <dsp:cNvSpPr/>
      </dsp:nvSpPr>
      <dsp:spPr>
        <a:xfrm>
          <a:off x="1436909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Rambam</a:t>
          </a:r>
          <a:endParaRPr lang="he-IL" sz="1500" kern="1200" dirty="0"/>
        </a:p>
      </dsp:txBody>
      <dsp:txXfrm>
        <a:off x="1468107" y="3315857"/>
        <a:ext cx="1615068" cy="1002793"/>
      </dsp:txXfrm>
    </dsp:sp>
    <dsp:sp modelId="{DCCBB656-4AF4-4D59-82E6-98C831AF6234}">
      <dsp:nvSpPr>
        <dsp:cNvPr id="0" name=""/>
        <dsp:cNvSpPr/>
      </dsp:nvSpPr>
      <dsp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A8043-593C-44F9-ABEB-51E4B58CD52C}">
      <dsp:nvSpPr>
        <dsp:cNvPr id="0" name=""/>
        <dsp:cNvSpPr/>
      </dsp:nvSpPr>
      <dsp:spPr>
        <a:xfrm>
          <a:off x="3487143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You need a shift from the norm</a:t>
          </a:r>
          <a:endParaRPr lang="he-IL" sz="1500" kern="1200" dirty="0"/>
        </a:p>
      </dsp:txBody>
      <dsp:txXfrm>
        <a:off x="3518341" y="1762804"/>
        <a:ext cx="1615068" cy="1002793"/>
      </dsp:txXfrm>
    </dsp:sp>
    <dsp:sp modelId="{0C6ACEAE-E4E3-4DFE-BF16-67CD2CE51453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89E66B-C7DF-4E76-A5EF-DBB2BC62B347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 Samson of Sens</a:t>
          </a:r>
          <a:endParaRPr lang="he-IL" sz="1500" kern="1200" dirty="0"/>
        </a:p>
      </dsp:txBody>
      <dsp:txXfrm>
        <a:off x="3518341" y="3315857"/>
        <a:ext cx="1615068" cy="1002793"/>
      </dsp:txXfrm>
    </dsp:sp>
    <dsp:sp modelId="{8C0487EB-6CBB-4C4E-A886-3AC9C380FFE6}">
      <dsp:nvSpPr>
        <dsp:cNvPr id="0" name=""/>
        <dsp:cNvSpPr/>
      </dsp:nvSpPr>
      <dsp:spPr>
        <a:xfrm>
          <a:off x="5350992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BE3E1-DEAA-417E-B090-876A711167A8}">
      <dsp:nvSpPr>
        <dsp:cNvPr id="0" name=""/>
        <dsp:cNvSpPr/>
      </dsp:nvSpPr>
      <dsp:spPr>
        <a:xfrm>
          <a:off x="5537377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Don’t harvest what’s “</a:t>
          </a:r>
          <a:r>
            <a:rPr lang="en-US" sz="1500" kern="1200" dirty="0" err="1"/>
            <a:t>your’s</a:t>
          </a:r>
          <a:r>
            <a:rPr lang="en-US" sz="1500" kern="1200" dirty="0"/>
            <a:t>” that you kept from everyone else</a:t>
          </a:r>
          <a:endParaRPr lang="he-IL" sz="1500" kern="1200" dirty="0"/>
        </a:p>
      </dsp:txBody>
      <dsp:txXfrm>
        <a:off x="5568575" y="1762804"/>
        <a:ext cx="1615068" cy="1002793"/>
      </dsp:txXfrm>
    </dsp:sp>
    <dsp:sp modelId="{811C9D50-D0D6-4AED-B093-5DD3B1BE2E74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37A2F2-667E-49B5-9CAF-9E4FB8DDB4B6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Rashi</a:t>
          </a:r>
          <a:endParaRPr lang="he-IL" sz="1500" kern="1200" dirty="0"/>
        </a:p>
      </dsp:txBody>
      <dsp:txXfrm>
        <a:off x="5568575" y="3315857"/>
        <a:ext cx="1615068" cy="1002793"/>
      </dsp:txXfrm>
    </dsp:sp>
    <dsp:sp modelId="{FEAD8B82-C19D-4B7D-B6BA-7AD68C188C0C}">
      <dsp:nvSpPr>
        <dsp:cNvPr id="0" name=""/>
        <dsp:cNvSpPr/>
      </dsp:nvSpPr>
      <dsp:spPr>
        <a:xfrm>
          <a:off x="7401226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F3ED1-5ED8-4F74-8E66-30AF6B770C3A}">
      <dsp:nvSpPr>
        <dsp:cNvPr id="0" name=""/>
        <dsp:cNvSpPr/>
      </dsp:nvSpPr>
      <dsp:spPr>
        <a:xfrm>
          <a:off x="7587611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Only </a:t>
          </a:r>
          <a:r>
            <a:rPr lang="en-US" sz="1500" kern="1200" dirty="0" err="1"/>
            <a:t>Hefker</a:t>
          </a:r>
          <a:r>
            <a:rPr lang="en-US" sz="1500" kern="1200" dirty="0"/>
            <a:t>, and only with a </a:t>
          </a:r>
          <a:r>
            <a:rPr lang="en-US" sz="1500" kern="1200" dirty="0" err="1"/>
            <a:t>Shinuy</a:t>
          </a:r>
          <a:endParaRPr lang="he-IL" sz="1500" kern="1200" dirty="0"/>
        </a:p>
      </dsp:txBody>
      <dsp:txXfrm>
        <a:off x="7618809" y="1762804"/>
        <a:ext cx="1615068" cy="1002793"/>
      </dsp:txXfrm>
    </dsp:sp>
    <dsp:sp modelId="{A76D4EA1-3E44-4B8E-99F9-DB018059FD60}">
      <dsp:nvSpPr>
        <dsp:cNvPr id="0" name=""/>
        <dsp:cNvSpPr/>
      </dsp:nvSpPr>
      <dsp:spPr>
        <a:xfrm>
          <a:off x="7401226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70F44-65B2-41A7-A9A7-E15FC42FBEAD}">
      <dsp:nvSpPr>
        <dsp:cNvPr id="0" name=""/>
        <dsp:cNvSpPr/>
      </dsp:nvSpPr>
      <dsp:spPr>
        <a:xfrm>
          <a:off x="7587611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R”Tam</a:t>
          </a:r>
          <a:endParaRPr lang="he-IL" sz="1500" kern="1200" dirty="0"/>
        </a:p>
      </dsp:txBody>
      <dsp:txXfrm>
        <a:off x="7618809" y="3315857"/>
        <a:ext cx="1615068" cy="1002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84FCF-9CDA-46DC-85EA-99D32F7B1557}">
      <dsp:nvSpPr>
        <dsp:cNvPr id="0" name=""/>
        <dsp:cNvSpPr/>
      </dsp:nvSpPr>
      <dsp:spPr>
        <a:xfrm>
          <a:off x="8161377" y="4126096"/>
          <a:ext cx="91440" cy="4824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24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D07455-E7AB-4D7C-A02C-92666FC9C55E}">
      <dsp:nvSpPr>
        <dsp:cNvPr id="0" name=""/>
        <dsp:cNvSpPr/>
      </dsp:nvSpPr>
      <dsp:spPr>
        <a:xfrm>
          <a:off x="8161377" y="2590157"/>
          <a:ext cx="91440" cy="4824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24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D0F9BB-675A-42CD-BC3A-1076E43E6391}">
      <dsp:nvSpPr>
        <dsp:cNvPr id="0" name=""/>
        <dsp:cNvSpPr/>
      </dsp:nvSpPr>
      <dsp:spPr>
        <a:xfrm>
          <a:off x="5165634" y="1054218"/>
          <a:ext cx="3041462" cy="482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800"/>
              </a:lnTo>
              <a:lnTo>
                <a:pt x="3041462" y="328800"/>
              </a:lnTo>
              <a:lnTo>
                <a:pt x="3041462" y="4824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22C33-5075-4092-818F-9EE350DAE4FE}">
      <dsp:nvSpPr>
        <dsp:cNvPr id="0" name=""/>
        <dsp:cNvSpPr/>
      </dsp:nvSpPr>
      <dsp:spPr>
        <a:xfrm>
          <a:off x="6133735" y="4126096"/>
          <a:ext cx="91440" cy="4824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24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EBF718-583A-4FFF-B0F3-3EC92F7CC59B}">
      <dsp:nvSpPr>
        <dsp:cNvPr id="0" name=""/>
        <dsp:cNvSpPr/>
      </dsp:nvSpPr>
      <dsp:spPr>
        <a:xfrm>
          <a:off x="6133735" y="2590157"/>
          <a:ext cx="91440" cy="4824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24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326B79-BA9C-4875-9083-CC901F9870A8}">
      <dsp:nvSpPr>
        <dsp:cNvPr id="0" name=""/>
        <dsp:cNvSpPr/>
      </dsp:nvSpPr>
      <dsp:spPr>
        <a:xfrm>
          <a:off x="5165634" y="1054218"/>
          <a:ext cx="1013820" cy="482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800"/>
              </a:lnTo>
              <a:lnTo>
                <a:pt x="1013820" y="328800"/>
              </a:lnTo>
              <a:lnTo>
                <a:pt x="1013820" y="4824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96162-49AA-4F1C-AC6B-19FED98EAD1F}">
      <dsp:nvSpPr>
        <dsp:cNvPr id="0" name=""/>
        <dsp:cNvSpPr/>
      </dsp:nvSpPr>
      <dsp:spPr>
        <a:xfrm>
          <a:off x="4106093" y="4126096"/>
          <a:ext cx="91440" cy="4824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24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67265-0ABF-4B3F-B29B-AF9AE0D2A133}">
      <dsp:nvSpPr>
        <dsp:cNvPr id="0" name=""/>
        <dsp:cNvSpPr/>
      </dsp:nvSpPr>
      <dsp:spPr>
        <a:xfrm>
          <a:off x="4106093" y="2590157"/>
          <a:ext cx="91440" cy="4824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24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0443BD-5FC0-4429-9419-34F7CC5866BD}">
      <dsp:nvSpPr>
        <dsp:cNvPr id="0" name=""/>
        <dsp:cNvSpPr/>
      </dsp:nvSpPr>
      <dsp:spPr>
        <a:xfrm>
          <a:off x="4151813" y="1054218"/>
          <a:ext cx="1013820" cy="482486"/>
        </a:xfrm>
        <a:custGeom>
          <a:avLst/>
          <a:gdLst/>
          <a:ahLst/>
          <a:cxnLst/>
          <a:rect l="0" t="0" r="0" b="0"/>
          <a:pathLst>
            <a:path>
              <a:moveTo>
                <a:pt x="1013820" y="0"/>
              </a:moveTo>
              <a:lnTo>
                <a:pt x="1013820" y="328800"/>
              </a:lnTo>
              <a:lnTo>
                <a:pt x="0" y="328800"/>
              </a:lnTo>
              <a:lnTo>
                <a:pt x="0" y="4824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5DD3DD-41C4-4672-84F6-6CC32F3D1FBE}">
      <dsp:nvSpPr>
        <dsp:cNvPr id="0" name=""/>
        <dsp:cNvSpPr/>
      </dsp:nvSpPr>
      <dsp:spPr>
        <a:xfrm>
          <a:off x="2078451" y="4126096"/>
          <a:ext cx="91440" cy="4824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24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93635A-FD28-4263-A581-FCEBA63F6A72}">
      <dsp:nvSpPr>
        <dsp:cNvPr id="0" name=""/>
        <dsp:cNvSpPr/>
      </dsp:nvSpPr>
      <dsp:spPr>
        <a:xfrm>
          <a:off x="2078451" y="2590157"/>
          <a:ext cx="91440" cy="4824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24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40EDC-F6D8-4734-8F96-BC88482AABEE}">
      <dsp:nvSpPr>
        <dsp:cNvPr id="0" name=""/>
        <dsp:cNvSpPr/>
      </dsp:nvSpPr>
      <dsp:spPr>
        <a:xfrm>
          <a:off x="2124171" y="1054218"/>
          <a:ext cx="3041462" cy="482486"/>
        </a:xfrm>
        <a:custGeom>
          <a:avLst/>
          <a:gdLst/>
          <a:ahLst/>
          <a:cxnLst/>
          <a:rect l="0" t="0" r="0" b="0"/>
          <a:pathLst>
            <a:path>
              <a:moveTo>
                <a:pt x="3041462" y="0"/>
              </a:moveTo>
              <a:lnTo>
                <a:pt x="3041462" y="328800"/>
              </a:lnTo>
              <a:lnTo>
                <a:pt x="0" y="328800"/>
              </a:lnTo>
              <a:lnTo>
                <a:pt x="0" y="4824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B886C-47A2-4A05-B0CB-C272ADBB344B}">
      <dsp:nvSpPr>
        <dsp:cNvPr id="0" name=""/>
        <dsp:cNvSpPr/>
      </dsp:nvSpPr>
      <dsp:spPr>
        <a:xfrm>
          <a:off x="4336144" y="766"/>
          <a:ext cx="1658979" cy="1053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FB986-D4C2-4810-A9E7-C7B72698D122}">
      <dsp:nvSpPr>
        <dsp:cNvPr id="0" name=""/>
        <dsp:cNvSpPr/>
      </dsp:nvSpPr>
      <dsp:spPr>
        <a:xfrm>
          <a:off x="4520475" y="175881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לא תקצור </a:t>
          </a:r>
        </a:p>
      </dsp:txBody>
      <dsp:txXfrm>
        <a:off x="4551330" y="206736"/>
        <a:ext cx="1597269" cy="991742"/>
      </dsp:txXfrm>
    </dsp:sp>
    <dsp:sp modelId="{C28BD988-FEC3-4E58-9B54-386E62DB84E7}">
      <dsp:nvSpPr>
        <dsp:cNvPr id="0" name=""/>
        <dsp:cNvSpPr/>
      </dsp:nvSpPr>
      <dsp:spPr>
        <a:xfrm>
          <a:off x="1294681" y="1536705"/>
          <a:ext cx="1658979" cy="1053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C21F7-440D-4A5D-A71B-2D7B8E06075D}">
      <dsp:nvSpPr>
        <dsp:cNvPr id="0" name=""/>
        <dsp:cNvSpPr/>
      </dsp:nvSpPr>
      <dsp:spPr>
        <a:xfrm>
          <a:off x="1479012" y="1711819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Industrially </a:t>
          </a:r>
          <a:endParaRPr lang="he-IL" sz="1300" kern="1200" dirty="0"/>
        </a:p>
      </dsp:txBody>
      <dsp:txXfrm>
        <a:off x="1509867" y="1742674"/>
        <a:ext cx="1597269" cy="991742"/>
      </dsp:txXfrm>
    </dsp:sp>
    <dsp:sp modelId="{2B5823B8-36D2-4F0B-98A9-7FAE8015D992}">
      <dsp:nvSpPr>
        <dsp:cNvPr id="0" name=""/>
        <dsp:cNvSpPr/>
      </dsp:nvSpPr>
      <dsp:spPr>
        <a:xfrm>
          <a:off x="1294681" y="3072644"/>
          <a:ext cx="1658979" cy="1053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5A9DB5-7FFB-49F9-B779-82AC0CE1E899}">
      <dsp:nvSpPr>
        <dsp:cNvPr id="0" name=""/>
        <dsp:cNvSpPr/>
      </dsp:nvSpPr>
      <dsp:spPr>
        <a:xfrm>
          <a:off x="1479012" y="3247758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Rambam</a:t>
          </a:r>
          <a:endParaRPr lang="he-IL" sz="1300" kern="1200" dirty="0"/>
        </a:p>
      </dsp:txBody>
      <dsp:txXfrm>
        <a:off x="1509867" y="3278613"/>
        <a:ext cx="1597269" cy="991742"/>
      </dsp:txXfrm>
    </dsp:sp>
    <dsp:sp modelId="{7010D643-3425-43C6-A28F-0AFC18BDD57A}">
      <dsp:nvSpPr>
        <dsp:cNvPr id="0" name=""/>
        <dsp:cNvSpPr/>
      </dsp:nvSpPr>
      <dsp:spPr>
        <a:xfrm>
          <a:off x="1294681" y="4608582"/>
          <a:ext cx="1658979" cy="1053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65435-743A-46E0-AB9A-263F88D86E1B}">
      <dsp:nvSpPr>
        <dsp:cNvPr id="0" name=""/>
        <dsp:cNvSpPr/>
      </dsp:nvSpPr>
      <dsp:spPr>
        <a:xfrm>
          <a:off x="1479012" y="4783697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The produce of </a:t>
          </a:r>
          <a:r>
            <a:rPr lang="en-US" sz="1300" kern="1200" dirty="0" err="1"/>
            <a:t>Shmittah</a:t>
          </a:r>
          <a:r>
            <a:rPr lang="en-US" sz="1300" kern="1200" dirty="0"/>
            <a:t> is Hashem’s. You merely have permission to eat it</a:t>
          </a:r>
          <a:endParaRPr lang="he-IL" sz="1300" kern="1200" dirty="0"/>
        </a:p>
      </dsp:txBody>
      <dsp:txXfrm>
        <a:off x="1509867" y="4814552"/>
        <a:ext cx="1597269" cy="991742"/>
      </dsp:txXfrm>
    </dsp:sp>
    <dsp:sp modelId="{DCCBB656-4AF4-4D59-82E6-98C831AF6234}">
      <dsp:nvSpPr>
        <dsp:cNvPr id="0" name=""/>
        <dsp:cNvSpPr/>
      </dsp:nvSpPr>
      <dsp:spPr>
        <a:xfrm>
          <a:off x="3322323" y="1536705"/>
          <a:ext cx="1658979" cy="1053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A8043-593C-44F9-ABEB-51E4B58CD52C}">
      <dsp:nvSpPr>
        <dsp:cNvPr id="0" name=""/>
        <dsp:cNvSpPr/>
      </dsp:nvSpPr>
      <dsp:spPr>
        <a:xfrm>
          <a:off x="3506654" y="1711819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You need a shift from the norm</a:t>
          </a:r>
          <a:endParaRPr lang="he-IL" sz="1300" kern="1200" dirty="0"/>
        </a:p>
      </dsp:txBody>
      <dsp:txXfrm>
        <a:off x="3537509" y="1742674"/>
        <a:ext cx="1597269" cy="991742"/>
      </dsp:txXfrm>
    </dsp:sp>
    <dsp:sp modelId="{0C6ACEAE-E4E3-4DFE-BF16-67CD2CE51453}">
      <dsp:nvSpPr>
        <dsp:cNvPr id="0" name=""/>
        <dsp:cNvSpPr/>
      </dsp:nvSpPr>
      <dsp:spPr>
        <a:xfrm>
          <a:off x="3322323" y="3072644"/>
          <a:ext cx="1658979" cy="1053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89E66B-C7DF-4E76-A5EF-DBB2BC62B347}">
      <dsp:nvSpPr>
        <dsp:cNvPr id="0" name=""/>
        <dsp:cNvSpPr/>
      </dsp:nvSpPr>
      <dsp:spPr>
        <a:xfrm>
          <a:off x="3506654" y="3247758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 Samson of Sens</a:t>
          </a:r>
          <a:endParaRPr lang="he-IL" sz="1300" kern="1200" dirty="0"/>
        </a:p>
      </dsp:txBody>
      <dsp:txXfrm>
        <a:off x="3537509" y="3278613"/>
        <a:ext cx="1597269" cy="991742"/>
      </dsp:txXfrm>
    </dsp:sp>
    <dsp:sp modelId="{BF939D19-317D-4DA0-A706-988CBEE64E23}">
      <dsp:nvSpPr>
        <dsp:cNvPr id="0" name=""/>
        <dsp:cNvSpPr/>
      </dsp:nvSpPr>
      <dsp:spPr>
        <a:xfrm>
          <a:off x="3322323" y="4608582"/>
          <a:ext cx="1658979" cy="1053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64459-D0ED-445C-8DBB-BDD187C1970B}">
      <dsp:nvSpPr>
        <dsp:cNvPr id="0" name=""/>
        <dsp:cNvSpPr/>
      </dsp:nvSpPr>
      <dsp:spPr>
        <a:xfrm>
          <a:off x="3506654" y="4783697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Showing that you don’t own it</a:t>
          </a:r>
          <a:endParaRPr lang="he-IL" sz="1300" kern="1200" dirty="0"/>
        </a:p>
      </dsp:txBody>
      <dsp:txXfrm>
        <a:off x="3537509" y="4814552"/>
        <a:ext cx="1597269" cy="991742"/>
      </dsp:txXfrm>
    </dsp:sp>
    <dsp:sp modelId="{8C0487EB-6CBB-4C4E-A886-3AC9C380FFE6}">
      <dsp:nvSpPr>
        <dsp:cNvPr id="0" name=""/>
        <dsp:cNvSpPr/>
      </dsp:nvSpPr>
      <dsp:spPr>
        <a:xfrm>
          <a:off x="5349965" y="1536705"/>
          <a:ext cx="1658979" cy="1053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BE3E1-DEAA-417E-B090-876A711167A8}">
      <dsp:nvSpPr>
        <dsp:cNvPr id="0" name=""/>
        <dsp:cNvSpPr/>
      </dsp:nvSpPr>
      <dsp:spPr>
        <a:xfrm>
          <a:off x="5534296" y="1711819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Don’t harvest what’s “</a:t>
          </a:r>
          <a:r>
            <a:rPr lang="en-US" sz="1300" kern="1200" dirty="0" err="1"/>
            <a:t>your’s</a:t>
          </a:r>
          <a:r>
            <a:rPr lang="en-US" sz="1300" kern="1200" dirty="0"/>
            <a:t>” that you kept from everyone else</a:t>
          </a:r>
          <a:endParaRPr lang="he-IL" sz="1300" kern="1200" dirty="0"/>
        </a:p>
      </dsp:txBody>
      <dsp:txXfrm>
        <a:off x="5565151" y="1742674"/>
        <a:ext cx="1597269" cy="991742"/>
      </dsp:txXfrm>
    </dsp:sp>
    <dsp:sp modelId="{811C9D50-D0D6-4AED-B093-5DD3B1BE2E74}">
      <dsp:nvSpPr>
        <dsp:cNvPr id="0" name=""/>
        <dsp:cNvSpPr/>
      </dsp:nvSpPr>
      <dsp:spPr>
        <a:xfrm>
          <a:off x="5349965" y="3072644"/>
          <a:ext cx="1658979" cy="1053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37A2F2-667E-49B5-9CAF-9E4FB8DDB4B6}">
      <dsp:nvSpPr>
        <dsp:cNvPr id="0" name=""/>
        <dsp:cNvSpPr/>
      </dsp:nvSpPr>
      <dsp:spPr>
        <a:xfrm>
          <a:off x="5534296" y="3247758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Rashi</a:t>
          </a:r>
          <a:endParaRPr lang="he-IL" sz="1300" kern="1200" dirty="0"/>
        </a:p>
      </dsp:txBody>
      <dsp:txXfrm>
        <a:off x="5565151" y="3278613"/>
        <a:ext cx="1597269" cy="991742"/>
      </dsp:txXfrm>
    </dsp:sp>
    <dsp:sp modelId="{5D21B5F2-468D-4C8B-954A-23EA7E85F821}">
      <dsp:nvSpPr>
        <dsp:cNvPr id="0" name=""/>
        <dsp:cNvSpPr/>
      </dsp:nvSpPr>
      <dsp:spPr>
        <a:xfrm>
          <a:off x="5349965" y="4608582"/>
          <a:ext cx="1658979" cy="1053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3E20BF-7608-4B2C-A8BC-741C5E5B27E5}">
      <dsp:nvSpPr>
        <dsp:cNvPr id="0" name=""/>
        <dsp:cNvSpPr/>
      </dsp:nvSpPr>
      <dsp:spPr>
        <a:xfrm>
          <a:off x="5534296" y="4783697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Knas</a:t>
          </a:r>
          <a:r>
            <a:rPr lang="en-US" sz="1300" kern="1200" dirty="0"/>
            <a:t> for not being </a:t>
          </a:r>
          <a:r>
            <a:rPr lang="en-US" sz="1300" kern="1200" dirty="0" err="1"/>
            <a:t>mafkir</a:t>
          </a:r>
          <a:endParaRPr lang="he-IL" sz="1300" kern="1200" dirty="0"/>
        </a:p>
      </dsp:txBody>
      <dsp:txXfrm>
        <a:off x="5565151" y="4814552"/>
        <a:ext cx="1597269" cy="991742"/>
      </dsp:txXfrm>
    </dsp:sp>
    <dsp:sp modelId="{FEAD8B82-C19D-4B7D-B6BA-7AD68C188C0C}">
      <dsp:nvSpPr>
        <dsp:cNvPr id="0" name=""/>
        <dsp:cNvSpPr/>
      </dsp:nvSpPr>
      <dsp:spPr>
        <a:xfrm>
          <a:off x="7377607" y="1536705"/>
          <a:ext cx="1658979" cy="1053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F3ED1-5ED8-4F74-8E66-30AF6B770C3A}">
      <dsp:nvSpPr>
        <dsp:cNvPr id="0" name=""/>
        <dsp:cNvSpPr/>
      </dsp:nvSpPr>
      <dsp:spPr>
        <a:xfrm>
          <a:off x="7561938" y="1711819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Only </a:t>
          </a:r>
          <a:r>
            <a:rPr lang="en-US" sz="1300" kern="1200" dirty="0" err="1"/>
            <a:t>Hefker</a:t>
          </a:r>
          <a:r>
            <a:rPr lang="en-US" sz="1300" kern="1200" dirty="0"/>
            <a:t>, and only with a </a:t>
          </a:r>
          <a:r>
            <a:rPr lang="en-US" sz="1300" kern="1200" dirty="0" err="1"/>
            <a:t>Shinuy</a:t>
          </a:r>
          <a:endParaRPr lang="he-IL" sz="1300" kern="1200" dirty="0"/>
        </a:p>
      </dsp:txBody>
      <dsp:txXfrm>
        <a:off x="7592793" y="1742674"/>
        <a:ext cx="1597269" cy="991742"/>
      </dsp:txXfrm>
    </dsp:sp>
    <dsp:sp modelId="{A76D4EA1-3E44-4B8E-99F9-DB018059FD60}">
      <dsp:nvSpPr>
        <dsp:cNvPr id="0" name=""/>
        <dsp:cNvSpPr/>
      </dsp:nvSpPr>
      <dsp:spPr>
        <a:xfrm>
          <a:off x="7377607" y="3072644"/>
          <a:ext cx="1658979" cy="1053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70F44-65B2-41A7-A9A7-E15FC42FBEAD}">
      <dsp:nvSpPr>
        <dsp:cNvPr id="0" name=""/>
        <dsp:cNvSpPr/>
      </dsp:nvSpPr>
      <dsp:spPr>
        <a:xfrm>
          <a:off x="7561938" y="3247758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R”Tam</a:t>
          </a:r>
          <a:endParaRPr lang="he-IL" sz="1300" kern="1200" dirty="0"/>
        </a:p>
      </dsp:txBody>
      <dsp:txXfrm>
        <a:off x="7592793" y="3278613"/>
        <a:ext cx="1597269" cy="991742"/>
      </dsp:txXfrm>
    </dsp:sp>
    <dsp:sp modelId="{1300789D-E9D3-4E70-A5AF-E726D88291BC}">
      <dsp:nvSpPr>
        <dsp:cNvPr id="0" name=""/>
        <dsp:cNvSpPr/>
      </dsp:nvSpPr>
      <dsp:spPr>
        <a:xfrm>
          <a:off x="7377607" y="4608582"/>
          <a:ext cx="1658979" cy="1053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63FDE4-8319-4D06-88FA-E7C33A79ECB3}">
      <dsp:nvSpPr>
        <dsp:cNvPr id="0" name=""/>
        <dsp:cNvSpPr/>
      </dsp:nvSpPr>
      <dsp:spPr>
        <a:xfrm>
          <a:off x="7561938" y="4783697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The actual physical </a:t>
          </a:r>
          <a:r>
            <a:rPr lang="en-US" sz="1300" kern="1200" dirty="0" err="1"/>
            <a:t>melakha</a:t>
          </a:r>
          <a:r>
            <a:rPr lang="en-US" sz="1300" kern="1200" dirty="0"/>
            <a:t> of </a:t>
          </a:r>
          <a:r>
            <a:rPr lang="en-US" sz="1300" kern="1200" dirty="0" err="1"/>
            <a:t>kotzer</a:t>
          </a:r>
          <a:r>
            <a:rPr lang="en-US" sz="1300" kern="1200" dirty="0"/>
            <a:t> is problematic.</a:t>
          </a:r>
          <a:endParaRPr lang="he-IL" sz="1300" kern="1200" dirty="0"/>
        </a:p>
      </dsp:txBody>
      <dsp:txXfrm>
        <a:off x="7592793" y="4814552"/>
        <a:ext cx="1597269" cy="9917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83EAF-C5A1-449E-8E84-EC395C7301FC}">
      <dsp:nvSpPr>
        <dsp:cNvPr id="0" name=""/>
        <dsp:cNvSpPr/>
      </dsp:nvSpPr>
      <dsp:spPr>
        <a:xfrm>
          <a:off x="5112748" y="1658197"/>
          <a:ext cx="1595567" cy="759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471"/>
              </a:lnTo>
              <a:lnTo>
                <a:pt x="1595567" y="517471"/>
              </a:lnTo>
              <a:lnTo>
                <a:pt x="1595567" y="759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BA4538-3E42-4073-97B6-DA0B2798B555}">
      <dsp:nvSpPr>
        <dsp:cNvPr id="0" name=""/>
        <dsp:cNvSpPr/>
      </dsp:nvSpPr>
      <dsp:spPr>
        <a:xfrm>
          <a:off x="3517180" y="1658197"/>
          <a:ext cx="1595567" cy="759345"/>
        </a:xfrm>
        <a:custGeom>
          <a:avLst/>
          <a:gdLst/>
          <a:ahLst/>
          <a:cxnLst/>
          <a:rect l="0" t="0" r="0" b="0"/>
          <a:pathLst>
            <a:path>
              <a:moveTo>
                <a:pt x="1595567" y="0"/>
              </a:moveTo>
              <a:lnTo>
                <a:pt x="1595567" y="517471"/>
              </a:lnTo>
              <a:lnTo>
                <a:pt x="0" y="517471"/>
              </a:lnTo>
              <a:lnTo>
                <a:pt x="0" y="759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E3F6D-F0F1-411F-BF8B-990BE83D7F53}">
      <dsp:nvSpPr>
        <dsp:cNvPr id="0" name=""/>
        <dsp:cNvSpPr/>
      </dsp:nvSpPr>
      <dsp:spPr>
        <a:xfrm>
          <a:off x="3807283" y="257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A802E7-170E-4873-8895-F15FC5109473}">
      <dsp:nvSpPr>
        <dsp:cNvPr id="0" name=""/>
        <dsp:cNvSpPr/>
      </dsp:nvSpPr>
      <dsp:spPr>
        <a:xfrm>
          <a:off x="4097387" y="275855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100" kern="1200" dirty="0"/>
            <a:t>שינוי מדרך הבוצרים</a:t>
          </a:r>
        </a:p>
      </dsp:txBody>
      <dsp:txXfrm>
        <a:off x="4145946" y="324414"/>
        <a:ext cx="2513811" cy="1560821"/>
      </dsp:txXfrm>
    </dsp:sp>
    <dsp:sp modelId="{817785D7-1AC7-46B3-92F2-56A5FEF689DB}">
      <dsp:nvSpPr>
        <dsp:cNvPr id="0" name=""/>
        <dsp:cNvSpPr/>
      </dsp:nvSpPr>
      <dsp:spPr>
        <a:xfrm>
          <a:off x="2211716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25FDB-E43B-4CF1-A29D-40C51F52E575}">
      <dsp:nvSpPr>
        <dsp:cNvPr id="0" name=""/>
        <dsp:cNvSpPr/>
      </dsp:nvSpPr>
      <dsp:spPr>
        <a:xfrm>
          <a:off x="2501819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100" kern="1200" dirty="0"/>
            <a:t>רמב"ם- כמותי- הכמות שהוא בוצר</a:t>
          </a:r>
        </a:p>
      </dsp:txBody>
      <dsp:txXfrm>
        <a:off x="2550378" y="2741699"/>
        <a:ext cx="2513811" cy="1560821"/>
      </dsp:txXfrm>
    </dsp:sp>
    <dsp:sp modelId="{46A410AD-7B7B-4D8B-B591-8F2734B85019}">
      <dsp:nvSpPr>
        <dsp:cNvPr id="0" name=""/>
        <dsp:cNvSpPr/>
      </dsp:nvSpPr>
      <dsp:spPr>
        <a:xfrm>
          <a:off x="5402851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20724-5210-4C07-A055-10B5D854FFE9}">
      <dsp:nvSpPr>
        <dsp:cNvPr id="0" name=""/>
        <dsp:cNvSpPr/>
      </dsp:nvSpPr>
      <dsp:spPr>
        <a:xfrm>
          <a:off x="5692954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100" kern="1200" dirty="0" err="1"/>
            <a:t>ר"ש</a:t>
          </a:r>
          <a:r>
            <a:rPr lang="he-IL" sz="3100" kern="1200" dirty="0"/>
            <a:t> רע"ב- איכותי, עצם פעולת </a:t>
          </a:r>
          <a:r>
            <a:rPr lang="he-IL" sz="3100" kern="1200" dirty="0" err="1"/>
            <a:t>הבצירה</a:t>
          </a:r>
          <a:endParaRPr lang="he-IL" sz="3100" kern="1200" dirty="0"/>
        </a:p>
      </dsp:txBody>
      <dsp:txXfrm>
        <a:off x="5741513" y="2741699"/>
        <a:ext cx="2513811" cy="1560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8D598-39AC-44A6-9417-73884968C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BFEDF0-751B-4EE2-ADF1-07616ED6E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2C93F-FE5E-43DA-A574-ACC48BE92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D7EE-DA74-45B4-80CB-D3FFF8C23BB3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8AFD7-A208-4E71-95D8-9FDC204E6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106A9-6660-48C4-AE98-E66A224E2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6E04-7CF8-4CFB-9941-D528C7A00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806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0B0DA-74F1-46CD-B582-5D4D4404D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838DCD-9C24-4366-9414-B245B8FA5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75C76-8E1A-4298-8B45-F546EC5BB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D7EE-DA74-45B4-80CB-D3FFF8C23BB3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0BBBA-8419-4710-A258-40E570FF8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F63CA-E1B8-4633-9B51-DDB6218E5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6E04-7CF8-4CFB-9941-D528C7A00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865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48B870-E038-44F7-B244-0B91671A82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2AA9C1-21F1-40F4-A113-2E35E9E25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E8FD7-AC86-4275-8EE7-9893C5E8D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D7EE-DA74-45B4-80CB-D3FFF8C23BB3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70C75-3143-4A40-AA6B-7A3FDFD16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A0F21-61AE-4288-AF50-20F50959B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6E04-7CF8-4CFB-9941-D528C7A00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531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4EA46-3623-427C-A66B-569C5948A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F03AF-DF9B-413F-B840-8C1F0E21D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61077-B66E-4D9F-AC4C-17E8F258E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D7EE-DA74-45B4-80CB-D3FFF8C23BB3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F6EEF-6535-47D5-B24C-AD7C8D411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FE7A4-086A-48AF-A90B-0445D3B2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6E04-7CF8-4CFB-9941-D528C7A00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206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7E493-2B74-40F1-8048-9F4054C09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B185E-1C2C-4317-8693-6B5382977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2B8A3-3434-4789-9735-8E027614B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D7EE-DA74-45B4-80CB-D3FFF8C23BB3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A5B94-1F8D-4B36-A70D-D275A2E53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2096E-6F51-4C86-BB7D-7A147642E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6E04-7CF8-4CFB-9941-D528C7A00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608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A75AE-D106-4FD9-9E6B-E9D5EABA9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F8A7E-93E2-4DBF-9EF8-CA497BCC6B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9E77E-A261-4100-9D79-B72D1CCB2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B8034-2938-44D0-B967-269C8185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D7EE-DA74-45B4-80CB-D3FFF8C23BB3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E00C7-DBF2-4530-A135-2E7C671D2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CC7746-6FC1-4EE8-92FE-FC43762C3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6E04-7CF8-4CFB-9941-D528C7A00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099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01314-115E-454A-A901-996F9D832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8737B-EAF1-4625-8BF2-5EE33B53B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7CC7F4-853B-4C36-B04C-F9FE676E7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CFAE4-6056-44B6-8ECE-22973C5E71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155394-90D2-40FF-9BB9-12DA3D4DB9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3D3E1A-D0BE-4BBD-B81A-E33EA8B10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D7EE-DA74-45B4-80CB-D3FFF8C23BB3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819D1E-A29B-45F0-B63D-E4B66B0D0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813E04-6BA7-4622-B7E0-48C2207EC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6E04-7CF8-4CFB-9941-D528C7A00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981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F1122-FC5E-4DA9-A3F5-B80768A08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44CBB-7985-4C4A-B48B-F5137B770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D7EE-DA74-45B4-80CB-D3FFF8C23BB3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26B97E-034A-44A3-BB6B-91B7DDED5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8EEFE5-CAAF-4FBA-8B21-33C7B68B2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6E04-7CF8-4CFB-9941-D528C7A00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984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386B65-E2D0-43B4-819A-E8E4B899B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D7EE-DA74-45B4-80CB-D3FFF8C23BB3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4433A6-5F58-41F6-AE43-8E59A3214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6DB97-072A-4362-8AE9-2BE7A5BCD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6E04-7CF8-4CFB-9941-D528C7A00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719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EDBE-A936-4A25-830A-C004B92AD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0B886-1A9D-47B4-BEE3-BB9965F14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0255BB-F405-46FB-B74D-6E9D6BF7B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3E604-0984-497B-ABE7-001F84475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D7EE-DA74-45B4-80CB-D3FFF8C23BB3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45F64-749C-4973-8C33-0C1B6AB6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4EBC6-BA1F-4DA2-8786-5C2F913E4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6E04-7CF8-4CFB-9941-D528C7A00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190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99604-7A29-4398-ACCF-2433DD2C2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03CDCF-8B1D-4686-A4A7-5A0A642779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74BC1-42AA-4738-906D-51F1278C5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4BB5B-28C3-46A3-9122-DB4F10809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D7EE-DA74-45B4-80CB-D3FFF8C23BB3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2A6BB-DC05-4F22-963D-F646ED4AF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E3B485-ABB7-4F0A-A13E-9E4D72299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6E04-7CF8-4CFB-9941-D528C7A00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047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467357-A081-4D29-A215-058ECCF4F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E60CA-1B41-467F-9F79-CF078CFBC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6BEFE-C1F9-4FCA-A0CD-C960AD610C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BD7EE-DA74-45B4-80CB-D3FFF8C23BB3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631C-7943-4643-8E3C-5311725576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29E8F-9622-45AA-B7A8-DB71B40FBC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86E04-7CF8-4CFB-9941-D528C7A00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518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FEB6D-C32E-4E3D-9D85-40488A96C9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קטיפת הפירות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92DD67-3776-4484-B8C6-D1D43B2D49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3588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78A7F-4614-4141-9F6D-E235F619B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DBF951F-0105-4718-BDE0-4613E4527D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494273"/>
              </p:ext>
            </p:extLst>
          </p:nvPr>
        </p:nvGraphicFramePr>
        <p:xfrm>
          <a:off x="838200" y="1825625"/>
          <a:ext cx="10515600" cy="432338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07392583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21054236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950079025"/>
                    </a:ext>
                  </a:extLst>
                </a:gridCol>
              </a:tblGrid>
              <a:tr h="755041">
                <a:tc>
                  <a:txBody>
                    <a:bodyPr/>
                    <a:lstStyle/>
                    <a:p>
                      <a:pPr algn="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u="sng" dirty="0"/>
                        <a:t>שמור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u="sng" dirty="0"/>
                        <a:t>מופקר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735351"/>
                  </a:ext>
                </a:extLst>
              </a:tr>
              <a:tr h="1303221"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ר"ת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אסור לקצור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קוצר בשינוי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729620"/>
                  </a:ext>
                </a:extLst>
              </a:tr>
              <a:tr h="755041"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רש"י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אסור לקצור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קוצר כרגיל (</a:t>
                      </a:r>
                      <a:r>
                        <a:rPr lang="he-IL" dirty="0" err="1"/>
                        <a:t>מדא</a:t>
                      </a:r>
                      <a:r>
                        <a:rPr lang="he-IL" dirty="0"/>
                        <a:t>')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450582"/>
                  </a:ext>
                </a:extLst>
              </a:tr>
              <a:tr h="755041">
                <a:tc>
                  <a:txBody>
                    <a:bodyPr/>
                    <a:lstStyle/>
                    <a:p>
                      <a:pPr algn="r" rtl="1"/>
                      <a:r>
                        <a:rPr lang="he-IL" dirty="0" err="1"/>
                        <a:t>ר"ש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קוצר בשינוי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קוצר כרגיל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621747"/>
                  </a:ext>
                </a:extLst>
              </a:tr>
              <a:tr h="755041"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רמב"ם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קוצר בשינוי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קוצר בשינוי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252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492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56C30-889B-4053-A024-208C7762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0DD818-882A-42F5-A2B4-D865A5A5C0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6468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4383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0DD818-882A-42F5-A2B4-D865A5A5C0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991120"/>
              </p:ext>
            </p:extLst>
          </p:nvPr>
        </p:nvGraphicFramePr>
        <p:xfrm>
          <a:off x="838200" y="339047"/>
          <a:ext cx="10515600" cy="583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9030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B3FAA-68A4-4603-9CDA-CF06C54B3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מה נחשב לקצירה בשינוי?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0F032-4D2F-4ADA-AABA-AAEC4F008E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8874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C59AF8-0028-463C-9429-542A7903E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C918DB-23FA-4669-B372-6EB1D5240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משנה מסכת שביעית פרק ח משנה ו -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[ו] תאנים של שביעית אין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קוצין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אותן במוקצה...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ר"ש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מסכת שביעית פרק ח משנה ו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מוקצה - כלי ברזל שחותך בו תאנים כך שמו:   חרבה - סכין [לשון] חרב: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ר' עובדיה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מברטנורא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מסכת שביעית פרק ח משנה ו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במוקצה - כלי המיוחד לקוץ בו תאנים קרוי מוקצה:    בחרבה - סכין, לשון חרב. וטעמא משום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דכתיב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(ויקרא כה) ואת ענבי נזירך לא תבצור כדרך הבוצרים: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69437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61C19-E07B-4FAF-8C0E-D70D5E4BC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FA7DC-5CE4-4F0D-995B-5B20AB270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רמב"ם הלכות שמיטה ויובל פרק ד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א - כל שתוציא הארץ בשנה שביעית, בין מן הזרע שנפל בה מקודם שביעית, בין מן העיקרים שנקצרו מקודם וחזרו ועשו ושניהם נקראו ספיח, בין מן העשבים והירקות שעלו מאיליהן ואין להן זרע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הכל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מותר לאכלו מן התורה שנאמר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והיתה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שבת הארץ לכם לאכלה, ואפילו שדה שנטייבה בשביעית וצמחה פירותיה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מותרין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באכילה, וזה שנאמר את ספיח קצירך לא תקצור שלא יקצור כדרך שקוצר בכל שנה,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ואם קצר כדרך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הקוצרין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לוקה, 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כגון שקצר כל השדה והעמיד כרי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ודש בבקר, 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 שקצר לעבודת הארץ כמו שבארנו, 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אלא קוצר מעט מעט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וחובט ואוכל.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כב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הפירות שיוציא האילן בשביעית לא יאספם כדרך שאוסף בכל שנה שנאמר ואת ענבי נזירך לא תבצור, ואם בצר לעבודת האילן או שבצר כדרך הבוצרים לוקה.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כג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וכיצד עושה תאנים של שביעית אין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קוצין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אותן במוקצה אבל מייבשן בחרבה, ולא ידרוך ענבים בגת אכל /אבל/ דורך הוא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בעריבה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ולא יעשה זיתים בבית הבד, אבל כותש הוא ומכניס לתוך בד קטן ביותר וטוחן בבית הבד ובקוטב ומכניס לבד קטנה, וכן בשאר הדברים כל שיכול לשנות משנה.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586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EA112-5CB4-4AC8-9917-E5FD19504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100F19-17C8-4D04-87F1-3559A07635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3545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412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, schematic&#10;&#10;Description automatically generated">
            <a:extLst>
              <a:ext uri="{FF2B5EF4-FFF2-40B4-BE49-F238E27FC236}">
                <a16:creationId xmlns:a16="http://schemas.microsoft.com/office/drawing/2014/main" id="{246E11A3-BDBC-4352-A812-5E74672E45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51" b="35030"/>
          <a:stretch/>
        </p:blipFill>
        <p:spPr>
          <a:xfrm>
            <a:off x="381971" y="747108"/>
            <a:ext cx="11620707" cy="5016694"/>
          </a:xfrm>
        </p:spPr>
      </p:pic>
    </p:spTree>
    <p:extLst>
      <p:ext uri="{BB962C8B-B14F-4D97-AF65-F5344CB8AC3E}">
        <p14:creationId xmlns:p14="http://schemas.microsoft.com/office/powerpoint/2010/main" val="2117730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C9352-DF51-4602-A28F-8BB36E683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5A157-D765-4216-92B7-AC76622CB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the one hand, some of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psukim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sound like we must totally abandon the field:</a:t>
            </a: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שמות פרק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כג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(י)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ושש שנים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תזרע את ארצך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ואספת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את תבואתה: (יא)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והשביעת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תשמטנה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ונטשתה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ואכלו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אביני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עמך ויתרם תאכל חית השדה כן תעשה לכרמך לזיתך: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ויקרא פרק כה, א-כד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(א) וידבר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יקוק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 משה בהר סיני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לאמר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(ב) דבר אל בני ישראל ואמרת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אלהם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תבאו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 הארץ אשר אני נתן לכם 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ושבתה הארץ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שבת ליקוק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(ג)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שש שנים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תזרע שדך ושש שנים תזמר כרמך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ואספת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את תבואתה: (ד) ובשנה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השביעת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שבת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שבתון יהיה לארץ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שבת ליקוק שדך לא תזרע וכרמך לא תזמר: (ה) את ספיח קצירך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 תקצור ואת ענבי נזירך לא תבצר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שנת שבתון יהיה לארץ: (ו)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והיתה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שבת הארץ לכם לאכלה לך ולעבדך ולאמתך ולשכירך ולתושבך הגרים עמך: (ז) ולבהמתך ולחיה אשר בארצך תהיה כל תבואתה לאכל: ס ...(כ)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וכי תאמרו מה נאכל בשנה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השביעת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הן לא נזרע 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ולא נאסף את תבואתנו</a:t>
            </a:r>
            <a:r>
              <a:rPr lang="he-IL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וצויתי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את ברכתי לכם בשנה הששית ועשת את התבואה לשלש השנים: (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כב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וזרעתם את השנה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השמינת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ואכלתם מן התבואה ישן עד השנה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התשיעת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עד בוא תבואתה תאכלו ישן: (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כג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והארץ לא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תמכר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לצמתת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כי לי הארץ כי גרים ותושבים אתם עמדי: (כד) ובכל ארץ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אחזתכם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גאלה תתנו לארץ: ס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701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0B959-DB18-495D-AB49-394762091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FD680-CC7A-4226-AB67-EE2AD6091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the other, it’s clear that we can and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eat the produce: </a:t>
            </a: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שמות פרק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כג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(י) ושש שנים תזרע את ארצך ואספת את תבואתה: (יא)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והשביעת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תשמטנה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ונטשתה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ואכלו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אביני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עמך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ויתרם תאכל חית השדה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כן תעשה לכרמך לזיתך: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ויקרא פרק כה, א-כד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(א) וידבר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יקוק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 משה בהר סיני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לאמר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(ב) דבר אל בני ישראל ואמרת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אלהם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תבאו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 הארץ אשר אני נתן לכם </a:t>
            </a:r>
            <a:r>
              <a:rPr lang="he-IL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ושבתה הארץ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שבת ליקוק: (ג) שש שנים תזרע שדך ושש שנים תזמר כרמך ואספת את תבואתה: (ד) ובשנה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השביעת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שבת שבתון יהיה לארץ שבת ליקוק </a:t>
            </a:r>
            <a:r>
              <a:rPr lang="he-IL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שדך לא תזרע וכרמך לא תזמר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(ה) את ספיח קצירך לא תקצור ואת ענבי נזירך לא תבצר שנת שבתון יהיה לארץ: (ו)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והיתה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שבת הארץ לכם לאכלה לך ולעבדך ולאמתך ולשכירך ולתושבך הגרים עמך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(ז) ולבהמתך ולחיה אשר בארצך תהיה כל תבואתה לאכל: ס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6887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67015-43BC-49F9-98D0-4BE0ADC63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E3C8F-3BD0-4A95-9034-9CB6460E1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Sifra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states that there is a balance, wherein collecting and using the fruits is permitted, but in a more limited manner:   </a:t>
            </a: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ספרא בהר פרשה א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ואת ענבי נזיריך לא תבצור,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מן השמור 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בארץ אין אתה בוצר, אבל אתה בוצר מן (המבוזר) [המופקר], לא תבצור,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 תבצור כדרך הבוצרים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מיכן אמרו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תאינים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של שביעית אין קוצים אותה במוקצה, אבל קוצה אתה בחורבה, אין דורכים ענבים בגת אבל דורכים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בעריבה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אין עושים זיתים בבד ובקוטבי, אבל כותש ומכניס לבדידה,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49751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EFB902-17AA-4564-99EE-9EE58CC23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do you need to avoid the normal manner of harvesting? </a:t>
            </a:r>
            <a:endParaRPr lang="he-IL" sz="4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217D89-070D-47CA-9B0E-606FD122E0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3053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B822E4-579D-4A1E-A600-C60D7151A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7F656D-C171-432E-A795-8C6F8E013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תוספות מסכת ראש השנה דף ט עמוד א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וקציר של שביעית היוצא למוצאי שביעית -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דוקא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כי אורחיה אסור לקצור אבל ע"י שינוי מותר 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אפילו בשביעית כדאיתא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בת"כ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דדריש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ואת ענבי נזירך לא תבצור כדרך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בוצרין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מכאן אמרו תאנה של שביעית אין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קוצין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אותה במוקצה אבל קוצה אותה בחרבה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וה"נ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תנן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בפ"ח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דשביעית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(משנה ו) והא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דתניא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בתורת כהנים מן המשומר אי אתה בוצר אבל אתה בוצר מן המופקר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מופקר נמי כדרך בצירה אסור וע"י שינוי שלא כדרך בצירה מופקר שרי ומשומר 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{פירות שביעית שלא הפקיר אלא שמר את הפירות ונעל שדהו}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אפילו שלא כדרך בצירה נמי אסור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2211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766C9-20C3-46E5-B844-0F2E9F586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24A46-8CB4-4222-84A5-FAA3FFE9D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ויקרא פרק כה פסוק ה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אֵת סְפִיחַ קְצִירְךָ לֹא תִקְצוֹר וְאֶת עִנְּבֵי נְזִירֶךָ לֹא תִבְצֹר שְׁנַת שַׁבָּתוֹן יִהְיֶה לָאָרֶץ: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רש"י: לא תקצור -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להיות מחזיק בו 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כשאר קציר,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אלא הפקר יהיה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לכל:  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נזירך -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שהנזרת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והפרשת בני אדם מהם ולא הפקרתם:  לא תבצר - אותם אינך בוצר, אלא מן המופקר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55343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3DDFA-5ACF-49A5-B2C1-C23944AD6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9FE34-C827-44B3-9179-2D9452D4C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ר"ש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מסכת שביעית פרק ח משנה ו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 תבצור כדרך </a:t>
            </a:r>
            <a:r>
              <a:rPr lang="he-IL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הבוצרין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מכאן אתה אומר תאנה של שביעית אין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קוצצין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אותה במוקצה וכולה מתני'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מייתי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התם וכל מה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דאסרינן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הכא היינו מן המשומר </a:t>
            </a:r>
            <a:r>
              <a:rPr lang="he-IL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מן המופקר שרי כי אורחיה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842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61C19-E07B-4FAF-8C0E-D70D5E4BC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FA7DC-5CE4-4F0D-995B-5B20AB270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רמב"ם הלכות שמיטה ויובל פרק ד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א - כל שתוציא הארץ בשנה שביעית, בין מן הזרע שנפל בה מקודם שביעית, בין מן העיקרים שנקצרו מקודם וחזרו ועשו ושניהם נקראו ספיח, בין מן העשבים והירקות שעלו מאיליהן ואין להן זרע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הכל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מותר לאכלו מן התורה שנאמר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והיתה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שבת הארץ לכם לאכלה, ואפילו שדה שנטייבה בשביעית וצמחה פירותיה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מותרין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באכילה, וזה שנאמר את ספיח קצירך לא תקצור שלא יקצור כדרך שקוצר בכל שנה,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ואם קצר כדרך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הקוצרין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לוקה, 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כגון שקצר כל השדה והעמיד כרי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ודש בבקר, 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 שקצר לעבודת הארץ כמו שבארנו, 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אלא קוצר מעט מעט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וחובט ואוכל.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כב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הפירות שיוציא האילן בשביעית לא יאספם כדרך שאוסף בכל שנה שנאמר ואת ענבי נזירך לא תבצור, ואם בצר לעבודת האילן או שבצר כדרך הבוצרים לוקה.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כג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וכיצד עושה תאנים של שביעית אין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קוצין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אותן במוקצה אבל מייבשן בחרבה, ולא ידרוך ענבים בגת אכל /אבל/ דורך הוא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בעריבה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ולא יעשה זיתים בבית הבד, אבל כותש הוא ומכניס לתוך בד קטן ביותר וטוחן בבית הבד ובקוטב ומכניס לבד קטנה, וכן בשאר הדברים כל שיכול לשנות משנה.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277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1358</Words>
  <Application>Microsoft Office PowerPoint</Application>
  <PresentationFormat>Widescreen</PresentationFormat>
  <Paragraphs>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קטיפת הפירות</vt:lpstr>
      <vt:lpstr>PowerPoint Presentation</vt:lpstr>
      <vt:lpstr>PowerPoint Presentation</vt:lpstr>
      <vt:lpstr>PowerPoint Presentation</vt:lpstr>
      <vt:lpstr>When do you need to avoid the normal manner of harvesting?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מה נחשב לקצירה בשינוי?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קטיפת הפירות</dc:title>
  <dc:creator>Avigdor Rosensweig</dc:creator>
  <cp:lastModifiedBy>Avigdor Rosensweig</cp:lastModifiedBy>
  <cp:revision>2</cp:revision>
  <dcterms:created xsi:type="dcterms:W3CDTF">2021-08-30T09:18:37Z</dcterms:created>
  <dcterms:modified xsi:type="dcterms:W3CDTF">2021-10-10T18:28:02Z</dcterms:modified>
</cp:coreProperties>
</file>