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99" r:id="rId5"/>
    <p:sldId id="260" r:id="rId6"/>
    <p:sldId id="261" r:id="rId7"/>
    <p:sldId id="262" r:id="rId8"/>
    <p:sldId id="264" r:id="rId9"/>
    <p:sldId id="265" r:id="rId10"/>
    <p:sldId id="263" r:id="rId11"/>
    <p:sldId id="266" r:id="rId12"/>
    <p:sldId id="317" r:id="rId13"/>
    <p:sldId id="316" r:id="rId14"/>
    <p:sldId id="268" r:id="rId15"/>
    <p:sldId id="269" r:id="rId16"/>
    <p:sldId id="270" r:id="rId17"/>
    <p:sldId id="318" r:id="rId18"/>
    <p:sldId id="271" r:id="rId19"/>
    <p:sldId id="274" r:id="rId20"/>
    <p:sldId id="273" r:id="rId21"/>
    <p:sldId id="272" r:id="rId22"/>
    <p:sldId id="307" r:id="rId23"/>
    <p:sldId id="287" r:id="rId24"/>
    <p:sldId id="288" r:id="rId25"/>
    <p:sldId id="289" r:id="rId26"/>
    <p:sldId id="290" r:id="rId27"/>
    <p:sldId id="300" r:id="rId28"/>
    <p:sldId id="296" r:id="rId29"/>
    <p:sldId id="297" r:id="rId30"/>
    <p:sldId id="298" r:id="rId31"/>
    <p:sldId id="302" r:id="rId32"/>
    <p:sldId id="295" r:id="rId33"/>
    <p:sldId id="301" r:id="rId34"/>
    <p:sldId id="306" r:id="rId35"/>
    <p:sldId id="308" r:id="rId36"/>
    <p:sldId id="309" r:id="rId37"/>
    <p:sldId id="310" r:id="rId38"/>
    <p:sldId id="312" r:id="rId39"/>
    <p:sldId id="313" r:id="rId40"/>
    <p:sldId id="314" r:id="rId41"/>
    <p:sldId id="315" r:id="rId42"/>
    <p:sldId id="311" r:id="rId43"/>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67" d="100"/>
          <a:sy n="67" d="100"/>
        </p:scale>
        <p:origin x="1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2B344A9E-7388-4AA5-9EB5-363FCD040F6C}"/>
    <pc:docChg chg="undo custSel addSld delSld modSld">
      <pc:chgData name="Avigdor Rosensweig" userId="2c23bf757acee734" providerId="LiveId" clId="{2B344A9E-7388-4AA5-9EB5-363FCD040F6C}" dt="2022-05-18T12:47:42.954" v="35" actId="27636"/>
      <pc:docMkLst>
        <pc:docMk/>
      </pc:docMkLst>
      <pc:sldChg chg="modSp mod">
        <pc:chgData name="Avigdor Rosensweig" userId="2c23bf757acee734" providerId="LiveId" clId="{2B344A9E-7388-4AA5-9EB5-363FCD040F6C}" dt="2022-05-18T12:47:42.954" v="35" actId="27636"/>
        <pc:sldMkLst>
          <pc:docMk/>
          <pc:sldMk cId="1966807391" sldId="309"/>
        </pc:sldMkLst>
        <pc:spChg chg="mod">
          <ac:chgData name="Avigdor Rosensweig" userId="2c23bf757acee734" providerId="LiveId" clId="{2B344A9E-7388-4AA5-9EB5-363FCD040F6C}" dt="2022-05-18T12:47:42.954" v="35" actId="27636"/>
          <ac:spMkLst>
            <pc:docMk/>
            <pc:sldMk cId="1966807391" sldId="309"/>
            <ac:spMk id="5" creationId="{3071AAD8-D224-4ABB-85DF-7E1C2ADE77CF}"/>
          </ac:spMkLst>
        </pc:spChg>
      </pc:sldChg>
      <pc:sldChg chg="modSp new del mod">
        <pc:chgData name="Avigdor Rosensweig" userId="2c23bf757acee734" providerId="LiveId" clId="{2B344A9E-7388-4AA5-9EB5-363FCD040F6C}" dt="2022-05-18T12:46:54.929" v="18" actId="680"/>
        <pc:sldMkLst>
          <pc:docMk/>
          <pc:sldMk cId="531864535" sldId="319"/>
        </pc:sldMkLst>
        <pc:spChg chg="mod">
          <ac:chgData name="Avigdor Rosensweig" userId="2c23bf757acee734" providerId="LiveId" clId="{2B344A9E-7388-4AA5-9EB5-363FCD040F6C}" dt="2022-05-18T12:46:54.455" v="17" actId="5793"/>
          <ac:spMkLst>
            <pc:docMk/>
            <pc:sldMk cId="531864535" sldId="319"/>
            <ac:spMk id="3" creationId="{561EC46F-15F6-0D45-0212-C8FCBEF5FC3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0B5E79BF-8F8F-4660-B2F2-EE5039931DF6}">
      <dgm:prSet phldrT="[Text]"/>
      <dgm:spPr/>
      <dgm:t>
        <a:bodyPr/>
        <a:lstStyle/>
        <a:p>
          <a:pPr rtl="1"/>
          <a:r>
            <a:rPr lang="he-IL" dirty="0" err="1"/>
            <a:t>פנ"י</a:t>
          </a:r>
          <a:r>
            <a:rPr lang="he-IL" dirty="0"/>
            <a:t> – למה צריך לשלם? בגלל שכלול </a:t>
          </a:r>
          <a:r>
            <a:rPr lang="he-IL" dirty="0" err="1"/>
            <a:t>בוהשיב</a:t>
          </a:r>
          <a:r>
            <a:rPr lang="he-IL" dirty="0"/>
            <a:t> את </a:t>
          </a:r>
          <a:r>
            <a:rPr lang="he-IL" dirty="0" err="1"/>
            <a:t>הגזילה</a:t>
          </a:r>
          <a:endParaRPr lang="he-IL" dirty="0"/>
        </a:p>
      </dgm:t>
    </dgm:pt>
    <dgm:pt modelId="{9D77E3C9-9327-4695-84C8-A919FCEC926A}" type="parTrans" cxnId="{A2A15518-F009-4CFD-87B0-904E40C06289}">
      <dgm:prSet/>
      <dgm:spPr/>
      <dgm:t>
        <a:bodyPr/>
        <a:lstStyle/>
        <a:p>
          <a:pPr rtl="1"/>
          <a:endParaRPr lang="he-IL"/>
        </a:p>
      </dgm:t>
    </dgm:pt>
    <dgm:pt modelId="{11ADA794-4CD3-4A00-92BD-6F32E6D75210}" type="sibTrans" cxnId="{A2A15518-F009-4CFD-87B0-904E40C06289}">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C9A20347-3664-4A3A-9B76-D85F49A06682}">
      <dgm:prSet phldrT="[Text]"/>
      <dgm:spPr/>
      <dgm:t>
        <a:bodyPr/>
        <a:lstStyle/>
        <a:p>
          <a:pPr rtl="1"/>
          <a:r>
            <a:rPr lang="he-IL" dirty="0"/>
            <a:t>רבא </a:t>
          </a:r>
          <a:r>
            <a:rPr lang="he-IL" dirty="0" err="1"/>
            <a:t>ב"מ</a:t>
          </a:r>
          <a:r>
            <a:rPr lang="he-IL" dirty="0"/>
            <a:t> </a:t>
          </a:r>
          <a:r>
            <a:rPr lang="he-IL" dirty="0" err="1"/>
            <a:t>סא</a:t>
          </a:r>
          <a:r>
            <a:rPr lang="he-IL" dirty="0"/>
            <a:t>- לאו באונאה גזל </a:t>
          </a:r>
          <a:r>
            <a:rPr lang="he-IL" dirty="0" err="1"/>
            <a:t>ורבית</a:t>
          </a:r>
          <a:r>
            <a:rPr lang="he-IL" dirty="0"/>
            <a:t> למה לי</a:t>
          </a:r>
        </a:p>
      </dgm:t>
    </dgm:pt>
    <dgm:pt modelId="{DF5CDC57-9294-495B-A300-4DD948A7AEC5}" type="parTrans" cxnId="{E0511484-60E4-40B7-A66E-F47BBA0C925C}">
      <dgm:prSet/>
      <dgm:spPr/>
      <dgm:t>
        <a:bodyPr/>
        <a:lstStyle/>
        <a:p>
          <a:pPr rtl="1"/>
          <a:endParaRPr lang="he-IL"/>
        </a:p>
      </dgm:t>
    </dgm:pt>
    <dgm:pt modelId="{3E184159-E3D6-4986-9DF5-5739A2B05CDB}" type="sibTrans" cxnId="{E0511484-60E4-40B7-A66E-F47BBA0C925C}">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2"/>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2"/>
      <dgm:spPr/>
    </dgm:pt>
    <dgm:pt modelId="{EB2D59A8-7A9B-4654-B45A-F9CCE427FF81}" type="pres">
      <dgm:prSet presAssocID="{5FAF0BAF-7C4B-4096-A9A0-2B56CA40C5C0}" presName="text2" presStyleLbl="fgAcc2" presStyleIdx="0" presStyleCnt="2">
        <dgm:presLayoutVars>
          <dgm:chPref val="3"/>
        </dgm:presLayoutVars>
      </dgm:prSet>
      <dgm:spPr/>
    </dgm:pt>
    <dgm:pt modelId="{068A6B48-B9C1-404E-B017-A2EBA825B1C5}" type="pres">
      <dgm:prSet presAssocID="{5FAF0BAF-7C4B-4096-A9A0-2B56CA40C5C0}" presName="hierChild3" presStyleCnt="0"/>
      <dgm:spPr/>
    </dgm:pt>
    <dgm:pt modelId="{12CF5084-30AD-42C8-8F1B-CF19E258DE25}" type="pres">
      <dgm:prSet presAssocID="{DF5CDC57-9294-495B-A300-4DD948A7AEC5}" presName="Name17" presStyleLbl="parChTrans1D3" presStyleIdx="0" presStyleCnt="4"/>
      <dgm:spPr/>
    </dgm:pt>
    <dgm:pt modelId="{702B87FC-87EC-456B-BBB6-22AAA11D5002}" type="pres">
      <dgm:prSet presAssocID="{C9A20347-3664-4A3A-9B76-D85F49A06682}" presName="hierRoot3" presStyleCnt="0"/>
      <dgm:spPr/>
    </dgm:pt>
    <dgm:pt modelId="{F23FFB97-4695-4608-8F2C-6EE19BECDA7A}" type="pres">
      <dgm:prSet presAssocID="{C9A20347-3664-4A3A-9B76-D85F49A06682}" presName="composite3" presStyleCnt="0"/>
      <dgm:spPr/>
    </dgm:pt>
    <dgm:pt modelId="{D9C89D22-CEF7-4231-9631-CB42949F22C5}" type="pres">
      <dgm:prSet presAssocID="{C9A20347-3664-4A3A-9B76-D85F49A06682}" presName="background3" presStyleLbl="node3" presStyleIdx="0" presStyleCnt="4"/>
      <dgm:spPr/>
    </dgm:pt>
    <dgm:pt modelId="{EBD75F85-9F75-42F1-9A54-E3A6DFB8EBAD}" type="pres">
      <dgm:prSet presAssocID="{C9A20347-3664-4A3A-9B76-D85F49A06682}" presName="text3" presStyleLbl="fgAcc3" presStyleIdx="0" presStyleCnt="4">
        <dgm:presLayoutVars>
          <dgm:chPref val="3"/>
        </dgm:presLayoutVars>
      </dgm:prSet>
      <dgm:spPr/>
    </dgm:pt>
    <dgm:pt modelId="{8C30DC6D-C625-4EED-B7B3-F47B21C59FCB}" type="pres">
      <dgm:prSet presAssocID="{C9A20347-3664-4A3A-9B76-D85F49A06682}" presName="hierChild4" presStyleCnt="0"/>
      <dgm:spPr/>
    </dgm:pt>
    <dgm:pt modelId="{CAEA41D8-987B-4DED-B54D-840DCEBB8E19}" type="pres">
      <dgm:prSet presAssocID="{10DB8BDB-1C25-4EAF-A1AF-F799CB637F01}" presName="Name17" presStyleLbl="parChTrans1D3" presStyleIdx="1" presStyleCnt="4"/>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1" presStyleCnt="4"/>
      <dgm:spPr/>
    </dgm:pt>
    <dgm:pt modelId="{4DCB23EA-2894-4430-9E31-FF0F0BC342A8}" type="pres">
      <dgm:prSet presAssocID="{421BDBD1-46F7-477E-ACD8-0CEEB3B7C1B3}" presName="text3" presStyleLbl="fgAcc3" presStyleIdx="1" presStyleCnt="4">
        <dgm:presLayoutVars>
          <dgm:chPref val="3"/>
        </dgm:presLayoutVars>
      </dgm:prSet>
      <dgm:spPr/>
    </dgm:pt>
    <dgm:pt modelId="{37C202FF-B803-4CC4-AA5D-90762D613260}" type="pres">
      <dgm:prSet presAssocID="{421BDBD1-46F7-477E-ACD8-0CEEB3B7C1B3}" presName="hierChild4" presStyleCnt="0"/>
      <dgm:spPr/>
    </dgm:pt>
    <dgm:pt modelId="{E98AA748-FDC6-449C-BA9C-9ED2F7D02326}" type="pres">
      <dgm:prSet presAssocID="{9D77E3C9-9327-4695-84C8-A919FCEC926A}" presName="Name17" presStyleLbl="parChTrans1D3" presStyleIdx="2" presStyleCnt="4"/>
      <dgm:spPr/>
    </dgm:pt>
    <dgm:pt modelId="{9AEE0930-D1DD-46AC-8DB9-0507BF237C87}" type="pres">
      <dgm:prSet presAssocID="{0B5E79BF-8F8F-4660-B2F2-EE5039931DF6}" presName="hierRoot3" presStyleCnt="0"/>
      <dgm:spPr/>
    </dgm:pt>
    <dgm:pt modelId="{7D62C7D6-D3F6-42F8-9500-747A3E625597}" type="pres">
      <dgm:prSet presAssocID="{0B5E79BF-8F8F-4660-B2F2-EE5039931DF6}" presName="composite3" presStyleCnt="0"/>
      <dgm:spPr/>
    </dgm:pt>
    <dgm:pt modelId="{C543E811-989D-4F21-9CE8-5AC5E707F500}" type="pres">
      <dgm:prSet presAssocID="{0B5E79BF-8F8F-4660-B2F2-EE5039931DF6}" presName="background3" presStyleLbl="node3" presStyleIdx="2" presStyleCnt="4"/>
      <dgm:spPr/>
    </dgm:pt>
    <dgm:pt modelId="{6B81D2BC-EE03-41E0-ACC8-9108D17F7993}" type="pres">
      <dgm:prSet presAssocID="{0B5E79BF-8F8F-4660-B2F2-EE5039931DF6}" presName="text3" presStyleLbl="fgAcc3" presStyleIdx="2" presStyleCnt="4">
        <dgm:presLayoutVars>
          <dgm:chPref val="3"/>
        </dgm:presLayoutVars>
      </dgm:prSet>
      <dgm:spPr/>
    </dgm:pt>
    <dgm:pt modelId="{D3EAA838-3F02-4F56-92F6-71DAFF589F3E}" type="pres">
      <dgm:prSet presAssocID="{0B5E79BF-8F8F-4660-B2F2-EE5039931DF6}" presName="hierChild4" presStyleCnt="0"/>
      <dgm:spPr/>
    </dgm:pt>
    <dgm:pt modelId="{DFBDF345-F91E-4E88-B947-B9B27FE930EA}" type="pres">
      <dgm:prSet presAssocID="{FF546ADB-056F-42DD-80D9-4D71A72A32A1}" presName="Name10" presStyleLbl="parChTrans1D2" presStyleIdx="1" presStyleCnt="2"/>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1" presStyleCnt="2"/>
      <dgm:spPr/>
    </dgm:pt>
    <dgm:pt modelId="{6C089B8A-4157-4348-9300-1F1F638A52FA}" type="pres">
      <dgm:prSet presAssocID="{4BA5E9C4-E61C-45A0-B28B-89586936A2A6}" presName="text2" presStyleLbl="fgAcc2" presStyleIdx="1" presStyleCnt="2">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3" presStyleCnt="4"/>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3" presStyleCnt="4"/>
      <dgm:spPr/>
    </dgm:pt>
    <dgm:pt modelId="{219EC234-688D-4AE4-A601-3F643AC00817}" type="pres">
      <dgm:prSet presAssocID="{07DE86DA-9A0D-4590-8937-D737A680459E}" presName="text3" presStyleLbl="fgAcc3" presStyleIdx="3" presStyleCnt="4">
        <dgm:presLayoutVars>
          <dgm:chPref val="3"/>
        </dgm:presLayoutVars>
      </dgm:prSet>
      <dgm:spPr/>
    </dgm:pt>
    <dgm:pt modelId="{1B29ABD0-08AC-4047-B34C-88C48E63DCFE}" type="pres">
      <dgm:prSet presAssocID="{07DE86DA-9A0D-4590-8937-D737A680459E}" presName="hierChild4" presStyleCnt="0"/>
      <dgm:spPr/>
    </dgm:pt>
  </dgm:ptLst>
  <dgm:cxnLst>
    <dgm:cxn modelId="{69D7A601-9BD3-4238-B753-992B61C479A2}" type="presOf" srcId="{DF5CDC57-9294-495B-A300-4DD948A7AEC5}" destId="{12CF5084-30AD-42C8-8F1B-CF19E258DE25}"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E6F7AF14-BA44-4579-AAA0-1D6F3356FD4B}" type="presOf" srcId="{0D7F1CD3-09DD-4D8B-B679-17D98888927F}" destId="{327F3BFB-25F3-4144-A1D3-0831A08EEA19}" srcOrd="0" destOrd="0" presId="urn:microsoft.com/office/officeart/2005/8/layout/hierarchy1"/>
    <dgm:cxn modelId="{A2A15518-F009-4CFD-87B0-904E40C06289}" srcId="{5FAF0BAF-7C4B-4096-A9A0-2B56CA40C5C0}" destId="{0B5E79BF-8F8F-4660-B2F2-EE5039931DF6}" srcOrd="2" destOrd="0" parTransId="{9D77E3C9-9327-4695-84C8-A919FCEC926A}" sibTransId="{11ADA794-4CD3-4A00-92BD-6F32E6D75210}"/>
    <dgm:cxn modelId="{65A53819-CAF0-435D-8827-938EC11A1FF4}" type="presOf" srcId="{FF546ADB-056F-42DD-80D9-4D71A72A32A1}" destId="{DFBDF345-F91E-4E88-B947-B9B27FE930EA}" srcOrd="0" destOrd="0" presId="urn:microsoft.com/office/officeart/2005/8/layout/hierarchy1"/>
    <dgm:cxn modelId="{2C208168-830B-43C2-B1C3-52BEF8411472}" type="presOf" srcId="{9D77E3C9-9327-4695-84C8-A919FCEC926A}" destId="{E98AA748-FDC6-449C-BA9C-9ED2F7D02326}" srcOrd="0" destOrd="0" presId="urn:microsoft.com/office/officeart/2005/8/layout/hierarchy1"/>
    <dgm:cxn modelId="{B59A2B4B-9115-4431-979C-E17A4D5C0BE2}" type="presOf" srcId="{0B5E79BF-8F8F-4660-B2F2-EE5039931DF6}" destId="{6B81D2BC-EE03-41E0-ACC8-9108D17F7993}"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2C2FAA54-2F34-4910-8DB6-6A3F2E34B50C}" srcId="{0D7F1CD3-09DD-4D8B-B679-17D98888927F}" destId="{4BA5E9C4-E61C-45A0-B28B-89586936A2A6}" srcOrd="1" destOrd="0" parTransId="{FF546ADB-056F-42DD-80D9-4D71A72A32A1}" sibTransId="{8DA8401E-1A47-471F-A091-D4BE10105AC6}"/>
    <dgm:cxn modelId="{3A4C9E79-AC2F-436C-9DFA-C73046AA6A98}" type="presOf" srcId="{B0A89136-978E-4414-91E3-69DD01B63145}" destId="{3FFFFC76-DB69-4E7E-BC1A-3E7B27CCFA48}" srcOrd="0" destOrd="0" presId="urn:microsoft.com/office/officeart/2005/8/layout/hierarchy1"/>
    <dgm:cxn modelId="{E0511484-60E4-40B7-A66E-F47BBA0C925C}" srcId="{5FAF0BAF-7C4B-4096-A9A0-2B56CA40C5C0}" destId="{C9A20347-3664-4A3A-9B76-D85F49A06682}" srcOrd="0" destOrd="0" parTransId="{DF5CDC57-9294-495B-A300-4DD948A7AEC5}" sibTransId="{3E184159-E3D6-4986-9DF5-5739A2B05CDB}"/>
    <dgm:cxn modelId="{009DFC8C-5655-43CB-9109-449B13B8FE78}" type="presOf" srcId="{C9A20347-3664-4A3A-9B76-D85F49A06682}" destId="{EBD75F85-9F75-42F1-9A54-E3A6DFB8EBAD}" srcOrd="0" destOrd="0" presId="urn:microsoft.com/office/officeart/2005/8/layout/hierarchy1"/>
    <dgm:cxn modelId="{41C1D493-9662-493E-831D-0BC3B3B76333}" srcId="{206EC4D8-8C0C-43DD-BE54-44ED2894B593}" destId="{0D7F1CD3-09DD-4D8B-B679-17D98888927F}" srcOrd="0" destOrd="0" parTransId="{F2B6E416-FEB7-41E6-BDAE-613583937CE7}" sibTransId="{3983610A-454A-4153-B687-5F7CF47992A2}"/>
    <dgm:cxn modelId="{D10D40D1-8BDF-4E44-A277-9DC3D233ED7B}" srcId="{5FAF0BAF-7C4B-4096-A9A0-2B56CA40C5C0}" destId="{421BDBD1-46F7-477E-ACD8-0CEEB3B7C1B3}" srcOrd="1"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922E13B0-4ED4-4632-A7BE-F23257D11B45}" type="presParOf" srcId="{068A6B48-B9C1-404E-B017-A2EBA825B1C5}" destId="{12CF5084-30AD-42C8-8F1B-CF19E258DE25}" srcOrd="0" destOrd="0" presId="urn:microsoft.com/office/officeart/2005/8/layout/hierarchy1"/>
    <dgm:cxn modelId="{C0CE668E-F292-404F-966A-8498AE2D103F}" type="presParOf" srcId="{068A6B48-B9C1-404E-B017-A2EBA825B1C5}" destId="{702B87FC-87EC-456B-BBB6-22AAA11D5002}" srcOrd="1" destOrd="0" presId="urn:microsoft.com/office/officeart/2005/8/layout/hierarchy1"/>
    <dgm:cxn modelId="{653A1B47-6234-4E80-A972-E5AF4F8467E3}" type="presParOf" srcId="{702B87FC-87EC-456B-BBB6-22AAA11D5002}" destId="{F23FFB97-4695-4608-8F2C-6EE19BECDA7A}" srcOrd="0" destOrd="0" presId="urn:microsoft.com/office/officeart/2005/8/layout/hierarchy1"/>
    <dgm:cxn modelId="{E4F48DAC-31F6-48AE-ADA2-2E337A4583C2}" type="presParOf" srcId="{F23FFB97-4695-4608-8F2C-6EE19BECDA7A}" destId="{D9C89D22-CEF7-4231-9631-CB42949F22C5}" srcOrd="0" destOrd="0" presId="urn:microsoft.com/office/officeart/2005/8/layout/hierarchy1"/>
    <dgm:cxn modelId="{A19EAE30-1D94-4C1E-8123-4B682AAA2A8E}" type="presParOf" srcId="{F23FFB97-4695-4608-8F2C-6EE19BECDA7A}" destId="{EBD75F85-9F75-42F1-9A54-E3A6DFB8EBAD}" srcOrd="1" destOrd="0" presId="urn:microsoft.com/office/officeart/2005/8/layout/hierarchy1"/>
    <dgm:cxn modelId="{25142B04-149A-49B4-AB01-FFBD48531C62}" type="presParOf" srcId="{702B87FC-87EC-456B-BBB6-22AAA11D5002}" destId="{8C30DC6D-C625-4EED-B7B3-F47B21C59FCB}" srcOrd="1" destOrd="0" presId="urn:microsoft.com/office/officeart/2005/8/layout/hierarchy1"/>
    <dgm:cxn modelId="{C4916CE6-ADA6-4743-8151-A4CED8C8A0C0}" type="presParOf" srcId="{068A6B48-B9C1-404E-B017-A2EBA825B1C5}" destId="{CAEA41D8-987B-4DED-B54D-840DCEBB8E19}" srcOrd="2" destOrd="0" presId="urn:microsoft.com/office/officeart/2005/8/layout/hierarchy1"/>
    <dgm:cxn modelId="{B5F04466-3B7B-4A05-8D3E-3ED38A996198}" type="presParOf" srcId="{068A6B48-B9C1-404E-B017-A2EBA825B1C5}" destId="{5924CACE-6AE8-4A6A-87EB-5C7C7D31AE3F}" srcOrd="3"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933FFA51-1404-4A7E-8A50-3782A2361063}" type="presParOf" srcId="{068A6B48-B9C1-404E-B017-A2EBA825B1C5}" destId="{E98AA748-FDC6-449C-BA9C-9ED2F7D02326}" srcOrd="4" destOrd="0" presId="urn:microsoft.com/office/officeart/2005/8/layout/hierarchy1"/>
    <dgm:cxn modelId="{11BA4D86-0655-4778-AE41-013E90D39DFA}" type="presParOf" srcId="{068A6B48-B9C1-404E-B017-A2EBA825B1C5}" destId="{9AEE0930-D1DD-46AC-8DB9-0507BF237C87}" srcOrd="5" destOrd="0" presId="urn:microsoft.com/office/officeart/2005/8/layout/hierarchy1"/>
    <dgm:cxn modelId="{A7E3B2F6-C8C6-4712-8309-D863AECA0BEB}" type="presParOf" srcId="{9AEE0930-D1DD-46AC-8DB9-0507BF237C87}" destId="{7D62C7D6-D3F6-42F8-9500-747A3E625597}" srcOrd="0" destOrd="0" presId="urn:microsoft.com/office/officeart/2005/8/layout/hierarchy1"/>
    <dgm:cxn modelId="{3896DC15-DEF1-48A7-8FBF-82ADAF4646C2}" type="presParOf" srcId="{7D62C7D6-D3F6-42F8-9500-747A3E625597}" destId="{C543E811-989D-4F21-9CE8-5AC5E707F500}" srcOrd="0" destOrd="0" presId="urn:microsoft.com/office/officeart/2005/8/layout/hierarchy1"/>
    <dgm:cxn modelId="{267B52BA-0C6F-4A85-92AD-2DA5FF389AA0}" type="presParOf" srcId="{7D62C7D6-D3F6-42F8-9500-747A3E625597}" destId="{6B81D2BC-EE03-41E0-ACC8-9108D17F7993}" srcOrd="1" destOrd="0" presId="urn:microsoft.com/office/officeart/2005/8/layout/hierarchy1"/>
    <dgm:cxn modelId="{D03C65AC-69B5-4104-ACC0-1FB242645E1C}" type="presParOf" srcId="{9AEE0930-D1DD-46AC-8DB9-0507BF237C87}" destId="{D3EAA838-3F02-4F56-92F6-71DAFF589F3E}" srcOrd="1" destOrd="0" presId="urn:microsoft.com/office/officeart/2005/8/layout/hierarchy1"/>
    <dgm:cxn modelId="{30D210AB-1FF4-449B-992D-674340CDD57F}" type="presParOf" srcId="{564146D6-BCD5-43CF-A23C-8BA07FF7C6ED}" destId="{DFBDF345-F91E-4E88-B947-B9B27FE930EA}" srcOrd="2" destOrd="0" presId="urn:microsoft.com/office/officeart/2005/8/layout/hierarchy1"/>
    <dgm:cxn modelId="{4660556B-02DC-4825-879C-D7680A6E1B58}" type="presParOf" srcId="{564146D6-BCD5-43CF-A23C-8BA07FF7C6ED}" destId="{65BC8846-7F1F-45BA-A4EC-FD967A0C54C9}" srcOrd="3"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1620FDD-09FB-4E9A-8660-B9406CE8E1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1B4E78C-9E81-45DC-8564-2F478189658E}">
      <dgm:prSet phldrT="[Text]"/>
      <dgm:spPr/>
      <dgm:t>
        <a:bodyPr/>
        <a:lstStyle/>
        <a:p>
          <a:pPr rtl="1"/>
          <a:r>
            <a:rPr lang="he-IL" dirty="0"/>
            <a:t>בעל הבית</a:t>
          </a:r>
        </a:p>
      </dgm:t>
    </dgm:pt>
    <dgm:pt modelId="{2F71D281-98D6-43DC-99CD-1D1C4C56D780}" type="parTrans" cxnId="{2074CDD7-E1D7-4D3D-9FC2-BA5D5B3D3730}">
      <dgm:prSet/>
      <dgm:spPr/>
      <dgm:t>
        <a:bodyPr/>
        <a:lstStyle/>
        <a:p>
          <a:pPr rtl="1"/>
          <a:endParaRPr lang="he-IL"/>
        </a:p>
      </dgm:t>
    </dgm:pt>
    <dgm:pt modelId="{5EC5AB8F-6D93-4243-8CC7-B61F85062FC2}" type="sibTrans" cxnId="{2074CDD7-E1D7-4D3D-9FC2-BA5D5B3D3730}">
      <dgm:prSet/>
      <dgm:spPr/>
      <dgm:t>
        <a:bodyPr/>
        <a:lstStyle/>
        <a:p>
          <a:pPr rtl="1"/>
          <a:endParaRPr lang="he-IL"/>
        </a:p>
      </dgm:t>
    </dgm:pt>
    <dgm:pt modelId="{496CC1CF-CFFC-4168-AFD4-DF1B5B22883A}">
      <dgm:prSet phldrT="[Text]"/>
      <dgm:spPr/>
      <dgm:t>
        <a:bodyPr/>
        <a:lstStyle/>
        <a:p>
          <a:pPr rtl="1"/>
          <a:r>
            <a:rPr lang="he-IL" dirty="0"/>
            <a:t>אין אונאה, כיון שהשני יודע שמוכר ביוקר</a:t>
          </a:r>
        </a:p>
      </dgm:t>
    </dgm:pt>
    <dgm:pt modelId="{FFBD496C-360C-4C66-B962-E36CDB59AB25}" type="parTrans" cxnId="{E1FEB46F-28C4-4261-ADD4-FD1A06925465}">
      <dgm:prSet/>
      <dgm:spPr/>
      <dgm:t>
        <a:bodyPr/>
        <a:lstStyle/>
        <a:p>
          <a:pPr rtl="1"/>
          <a:endParaRPr lang="he-IL"/>
        </a:p>
      </dgm:t>
    </dgm:pt>
    <dgm:pt modelId="{C750BA4C-F8BF-42C4-8DDE-3542B5582063}" type="sibTrans" cxnId="{E1FEB46F-28C4-4261-ADD4-FD1A06925465}">
      <dgm:prSet/>
      <dgm:spPr/>
      <dgm:t>
        <a:bodyPr/>
        <a:lstStyle/>
        <a:p>
          <a:pPr rtl="1"/>
          <a:endParaRPr lang="he-IL"/>
        </a:p>
      </dgm:t>
    </dgm:pt>
    <dgm:pt modelId="{480A090B-826D-4B2F-9D18-4166E6F324BB}">
      <dgm:prSet phldrT="[Text]"/>
      <dgm:spPr/>
      <dgm:t>
        <a:bodyPr/>
        <a:lstStyle/>
        <a:p>
          <a:pPr rtl="1"/>
          <a:r>
            <a:rPr lang="he-IL" dirty="0" err="1"/>
            <a:t>רא"ש</a:t>
          </a:r>
          <a:r>
            <a:rPr lang="he-IL" dirty="0"/>
            <a:t>- וצריך באמת לדעת בערך כמה היא התשלום נוסף, ורק עד שתות</a:t>
          </a:r>
        </a:p>
      </dgm:t>
    </dgm:pt>
    <dgm:pt modelId="{FCAE825B-D471-4BA9-A516-54A448474E20}" type="parTrans" cxnId="{15BB732D-3443-4CAB-B48F-491495A9058A}">
      <dgm:prSet/>
      <dgm:spPr/>
      <dgm:t>
        <a:bodyPr/>
        <a:lstStyle/>
        <a:p>
          <a:pPr rtl="1"/>
          <a:endParaRPr lang="he-IL"/>
        </a:p>
      </dgm:t>
    </dgm:pt>
    <dgm:pt modelId="{2480575B-2960-48F1-93C1-E40B351E5EE2}" type="sibTrans" cxnId="{15BB732D-3443-4CAB-B48F-491495A9058A}">
      <dgm:prSet/>
      <dgm:spPr/>
      <dgm:t>
        <a:bodyPr/>
        <a:lstStyle/>
        <a:p>
          <a:pPr rtl="1"/>
          <a:endParaRPr lang="he-IL"/>
        </a:p>
      </dgm:t>
    </dgm:pt>
    <dgm:pt modelId="{D8048870-1DF2-4DC2-8A65-F1C9B0BE1EAF}">
      <dgm:prSet phldrT="[Text]"/>
      <dgm:spPr/>
      <dgm:t>
        <a:bodyPr/>
        <a:lstStyle/>
        <a:p>
          <a:pPr rtl="1"/>
          <a:r>
            <a:rPr lang="he-IL" dirty="0"/>
            <a:t>רש"י\שאילתות- כאילו מפרש "על מת שאין לך עלי אונאה"</a:t>
          </a:r>
        </a:p>
      </dgm:t>
    </dgm:pt>
    <dgm:pt modelId="{752EE1A7-CB49-42D0-881A-406AD60C4028}" type="parTrans" cxnId="{9FC65ED8-6157-4528-B87F-AC6578067BE1}">
      <dgm:prSet/>
      <dgm:spPr/>
      <dgm:t>
        <a:bodyPr/>
        <a:lstStyle/>
        <a:p>
          <a:pPr rtl="1"/>
          <a:endParaRPr lang="he-IL"/>
        </a:p>
      </dgm:t>
    </dgm:pt>
    <dgm:pt modelId="{ED502B0D-835F-41EE-809D-CE24737CF9B5}" type="sibTrans" cxnId="{9FC65ED8-6157-4528-B87F-AC6578067BE1}">
      <dgm:prSet/>
      <dgm:spPr/>
      <dgm:t>
        <a:bodyPr/>
        <a:lstStyle/>
        <a:p>
          <a:pPr rtl="1"/>
          <a:endParaRPr lang="he-IL"/>
        </a:p>
      </dgm:t>
    </dgm:pt>
    <dgm:pt modelId="{66DFAB4C-51E0-4516-8D12-A68A8566F4A4}">
      <dgm:prSet phldrT="[Text]"/>
      <dgm:spPr/>
      <dgm:t>
        <a:bodyPr/>
        <a:lstStyle/>
        <a:p>
          <a:pPr rtl="1"/>
          <a:r>
            <a:rPr lang="he-IL" dirty="0"/>
            <a:t>אין אונאה בבעל הבית שמוכר כלי </a:t>
          </a:r>
          <a:r>
            <a:rPr lang="he-IL" dirty="0" err="1"/>
            <a:t>תשמישתו</a:t>
          </a:r>
          <a:endParaRPr lang="he-IL" dirty="0"/>
        </a:p>
      </dgm:t>
    </dgm:pt>
    <dgm:pt modelId="{FA0200F7-80EA-4967-A8FC-B8CBC3F292D4}" type="parTrans" cxnId="{473DB3A1-FD0A-4143-870F-A3C8A6AA81A1}">
      <dgm:prSet/>
      <dgm:spPr/>
      <dgm:t>
        <a:bodyPr/>
        <a:lstStyle/>
        <a:p>
          <a:pPr rtl="1"/>
          <a:endParaRPr lang="he-IL"/>
        </a:p>
      </dgm:t>
    </dgm:pt>
    <dgm:pt modelId="{4D397697-F75C-4B19-B398-8FFAB6D11D94}" type="sibTrans" cxnId="{473DB3A1-FD0A-4143-870F-A3C8A6AA81A1}">
      <dgm:prSet/>
      <dgm:spPr/>
      <dgm:t>
        <a:bodyPr/>
        <a:lstStyle/>
        <a:p>
          <a:pPr rtl="1"/>
          <a:endParaRPr lang="he-IL"/>
        </a:p>
      </dgm:t>
    </dgm:pt>
    <dgm:pt modelId="{2E961328-4C8C-4AED-8F0C-E1AB1CD8A624}">
      <dgm:prSet phldrT="[Text]"/>
      <dgm:spPr/>
      <dgm:t>
        <a:bodyPr/>
        <a:lstStyle/>
        <a:p>
          <a:pPr rtl="1"/>
          <a:r>
            <a:rPr lang="he-IL" dirty="0" err="1"/>
            <a:t>ראב"ד</a:t>
          </a:r>
          <a:r>
            <a:rPr lang="he-IL" dirty="0"/>
            <a:t>- אין אונאה בבעל הבית (לא כלול בפסוק)</a:t>
          </a:r>
        </a:p>
      </dgm:t>
    </dgm:pt>
    <dgm:pt modelId="{8D5C126E-D411-4873-8C94-FD8D925084E6}" type="parTrans" cxnId="{CFA5E2AA-8968-4690-9A92-22D4DC21DDC5}">
      <dgm:prSet/>
      <dgm:spPr/>
      <dgm:t>
        <a:bodyPr/>
        <a:lstStyle/>
        <a:p>
          <a:pPr rtl="1"/>
          <a:endParaRPr lang="he-IL"/>
        </a:p>
      </dgm:t>
    </dgm:pt>
    <dgm:pt modelId="{E0F8B643-F119-4FC8-AF82-84A950B82D33}" type="sibTrans" cxnId="{CFA5E2AA-8968-4690-9A92-22D4DC21DDC5}">
      <dgm:prSet/>
      <dgm:spPr/>
      <dgm:t>
        <a:bodyPr/>
        <a:lstStyle/>
        <a:p>
          <a:pPr rtl="1"/>
          <a:endParaRPr lang="he-IL"/>
        </a:p>
      </dgm:t>
    </dgm:pt>
    <dgm:pt modelId="{2546A755-4952-43F3-818F-5F286D4D82AC}">
      <dgm:prSet phldrT="[Text]"/>
      <dgm:spPr/>
      <dgm:t>
        <a:bodyPr/>
        <a:lstStyle/>
        <a:p>
          <a:pPr rtl="1"/>
          <a:r>
            <a:rPr lang="he-IL" dirty="0"/>
            <a:t>ר יהודה בתגר- מידע ידע כמה שווה הסחורה</a:t>
          </a:r>
        </a:p>
      </dgm:t>
    </dgm:pt>
    <dgm:pt modelId="{ABDD1D26-4192-4B09-8D35-238BD4F22010}" type="parTrans" cxnId="{5B3A5158-E8C4-4711-A3B8-A0CC45B25F9C}">
      <dgm:prSet/>
      <dgm:spPr/>
      <dgm:t>
        <a:bodyPr/>
        <a:lstStyle/>
        <a:p>
          <a:pPr rtl="1"/>
          <a:endParaRPr lang="he-IL"/>
        </a:p>
      </dgm:t>
    </dgm:pt>
    <dgm:pt modelId="{155DBF35-57E4-444F-B8B9-E2ADFB95A2A3}" type="sibTrans" cxnId="{5B3A5158-E8C4-4711-A3B8-A0CC45B25F9C}">
      <dgm:prSet/>
      <dgm:spPr/>
      <dgm:t>
        <a:bodyPr/>
        <a:lstStyle/>
        <a:p>
          <a:pPr rtl="1"/>
          <a:endParaRPr lang="he-IL"/>
        </a:p>
      </dgm:t>
    </dgm:pt>
    <dgm:pt modelId="{3E961D23-6901-40D2-8017-419CB6187493}">
      <dgm:prSet phldrT="[Text]"/>
      <dgm:spPr/>
      <dgm:t>
        <a:bodyPr/>
        <a:lstStyle/>
        <a:p>
          <a:pPr rtl="1"/>
          <a:r>
            <a:rPr lang="he-IL" dirty="0" err="1"/>
            <a:t>ר"ן</a:t>
          </a:r>
          <a:r>
            <a:rPr lang="he-IL" dirty="0"/>
            <a:t>- כליו לא עומדים למכירה</a:t>
          </a:r>
        </a:p>
      </dgm:t>
    </dgm:pt>
    <dgm:pt modelId="{18A0D80E-D715-43D4-90E6-76B31D35CE17}" type="parTrans" cxnId="{EE7E670C-59CA-4694-ABD1-F2EACF578ACC}">
      <dgm:prSet/>
      <dgm:spPr/>
      <dgm:t>
        <a:bodyPr/>
        <a:lstStyle/>
        <a:p>
          <a:pPr rtl="1"/>
          <a:endParaRPr lang="he-IL"/>
        </a:p>
      </dgm:t>
    </dgm:pt>
    <dgm:pt modelId="{3C1A1C41-24E0-4E03-ACFF-5EB42D0C3DCE}" type="sibTrans" cxnId="{EE7E670C-59CA-4694-ABD1-F2EACF578ACC}">
      <dgm:prSet/>
      <dgm:spPr/>
      <dgm:t>
        <a:bodyPr/>
        <a:lstStyle/>
        <a:p>
          <a:pPr rtl="1"/>
          <a:endParaRPr lang="he-IL"/>
        </a:p>
      </dgm:t>
    </dgm:pt>
    <dgm:pt modelId="{86216C1D-3B6E-4CBD-9C8C-47FB91B06939}" type="pres">
      <dgm:prSet presAssocID="{B1620FDD-09FB-4E9A-8660-B9406CE8E16E}" presName="hierChild1" presStyleCnt="0">
        <dgm:presLayoutVars>
          <dgm:chPref val="1"/>
          <dgm:dir val="rev"/>
          <dgm:animOne val="branch"/>
          <dgm:animLvl val="lvl"/>
          <dgm:resizeHandles/>
        </dgm:presLayoutVars>
      </dgm:prSet>
      <dgm:spPr/>
    </dgm:pt>
    <dgm:pt modelId="{28E2E33A-B942-44AA-98A7-0B06FAFCE739}" type="pres">
      <dgm:prSet presAssocID="{B1B4E78C-9E81-45DC-8564-2F478189658E}" presName="hierRoot1" presStyleCnt="0"/>
      <dgm:spPr/>
    </dgm:pt>
    <dgm:pt modelId="{B5AC8285-5DD1-4A4E-9641-3F37CDB9B4CE}" type="pres">
      <dgm:prSet presAssocID="{B1B4E78C-9E81-45DC-8564-2F478189658E}" presName="composite" presStyleCnt="0"/>
      <dgm:spPr/>
    </dgm:pt>
    <dgm:pt modelId="{B00989A7-E6B9-44C1-A5A2-E9FDC2B0B685}" type="pres">
      <dgm:prSet presAssocID="{B1B4E78C-9E81-45DC-8564-2F478189658E}" presName="background" presStyleLbl="node0" presStyleIdx="0" presStyleCnt="1"/>
      <dgm:spPr/>
    </dgm:pt>
    <dgm:pt modelId="{BE4DA1D7-3171-42E7-9B4F-169AC0D8BC27}" type="pres">
      <dgm:prSet presAssocID="{B1B4E78C-9E81-45DC-8564-2F478189658E}" presName="text" presStyleLbl="fgAcc0" presStyleIdx="0" presStyleCnt="1">
        <dgm:presLayoutVars>
          <dgm:chPref val="3"/>
        </dgm:presLayoutVars>
      </dgm:prSet>
      <dgm:spPr/>
    </dgm:pt>
    <dgm:pt modelId="{28E9755C-FEAA-4BD8-94CA-8C71B9DBCE68}" type="pres">
      <dgm:prSet presAssocID="{B1B4E78C-9E81-45DC-8564-2F478189658E}" presName="hierChild2" presStyleCnt="0"/>
      <dgm:spPr/>
    </dgm:pt>
    <dgm:pt modelId="{CFC08FFD-420B-4BB8-BE36-4D065C45E0D4}" type="pres">
      <dgm:prSet presAssocID="{FFBD496C-360C-4C66-B962-E36CDB59AB25}" presName="Name10" presStyleLbl="parChTrans1D2" presStyleIdx="0" presStyleCnt="2"/>
      <dgm:spPr/>
    </dgm:pt>
    <dgm:pt modelId="{8BC2EA84-D345-4D59-A2E8-C75B899012DF}" type="pres">
      <dgm:prSet presAssocID="{496CC1CF-CFFC-4168-AFD4-DF1B5B22883A}" presName="hierRoot2" presStyleCnt="0"/>
      <dgm:spPr/>
    </dgm:pt>
    <dgm:pt modelId="{5CDC4A28-D47D-4FED-80E0-2F0A35FAAB3C}" type="pres">
      <dgm:prSet presAssocID="{496CC1CF-CFFC-4168-AFD4-DF1B5B22883A}" presName="composite2" presStyleCnt="0"/>
      <dgm:spPr/>
    </dgm:pt>
    <dgm:pt modelId="{281103CF-3D16-4E12-9896-F0C1414D4957}" type="pres">
      <dgm:prSet presAssocID="{496CC1CF-CFFC-4168-AFD4-DF1B5B22883A}" presName="background2" presStyleLbl="node2" presStyleIdx="0" presStyleCnt="2"/>
      <dgm:spPr/>
    </dgm:pt>
    <dgm:pt modelId="{02F68AB5-2F37-4ED5-B01D-0013436E5791}" type="pres">
      <dgm:prSet presAssocID="{496CC1CF-CFFC-4168-AFD4-DF1B5B22883A}" presName="text2" presStyleLbl="fgAcc2" presStyleIdx="0" presStyleCnt="2">
        <dgm:presLayoutVars>
          <dgm:chPref val="3"/>
        </dgm:presLayoutVars>
      </dgm:prSet>
      <dgm:spPr/>
    </dgm:pt>
    <dgm:pt modelId="{D3A0E5DC-222C-404E-8608-54760BDA5B18}" type="pres">
      <dgm:prSet presAssocID="{496CC1CF-CFFC-4168-AFD4-DF1B5B22883A}" presName="hierChild3" presStyleCnt="0"/>
      <dgm:spPr/>
    </dgm:pt>
    <dgm:pt modelId="{2B6D366D-7784-46E0-8EDC-861AC31310FF}" type="pres">
      <dgm:prSet presAssocID="{FCAE825B-D471-4BA9-A516-54A448474E20}" presName="Name17" presStyleLbl="parChTrans1D3" presStyleIdx="0" presStyleCnt="5"/>
      <dgm:spPr/>
    </dgm:pt>
    <dgm:pt modelId="{921FF42E-C656-4155-A2BE-250847E3F34D}" type="pres">
      <dgm:prSet presAssocID="{480A090B-826D-4B2F-9D18-4166E6F324BB}" presName="hierRoot3" presStyleCnt="0"/>
      <dgm:spPr/>
    </dgm:pt>
    <dgm:pt modelId="{80D9567A-C5DE-4B24-92D0-096C0BE12F7A}" type="pres">
      <dgm:prSet presAssocID="{480A090B-826D-4B2F-9D18-4166E6F324BB}" presName="composite3" presStyleCnt="0"/>
      <dgm:spPr/>
    </dgm:pt>
    <dgm:pt modelId="{3845CD91-9DF3-4E79-BE4F-778D18414066}" type="pres">
      <dgm:prSet presAssocID="{480A090B-826D-4B2F-9D18-4166E6F324BB}" presName="background3" presStyleLbl="node3" presStyleIdx="0" presStyleCnt="5"/>
      <dgm:spPr/>
    </dgm:pt>
    <dgm:pt modelId="{272D3606-9F73-44B0-805B-C070FB18B37E}" type="pres">
      <dgm:prSet presAssocID="{480A090B-826D-4B2F-9D18-4166E6F324BB}" presName="text3" presStyleLbl="fgAcc3" presStyleIdx="0" presStyleCnt="5">
        <dgm:presLayoutVars>
          <dgm:chPref val="3"/>
        </dgm:presLayoutVars>
      </dgm:prSet>
      <dgm:spPr/>
    </dgm:pt>
    <dgm:pt modelId="{FCF28342-7585-4D54-8394-66A3B1953BA5}" type="pres">
      <dgm:prSet presAssocID="{480A090B-826D-4B2F-9D18-4166E6F324BB}" presName="hierChild4" presStyleCnt="0"/>
      <dgm:spPr/>
    </dgm:pt>
    <dgm:pt modelId="{3116662F-970D-4DB3-85EE-2ED771C42D6D}" type="pres">
      <dgm:prSet presAssocID="{752EE1A7-CB49-42D0-881A-406AD60C4028}" presName="Name17" presStyleLbl="parChTrans1D3" presStyleIdx="1" presStyleCnt="5"/>
      <dgm:spPr/>
    </dgm:pt>
    <dgm:pt modelId="{82CA49ED-FD47-4E18-A9FB-338492E92B0B}" type="pres">
      <dgm:prSet presAssocID="{D8048870-1DF2-4DC2-8A65-F1C9B0BE1EAF}" presName="hierRoot3" presStyleCnt="0"/>
      <dgm:spPr/>
    </dgm:pt>
    <dgm:pt modelId="{27D00F22-5247-4FAF-9EC2-2B40F18F14AD}" type="pres">
      <dgm:prSet presAssocID="{D8048870-1DF2-4DC2-8A65-F1C9B0BE1EAF}" presName="composite3" presStyleCnt="0"/>
      <dgm:spPr/>
    </dgm:pt>
    <dgm:pt modelId="{EA2CC71C-D7ED-42DA-8C97-3AF3FB143A6F}" type="pres">
      <dgm:prSet presAssocID="{D8048870-1DF2-4DC2-8A65-F1C9B0BE1EAF}" presName="background3" presStyleLbl="node3" presStyleIdx="1" presStyleCnt="5"/>
      <dgm:spPr/>
    </dgm:pt>
    <dgm:pt modelId="{877F9792-C723-4526-9F1D-D423F73325EB}" type="pres">
      <dgm:prSet presAssocID="{D8048870-1DF2-4DC2-8A65-F1C9B0BE1EAF}" presName="text3" presStyleLbl="fgAcc3" presStyleIdx="1" presStyleCnt="5">
        <dgm:presLayoutVars>
          <dgm:chPref val="3"/>
        </dgm:presLayoutVars>
      </dgm:prSet>
      <dgm:spPr/>
    </dgm:pt>
    <dgm:pt modelId="{6C214B14-7852-4F00-A4CC-D5C35FA87AE6}" type="pres">
      <dgm:prSet presAssocID="{D8048870-1DF2-4DC2-8A65-F1C9B0BE1EAF}" presName="hierChild4" presStyleCnt="0"/>
      <dgm:spPr/>
    </dgm:pt>
    <dgm:pt modelId="{440D3A02-D6FD-40BF-8994-0AFC001051F3}" type="pres">
      <dgm:prSet presAssocID="{ABDD1D26-4192-4B09-8D35-238BD4F22010}" presName="Name17" presStyleLbl="parChTrans1D3" presStyleIdx="2" presStyleCnt="5"/>
      <dgm:spPr/>
    </dgm:pt>
    <dgm:pt modelId="{EC210B25-D02B-44F6-96F0-C37A19F1FF51}" type="pres">
      <dgm:prSet presAssocID="{2546A755-4952-43F3-818F-5F286D4D82AC}" presName="hierRoot3" presStyleCnt="0"/>
      <dgm:spPr/>
    </dgm:pt>
    <dgm:pt modelId="{B08583E2-D6D8-49E1-A9CB-869ADB8A3F40}" type="pres">
      <dgm:prSet presAssocID="{2546A755-4952-43F3-818F-5F286D4D82AC}" presName="composite3" presStyleCnt="0"/>
      <dgm:spPr/>
    </dgm:pt>
    <dgm:pt modelId="{541EE4B9-B793-4178-82EB-73E35BE27F8E}" type="pres">
      <dgm:prSet presAssocID="{2546A755-4952-43F3-818F-5F286D4D82AC}" presName="background3" presStyleLbl="node3" presStyleIdx="2" presStyleCnt="5"/>
      <dgm:spPr/>
    </dgm:pt>
    <dgm:pt modelId="{6CB4F95F-74E5-43A4-B4BA-12E71B4706FC}" type="pres">
      <dgm:prSet presAssocID="{2546A755-4952-43F3-818F-5F286D4D82AC}" presName="text3" presStyleLbl="fgAcc3" presStyleIdx="2" presStyleCnt="5">
        <dgm:presLayoutVars>
          <dgm:chPref val="3"/>
        </dgm:presLayoutVars>
      </dgm:prSet>
      <dgm:spPr/>
    </dgm:pt>
    <dgm:pt modelId="{0D261A26-AC3E-425D-AC12-93C7B1BE91F7}" type="pres">
      <dgm:prSet presAssocID="{2546A755-4952-43F3-818F-5F286D4D82AC}" presName="hierChild4" presStyleCnt="0"/>
      <dgm:spPr/>
    </dgm:pt>
    <dgm:pt modelId="{E073CD7B-E76E-494C-BEDB-2016C3FCFC0F}" type="pres">
      <dgm:prSet presAssocID="{FA0200F7-80EA-4967-A8FC-B8CBC3F292D4}" presName="Name10" presStyleLbl="parChTrans1D2" presStyleIdx="1" presStyleCnt="2"/>
      <dgm:spPr/>
    </dgm:pt>
    <dgm:pt modelId="{B6D81FE0-DAAA-4E64-9D3A-5E74EB961E0E}" type="pres">
      <dgm:prSet presAssocID="{66DFAB4C-51E0-4516-8D12-A68A8566F4A4}" presName="hierRoot2" presStyleCnt="0"/>
      <dgm:spPr/>
    </dgm:pt>
    <dgm:pt modelId="{A2546EF5-B406-483B-8E0D-14135F1D9452}" type="pres">
      <dgm:prSet presAssocID="{66DFAB4C-51E0-4516-8D12-A68A8566F4A4}" presName="composite2" presStyleCnt="0"/>
      <dgm:spPr/>
    </dgm:pt>
    <dgm:pt modelId="{BD086A72-CD77-4D08-8E49-1BD59DC0A334}" type="pres">
      <dgm:prSet presAssocID="{66DFAB4C-51E0-4516-8D12-A68A8566F4A4}" presName="background2" presStyleLbl="node2" presStyleIdx="1" presStyleCnt="2"/>
      <dgm:spPr/>
    </dgm:pt>
    <dgm:pt modelId="{CED81103-2BE1-4AF7-88DE-61962B1796A4}" type="pres">
      <dgm:prSet presAssocID="{66DFAB4C-51E0-4516-8D12-A68A8566F4A4}" presName="text2" presStyleLbl="fgAcc2" presStyleIdx="1" presStyleCnt="2">
        <dgm:presLayoutVars>
          <dgm:chPref val="3"/>
        </dgm:presLayoutVars>
      </dgm:prSet>
      <dgm:spPr/>
    </dgm:pt>
    <dgm:pt modelId="{E47AF4A6-ECB1-4E64-AA7F-0CCA8CC05622}" type="pres">
      <dgm:prSet presAssocID="{66DFAB4C-51E0-4516-8D12-A68A8566F4A4}" presName="hierChild3" presStyleCnt="0"/>
      <dgm:spPr/>
    </dgm:pt>
    <dgm:pt modelId="{75D528BF-B5BF-44AB-85FD-47A54E613CF1}" type="pres">
      <dgm:prSet presAssocID="{8D5C126E-D411-4873-8C94-FD8D925084E6}" presName="Name17" presStyleLbl="parChTrans1D3" presStyleIdx="3" presStyleCnt="5"/>
      <dgm:spPr/>
    </dgm:pt>
    <dgm:pt modelId="{0B2A579A-C36E-41DB-A95E-233268EFE5E0}" type="pres">
      <dgm:prSet presAssocID="{2E961328-4C8C-4AED-8F0C-E1AB1CD8A624}" presName="hierRoot3" presStyleCnt="0"/>
      <dgm:spPr/>
    </dgm:pt>
    <dgm:pt modelId="{DECD0BB6-F0DF-45F0-AC47-26E0A4385F65}" type="pres">
      <dgm:prSet presAssocID="{2E961328-4C8C-4AED-8F0C-E1AB1CD8A624}" presName="composite3" presStyleCnt="0"/>
      <dgm:spPr/>
    </dgm:pt>
    <dgm:pt modelId="{1D8E078F-D7C6-43BA-A697-BAC02317DCA4}" type="pres">
      <dgm:prSet presAssocID="{2E961328-4C8C-4AED-8F0C-E1AB1CD8A624}" presName="background3" presStyleLbl="node3" presStyleIdx="3" presStyleCnt="5"/>
      <dgm:spPr/>
    </dgm:pt>
    <dgm:pt modelId="{8F777B7E-0836-41E1-8592-9CEC9B795771}" type="pres">
      <dgm:prSet presAssocID="{2E961328-4C8C-4AED-8F0C-E1AB1CD8A624}" presName="text3" presStyleLbl="fgAcc3" presStyleIdx="3" presStyleCnt="5">
        <dgm:presLayoutVars>
          <dgm:chPref val="3"/>
        </dgm:presLayoutVars>
      </dgm:prSet>
      <dgm:spPr/>
    </dgm:pt>
    <dgm:pt modelId="{E7F70466-D39B-4801-8D65-E648670DE2DD}" type="pres">
      <dgm:prSet presAssocID="{2E961328-4C8C-4AED-8F0C-E1AB1CD8A624}" presName="hierChild4" presStyleCnt="0"/>
      <dgm:spPr/>
    </dgm:pt>
    <dgm:pt modelId="{C42A429C-7325-4831-9432-8BDA3FF3E8B4}" type="pres">
      <dgm:prSet presAssocID="{18A0D80E-D715-43D4-90E6-76B31D35CE17}" presName="Name17" presStyleLbl="parChTrans1D3" presStyleIdx="4" presStyleCnt="5"/>
      <dgm:spPr/>
    </dgm:pt>
    <dgm:pt modelId="{70AD51FC-A26D-4A7C-B01B-D9CB91DB3FC3}" type="pres">
      <dgm:prSet presAssocID="{3E961D23-6901-40D2-8017-419CB6187493}" presName="hierRoot3" presStyleCnt="0"/>
      <dgm:spPr/>
    </dgm:pt>
    <dgm:pt modelId="{626B1759-18AF-4426-8A27-08B86EE0BFA7}" type="pres">
      <dgm:prSet presAssocID="{3E961D23-6901-40D2-8017-419CB6187493}" presName="composite3" presStyleCnt="0"/>
      <dgm:spPr/>
    </dgm:pt>
    <dgm:pt modelId="{D927541E-FC7A-4F15-9F2E-108CD044A3C7}" type="pres">
      <dgm:prSet presAssocID="{3E961D23-6901-40D2-8017-419CB6187493}" presName="background3" presStyleLbl="node3" presStyleIdx="4" presStyleCnt="5"/>
      <dgm:spPr/>
    </dgm:pt>
    <dgm:pt modelId="{93679958-1897-4300-84B4-2D7C8FE29064}" type="pres">
      <dgm:prSet presAssocID="{3E961D23-6901-40D2-8017-419CB6187493}" presName="text3" presStyleLbl="fgAcc3" presStyleIdx="4" presStyleCnt="5">
        <dgm:presLayoutVars>
          <dgm:chPref val="3"/>
        </dgm:presLayoutVars>
      </dgm:prSet>
      <dgm:spPr/>
    </dgm:pt>
    <dgm:pt modelId="{9C27597E-DA02-4734-ABC4-75389A43063E}" type="pres">
      <dgm:prSet presAssocID="{3E961D23-6901-40D2-8017-419CB6187493}" presName="hierChild4" presStyleCnt="0"/>
      <dgm:spPr/>
    </dgm:pt>
  </dgm:ptLst>
  <dgm:cxnLst>
    <dgm:cxn modelId="{E88EA907-F475-4C93-84AD-80E143CD685D}" type="presOf" srcId="{66DFAB4C-51E0-4516-8D12-A68A8566F4A4}" destId="{CED81103-2BE1-4AF7-88DE-61962B1796A4}" srcOrd="0" destOrd="0" presId="urn:microsoft.com/office/officeart/2005/8/layout/hierarchy1"/>
    <dgm:cxn modelId="{EE7E670C-59CA-4694-ABD1-F2EACF578ACC}" srcId="{66DFAB4C-51E0-4516-8D12-A68A8566F4A4}" destId="{3E961D23-6901-40D2-8017-419CB6187493}" srcOrd="1" destOrd="0" parTransId="{18A0D80E-D715-43D4-90E6-76B31D35CE17}" sibTransId="{3C1A1C41-24E0-4E03-ACFF-5EB42D0C3DCE}"/>
    <dgm:cxn modelId="{F8595519-BDA4-440A-A542-959ABB571C39}" type="presOf" srcId="{18A0D80E-D715-43D4-90E6-76B31D35CE17}" destId="{C42A429C-7325-4831-9432-8BDA3FF3E8B4}" srcOrd="0" destOrd="0" presId="urn:microsoft.com/office/officeart/2005/8/layout/hierarchy1"/>
    <dgm:cxn modelId="{15BB732D-3443-4CAB-B48F-491495A9058A}" srcId="{496CC1CF-CFFC-4168-AFD4-DF1B5B22883A}" destId="{480A090B-826D-4B2F-9D18-4166E6F324BB}" srcOrd="0" destOrd="0" parTransId="{FCAE825B-D471-4BA9-A516-54A448474E20}" sibTransId="{2480575B-2960-48F1-93C1-E40B351E5EE2}"/>
    <dgm:cxn modelId="{09577F33-819A-4FF3-97E0-A84088F75EE3}" type="presOf" srcId="{3E961D23-6901-40D2-8017-419CB6187493}" destId="{93679958-1897-4300-84B4-2D7C8FE29064}" srcOrd="0" destOrd="0" presId="urn:microsoft.com/office/officeart/2005/8/layout/hierarchy1"/>
    <dgm:cxn modelId="{55A03C3D-4518-465B-B665-9E41FD6CD26E}" type="presOf" srcId="{2546A755-4952-43F3-818F-5F286D4D82AC}" destId="{6CB4F95F-74E5-43A4-B4BA-12E71B4706FC}" srcOrd="0" destOrd="0" presId="urn:microsoft.com/office/officeart/2005/8/layout/hierarchy1"/>
    <dgm:cxn modelId="{5C10FE65-41A3-4879-B7ED-7D8716A382FF}" type="presOf" srcId="{FFBD496C-360C-4C66-B962-E36CDB59AB25}" destId="{CFC08FFD-420B-4BB8-BE36-4D065C45E0D4}" srcOrd="0" destOrd="0" presId="urn:microsoft.com/office/officeart/2005/8/layout/hierarchy1"/>
    <dgm:cxn modelId="{3D0E6667-56A8-4D7B-B9CC-09836539C747}" type="presOf" srcId="{B1620FDD-09FB-4E9A-8660-B9406CE8E16E}" destId="{86216C1D-3B6E-4CBD-9C8C-47FB91B06939}" srcOrd="0" destOrd="0" presId="urn:microsoft.com/office/officeart/2005/8/layout/hierarchy1"/>
    <dgm:cxn modelId="{4FF48968-BAD5-4CD5-862E-014116A03299}" type="presOf" srcId="{FCAE825B-D471-4BA9-A516-54A448474E20}" destId="{2B6D366D-7784-46E0-8EDC-861AC31310FF}" srcOrd="0" destOrd="0" presId="urn:microsoft.com/office/officeart/2005/8/layout/hierarchy1"/>
    <dgm:cxn modelId="{E1FEB46F-28C4-4261-ADD4-FD1A06925465}" srcId="{B1B4E78C-9E81-45DC-8564-2F478189658E}" destId="{496CC1CF-CFFC-4168-AFD4-DF1B5B22883A}" srcOrd="0" destOrd="0" parTransId="{FFBD496C-360C-4C66-B962-E36CDB59AB25}" sibTransId="{C750BA4C-F8BF-42C4-8DDE-3542B5582063}"/>
    <dgm:cxn modelId="{4EA20072-79BE-432B-850E-2A5B26B54DBB}" type="presOf" srcId="{ABDD1D26-4192-4B09-8D35-238BD4F22010}" destId="{440D3A02-D6FD-40BF-8994-0AFC001051F3}" srcOrd="0" destOrd="0" presId="urn:microsoft.com/office/officeart/2005/8/layout/hierarchy1"/>
    <dgm:cxn modelId="{5B3A5158-E8C4-4711-A3B8-A0CC45B25F9C}" srcId="{496CC1CF-CFFC-4168-AFD4-DF1B5B22883A}" destId="{2546A755-4952-43F3-818F-5F286D4D82AC}" srcOrd="2" destOrd="0" parTransId="{ABDD1D26-4192-4B09-8D35-238BD4F22010}" sibTransId="{155DBF35-57E4-444F-B8B9-E2ADFB95A2A3}"/>
    <dgm:cxn modelId="{9025058B-5A5B-45B7-B0E2-8D9C88D88C75}" type="presOf" srcId="{752EE1A7-CB49-42D0-881A-406AD60C4028}" destId="{3116662F-970D-4DB3-85EE-2ED771C42D6D}" srcOrd="0" destOrd="0" presId="urn:microsoft.com/office/officeart/2005/8/layout/hierarchy1"/>
    <dgm:cxn modelId="{37DD139F-4CFF-47E3-9B73-C70181C56066}" type="presOf" srcId="{496CC1CF-CFFC-4168-AFD4-DF1B5B22883A}" destId="{02F68AB5-2F37-4ED5-B01D-0013436E5791}" srcOrd="0" destOrd="0" presId="urn:microsoft.com/office/officeart/2005/8/layout/hierarchy1"/>
    <dgm:cxn modelId="{473DB3A1-FD0A-4143-870F-A3C8A6AA81A1}" srcId="{B1B4E78C-9E81-45DC-8564-2F478189658E}" destId="{66DFAB4C-51E0-4516-8D12-A68A8566F4A4}" srcOrd="1" destOrd="0" parTransId="{FA0200F7-80EA-4967-A8FC-B8CBC3F292D4}" sibTransId="{4D397697-F75C-4B19-B398-8FFAB6D11D94}"/>
    <dgm:cxn modelId="{A6786BA7-C5E5-479F-BF49-B58588185550}" type="presOf" srcId="{B1B4E78C-9E81-45DC-8564-2F478189658E}" destId="{BE4DA1D7-3171-42E7-9B4F-169AC0D8BC27}" srcOrd="0" destOrd="0" presId="urn:microsoft.com/office/officeart/2005/8/layout/hierarchy1"/>
    <dgm:cxn modelId="{CFA5E2AA-8968-4690-9A92-22D4DC21DDC5}" srcId="{66DFAB4C-51E0-4516-8D12-A68A8566F4A4}" destId="{2E961328-4C8C-4AED-8F0C-E1AB1CD8A624}" srcOrd="0" destOrd="0" parTransId="{8D5C126E-D411-4873-8C94-FD8D925084E6}" sibTransId="{E0F8B643-F119-4FC8-AF82-84A950B82D33}"/>
    <dgm:cxn modelId="{177D0CAF-306F-4B30-A4B3-C0E688A4A4E9}" type="presOf" srcId="{FA0200F7-80EA-4967-A8FC-B8CBC3F292D4}" destId="{E073CD7B-E76E-494C-BEDB-2016C3FCFC0F}" srcOrd="0" destOrd="0" presId="urn:microsoft.com/office/officeart/2005/8/layout/hierarchy1"/>
    <dgm:cxn modelId="{27C0CABD-8C49-4013-8FF0-A1053013C601}" type="presOf" srcId="{480A090B-826D-4B2F-9D18-4166E6F324BB}" destId="{272D3606-9F73-44B0-805B-C070FB18B37E}" srcOrd="0" destOrd="0" presId="urn:microsoft.com/office/officeart/2005/8/layout/hierarchy1"/>
    <dgm:cxn modelId="{F39976D2-3E93-42D2-BC9C-AED34C5CFE4F}" type="presOf" srcId="{8D5C126E-D411-4873-8C94-FD8D925084E6}" destId="{75D528BF-B5BF-44AB-85FD-47A54E613CF1}" srcOrd="0" destOrd="0" presId="urn:microsoft.com/office/officeart/2005/8/layout/hierarchy1"/>
    <dgm:cxn modelId="{2074CDD7-E1D7-4D3D-9FC2-BA5D5B3D3730}" srcId="{B1620FDD-09FB-4E9A-8660-B9406CE8E16E}" destId="{B1B4E78C-9E81-45DC-8564-2F478189658E}" srcOrd="0" destOrd="0" parTransId="{2F71D281-98D6-43DC-99CD-1D1C4C56D780}" sibTransId="{5EC5AB8F-6D93-4243-8CC7-B61F85062FC2}"/>
    <dgm:cxn modelId="{9FC65ED8-6157-4528-B87F-AC6578067BE1}" srcId="{496CC1CF-CFFC-4168-AFD4-DF1B5B22883A}" destId="{D8048870-1DF2-4DC2-8A65-F1C9B0BE1EAF}" srcOrd="1" destOrd="0" parTransId="{752EE1A7-CB49-42D0-881A-406AD60C4028}" sibTransId="{ED502B0D-835F-41EE-809D-CE24737CF9B5}"/>
    <dgm:cxn modelId="{CB34C1E7-9D1C-4344-A833-1F568C49CFEF}" type="presOf" srcId="{2E961328-4C8C-4AED-8F0C-E1AB1CD8A624}" destId="{8F777B7E-0836-41E1-8592-9CEC9B795771}" srcOrd="0" destOrd="0" presId="urn:microsoft.com/office/officeart/2005/8/layout/hierarchy1"/>
    <dgm:cxn modelId="{BAA18FFF-E5D1-4BA9-BD25-F6009AD6D27A}" type="presOf" srcId="{D8048870-1DF2-4DC2-8A65-F1C9B0BE1EAF}" destId="{877F9792-C723-4526-9F1D-D423F73325EB}" srcOrd="0" destOrd="0" presId="urn:microsoft.com/office/officeart/2005/8/layout/hierarchy1"/>
    <dgm:cxn modelId="{80BCBE5B-A056-4052-A043-7EC79C1AF499}" type="presParOf" srcId="{86216C1D-3B6E-4CBD-9C8C-47FB91B06939}" destId="{28E2E33A-B942-44AA-98A7-0B06FAFCE739}" srcOrd="0" destOrd="0" presId="urn:microsoft.com/office/officeart/2005/8/layout/hierarchy1"/>
    <dgm:cxn modelId="{D3477DC3-27B9-4F4F-8F5A-E3EB95828A3D}" type="presParOf" srcId="{28E2E33A-B942-44AA-98A7-0B06FAFCE739}" destId="{B5AC8285-5DD1-4A4E-9641-3F37CDB9B4CE}" srcOrd="0" destOrd="0" presId="urn:microsoft.com/office/officeart/2005/8/layout/hierarchy1"/>
    <dgm:cxn modelId="{A777ABE7-9AFD-4CDB-89B3-7C2AAED63E58}" type="presParOf" srcId="{B5AC8285-5DD1-4A4E-9641-3F37CDB9B4CE}" destId="{B00989A7-E6B9-44C1-A5A2-E9FDC2B0B685}" srcOrd="0" destOrd="0" presId="urn:microsoft.com/office/officeart/2005/8/layout/hierarchy1"/>
    <dgm:cxn modelId="{69DA6D47-9FB3-4538-8D92-7D17332A84EE}" type="presParOf" srcId="{B5AC8285-5DD1-4A4E-9641-3F37CDB9B4CE}" destId="{BE4DA1D7-3171-42E7-9B4F-169AC0D8BC27}" srcOrd="1" destOrd="0" presId="urn:microsoft.com/office/officeart/2005/8/layout/hierarchy1"/>
    <dgm:cxn modelId="{25F997C1-5ABD-4C28-A648-27477DA6A574}" type="presParOf" srcId="{28E2E33A-B942-44AA-98A7-0B06FAFCE739}" destId="{28E9755C-FEAA-4BD8-94CA-8C71B9DBCE68}" srcOrd="1" destOrd="0" presId="urn:microsoft.com/office/officeart/2005/8/layout/hierarchy1"/>
    <dgm:cxn modelId="{B7B549FA-D478-40A7-8CE0-6FD7C58F5CBC}" type="presParOf" srcId="{28E9755C-FEAA-4BD8-94CA-8C71B9DBCE68}" destId="{CFC08FFD-420B-4BB8-BE36-4D065C45E0D4}" srcOrd="0" destOrd="0" presId="urn:microsoft.com/office/officeart/2005/8/layout/hierarchy1"/>
    <dgm:cxn modelId="{9624E79E-5349-4458-89F6-816914F850C9}" type="presParOf" srcId="{28E9755C-FEAA-4BD8-94CA-8C71B9DBCE68}" destId="{8BC2EA84-D345-4D59-A2E8-C75B899012DF}" srcOrd="1" destOrd="0" presId="urn:microsoft.com/office/officeart/2005/8/layout/hierarchy1"/>
    <dgm:cxn modelId="{4A34FB52-E1D9-40B8-851F-D1EF76EA0B56}" type="presParOf" srcId="{8BC2EA84-D345-4D59-A2E8-C75B899012DF}" destId="{5CDC4A28-D47D-4FED-80E0-2F0A35FAAB3C}" srcOrd="0" destOrd="0" presId="urn:microsoft.com/office/officeart/2005/8/layout/hierarchy1"/>
    <dgm:cxn modelId="{D844DE11-03FE-4F2D-BF15-462B366ED6B9}" type="presParOf" srcId="{5CDC4A28-D47D-4FED-80E0-2F0A35FAAB3C}" destId="{281103CF-3D16-4E12-9896-F0C1414D4957}" srcOrd="0" destOrd="0" presId="urn:microsoft.com/office/officeart/2005/8/layout/hierarchy1"/>
    <dgm:cxn modelId="{C829C51C-4D78-4A0D-9574-AD889A532A5B}" type="presParOf" srcId="{5CDC4A28-D47D-4FED-80E0-2F0A35FAAB3C}" destId="{02F68AB5-2F37-4ED5-B01D-0013436E5791}" srcOrd="1" destOrd="0" presId="urn:microsoft.com/office/officeart/2005/8/layout/hierarchy1"/>
    <dgm:cxn modelId="{BD6B262B-6DD0-47B3-8BCF-67DB59ADC247}" type="presParOf" srcId="{8BC2EA84-D345-4D59-A2E8-C75B899012DF}" destId="{D3A0E5DC-222C-404E-8608-54760BDA5B18}" srcOrd="1" destOrd="0" presId="urn:microsoft.com/office/officeart/2005/8/layout/hierarchy1"/>
    <dgm:cxn modelId="{3254D9BF-52EF-476B-AE89-08D177BE7ADB}" type="presParOf" srcId="{D3A0E5DC-222C-404E-8608-54760BDA5B18}" destId="{2B6D366D-7784-46E0-8EDC-861AC31310FF}" srcOrd="0" destOrd="0" presId="urn:microsoft.com/office/officeart/2005/8/layout/hierarchy1"/>
    <dgm:cxn modelId="{09C3E5C0-1C5C-4695-BC11-F83FB56E7C67}" type="presParOf" srcId="{D3A0E5DC-222C-404E-8608-54760BDA5B18}" destId="{921FF42E-C656-4155-A2BE-250847E3F34D}" srcOrd="1" destOrd="0" presId="urn:microsoft.com/office/officeart/2005/8/layout/hierarchy1"/>
    <dgm:cxn modelId="{4C8EABDF-83C3-46E3-BBA0-A9AEACB1FB27}" type="presParOf" srcId="{921FF42E-C656-4155-A2BE-250847E3F34D}" destId="{80D9567A-C5DE-4B24-92D0-096C0BE12F7A}" srcOrd="0" destOrd="0" presId="urn:microsoft.com/office/officeart/2005/8/layout/hierarchy1"/>
    <dgm:cxn modelId="{25AC4384-03E4-4D2B-9ED2-06FDF5E8B827}" type="presParOf" srcId="{80D9567A-C5DE-4B24-92D0-096C0BE12F7A}" destId="{3845CD91-9DF3-4E79-BE4F-778D18414066}" srcOrd="0" destOrd="0" presId="urn:microsoft.com/office/officeart/2005/8/layout/hierarchy1"/>
    <dgm:cxn modelId="{394930FD-C309-4882-A347-76BEE17C02E0}" type="presParOf" srcId="{80D9567A-C5DE-4B24-92D0-096C0BE12F7A}" destId="{272D3606-9F73-44B0-805B-C070FB18B37E}" srcOrd="1" destOrd="0" presId="urn:microsoft.com/office/officeart/2005/8/layout/hierarchy1"/>
    <dgm:cxn modelId="{6419A723-792D-4094-B08A-2CBE9703B810}" type="presParOf" srcId="{921FF42E-C656-4155-A2BE-250847E3F34D}" destId="{FCF28342-7585-4D54-8394-66A3B1953BA5}" srcOrd="1" destOrd="0" presId="urn:microsoft.com/office/officeart/2005/8/layout/hierarchy1"/>
    <dgm:cxn modelId="{D8DECCF2-E930-4DD6-ABC1-35EA90FF108B}" type="presParOf" srcId="{D3A0E5DC-222C-404E-8608-54760BDA5B18}" destId="{3116662F-970D-4DB3-85EE-2ED771C42D6D}" srcOrd="2" destOrd="0" presId="urn:microsoft.com/office/officeart/2005/8/layout/hierarchy1"/>
    <dgm:cxn modelId="{BABFEB16-B781-40E4-9356-97A6C34648B9}" type="presParOf" srcId="{D3A0E5DC-222C-404E-8608-54760BDA5B18}" destId="{82CA49ED-FD47-4E18-A9FB-338492E92B0B}" srcOrd="3" destOrd="0" presId="urn:microsoft.com/office/officeart/2005/8/layout/hierarchy1"/>
    <dgm:cxn modelId="{D50D3FD8-BAE3-497C-BB91-4A640577058C}" type="presParOf" srcId="{82CA49ED-FD47-4E18-A9FB-338492E92B0B}" destId="{27D00F22-5247-4FAF-9EC2-2B40F18F14AD}" srcOrd="0" destOrd="0" presId="urn:microsoft.com/office/officeart/2005/8/layout/hierarchy1"/>
    <dgm:cxn modelId="{F51B26E0-67A0-4626-92C7-0C6190E57BD9}" type="presParOf" srcId="{27D00F22-5247-4FAF-9EC2-2B40F18F14AD}" destId="{EA2CC71C-D7ED-42DA-8C97-3AF3FB143A6F}" srcOrd="0" destOrd="0" presId="urn:microsoft.com/office/officeart/2005/8/layout/hierarchy1"/>
    <dgm:cxn modelId="{0E466B0D-0180-49E8-A65B-71EAF961F457}" type="presParOf" srcId="{27D00F22-5247-4FAF-9EC2-2B40F18F14AD}" destId="{877F9792-C723-4526-9F1D-D423F73325EB}" srcOrd="1" destOrd="0" presId="urn:microsoft.com/office/officeart/2005/8/layout/hierarchy1"/>
    <dgm:cxn modelId="{4E0EC57E-4A5E-4659-9BF8-50DF062CF80A}" type="presParOf" srcId="{82CA49ED-FD47-4E18-A9FB-338492E92B0B}" destId="{6C214B14-7852-4F00-A4CC-D5C35FA87AE6}" srcOrd="1" destOrd="0" presId="urn:microsoft.com/office/officeart/2005/8/layout/hierarchy1"/>
    <dgm:cxn modelId="{054E71EF-5AB3-4FC9-9188-298F24DBAF25}" type="presParOf" srcId="{D3A0E5DC-222C-404E-8608-54760BDA5B18}" destId="{440D3A02-D6FD-40BF-8994-0AFC001051F3}" srcOrd="4" destOrd="0" presId="urn:microsoft.com/office/officeart/2005/8/layout/hierarchy1"/>
    <dgm:cxn modelId="{566F76BF-04D3-4C08-ADCC-3E70C752B443}" type="presParOf" srcId="{D3A0E5DC-222C-404E-8608-54760BDA5B18}" destId="{EC210B25-D02B-44F6-96F0-C37A19F1FF51}" srcOrd="5" destOrd="0" presId="urn:microsoft.com/office/officeart/2005/8/layout/hierarchy1"/>
    <dgm:cxn modelId="{3A8AE13A-170A-4A49-9D9A-ED09D50A4385}" type="presParOf" srcId="{EC210B25-D02B-44F6-96F0-C37A19F1FF51}" destId="{B08583E2-D6D8-49E1-A9CB-869ADB8A3F40}" srcOrd="0" destOrd="0" presId="urn:microsoft.com/office/officeart/2005/8/layout/hierarchy1"/>
    <dgm:cxn modelId="{5C560D1D-CF41-4996-97DB-795E8DE670B1}" type="presParOf" srcId="{B08583E2-D6D8-49E1-A9CB-869ADB8A3F40}" destId="{541EE4B9-B793-4178-82EB-73E35BE27F8E}" srcOrd="0" destOrd="0" presId="urn:microsoft.com/office/officeart/2005/8/layout/hierarchy1"/>
    <dgm:cxn modelId="{F4E4555E-ABD0-4040-ACA3-3A044FA70E00}" type="presParOf" srcId="{B08583E2-D6D8-49E1-A9CB-869ADB8A3F40}" destId="{6CB4F95F-74E5-43A4-B4BA-12E71B4706FC}" srcOrd="1" destOrd="0" presId="urn:microsoft.com/office/officeart/2005/8/layout/hierarchy1"/>
    <dgm:cxn modelId="{C20F9DF7-33A3-4DFD-A468-9633CCD37BDD}" type="presParOf" srcId="{EC210B25-D02B-44F6-96F0-C37A19F1FF51}" destId="{0D261A26-AC3E-425D-AC12-93C7B1BE91F7}" srcOrd="1" destOrd="0" presId="urn:microsoft.com/office/officeart/2005/8/layout/hierarchy1"/>
    <dgm:cxn modelId="{7DA61DF5-6F5C-4228-B5EB-414A992D7113}" type="presParOf" srcId="{28E9755C-FEAA-4BD8-94CA-8C71B9DBCE68}" destId="{E073CD7B-E76E-494C-BEDB-2016C3FCFC0F}" srcOrd="2" destOrd="0" presId="urn:microsoft.com/office/officeart/2005/8/layout/hierarchy1"/>
    <dgm:cxn modelId="{8CBFE830-66D7-410C-A7AA-AE6F77A32746}" type="presParOf" srcId="{28E9755C-FEAA-4BD8-94CA-8C71B9DBCE68}" destId="{B6D81FE0-DAAA-4E64-9D3A-5E74EB961E0E}" srcOrd="3" destOrd="0" presId="urn:microsoft.com/office/officeart/2005/8/layout/hierarchy1"/>
    <dgm:cxn modelId="{546CAB67-5598-4DD0-B237-FC55CB825960}" type="presParOf" srcId="{B6D81FE0-DAAA-4E64-9D3A-5E74EB961E0E}" destId="{A2546EF5-B406-483B-8E0D-14135F1D9452}" srcOrd="0" destOrd="0" presId="urn:microsoft.com/office/officeart/2005/8/layout/hierarchy1"/>
    <dgm:cxn modelId="{FAF02400-CA33-403C-B09F-B99C37D68227}" type="presParOf" srcId="{A2546EF5-B406-483B-8E0D-14135F1D9452}" destId="{BD086A72-CD77-4D08-8E49-1BD59DC0A334}" srcOrd="0" destOrd="0" presId="urn:microsoft.com/office/officeart/2005/8/layout/hierarchy1"/>
    <dgm:cxn modelId="{10890324-886C-483B-9741-668EF5C887EE}" type="presParOf" srcId="{A2546EF5-B406-483B-8E0D-14135F1D9452}" destId="{CED81103-2BE1-4AF7-88DE-61962B1796A4}" srcOrd="1" destOrd="0" presId="urn:microsoft.com/office/officeart/2005/8/layout/hierarchy1"/>
    <dgm:cxn modelId="{59AE24C3-A298-4D2F-BA1D-8063E8B784EC}" type="presParOf" srcId="{B6D81FE0-DAAA-4E64-9D3A-5E74EB961E0E}" destId="{E47AF4A6-ECB1-4E64-AA7F-0CCA8CC05622}" srcOrd="1" destOrd="0" presId="urn:microsoft.com/office/officeart/2005/8/layout/hierarchy1"/>
    <dgm:cxn modelId="{CB72E882-7D45-49BC-BB49-39DE6FC44EB1}" type="presParOf" srcId="{E47AF4A6-ECB1-4E64-AA7F-0CCA8CC05622}" destId="{75D528BF-B5BF-44AB-85FD-47A54E613CF1}" srcOrd="0" destOrd="0" presId="urn:microsoft.com/office/officeart/2005/8/layout/hierarchy1"/>
    <dgm:cxn modelId="{D34B0C1F-0DEB-45C3-BE62-110325AD0363}" type="presParOf" srcId="{E47AF4A6-ECB1-4E64-AA7F-0CCA8CC05622}" destId="{0B2A579A-C36E-41DB-A95E-233268EFE5E0}" srcOrd="1" destOrd="0" presId="urn:microsoft.com/office/officeart/2005/8/layout/hierarchy1"/>
    <dgm:cxn modelId="{63889D4B-7D88-43A6-8DBB-E4EA6FC900E0}" type="presParOf" srcId="{0B2A579A-C36E-41DB-A95E-233268EFE5E0}" destId="{DECD0BB6-F0DF-45F0-AC47-26E0A4385F65}" srcOrd="0" destOrd="0" presId="urn:microsoft.com/office/officeart/2005/8/layout/hierarchy1"/>
    <dgm:cxn modelId="{9EFAA837-7451-4C77-A7D5-D8D1BFADBCC9}" type="presParOf" srcId="{DECD0BB6-F0DF-45F0-AC47-26E0A4385F65}" destId="{1D8E078F-D7C6-43BA-A697-BAC02317DCA4}" srcOrd="0" destOrd="0" presId="urn:microsoft.com/office/officeart/2005/8/layout/hierarchy1"/>
    <dgm:cxn modelId="{3EF816E6-CECA-4393-A5DF-B97F55CAC5E8}" type="presParOf" srcId="{DECD0BB6-F0DF-45F0-AC47-26E0A4385F65}" destId="{8F777B7E-0836-41E1-8592-9CEC9B795771}" srcOrd="1" destOrd="0" presId="urn:microsoft.com/office/officeart/2005/8/layout/hierarchy1"/>
    <dgm:cxn modelId="{6D5C91A6-491A-418C-89B0-9B3B44162C29}" type="presParOf" srcId="{0B2A579A-C36E-41DB-A95E-233268EFE5E0}" destId="{E7F70466-D39B-4801-8D65-E648670DE2DD}" srcOrd="1" destOrd="0" presId="urn:microsoft.com/office/officeart/2005/8/layout/hierarchy1"/>
    <dgm:cxn modelId="{774D8530-CCC4-45E7-A94A-2F68D1404691}" type="presParOf" srcId="{E47AF4A6-ECB1-4E64-AA7F-0CCA8CC05622}" destId="{C42A429C-7325-4831-9432-8BDA3FF3E8B4}" srcOrd="2" destOrd="0" presId="urn:microsoft.com/office/officeart/2005/8/layout/hierarchy1"/>
    <dgm:cxn modelId="{6A11185A-910A-42B9-B5E3-CA631F6C3688}" type="presParOf" srcId="{E47AF4A6-ECB1-4E64-AA7F-0CCA8CC05622}" destId="{70AD51FC-A26D-4A7C-B01B-D9CB91DB3FC3}" srcOrd="3" destOrd="0" presId="urn:microsoft.com/office/officeart/2005/8/layout/hierarchy1"/>
    <dgm:cxn modelId="{22443BE1-EF16-4756-9102-274B03272BA3}" type="presParOf" srcId="{70AD51FC-A26D-4A7C-B01B-D9CB91DB3FC3}" destId="{626B1759-18AF-4426-8A27-08B86EE0BFA7}" srcOrd="0" destOrd="0" presId="urn:microsoft.com/office/officeart/2005/8/layout/hierarchy1"/>
    <dgm:cxn modelId="{1F1A53E7-5081-4C4D-8748-FB7534D03774}" type="presParOf" srcId="{626B1759-18AF-4426-8A27-08B86EE0BFA7}" destId="{D927541E-FC7A-4F15-9F2E-108CD044A3C7}" srcOrd="0" destOrd="0" presId="urn:microsoft.com/office/officeart/2005/8/layout/hierarchy1"/>
    <dgm:cxn modelId="{2A75673B-BE85-40AE-B53F-B5E04AA9AD20}" type="presParOf" srcId="{626B1759-18AF-4426-8A27-08B86EE0BFA7}" destId="{93679958-1897-4300-84B4-2D7C8FE29064}" srcOrd="1" destOrd="0" presId="urn:microsoft.com/office/officeart/2005/8/layout/hierarchy1"/>
    <dgm:cxn modelId="{DE0A2CC7-F5AB-4C65-A9B0-EBCD91A94364}" type="presParOf" srcId="{70AD51FC-A26D-4A7C-B01B-D9CB91DB3FC3}" destId="{9C27597E-DA02-4734-ABC4-75389A43063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1620FDD-09FB-4E9A-8660-B9406CE8E1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1B4E78C-9E81-45DC-8564-2F478189658E}">
      <dgm:prSet phldrT="[Text]"/>
      <dgm:spPr/>
      <dgm:t>
        <a:bodyPr/>
        <a:lstStyle/>
        <a:p>
          <a:pPr rtl="1"/>
          <a:r>
            <a:rPr lang="he-IL" dirty="0"/>
            <a:t>בעל הבית</a:t>
          </a:r>
        </a:p>
      </dgm:t>
    </dgm:pt>
    <dgm:pt modelId="{2F71D281-98D6-43DC-99CD-1D1C4C56D780}" type="parTrans" cxnId="{2074CDD7-E1D7-4D3D-9FC2-BA5D5B3D3730}">
      <dgm:prSet/>
      <dgm:spPr/>
      <dgm:t>
        <a:bodyPr/>
        <a:lstStyle/>
        <a:p>
          <a:pPr rtl="1"/>
          <a:endParaRPr lang="he-IL"/>
        </a:p>
      </dgm:t>
    </dgm:pt>
    <dgm:pt modelId="{5EC5AB8F-6D93-4243-8CC7-B61F85062FC2}" type="sibTrans" cxnId="{2074CDD7-E1D7-4D3D-9FC2-BA5D5B3D3730}">
      <dgm:prSet/>
      <dgm:spPr/>
      <dgm:t>
        <a:bodyPr/>
        <a:lstStyle/>
        <a:p>
          <a:pPr rtl="1"/>
          <a:endParaRPr lang="he-IL"/>
        </a:p>
      </dgm:t>
    </dgm:pt>
    <dgm:pt modelId="{496CC1CF-CFFC-4168-AFD4-DF1B5B22883A}">
      <dgm:prSet phldrT="[Text]"/>
      <dgm:spPr/>
      <dgm:t>
        <a:bodyPr/>
        <a:lstStyle/>
        <a:p>
          <a:pPr rtl="1"/>
          <a:r>
            <a:rPr lang="he-IL" dirty="0"/>
            <a:t>דין פרקטי - אין אונאה, כיון שהשני יודע שמוכר ביוקר</a:t>
          </a:r>
        </a:p>
      </dgm:t>
    </dgm:pt>
    <dgm:pt modelId="{FFBD496C-360C-4C66-B962-E36CDB59AB25}" type="parTrans" cxnId="{E1FEB46F-28C4-4261-ADD4-FD1A06925465}">
      <dgm:prSet/>
      <dgm:spPr/>
      <dgm:t>
        <a:bodyPr/>
        <a:lstStyle/>
        <a:p>
          <a:pPr rtl="1"/>
          <a:endParaRPr lang="he-IL"/>
        </a:p>
      </dgm:t>
    </dgm:pt>
    <dgm:pt modelId="{C750BA4C-F8BF-42C4-8DDE-3542B5582063}" type="sibTrans" cxnId="{E1FEB46F-28C4-4261-ADD4-FD1A06925465}">
      <dgm:prSet/>
      <dgm:spPr/>
      <dgm:t>
        <a:bodyPr/>
        <a:lstStyle/>
        <a:p>
          <a:pPr rtl="1"/>
          <a:endParaRPr lang="he-IL"/>
        </a:p>
      </dgm:t>
    </dgm:pt>
    <dgm:pt modelId="{480A090B-826D-4B2F-9D18-4166E6F324BB}">
      <dgm:prSet phldrT="[Text]"/>
      <dgm:spPr/>
      <dgm:t>
        <a:bodyPr/>
        <a:lstStyle/>
        <a:p>
          <a:pPr rtl="1"/>
          <a:r>
            <a:rPr lang="he-IL" dirty="0" err="1"/>
            <a:t>רא"ש</a:t>
          </a:r>
          <a:r>
            <a:rPr lang="he-IL" dirty="0"/>
            <a:t>- וצריך באמת לדעת בערך כמה היא התשלום נוסף, ורק עד שתות</a:t>
          </a:r>
        </a:p>
      </dgm:t>
    </dgm:pt>
    <dgm:pt modelId="{FCAE825B-D471-4BA9-A516-54A448474E20}" type="parTrans" cxnId="{15BB732D-3443-4CAB-B48F-491495A9058A}">
      <dgm:prSet/>
      <dgm:spPr/>
      <dgm:t>
        <a:bodyPr/>
        <a:lstStyle/>
        <a:p>
          <a:pPr rtl="1"/>
          <a:endParaRPr lang="he-IL"/>
        </a:p>
      </dgm:t>
    </dgm:pt>
    <dgm:pt modelId="{2480575B-2960-48F1-93C1-E40B351E5EE2}" type="sibTrans" cxnId="{15BB732D-3443-4CAB-B48F-491495A9058A}">
      <dgm:prSet/>
      <dgm:spPr/>
      <dgm:t>
        <a:bodyPr/>
        <a:lstStyle/>
        <a:p>
          <a:pPr rtl="1"/>
          <a:endParaRPr lang="he-IL"/>
        </a:p>
      </dgm:t>
    </dgm:pt>
    <dgm:pt modelId="{D8048870-1DF2-4DC2-8A65-F1C9B0BE1EAF}">
      <dgm:prSet phldrT="[Text]"/>
      <dgm:spPr/>
      <dgm:t>
        <a:bodyPr/>
        <a:lstStyle/>
        <a:p>
          <a:pPr rtl="1"/>
          <a:r>
            <a:rPr lang="he-IL" dirty="0"/>
            <a:t>רש"י\שאילתות- כאילו מפרש "על מת שאין לך עלי אונאה"</a:t>
          </a:r>
        </a:p>
      </dgm:t>
    </dgm:pt>
    <dgm:pt modelId="{752EE1A7-CB49-42D0-881A-406AD60C4028}" type="parTrans" cxnId="{9FC65ED8-6157-4528-B87F-AC6578067BE1}">
      <dgm:prSet/>
      <dgm:spPr/>
      <dgm:t>
        <a:bodyPr/>
        <a:lstStyle/>
        <a:p>
          <a:pPr rtl="1"/>
          <a:endParaRPr lang="he-IL"/>
        </a:p>
      </dgm:t>
    </dgm:pt>
    <dgm:pt modelId="{ED502B0D-835F-41EE-809D-CE24737CF9B5}" type="sibTrans" cxnId="{9FC65ED8-6157-4528-B87F-AC6578067BE1}">
      <dgm:prSet/>
      <dgm:spPr/>
      <dgm:t>
        <a:bodyPr/>
        <a:lstStyle/>
        <a:p>
          <a:pPr rtl="1"/>
          <a:endParaRPr lang="he-IL"/>
        </a:p>
      </dgm:t>
    </dgm:pt>
    <dgm:pt modelId="{66DFAB4C-51E0-4516-8D12-A68A8566F4A4}">
      <dgm:prSet phldrT="[Text]"/>
      <dgm:spPr/>
      <dgm:t>
        <a:bodyPr/>
        <a:lstStyle/>
        <a:p>
          <a:pPr rtl="1"/>
          <a:r>
            <a:rPr lang="he-IL" b="1" u="sng" dirty="0"/>
            <a:t>אין אונאה בבעל הבית </a:t>
          </a:r>
          <a:r>
            <a:rPr lang="he-IL" dirty="0"/>
            <a:t>שמוכר כלי </a:t>
          </a:r>
          <a:r>
            <a:rPr lang="he-IL" dirty="0" err="1"/>
            <a:t>תשמישתו</a:t>
          </a:r>
          <a:endParaRPr lang="he-IL" dirty="0"/>
        </a:p>
      </dgm:t>
    </dgm:pt>
    <dgm:pt modelId="{FA0200F7-80EA-4967-A8FC-B8CBC3F292D4}" type="parTrans" cxnId="{473DB3A1-FD0A-4143-870F-A3C8A6AA81A1}">
      <dgm:prSet/>
      <dgm:spPr/>
      <dgm:t>
        <a:bodyPr/>
        <a:lstStyle/>
        <a:p>
          <a:pPr rtl="1"/>
          <a:endParaRPr lang="he-IL"/>
        </a:p>
      </dgm:t>
    </dgm:pt>
    <dgm:pt modelId="{4D397697-F75C-4B19-B398-8FFAB6D11D94}" type="sibTrans" cxnId="{473DB3A1-FD0A-4143-870F-A3C8A6AA81A1}">
      <dgm:prSet/>
      <dgm:spPr/>
      <dgm:t>
        <a:bodyPr/>
        <a:lstStyle/>
        <a:p>
          <a:pPr rtl="1"/>
          <a:endParaRPr lang="he-IL"/>
        </a:p>
      </dgm:t>
    </dgm:pt>
    <dgm:pt modelId="{2E961328-4C8C-4AED-8F0C-E1AB1CD8A624}">
      <dgm:prSet phldrT="[Text]"/>
      <dgm:spPr/>
      <dgm:t>
        <a:bodyPr/>
        <a:lstStyle/>
        <a:p>
          <a:pPr rtl="1"/>
          <a:r>
            <a:rPr lang="he-IL" dirty="0" err="1"/>
            <a:t>ראב"ד</a:t>
          </a:r>
          <a:r>
            <a:rPr lang="he-IL" dirty="0"/>
            <a:t>- אין אונאה בבעל הבית (לא כלול בפסוק)</a:t>
          </a:r>
          <a:br>
            <a:rPr lang="en-US" dirty="0"/>
          </a:br>
          <a:r>
            <a:rPr lang="he-IL" dirty="0" err="1"/>
            <a:t>ר"ן</a:t>
          </a:r>
          <a:r>
            <a:rPr lang="he-IL" dirty="0"/>
            <a:t>- כליו לא עומדים למכירה</a:t>
          </a:r>
        </a:p>
      </dgm:t>
    </dgm:pt>
    <dgm:pt modelId="{8D5C126E-D411-4873-8C94-FD8D925084E6}" type="parTrans" cxnId="{CFA5E2AA-8968-4690-9A92-22D4DC21DDC5}">
      <dgm:prSet/>
      <dgm:spPr/>
      <dgm:t>
        <a:bodyPr/>
        <a:lstStyle/>
        <a:p>
          <a:pPr rtl="1"/>
          <a:endParaRPr lang="he-IL"/>
        </a:p>
      </dgm:t>
    </dgm:pt>
    <dgm:pt modelId="{E0F8B643-F119-4FC8-AF82-84A950B82D33}" type="sibTrans" cxnId="{CFA5E2AA-8968-4690-9A92-22D4DC21DDC5}">
      <dgm:prSet/>
      <dgm:spPr/>
      <dgm:t>
        <a:bodyPr/>
        <a:lstStyle/>
        <a:p>
          <a:pPr rtl="1"/>
          <a:endParaRPr lang="he-IL"/>
        </a:p>
      </dgm:t>
    </dgm:pt>
    <dgm:pt modelId="{2546A755-4952-43F3-818F-5F286D4D82AC}">
      <dgm:prSet phldrT="[Text]"/>
      <dgm:spPr/>
      <dgm:t>
        <a:bodyPr/>
        <a:lstStyle/>
        <a:p>
          <a:pPr rtl="1"/>
          <a:r>
            <a:rPr lang="he-IL" dirty="0"/>
            <a:t>ר יהודה בתגר- מידע ידע כמה שווה הסחורה</a:t>
          </a:r>
        </a:p>
      </dgm:t>
    </dgm:pt>
    <dgm:pt modelId="{ABDD1D26-4192-4B09-8D35-238BD4F22010}" type="parTrans" cxnId="{5B3A5158-E8C4-4711-A3B8-A0CC45B25F9C}">
      <dgm:prSet/>
      <dgm:spPr/>
      <dgm:t>
        <a:bodyPr/>
        <a:lstStyle/>
        <a:p>
          <a:pPr rtl="1"/>
          <a:endParaRPr lang="he-IL"/>
        </a:p>
      </dgm:t>
    </dgm:pt>
    <dgm:pt modelId="{155DBF35-57E4-444F-B8B9-E2ADFB95A2A3}" type="sibTrans" cxnId="{5B3A5158-E8C4-4711-A3B8-A0CC45B25F9C}">
      <dgm:prSet/>
      <dgm:spPr/>
      <dgm:t>
        <a:bodyPr/>
        <a:lstStyle/>
        <a:p>
          <a:pPr rtl="1"/>
          <a:endParaRPr lang="he-IL"/>
        </a:p>
      </dgm:t>
    </dgm:pt>
    <dgm:pt modelId="{2EE2ADAA-E956-4112-B4C8-3EF179B7EFD3}">
      <dgm:prSet phldrT="[Text]"/>
      <dgm:spPr/>
      <dgm:t>
        <a:bodyPr/>
        <a:lstStyle/>
        <a:p>
          <a:pPr rtl="1"/>
          <a:r>
            <a:rPr lang="he-IL" dirty="0"/>
            <a:t>צדק השוק, וזה לא בשוק, כיון שלא עומדים למכירה  (כמו קניית חלק מחברה שלא רשום בבורסה)</a:t>
          </a:r>
        </a:p>
      </dgm:t>
    </dgm:pt>
    <dgm:pt modelId="{5D00E934-D6B1-40FF-8B3C-D1BE75D94190}" type="parTrans" cxnId="{443C0CB4-7463-496A-83B3-0E00436D38B6}">
      <dgm:prSet/>
      <dgm:spPr/>
      <dgm:t>
        <a:bodyPr/>
        <a:lstStyle/>
        <a:p>
          <a:pPr rtl="1"/>
          <a:endParaRPr lang="he-IL"/>
        </a:p>
      </dgm:t>
    </dgm:pt>
    <dgm:pt modelId="{7D8BFD8C-56EA-4EBB-B73B-1325A7BF918C}" type="sibTrans" cxnId="{443C0CB4-7463-496A-83B3-0E00436D38B6}">
      <dgm:prSet/>
      <dgm:spPr/>
      <dgm:t>
        <a:bodyPr/>
        <a:lstStyle/>
        <a:p>
          <a:pPr rtl="1"/>
          <a:endParaRPr lang="he-IL"/>
        </a:p>
      </dgm:t>
    </dgm:pt>
    <dgm:pt modelId="{AABEA32E-810D-4988-BBD6-FEB0031F8C5C}">
      <dgm:prSet phldrT="[Text]"/>
      <dgm:spPr/>
      <dgm:t>
        <a:bodyPr/>
        <a:lstStyle/>
        <a:p>
          <a:pPr rtl="1"/>
          <a:r>
            <a:rPr lang="he-IL" dirty="0"/>
            <a:t>חכמים-לתגר יש אונאה, למרות שיודע כמה שווה הסחורה</a:t>
          </a:r>
        </a:p>
      </dgm:t>
    </dgm:pt>
    <dgm:pt modelId="{4115F507-97BA-43F8-9A4D-9928742AC584}" type="parTrans" cxnId="{E13DEFAC-DC0E-4719-9B1D-39C38BFAEF20}">
      <dgm:prSet/>
      <dgm:spPr/>
      <dgm:t>
        <a:bodyPr/>
        <a:lstStyle/>
        <a:p>
          <a:pPr rtl="1"/>
          <a:endParaRPr lang="he-IL"/>
        </a:p>
      </dgm:t>
    </dgm:pt>
    <dgm:pt modelId="{C91271FA-3BB0-4705-8B83-B57D59F40610}" type="sibTrans" cxnId="{E13DEFAC-DC0E-4719-9B1D-39C38BFAEF20}">
      <dgm:prSet/>
      <dgm:spPr/>
      <dgm:t>
        <a:bodyPr/>
        <a:lstStyle/>
        <a:p>
          <a:pPr rtl="1"/>
          <a:endParaRPr lang="he-IL"/>
        </a:p>
      </dgm:t>
    </dgm:pt>
    <dgm:pt modelId="{3A1C3D08-C4D8-4A4B-BB44-ED95E55DECD4}">
      <dgm:prSet phldrT="[Text]"/>
      <dgm:spPr/>
      <dgm:t>
        <a:bodyPr/>
        <a:lstStyle/>
        <a:p>
          <a:pPr rtl="1"/>
          <a:r>
            <a:rPr lang="he-IL" dirty="0"/>
            <a:t>כי יש מחיר בשוק, ואתה לא נותן לו כסף כנגד השווי שאתה מקבל</a:t>
          </a:r>
        </a:p>
      </dgm:t>
    </dgm:pt>
    <dgm:pt modelId="{80D323FA-28D0-4EA8-8BF3-C05F5BAEE65F}" type="parTrans" cxnId="{11DF1D5E-D4DE-426D-99A3-519C218E7869}">
      <dgm:prSet/>
      <dgm:spPr/>
      <dgm:t>
        <a:bodyPr/>
        <a:lstStyle/>
        <a:p>
          <a:pPr rtl="1"/>
          <a:endParaRPr lang="he-IL"/>
        </a:p>
      </dgm:t>
    </dgm:pt>
    <dgm:pt modelId="{CFC1306E-D9F7-447A-9412-068398AA7698}" type="sibTrans" cxnId="{11DF1D5E-D4DE-426D-99A3-519C218E7869}">
      <dgm:prSet/>
      <dgm:spPr/>
      <dgm:t>
        <a:bodyPr/>
        <a:lstStyle/>
        <a:p>
          <a:pPr rtl="1"/>
          <a:endParaRPr lang="he-IL"/>
        </a:p>
      </dgm:t>
    </dgm:pt>
    <dgm:pt modelId="{86216C1D-3B6E-4CBD-9C8C-47FB91B06939}" type="pres">
      <dgm:prSet presAssocID="{B1620FDD-09FB-4E9A-8660-B9406CE8E16E}" presName="hierChild1" presStyleCnt="0">
        <dgm:presLayoutVars>
          <dgm:chPref val="1"/>
          <dgm:dir val="rev"/>
          <dgm:animOne val="branch"/>
          <dgm:animLvl val="lvl"/>
          <dgm:resizeHandles/>
        </dgm:presLayoutVars>
      </dgm:prSet>
      <dgm:spPr/>
    </dgm:pt>
    <dgm:pt modelId="{28E2E33A-B942-44AA-98A7-0B06FAFCE739}" type="pres">
      <dgm:prSet presAssocID="{B1B4E78C-9E81-45DC-8564-2F478189658E}" presName="hierRoot1" presStyleCnt="0"/>
      <dgm:spPr/>
    </dgm:pt>
    <dgm:pt modelId="{B5AC8285-5DD1-4A4E-9641-3F37CDB9B4CE}" type="pres">
      <dgm:prSet presAssocID="{B1B4E78C-9E81-45DC-8564-2F478189658E}" presName="composite" presStyleCnt="0"/>
      <dgm:spPr/>
    </dgm:pt>
    <dgm:pt modelId="{B00989A7-E6B9-44C1-A5A2-E9FDC2B0B685}" type="pres">
      <dgm:prSet presAssocID="{B1B4E78C-9E81-45DC-8564-2F478189658E}" presName="background" presStyleLbl="node0" presStyleIdx="0" presStyleCnt="1"/>
      <dgm:spPr/>
    </dgm:pt>
    <dgm:pt modelId="{BE4DA1D7-3171-42E7-9B4F-169AC0D8BC27}" type="pres">
      <dgm:prSet presAssocID="{B1B4E78C-9E81-45DC-8564-2F478189658E}" presName="text" presStyleLbl="fgAcc0" presStyleIdx="0" presStyleCnt="1">
        <dgm:presLayoutVars>
          <dgm:chPref val="3"/>
        </dgm:presLayoutVars>
      </dgm:prSet>
      <dgm:spPr/>
    </dgm:pt>
    <dgm:pt modelId="{28E9755C-FEAA-4BD8-94CA-8C71B9DBCE68}" type="pres">
      <dgm:prSet presAssocID="{B1B4E78C-9E81-45DC-8564-2F478189658E}" presName="hierChild2" presStyleCnt="0"/>
      <dgm:spPr/>
    </dgm:pt>
    <dgm:pt modelId="{CFC08FFD-420B-4BB8-BE36-4D065C45E0D4}" type="pres">
      <dgm:prSet presAssocID="{FFBD496C-360C-4C66-B962-E36CDB59AB25}" presName="Name10" presStyleLbl="parChTrans1D2" presStyleIdx="0" presStyleCnt="2"/>
      <dgm:spPr/>
    </dgm:pt>
    <dgm:pt modelId="{8BC2EA84-D345-4D59-A2E8-C75B899012DF}" type="pres">
      <dgm:prSet presAssocID="{496CC1CF-CFFC-4168-AFD4-DF1B5B22883A}" presName="hierRoot2" presStyleCnt="0"/>
      <dgm:spPr/>
    </dgm:pt>
    <dgm:pt modelId="{5CDC4A28-D47D-4FED-80E0-2F0A35FAAB3C}" type="pres">
      <dgm:prSet presAssocID="{496CC1CF-CFFC-4168-AFD4-DF1B5B22883A}" presName="composite2" presStyleCnt="0"/>
      <dgm:spPr/>
    </dgm:pt>
    <dgm:pt modelId="{281103CF-3D16-4E12-9896-F0C1414D4957}" type="pres">
      <dgm:prSet presAssocID="{496CC1CF-CFFC-4168-AFD4-DF1B5B22883A}" presName="background2" presStyleLbl="node2" presStyleIdx="0" presStyleCnt="2"/>
      <dgm:spPr/>
    </dgm:pt>
    <dgm:pt modelId="{02F68AB5-2F37-4ED5-B01D-0013436E5791}" type="pres">
      <dgm:prSet presAssocID="{496CC1CF-CFFC-4168-AFD4-DF1B5B22883A}" presName="text2" presStyleLbl="fgAcc2" presStyleIdx="0" presStyleCnt="2">
        <dgm:presLayoutVars>
          <dgm:chPref val="3"/>
        </dgm:presLayoutVars>
      </dgm:prSet>
      <dgm:spPr/>
    </dgm:pt>
    <dgm:pt modelId="{D3A0E5DC-222C-404E-8608-54760BDA5B18}" type="pres">
      <dgm:prSet presAssocID="{496CC1CF-CFFC-4168-AFD4-DF1B5B22883A}" presName="hierChild3" presStyleCnt="0"/>
      <dgm:spPr/>
    </dgm:pt>
    <dgm:pt modelId="{2B6D366D-7784-46E0-8EDC-861AC31310FF}" type="pres">
      <dgm:prSet presAssocID="{FCAE825B-D471-4BA9-A516-54A448474E20}" presName="Name17" presStyleLbl="parChTrans1D3" presStyleIdx="0" presStyleCnt="5"/>
      <dgm:spPr/>
    </dgm:pt>
    <dgm:pt modelId="{921FF42E-C656-4155-A2BE-250847E3F34D}" type="pres">
      <dgm:prSet presAssocID="{480A090B-826D-4B2F-9D18-4166E6F324BB}" presName="hierRoot3" presStyleCnt="0"/>
      <dgm:spPr/>
    </dgm:pt>
    <dgm:pt modelId="{80D9567A-C5DE-4B24-92D0-096C0BE12F7A}" type="pres">
      <dgm:prSet presAssocID="{480A090B-826D-4B2F-9D18-4166E6F324BB}" presName="composite3" presStyleCnt="0"/>
      <dgm:spPr/>
    </dgm:pt>
    <dgm:pt modelId="{3845CD91-9DF3-4E79-BE4F-778D18414066}" type="pres">
      <dgm:prSet presAssocID="{480A090B-826D-4B2F-9D18-4166E6F324BB}" presName="background3" presStyleLbl="node3" presStyleIdx="0" presStyleCnt="5"/>
      <dgm:spPr/>
    </dgm:pt>
    <dgm:pt modelId="{272D3606-9F73-44B0-805B-C070FB18B37E}" type="pres">
      <dgm:prSet presAssocID="{480A090B-826D-4B2F-9D18-4166E6F324BB}" presName="text3" presStyleLbl="fgAcc3" presStyleIdx="0" presStyleCnt="5">
        <dgm:presLayoutVars>
          <dgm:chPref val="3"/>
        </dgm:presLayoutVars>
      </dgm:prSet>
      <dgm:spPr/>
    </dgm:pt>
    <dgm:pt modelId="{FCF28342-7585-4D54-8394-66A3B1953BA5}" type="pres">
      <dgm:prSet presAssocID="{480A090B-826D-4B2F-9D18-4166E6F324BB}" presName="hierChild4" presStyleCnt="0"/>
      <dgm:spPr/>
    </dgm:pt>
    <dgm:pt modelId="{3116662F-970D-4DB3-85EE-2ED771C42D6D}" type="pres">
      <dgm:prSet presAssocID="{752EE1A7-CB49-42D0-881A-406AD60C4028}" presName="Name17" presStyleLbl="parChTrans1D3" presStyleIdx="1" presStyleCnt="5"/>
      <dgm:spPr/>
    </dgm:pt>
    <dgm:pt modelId="{82CA49ED-FD47-4E18-A9FB-338492E92B0B}" type="pres">
      <dgm:prSet presAssocID="{D8048870-1DF2-4DC2-8A65-F1C9B0BE1EAF}" presName="hierRoot3" presStyleCnt="0"/>
      <dgm:spPr/>
    </dgm:pt>
    <dgm:pt modelId="{27D00F22-5247-4FAF-9EC2-2B40F18F14AD}" type="pres">
      <dgm:prSet presAssocID="{D8048870-1DF2-4DC2-8A65-F1C9B0BE1EAF}" presName="composite3" presStyleCnt="0"/>
      <dgm:spPr/>
    </dgm:pt>
    <dgm:pt modelId="{EA2CC71C-D7ED-42DA-8C97-3AF3FB143A6F}" type="pres">
      <dgm:prSet presAssocID="{D8048870-1DF2-4DC2-8A65-F1C9B0BE1EAF}" presName="background3" presStyleLbl="node3" presStyleIdx="1" presStyleCnt="5"/>
      <dgm:spPr/>
    </dgm:pt>
    <dgm:pt modelId="{877F9792-C723-4526-9F1D-D423F73325EB}" type="pres">
      <dgm:prSet presAssocID="{D8048870-1DF2-4DC2-8A65-F1C9B0BE1EAF}" presName="text3" presStyleLbl="fgAcc3" presStyleIdx="1" presStyleCnt="5">
        <dgm:presLayoutVars>
          <dgm:chPref val="3"/>
        </dgm:presLayoutVars>
      </dgm:prSet>
      <dgm:spPr/>
    </dgm:pt>
    <dgm:pt modelId="{6C214B14-7852-4F00-A4CC-D5C35FA87AE6}" type="pres">
      <dgm:prSet presAssocID="{D8048870-1DF2-4DC2-8A65-F1C9B0BE1EAF}" presName="hierChild4" presStyleCnt="0"/>
      <dgm:spPr/>
    </dgm:pt>
    <dgm:pt modelId="{440D3A02-D6FD-40BF-8994-0AFC001051F3}" type="pres">
      <dgm:prSet presAssocID="{ABDD1D26-4192-4B09-8D35-238BD4F22010}" presName="Name17" presStyleLbl="parChTrans1D3" presStyleIdx="2" presStyleCnt="5"/>
      <dgm:spPr/>
    </dgm:pt>
    <dgm:pt modelId="{EC210B25-D02B-44F6-96F0-C37A19F1FF51}" type="pres">
      <dgm:prSet presAssocID="{2546A755-4952-43F3-818F-5F286D4D82AC}" presName="hierRoot3" presStyleCnt="0"/>
      <dgm:spPr/>
    </dgm:pt>
    <dgm:pt modelId="{B08583E2-D6D8-49E1-A9CB-869ADB8A3F40}" type="pres">
      <dgm:prSet presAssocID="{2546A755-4952-43F3-818F-5F286D4D82AC}" presName="composite3" presStyleCnt="0"/>
      <dgm:spPr/>
    </dgm:pt>
    <dgm:pt modelId="{541EE4B9-B793-4178-82EB-73E35BE27F8E}" type="pres">
      <dgm:prSet presAssocID="{2546A755-4952-43F3-818F-5F286D4D82AC}" presName="background3" presStyleLbl="node3" presStyleIdx="2" presStyleCnt="5"/>
      <dgm:spPr/>
    </dgm:pt>
    <dgm:pt modelId="{6CB4F95F-74E5-43A4-B4BA-12E71B4706FC}" type="pres">
      <dgm:prSet presAssocID="{2546A755-4952-43F3-818F-5F286D4D82AC}" presName="text3" presStyleLbl="fgAcc3" presStyleIdx="2" presStyleCnt="5">
        <dgm:presLayoutVars>
          <dgm:chPref val="3"/>
        </dgm:presLayoutVars>
      </dgm:prSet>
      <dgm:spPr/>
    </dgm:pt>
    <dgm:pt modelId="{0D261A26-AC3E-425D-AC12-93C7B1BE91F7}" type="pres">
      <dgm:prSet presAssocID="{2546A755-4952-43F3-818F-5F286D4D82AC}" presName="hierChild4" presStyleCnt="0"/>
      <dgm:spPr/>
    </dgm:pt>
    <dgm:pt modelId="{E073CD7B-E76E-494C-BEDB-2016C3FCFC0F}" type="pres">
      <dgm:prSet presAssocID="{FA0200F7-80EA-4967-A8FC-B8CBC3F292D4}" presName="Name10" presStyleLbl="parChTrans1D2" presStyleIdx="1" presStyleCnt="2"/>
      <dgm:spPr/>
    </dgm:pt>
    <dgm:pt modelId="{B6D81FE0-DAAA-4E64-9D3A-5E74EB961E0E}" type="pres">
      <dgm:prSet presAssocID="{66DFAB4C-51E0-4516-8D12-A68A8566F4A4}" presName="hierRoot2" presStyleCnt="0"/>
      <dgm:spPr/>
    </dgm:pt>
    <dgm:pt modelId="{A2546EF5-B406-483B-8E0D-14135F1D9452}" type="pres">
      <dgm:prSet presAssocID="{66DFAB4C-51E0-4516-8D12-A68A8566F4A4}" presName="composite2" presStyleCnt="0"/>
      <dgm:spPr/>
    </dgm:pt>
    <dgm:pt modelId="{BD086A72-CD77-4D08-8E49-1BD59DC0A334}" type="pres">
      <dgm:prSet presAssocID="{66DFAB4C-51E0-4516-8D12-A68A8566F4A4}" presName="background2" presStyleLbl="node2" presStyleIdx="1" presStyleCnt="2"/>
      <dgm:spPr>
        <a:solidFill>
          <a:srgbClr val="FF0000"/>
        </a:solidFill>
      </dgm:spPr>
    </dgm:pt>
    <dgm:pt modelId="{CED81103-2BE1-4AF7-88DE-61962B1796A4}" type="pres">
      <dgm:prSet presAssocID="{66DFAB4C-51E0-4516-8D12-A68A8566F4A4}" presName="text2" presStyleLbl="fgAcc2" presStyleIdx="1" presStyleCnt="2">
        <dgm:presLayoutVars>
          <dgm:chPref val="3"/>
        </dgm:presLayoutVars>
      </dgm:prSet>
      <dgm:spPr/>
    </dgm:pt>
    <dgm:pt modelId="{E47AF4A6-ECB1-4E64-AA7F-0CCA8CC05622}" type="pres">
      <dgm:prSet presAssocID="{66DFAB4C-51E0-4516-8D12-A68A8566F4A4}" presName="hierChild3" presStyleCnt="0"/>
      <dgm:spPr/>
    </dgm:pt>
    <dgm:pt modelId="{75D528BF-B5BF-44AB-85FD-47A54E613CF1}" type="pres">
      <dgm:prSet presAssocID="{8D5C126E-D411-4873-8C94-FD8D925084E6}" presName="Name17" presStyleLbl="parChTrans1D3" presStyleIdx="3" presStyleCnt="5"/>
      <dgm:spPr/>
    </dgm:pt>
    <dgm:pt modelId="{0B2A579A-C36E-41DB-A95E-233268EFE5E0}" type="pres">
      <dgm:prSet presAssocID="{2E961328-4C8C-4AED-8F0C-E1AB1CD8A624}" presName="hierRoot3" presStyleCnt="0"/>
      <dgm:spPr/>
    </dgm:pt>
    <dgm:pt modelId="{DECD0BB6-F0DF-45F0-AC47-26E0A4385F65}" type="pres">
      <dgm:prSet presAssocID="{2E961328-4C8C-4AED-8F0C-E1AB1CD8A624}" presName="composite3" presStyleCnt="0"/>
      <dgm:spPr/>
    </dgm:pt>
    <dgm:pt modelId="{1D8E078F-D7C6-43BA-A697-BAC02317DCA4}" type="pres">
      <dgm:prSet presAssocID="{2E961328-4C8C-4AED-8F0C-E1AB1CD8A624}" presName="background3" presStyleLbl="node3" presStyleIdx="3" presStyleCnt="5"/>
      <dgm:spPr>
        <a:solidFill>
          <a:srgbClr val="7030A0"/>
        </a:solidFill>
      </dgm:spPr>
    </dgm:pt>
    <dgm:pt modelId="{8F777B7E-0836-41E1-8592-9CEC9B795771}" type="pres">
      <dgm:prSet presAssocID="{2E961328-4C8C-4AED-8F0C-E1AB1CD8A624}" presName="text3" presStyleLbl="fgAcc3" presStyleIdx="3" presStyleCnt="5">
        <dgm:presLayoutVars>
          <dgm:chPref val="3"/>
        </dgm:presLayoutVars>
      </dgm:prSet>
      <dgm:spPr/>
    </dgm:pt>
    <dgm:pt modelId="{E7F70466-D39B-4801-8D65-E648670DE2DD}" type="pres">
      <dgm:prSet presAssocID="{2E961328-4C8C-4AED-8F0C-E1AB1CD8A624}" presName="hierChild4" presStyleCnt="0"/>
      <dgm:spPr/>
    </dgm:pt>
    <dgm:pt modelId="{B5B578F4-BB36-4682-9445-871D2A71E52B}" type="pres">
      <dgm:prSet presAssocID="{5D00E934-D6B1-40FF-8B3C-D1BE75D94190}" presName="Name23" presStyleLbl="parChTrans1D4" presStyleIdx="0" presStyleCnt="2"/>
      <dgm:spPr/>
    </dgm:pt>
    <dgm:pt modelId="{CA6827D2-28F7-4D75-BD59-5F08274419AA}" type="pres">
      <dgm:prSet presAssocID="{2EE2ADAA-E956-4112-B4C8-3EF179B7EFD3}" presName="hierRoot4" presStyleCnt="0"/>
      <dgm:spPr/>
    </dgm:pt>
    <dgm:pt modelId="{DD3D720B-D4EF-4B43-A578-78B0337FA035}" type="pres">
      <dgm:prSet presAssocID="{2EE2ADAA-E956-4112-B4C8-3EF179B7EFD3}" presName="composite4" presStyleCnt="0"/>
      <dgm:spPr/>
    </dgm:pt>
    <dgm:pt modelId="{9D696838-3361-4C46-94D0-769A5FE68773}" type="pres">
      <dgm:prSet presAssocID="{2EE2ADAA-E956-4112-B4C8-3EF179B7EFD3}" presName="background4" presStyleLbl="node4" presStyleIdx="0" presStyleCnt="2"/>
      <dgm:spPr>
        <a:solidFill>
          <a:srgbClr val="7030A0"/>
        </a:solidFill>
      </dgm:spPr>
    </dgm:pt>
    <dgm:pt modelId="{E7FDE173-5B14-4E8F-9B3C-273FA8394E12}" type="pres">
      <dgm:prSet presAssocID="{2EE2ADAA-E956-4112-B4C8-3EF179B7EFD3}" presName="text4" presStyleLbl="fgAcc4" presStyleIdx="0" presStyleCnt="2">
        <dgm:presLayoutVars>
          <dgm:chPref val="3"/>
        </dgm:presLayoutVars>
      </dgm:prSet>
      <dgm:spPr/>
    </dgm:pt>
    <dgm:pt modelId="{22F931CB-BBA2-4D72-84AC-41335D5A49DE}" type="pres">
      <dgm:prSet presAssocID="{2EE2ADAA-E956-4112-B4C8-3EF179B7EFD3}" presName="hierChild5" presStyleCnt="0"/>
      <dgm:spPr/>
    </dgm:pt>
    <dgm:pt modelId="{202FFB05-100A-4332-96B1-FC97B919BBBA}" type="pres">
      <dgm:prSet presAssocID="{4115F507-97BA-43F8-9A4D-9928742AC584}" presName="Name17" presStyleLbl="parChTrans1D3" presStyleIdx="4" presStyleCnt="5"/>
      <dgm:spPr/>
    </dgm:pt>
    <dgm:pt modelId="{CF7200E8-BA8D-43AD-A520-0814580BB47B}" type="pres">
      <dgm:prSet presAssocID="{AABEA32E-810D-4988-BBD6-FEB0031F8C5C}" presName="hierRoot3" presStyleCnt="0"/>
      <dgm:spPr/>
    </dgm:pt>
    <dgm:pt modelId="{E5E1E51D-2862-47D6-B110-F94CB76E1042}" type="pres">
      <dgm:prSet presAssocID="{AABEA32E-810D-4988-BBD6-FEB0031F8C5C}" presName="composite3" presStyleCnt="0"/>
      <dgm:spPr/>
    </dgm:pt>
    <dgm:pt modelId="{BEB0DFE9-2BEC-4E2E-BF6F-42FE71537BB5}" type="pres">
      <dgm:prSet presAssocID="{AABEA32E-810D-4988-BBD6-FEB0031F8C5C}" presName="background3" presStyleLbl="node3" presStyleIdx="4" presStyleCnt="5"/>
      <dgm:spPr>
        <a:solidFill>
          <a:srgbClr val="00B050"/>
        </a:solidFill>
      </dgm:spPr>
    </dgm:pt>
    <dgm:pt modelId="{5AE3CB37-0741-442D-B2AB-EC214359B5DB}" type="pres">
      <dgm:prSet presAssocID="{AABEA32E-810D-4988-BBD6-FEB0031F8C5C}" presName="text3" presStyleLbl="fgAcc3" presStyleIdx="4" presStyleCnt="5">
        <dgm:presLayoutVars>
          <dgm:chPref val="3"/>
        </dgm:presLayoutVars>
      </dgm:prSet>
      <dgm:spPr/>
    </dgm:pt>
    <dgm:pt modelId="{187EF292-F7A3-4C4F-BD07-61B276413C82}" type="pres">
      <dgm:prSet presAssocID="{AABEA32E-810D-4988-BBD6-FEB0031F8C5C}" presName="hierChild4" presStyleCnt="0"/>
      <dgm:spPr/>
    </dgm:pt>
    <dgm:pt modelId="{CA5388ED-98E6-4C4C-B2DF-8B70C0A3F071}" type="pres">
      <dgm:prSet presAssocID="{80D323FA-28D0-4EA8-8BF3-C05F5BAEE65F}" presName="Name23" presStyleLbl="parChTrans1D4" presStyleIdx="1" presStyleCnt="2"/>
      <dgm:spPr/>
    </dgm:pt>
    <dgm:pt modelId="{670AC057-A355-4F33-A45D-55D35F8799C7}" type="pres">
      <dgm:prSet presAssocID="{3A1C3D08-C4D8-4A4B-BB44-ED95E55DECD4}" presName="hierRoot4" presStyleCnt="0"/>
      <dgm:spPr/>
    </dgm:pt>
    <dgm:pt modelId="{C90248FC-43F4-48E1-8422-5B78F77D88B1}" type="pres">
      <dgm:prSet presAssocID="{3A1C3D08-C4D8-4A4B-BB44-ED95E55DECD4}" presName="composite4" presStyleCnt="0"/>
      <dgm:spPr/>
    </dgm:pt>
    <dgm:pt modelId="{7EFD5946-6132-4A33-B093-100A1997ED2D}" type="pres">
      <dgm:prSet presAssocID="{3A1C3D08-C4D8-4A4B-BB44-ED95E55DECD4}" presName="background4" presStyleLbl="node4" presStyleIdx="1" presStyleCnt="2"/>
      <dgm:spPr>
        <a:solidFill>
          <a:srgbClr val="92D050"/>
        </a:solidFill>
      </dgm:spPr>
    </dgm:pt>
    <dgm:pt modelId="{E4D54841-E329-4E90-9BDB-A4888C6214BE}" type="pres">
      <dgm:prSet presAssocID="{3A1C3D08-C4D8-4A4B-BB44-ED95E55DECD4}" presName="text4" presStyleLbl="fgAcc4" presStyleIdx="1" presStyleCnt="2">
        <dgm:presLayoutVars>
          <dgm:chPref val="3"/>
        </dgm:presLayoutVars>
      </dgm:prSet>
      <dgm:spPr/>
    </dgm:pt>
    <dgm:pt modelId="{4CBD74BC-410B-4831-967C-DCEAAEEF0C0B}" type="pres">
      <dgm:prSet presAssocID="{3A1C3D08-C4D8-4A4B-BB44-ED95E55DECD4}" presName="hierChild5" presStyleCnt="0"/>
      <dgm:spPr/>
    </dgm:pt>
  </dgm:ptLst>
  <dgm:cxnLst>
    <dgm:cxn modelId="{E88EA907-F475-4C93-84AD-80E143CD685D}" type="presOf" srcId="{66DFAB4C-51E0-4516-8D12-A68A8566F4A4}" destId="{CED81103-2BE1-4AF7-88DE-61962B1796A4}" srcOrd="0" destOrd="0" presId="urn:microsoft.com/office/officeart/2005/8/layout/hierarchy1"/>
    <dgm:cxn modelId="{4E7CE41C-3A81-437B-9F81-988C28674E85}" type="presOf" srcId="{4115F507-97BA-43F8-9A4D-9928742AC584}" destId="{202FFB05-100A-4332-96B1-FC97B919BBBA}" srcOrd="0" destOrd="0" presId="urn:microsoft.com/office/officeart/2005/8/layout/hierarchy1"/>
    <dgm:cxn modelId="{15BB732D-3443-4CAB-B48F-491495A9058A}" srcId="{496CC1CF-CFFC-4168-AFD4-DF1B5B22883A}" destId="{480A090B-826D-4B2F-9D18-4166E6F324BB}" srcOrd="0" destOrd="0" parTransId="{FCAE825B-D471-4BA9-A516-54A448474E20}" sibTransId="{2480575B-2960-48F1-93C1-E40B351E5EE2}"/>
    <dgm:cxn modelId="{55A03C3D-4518-465B-B665-9E41FD6CD26E}" type="presOf" srcId="{2546A755-4952-43F3-818F-5F286D4D82AC}" destId="{6CB4F95F-74E5-43A4-B4BA-12E71B4706FC}" srcOrd="0" destOrd="0" presId="urn:microsoft.com/office/officeart/2005/8/layout/hierarchy1"/>
    <dgm:cxn modelId="{11DF1D5E-D4DE-426D-99A3-519C218E7869}" srcId="{AABEA32E-810D-4988-BBD6-FEB0031F8C5C}" destId="{3A1C3D08-C4D8-4A4B-BB44-ED95E55DECD4}" srcOrd="0" destOrd="0" parTransId="{80D323FA-28D0-4EA8-8BF3-C05F5BAEE65F}" sibTransId="{CFC1306E-D9F7-447A-9412-068398AA7698}"/>
    <dgm:cxn modelId="{5C10FE65-41A3-4879-B7ED-7D8716A382FF}" type="presOf" srcId="{FFBD496C-360C-4C66-B962-E36CDB59AB25}" destId="{CFC08FFD-420B-4BB8-BE36-4D065C45E0D4}" srcOrd="0" destOrd="0" presId="urn:microsoft.com/office/officeart/2005/8/layout/hierarchy1"/>
    <dgm:cxn modelId="{3D0E6667-56A8-4D7B-B9CC-09836539C747}" type="presOf" srcId="{B1620FDD-09FB-4E9A-8660-B9406CE8E16E}" destId="{86216C1D-3B6E-4CBD-9C8C-47FB91B06939}" srcOrd="0" destOrd="0" presId="urn:microsoft.com/office/officeart/2005/8/layout/hierarchy1"/>
    <dgm:cxn modelId="{4FF48968-BAD5-4CD5-862E-014116A03299}" type="presOf" srcId="{FCAE825B-D471-4BA9-A516-54A448474E20}" destId="{2B6D366D-7784-46E0-8EDC-861AC31310FF}" srcOrd="0" destOrd="0" presId="urn:microsoft.com/office/officeart/2005/8/layout/hierarchy1"/>
    <dgm:cxn modelId="{55DFA66A-AAB5-4510-BF07-6DAB0EA6645D}" type="presOf" srcId="{5D00E934-D6B1-40FF-8B3C-D1BE75D94190}" destId="{B5B578F4-BB36-4682-9445-871D2A71E52B}" srcOrd="0" destOrd="0" presId="urn:microsoft.com/office/officeart/2005/8/layout/hierarchy1"/>
    <dgm:cxn modelId="{D7B5944C-4253-4191-BF82-E0D14714CEAB}" type="presOf" srcId="{3A1C3D08-C4D8-4A4B-BB44-ED95E55DECD4}" destId="{E4D54841-E329-4E90-9BDB-A4888C6214BE}" srcOrd="0" destOrd="0" presId="urn:microsoft.com/office/officeart/2005/8/layout/hierarchy1"/>
    <dgm:cxn modelId="{E1FEB46F-28C4-4261-ADD4-FD1A06925465}" srcId="{B1B4E78C-9E81-45DC-8564-2F478189658E}" destId="{496CC1CF-CFFC-4168-AFD4-DF1B5B22883A}" srcOrd="0" destOrd="0" parTransId="{FFBD496C-360C-4C66-B962-E36CDB59AB25}" sibTransId="{C750BA4C-F8BF-42C4-8DDE-3542B5582063}"/>
    <dgm:cxn modelId="{4EA20072-79BE-432B-850E-2A5B26B54DBB}" type="presOf" srcId="{ABDD1D26-4192-4B09-8D35-238BD4F22010}" destId="{440D3A02-D6FD-40BF-8994-0AFC001051F3}" srcOrd="0" destOrd="0" presId="urn:microsoft.com/office/officeart/2005/8/layout/hierarchy1"/>
    <dgm:cxn modelId="{5B3A5158-E8C4-4711-A3B8-A0CC45B25F9C}" srcId="{496CC1CF-CFFC-4168-AFD4-DF1B5B22883A}" destId="{2546A755-4952-43F3-818F-5F286D4D82AC}" srcOrd="2" destOrd="0" parTransId="{ABDD1D26-4192-4B09-8D35-238BD4F22010}" sibTransId="{155DBF35-57E4-444F-B8B9-E2ADFB95A2A3}"/>
    <dgm:cxn modelId="{9025058B-5A5B-45B7-B0E2-8D9C88D88C75}" type="presOf" srcId="{752EE1A7-CB49-42D0-881A-406AD60C4028}" destId="{3116662F-970D-4DB3-85EE-2ED771C42D6D}" srcOrd="0" destOrd="0" presId="urn:microsoft.com/office/officeart/2005/8/layout/hierarchy1"/>
    <dgm:cxn modelId="{D0DB1F90-AD0F-41DD-BEC1-00986664398E}" type="presOf" srcId="{AABEA32E-810D-4988-BBD6-FEB0031F8C5C}" destId="{5AE3CB37-0741-442D-B2AB-EC214359B5DB}" srcOrd="0" destOrd="0" presId="urn:microsoft.com/office/officeart/2005/8/layout/hierarchy1"/>
    <dgm:cxn modelId="{37DD139F-4CFF-47E3-9B73-C70181C56066}" type="presOf" srcId="{496CC1CF-CFFC-4168-AFD4-DF1B5B22883A}" destId="{02F68AB5-2F37-4ED5-B01D-0013436E5791}" srcOrd="0" destOrd="0" presId="urn:microsoft.com/office/officeart/2005/8/layout/hierarchy1"/>
    <dgm:cxn modelId="{473DB3A1-FD0A-4143-870F-A3C8A6AA81A1}" srcId="{B1B4E78C-9E81-45DC-8564-2F478189658E}" destId="{66DFAB4C-51E0-4516-8D12-A68A8566F4A4}" srcOrd="1" destOrd="0" parTransId="{FA0200F7-80EA-4967-A8FC-B8CBC3F292D4}" sibTransId="{4D397697-F75C-4B19-B398-8FFAB6D11D94}"/>
    <dgm:cxn modelId="{A6786BA7-C5E5-479F-BF49-B58588185550}" type="presOf" srcId="{B1B4E78C-9E81-45DC-8564-2F478189658E}" destId="{BE4DA1D7-3171-42E7-9B4F-169AC0D8BC27}" srcOrd="0" destOrd="0" presId="urn:microsoft.com/office/officeart/2005/8/layout/hierarchy1"/>
    <dgm:cxn modelId="{CFA5E2AA-8968-4690-9A92-22D4DC21DDC5}" srcId="{66DFAB4C-51E0-4516-8D12-A68A8566F4A4}" destId="{2E961328-4C8C-4AED-8F0C-E1AB1CD8A624}" srcOrd="0" destOrd="0" parTransId="{8D5C126E-D411-4873-8C94-FD8D925084E6}" sibTransId="{E0F8B643-F119-4FC8-AF82-84A950B82D33}"/>
    <dgm:cxn modelId="{E13DEFAC-DC0E-4719-9B1D-39C38BFAEF20}" srcId="{66DFAB4C-51E0-4516-8D12-A68A8566F4A4}" destId="{AABEA32E-810D-4988-BBD6-FEB0031F8C5C}" srcOrd="1" destOrd="0" parTransId="{4115F507-97BA-43F8-9A4D-9928742AC584}" sibTransId="{C91271FA-3BB0-4705-8B83-B57D59F40610}"/>
    <dgm:cxn modelId="{177D0CAF-306F-4B30-A4B3-C0E688A4A4E9}" type="presOf" srcId="{FA0200F7-80EA-4967-A8FC-B8CBC3F292D4}" destId="{E073CD7B-E76E-494C-BEDB-2016C3FCFC0F}" srcOrd="0" destOrd="0" presId="urn:microsoft.com/office/officeart/2005/8/layout/hierarchy1"/>
    <dgm:cxn modelId="{01F4BEB0-4EAF-423D-9358-09B3022C25F5}" type="presOf" srcId="{2EE2ADAA-E956-4112-B4C8-3EF179B7EFD3}" destId="{E7FDE173-5B14-4E8F-9B3C-273FA8394E12}" srcOrd="0" destOrd="0" presId="urn:microsoft.com/office/officeart/2005/8/layout/hierarchy1"/>
    <dgm:cxn modelId="{443C0CB4-7463-496A-83B3-0E00436D38B6}" srcId="{2E961328-4C8C-4AED-8F0C-E1AB1CD8A624}" destId="{2EE2ADAA-E956-4112-B4C8-3EF179B7EFD3}" srcOrd="0" destOrd="0" parTransId="{5D00E934-D6B1-40FF-8B3C-D1BE75D94190}" sibTransId="{7D8BFD8C-56EA-4EBB-B73B-1325A7BF918C}"/>
    <dgm:cxn modelId="{D3847ABD-82B4-4143-8DD0-E57272300D6E}" type="presOf" srcId="{80D323FA-28D0-4EA8-8BF3-C05F5BAEE65F}" destId="{CA5388ED-98E6-4C4C-B2DF-8B70C0A3F071}" srcOrd="0" destOrd="0" presId="urn:microsoft.com/office/officeart/2005/8/layout/hierarchy1"/>
    <dgm:cxn modelId="{27C0CABD-8C49-4013-8FF0-A1053013C601}" type="presOf" srcId="{480A090B-826D-4B2F-9D18-4166E6F324BB}" destId="{272D3606-9F73-44B0-805B-C070FB18B37E}" srcOrd="0" destOrd="0" presId="urn:microsoft.com/office/officeart/2005/8/layout/hierarchy1"/>
    <dgm:cxn modelId="{F39976D2-3E93-42D2-BC9C-AED34C5CFE4F}" type="presOf" srcId="{8D5C126E-D411-4873-8C94-FD8D925084E6}" destId="{75D528BF-B5BF-44AB-85FD-47A54E613CF1}" srcOrd="0" destOrd="0" presId="urn:microsoft.com/office/officeart/2005/8/layout/hierarchy1"/>
    <dgm:cxn modelId="{2074CDD7-E1D7-4D3D-9FC2-BA5D5B3D3730}" srcId="{B1620FDD-09FB-4E9A-8660-B9406CE8E16E}" destId="{B1B4E78C-9E81-45DC-8564-2F478189658E}" srcOrd="0" destOrd="0" parTransId="{2F71D281-98D6-43DC-99CD-1D1C4C56D780}" sibTransId="{5EC5AB8F-6D93-4243-8CC7-B61F85062FC2}"/>
    <dgm:cxn modelId="{9FC65ED8-6157-4528-B87F-AC6578067BE1}" srcId="{496CC1CF-CFFC-4168-AFD4-DF1B5B22883A}" destId="{D8048870-1DF2-4DC2-8A65-F1C9B0BE1EAF}" srcOrd="1" destOrd="0" parTransId="{752EE1A7-CB49-42D0-881A-406AD60C4028}" sibTransId="{ED502B0D-835F-41EE-809D-CE24737CF9B5}"/>
    <dgm:cxn modelId="{CB34C1E7-9D1C-4344-A833-1F568C49CFEF}" type="presOf" srcId="{2E961328-4C8C-4AED-8F0C-E1AB1CD8A624}" destId="{8F777B7E-0836-41E1-8592-9CEC9B795771}" srcOrd="0" destOrd="0" presId="urn:microsoft.com/office/officeart/2005/8/layout/hierarchy1"/>
    <dgm:cxn modelId="{BAA18FFF-E5D1-4BA9-BD25-F6009AD6D27A}" type="presOf" srcId="{D8048870-1DF2-4DC2-8A65-F1C9B0BE1EAF}" destId="{877F9792-C723-4526-9F1D-D423F73325EB}" srcOrd="0" destOrd="0" presId="urn:microsoft.com/office/officeart/2005/8/layout/hierarchy1"/>
    <dgm:cxn modelId="{80BCBE5B-A056-4052-A043-7EC79C1AF499}" type="presParOf" srcId="{86216C1D-3B6E-4CBD-9C8C-47FB91B06939}" destId="{28E2E33A-B942-44AA-98A7-0B06FAFCE739}" srcOrd="0" destOrd="0" presId="urn:microsoft.com/office/officeart/2005/8/layout/hierarchy1"/>
    <dgm:cxn modelId="{D3477DC3-27B9-4F4F-8F5A-E3EB95828A3D}" type="presParOf" srcId="{28E2E33A-B942-44AA-98A7-0B06FAFCE739}" destId="{B5AC8285-5DD1-4A4E-9641-3F37CDB9B4CE}" srcOrd="0" destOrd="0" presId="urn:microsoft.com/office/officeart/2005/8/layout/hierarchy1"/>
    <dgm:cxn modelId="{A777ABE7-9AFD-4CDB-89B3-7C2AAED63E58}" type="presParOf" srcId="{B5AC8285-5DD1-4A4E-9641-3F37CDB9B4CE}" destId="{B00989A7-E6B9-44C1-A5A2-E9FDC2B0B685}" srcOrd="0" destOrd="0" presId="urn:microsoft.com/office/officeart/2005/8/layout/hierarchy1"/>
    <dgm:cxn modelId="{69DA6D47-9FB3-4538-8D92-7D17332A84EE}" type="presParOf" srcId="{B5AC8285-5DD1-4A4E-9641-3F37CDB9B4CE}" destId="{BE4DA1D7-3171-42E7-9B4F-169AC0D8BC27}" srcOrd="1" destOrd="0" presId="urn:microsoft.com/office/officeart/2005/8/layout/hierarchy1"/>
    <dgm:cxn modelId="{25F997C1-5ABD-4C28-A648-27477DA6A574}" type="presParOf" srcId="{28E2E33A-B942-44AA-98A7-0B06FAFCE739}" destId="{28E9755C-FEAA-4BD8-94CA-8C71B9DBCE68}" srcOrd="1" destOrd="0" presId="urn:microsoft.com/office/officeart/2005/8/layout/hierarchy1"/>
    <dgm:cxn modelId="{B7B549FA-D478-40A7-8CE0-6FD7C58F5CBC}" type="presParOf" srcId="{28E9755C-FEAA-4BD8-94CA-8C71B9DBCE68}" destId="{CFC08FFD-420B-4BB8-BE36-4D065C45E0D4}" srcOrd="0" destOrd="0" presId="urn:microsoft.com/office/officeart/2005/8/layout/hierarchy1"/>
    <dgm:cxn modelId="{9624E79E-5349-4458-89F6-816914F850C9}" type="presParOf" srcId="{28E9755C-FEAA-4BD8-94CA-8C71B9DBCE68}" destId="{8BC2EA84-D345-4D59-A2E8-C75B899012DF}" srcOrd="1" destOrd="0" presId="urn:microsoft.com/office/officeart/2005/8/layout/hierarchy1"/>
    <dgm:cxn modelId="{4A34FB52-E1D9-40B8-851F-D1EF76EA0B56}" type="presParOf" srcId="{8BC2EA84-D345-4D59-A2E8-C75B899012DF}" destId="{5CDC4A28-D47D-4FED-80E0-2F0A35FAAB3C}" srcOrd="0" destOrd="0" presId="urn:microsoft.com/office/officeart/2005/8/layout/hierarchy1"/>
    <dgm:cxn modelId="{D844DE11-03FE-4F2D-BF15-462B366ED6B9}" type="presParOf" srcId="{5CDC4A28-D47D-4FED-80E0-2F0A35FAAB3C}" destId="{281103CF-3D16-4E12-9896-F0C1414D4957}" srcOrd="0" destOrd="0" presId="urn:microsoft.com/office/officeart/2005/8/layout/hierarchy1"/>
    <dgm:cxn modelId="{C829C51C-4D78-4A0D-9574-AD889A532A5B}" type="presParOf" srcId="{5CDC4A28-D47D-4FED-80E0-2F0A35FAAB3C}" destId="{02F68AB5-2F37-4ED5-B01D-0013436E5791}" srcOrd="1" destOrd="0" presId="urn:microsoft.com/office/officeart/2005/8/layout/hierarchy1"/>
    <dgm:cxn modelId="{BD6B262B-6DD0-47B3-8BCF-67DB59ADC247}" type="presParOf" srcId="{8BC2EA84-D345-4D59-A2E8-C75B899012DF}" destId="{D3A0E5DC-222C-404E-8608-54760BDA5B18}" srcOrd="1" destOrd="0" presId="urn:microsoft.com/office/officeart/2005/8/layout/hierarchy1"/>
    <dgm:cxn modelId="{3254D9BF-52EF-476B-AE89-08D177BE7ADB}" type="presParOf" srcId="{D3A0E5DC-222C-404E-8608-54760BDA5B18}" destId="{2B6D366D-7784-46E0-8EDC-861AC31310FF}" srcOrd="0" destOrd="0" presId="urn:microsoft.com/office/officeart/2005/8/layout/hierarchy1"/>
    <dgm:cxn modelId="{09C3E5C0-1C5C-4695-BC11-F83FB56E7C67}" type="presParOf" srcId="{D3A0E5DC-222C-404E-8608-54760BDA5B18}" destId="{921FF42E-C656-4155-A2BE-250847E3F34D}" srcOrd="1" destOrd="0" presId="urn:microsoft.com/office/officeart/2005/8/layout/hierarchy1"/>
    <dgm:cxn modelId="{4C8EABDF-83C3-46E3-BBA0-A9AEACB1FB27}" type="presParOf" srcId="{921FF42E-C656-4155-A2BE-250847E3F34D}" destId="{80D9567A-C5DE-4B24-92D0-096C0BE12F7A}" srcOrd="0" destOrd="0" presId="urn:microsoft.com/office/officeart/2005/8/layout/hierarchy1"/>
    <dgm:cxn modelId="{25AC4384-03E4-4D2B-9ED2-06FDF5E8B827}" type="presParOf" srcId="{80D9567A-C5DE-4B24-92D0-096C0BE12F7A}" destId="{3845CD91-9DF3-4E79-BE4F-778D18414066}" srcOrd="0" destOrd="0" presId="urn:microsoft.com/office/officeart/2005/8/layout/hierarchy1"/>
    <dgm:cxn modelId="{394930FD-C309-4882-A347-76BEE17C02E0}" type="presParOf" srcId="{80D9567A-C5DE-4B24-92D0-096C0BE12F7A}" destId="{272D3606-9F73-44B0-805B-C070FB18B37E}" srcOrd="1" destOrd="0" presId="urn:microsoft.com/office/officeart/2005/8/layout/hierarchy1"/>
    <dgm:cxn modelId="{6419A723-792D-4094-B08A-2CBE9703B810}" type="presParOf" srcId="{921FF42E-C656-4155-A2BE-250847E3F34D}" destId="{FCF28342-7585-4D54-8394-66A3B1953BA5}" srcOrd="1" destOrd="0" presId="urn:microsoft.com/office/officeart/2005/8/layout/hierarchy1"/>
    <dgm:cxn modelId="{D8DECCF2-E930-4DD6-ABC1-35EA90FF108B}" type="presParOf" srcId="{D3A0E5DC-222C-404E-8608-54760BDA5B18}" destId="{3116662F-970D-4DB3-85EE-2ED771C42D6D}" srcOrd="2" destOrd="0" presId="urn:microsoft.com/office/officeart/2005/8/layout/hierarchy1"/>
    <dgm:cxn modelId="{BABFEB16-B781-40E4-9356-97A6C34648B9}" type="presParOf" srcId="{D3A0E5DC-222C-404E-8608-54760BDA5B18}" destId="{82CA49ED-FD47-4E18-A9FB-338492E92B0B}" srcOrd="3" destOrd="0" presId="urn:microsoft.com/office/officeart/2005/8/layout/hierarchy1"/>
    <dgm:cxn modelId="{D50D3FD8-BAE3-497C-BB91-4A640577058C}" type="presParOf" srcId="{82CA49ED-FD47-4E18-A9FB-338492E92B0B}" destId="{27D00F22-5247-4FAF-9EC2-2B40F18F14AD}" srcOrd="0" destOrd="0" presId="urn:microsoft.com/office/officeart/2005/8/layout/hierarchy1"/>
    <dgm:cxn modelId="{F51B26E0-67A0-4626-92C7-0C6190E57BD9}" type="presParOf" srcId="{27D00F22-5247-4FAF-9EC2-2B40F18F14AD}" destId="{EA2CC71C-D7ED-42DA-8C97-3AF3FB143A6F}" srcOrd="0" destOrd="0" presId="urn:microsoft.com/office/officeart/2005/8/layout/hierarchy1"/>
    <dgm:cxn modelId="{0E466B0D-0180-49E8-A65B-71EAF961F457}" type="presParOf" srcId="{27D00F22-5247-4FAF-9EC2-2B40F18F14AD}" destId="{877F9792-C723-4526-9F1D-D423F73325EB}" srcOrd="1" destOrd="0" presId="urn:microsoft.com/office/officeart/2005/8/layout/hierarchy1"/>
    <dgm:cxn modelId="{4E0EC57E-4A5E-4659-9BF8-50DF062CF80A}" type="presParOf" srcId="{82CA49ED-FD47-4E18-A9FB-338492E92B0B}" destId="{6C214B14-7852-4F00-A4CC-D5C35FA87AE6}" srcOrd="1" destOrd="0" presId="urn:microsoft.com/office/officeart/2005/8/layout/hierarchy1"/>
    <dgm:cxn modelId="{054E71EF-5AB3-4FC9-9188-298F24DBAF25}" type="presParOf" srcId="{D3A0E5DC-222C-404E-8608-54760BDA5B18}" destId="{440D3A02-D6FD-40BF-8994-0AFC001051F3}" srcOrd="4" destOrd="0" presId="urn:microsoft.com/office/officeart/2005/8/layout/hierarchy1"/>
    <dgm:cxn modelId="{566F76BF-04D3-4C08-ADCC-3E70C752B443}" type="presParOf" srcId="{D3A0E5DC-222C-404E-8608-54760BDA5B18}" destId="{EC210B25-D02B-44F6-96F0-C37A19F1FF51}" srcOrd="5" destOrd="0" presId="urn:microsoft.com/office/officeart/2005/8/layout/hierarchy1"/>
    <dgm:cxn modelId="{3A8AE13A-170A-4A49-9D9A-ED09D50A4385}" type="presParOf" srcId="{EC210B25-D02B-44F6-96F0-C37A19F1FF51}" destId="{B08583E2-D6D8-49E1-A9CB-869ADB8A3F40}" srcOrd="0" destOrd="0" presId="urn:microsoft.com/office/officeart/2005/8/layout/hierarchy1"/>
    <dgm:cxn modelId="{5C560D1D-CF41-4996-97DB-795E8DE670B1}" type="presParOf" srcId="{B08583E2-D6D8-49E1-A9CB-869ADB8A3F40}" destId="{541EE4B9-B793-4178-82EB-73E35BE27F8E}" srcOrd="0" destOrd="0" presId="urn:microsoft.com/office/officeart/2005/8/layout/hierarchy1"/>
    <dgm:cxn modelId="{F4E4555E-ABD0-4040-ACA3-3A044FA70E00}" type="presParOf" srcId="{B08583E2-D6D8-49E1-A9CB-869ADB8A3F40}" destId="{6CB4F95F-74E5-43A4-B4BA-12E71B4706FC}" srcOrd="1" destOrd="0" presId="urn:microsoft.com/office/officeart/2005/8/layout/hierarchy1"/>
    <dgm:cxn modelId="{C20F9DF7-33A3-4DFD-A468-9633CCD37BDD}" type="presParOf" srcId="{EC210B25-D02B-44F6-96F0-C37A19F1FF51}" destId="{0D261A26-AC3E-425D-AC12-93C7B1BE91F7}" srcOrd="1" destOrd="0" presId="urn:microsoft.com/office/officeart/2005/8/layout/hierarchy1"/>
    <dgm:cxn modelId="{7DA61DF5-6F5C-4228-B5EB-414A992D7113}" type="presParOf" srcId="{28E9755C-FEAA-4BD8-94CA-8C71B9DBCE68}" destId="{E073CD7B-E76E-494C-BEDB-2016C3FCFC0F}" srcOrd="2" destOrd="0" presId="urn:microsoft.com/office/officeart/2005/8/layout/hierarchy1"/>
    <dgm:cxn modelId="{8CBFE830-66D7-410C-A7AA-AE6F77A32746}" type="presParOf" srcId="{28E9755C-FEAA-4BD8-94CA-8C71B9DBCE68}" destId="{B6D81FE0-DAAA-4E64-9D3A-5E74EB961E0E}" srcOrd="3" destOrd="0" presId="urn:microsoft.com/office/officeart/2005/8/layout/hierarchy1"/>
    <dgm:cxn modelId="{546CAB67-5598-4DD0-B237-FC55CB825960}" type="presParOf" srcId="{B6D81FE0-DAAA-4E64-9D3A-5E74EB961E0E}" destId="{A2546EF5-B406-483B-8E0D-14135F1D9452}" srcOrd="0" destOrd="0" presId="urn:microsoft.com/office/officeart/2005/8/layout/hierarchy1"/>
    <dgm:cxn modelId="{FAF02400-CA33-403C-B09F-B99C37D68227}" type="presParOf" srcId="{A2546EF5-B406-483B-8E0D-14135F1D9452}" destId="{BD086A72-CD77-4D08-8E49-1BD59DC0A334}" srcOrd="0" destOrd="0" presId="urn:microsoft.com/office/officeart/2005/8/layout/hierarchy1"/>
    <dgm:cxn modelId="{10890324-886C-483B-9741-668EF5C887EE}" type="presParOf" srcId="{A2546EF5-B406-483B-8E0D-14135F1D9452}" destId="{CED81103-2BE1-4AF7-88DE-61962B1796A4}" srcOrd="1" destOrd="0" presId="urn:microsoft.com/office/officeart/2005/8/layout/hierarchy1"/>
    <dgm:cxn modelId="{59AE24C3-A298-4D2F-BA1D-8063E8B784EC}" type="presParOf" srcId="{B6D81FE0-DAAA-4E64-9D3A-5E74EB961E0E}" destId="{E47AF4A6-ECB1-4E64-AA7F-0CCA8CC05622}" srcOrd="1" destOrd="0" presId="urn:microsoft.com/office/officeart/2005/8/layout/hierarchy1"/>
    <dgm:cxn modelId="{CB72E882-7D45-49BC-BB49-39DE6FC44EB1}" type="presParOf" srcId="{E47AF4A6-ECB1-4E64-AA7F-0CCA8CC05622}" destId="{75D528BF-B5BF-44AB-85FD-47A54E613CF1}" srcOrd="0" destOrd="0" presId="urn:microsoft.com/office/officeart/2005/8/layout/hierarchy1"/>
    <dgm:cxn modelId="{D34B0C1F-0DEB-45C3-BE62-110325AD0363}" type="presParOf" srcId="{E47AF4A6-ECB1-4E64-AA7F-0CCA8CC05622}" destId="{0B2A579A-C36E-41DB-A95E-233268EFE5E0}" srcOrd="1" destOrd="0" presId="urn:microsoft.com/office/officeart/2005/8/layout/hierarchy1"/>
    <dgm:cxn modelId="{63889D4B-7D88-43A6-8DBB-E4EA6FC900E0}" type="presParOf" srcId="{0B2A579A-C36E-41DB-A95E-233268EFE5E0}" destId="{DECD0BB6-F0DF-45F0-AC47-26E0A4385F65}" srcOrd="0" destOrd="0" presId="urn:microsoft.com/office/officeart/2005/8/layout/hierarchy1"/>
    <dgm:cxn modelId="{9EFAA837-7451-4C77-A7D5-D8D1BFADBCC9}" type="presParOf" srcId="{DECD0BB6-F0DF-45F0-AC47-26E0A4385F65}" destId="{1D8E078F-D7C6-43BA-A697-BAC02317DCA4}" srcOrd="0" destOrd="0" presId="urn:microsoft.com/office/officeart/2005/8/layout/hierarchy1"/>
    <dgm:cxn modelId="{3EF816E6-CECA-4393-A5DF-B97F55CAC5E8}" type="presParOf" srcId="{DECD0BB6-F0DF-45F0-AC47-26E0A4385F65}" destId="{8F777B7E-0836-41E1-8592-9CEC9B795771}" srcOrd="1" destOrd="0" presId="urn:microsoft.com/office/officeart/2005/8/layout/hierarchy1"/>
    <dgm:cxn modelId="{6D5C91A6-491A-418C-89B0-9B3B44162C29}" type="presParOf" srcId="{0B2A579A-C36E-41DB-A95E-233268EFE5E0}" destId="{E7F70466-D39B-4801-8D65-E648670DE2DD}" srcOrd="1" destOrd="0" presId="urn:microsoft.com/office/officeart/2005/8/layout/hierarchy1"/>
    <dgm:cxn modelId="{05D67A36-5230-4880-AD0B-5A7A52DAAED4}" type="presParOf" srcId="{E7F70466-D39B-4801-8D65-E648670DE2DD}" destId="{B5B578F4-BB36-4682-9445-871D2A71E52B}" srcOrd="0" destOrd="0" presId="urn:microsoft.com/office/officeart/2005/8/layout/hierarchy1"/>
    <dgm:cxn modelId="{BBACBE81-812C-403F-9B29-5C1EC4999081}" type="presParOf" srcId="{E7F70466-D39B-4801-8D65-E648670DE2DD}" destId="{CA6827D2-28F7-4D75-BD59-5F08274419AA}" srcOrd="1" destOrd="0" presId="urn:microsoft.com/office/officeart/2005/8/layout/hierarchy1"/>
    <dgm:cxn modelId="{580F6262-6E7C-4333-86FA-DABC4009363E}" type="presParOf" srcId="{CA6827D2-28F7-4D75-BD59-5F08274419AA}" destId="{DD3D720B-D4EF-4B43-A578-78B0337FA035}" srcOrd="0" destOrd="0" presId="urn:microsoft.com/office/officeart/2005/8/layout/hierarchy1"/>
    <dgm:cxn modelId="{3E03517F-F030-4132-8912-358A8B264384}" type="presParOf" srcId="{DD3D720B-D4EF-4B43-A578-78B0337FA035}" destId="{9D696838-3361-4C46-94D0-769A5FE68773}" srcOrd="0" destOrd="0" presId="urn:microsoft.com/office/officeart/2005/8/layout/hierarchy1"/>
    <dgm:cxn modelId="{5138D4F3-C704-4EF3-BF10-5E1C688ECC9C}" type="presParOf" srcId="{DD3D720B-D4EF-4B43-A578-78B0337FA035}" destId="{E7FDE173-5B14-4E8F-9B3C-273FA8394E12}" srcOrd="1" destOrd="0" presId="urn:microsoft.com/office/officeart/2005/8/layout/hierarchy1"/>
    <dgm:cxn modelId="{F2230F9F-619F-4552-902A-FD510892BB9E}" type="presParOf" srcId="{CA6827D2-28F7-4D75-BD59-5F08274419AA}" destId="{22F931CB-BBA2-4D72-84AC-41335D5A49DE}" srcOrd="1" destOrd="0" presId="urn:microsoft.com/office/officeart/2005/8/layout/hierarchy1"/>
    <dgm:cxn modelId="{FC3BD667-02E2-499C-81D5-82FD9890E9EB}" type="presParOf" srcId="{E47AF4A6-ECB1-4E64-AA7F-0CCA8CC05622}" destId="{202FFB05-100A-4332-96B1-FC97B919BBBA}" srcOrd="2" destOrd="0" presId="urn:microsoft.com/office/officeart/2005/8/layout/hierarchy1"/>
    <dgm:cxn modelId="{5623E594-53D6-4529-863D-166BE6ED7B1F}" type="presParOf" srcId="{E47AF4A6-ECB1-4E64-AA7F-0CCA8CC05622}" destId="{CF7200E8-BA8D-43AD-A520-0814580BB47B}" srcOrd="3" destOrd="0" presId="urn:microsoft.com/office/officeart/2005/8/layout/hierarchy1"/>
    <dgm:cxn modelId="{43C7C0A6-E1BC-44E4-9139-458F1140E638}" type="presParOf" srcId="{CF7200E8-BA8D-43AD-A520-0814580BB47B}" destId="{E5E1E51D-2862-47D6-B110-F94CB76E1042}" srcOrd="0" destOrd="0" presId="urn:microsoft.com/office/officeart/2005/8/layout/hierarchy1"/>
    <dgm:cxn modelId="{4227CFAA-3544-4823-9430-8DF09F2119AD}" type="presParOf" srcId="{E5E1E51D-2862-47D6-B110-F94CB76E1042}" destId="{BEB0DFE9-2BEC-4E2E-BF6F-42FE71537BB5}" srcOrd="0" destOrd="0" presId="urn:microsoft.com/office/officeart/2005/8/layout/hierarchy1"/>
    <dgm:cxn modelId="{0381963C-C343-4AEF-821B-CBEC17A917F5}" type="presParOf" srcId="{E5E1E51D-2862-47D6-B110-F94CB76E1042}" destId="{5AE3CB37-0741-442D-B2AB-EC214359B5DB}" srcOrd="1" destOrd="0" presId="urn:microsoft.com/office/officeart/2005/8/layout/hierarchy1"/>
    <dgm:cxn modelId="{9AB38132-BDAF-44B7-92C5-9E9218F9325B}" type="presParOf" srcId="{CF7200E8-BA8D-43AD-A520-0814580BB47B}" destId="{187EF292-F7A3-4C4F-BD07-61B276413C82}" srcOrd="1" destOrd="0" presId="urn:microsoft.com/office/officeart/2005/8/layout/hierarchy1"/>
    <dgm:cxn modelId="{82FE47E1-FB5B-42E0-ACD3-921EE0962DFC}" type="presParOf" srcId="{187EF292-F7A3-4C4F-BD07-61B276413C82}" destId="{CA5388ED-98E6-4C4C-B2DF-8B70C0A3F071}" srcOrd="0" destOrd="0" presId="urn:microsoft.com/office/officeart/2005/8/layout/hierarchy1"/>
    <dgm:cxn modelId="{73F5EFF7-6446-417E-8EB9-87345792EFCA}" type="presParOf" srcId="{187EF292-F7A3-4C4F-BD07-61B276413C82}" destId="{670AC057-A355-4F33-A45D-55D35F8799C7}" srcOrd="1" destOrd="0" presId="urn:microsoft.com/office/officeart/2005/8/layout/hierarchy1"/>
    <dgm:cxn modelId="{C3606B09-DEE3-439A-8982-AB1D13B88516}" type="presParOf" srcId="{670AC057-A355-4F33-A45D-55D35F8799C7}" destId="{C90248FC-43F4-48E1-8422-5B78F77D88B1}" srcOrd="0" destOrd="0" presId="urn:microsoft.com/office/officeart/2005/8/layout/hierarchy1"/>
    <dgm:cxn modelId="{747DAE1E-11DC-4CAA-8430-48BE870FCEA4}" type="presParOf" srcId="{C90248FC-43F4-48E1-8422-5B78F77D88B1}" destId="{7EFD5946-6132-4A33-B093-100A1997ED2D}" srcOrd="0" destOrd="0" presId="urn:microsoft.com/office/officeart/2005/8/layout/hierarchy1"/>
    <dgm:cxn modelId="{B9EAC665-08E0-48CF-B7EA-FA74DFA9B81A}" type="presParOf" srcId="{C90248FC-43F4-48E1-8422-5B78F77D88B1}" destId="{E4D54841-E329-4E90-9BDB-A4888C6214BE}" srcOrd="1" destOrd="0" presId="urn:microsoft.com/office/officeart/2005/8/layout/hierarchy1"/>
    <dgm:cxn modelId="{3AB17A66-7F2E-46AD-8162-F4E72AB8A97F}" type="presParOf" srcId="{670AC057-A355-4F33-A45D-55D35F8799C7}" destId="{4CBD74BC-410B-4831-967C-DCEAAEEF0C0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EA87DF5-ADAB-4DE3-8442-96447906D8F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pPr rtl="1"/>
          <a:endParaRPr lang="he-IL"/>
        </a:p>
      </dgm:t>
    </dgm:pt>
    <dgm:pt modelId="{9B50280E-A28B-465F-A149-CB805F767D0D}">
      <dgm:prSet phldrT="[Text]"/>
      <dgm:spPr/>
      <dgm:t>
        <a:bodyPr/>
        <a:lstStyle/>
        <a:p>
          <a:pPr rtl="1"/>
          <a:r>
            <a:rPr lang="he-IL" dirty="0"/>
            <a:t>שווה בשבילו</a:t>
          </a:r>
        </a:p>
      </dgm:t>
    </dgm:pt>
    <dgm:pt modelId="{342985A4-ACFC-41E3-A175-979C6BBBA5CC}" type="parTrans" cxnId="{4DF45B82-0D5D-48DE-B792-083FC1E8D209}">
      <dgm:prSet/>
      <dgm:spPr/>
      <dgm:t>
        <a:bodyPr/>
        <a:lstStyle/>
        <a:p>
          <a:pPr rtl="1"/>
          <a:endParaRPr lang="he-IL"/>
        </a:p>
      </dgm:t>
    </dgm:pt>
    <dgm:pt modelId="{D3EC6CAF-17D3-4340-BCAF-0ABED54FBF60}" type="sibTrans" cxnId="{4DF45B82-0D5D-48DE-B792-083FC1E8D209}">
      <dgm:prSet/>
      <dgm:spPr/>
      <dgm:t>
        <a:bodyPr/>
        <a:lstStyle/>
        <a:p>
          <a:pPr rtl="1"/>
          <a:endParaRPr lang="he-IL"/>
        </a:p>
      </dgm:t>
    </dgm:pt>
    <dgm:pt modelId="{49D94C35-BE68-4D21-95C9-3191203920C1}">
      <dgm:prSet phldrT="[Text]"/>
      <dgm:spPr/>
      <dgm:t>
        <a:bodyPr/>
        <a:lstStyle/>
        <a:p>
          <a:pPr rtl="1"/>
          <a:r>
            <a:rPr lang="he-IL" dirty="0"/>
            <a:t>כי הלוקח מסכים לשלם ביוקר</a:t>
          </a:r>
          <a:br>
            <a:rPr lang="en-US" dirty="0"/>
          </a:br>
          <a:r>
            <a:rPr lang="he-IL" dirty="0"/>
            <a:t>(למרות שהחפצה לא שווה את זה) </a:t>
          </a:r>
        </a:p>
      </dgm:t>
    </dgm:pt>
    <dgm:pt modelId="{1E7F2647-0253-41BD-BC79-5C21676F5483}" type="parTrans" cxnId="{A7A8EA9E-8716-41F4-9316-C1A00B55CEAB}">
      <dgm:prSet/>
      <dgm:spPr/>
      <dgm:t>
        <a:bodyPr/>
        <a:lstStyle/>
        <a:p>
          <a:pPr rtl="1"/>
          <a:endParaRPr lang="he-IL"/>
        </a:p>
      </dgm:t>
    </dgm:pt>
    <dgm:pt modelId="{436AACFC-470C-440F-9CED-34F425C5DD7F}" type="sibTrans" cxnId="{A7A8EA9E-8716-41F4-9316-C1A00B55CEAB}">
      <dgm:prSet/>
      <dgm:spPr/>
      <dgm:t>
        <a:bodyPr/>
        <a:lstStyle/>
        <a:p>
          <a:pPr rtl="1"/>
          <a:endParaRPr lang="he-IL"/>
        </a:p>
      </dgm:t>
    </dgm:pt>
    <dgm:pt modelId="{A9DC6BC1-7484-448D-83B2-F1FC920C4BF7}">
      <dgm:prSet phldrT="[Text]"/>
      <dgm:spPr/>
      <dgm:t>
        <a:bodyPr/>
        <a:lstStyle/>
        <a:p>
          <a:pPr rtl="1"/>
          <a:r>
            <a:rPr lang="he-IL" dirty="0"/>
            <a:t>כיון שהוא צריך לחפצה הזאת במיוחד</a:t>
          </a:r>
          <a:br>
            <a:rPr lang="en-US" dirty="0"/>
          </a:br>
          <a:r>
            <a:rPr lang="he-IL" dirty="0"/>
            <a:t>(ר יהודה- רוצה לזווגן)</a:t>
          </a:r>
        </a:p>
      </dgm:t>
    </dgm:pt>
    <dgm:pt modelId="{C15E6D87-2A34-4DB8-817F-D3C96D50EBDC}" type="parTrans" cxnId="{F068BFCF-023D-4DA0-AC74-57F8A3F6EA41}">
      <dgm:prSet/>
      <dgm:spPr/>
      <dgm:t>
        <a:bodyPr/>
        <a:lstStyle/>
        <a:p>
          <a:pPr rtl="1"/>
          <a:endParaRPr lang="he-IL"/>
        </a:p>
      </dgm:t>
    </dgm:pt>
    <dgm:pt modelId="{E396CAF7-30A6-456D-8C98-C48CC9B3DF8D}" type="sibTrans" cxnId="{F068BFCF-023D-4DA0-AC74-57F8A3F6EA41}">
      <dgm:prSet/>
      <dgm:spPr/>
      <dgm:t>
        <a:bodyPr/>
        <a:lstStyle/>
        <a:p>
          <a:pPr rtl="1"/>
          <a:endParaRPr lang="he-IL"/>
        </a:p>
      </dgm:t>
    </dgm:pt>
    <dgm:pt modelId="{E5B4D927-AA1D-407C-89AE-D695CE15E6CC}">
      <dgm:prSet phldrT="[Text]"/>
      <dgm:spPr/>
      <dgm:t>
        <a:bodyPr/>
        <a:lstStyle/>
        <a:p>
          <a:pPr rtl="1"/>
          <a:r>
            <a:rPr lang="he-IL" dirty="0"/>
            <a:t>"דחוק בדבר- לאו שמיה קציצה"</a:t>
          </a:r>
          <a:br>
            <a:rPr lang="en-US" dirty="0"/>
          </a:br>
          <a:r>
            <a:rPr lang="he-IL" dirty="0"/>
            <a:t>(חכמים – ולגבי מחילה צריך תנאי מפורש)</a:t>
          </a:r>
        </a:p>
      </dgm:t>
    </dgm:pt>
    <dgm:pt modelId="{EF4D2CB1-4E74-4F80-9917-37D625B7A08E}" type="parTrans" cxnId="{BDFCDD24-CB31-47D3-A158-00F0B5B12B4E}">
      <dgm:prSet/>
      <dgm:spPr/>
      <dgm:t>
        <a:bodyPr/>
        <a:lstStyle/>
        <a:p>
          <a:pPr rtl="1"/>
          <a:endParaRPr lang="he-IL"/>
        </a:p>
      </dgm:t>
    </dgm:pt>
    <dgm:pt modelId="{29060EB5-B401-4C81-B564-0A2329AE6C15}" type="sibTrans" cxnId="{BDFCDD24-CB31-47D3-A158-00F0B5B12B4E}">
      <dgm:prSet/>
      <dgm:spPr/>
      <dgm:t>
        <a:bodyPr/>
        <a:lstStyle/>
        <a:p>
          <a:pPr rtl="1"/>
          <a:endParaRPr lang="he-IL"/>
        </a:p>
      </dgm:t>
    </dgm:pt>
    <dgm:pt modelId="{6AF32FC8-0783-46ED-A386-9AFE0D904EEA}">
      <dgm:prSet phldrT="[Text]"/>
      <dgm:spPr/>
      <dgm:t>
        <a:bodyPr/>
        <a:lstStyle/>
        <a:p>
          <a:pPr rtl="1"/>
          <a:r>
            <a:rPr lang="he-IL" dirty="0"/>
            <a:t>הכלי בעצמו שווה </a:t>
          </a:r>
          <a:r>
            <a:rPr lang="he-IL" b="1" dirty="0"/>
            <a:t>בחפצה</a:t>
          </a:r>
          <a:r>
            <a:rPr lang="he-IL" dirty="0"/>
            <a:t>, למרות שבשוק נמכר בפחות</a:t>
          </a:r>
        </a:p>
      </dgm:t>
    </dgm:pt>
    <dgm:pt modelId="{C5991729-1B55-456A-BBF5-58BC44C24427}" type="parTrans" cxnId="{6C844576-CCC5-43D0-B1DA-928EFE32C299}">
      <dgm:prSet/>
      <dgm:spPr/>
      <dgm:t>
        <a:bodyPr/>
        <a:lstStyle/>
        <a:p>
          <a:pPr rtl="1"/>
          <a:endParaRPr lang="he-IL"/>
        </a:p>
      </dgm:t>
    </dgm:pt>
    <dgm:pt modelId="{D490D48A-4D32-4D6D-8EC9-4D19A1923688}" type="sibTrans" cxnId="{6C844576-CCC5-43D0-B1DA-928EFE32C299}">
      <dgm:prSet/>
      <dgm:spPr/>
      <dgm:t>
        <a:bodyPr/>
        <a:lstStyle/>
        <a:p>
          <a:pPr rtl="1"/>
          <a:endParaRPr lang="he-IL"/>
        </a:p>
      </dgm:t>
    </dgm:pt>
    <dgm:pt modelId="{FDEBCF36-5849-4E35-8D8A-32CA484BC0F8}">
      <dgm:prSet phldrT="[Text]"/>
      <dgm:spPr/>
      <dgm:t>
        <a:bodyPr/>
        <a:lstStyle/>
        <a:p>
          <a:pPr rtl="1"/>
          <a:r>
            <a:rPr lang="he-IL" dirty="0"/>
            <a:t>יש טווח שווי </a:t>
          </a:r>
          <a:r>
            <a:rPr lang="he-IL" dirty="0" err="1"/>
            <a:t>אוביקטיבי</a:t>
          </a:r>
          <a:r>
            <a:rPr lang="he-IL" dirty="0"/>
            <a:t>, וכיון אדם הזה </a:t>
          </a:r>
          <a:r>
            <a:rPr lang="he-IL" dirty="0" err="1"/>
            <a:t>מתיחס</a:t>
          </a:r>
          <a:r>
            <a:rPr lang="he-IL" dirty="0"/>
            <a:t> לשווי </a:t>
          </a:r>
          <a:r>
            <a:rPr lang="he-IL" dirty="0" err="1"/>
            <a:t>האוביקטיבי</a:t>
          </a:r>
          <a:r>
            <a:rPr lang="he-IL" dirty="0"/>
            <a:t> הזאת- אין אונאה</a:t>
          </a:r>
          <a:br>
            <a:rPr lang="en-US" dirty="0"/>
          </a:br>
          <a:r>
            <a:rPr lang="he-IL" dirty="0"/>
            <a:t>(שואל ומשיב)</a:t>
          </a:r>
        </a:p>
      </dgm:t>
    </dgm:pt>
    <dgm:pt modelId="{E48841D3-09E8-459F-8CB2-7FA38886B471}" type="parTrans" cxnId="{19B5413B-BF13-44C2-9445-37D4FBA2BCAA}">
      <dgm:prSet/>
      <dgm:spPr/>
      <dgm:t>
        <a:bodyPr/>
        <a:lstStyle/>
        <a:p>
          <a:pPr rtl="1"/>
          <a:endParaRPr lang="he-IL"/>
        </a:p>
      </dgm:t>
    </dgm:pt>
    <dgm:pt modelId="{6866714E-6A97-4F41-8FC8-B92A24E9A971}" type="sibTrans" cxnId="{19B5413B-BF13-44C2-9445-37D4FBA2BCAA}">
      <dgm:prSet/>
      <dgm:spPr/>
      <dgm:t>
        <a:bodyPr/>
        <a:lstStyle/>
        <a:p>
          <a:pPr rtl="1"/>
          <a:endParaRPr lang="he-IL"/>
        </a:p>
      </dgm:t>
    </dgm:pt>
    <dgm:pt modelId="{6565E178-5DFD-46C8-A00F-A0CE952EE3C6}">
      <dgm:prSet phldrT="[Text]"/>
      <dgm:spPr/>
      <dgm:t>
        <a:bodyPr/>
        <a:lstStyle/>
        <a:p>
          <a:pPr rtl="1"/>
          <a:r>
            <a:rPr lang="he-IL" b="1" dirty="0"/>
            <a:t>בקונטקסט</a:t>
          </a:r>
          <a:r>
            <a:rPr lang="he-IL" dirty="0"/>
            <a:t> של חנות מותגים, או חנות לעשירים, דברים אכן יש להם מחיר יותר גבוהה</a:t>
          </a:r>
        </a:p>
      </dgm:t>
    </dgm:pt>
    <dgm:pt modelId="{DB3D604B-7684-4433-8901-928DFA2FD7D9}" type="parTrans" cxnId="{C51E9D6A-7BEE-4212-8509-7AD8FFD9B80B}">
      <dgm:prSet/>
      <dgm:spPr/>
      <dgm:t>
        <a:bodyPr/>
        <a:lstStyle/>
        <a:p>
          <a:pPr rtl="1"/>
          <a:endParaRPr lang="he-IL"/>
        </a:p>
      </dgm:t>
    </dgm:pt>
    <dgm:pt modelId="{9910735E-4814-4636-AA05-7D03295810D2}" type="sibTrans" cxnId="{C51E9D6A-7BEE-4212-8509-7AD8FFD9B80B}">
      <dgm:prSet/>
      <dgm:spPr/>
      <dgm:t>
        <a:bodyPr/>
        <a:lstStyle/>
        <a:p>
          <a:pPr rtl="1"/>
          <a:endParaRPr lang="he-IL"/>
        </a:p>
      </dgm:t>
    </dgm:pt>
    <dgm:pt modelId="{4E9C9A21-7B79-420D-B485-32D0C933D140}">
      <dgm:prSet phldrT="[Text]"/>
      <dgm:spPr/>
      <dgm:t>
        <a:bodyPr/>
        <a:lstStyle/>
        <a:p>
          <a:pPr rtl="1"/>
          <a:r>
            <a:rPr lang="he-IL" dirty="0"/>
            <a:t>והולכים לפי הלוקח\קונטקסט, ולא רק לפי השוק המרכזי</a:t>
          </a:r>
          <a:br>
            <a:rPr lang="en-US" dirty="0"/>
          </a:br>
          <a:r>
            <a:rPr lang="he-IL" dirty="0"/>
            <a:t>(ריטב"א)</a:t>
          </a:r>
        </a:p>
      </dgm:t>
    </dgm:pt>
    <dgm:pt modelId="{72DD8A00-6F62-4F19-8940-731B4DB38F4B}" type="parTrans" cxnId="{9FB43B2A-9892-4ED9-8EB2-6ED190D5CF28}">
      <dgm:prSet/>
      <dgm:spPr/>
      <dgm:t>
        <a:bodyPr/>
        <a:lstStyle/>
        <a:p>
          <a:pPr rtl="1"/>
          <a:endParaRPr lang="he-IL"/>
        </a:p>
      </dgm:t>
    </dgm:pt>
    <dgm:pt modelId="{8D09021A-075E-41F2-A4C2-DB2CB06DCB78}" type="sibTrans" cxnId="{9FB43B2A-9892-4ED9-8EB2-6ED190D5CF28}">
      <dgm:prSet/>
      <dgm:spPr/>
      <dgm:t>
        <a:bodyPr/>
        <a:lstStyle/>
        <a:p>
          <a:pPr rtl="1"/>
          <a:endParaRPr lang="he-IL"/>
        </a:p>
      </dgm:t>
    </dgm:pt>
    <dgm:pt modelId="{1B594C13-DECF-40B3-B7A0-57F4D33B99A4}">
      <dgm:prSet phldrT="[Text]"/>
      <dgm:spPr/>
      <dgm:t>
        <a:bodyPr/>
        <a:lstStyle/>
        <a:p>
          <a:pPr rtl="1"/>
          <a:r>
            <a:rPr lang="he-IL" dirty="0" err="1"/>
            <a:t>הכל</a:t>
          </a:r>
          <a:r>
            <a:rPr lang="he-IL" dirty="0"/>
            <a:t> הולך לפי השווי </a:t>
          </a:r>
          <a:r>
            <a:rPr lang="he-IL" b="1" dirty="0"/>
            <a:t>בשוק</a:t>
          </a:r>
        </a:p>
      </dgm:t>
    </dgm:pt>
    <dgm:pt modelId="{65E670C9-7A3B-4C93-AB83-E2EB16CC85DB}" type="parTrans" cxnId="{04B99F52-16D7-491E-BE92-E0ADD53B1F92}">
      <dgm:prSet/>
      <dgm:spPr/>
      <dgm:t>
        <a:bodyPr/>
        <a:lstStyle/>
        <a:p>
          <a:pPr rtl="1"/>
          <a:endParaRPr lang="he-IL"/>
        </a:p>
      </dgm:t>
    </dgm:pt>
    <dgm:pt modelId="{E1B51151-60C9-46EF-BD2A-0C5A1F476E77}" type="sibTrans" cxnId="{04B99F52-16D7-491E-BE92-E0ADD53B1F92}">
      <dgm:prSet/>
      <dgm:spPr/>
      <dgm:t>
        <a:bodyPr/>
        <a:lstStyle/>
        <a:p>
          <a:pPr rtl="1"/>
          <a:endParaRPr lang="he-IL"/>
        </a:p>
      </dgm:t>
    </dgm:pt>
    <dgm:pt modelId="{90EAEE88-DA98-44AF-8C26-35993BF67368}">
      <dgm:prSet phldrT="[Text]"/>
      <dgm:spPr/>
      <dgm:t>
        <a:bodyPr/>
        <a:lstStyle/>
        <a:p>
          <a:pPr rtl="1"/>
          <a:r>
            <a:rPr lang="he-IL" dirty="0"/>
            <a:t>ושווי </a:t>
          </a:r>
          <a:r>
            <a:rPr lang="he-IL" dirty="0" err="1"/>
            <a:t>סוביקטיבי</a:t>
          </a:r>
          <a:r>
            <a:rPr lang="he-IL" dirty="0"/>
            <a:t> לא חשוב </a:t>
          </a:r>
          <a:br>
            <a:rPr lang="en-US" dirty="0"/>
          </a:br>
          <a:r>
            <a:rPr lang="he-IL" dirty="0"/>
            <a:t>(קצות)</a:t>
          </a:r>
        </a:p>
      </dgm:t>
    </dgm:pt>
    <dgm:pt modelId="{EF29D352-8A30-4650-8641-85F3C1D3CAE9}" type="parTrans" cxnId="{D3059CD6-0A90-4BF8-B10A-1A090E4B5ADB}">
      <dgm:prSet/>
      <dgm:spPr/>
      <dgm:t>
        <a:bodyPr/>
        <a:lstStyle/>
        <a:p>
          <a:pPr rtl="1"/>
          <a:endParaRPr lang="he-IL"/>
        </a:p>
      </dgm:t>
    </dgm:pt>
    <dgm:pt modelId="{5298DD2D-2D55-4D66-AA66-CF38BE1468A3}" type="sibTrans" cxnId="{D3059CD6-0A90-4BF8-B10A-1A090E4B5ADB}">
      <dgm:prSet/>
      <dgm:spPr/>
      <dgm:t>
        <a:bodyPr/>
        <a:lstStyle/>
        <a:p>
          <a:pPr rtl="1"/>
          <a:endParaRPr lang="he-IL"/>
        </a:p>
      </dgm:t>
    </dgm:pt>
    <dgm:pt modelId="{0744AEEA-6584-426B-AE8D-F4E9C457371B}" type="pres">
      <dgm:prSet presAssocID="{BEA87DF5-ADAB-4DE3-8442-96447906D8F7}" presName="hierChild1" presStyleCnt="0">
        <dgm:presLayoutVars>
          <dgm:chPref val="1"/>
          <dgm:dir val="rev"/>
          <dgm:animOne val="branch"/>
          <dgm:animLvl val="lvl"/>
          <dgm:resizeHandles/>
        </dgm:presLayoutVars>
      </dgm:prSet>
      <dgm:spPr/>
    </dgm:pt>
    <dgm:pt modelId="{CC1CEF24-2B8A-40A7-9A14-55209C7CDCB6}" type="pres">
      <dgm:prSet presAssocID="{9B50280E-A28B-465F-A149-CB805F767D0D}" presName="hierRoot1" presStyleCnt="0"/>
      <dgm:spPr/>
    </dgm:pt>
    <dgm:pt modelId="{6B4CBB05-5C94-4D38-B7AF-880785CB394A}" type="pres">
      <dgm:prSet presAssocID="{9B50280E-A28B-465F-A149-CB805F767D0D}" presName="composite" presStyleCnt="0"/>
      <dgm:spPr/>
    </dgm:pt>
    <dgm:pt modelId="{8525AFC7-DA34-4E03-BD86-1FDC7E7EF177}" type="pres">
      <dgm:prSet presAssocID="{9B50280E-A28B-465F-A149-CB805F767D0D}" presName="background" presStyleLbl="node0" presStyleIdx="0" presStyleCnt="1"/>
      <dgm:spPr/>
    </dgm:pt>
    <dgm:pt modelId="{8A5262A5-D8D9-4371-BA21-CEDA025AC47A}" type="pres">
      <dgm:prSet presAssocID="{9B50280E-A28B-465F-A149-CB805F767D0D}" presName="text" presStyleLbl="fgAcc0" presStyleIdx="0" presStyleCnt="1">
        <dgm:presLayoutVars>
          <dgm:chPref val="3"/>
        </dgm:presLayoutVars>
      </dgm:prSet>
      <dgm:spPr/>
    </dgm:pt>
    <dgm:pt modelId="{CF3A944E-9620-4776-8975-E3D444401854}" type="pres">
      <dgm:prSet presAssocID="{9B50280E-A28B-465F-A149-CB805F767D0D}" presName="hierChild2" presStyleCnt="0"/>
      <dgm:spPr/>
    </dgm:pt>
    <dgm:pt modelId="{61A2F73B-270B-401F-A4D6-E59DCAEB09E9}" type="pres">
      <dgm:prSet presAssocID="{65E670C9-7A3B-4C93-AB83-E2EB16CC85DB}" presName="Name10" presStyleLbl="parChTrans1D2" presStyleIdx="0" presStyleCnt="3"/>
      <dgm:spPr/>
    </dgm:pt>
    <dgm:pt modelId="{3EF1F7CC-4504-4B48-924E-E47D52173F3B}" type="pres">
      <dgm:prSet presAssocID="{1B594C13-DECF-40B3-B7A0-57F4D33B99A4}" presName="hierRoot2" presStyleCnt="0"/>
      <dgm:spPr/>
    </dgm:pt>
    <dgm:pt modelId="{B14B6553-F05C-4F16-9C5A-1EAD33DB8CB0}" type="pres">
      <dgm:prSet presAssocID="{1B594C13-DECF-40B3-B7A0-57F4D33B99A4}" presName="composite2" presStyleCnt="0"/>
      <dgm:spPr/>
    </dgm:pt>
    <dgm:pt modelId="{8E70A4F8-AF71-4E42-9314-0F3B0EFD05CA}" type="pres">
      <dgm:prSet presAssocID="{1B594C13-DECF-40B3-B7A0-57F4D33B99A4}" presName="background2" presStyleLbl="node2" presStyleIdx="0" presStyleCnt="3"/>
      <dgm:spPr/>
    </dgm:pt>
    <dgm:pt modelId="{421E0D4E-F3AC-4D2F-B697-59F34C23BFF6}" type="pres">
      <dgm:prSet presAssocID="{1B594C13-DECF-40B3-B7A0-57F4D33B99A4}" presName="text2" presStyleLbl="fgAcc2" presStyleIdx="0" presStyleCnt="3">
        <dgm:presLayoutVars>
          <dgm:chPref val="3"/>
        </dgm:presLayoutVars>
      </dgm:prSet>
      <dgm:spPr/>
    </dgm:pt>
    <dgm:pt modelId="{D78142B9-B91E-45EF-85C2-31E8C67F0EB3}" type="pres">
      <dgm:prSet presAssocID="{1B594C13-DECF-40B3-B7A0-57F4D33B99A4}" presName="hierChild3" presStyleCnt="0"/>
      <dgm:spPr/>
    </dgm:pt>
    <dgm:pt modelId="{7EAB72F6-7548-419B-A180-2E07FF25DCBE}" type="pres">
      <dgm:prSet presAssocID="{EF29D352-8A30-4650-8641-85F3C1D3CAE9}" presName="Name17" presStyleLbl="parChTrans1D3" presStyleIdx="0" presStyleCnt="4"/>
      <dgm:spPr/>
    </dgm:pt>
    <dgm:pt modelId="{845898AB-BD5D-4060-9331-EA0B53ACC69A}" type="pres">
      <dgm:prSet presAssocID="{90EAEE88-DA98-44AF-8C26-35993BF67368}" presName="hierRoot3" presStyleCnt="0"/>
      <dgm:spPr/>
    </dgm:pt>
    <dgm:pt modelId="{B1AD0345-C5AE-4EC9-93AC-B4A37802C501}" type="pres">
      <dgm:prSet presAssocID="{90EAEE88-DA98-44AF-8C26-35993BF67368}" presName="composite3" presStyleCnt="0"/>
      <dgm:spPr/>
    </dgm:pt>
    <dgm:pt modelId="{71A7D296-3BDF-4413-9DCF-F2EDD4363C53}" type="pres">
      <dgm:prSet presAssocID="{90EAEE88-DA98-44AF-8C26-35993BF67368}" presName="background3" presStyleLbl="node3" presStyleIdx="0" presStyleCnt="4"/>
      <dgm:spPr/>
    </dgm:pt>
    <dgm:pt modelId="{A50798F5-EA83-4E5B-AD12-FEC263CD48CB}" type="pres">
      <dgm:prSet presAssocID="{90EAEE88-DA98-44AF-8C26-35993BF67368}" presName="text3" presStyleLbl="fgAcc3" presStyleIdx="0" presStyleCnt="4">
        <dgm:presLayoutVars>
          <dgm:chPref val="3"/>
        </dgm:presLayoutVars>
      </dgm:prSet>
      <dgm:spPr/>
    </dgm:pt>
    <dgm:pt modelId="{A5F91490-6EB0-42F6-BA3D-FF248043EF56}" type="pres">
      <dgm:prSet presAssocID="{90EAEE88-DA98-44AF-8C26-35993BF67368}" presName="hierChild4" presStyleCnt="0"/>
      <dgm:spPr/>
    </dgm:pt>
    <dgm:pt modelId="{AE70B698-0939-4679-8016-FBAE1CDD6E51}" type="pres">
      <dgm:prSet presAssocID="{1E7F2647-0253-41BD-BC79-5C21676F5483}" presName="Name17" presStyleLbl="parChTrans1D3" presStyleIdx="1" presStyleCnt="4"/>
      <dgm:spPr/>
    </dgm:pt>
    <dgm:pt modelId="{C5B89A23-0DE9-453A-82AC-781C63DF7C5B}" type="pres">
      <dgm:prSet presAssocID="{49D94C35-BE68-4D21-95C9-3191203920C1}" presName="hierRoot3" presStyleCnt="0"/>
      <dgm:spPr/>
    </dgm:pt>
    <dgm:pt modelId="{8A7DF8A8-93BF-4C6F-BF42-0F748D21BA34}" type="pres">
      <dgm:prSet presAssocID="{49D94C35-BE68-4D21-95C9-3191203920C1}" presName="composite3" presStyleCnt="0"/>
      <dgm:spPr/>
    </dgm:pt>
    <dgm:pt modelId="{12BCC94E-EFEC-4CFC-B50C-761C9D149DD5}" type="pres">
      <dgm:prSet presAssocID="{49D94C35-BE68-4D21-95C9-3191203920C1}" presName="background3" presStyleLbl="node3" presStyleIdx="1" presStyleCnt="4"/>
      <dgm:spPr/>
    </dgm:pt>
    <dgm:pt modelId="{3C055A45-E89D-4ACE-AF34-2C90659A3EA6}" type="pres">
      <dgm:prSet presAssocID="{49D94C35-BE68-4D21-95C9-3191203920C1}" presName="text3" presStyleLbl="fgAcc3" presStyleIdx="1" presStyleCnt="4">
        <dgm:presLayoutVars>
          <dgm:chPref val="3"/>
        </dgm:presLayoutVars>
      </dgm:prSet>
      <dgm:spPr/>
    </dgm:pt>
    <dgm:pt modelId="{D5C906CA-FEC9-4934-80EF-91DB64FCD75E}" type="pres">
      <dgm:prSet presAssocID="{49D94C35-BE68-4D21-95C9-3191203920C1}" presName="hierChild4" presStyleCnt="0"/>
      <dgm:spPr/>
    </dgm:pt>
    <dgm:pt modelId="{18218F4F-195C-485D-8DCE-8E81367BCD43}" type="pres">
      <dgm:prSet presAssocID="{C15E6D87-2A34-4DB8-817F-D3C96D50EBDC}" presName="Name23" presStyleLbl="parChTrans1D4" presStyleIdx="0" presStyleCnt="2"/>
      <dgm:spPr/>
    </dgm:pt>
    <dgm:pt modelId="{2AACA2C2-C601-42C8-818D-ACD2414CEFB7}" type="pres">
      <dgm:prSet presAssocID="{A9DC6BC1-7484-448D-83B2-F1FC920C4BF7}" presName="hierRoot4" presStyleCnt="0"/>
      <dgm:spPr/>
    </dgm:pt>
    <dgm:pt modelId="{FAB69533-1B42-4554-B0FA-B5A5CD80D80B}" type="pres">
      <dgm:prSet presAssocID="{A9DC6BC1-7484-448D-83B2-F1FC920C4BF7}" presName="composite4" presStyleCnt="0"/>
      <dgm:spPr/>
    </dgm:pt>
    <dgm:pt modelId="{1C03F3CF-C4C6-4C0C-ADB7-46F57CD94ECB}" type="pres">
      <dgm:prSet presAssocID="{A9DC6BC1-7484-448D-83B2-F1FC920C4BF7}" presName="background4" presStyleLbl="node4" presStyleIdx="0" presStyleCnt="2"/>
      <dgm:spPr/>
    </dgm:pt>
    <dgm:pt modelId="{4508DF3E-DD02-4924-960D-D830C2138778}" type="pres">
      <dgm:prSet presAssocID="{A9DC6BC1-7484-448D-83B2-F1FC920C4BF7}" presName="text4" presStyleLbl="fgAcc4" presStyleIdx="0" presStyleCnt="2">
        <dgm:presLayoutVars>
          <dgm:chPref val="3"/>
        </dgm:presLayoutVars>
      </dgm:prSet>
      <dgm:spPr/>
    </dgm:pt>
    <dgm:pt modelId="{0CA79BCB-C971-46B7-B52C-B3E9B01D0BD3}" type="pres">
      <dgm:prSet presAssocID="{A9DC6BC1-7484-448D-83B2-F1FC920C4BF7}" presName="hierChild5" presStyleCnt="0"/>
      <dgm:spPr/>
    </dgm:pt>
    <dgm:pt modelId="{0DF581B6-A45A-4633-950C-52E72A18A811}" type="pres">
      <dgm:prSet presAssocID="{EF4D2CB1-4E74-4F80-9917-37D625B7A08E}" presName="Name23" presStyleLbl="parChTrans1D4" presStyleIdx="1" presStyleCnt="2"/>
      <dgm:spPr/>
    </dgm:pt>
    <dgm:pt modelId="{02B8E326-699E-435A-B663-402BD47E7B33}" type="pres">
      <dgm:prSet presAssocID="{E5B4D927-AA1D-407C-89AE-D695CE15E6CC}" presName="hierRoot4" presStyleCnt="0"/>
      <dgm:spPr/>
    </dgm:pt>
    <dgm:pt modelId="{3D5AB46D-B2CC-4975-97E3-8A30DB5D210E}" type="pres">
      <dgm:prSet presAssocID="{E5B4D927-AA1D-407C-89AE-D695CE15E6CC}" presName="composite4" presStyleCnt="0"/>
      <dgm:spPr/>
    </dgm:pt>
    <dgm:pt modelId="{430607D4-1DBE-4C24-A37B-C72CFDFB3CFA}" type="pres">
      <dgm:prSet presAssocID="{E5B4D927-AA1D-407C-89AE-D695CE15E6CC}" presName="background4" presStyleLbl="node4" presStyleIdx="1" presStyleCnt="2"/>
      <dgm:spPr/>
    </dgm:pt>
    <dgm:pt modelId="{F5024D91-D9B5-4214-AA06-2739953755F6}" type="pres">
      <dgm:prSet presAssocID="{E5B4D927-AA1D-407C-89AE-D695CE15E6CC}" presName="text4" presStyleLbl="fgAcc4" presStyleIdx="1" presStyleCnt="2">
        <dgm:presLayoutVars>
          <dgm:chPref val="3"/>
        </dgm:presLayoutVars>
      </dgm:prSet>
      <dgm:spPr/>
    </dgm:pt>
    <dgm:pt modelId="{57AE062F-4B8A-4110-A955-3BEEE3F9D10A}" type="pres">
      <dgm:prSet presAssocID="{E5B4D927-AA1D-407C-89AE-D695CE15E6CC}" presName="hierChild5" presStyleCnt="0"/>
      <dgm:spPr/>
    </dgm:pt>
    <dgm:pt modelId="{9B66B8A0-EC81-4508-8B45-8EF7D3BEA0C7}" type="pres">
      <dgm:prSet presAssocID="{C5991729-1B55-456A-BBF5-58BC44C24427}" presName="Name10" presStyleLbl="parChTrans1D2" presStyleIdx="1" presStyleCnt="3"/>
      <dgm:spPr/>
    </dgm:pt>
    <dgm:pt modelId="{4E98FE9A-F391-485E-A479-B74590A327FE}" type="pres">
      <dgm:prSet presAssocID="{6AF32FC8-0783-46ED-A386-9AFE0D904EEA}" presName="hierRoot2" presStyleCnt="0"/>
      <dgm:spPr/>
    </dgm:pt>
    <dgm:pt modelId="{29CBB6F2-783B-4D77-8BBC-4ED77D58EEDD}" type="pres">
      <dgm:prSet presAssocID="{6AF32FC8-0783-46ED-A386-9AFE0D904EEA}" presName="composite2" presStyleCnt="0"/>
      <dgm:spPr/>
    </dgm:pt>
    <dgm:pt modelId="{9E86E300-F7B8-4B27-B791-A7DDD8457E58}" type="pres">
      <dgm:prSet presAssocID="{6AF32FC8-0783-46ED-A386-9AFE0D904EEA}" presName="background2" presStyleLbl="node2" presStyleIdx="1" presStyleCnt="3"/>
      <dgm:spPr/>
    </dgm:pt>
    <dgm:pt modelId="{3A01992C-93A4-4622-A321-4EBF12B1F1A1}" type="pres">
      <dgm:prSet presAssocID="{6AF32FC8-0783-46ED-A386-9AFE0D904EEA}" presName="text2" presStyleLbl="fgAcc2" presStyleIdx="1" presStyleCnt="3">
        <dgm:presLayoutVars>
          <dgm:chPref val="3"/>
        </dgm:presLayoutVars>
      </dgm:prSet>
      <dgm:spPr/>
    </dgm:pt>
    <dgm:pt modelId="{21DEB9C1-105E-44DB-919C-5E6674DBBD11}" type="pres">
      <dgm:prSet presAssocID="{6AF32FC8-0783-46ED-A386-9AFE0D904EEA}" presName="hierChild3" presStyleCnt="0"/>
      <dgm:spPr/>
    </dgm:pt>
    <dgm:pt modelId="{6F1290F7-5552-4B4B-A57F-8371FE53FE52}" type="pres">
      <dgm:prSet presAssocID="{E48841D3-09E8-459F-8CB2-7FA38886B471}" presName="Name17" presStyleLbl="parChTrans1D3" presStyleIdx="2" presStyleCnt="4"/>
      <dgm:spPr/>
    </dgm:pt>
    <dgm:pt modelId="{2F02A0CA-093D-4CC2-B38A-3B2221902000}" type="pres">
      <dgm:prSet presAssocID="{FDEBCF36-5849-4E35-8D8A-32CA484BC0F8}" presName="hierRoot3" presStyleCnt="0"/>
      <dgm:spPr/>
    </dgm:pt>
    <dgm:pt modelId="{5BDF45B8-B4F2-4C7E-A5FD-A571138CDCF6}" type="pres">
      <dgm:prSet presAssocID="{FDEBCF36-5849-4E35-8D8A-32CA484BC0F8}" presName="composite3" presStyleCnt="0"/>
      <dgm:spPr/>
    </dgm:pt>
    <dgm:pt modelId="{3B3B34B2-4926-4C16-B589-EB630A51C094}" type="pres">
      <dgm:prSet presAssocID="{FDEBCF36-5849-4E35-8D8A-32CA484BC0F8}" presName="background3" presStyleLbl="node3" presStyleIdx="2" presStyleCnt="4"/>
      <dgm:spPr/>
    </dgm:pt>
    <dgm:pt modelId="{C1A7EAE3-A251-435A-9F70-A4FF1F33AD7A}" type="pres">
      <dgm:prSet presAssocID="{FDEBCF36-5849-4E35-8D8A-32CA484BC0F8}" presName="text3" presStyleLbl="fgAcc3" presStyleIdx="2" presStyleCnt="4">
        <dgm:presLayoutVars>
          <dgm:chPref val="3"/>
        </dgm:presLayoutVars>
      </dgm:prSet>
      <dgm:spPr/>
    </dgm:pt>
    <dgm:pt modelId="{BDA057E6-10D9-4962-9217-D64512AB38B4}" type="pres">
      <dgm:prSet presAssocID="{FDEBCF36-5849-4E35-8D8A-32CA484BC0F8}" presName="hierChild4" presStyleCnt="0"/>
      <dgm:spPr/>
    </dgm:pt>
    <dgm:pt modelId="{844CDAC3-193D-4F1E-A2DD-4B74039DDF5A}" type="pres">
      <dgm:prSet presAssocID="{DB3D604B-7684-4433-8901-928DFA2FD7D9}" presName="Name10" presStyleLbl="parChTrans1D2" presStyleIdx="2" presStyleCnt="3"/>
      <dgm:spPr/>
    </dgm:pt>
    <dgm:pt modelId="{A959DD8A-264B-4029-A87B-5D8F48B8C2E6}" type="pres">
      <dgm:prSet presAssocID="{6565E178-5DFD-46C8-A00F-A0CE952EE3C6}" presName="hierRoot2" presStyleCnt="0"/>
      <dgm:spPr/>
    </dgm:pt>
    <dgm:pt modelId="{D2C23AB0-540C-412E-BBA1-BF9F0B906CC2}" type="pres">
      <dgm:prSet presAssocID="{6565E178-5DFD-46C8-A00F-A0CE952EE3C6}" presName="composite2" presStyleCnt="0"/>
      <dgm:spPr/>
    </dgm:pt>
    <dgm:pt modelId="{8ED39B51-228D-45A1-8817-2606FEC90D64}" type="pres">
      <dgm:prSet presAssocID="{6565E178-5DFD-46C8-A00F-A0CE952EE3C6}" presName="background2" presStyleLbl="node2" presStyleIdx="2" presStyleCnt="3"/>
      <dgm:spPr/>
    </dgm:pt>
    <dgm:pt modelId="{E5261C3F-AEB8-4DD7-A59C-DBE7BB307772}" type="pres">
      <dgm:prSet presAssocID="{6565E178-5DFD-46C8-A00F-A0CE952EE3C6}" presName="text2" presStyleLbl="fgAcc2" presStyleIdx="2" presStyleCnt="3">
        <dgm:presLayoutVars>
          <dgm:chPref val="3"/>
        </dgm:presLayoutVars>
      </dgm:prSet>
      <dgm:spPr/>
    </dgm:pt>
    <dgm:pt modelId="{C320742B-D97E-41F6-B2F3-A90CA419CCFB}" type="pres">
      <dgm:prSet presAssocID="{6565E178-5DFD-46C8-A00F-A0CE952EE3C6}" presName="hierChild3" presStyleCnt="0"/>
      <dgm:spPr/>
    </dgm:pt>
    <dgm:pt modelId="{F8E67520-85E0-466E-9997-FDE945A40CE5}" type="pres">
      <dgm:prSet presAssocID="{72DD8A00-6F62-4F19-8940-731B4DB38F4B}" presName="Name17" presStyleLbl="parChTrans1D3" presStyleIdx="3" presStyleCnt="4"/>
      <dgm:spPr/>
    </dgm:pt>
    <dgm:pt modelId="{AEFE2EB5-9DCE-4096-90A6-FB03F1666FB1}" type="pres">
      <dgm:prSet presAssocID="{4E9C9A21-7B79-420D-B485-32D0C933D140}" presName="hierRoot3" presStyleCnt="0"/>
      <dgm:spPr/>
    </dgm:pt>
    <dgm:pt modelId="{15AA3C84-C7A9-46A4-B694-5FCCE20005D5}" type="pres">
      <dgm:prSet presAssocID="{4E9C9A21-7B79-420D-B485-32D0C933D140}" presName="composite3" presStyleCnt="0"/>
      <dgm:spPr/>
    </dgm:pt>
    <dgm:pt modelId="{6ABE94EB-F5FF-4B6E-94D3-CE2A64F968E8}" type="pres">
      <dgm:prSet presAssocID="{4E9C9A21-7B79-420D-B485-32D0C933D140}" presName="background3" presStyleLbl="node3" presStyleIdx="3" presStyleCnt="4"/>
      <dgm:spPr/>
    </dgm:pt>
    <dgm:pt modelId="{C19CF1E5-D9D6-49C7-947B-4264D7B94CA3}" type="pres">
      <dgm:prSet presAssocID="{4E9C9A21-7B79-420D-B485-32D0C933D140}" presName="text3" presStyleLbl="fgAcc3" presStyleIdx="3" presStyleCnt="4">
        <dgm:presLayoutVars>
          <dgm:chPref val="3"/>
        </dgm:presLayoutVars>
      </dgm:prSet>
      <dgm:spPr/>
    </dgm:pt>
    <dgm:pt modelId="{1DDCFB1C-DA4E-4816-8973-6A444DD7FE2C}" type="pres">
      <dgm:prSet presAssocID="{4E9C9A21-7B79-420D-B485-32D0C933D140}" presName="hierChild4" presStyleCnt="0"/>
      <dgm:spPr/>
    </dgm:pt>
  </dgm:ptLst>
  <dgm:cxnLst>
    <dgm:cxn modelId="{ABC6A606-E745-47A9-87AE-185C77CCBB71}" type="presOf" srcId="{DB3D604B-7684-4433-8901-928DFA2FD7D9}" destId="{844CDAC3-193D-4F1E-A2DD-4B74039DDF5A}" srcOrd="0" destOrd="0" presId="urn:microsoft.com/office/officeart/2005/8/layout/hierarchy1"/>
    <dgm:cxn modelId="{822AF812-133C-4070-B57B-1720E84C4334}" type="presOf" srcId="{1B594C13-DECF-40B3-B7A0-57F4D33B99A4}" destId="{421E0D4E-F3AC-4D2F-B697-59F34C23BFF6}" srcOrd="0" destOrd="0" presId="urn:microsoft.com/office/officeart/2005/8/layout/hierarchy1"/>
    <dgm:cxn modelId="{FC34E01F-1BFD-4471-B225-95AE51930AFA}" type="presOf" srcId="{BEA87DF5-ADAB-4DE3-8442-96447906D8F7}" destId="{0744AEEA-6584-426B-AE8D-F4E9C457371B}" srcOrd="0" destOrd="0" presId="urn:microsoft.com/office/officeart/2005/8/layout/hierarchy1"/>
    <dgm:cxn modelId="{BDFCDD24-CB31-47D3-A158-00F0B5B12B4E}" srcId="{49D94C35-BE68-4D21-95C9-3191203920C1}" destId="{E5B4D927-AA1D-407C-89AE-D695CE15E6CC}" srcOrd="1" destOrd="0" parTransId="{EF4D2CB1-4E74-4F80-9917-37D625B7A08E}" sibTransId="{29060EB5-B401-4C81-B564-0A2329AE6C15}"/>
    <dgm:cxn modelId="{9FB43B2A-9892-4ED9-8EB2-6ED190D5CF28}" srcId="{6565E178-5DFD-46C8-A00F-A0CE952EE3C6}" destId="{4E9C9A21-7B79-420D-B485-32D0C933D140}" srcOrd="0" destOrd="0" parTransId="{72DD8A00-6F62-4F19-8940-731B4DB38F4B}" sibTransId="{8D09021A-075E-41F2-A4C2-DB2CB06DCB78}"/>
    <dgm:cxn modelId="{19B5413B-BF13-44C2-9445-37D4FBA2BCAA}" srcId="{6AF32FC8-0783-46ED-A386-9AFE0D904EEA}" destId="{FDEBCF36-5849-4E35-8D8A-32CA484BC0F8}" srcOrd="0" destOrd="0" parTransId="{E48841D3-09E8-459F-8CB2-7FA38886B471}" sibTransId="{6866714E-6A97-4F41-8FC8-B92A24E9A971}"/>
    <dgm:cxn modelId="{4BDEA93F-12EB-49D2-B962-CAEA42C09F42}" type="presOf" srcId="{FDEBCF36-5849-4E35-8D8A-32CA484BC0F8}" destId="{C1A7EAE3-A251-435A-9F70-A4FF1F33AD7A}" srcOrd="0" destOrd="0" presId="urn:microsoft.com/office/officeart/2005/8/layout/hierarchy1"/>
    <dgm:cxn modelId="{549AF03F-4914-4BA0-8E39-9ACCFD595B9C}" type="presOf" srcId="{90EAEE88-DA98-44AF-8C26-35993BF67368}" destId="{A50798F5-EA83-4E5B-AD12-FEC263CD48CB}" srcOrd="0" destOrd="0" presId="urn:microsoft.com/office/officeart/2005/8/layout/hierarchy1"/>
    <dgm:cxn modelId="{AA8E9B63-9D48-490F-A71A-986C624B5537}" type="presOf" srcId="{EF4D2CB1-4E74-4F80-9917-37D625B7A08E}" destId="{0DF581B6-A45A-4633-950C-52E72A18A811}" srcOrd="0" destOrd="0" presId="urn:microsoft.com/office/officeart/2005/8/layout/hierarchy1"/>
    <dgm:cxn modelId="{C51E9D6A-7BEE-4212-8509-7AD8FFD9B80B}" srcId="{9B50280E-A28B-465F-A149-CB805F767D0D}" destId="{6565E178-5DFD-46C8-A00F-A0CE952EE3C6}" srcOrd="2" destOrd="0" parTransId="{DB3D604B-7684-4433-8901-928DFA2FD7D9}" sibTransId="{9910735E-4814-4636-AA05-7D03295810D2}"/>
    <dgm:cxn modelId="{D1EA496D-A6E3-4C8A-8F56-D64B4D9BF7E7}" type="presOf" srcId="{72DD8A00-6F62-4F19-8940-731B4DB38F4B}" destId="{F8E67520-85E0-466E-9997-FDE945A40CE5}" srcOrd="0" destOrd="0" presId="urn:microsoft.com/office/officeart/2005/8/layout/hierarchy1"/>
    <dgm:cxn modelId="{04B99F52-16D7-491E-BE92-E0ADD53B1F92}" srcId="{9B50280E-A28B-465F-A149-CB805F767D0D}" destId="{1B594C13-DECF-40B3-B7A0-57F4D33B99A4}" srcOrd="0" destOrd="0" parTransId="{65E670C9-7A3B-4C93-AB83-E2EB16CC85DB}" sibTransId="{E1B51151-60C9-46EF-BD2A-0C5A1F476E77}"/>
    <dgm:cxn modelId="{DA9C9F75-2E8A-46EC-9AF2-A251CB05CEEF}" type="presOf" srcId="{1E7F2647-0253-41BD-BC79-5C21676F5483}" destId="{AE70B698-0939-4679-8016-FBAE1CDD6E51}" srcOrd="0" destOrd="0" presId="urn:microsoft.com/office/officeart/2005/8/layout/hierarchy1"/>
    <dgm:cxn modelId="{C1A6E855-297B-424C-A75F-B3261F834D3F}" type="presOf" srcId="{EF29D352-8A30-4650-8641-85F3C1D3CAE9}" destId="{7EAB72F6-7548-419B-A180-2E07FF25DCBE}" srcOrd="0" destOrd="0" presId="urn:microsoft.com/office/officeart/2005/8/layout/hierarchy1"/>
    <dgm:cxn modelId="{6C844576-CCC5-43D0-B1DA-928EFE32C299}" srcId="{9B50280E-A28B-465F-A149-CB805F767D0D}" destId="{6AF32FC8-0783-46ED-A386-9AFE0D904EEA}" srcOrd="1" destOrd="0" parTransId="{C5991729-1B55-456A-BBF5-58BC44C24427}" sibTransId="{D490D48A-4D32-4D6D-8EC9-4D19A1923688}"/>
    <dgm:cxn modelId="{36EE597A-AE96-4CD3-BEB5-1CF4015D29C5}" type="presOf" srcId="{4E9C9A21-7B79-420D-B485-32D0C933D140}" destId="{C19CF1E5-D9D6-49C7-947B-4264D7B94CA3}" srcOrd="0" destOrd="0" presId="urn:microsoft.com/office/officeart/2005/8/layout/hierarchy1"/>
    <dgm:cxn modelId="{4DF45B82-0D5D-48DE-B792-083FC1E8D209}" srcId="{BEA87DF5-ADAB-4DE3-8442-96447906D8F7}" destId="{9B50280E-A28B-465F-A149-CB805F767D0D}" srcOrd="0" destOrd="0" parTransId="{342985A4-ACFC-41E3-A175-979C6BBBA5CC}" sibTransId="{D3EC6CAF-17D3-4340-BCAF-0ABED54FBF60}"/>
    <dgm:cxn modelId="{8CFC0985-025D-40CD-A44E-174926509D98}" type="presOf" srcId="{E48841D3-09E8-459F-8CB2-7FA38886B471}" destId="{6F1290F7-5552-4B4B-A57F-8371FE53FE52}" srcOrd="0" destOrd="0" presId="urn:microsoft.com/office/officeart/2005/8/layout/hierarchy1"/>
    <dgm:cxn modelId="{249E6B85-53FB-4909-94CE-76038BA2B9B8}" type="presOf" srcId="{C15E6D87-2A34-4DB8-817F-D3C96D50EBDC}" destId="{18218F4F-195C-485D-8DCE-8E81367BCD43}" srcOrd="0" destOrd="0" presId="urn:microsoft.com/office/officeart/2005/8/layout/hierarchy1"/>
    <dgm:cxn modelId="{27461F90-5854-45AF-B66F-808B67EBE593}" type="presOf" srcId="{6AF32FC8-0783-46ED-A386-9AFE0D904EEA}" destId="{3A01992C-93A4-4622-A321-4EBF12B1F1A1}" srcOrd="0" destOrd="0" presId="urn:microsoft.com/office/officeart/2005/8/layout/hierarchy1"/>
    <dgm:cxn modelId="{6F9B8098-8C10-401E-BFC5-AAE16CE29E69}" type="presOf" srcId="{C5991729-1B55-456A-BBF5-58BC44C24427}" destId="{9B66B8A0-EC81-4508-8B45-8EF7D3BEA0C7}" srcOrd="0" destOrd="0" presId="urn:microsoft.com/office/officeart/2005/8/layout/hierarchy1"/>
    <dgm:cxn modelId="{A7A8EA9E-8716-41F4-9316-C1A00B55CEAB}" srcId="{1B594C13-DECF-40B3-B7A0-57F4D33B99A4}" destId="{49D94C35-BE68-4D21-95C9-3191203920C1}" srcOrd="1" destOrd="0" parTransId="{1E7F2647-0253-41BD-BC79-5C21676F5483}" sibTransId="{436AACFC-470C-440F-9CED-34F425C5DD7F}"/>
    <dgm:cxn modelId="{1CAE3AB3-CD02-4D4E-BF71-A6DA8CF50BC9}" type="presOf" srcId="{E5B4D927-AA1D-407C-89AE-D695CE15E6CC}" destId="{F5024D91-D9B5-4214-AA06-2739953755F6}" srcOrd="0" destOrd="0" presId="urn:microsoft.com/office/officeart/2005/8/layout/hierarchy1"/>
    <dgm:cxn modelId="{78C1B7BB-741D-4F60-AAAC-66EABD395386}" type="presOf" srcId="{6565E178-5DFD-46C8-A00F-A0CE952EE3C6}" destId="{E5261C3F-AEB8-4DD7-A59C-DBE7BB307772}" srcOrd="0" destOrd="0" presId="urn:microsoft.com/office/officeart/2005/8/layout/hierarchy1"/>
    <dgm:cxn modelId="{2B4609C5-2B24-4A9F-80EB-536A46FCD76A}" type="presOf" srcId="{49D94C35-BE68-4D21-95C9-3191203920C1}" destId="{3C055A45-E89D-4ACE-AF34-2C90659A3EA6}" srcOrd="0" destOrd="0" presId="urn:microsoft.com/office/officeart/2005/8/layout/hierarchy1"/>
    <dgm:cxn modelId="{729CEAC6-3CEA-4CD6-A518-92AA3F247B97}" type="presOf" srcId="{A9DC6BC1-7484-448D-83B2-F1FC920C4BF7}" destId="{4508DF3E-DD02-4924-960D-D830C2138778}" srcOrd="0" destOrd="0" presId="urn:microsoft.com/office/officeart/2005/8/layout/hierarchy1"/>
    <dgm:cxn modelId="{F068BFCF-023D-4DA0-AC74-57F8A3F6EA41}" srcId="{49D94C35-BE68-4D21-95C9-3191203920C1}" destId="{A9DC6BC1-7484-448D-83B2-F1FC920C4BF7}" srcOrd="0" destOrd="0" parTransId="{C15E6D87-2A34-4DB8-817F-D3C96D50EBDC}" sibTransId="{E396CAF7-30A6-456D-8C98-C48CC9B3DF8D}"/>
    <dgm:cxn modelId="{D3059CD6-0A90-4BF8-B10A-1A090E4B5ADB}" srcId="{1B594C13-DECF-40B3-B7A0-57F4D33B99A4}" destId="{90EAEE88-DA98-44AF-8C26-35993BF67368}" srcOrd="0" destOrd="0" parTransId="{EF29D352-8A30-4650-8641-85F3C1D3CAE9}" sibTransId="{5298DD2D-2D55-4D66-AA66-CF38BE1468A3}"/>
    <dgm:cxn modelId="{8FCA89D7-5C12-49EE-B80A-0C829359ADA6}" type="presOf" srcId="{65E670C9-7A3B-4C93-AB83-E2EB16CC85DB}" destId="{61A2F73B-270B-401F-A4D6-E59DCAEB09E9}" srcOrd="0" destOrd="0" presId="urn:microsoft.com/office/officeart/2005/8/layout/hierarchy1"/>
    <dgm:cxn modelId="{F2F77AE8-55A9-4925-85AC-182B36597B35}" type="presOf" srcId="{9B50280E-A28B-465F-A149-CB805F767D0D}" destId="{8A5262A5-D8D9-4371-BA21-CEDA025AC47A}" srcOrd="0" destOrd="0" presId="urn:microsoft.com/office/officeart/2005/8/layout/hierarchy1"/>
    <dgm:cxn modelId="{49076CAD-44A4-40CB-A646-A26A563A7B1A}" type="presParOf" srcId="{0744AEEA-6584-426B-AE8D-F4E9C457371B}" destId="{CC1CEF24-2B8A-40A7-9A14-55209C7CDCB6}" srcOrd="0" destOrd="0" presId="urn:microsoft.com/office/officeart/2005/8/layout/hierarchy1"/>
    <dgm:cxn modelId="{6321813F-B0B9-408E-9ED0-5F65C9637897}" type="presParOf" srcId="{CC1CEF24-2B8A-40A7-9A14-55209C7CDCB6}" destId="{6B4CBB05-5C94-4D38-B7AF-880785CB394A}" srcOrd="0" destOrd="0" presId="urn:microsoft.com/office/officeart/2005/8/layout/hierarchy1"/>
    <dgm:cxn modelId="{8E8C8490-29C9-4E66-91A4-C498FCB2823B}" type="presParOf" srcId="{6B4CBB05-5C94-4D38-B7AF-880785CB394A}" destId="{8525AFC7-DA34-4E03-BD86-1FDC7E7EF177}" srcOrd="0" destOrd="0" presId="urn:microsoft.com/office/officeart/2005/8/layout/hierarchy1"/>
    <dgm:cxn modelId="{86B0C303-9439-47F2-99AC-D07143AC7EEE}" type="presParOf" srcId="{6B4CBB05-5C94-4D38-B7AF-880785CB394A}" destId="{8A5262A5-D8D9-4371-BA21-CEDA025AC47A}" srcOrd="1" destOrd="0" presId="urn:microsoft.com/office/officeart/2005/8/layout/hierarchy1"/>
    <dgm:cxn modelId="{343BE8F9-092C-40AB-9D56-F9AD460A1139}" type="presParOf" srcId="{CC1CEF24-2B8A-40A7-9A14-55209C7CDCB6}" destId="{CF3A944E-9620-4776-8975-E3D444401854}" srcOrd="1" destOrd="0" presId="urn:microsoft.com/office/officeart/2005/8/layout/hierarchy1"/>
    <dgm:cxn modelId="{FCB1D299-8CEB-4B7B-8DE5-3BBBA3A1B555}" type="presParOf" srcId="{CF3A944E-9620-4776-8975-E3D444401854}" destId="{61A2F73B-270B-401F-A4D6-E59DCAEB09E9}" srcOrd="0" destOrd="0" presId="urn:microsoft.com/office/officeart/2005/8/layout/hierarchy1"/>
    <dgm:cxn modelId="{7BEF33CA-DABE-4BF1-BB62-C8E9F8DD37DE}" type="presParOf" srcId="{CF3A944E-9620-4776-8975-E3D444401854}" destId="{3EF1F7CC-4504-4B48-924E-E47D52173F3B}" srcOrd="1" destOrd="0" presId="urn:microsoft.com/office/officeart/2005/8/layout/hierarchy1"/>
    <dgm:cxn modelId="{806889E6-B471-4522-A8D3-CD792646ACBC}" type="presParOf" srcId="{3EF1F7CC-4504-4B48-924E-E47D52173F3B}" destId="{B14B6553-F05C-4F16-9C5A-1EAD33DB8CB0}" srcOrd="0" destOrd="0" presId="urn:microsoft.com/office/officeart/2005/8/layout/hierarchy1"/>
    <dgm:cxn modelId="{47F5DAFE-01BA-4614-ADFD-3C23843BF4B4}" type="presParOf" srcId="{B14B6553-F05C-4F16-9C5A-1EAD33DB8CB0}" destId="{8E70A4F8-AF71-4E42-9314-0F3B0EFD05CA}" srcOrd="0" destOrd="0" presId="urn:microsoft.com/office/officeart/2005/8/layout/hierarchy1"/>
    <dgm:cxn modelId="{832477D0-36B5-4C0C-8F64-886C29CB15B7}" type="presParOf" srcId="{B14B6553-F05C-4F16-9C5A-1EAD33DB8CB0}" destId="{421E0D4E-F3AC-4D2F-B697-59F34C23BFF6}" srcOrd="1" destOrd="0" presId="urn:microsoft.com/office/officeart/2005/8/layout/hierarchy1"/>
    <dgm:cxn modelId="{BCD69EA0-7082-4585-A9B5-6D45C36CB972}" type="presParOf" srcId="{3EF1F7CC-4504-4B48-924E-E47D52173F3B}" destId="{D78142B9-B91E-45EF-85C2-31E8C67F0EB3}" srcOrd="1" destOrd="0" presId="urn:microsoft.com/office/officeart/2005/8/layout/hierarchy1"/>
    <dgm:cxn modelId="{EDD5F19A-D82F-4BF5-AB8B-CCAB5CE7F2DD}" type="presParOf" srcId="{D78142B9-B91E-45EF-85C2-31E8C67F0EB3}" destId="{7EAB72F6-7548-419B-A180-2E07FF25DCBE}" srcOrd="0" destOrd="0" presId="urn:microsoft.com/office/officeart/2005/8/layout/hierarchy1"/>
    <dgm:cxn modelId="{82180DB2-64E2-4284-A0D6-564929223B41}" type="presParOf" srcId="{D78142B9-B91E-45EF-85C2-31E8C67F0EB3}" destId="{845898AB-BD5D-4060-9331-EA0B53ACC69A}" srcOrd="1" destOrd="0" presId="urn:microsoft.com/office/officeart/2005/8/layout/hierarchy1"/>
    <dgm:cxn modelId="{8D216275-8A3D-415B-ABC1-DCC0097DF7E9}" type="presParOf" srcId="{845898AB-BD5D-4060-9331-EA0B53ACC69A}" destId="{B1AD0345-C5AE-4EC9-93AC-B4A37802C501}" srcOrd="0" destOrd="0" presId="urn:microsoft.com/office/officeart/2005/8/layout/hierarchy1"/>
    <dgm:cxn modelId="{AE461BB4-CD21-4428-87E6-E24D956E7111}" type="presParOf" srcId="{B1AD0345-C5AE-4EC9-93AC-B4A37802C501}" destId="{71A7D296-3BDF-4413-9DCF-F2EDD4363C53}" srcOrd="0" destOrd="0" presId="urn:microsoft.com/office/officeart/2005/8/layout/hierarchy1"/>
    <dgm:cxn modelId="{2AB34564-8A76-453F-8B10-43315EE9C3AB}" type="presParOf" srcId="{B1AD0345-C5AE-4EC9-93AC-B4A37802C501}" destId="{A50798F5-EA83-4E5B-AD12-FEC263CD48CB}" srcOrd="1" destOrd="0" presId="urn:microsoft.com/office/officeart/2005/8/layout/hierarchy1"/>
    <dgm:cxn modelId="{0F37AE97-E012-44F0-A064-A9DCD3FD2B30}" type="presParOf" srcId="{845898AB-BD5D-4060-9331-EA0B53ACC69A}" destId="{A5F91490-6EB0-42F6-BA3D-FF248043EF56}" srcOrd="1" destOrd="0" presId="urn:microsoft.com/office/officeart/2005/8/layout/hierarchy1"/>
    <dgm:cxn modelId="{00D7904E-7778-40EC-95F1-86749A7248C7}" type="presParOf" srcId="{D78142B9-B91E-45EF-85C2-31E8C67F0EB3}" destId="{AE70B698-0939-4679-8016-FBAE1CDD6E51}" srcOrd="2" destOrd="0" presId="urn:microsoft.com/office/officeart/2005/8/layout/hierarchy1"/>
    <dgm:cxn modelId="{A79BE752-AAAE-4E3A-998F-0906760FFF89}" type="presParOf" srcId="{D78142B9-B91E-45EF-85C2-31E8C67F0EB3}" destId="{C5B89A23-0DE9-453A-82AC-781C63DF7C5B}" srcOrd="3" destOrd="0" presId="urn:microsoft.com/office/officeart/2005/8/layout/hierarchy1"/>
    <dgm:cxn modelId="{8DD6446F-7A3E-46FF-A0F2-9736B44BBA6E}" type="presParOf" srcId="{C5B89A23-0DE9-453A-82AC-781C63DF7C5B}" destId="{8A7DF8A8-93BF-4C6F-BF42-0F748D21BA34}" srcOrd="0" destOrd="0" presId="urn:microsoft.com/office/officeart/2005/8/layout/hierarchy1"/>
    <dgm:cxn modelId="{E324620C-4693-4D98-AF52-7513E0A20C84}" type="presParOf" srcId="{8A7DF8A8-93BF-4C6F-BF42-0F748D21BA34}" destId="{12BCC94E-EFEC-4CFC-B50C-761C9D149DD5}" srcOrd="0" destOrd="0" presId="urn:microsoft.com/office/officeart/2005/8/layout/hierarchy1"/>
    <dgm:cxn modelId="{DF65195A-AD1C-46D0-A8DD-9C9BA4078AF1}" type="presParOf" srcId="{8A7DF8A8-93BF-4C6F-BF42-0F748D21BA34}" destId="{3C055A45-E89D-4ACE-AF34-2C90659A3EA6}" srcOrd="1" destOrd="0" presId="urn:microsoft.com/office/officeart/2005/8/layout/hierarchy1"/>
    <dgm:cxn modelId="{A1386B83-76A9-498B-ABDF-82276A4E17CD}" type="presParOf" srcId="{C5B89A23-0DE9-453A-82AC-781C63DF7C5B}" destId="{D5C906CA-FEC9-4934-80EF-91DB64FCD75E}" srcOrd="1" destOrd="0" presId="urn:microsoft.com/office/officeart/2005/8/layout/hierarchy1"/>
    <dgm:cxn modelId="{93F7A0CB-27BF-430A-8D80-0C00BEBBE150}" type="presParOf" srcId="{D5C906CA-FEC9-4934-80EF-91DB64FCD75E}" destId="{18218F4F-195C-485D-8DCE-8E81367BCD43}" srcOrd="0" destOrd="0" presId="urn:microsoft.com/office/officeart/2005/8/layout/hierarchy1"/>
    <dgm:cxn modelId="{5C707790-244E-476B-B84D-4128B27DBAA6}" type="presParOf" srcId="{D5C906CA-FEC9-4934-80EF-91DB64FCD75E}" destId="{2AACA2C2-C601-42C8-818D-ACD2414CEFB7}" srcOrd="1" destOrd="0" presId="urn:microsoft.com/office/officeart/2005/8/layout/hierarchy1"/>
    <dgm:cxn modelId="{9E57F10B-FE89-4622-A59C-5232DC106EB4}" type="presParOf" srcId="{2AACA2C2-C601-42C8-818D-ACD2414CEFB7}" destId="{FAB69533-1B42-4554-B0FA-B5A5CD80D80B}" srcOrd="0" destOrd="0" presId="urn:microsoft.com/office/officeart/2005/8/layout/hierarchy1"/>
    <dgm:cxn modelId="{CA0DC618-1360-47A1-B880-3883DD27B489}" type="presParOf" srcId="{FAB69533-1B42-4554-B0FA-B5A5CD80D80B}" destId="{1C03F3CF-C4C6-4C0C-ADB7-46F57CD94ECB}" srcOrd="0" destOrd="0" presId="urn:microsoft.com/office/officeart/2005/8/layout/hierarchy1"/>
    <dgm:cxn modelId="{F31D8FBD-0709-4496-853F-669A311B2C15}" type="presParOf" srcId="{FAB69533-1B42-4554-B0FA-B5A5CD80D80B}" destId="{4508DF3E-DD02-4924-960D-D830C2138778}" srcOrd="1" destOrd="0" presId="urn:microsoft.com/office/officeart/2005/8/layout/hierarchy1"/>
    <dgm:cxn modelId="{9789B0F7-71C7-4610-A514-303071793F98}" type="presParOf" srcId="{2AACA2C2-C601-42C8-818D-ACD2414CEFB7}" destId="{0CA79BCB-C971-46B7-B52C-B3E9B01D0BD3}" srcOrd="1" destOrd="0" presId="urn:microsoft.com/office/officeart/2005/8/layout/hierarchy1"/>
    <dgm:cxn modelId="{0CFD3D5A-3A3C-4B84-9C25-D103488D510C}" type="presParOf" srcId="{D5C906CA-FEC9-4934-80EF-91DB64FCD75E}" destId="{0DF581B6-A45A-4633-950C-52E72A18A811}" srcOrd="2" destOrd="0" presId="urn:microsoft.com/office/officeart/2005/8/layout/hierarchy1"/>
    <dgm:cxn modelId="{CCF55D9E-C03E-4015-B63B-28F0DE42892D}" type="presParOf" srcId="{D5C906CA-FEC9-4934-80EF-91DB64FCD75E}" destId="{02B8E326-699E-435A-B663-402BD47E7B33}" srcOrd="3" destOrd="0" presId="urn:microsoft.com/office/officeart/2005/8/layout/hierarchy1"/>
    <dgm:cxn modelId="{DBA9593B-CE1D-47DF-9B4E-EE77592B2DEF}" type="presParOf" srcId="{02B8E326-699E-435A-B663-402BD47E7B33}" destId="{3D5AB46D-B2CC-4975-97E3-8A30DB5D210E}" srcOrd="0" destOrd="0" presId="urn:microsoft.com/office/officeart/2005/8/layout/hierarchy1"/>
    <dgm:cxn modelId="{B689CBE3-85D0-45B4-ADC6-CCCACD23E669}" type="presParOf" srcId="{3D5AB46D-B2CC-4975-97E3-8A30DB5D210E}" destId="{430607D4-1DBE-4C24-A37B-C72CFDFB3CFA}" srcOrd="0" destOrd="0" presId="urn:microsoft.com/office/officeart/2005/8/layout/hierarchy1"/>
    <dgm:cxn modelId="{2AEBD0AB-1C5E-40E7-892D-9594079F4C6E}" type="presParOf" srcId="{3D5AB46D-B2CC-4975-97E3-8A30DB5D210E}" destId="{F5024D91-D9B5-4214-AA06-2739953755F6}" srcOrd="1" destOrd="0" presId="urn:microsoft.com/office/officeart/2005/8/layout/hierarchy1"/>
    <dgm:cxn modelId="{168959F9-820F-412D-A87F-36B7C0CE7256}" type="presParOf" srcId="{02B8E326-699E-435A-B663-402BD47E7B33}" destId="{57AE062F-4B8A-4110-A955-3BEEE3F9D10A}" srcOrd="1" destOrd="0" presId="urn:microsoft.com/office/officeart/2005/8/layout/hierarchy1"/>
    <dgm:cxn modelId="{6B0CAEB2-CAB0-48FD-959F-7A2736061040}" type="presParOf" srcId="{CF3A944E-9620-4776-8975-E3D444401854}" destId="{9B66B8A0-EC81-4508-8B45-8EF7D3BEA0C7}" srcOrd="2" destOrd="0" presId="urn:microsoft.com/office/officeart/2005/8/layout/hierarchy1"/>
    <dgm:cxn modelId="{EEA45C0A-6044-4595-B1BF-CE7C93E3685A}" type="presParOf" srcId="{CF3A944E-9620-4776-8975-E3D444401854}" destId="{4E98FE9A-F391-485E-A479-B74590A327FE}" srcOrd="3" destOrd="0" presId="urn:microsoft.com/office/officeart/2005/8/layout/hierarchy1"/>
    <dgm:cxn modelId="{133BBBA3-B44E-4C8E-BBC4-A8633B94AFF1}" type="presParOf" srcId="{4E98FE9A-F391-485E-A479-B74590A327FE}" destId="{29CBB6F2-783B-4D77-8BBC-4ED77D58EEDD}" srcOrd="0" destOrd="0" presId="urn:microsoft.com/office/officeart/2005/8/layout/hierarchy1"/>
    <dgm:cxn modelId="{5F3AC784-A0E5-4218-9007-FBDA95474581}" type="presParOf" srcId="{29CBB6F2-783B-4D77-8BBC-4ED77D58EEDD}" destId="{9E86E300-F7B8-4B27-B791-A7DDD8457E58}" srcOrd="0" destOrd="0" presId="urn:microsoft.com/office/officeart/2005/8/layout/hierarchy1"/>
    <dgm:cxn modelId="{D0E53CEF-E278-4C85-AE81-74ADF8941718}" type="presParOf" srcId="{29CBB6F2-783B-4D77-8BBC-4ED77D58EEDD}" destId="{3A01992C-93A4-4622-A321-4EBF12B1F1A1}" srcOrd="1" destOrd="0" presId="urn:microsoft.com/office/officeart/2005/8/layout/hierarchy1"/>
    <dgm:cxn modelId="{5CD40475-A751-4287-809A-71A2071B8C8E}" type="presParOf" srcId="{4E98FE9A-F391-485E-A479-B74590A327FE}" destId="{21DEB9C1-105E-44DB-919C-5E6674DBBD11}" srcOrd="1" destOrd="0" presId="urn:microsoft.com/office/officeart/2005/8/layout/hierarchy1"/>
    <dgm:cxn modelId="{B78F31DE-8EBB-4174-BE56-518410DEAF50}" type="presParOf" srcId="{21DEB9C1-105E-44DB-919C-5E6674DBBD11}" destId="{6F1290F7-5552-4B4B-A57F-8371FE53FE52}" srcOrd="0" destOrd="0" presId="urn:microsoft.com/office/officeart/2005/8/layout/hierarchy1"/>
    <dgm:cxn modelId="{56B2CADF-238B-466D-BA22-B67130D5FC93}" type="presParOf" srcId="{21DEB9C1-105E-44DB-919C-5E6674DBBD11}" destId="{2F02A0CA-093D-4CC2-B38A-3B2221902000}" srcOrd="1" destOrd="0" presId="urn:microsoft.com/office/officeart/2005/8/layout/hierarchy1"/>
    <dgm:cxn modelId="{F3D0778A-5E61-4D7C-B017-235F814669D2}" type="presParOf" srcId="{2F02A0CA-093D-4CC2-B38A-3B2221902000}" destId="{5BDF45B8-B4F2-4C7E-A5FD-A571138CDCF6}" srcOrd="0" destOrd="0" presId="urn:microsoft.com/office/officeart/2005/8/layout/hierarchy1"/>
    <dgm:cxn modelId="{2E4F5C15-D621-42BA-9F98-251EFD52D410}" type="presParOf" srcId="{5BDF45B8-B4F2-4C7E-A5FD-A571138CDCF6}" destId="{3B3B34B2-4926-4C16-B589-EB630A51C094}" srcOrd="0" destOrd="0" presId="urn:microsoft.com/office/officeart/2005/8/layout/hierarchy1"/>
    <dgm:cxn modelId="{F7417125-1526-4F4B-9ECD-60D9B7266341}" type="presParOf" srcId="{5BDF45B8-B4F2-4C7E-A5FD-A571138CDCF6}" destId="{C1A7EAE3-A251-435A-9F70-A4FF1F33AD7A}" srcOrd="1" destOrd="0" presId="urn:microsoft.com/office/officeart/2005/8/layout/hierarchy1"/>
    <dgm:cxn modelId="{74ECE31F-E354-435B-8A20-405C2D1410ED}" type="presParOf" srcId="{2F02A0CA-093D-4CC2-B38A-3B2221902000}" destId="{BDA057E6-10D9-4962-9217-D64512AB38B4}" srcOrd="1" destOrd="0" presId="urn:microsoft.com/office/officeart/2005/8/layout/hierarchy1"/>
    <dgm:cxn modelId="{0602F174-4F14-4B2E-AEAA-4B44D72B65AC}" type="presParOf" srcId="{CF3A944E-9620-4776-8975-E3D444401854}" destId="{844CDAC3-193D-4F1E-A2DD-4B74039DDF5A}" srcOrd="4" destOrd="0" presId="urn:microsoft.com/office/officeart/2005/8/layout/hierarchy1"/>
    <dgm:cxn modelId="{F005D40F-5354-4EB6-9C3F-8D093A110F41}" type="presParOf" srcId="{CF3A944E-9620-4776-8975-E3D444401854}" destId="{A959DD8A-264B-4029-A87B-5D8F48B8C2E6}" srcOrd="5" destOrd="0" presId="urn:microsoft.com/office/officeart/2005/8/layout/hierarchy1"/>
    <dgm:cxn modelId="{5E1B5CC5-E65F-4051-9DC7-1D12F81AA413}" type="presParOf" srcId="{A959DD8A-264B-4029-A87B-5D8F48B8C2E6}" destId="{D2C23AB0-540C-412E-BBA1-BF9F0B906CC2}" srcOrd="0" destOrd="0" presId="urn:microsoft.com/office/officeart/2005/8/layout/hierarchy1"/>
    <dgm:cxn modelId="{87D7BA16-A01B-48B1-B4BA-6DF1D57E2266}" type="presParOf" srcId="{D2C23AB0-540C-412E-BBA1-BF9F0B906CC2}" destId="{8ED39B51-228D-45A1-8817-2606FEC90D64}" srcOrd="0" destOrd="0" presId="urn:microsoft.com/office/officeart/2005/8/layout/hierarchy1"/>
    <dgm:cxn modelId="{3F71C1CA-DD82-42A1-9A6C-E2F958355A2E}" type="presParOf" srcId="{D2C23AB0-540C-412E-BBA1-BF9F0B906CC2}" destId="{E5261C3F-AEB8-4DD7-A59C-DBE7BB307772}" srcOrd="1" destOrd="0" presId="urn:microsoft.com/office/officeart/2005/8/layout/hierarchy1"/>
    <dgm:cxn modelId="{7A6E2C50-6055-4FFE-B9FE-AF4BF846FE74}" type="presParOf" srcId="{A959DD8A-264B-4029-A87B-5D8F48B8C2E6}" destId="{C320742B-D97E-41F6-B2F3-A90CA419CCFB}" srcOrd="1" destOrd="0" presId="urn:microsoft.com/office/officeart/2005/8/layout/hierarchy1"/>
    <dgm:cxn modelId="{081C1058-8D18-45C9-B278-2FB09FA792EC}" type="presParOf" srcId="{C320742B-D97E-41F6-B2F3-A90CA419CCFB}" destId="{F8E67520-85E0-466E-9997-FDE945A40CE5}" srcOrd="0" destOrd="0" presId="urn:microsoft.com/office/officeart/2005/8/layout/hierarchy1"/>
    <dgm:cxn modelId="{3B431464-7C40-4931-8CD7-F6136F858F4A}" type="presParOf" srcId="{C320742B-D97E-41F6-B2F3-A90CA419CCFB}" destId="{AEFE2EB5-9DCE-4096-90A6-FB03F1666FB1}" srcOrd="1" destOrd="0" presId="urn:microsoft.com/office/officeart/2005/8/layout/hierarchy1"/>
    <dgm:cxn modelId="{E9B2DE43-F5F0-4F1D-A1B2-FABD99443041}" type="presParOf" srcId="{AEFE2EB5-9DCE-4096-90A6-FB03F1666FB1}" destId="{15AA3C84-C7A9-46A4-B694-5FCCE20005D5}" srcOrd="0" destOrd="0" presId="urn:microsoft.com/office/officeart/2005/8/layout/hierarchy1"/>
    <dgm:cxn modelId="{86BC84C0-7DC4-4EF5-97A0-2F98A66F2F6F}" type="presParOf" srcId="{15AA3C84-C7A9-46A4-B694-5FCCE20005D5}" destId="{6ABE94EB-F5FF-4B6E-94D3-CE2A64F968E8}" srcOrd="0" destOrd="0" presId="urn:microsoft.com/office/officeart/2005/8/layout/hierarchy1"/>
    <dgm:cxn modelId="{5F2F7782-9120-4597-9375-E8CF703946DA}" type="presParOf" srcId="{15AA3C84-C7A9-46A4-B694-5FCCE20005D5}" destId="{C19CF1E5-D9D6-49C7-947B-4264D7B94CA3}" srcOrd="1" destOrd="0" presId="urn:microsoft.com/office/officeart/2005/8/layout/hierarchy1"/>
    <dgm:cxn modelId="{D1392FAF-F6AD-4C00-9E79-E9F9E962BA4C}" type="presParOf" srcId="{AEFE2EB5-9DCE-4096-90A6-FB03F1666FB1}" destId="{1DDCFB1C-DA4E-4816-8973-6A444DD7FE2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 </a:t>
          </a:r>
          <a:br>
            <a:rPr lang="en-US" b="0" dirty="0">
              <a:effectLst/>
              <a:latin typeface="Calibri Light" panose="020F0302020204030204" pitchFamily="34" charset="0"/>
              <a:ea typeface="Calibri" panose="020F0502020204030204" pitchFamily="34" charset="0"/>
            </a:rPr>
          </a:b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2"/>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2"/>
      <dgm:spPr/>
    </dgm:pt>
    <dgm:pt modelId="{EB2D59A8-7A9B-4654-B45A-F9CCE427FF81}" type="pres">
      <dgm:prSet presAssocID="{5FAF0BAF-7C4B-4096-A9A0-2B56CA40C5C0}" presName="text2" presStyleLbl="fgAcc2" presStyleIdx="0" presStyleCnt="2">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3"/>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3"/>
      <dgm:spPr/>
    </dgm:pt>
    <dgm:pt modelId="{4DCB23EA-2894-4430-9E31-FF0F0BC342A8}" type="pres">
      <dgm:prSet presAssocID="{421BDBD1-46F7-477E-ACD8-0CEEB3B7C1B3}" presName="text3" presStyleLbl="fgAcc3" presStyleIdx="0" presStyleCnt="3">
        <dgm:presLayoutVars>
          <dgm:chPref val="3"/>
        </dgm:presLayoutVars>
      </dgm:prSet>
      <dgm:spPr/>
    </dgm:pt>
    <dgm:pt modelId="{37C202FF-B803-4CC4-AA5D-90762D613260}" type="pres">
      <dgm:prSet presAssocID="{421BDBD1-46F7-477E-ACD8-0CEEB3B7C1B3}" presName="hierChild4" presStyleCnt="0"/>
      <dgm:spPr/>
    </dgm:pt>
    <dgm:pt modelId="{9FEBA3D1-CECA-425D-BF0C-2C841542CBA7}" type="pres">
      <dgm:prSet presAssocID="{56E6AD0C-307E-4883-B7F7-5564A34D2791}" presName="Name17" presStyleLbl="parChTrans1D3" presStyleIdx="1" presStyleCnt="3"/>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3"/>
      <dgm:spPr/>
    </dgm:pt>
    <dgm:pt modelId="{05423BF0-53EA-41DC-BED1-8DF91BB9D175}" type="pres">
      <dgm:prSet presAssocID="{78412D35-9D82-4560-B3EE-2CDE65AF369C}" presName="text3" presStyleLbl="fgAcc3" presStyleIdx="1" presStyleCnt="3">
        <dgm:presLayoutVars>
          <dgm:chPref val="3"/>
        </dgm:presLayoutVars>
      </dgm:prSet>
      <dgm:spPr/>
    </dgm:pt>
    <dgm:pt modelId="{4307A914-A6E4-4410-AFB9-A9889CC6727A}" type="pres">
      <dgm:prSet presAssocID="{78412D35-9D82-4560-B3EE-2CDE65AF369C}" presName="hierChild4" presStyleCnt="0"/>
      <dgm:spPr/>
    </dgm:pt>
    <dgm:pt modelId="{DFBDF345-F91E-4E88-B947-B9B27FE930EA}" type="pres">
      <dgm:prSet presAssocID="{FF546ADB-056F-42DD-80D9-4D71A72A32A1}" presName="Name10" presStyleLbl="parChTrans1D2" presStyleIdx="1" presStyleCnt="2"/>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1" presStyleCnt="2"/>
      <dgm:spPr/>
    </dgm:pt>
    <dgm:pt modelId="{6C089B8A-4157-4348-9300-1F1F638A52FA}" type="pres">
      <dgm:prSet presAssocID="{4BA5E9C4-E61C-45A0-B28B-89586936A2A6}" presName="text2" presStyleLbl="fgAcc2" presStyleIdx="1" presStyleCnt="2">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2" presStyleCnt="3"/>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2" presStyleCnt="3"/>
      <dgm:spPr/>
    </dgm:pt>
    <dgm:pt modelId="{219EC234-688D-4AE4-A601-3F643AC00817}" type="pres">
      <dgm:prSet presAssocID="{07DE86DA-9A0D-4590-8937-D737A680459E}" presName="text3" presStyleLbl="fgAcc3" presStyleIdx="2" presStyleCnt="3">
        <dgm:presLayoutVars>
          <dgm:chPref val="3"/>
        </dgm:presLayoutVars>
      </dgm:prSet>
      <dgm:spPr/>
    </dgm:pt>
    <dgm:pt modelId="{1B29ABD0-08AC-4047-B34C-88C48E63DCFE}" type="pres">
      <dgm:prSet presAssocID="{07DE86DA-9A0D-4590-8937-D737A680459E}" presName="hierChild4" presStyleCnt="0"/>
      <dgm:spPr/>
    </dgm:pt>
  </dgm:ptLst>
  <dgm:cxnLst>
    <dgm:cxn modelId="{B8A2840C-C9CF-449E-AB5D-F6D40BEFBE41}" srcId="{0D7F1CD3-09DD-4D8B-B679-17D98888927F}" destId="{5FAF0BAF-7C4B-4096-A9A0-2B56CA40C5C0}" srcOrd="0" destOrd="0" parTransId="{B0A89136-978E-4414-91E3-69DD01B63145}" sibTransId="{BB4A0E87-9CAD-4750-A928-2A146C3890A3}"/>
    <dgm:cxn modelId="{E6F7AF14-BA44-4579-AAA0-1D6F3356FD4B}" type="presOf" srcId="{0D7F1CD3-09DD-4D8B-B679-17D98888927F}" destId="{327F3BFB-25F3-4144-A1D3-0831A08EEA19}"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2C2FAA54-2F34-4910-8DB6-6A3F2E34B50C}" srcId="{0D7F1CD3-09DD-4D8B-B679-17D98888927F}" destId="{4BA5E9C4-E61C-45A0-B28B-89586936A2A6}" srcOrd="1" destOrd="0" parTransId="{FF546ADB-056F-42DD-80D9-4D71A72A32A1}" sibTransId="{8DA8401E-1A47-471F-A091-D4BE10105AC6}"/>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30D210AB-1FF4-449B-992D-674340CDD57F}" type="presParOf" srcId="{564146D6-BCD5-43CF-A23C-8BA07FF7C6ED}" destId="{DFBDF345-F91E-4E88-B947-B9B27FE930EA}" srcOrd="2" destOrd="0" presId="urn:microsoft.com/office/officeart/2005/8/layout/hierarchy1"/>
    <dgm:cxn modelId="{4660556B-02DC-4825-879C-D7680A6E1B58}" type="presParOf" srcId="{564146D6-BCD5-43CF-A23C-8BA07FF7C6ED}" destId="{65BC8846-7F1F-45BA-A4EC-FD967A0C54C9}" srcOrd="3"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2"/>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2"/>
      <dgm:spPr/>
    </dgm:pt>
    <dgm:pt modelId="{EB2D59A8-7A9B-4654-B45A-F9CCE427FF81}" type="pres">
      <dgm:prSet presAssocID="{5FAF0BAF-7C4B-4096-A9A0-2B56CA40C5C0}" presName="text2" presStyleLbl="fgAcc2" presStyleIdx="0" presStyleCnt="2">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3"/>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3"/>
      <dgm:spPr/>
    </dgm:pt>
    <dgm:pt modelId="{4DCB23EA-2894-4430-9E31-FF0F0BC342A8}" type="pres">
      <dgm:prSet presAssocID="{421BDBD1-46F7-477E-ACD8-0CEEB3B7C1B3}" presName="text3" presStyleLbl="fgAcc3" presStyleIdx="0" presStyleCnt="3">
        <dgm:presLayoutVars>
          <dgm:chPref val="3"/>
        </dgm:presLayoutVars>
      </dgm:prSet>
      <dgm:spPr/>
    </dgm:pt>
    <dgm:pt modelId="{37C202FF-B803-4CC4-AA5D-90762D613260}" type="pres">
      <dgm:prSet presAssocID="{421BDBD1-46F7-477E-ACD8-0CEEB3B7C1B3}" presName="hierChild4" presStyleCnt="0"/>
      <dgm:spPr/>
    </dgm:pt>
    <dgm:pt modelId="{9FEBA3D1-CECA-425D-BF0C-2C841542CBA7}" type="pres">
      <dgm:prSet presAssocID="{56E6AD0C-307E-4883-B7F7-5564A34D2791}" presName="Name17" presStyleLbl="parChTrans1D3" presStyleIdx="1" presStyleCnt="3"/>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3"/>
      <dgm:spPr/>
    </dgm:pt>
    <dgm:pt modelId="{05423BF0-53EA-41DC-BED1-8DF91BB9D175}" type="pres">
      <dgm:prSet presAssocID="{78412D35-9D82-4560-B3EE-2CDE65AF369C}" presName="text3" presStyleLbl="fgAcc3" presStyleIdx="1" presStyleCnt="3">
        <dgm:presLayoutVars>
          <dgm:chPref val="3"/>
        </dgm:presLayoutVars>
      </dgm:prSet>
      <dgm:spPr/>
    </dgm:pt>
    <dgm:pt modelId="{4307A914-A6E4-4410-AFB9-A9889CC6727A}" type="pres">
      <dgm:prSet presAssocID="{78412D35-9D82-4560-B3EE-2CDE65AF369C}" presName="hierChild4" presStyleCnt="0"/>
      <dgm:spPr/>
    </dgm:pt>
    <dgm:pt modelId="{DFBDF345-F91E-4E88-B947-B9B27FE930EA}" type="pres">
      <dgm:prSet presAssocID="{FF546ADB-056F-42DD-80D9-4D71A72A32A1}" presName="Name10" presStyleLbl="parChTrans1D2" presStyleIdx="1" presStyleCnt="2"/>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1" presStyleCnt="2"/>
      <dgm:spPr/>
    </dgm:pt>
    <dgm:pt modelId="{6C089B8A-4157-4348-9300-1F1F638A52FA}" type="pres">
      <dgm:prSet presAssocID="{4BA5E9C4-E61C-45A0-B28B-89586936A2A6}" presName="text2" presStyleLbl="fgAcc2" presStyleIdx="1" presStyleCnt="2">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2" presStyleCnt="3"/>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2" presStyleCnt="3"/>
      <dgm:spPr/>
    </dgm:pt>
    <dgm:pt modelId="{219EC234-688D-4AE4-A601-3F643AC00817}" type="pres">
      <dgm:prSet presAssocID="{07DE86DA-9A0D-4590-8937-D737A680459E}" presName="text3" presStyleLbl="fgAcc3" presStyleIdx="2" presStyleCnt="3">
        <dgm:presLayoutVars>
          <dgm:chPref val="3"/>
        </dgm:presLayoutVars>
      </dgm:prSet>
      <dgm:spPr/>
    </dgm:pt>
    <dgm:pt modelId="{1B29ABD0-08AC-4047-B34C-88C48E63DCFE}" type="pres">
      <dgm:prSet presAssocID="{07DE86DA-9A0D-4590-8937-D737A680459E}" presName="hierChild4" presStyleCnt="0"/>
      <dgm:spPr/>
    </dgm:pt>
  </dgm:ptLst>
  <dgm:cxnLst>
    <dgm:cxn modelId="{B8A2840C-C9CF-449E-AB5D-F6D40BEFBE41}" srcId="{0D7F1CD3-09DD-4D8B-B679-17D98888927F}" destId="{5FAF0BAF-7C4B-4096-A9A0-2B56CA40C5C0}" srcOrd="0" destOrd="0" parTransId="{B0A89136-978E-4414-91E3-69DD01B63145}" sibTransId="{BB4A0E87-9CAD-4750-A928-2A146C3890A3}"/>
    <dgm:cxn modelId="{E6F7AF14-BA44-4579-AAA0-1D6F3356FD4B}" type="presOf" srcId="{0D7F1CD3-09DD-4D8B-B679-17D98888927F}" destId="{327F3BFB-25F3-4144-A1D3-0831A08EEA19}"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2C2FAA54-2F34-4910-8DB6-6A3F2E34B50C}" srcId="{0D7F1CD3-09DD-4D8B-B679-17D98888927F}" destId="{4BA5E9C4-E61C-45A0-B28B-89586936A2A6}" srcOrd="1" destOrd="0" parTransId="{FF546ADB-056F-42DD-80D9-4D71A72A32A1}" sibTransId="{8DA8401E-1A47-471F-A091-D4BE10105AC6}"/>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30D210AB-1FF4-449B-992D-674340CDD57F}" type="presParOf" srcId="{564146D6-BCD5-43CF-A23C-8BA07FF7C6ED}" destId="{DFBDF345-F91E-4E88-B947-B9B27FE930EA}" srcOrd="2" destOrd="0" presId="urn:microsoft.com/office/officeart/2005/8/layout/hierarchy1"/>
    <dgm:cxn modelId="{4660556B-02DC-4825-879C-D7680A6E1B58}" type="presParOf" srcId="{564146D6-BCD5-43CF-A23C-8BA07FF7C6ED}" destId="{65BC8846-7F1F-45BA-A4EC-FD967A0C54C9}" srcOrd="3"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1F00B05F-51D4-4438-AD8B-0D75CFDA35E6}">
      <dgm:prSet phldrT="[Text]"/>
      <dgm:spPr/>
      <dgm:t>
        <a:bodyPr/>
        <a:lstStyle/>
        <a:p>
          <a:pPr rtl="1"/>
          <a:r>
            <a:rPr lang="he-IL" b="0" dirty="0"/>
            <a:t>דין </a:t>
          </a:r>
          <a:r>
            <a:rPr lang="he-IL" b="0" dirty="0" err="1"/>
            <a:t>תשלומין</a:t>
          </a:r>
          <a:endParaRPr lang="he-IL" b="0" dirty="0"/>
        </a:p>
      </dgm:t>
    </dgm:pt>
    <dgm:pt modelId="{02373E9B-AA33-4E09-8495-7FF4DCE76ECF}" type="parTrans" cxnId="{BEB11D38-9078-4E12-8B82-E7DA775FCB1B}">
      <dgm:prSet/>
      <dgm:spPr/>
    </dgm:pt>
    <dgm:pt modelId="{821A449C-D50E-423D-BD87-20FFD8BA6439}" type="sibTrans" cxnId="{BEB11D38-9078-4E12-8B82-E7DA775FCB1B}">
      <dgm:prSet/>
      <dgm:spPr/>
    </dgm:pt>
    <dgm:pt modelId="{DF9AC9F2-C24D-4AB6-8D19-859C20A4E911}">
      <dgm:prSet phldrT="[Text]"/>
      <dgm:spPr/>
      <dgm:t>
        <a:bodyPr/>
        <a:lstStyle/>
        <a:p>
          <a:pPr rtl="1"/>
          <a:r>
            <a:rPr lang="he-IL" b="0" dirty="0"/>
            <a:t>גזרת הכתוב בפני עצמו, שלמרות שהמקח תקין, יש חיוב </a:t>
          </a:r>
          <a:r>
            <a:rPr lang="he-IL" b="0" dirty="0" err="1"/>
            <a:t>תשלומין</a:t>
          </a:r>
          <a:br>
            <a:rPr lang="en-US" b="0" dirty="0"/>
          </a:br>
          <a:r>
            <a:rPr lang="he-IL" b="0" dirty="0" err="1"/>
            <a:t>גר"ח</a:t>
          </a:r>
          <a:endParaRPr lang="he-IL" b="0" dirty="0"/>
        </a:p>
      </dgm:t>
    </dgm:pt>
    <dgm:pt modelId="{2727F0D7-1D9E-4419-A79C-E199C256D92E}" type="parTrans" cxnId="{25733912-F779-4603-8747-3FA8895D4998}">
      <dgm:prSet/>
      <dgm:spPr/>
    </dgm:pt>
    <dgm:pt modelId="{465A338C-F9DE-4365-A398-8F756F3A6F6C}" type="sibTrans" cxnId="{25733912-F779-4603-8747-3FA8895D4998}">
      <dgm:prSet/>
      <dgm:spPr/>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3"/>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3"/>
      <dgm:spPr/>
    </dgm:pt>
    <dgm:pt modelId="{EB2D59A8-7A9B-4654-B45A-F9CCE427FF81}" type="pres">
      <dgm:prSet presAssocID="{5FAF0BAF-7C4B-4096-A9A0-2B56CA40C5C0}" presName="text2" presStyleLbl="fgAcc2" presStyleIdx="0" presStyleCnt="3">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4"/>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4"/>
      <dgm:spPr/>
    </dgm:pt>
    <dgm:pt modelId="{4DCB23EA-2894-4430-9E31-FF0F0BC342A8}" type="pres">
      <dgm:prSet presAssocID="{421BDBD1-46F7-477E-ACD8-0CEEB3B7C1B3}" presName="text3" presStyleLbl="fgAcc3" presStyleIdx="0" presStyleCnt="4">
        <dgm:presLayoutVars>
          <dgm:chPref val="3"/>
        </dgm:presLayoutVars>
      </dgm:prSet>
      <dgm:spPr/>
    </dgm:pt>
    <dgm:pt modelId="{37C202FF-B803-4CC4-AA5D-90762D613260}" type="pres">
      <dgm:prSet presAssocID="{421BDBD1-46F7-477E-ACD8-0CEEB3B7C1B3}" presName="hierChild4" presStyleCnt="0"/>
      <dgm:spPr/>
    </dgm:pt>
    <dgm:pt modelId="{9FEBA3D1-CECA-425D-BF0C-2C841542CBA7}" type="pres">
      <dgm:prSet presAssocID="{56E6AD0C-307E-4883-B7F7-5564A34D2791}" presName="Name17" presStyleLbl="parChTrans1D3" presStyleIdx="1" presStyleCnt="4"/>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4"/>
      <dgm:spPr/>
    </dgm:pt>
    <dgm:pt modelId="{05423BF0-53EA-41DC-BED1-8DF91BB9D175}" type="pres">
      <dgm:prSet presAssocID="{78412D35-9D82-4560-B3EE-2CDE65AF369C}" presName="text3" presStyleLbl="fgAcc3" presStyleIdx="1" presStyleCnt="4">
        <dgm:presLayoutVars>
          <dgm:chPref val="3"/>
        </dgm:presLayoutVars>
      </dgm:prSet>
      <dgm:spPr/>
    </dgm:pt>
    <dgm:pt modelId="{4307A914-A6E4-4410-AFB9-A9889CC6727A}" type="pres">
      <dgm:prSet presAssocID="{78412D35-9D82-4560-B3EE-2CDE65AF369C}" presName="hierChild4" presStyleCnt="0"/>
      <dgm:spPr/>
    </dgm:pt>
    <dgm:pt modelId="{4329E6F0-FC96-4352-ADCB-13ECAABE124A}" type="pres">
      <dgm:prSet presAssocID="{02373E9B-AA33-4E09-8495-7FF4DCE76ECF}" presName="Name10" presStyleLbl="parChTrans1D2" presStyleIdx="1" presStyleCnt="3"/>
      <dgm:spPr/>
    </dgm:pt>
    <dgm:pt modelId="{6345BA9F-4897-4572-A7F9-B02F6A886631}" type="pres">
      <dgm:prSet presAssocID="{1F00B05F-51D4-4438-AD8B-0D75CFDA35E6}" presName="hierRoot2" presStyleCnt="0"/>
      <dgm:spPr/>
    </dgm:pt>
    <dgm:pt modelId="{C27364EA-4AA7-4AC5-8890-834E2F3F5D28}" type="pres">
      <dgm:prSet presAssocID="{1F00B05F-51D4-4438-AD8B-0D75CFDA35E6}" presName="composite2" presStyleCnt="0"/>
      <dgm:spPr/>
    </dgm:pt>
    <dgm:pt modelId="{A31602E1-E44F-40B3-962B-0B042FC241B4}" type="pres">
      <dgm:prSet presAssocID="{1F00B05F-51D4-4438-AD8B-0D75CFDA35E6}" presName="background2" presStyleLbl="node2" presStyleIdx="1" presStyleCnt="3"/>
      <dgm:spPr/>
    </dgm:pt>
    <dgm:pt modelId="{55DDD464-DD43-465C-9C37-1C5F9718B637}" type="pres">
      <dgm:prSet presAssocID="{1F00B05F-51D4-4438-AD8B-0D75CFDA35E6}" presName="text2" presStyleLbl="fgAcc2" presStyleIdx="1" presStyleCnt="3">
        <dgm:presLayoutVars>
          <dgm:chPref val="3"/>
        </dgm:presLayoutVars>
      </dgm:prSet>
      <dgm:spPr/>
    </dgm:pt>
    <dgm:pt modelId="{C88A7DF8-AA28-4BB6-B90B-BD9A187CFEF9}" type="pres">
      <dgm:prSet presAssocID="{1F00B05F-51D4-4438-AD8B-0D75CFDA35E6}" presName="hierChild3" presStyleCnt="0"/>
      <dgm:spPr/>
    </dgm:pt>
    <dgm:pt modelId="{A7B8D152-99D7-4841-B2E2-08EC3E03BFE9}" type="pres">
      <dgm:prSet presAssocID="{2727F0D7-1D9E-4419-A79C-E199C256D92E}" presName="Name17" presStyleLbl="parChTrans1D3" presStyleIdx="2" presStyleCnt="4"/>
      <dgm:spPr/>
    </dgm:pt>
    <dgm:pt modelId="{CC460AD5-65DA-42C8-94A3-2BE023D17D71}" type="pres">
      <dgm:prSet presAssocID="{DF9AC9F2-C24D-4AB6-8D19-859C20A4E911}" presName="hierRoot3" presStyleCnt="0"/>
      <dgm:spPr/>
    </dgm:pt>
    <dgm:pt modelId="{F18FC25A-7A3D-4E6B-90CE-BD6D39AFF254}" type="pres">
      <dgm:prSet presAssocID="{DF9AC9F2-C24D-4AB6-8D19-859C20A4E911}" presName="composite3" presStyleCnt="0"/>
      <dgm:spPr/>
    </dgm:pt>
    <dgm:pt modelId="{955DF15A-4180-4817-8D9D-6C32AB688B2F}" type="pres">
      <dgm:prSet presAssocID="{DF9AC9F2-C24D-4AB6-8D19-859C20A4E911}" presName="background3" presStyleLbl="node3" presStyleIdx="2" presStyleCnt="4"/>
      <dgm:spPr/>
    </dgm:pt>
    <dgm:pt modelId="{DB7B1DE8-ED0F-4835-936B-910348BE4EE4}" type="pres">
      <dgm:prSet presAssocID="{DF9AC9F2-C24D-4AB6-8D19-859C20A4E911}" presName="text3" presStyleLbl="fgAcc3" presStyleIdx="2" presStyleCnt="4">
        <dgm:presLayoutVars>
          <dgm:chPref val="3"/>
        </dgm:presLayoutVars>
      </dgm:prSet>
      <dgm:spPr/>
    </dgm:pt>
    <dgm:pt modelId="{39921B9B-784D-4869-A08A-75805C050B55}" type="pres">
      <dgm:prSet presAssocID="{DF9AC9F2-C24D-4AB6-8D19-859C20A4E911}" presName="hierChild4" presStyleCnt="0"/>
      <dgm:spPr/>
    </dgm:pt>
    <dgm:pt modelId="{DFBDF345-F91E-4E88-B947-B9B27FE930EA}" type="pres">
      <dgm:prSet presAssocID="{FF546ADB-056F-42DD-80D9-4D71A72A32A1}" presName="Name10" presStyleLbl="parChTrans1D2" presStyleIdx="2" presStyleCnt="3"/>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2" presStyleCnt="3"/>
      <dgm:spPr/>
    </dgm:pt>
    <dgm:pt modelId="{6C089B8A-4157-4348-9300-1F1F638A52FA}" type="pres">
      <dgm:prSet presAssocID="{4BA5E9C4-E61C-45A0-B28B-89586936A2A6}" presName="text2" presStyleLbl="fgAcc2" presStyleIdx="2" presStyleCnt="3">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3" presStyleCnt="4"/>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3" presStyleCnt="4"/>
      <dgm:spPr/>
    </dgm:pt>
    <dgm:pt modelId="{219EC234-688D-4AE4-A601-3F643AC00817}" type="pres">
      <dgm:prSet presAssocID="{07DE86DA-9A0D-4590-8937-D737A680459E}" presName="text3" presStyleLbl="fgAcc3" presStyleIdx="3" presStyleCnt="4">
        <dgm:presLayoutVars>
          <dgm:chPref val="3"/>
        </dgm:presLayoutVars>
      </dgm:prSet>
      <dgm:spPr/>
    </dgm:pt>
    <dgm:pt modelId="{1B29ABD0-08AC-4047-B34C-88C48E63DCFE}" type="pres">
      <dgm:prSet presAssocID="{07DE86DA-9A0D-4590-8937-D737A680459E}" presName="hierChild4" presStyleCnt="0"/>
      <dgm:spPr/>
    </dgm:pt>
  </dgm:ptLst>
  <dgm:cxnLst>
    <dgm:cxn modelId="{846EAC06-3679-496C-8EE9-D30BC2677E62}" type="presOf" srcId="{02373E9B-AA33-4E09-8495-7FF4DCE76ECF}" destId="{4329E6F0-FC96-4352-ADCB-13ECAABE124A}"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25733912-F779-4603-8747-3FA8895D4998}" srcId="{1F00B05F-51D4-4438-AD8B-0D75CFDA35E6}" destId="{DF9AC9F2-C24D-4AB6-8D19-859C20A4E911}" srcOrd="0" destOrd="0" parTransId="{2727F0D7-1D9E-4419-A79C-E199C256D92E}" sibTransId="{465A338C-F9DE-4365-A398-8F756F3A6F6C}"/>
    <dgm:cxn modelId="{E6F7AF14-BA44-4579-AAA0-1D6F3356FD4B}" type="presOf" srcId="{0D7F1CD3-09DD-4D8B-B679-17D98888927F}" destId="{327F3BFB-25F3-4144-A1D3-0831A08EEA19}"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BEB11D38-9078-4E12-8B82-E7DA775FCB1B}" srcId="{0D7F1CD3-09DD-4D8B-B679-17D98888927F}" destId="{1F00B05F-51D4-4438-AD8B-0D75CFDA35E6}" srcOrd="1" destOrd="0" parTransId="{02373E9B-AA33-4E09-8495-7FF4DCE76ECF}" sibTransId="{821A449C-D50E-423D-BD87-20FFD8BA6439}"/>
    <dgm:cxn modelId="{5DFF0D61-D430-45EB-9FAB-A8D634909638}" type="presOf" srcId="{DF9AC9F2-C24D-4AB6-8D19-859C20A4E911}" destId="{DB7B1DE8-ED0F-4835-936B-910348BE4EE4}" srcOrd="0" destOrd="0" presId="urn:microsoft.com/office/officeart/2005/8/layout/hierarchy1"/>
    <dgm:cxn modelId="{2BD69943-CBBD-446E-8403-D4C81AFE64E5}" type="presOf" srcId="{1F00B05F-51D4-4438-AD8B-0D75CFDA35E6}" destId="{55DDD464-DD43-465C-9C37-1C5F9718B637}"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2C2FAA54-2F34-4910-8DB6-6A3F2E34B50C}" srcId="{0D7F1CD3-09DD-4D8B-B679-17D98888927F}" destId="{4BA5E9C4-E61C-45A0-B28B-89586936A2A6}" srcOrd="2" destOrd="0" parTransId="{FF546ADB-056F-42DD-80D9-4D71A72A32A1}" sibTransId="{8DA8401E-1A47-471F-A091-D4BE10105AC6}"/>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57A064BD-187A-4CC0-B74D-644FED7ABB48}" type="presOf" srcId="{2727F0D7-1D9E-4419-A79C-E199C256D92E}" destId="{A7B8D152-99D7-4841-B2E2-08EC3E03BFE9}" srcOrd="0" destOrd="0" presId="urn:microsoft.com/office/officeart/2005/8/layout/hierarchy1"/>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E2B1A6E2-082E-40BA-8499-28DC4D10729F}" type="presParOf" srcId="{564146D6-BCD5-43CF-A23C-8BA07FF7C6ED}" destId="{4329E6F0-FC96-4352-ADCB-13ECAABE124A}" srcOrd="2" destOrd="0" presId="urn:microsoft.com/office/officeart/2005/8/layout/hierarchy1"/>
    <dgm:cxn modelId="{4EC76495-3BA8-4EB9-BF45-2054823B32E6}" type="presParOf" srcId="{564146D6-BCD5-43CF-A23C-8BA07FF7C6ED}" destId="{6345BA9F-4897-4572-A7F9-B02F6A886631}" srcOrd="3" destOrd="0" presId="urn:microsoft.com/office/officeart/2005/8/layout/hierarchy1"/>
    <dgm:cxn modelId="{C0A1C20F-DD36-43D2-B140-8625FE6ACE96}" type="presParOf" srcId="{6345BA9F-4897-4572-A7F9-B02F6A886631}" destId="{C27364EA-4AA7-4AC5-8890-834E2F3F5D28}" srcOrd="0" destOrd="0" presId="urn:microsoft.com/office/officeart/2005/8/layout/hierarchy1"/>
    <dgm:cxn modelId="{EDAA3476-567F-4B7C-BBB4-265F2D57FEA6}" type="presParOf" srcId="{C27364EA-4AA7-4AC5-8890-834E2F3F5D28}" destId="{A31602E1-E44F-40B3-962B-0B042FC241B4}" srcOrd="0" destOrd="0" presId="urn:microsoft.com/office/officeart/2005/8/layout/hierarchy1"/>
    <dgm:cxn modelId="{68EBEE55-2D98-4D07-9944-EF763059E04F}" type="presParOf" srcId="{C27364EA-4AA7-4AC5-8890-834E2F3F5D28}" destId="{55DDD464-DD43-465C-9C37-1C5F9718B637}" srcOrd="1" destOrd="0" presId="urn:microsoft.com/office/officeart/2005/8/layout/hierarchy1"/>
    <dgm:cxn modelId="{0ECC5453-0AEB-4110-872A-A4F7A4D9F589}" type="presParOf" srcId="{6345BA9F-4897-4572-A7F9-B02F6A886631}" destId="{C88A7DF8-AA28-4BB6-B90B-BD9A187CFEF9}" srcOrd="1" destOrd="0" presId="urn:microsoft.com/office/officeart/2005/8/layout/hierarchy1"/>
    <dgm:cxn modelId="{A013A071-0C86-474D-8074-E1A6C133AF86}" type="presParOf" srcId="{C88A7DF8-AA28-4BB6-B90B-BD9A187CFEF9}" destId="{A7B8D152-99D7-4841-B2E2-08EC3E03BFE9}" srcOrd="0" destOrd="0" presId="urn:microsoft.com/office/officeart/2005/8/layout/hierarchy1"/>
    <dgm:cxn modelId="{931ABF6E-7C44-4CC0-AB39-5845F74B2EF6}" type="presParOf" srcId="{C88A7DF8-AA28-4BB6-B90B-BD9A187CFEF9}" destId="{CC460AD5-65DA-42C8-94A3-2BE023D17D71}" srcOrd="1" destOrd="0" presId="urn:microsoft.com/office/officeart/2005/8/layout/hierarchy1"/>
    <dgm:cxn modelId="{2A6BD4FB-72C9-4B24-94C4-C9BFD736A910}" type="presParOf" srcId="{CC460AD5-65DA-42C8-94A3-2BE023D17D71}" destId="{F18FC25A-7A3D-4E6B-90CE-BD6D39AFF254}" srcOrd="0" destOrd="0" presId="urn:microsoft.com/office/officeart/2005/8/layout/hierarchy1"/>
    <dgm:cxn modelId="{8B2FB0FB-60C3-404E-A8E5-EBC652A1990C}" type="presParOf" srcId="{F18FC25A-7A3D-4E6B-90CE-BD6D39AFF254}" destId="{955DF15A-4180-4817-8D9D-6C32AB688B2F}" srcOrd="0" destOrd="0" presId="urn:microsoft.com/office/officeart/2005/8/layout/hierarchy1"/>
    <dgm:cxn modelId="{87E08AFD-B50A-4298-91FF-6B99C5CDBFE3}" type="presParOf" srcId="{F18FC25A-7A3D-4E6B-90CE-BD6D39AFF254}" destId="{DB7B1DE8-ED0F-4835-936B-910348BE4EE4}" srcOrd="1" destOrd="0" presId="urn:microsoft.com/office/officeart/2005/8/layout/hierarchy1"/>
    <dgm:cxn modelId="{56CB708C-B842-4867-97C7-AD7B0449CEF1}" type="presParOf" srcId="{CC460AD5-65DA-42C8-94A3-2BE023D17D71}" destId="{39921B9B-784D-4869-A08A-75805C050B55}" srcOrd="1" destOrd="0" presId="urn:microsoft.com/office/officeart/2005/8/layout/hierarchy1"/>
    <dgm:cxn modelId="{30D210AB-1FF4-449B-992D-674340CDD57F}" type="presParOf" srcId="{564146D6-BCD5-43CF-A23C-8BA07FF7C6ED}" destId="{DFBDF345-F91E-4E88-B947-B9B27FE930EA}" srcOrd="4" destOrd="0" presId="urn:microsoft.com/office/officeart/2005/8/layout/hierarchy1"/>
    <dgm:cxn modelId="{4660556B-02DC-4825-879C-D7680A6E1B58}" type="presParOf" srcId="{564146D6-BCD5-43CF-A23C-8BA07FF7C6ED}" destId="{65BC8846-7F1F-45BA-A4EC-FD967A0C54C9}" srcOrd="5"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1F00B05F-51D4-4438-AD8B-0D75CFDA35E6}">
      <dgm:prSet phldrT="[Text]"/>
      <dgm:spPr/>
      <dgm:t>
        <a:bodyPr/>
        <a:lstStyle/>
        <a:p>
          <a:pPr rtl="1"/>
          <a:r>
            <a:rPr lang="he-IL" b="0" dirty="0"/>
            <a:t>דין </a:t>
          </a:r>
          <a:r>
            <a:rPr lang="he-IL" b="0" dirty="0" err="1"/>
            <a:t>תשלומין</a:t>
          </a:r>
          <a:endParaRPr lang="he-IL" b="0" dirty="0"/>
        </a:p>
      </dgm:t>
    </dgm:pt>
    <dgm:pt modelId="{02373E9B-AA33-4E09-8495-7FF4DCE76ECF}" type="parTrans" cxnId="{BEB11D38-9078-4E12-8B82-E7DA775FCB1B}">
      <dgm:prSet/>
      <dgm:spPr/>
      <dgm:t>
        <a:bodyPr/>
        <a:lstStyle/>
        <a:p>
          <a:pPr rtl="1"/>
          <a:endParaRPr lang="he-IL"/>
        </a:p>
      </dgm:t>
    </dgm:pt>
    <dgm:pt modelId="{821A449C-D50E-423D-BD87-20FFD8BA6439}" type="sibTrans" cxnId="{BEB11D38-9078-4E12-8B82-E7DA775FCB1B}">
      <dgm:prSet/>
      <dgm:spPr/>
      <dgm:t>
        <a:bodyPr/>
        <a:lstStyle/>
        <a:p>
          <a:pPr rtl="1"/>
          <a:endParaRPr lang="he-IL"/>
        </a:p>
      </dgm:t>
    </dgm:pt>
    <dgm:pt modelId="{DF9AC9F2-C24D-4AB6-8D19-859C20A4E911}">
      <dgm:prSet phldrT="[Text]"/>
      <dgm:spPr/>
      <dgm:t>
        <a:bodyPr/>
        <a:lstStyle/>
        <a:p>
          <a:pPr rtl="1"/>
          <a:r>
            <a:rPr lang="he-IL" b="0" dirty="0"/>
            <a:t>גזרת הכתוב בפני עצמו, שלמרות שהמקח תקין, יש חיוב </a:t>
          </a:r>
          <a:r>
            <a:rPr lang="he-IL" b="0" dirty="0" err="1"/>
            <a:t>תשלומין</a:t>
          </a:r>
          <a:br>
            <a:rPr lang="en-US" b="0" dirty="0"/>
          </a:br>
          <a:r>
            <a:rPr lang="he-IL" b="0" dirty="0" err="1"/>
            <a:t>גר"ח</a:t>
          </a:r>
          <a:r>
            <a:rPr lang="he-IL" b="0" dirty="0"/>
            <a:t> על הרמב"ם</a:t>
          </a:r>
        </a:p>
      </dgm:t>
    </dgm:pt>
    <dgm:pt modelId="{2727F0D7-1D9E-4419-A79C-E199C256D92E}" type="parTrans" cxnId="{25733912-F779-4603-8747-3FA8895D4998}">
      <dgm:prSet/>
      <dgm:spPr/>
      <dgm:t>
        <a:bodyPr/>
        <a:lstStyle/>
        <a:p>
          <a:pPr rtl="1"/>
          <a:endParaRPr lang="he-IL"/>
        </a:p>
      </dgm:t>
    </dgm:pt>
    <dgm:pt modelId="{465A338C-F9DE-4365-A398-8F756F3A6F6C}" type="sibTrans" cxnId="{25733912-F779-4603-8747-3FA8895D4998}">
      <dgm:prSet/>
      <dgm:spPr/>
      <dgm:t>
        <a:bodyPr/>
        <a:lstStyle/>
        <a:p>
          <a:pPr rtl="1"/>
          <a:endParaRPr lang="he-IL"/>
        </a:p>
      </dgm:t>
    </dgm:pt>
    <dgm:pt modelId="{CA75D5E0-02FC-4DD3-A46E-A3251ED025A4}">
      <dgm:prSet phldrT="[Text]"/>
      <dgm:spPr/>
      <dgm:t>
        <a:bodyPr/>
        <a:lstStyle/>
        <a:p>
          <a:pPr rtl="1"/>
          <a:r>
            <a:rPr lang="he-IL" dirty="0"/>
            <a:t>התורה רק מגלה שזה לא נחשב להסכם, כיון שלא יודע שהוא נתאנה </a:t>
          </a:r>
          <a:br>
            <a:rPr lang="en-US" dirty="0"/>
          </a:br>
          <a:r>
            <a:rPr lang="he-IL" dirty="0" err="1"/>
            <a:t>גר"ח</a:t>
          </a:r>
          <a:r>
            <a:rPr lang="he-IL" dirty="0"/>
            <a:t> על הש"ס אופציה 1</a:t>
          </a:r>
        </a:p>
      </dgm:t>
    </dgm:pt>
    <dgm:pt modelId="{0C841ED3-7316-4E21-9646-3C207A50171C}" type="parTrans" cxnId="{55D54A77-78CD-48C8-8B7B-2ACB040AE109}">
      <dgm:prSet/>
      <dgm:spPr/>
      <dgm:t>
        <a:bodyPr/>
        <a:lstStyle/>
        <a:p>
          <a:pPr rtl="1"/>
          <a:endParaRPr lang="he-IL"/>
        </a:p>
      </dgm:t>
    </dgm:pt>
    <dgm:pt modelId="{CA554D9B-22CB-49D7-9A85-27B65C5983B9}" type="sibTrans" cxnId="{55D54A77-78CD-48C8-8B7B-2ACB040AE109}">
      <dgm:prSet/>
      <dgm:spPr/>
      <dgm:t>
        <a:bodyPr/>
        <a:lstStyle/>
        <a:p>
          <a:pPr rtl="1"/>
          <a:endParaRPr lang="he-IL"/>
        </a:p>
      </dgm:t>
    </dgm:pt>
    <dgm:pt modelId="{A5629DF1-ECDA-4AA8-AC75-F094A79A07A0}">
      <dgm:prSet phldrT="[Text]"/>
      <dgm:spPr/>
      <dgm:t>
        <a:bodyPr/>
        <a:lstStyle/>
        <a:p>
          <a:pPr rtl="1"/>
          <a:r>
            <a:rPr lang="he-IL" b="0" dirty="0"/>
            <a:t>כיון שהתורה אסרה, הפך את העסקה לגזל כתוצאה </a:t>
          </a:r>
          <a:r>
            <a:rPr lang="he-IL" b="0" dirty="0" err="1"/>
            <a:t>מהלאו</a:t>
          </a:r>
          <a:br>
            <a:rPr lang="en-US" b="0" dirty="0"/>
          </a:br>
          <a:r>
            <a:rPr lang="he-IL" b="0" dirty="0" err="1"/>
            <a:t>גר"ח</a:t>
          </a:r>
          <a:r>
            <a:rPr lang="he-IL" b="0" dirty="0"/>
            <a:t> על </a:t>
          </a:r>
          <a:r>
            <a:rPr lang="he-IL" b="0" dirty="0" err="1"/>
            <a:t>השס</a:t>
          </a:r>
          <a:r>
            <a:rPr lang="he-IL" b="0" dirty="0"/>
            <a:t>- מסקנה</a:t>
          </a:r>
        </a:p>
      </dgm:t>
    </dgm:pt>
    <dgm:pt modelId="{6AEDA201-A499-46F0-80E4-BDA31534F07E}" type="parTrans" cxnId="{1870F0C3-11E7-49B6-95C3-0ECC8FD014D4}">
      <dgm:prSet/>
      <dgm:spPr/>
      <dgm:t>
        <a:bodyPr/>
        <a:lstStyle/>
        <a:p>
          <a:pPr rtl="1"/>
          <a:endParaRPr lang="he-IL"/>
        </a:p>
      </dgm:t>
    </dgm:pt>
    <dgm:pt modelId="{CD229776-327B-45A7-A3FD-02CB904990AB}" type="sibTrans" cxnId="{1870F0C3-11E7-49B6-95C3-0ECC8FD014D4}">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3"/>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3"/>
      <dgm:spPr/>
    </dgm:pt>
    <dgm:pt modelId="{EB2D59A8-7A9B-4654-B45A-F9CCE427FF81}" type="pres">
      <dgm:prSet presAssocID="{5FAF0BAF-7C4B-4096-A9A0-2B56CA40C5C0}" presName="text2" presStyleLbl="fgAcc2" presStyleIdx="0" presStyleCnt="3">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4"/>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4"/>
      <dgm:spPr/>
    </dgm:pt>
    <dgm:pt modelId="{4DCB23EA-2894-4430-9E31-FF0F0BC342A8}" type="pres">
      <dgm:prSet presAssocID="{421BDBD1-46F7-477E-ACD8-0CEEB3B7C1B3}" presName="text3" presStyleLbl="fgAcc3" presStyleIdx="0" presStyleCnt="4">
        <dgm:presLayoutVars>
          <dgm:chPref val="3"/>
        </dgm:presLayoutVars>
      </dgm:prSet>
      <dgm:spPr/>
    </dgm:pt>
    <dgm:pt modelId="{37C202FF-B803-4CC4-AA5D-90762D613260}" type="pres">
      <dgm:prSet presAssocID="{421BDBD1-46F7-477E-ACD8-0CEEB3B7C1B3}" presName="hierChild4" presStyleCnt="0"/>
      <dgm:spPr/>
    </dgm:pt>
    <dgm:pt modelId="{F90B5BF4-04F8-406E-9B54-4E8AE63985E3}" type="pres">
      <dgm:prSet presAssocID="{0C841ED3-7316-4E21-9646-3C207A50171C}" presName="Name23" presStyleLbl="parChTrans1D4" presStyleIdx="0" presStyleCnt="2"/>
      <dgm:spPr/>
    </dgm:pt>
    <dgm:pt modelId="{460629CC-8BCF-461E-B7FD-2431D12C5D3B}" type="pres">
      <dgm:prSet presAssocID="{CA75D5E0-02FC-4DD3-A46E-A3251ED025A4}" presName="hierRoot4" presStyleCnt="0"/>
      <dgm:spPr/>
    </dgm:pt>
    <dgm:pt modelId="{7678E83A-CE65-4032-BA41-3CCB754404EA}" type="pres">
      <dgm:prSet presAssocID="{CA75D5E0-02FC-4DD3-A46E-A3251ED025A4}" presName="composite4" presStyleCnt="0"/>
      <dgm:spPr/>
    </dgm:pt>
    <dgm:pt modelId="{EDE8155E-53AB-4624-8CE5-371354BA82A9}" type="pres">
      <dgm:prSet presAssocID="{CA75D5E0-02FC-4DD3-A46E-A3251ED025A4}" presName="background4" presStyleLbl="node4" presStyleIdx="0" presStyleCnt="2"/>
      <dgm:spPr/>
    </dgm:pt>
    <dgm:pt modelId="{95DA60C1-5B7C-4B51-B6AB-C89FC58CFEAE}" type="pres">
      <dgm:prSet presAssocID="{CA75D5E0-02FC-4DD3-A46E-A3251ED025A4}" presName="text4" presStyleLbl="fgAcc4" presStyleIdx="0" presStyleCnt="2">
        <dgm:presLayoutVars>
          <dgm:chPref val="3"/>
        </dgm:presLayoutVars>
      </dgm:prSet>
      <dgm:spPr/>
    </dgm:pt>
    <dgm:pt modelId="{60BE33BC-A139-40BD-8B6F-D25A931AE1E2}" type="pres">
      <dgm:prSet presAssocID="{CA75D5E0-02FC-4DD3-A46E-A3251ED025A4}" presName="hierChild5" presStyleCnt="0"/>
      <dgm:spPr/>
    </dgm:pt>
    <dgm:pt modelId="{9FEBA3D1-CECA-425D-BF0C-2C841542CBA7}" type="pres">
      <dgm:prSet presAssocID="{56E6AD0C-307E-4883-B7F7-5564A34D2791}" presName="Name17" presStyleLbl="parChTrans1D3" presStyleIdx="1" presStyleCnt="4"/>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4"/>
      <dgm:spPr/>
    </dgm:pt>
    <dgm:pt modelId="{05423BF0-53EA-41DC-BED1-8DF91BB9D175}" type="pres">
      <dgm:prSet presAssocID="{78412D35-9D82-4560-B3EE-2CDE65AF369C}" presName="text3" presStyleLbl="fgAcc3" presStyleIdx="1" presStyleCnt="4">
        <dgm:presLayoutVars>
          <dgm:chPref val="3"/>
        </dgm:presLayoutVars>
      </dgm:prSet>
      <dgm:spPr/>
    </dgm:pt>
    <dgm:pt modelId="{4307A914-A6E4-4410-AFB9-A9889CC6727A}" type="pres">
      <dgm:prSet presAssocID="{78412D35-9D82-4560-B3EE-2CDE65AF369C}" presName="hierChild4" presStyleCnt="0"/>
      <dgm:spPr/>
    </dgm:pt>
    <dgm:pt modelId="{EC0329C5-71EA-4112-BCE8-1D663ADA0BC6}" type="pres">
      <dgm:prSet presAssocID="{6AEDA201-A499-46F0-80E4-BDA31534F07E}" presName="Name23" presStyleLbl="parChTrans1D4" presStyleIdx="1" presStyleCnt="2"/>
      <dgm:spPr/>
    </dgm:pt>
    <dgm:pt modelId="{79A93BCF-53F1-4B78-81D4-2D97B1AFDD59}" type="pres">
      <dgm:prSet presAssocID="{A5629DF1-ECDA-4AA8-AC75-F094A79A07A0}" presName="hierRoot4" presStyleCnt="0"/>
      <dgm:spPr/>
    </dgm:pt>
    <dgm:pt modelId="{48C1E971-F482-4DA6-B5EB-EEA149FE8021}" type="pres">
      <dgm:prSet presAssocID="{A5629DF1-ECDA-4AA8-AC75-F094A79A07A0}" presName="composite4" presStyleCnt="0"/>
      <dgm:spPr/>
    </dgm:pt>
    <dgm:pt modelId="{16F329F7-00B9-4FBC-BF16-579A34DC99B3}" type="pres">
      <dgm:prSet presAssocID="{A5629DF1-ECDA-4AA8-AC75-F094A79A07A0}" presName="background4" presStyleLbl="node4" presStyleIdx="1" presStyleCnt="2"/>
      <dgm:spPr/>
    </dgm:pt>
    <dgm:pt modelId="{C7767902-4CDE-43BC-9BE5-05B58920C712}" type="pres">
      <dgm:prSet presAssocID="{A5629DF1-ECDA-4AA8-AC75-F094A79A07A0}" presName="text4" presStyleLbl="fgAcc4" presStyleIdx="1" presStyleCnt="2">
        <dgm:presLayoutVars>
          <dgm:chPref val="3"/>
        </dgm:presLayoutVars>
      </dgm:prSet>
      <dgm:spPr/>
    </dgm:pt>
    <dgm:pt modelId="{F0C15E99-6508-4B95-92A8-171397085AF3}" type="pres">
      <dgm:prSet presAssocID="{A5629DF1-ECDA-4AA8-AC75-F094A79A07A0}" presName="hierChild5" presStyleCnt="0"/>
      <dgm:spPr/>
    </dgm:pt>
    <dgm:pt modelId="{4329E6F0-FC96-4352-ADCB-13ECAABE124A}" type="pres">
      <dgm:prSet presAssocID="{02373E9B-AA33-4E09-8495-7FF4DCE76ECF}" presName="Name10" presStyleLbl="parChTrans1D2" presStyleIdx="1" presStyleCnt="3"/>
      <dgm:spPr/>
    </dgm:pt>
    <dgm:pt modelId="{6345BA9F-4897-4572-A7F9-B02F6A886631}" type="pres">
      <dgm:prSet presAssocID="{1F00B05F-51D4-4438-AD8B-0D75CFDA35E6}" presName="hierRoot2" presStyleCnt="0"/>
      <dgm:spPr/>
    </dgm:pt>
    <dgm:pt modelId="{C27364EA-4AA7-4AC5-8890-834E2F3F5D28}" type="pres">
      <dgm:prSet presAssocID="{1F00B05F-51D4-4438-AD8B-0D75CFDA35E6}" presName="composite2" presStyleCnt="0"/>
      <dgm:spPr/>
    </dgm:pt>
    <dgm:pt modelId="{A31602E1-E44F-40B3-962B-0B042FC241B4}" type="pres">
      <dgm:prSet presAssocID="{1F00B05F-51D4-4438-AD8B-0D75CFDA35E6}" presName="background2" presStyleLbl="node2" presStyleIdx="1" presStyleCnt="3"/>
      <dgm:spPr/>
    </dgm:pt>
    <dgm:pt modelId="{55DDD464-DD43-465C-9C37-1C5F9718B637}" type="pres">
      <dgm:prSet presAssocID="{1F00B05F-51D4-4438-AD8B-0D75CFDA35E6}" presName="text2" presStyleLbl="fgAcc2" presStyleIdx="1" presStyleCnt="3">
        <dgm:presLayoutVars>
          <dgm:chPref val="3"/>
        </dgm:presLayoutVars>
      </dgm:prSet>
      <dgm:spPr/>
    </dgm:pt>
    <dgm:pt modelId="{C88A7DF8-AA28-4BB6-B90B-BD9A187CFEF9}" type="pres">
      <dgm:prSet presAssocID="{1F00B05F-51D4-4438-AD8B-0D75CFDA35E6}" presName="hierChild3" presStyleCnt="0"/>
      <dgm:spPr/>
    </dgm:pt>
    <dgm:pt modelId="{A7B8D152-99D7-4841-B2E2-08EC3E03BFE9}" type="pres">
      <dgm:prSet presAssocID="{2727F0D7-1D9E-4419-A79C-E199C256D92E}" presName="Name17" presStyleLbl="parChTrans1D3" presStyleIdx="2" presStyleCnt="4"/>
      <dgm:spPr/>
    </dgm:pt>
    <dgm:pt modelId="{CC460AD5-65DA-42C8-94A3-2BE023D17D71}" type="pres">
      <dgm:prSet presAssocID="{DF9AC9F2-C24D-4AB6-8D19-859C20A4E911}" presName="hierRoot3" presStyleCnt="0"/>
      <dgm:spPr/>
    </dgm:pt>
    <dgm:pt modelId="{F18FC25A-7A3D-4E6B-90CE-BD6D39AFF254}" type="pres">
      <dgm:prSet presAssocID="{DF9AC9F2-C24D-4AB6-8D19-859C20A4E911}" presName="composite3" presStyleCnt="0"/>
      <dgm:spPr/>
    </dgm:pt>
    <dgm:pt modelId="{955DF15A-4180-4817-8D9D-6C32AB688B2F}" type="pres">
      <dgm:prSet presAssocID="{DF9AC9F2-C24D-4AB6-8D19-859C20A4E911}" presName="background3" presStyleLbl="node3" presStyleIdx="2" presStyleCnt="4"/>
      <dgm:spPr/>
    </dgm:pt>
    <dgm:pt modelId="{DB7B1DE8-ED0F-4835-936B-910348BE4EE4}" type="pres">
      <dgm:prSet presAssocID="{DF9AC9F2-C24D-4AB6-8D19-859C20A4E911}" presName="text3" presStyleLbl="fgAcc3" presStyleIdx="2" presStyleCnt="4">
        <dgm:presLayoutVars>
          <dgm:chPref val="3"/>
        </dgm:presLayoutVars>
      </dgm:prSet>
      <dgm:spPr/>
    </dgm:pt>
    <dgm:pt modelId="{39921B9B-784D-4869-A08A-75805C050B55}" type="pres">
      <dgm:prSet presAssocID="{DF9AC9F2-C24D-4AB6-8D19-859C20A4E911}" presName="hierChild4" presStyleCnt="0"/>
      <dgm:spPr/>
    </dgm:pt>
    <dgm:pt modelId="{DFBDF345-F91E-4E88-B947-B9B27FE930EA}" type="pres">
      <dgm:prSet presAssocID="{FF546ADB-056F-42DD-80D9-4D71A72A32A1}" presName="Name10" presStyleLbl="parChTrans1D2" presStyleIdx="2" presStyleCnt="3"/>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2" presStyleCnt="3"/>
      <dgm:spPr/>
    </dgm:pt>
    <dgm:pt modelId="{6C089B8A-4157-4348-9300-1F1F638A52FA}" type="pres">
      <dgm:prSet presAssocID="{4BA5E9C4-E61C-45A0-B28B-89586936A2A6}" presName="text2" presStyleLbl="fgAcc2" presStyleIdx="2" presStyleCnt="3">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3" presStyleCnt="4"/>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3" presStyleCnt="4"/>
      <dgm:spPr/>
    </dgm:pt>
    <dgm:pt modelId="{219EC234-688D-4AE4-A601-3F643AC00817}" type="pres">
      <dgm:prSet presAssocID="{07DE86DA-9A0D-4590-8937-D737A680459E}" presName="text3" presStyleLbl="fgAcc3" presStyleIdx="3" presStyleCnt="4">
        <dgm:presLayoutVars>
          <dgm:chPref val="3"/>
        </dgm:presLayoutVars>
      </dgm:prSet>
      <dgm:spPr/>
    </dgm:pt>
    <dgm:pt modelId="{1B29ABD0-08AC-4047-B34C-88C48E63DCFE}" type="pres">
      <dgm:prSet presAssocID="{07DE86DA-9A0D-4590-8937-D737A680459E}" presName="hierChild4" presStyleCnt="0"/>
      <dgm:spPr/>
    </dgm:pt>
  </dgm:ptLst>
  <dgm:cxnLst>
    <dgm:cxn modelId="{846EAC06-3679-496C-8EE9-D30BC2677E62}" type="presOf" srcId="{02373E9B-AA33-4E09-8495-7FF4DCE76ECF}" destId="{4329E6F0-FC96-4352-ADCB-13ECAABE124A}"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25733912-F779-4603-8747-3FA8895D4998}" srcId="{1F00B05F-51D4-4438-AD8B-0D75CFDA35E6}" destId="{DF9AC9F2-C24D-4AB6-8D19-859C20A4E911}" srcOrd="0" destOrd="0" parTransId="{2727F0D7-1D9E-4419-A79C-E199C256D92E}" sibTransId="{465A338C-F9DE-4365-A398-8F756F3A6F6C}"/>
    <dgm:cxn modelId="{E6F7AF14-BA44-4579-AAA0-1D6F3356FD4B}" type="presOf" srcId="{0D7F1CD3-09DD-4D8B-B679-17D98888927F}" destId="{327F3BFB-25F3-4144-A1D3-0831A08EEA19}"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BEB11D38-9078-4E12-8B82-E7DA775FCB1B}" srcId="{0D7F1CD3-09DD-4D8B-B679-17D98888927F}" destId="{1F00B05F-51D4-4438-AD8B-0D75CFDA35E6}" srcOrd="1" destOrd="0" parTransId="{02373E9B-AA33-4E09-8495-7FF4DCE76ECF}" sibTransId="{821A449C-D50E-423D-BD87-20FFD8BA6439}"/>
    <dgm:cxn modelId="{5DFF0D61-D430-45EB-9FAB-A8D634909638}" type="presOf" srcId="{DF9AC9F2-C24D-4AB6-8D19-859C20A4E911}" destId="{DB7B1DE8-ED0F-4835-936B-910348BE4EE4}" srcOrd="0" destOrd="0" presId="urn:microsoft.com/office/officeart/2005/8/layout/hierarchy1"/>
    <dgm:cxn modelId="{2BD69943-CBBD-446E-8403-D4C81AFE64E5}" type="presOf" srcId="{1F00B05F-51D4-4438-AD8B-0D75CFDA35E6}" destId="{55DDD464-DD43-465C-9C37-1C5F9718B637}" srcOrd="0" destOrd="0" presId="urn:microsoft.com/office/officeart/2005/8/layout/hierarchy1"/>
    <dgm:cxn modelId="{DC525D48-BD7A-41E1-A72E-AF9628FDB5A7}" type="presOf" srcId="{0C841ED3-7316-4E21-9646-3C207A50171C}" destId="{F90B5BF4-04F8-406E-9B54-4E8AE63985E3}"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7D702354-AB07-423C-AB14-4301E388C893}" type="presOf" srcId="{CA75D5E0-02FC-4DD3-A46E-A3251ED025A4}" destId="{95DA60C1-5B7C-4B51-B6AB-C89FC58CFEAE}" srcOrd="0" destOrd="0" presId="urn:microsoft.com/office/officeart/2005/8/layout/hierarchy1"/>
    <dgm:cxn modelId="{2C2FAA54-2F34-4910-8DB6-6A3F2E34B50C}" srcId="{0D7F1CD3-09DD-4D8B-B679-17D98888927F}" destId="{4BA5E9C4-E61C-45A0-B28B-89586936A2A6}" srcOrd="2" destOrd="0" parTransId="{FF546ADB-056F-42DD-80D9-4D71A72A32A1}" sibTransId="{8DA8401E-1A47-471F-A091-D4BE10105AC6}"/>
    <dgm:cxn modelId="{55D54A77-78CD-48C8-8B7B-2ACB040AE109}" srcId="{421BDBD1-46F7-477E-ACD8-0CEEB3B7C1B3}" destId="{CA75D5E0-02FC-4DD3-A46E-A3251ED025A4}" srcOrd="0" destOrd="0" parTransId="{0C841ED3-7316-4E21-9646-3C207A50171C}" sibTransId="{CA554D9B-22CB-49D7-9A85-27B65C5983B9}"/>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57A064BD-187A-4CC0-B74D-644FED7ABB48}" type="presOf" srcId="{2727F0D7-1D9E-4419-A79C-E199C256D92E}" destId="{A7B8D152-99D7-4841-B2E2-08EC3E03BFE9}" srcOrd="0" destOrd="0" presId="urn:microsoft.com/office/officeart/2005/8/layout/hierarchy1"/>
    <dgm:cxn modelId="{68FF72C3-1654-49C0-9BA4-926519307782}" type="presOf" srcId="{6AEDA201-A499-46F0-80E4-BDA31534F07E}" destId="{EC0329C5-71EA-4112-BCE8-1D663ADA0BC6}" srcOrd="0" destOrd="0" presId="urn:microsoft.com/office/officeart/2005/8/layout/hierarchy1"/>
    <dgm:cxn modelId="{1870F0C3-11E7-49B6-95C3-0ECC8FD014D4}" srcId="{78412D35-9D82-4560-B3EE-2CDE65AF369C}" destId="{A5629DF1-ECDA-4AA8-AC75-F094A79A07A0}" srcOrd="0" destOrd="0" parTransId="{6AEDA201-A499-46F0-80E4-BDA31534F07E}" sibTransId="{CD229776-327B-45A7-A3FD-02CB904990AB}"/>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927C5DE4-25E1-4ED9-B6B6-1775C4F1A896}" type="presOf" srcId="{A5629DF1-ECDA-4AA8-AC75-F094A79A07A0}" destId="{C7767902-4CDE-43BC-9BE5-05B58920C712}" srcOrd="0" destOrd="0" presId="urn:microsoft.com/office/officeart/2005/8/layout/hierarchy1"/>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FB17221D-AD0B-467D-8441-BD23D5408045}" type="presParOf" srcId="{37C202FF-B803-4CC4-AA5D-90762D613260}" destId="{F90B5BF4-04F8-406E-9B54-4E8AE63985E3}" srcOrd="0" destOrd="0" presId="urn:microsoft.com/office/officeart/2005/8/layout/hierarchy1"/>
    <dgm:cxn modelId="{B8A5D8E8-AA5C-45B9-A87F-06EE049BEF61}" type="presParOf" srcId="{37C202FF-B803-4CC4-AA5D-90762D613260}" destId="{460629CC-8BCF-461E-B7FD-2431D12C5D3B}" srcOrd="1" destOrd="0" presId="urn:microsoft.com/office/officeart/2005/8/layout/hierarchy1"/>
    <dgm:cxn modelId="{8C7E2A61-0E6B-46B3-8C1F-1847ED73E468}" type="presParOf" srcId="{460629CC-8BCF-461E-B7FD-2431D12C5D3B}" destId="{7678E83A-CE65-4032-BA41-3CCB754404EA}" srcOrd="0" destOrd="0" presId="urn:microsoft.com/office/officeart/2005/8/layout/hierarchy1"/>
    <dgm:cxn modelId="{E387ABB7-67E1-4E80-8D87-0642E1005ABC}" type="presParOf" srcId="{7678E83A-CE65-4032-BA41-3CCB754404EA}" destId="{EDE8155E-53AB-4624-8CE5-371354BA82A9}" srcOrd="0" destOrd="0" presId="urn:microsoft.com/office/officeart/2005/8/layout/hierarchy1"/>
    <dgm:cxn modelId="{9F888012-EE53-4200-A247-7D6049596091}" type="presParOf" srcId="{7678E83A-CE65-4032-BA41-3CCB754404EA}" destId="{95DA60C1-5B7C-4B51-B6AB-C89FC58CFEAE}" srcOrd="1" destOrd="0" presId="urn:microsoft.com/office/officeart/2005/8/layout/hierarchy1"/>
    <dgm:cxn modelId="{70FB33E2-9624-4693-8CE2-0907E9C61317}" type="presParOf" srcId="{460629CC-8BCF-461E-B7FD-2431D12C5D3B}" destId="{60BE33BC-A139-40BD-8B6F-D25A931AE1E2}"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7C5FF3C2-F484-47AE-B52B-151E75D21803}" type="presParOf" srcId="{4307A914-A6E4-4410-AFB9-A9889CC6727A}" destId="{EC0329C5-71EA-4112-BCE8-1D663ADA0BC6}" srcOrd="0" destOrd="0" presId="urn:microsoft.com/office/officeart/2005/8/layout/hierarchy1"/>
    <dgm:cxn modelId="{D1050099-105E-432C-B0A3-FA75EACE5250}" type="presParOf" srcId="{4307A914-A6E4-4410-AFB9-A9889CC6727A}" destId="{79A93BCF-53F1-4B78-81D4-2D97B1AFDD59}" srcOrd="1" destOrd="0" presId="urn:microsoft.com/office/officeart/2005/8/layout/hierarchy1"/>
    <dgm:cxn modelId="{A6B0190E-EA7F-4862-A71F-A35E0106611A}" type="presParOf" srcId="{79A93BCF-53F1-4B78-81D4-2D97B1AFDD59}" destId="{48C1E971-F482-4DA6-B5EB-EEA149FE8021}" srcOrd="0" destOrd="0" presId="urn:microsoft.com/office/officeart/2005/8/layout/hierarchy1"/>
    <dgm:cxn modelId="{F1D929FB-1D74-4975-83F0-D743C48B5165}" type="presParOf" srcId="{48C1E971-F482-4DA6-B5EB-EEA149FE8021}" destId="{16F329F7-00B9-4FBC-BF16-579A34DC99B3}" srcOrd="0" destOrd="0" presId="urn:microsoft.com/office/officeart/2005/8/layout/hierarchy1"/>
    <dgm:cxn modelId="{1D0DF9BB-5E5A-4360-AE2A-D91672DF6DAC}" type="presParOf" srcId="{48C1E971-F482-4DA6-B5EB-EEA149FE8021}" destId="{C7767902-4CDE-43BC-9BE5-05B58920C712}" srcOrd="1" destOrd="0" presId="urn:microsoft.com/office/officeart/2005/8/layout/hierarchy1"/>
    <dgm:cxn modelId="{DDD71167-98DD-4DCE-8FFF-5729DD5797ED}" type="presParOf" srcId="{79A93BCF-53F1-4B78-81D4-2D97B1AFDD59}" destId="{F0C15E99-6508-4B95-92A8-171397085AF3}" srcOrd="1" destOrd="0" presId="urn:microsoft.com/office/officeart/2005/8/layout/hierarchy1"/>
    <dgm:cxn modelId="{E2B1A6E2-082E-40BA-8499-28DC4D10729F}" type="presParOf" srcId="{564146D6-BCD5-43CF-A23C-8BA07FF7C6ED}" destId="{4329E6F0-FC96-4352-ADCB-13ECAABE124A}" srcOrd="2" destOrd="0" presId="urn:microsoft.com/office/officeart/2005/8/layout/hierarchy1"/>
    <dgm:cxn modelId="{4EC76495-3BA8-4EB9-BF45-2054823B32E6}" type="presParOf" srcId="{564146D6-BCD5-43CF-A23C-8BA07FF7C6ED}" destId="{6345BA9F-4897-4572-A7F9-B02F6A886631}" srcOrd="3" destOrd="0" presId="urn:microsoft.com/office/officeart/2005/8/layout/hierarchy1"/>
    <dgm:cxn modelId="{C0A1C20F-DD36-43D2-B140-8625FE6ACE96}" type="presParOf" srcId="{6345BA9F-4897-4572-A7F9-B02F6A886631}" destId="{C27364EA-4AA7-4AC5-8890-834E2F3F5D28}" srcOrd="0" destOrd="0" presId="urn:microsoft.com/office/officeart/2005/8/layout/hierarchy1"/>
    <dgm:cxn modelId="{EDAA3476-567F-4B7C-BBB4-265F2D57FEA6}" type="presParOf" srcId="{C27364EA-4AA7-4AC5-8890-834E2F3F5D28}" destId="{A31602E1-E44F-40B3-962B-0B042FC241B4}" srcOrd="0" destOrd="0" presId="urn:microsoft.com/office/officeart/2005/8/layout/hierarchy1"/>
    <dgm:cxn modelId="{68EBEE55-2D98-4D07-9944-EF763059E04F}" type="presParOf" srcId="{C27364EA-4AA7-4AC5-8890-834E2F3F5D28}" destId="{55DDD464-DD43-465C-9C37-1C5F9718B637}" srcOrd="1" destOrd="0" presId="urn:microsoft.com/office/officeart/2005/8/layout/hierarchy1"/>
    <dgm:cxn modelId="{0ECC5453-0AEB-4110-872A-A4F7A4D9F589}" type="presParOf" srcId="{6345BA9F-4897-4572-A7F9-B02F6A886631}" destId="{C88A7DF8-AA28-4BB6-B90B-BD9A187CFEF9}" srcOrd="1" destOrd="0" presId="urn:microsoft.com/office/officeart/2005/8/layout/hierarchy1"/>
    <dgm:cxn modelId="{A013A071-0C86-474D-8074-E1A6C133AF86}" type="presParOf" srcId="{C88A7DF8-AA28-4BB6-B90B-BD9A187CFEF9}" destId="{A7B8D152-99D7-4841-B2E2-08EC3E03BFE9}" srcOrd="0" destOrd="0" presId="urn:microsoft.com/office/officeart/2005/8/layout/hierarchy1"/>
    <dgm:cxn modelId="{931ABF6E-7C44-4CC0-AB39-5845F74B2EF6}" type="presParOf" srcId="{C88A7DF8-AA28-4BB6-B90B-BD9A187CFEF9}" destId="{CC460AD5-65DA-42C8-94A3-2BE023D17D71}" srcOrd="1" destOrd="0" presId="urn:microsoft.com/office/officeart/2005/8/layout/hierarchy1"/>
    <dgm:cxn modelId="{2A6BD4FB-72C9-4B24-94C4-C9BFD736A910}" type="presParOf" srcId="{CC460AD5-65DA-42C8-94A3-2BE023D17D71}" destId="{F18FC25A-7A3D-4E6B-90CE-BD6D39AFF254}" srcOrd="0" destOrd="0" presId="urn:microsoft.com/office/officeart/2005/8/layout/hierarchy1"/>
    <dgm:cxn modelId="{8B2FB0FB-60C3-404E-A8E5-EBC652A1990C}" type="presParOf" srcId="{F18FC25A-7A3D-4E6B-90CE-BD6D39AFF254}" destId="{955DF15A-4180-4817-8D9D-6C32AB688B2F}" srcOrd="0" destOrd="0" presId="urn:microsoft.com/office/officeart/2005/8/layout/hierarchy1"/>
    <dgm:cxn modelId="{87E08AFD-B50A-4298-91FF-6B99C5CDBFE3}" type="presParOf" srcId="{F18FC25A-7A3D-4E6B-90CE-BD6D39AFF254}" destId="{DB7B1DE8-ED0F-4835-936B-910348BE4EE4}" srcOrd="1" destOrd="0" presId="urn:microsoft.com/office/officeart/2005/8/layout/hierarchy1"/>
    <dgm:cxn modelId="{56CB708C-B842-4867-97C7-AD7B0449CEF1}" type="presParOf" srcId="{CC460AD5-65DA-42C8-94A3-2BE023D17D71}" destId="{39921B9B-784D-4869-A08A-75805C050B55}" srcOrd="1" destOrd="0" presId="urn:microsoft.com/office/officeart/2005/8/layout/hierarchy1"/>
    <dgm:cxn modelId="{30D210AB-1FF4-449B-992D-674340CDD57F}" type="presParOf" srcId="{564146D6-BCD5-43CF-A23C-8BA07FF7C6ED}" destId="{DFBDF345-F91E-4E88-B947-B9B27FE930EA}" srcOrd="4" destOrd="0" presId="urn:microsoft.com/office/officeart/2005/8/layout/hierarchy1"/>
    <dgm:cxn modelId="{4660556B-02DC-4825-879C-D7680A6E1B58}" type="presParOf" srcId="{564146D6-BCD5-43CF-A23C-8BA07FF7C6ED}" destId="{65BC8846-7F1F-45BA-A4EC-FD967A0C54C9}" srcOrd="5"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1F00B05F-51D4-4438-AD8B-0D75CFDA35E6}">
      <dgm:prSet phldrT="[Text]"/>
      <dgm:spPr/>
      <dgm:t>
        <a:bodyPr/>
        <a:lstStyle/>
        <a:p>
          <a:pPr rtl="1"/>
          <a:r>
            <a:rPr lang="he-IL" b="0" dirty="0"/>
            <a:t>דין </a:t>
          </a:r>
          <a:r>
            <a:rPr lang="he-IL" b="0" dirty="0" err="1"/>
            <a:t>תשלומין</a:t>
          </a:r>
          <a:endParaRPr lang="he-IL" b="0" dirty="0"/>
        </a:p>
      </dgm:t>
    </dgm:pt>
    <dgm:pt modelId="{02373E9B-AA33-4E09-8495-7FF4DCE76ECF}" type="parTrans" cxnId="{BEB11D38-9078-4E12-8B82-E7DA775FCB1B}">
      <dgm:prSet/>
      <dgm:spPr/>
      <dgm:t>
        <a:bodyPr/>
        <a:lstStyle/>
        <a:p>
          <a:pPr rtl="1"/>
          <a:endParaRPr lang="he-IL"/>
        </a:p>
      </dgm:t>
    </dgm:pt>
    <dgm:pt modelId="{821A449C-D50E-423D-BD87-20FFD8BA6439}" type="sibTrans" cxnId="{BEB11D38-9078-4E12-8B82-E7DA775FCB1B}">
      <dgm:prSet/>
      <dgm:spPr/>
      <dgm:t>
        <a:bodyPr/>
        <a:lstStyle/>
        <a:p>
          <a:pPr rtl="1"/>
          <a:endParaRPr lang="he-IL"/>
        </a:p>
      </dgm:t>
    </dgm:pt>
    <dgm:pt modelId="{DF9AC9F2-C24D-4AB6-8D19-859C20A4E911}">
      <dgm:prSet phldrT="[Text]"/>
      <dgm:spPr/>
      <dgm:t>
        <a:bodyPr/>
        <a:lstStyle/>
        <a:p>
          <a:pPr rtl="1"/>
          <a:r>
            <a:rPr lang="he-IL" b="0" dirty="0"/>
            <a:t>גזרת הכתוב בפני עצמו, שלמרות שהמקח תקין, יש חיוב </a:t>
          </a:r>
          <a:r>
            <a:rPr lang="he-IL" b="0" dirty="0" err="1"/>
            <a:t>תשלומין</a:t>
          </a:r>
          <a:br>
            <a:rPr lang="en-US" b="0" dirty="0"/>
          </a:br>
          <a:r>
            <a:rPr lang="he-IL" b="0" dirty="0" err="1"/>
            <a:t>גר"ח</a:t>
          </a:r>
          <a:r>
            <a:rPr lang="he-IL" b="0" dirty="0"/>
            <a:t> על הרמב"ם</a:t>
          </a:r>
        </a:p>
      </dgm:t>
    </dgm:pt>
    <dgm:pt modelId="{2727F0D7-1D9E-4419-A79C-E199C256D92E}" type="parTrans" cxnId="{25733912-F779-4603-8747-3FA8895D4998}">
      <dgm:prSet/>
      <dgm:spPr/>
      <dgm:t>
        <a:bodyPr/>
        <a:lstStyle/>
        <a:p>
          <a:pPr rtl="1"/>
          <a:endParaRPr lang="he-IL"/>
        </a:p>
      </dgm:t>
    </dgm:pt>
    <dgm:pt modelId="{465A338C-F9DE-4365-A398-8F756F3A6F6C}" type="sibTrans" cxnId="{25733912-F779-4603-8747-3FA8895D4998}">
      <dgm:prSet/>
      <dgm:spPr/>
      <dgm:t>
        <a:bodyPr/>
        <a:lstStyle/>
        <a:p>
          <a:pPr rtl="1"/>
          <a:endParaRPr lang="he-IL"/>
        </a:p>
      </dgm:t>
    </dgm:pt>
    <dgm:pt modelId="{CA75D5E0-02FC-4DD3-A46E-A3251ED025A4}">
      <dgm:prSet phldrT="[Text]"/>
      <dgm:spPr/>
      <dgm:t>
        <a:bodyPr/>
        <a:lstStyle/>
        <a:p>
          <a:pPr rtl="1"/>
          <a:r>
            <a:rPr lang="he-IL" dirty="0"/>
            <a:t>התורה רק מגלה שזה לא נחשב להסכם, כיון שלא יודע שהוא נתאנה </a:t>
          </a:r>
          <a:br>
            <a:rPr lang="en-US" dirty="0"/>
          </a:br>
          <a:r>
            <a:rPr lang="he-IL" dirty="0" err="1"/>
            <a:t>גר"ח</a:t>
          </a:r>
          <a:r>
            <a:rPr lang="he-IL" dirty="0"/>
            <a:t> על הש"ס ה"א</a:t>
          </a:r>
        </a:p>
      </dgm:t>
    </dgm:pt>
    <dgm:pt modelId="{0C841ED3-7316-4E21-9646-3C207A50171C}" type="parTrans" cxnId="{55D54A77-78CD-48C8-8B7B-2ACB040AE109}">
      <dgm:prSet/>
      <dgm:spPr/>
      <dgm:t>
        <a:bodyPr/>
        <a:lstStyle/>
        <a:p>
          <a:pPr rtl="1"/>
          <a:endParaRPr lang="he-IL"/>
        </a:p>
      </dgm:t>
    </dgm:pt>
    <dgm:pt modelId="{CA554D9B-22CB-49D7-9A85-27B65C5983B9}" type="sibTrans" cxnId="{55D54A77-78CD-48C8-8B7B-2ACB040AE109}">
      <dgm:prSet/>
      <dgm:spPr/>
      <dgm:t>
        <a:bodyPr/>
        <a:lstStyle/>
        <a:p>
          <a:pPr rtl="1"/>
          <a:endParaRPr lang="he-IL"/>
        </a:p>
      </dgm:t>
    </dgm:pt>
    <dgm:pt modelId="{A5629DF1-ECDA-4AA8-AC75-F094A79A07A0}">
      <dgm:prSet phldrT="[Text]"/>
      <dgm:spPr/>
      <dgm:t>
        <a:bodyPr/>
        <a:lstStyle/>
        <a:p>
          <a:pPr rtl="1"/>
          <a:r>
            <a:rPr lang="he-IL" b="0" dirty="0"/>
            <a:t>כיון שהתורה אסרה, הפך את העסקה לגזל כתוצאה </a:t>
          </a:r>
          <a:r>
            <a:rPr lang="he-IL" b="0" dirty="0" err="1"/>
            <a:t>מהלאו</a:t>
          </a:r>
          <a:br>
            <a:rPr lang="en-US" b="0" dirty="0"/>
          </a:br>
          <a:r>
            <a:rPr lang="he-IL" b="0" dirty="0" err="1"/>
            <a:t>גר"ח</a:t>
          </a:r>
          <a:r>
            <a:rPr lang="he-IL" b="0" dirty="0"/>
            <a:t> על </a:t>
          </a:r>
          <a:r>
            <a:rPr lang="he-IL" b="0" dirty="0" err="1"/>
            <a:t>השס</a:t>
          </a:r>
          <a:r>
            <a:rPr lang="he-IL" b="0" dirty="0"/>
            <a:t>- מסקנה</a:t>
          </a:r>
        </a:p>
      </dgm:t>
    </dgm:pt>
    <dgm:pt modelId="{6AEDA201-A499-46F0-80E4-BDA31534F07E}" type="parTrans" cxnId="{1870F0C3-11E7-49B6-95C3-0ECC8FD014D4}">
      <dgm:prSet/>
      <dgm:spPr/>
      <dgm:t>
        <a:bodyPr/>
        <a:lstStyle/>
        <a:p>
          <a:pPr rtl="1"/>
          <a:endParaRPr lang="he-IL"/>
        </a:p>
      </dgm:t>
    </dgm:pt>
    <dgm:pt modelId="{CD229776-327B-45A7-A3FD-02CB904990AB}" type="sibTrans" cxnId="{1870F0C3-11E7-49B6-95C3-0ECC8FD014D4}">
      <dgm:prSet/>
      <dgm:spPr/>
      <dgm:t>
        <a:bodyPr/>
        <a:lstStyle/>
        <a:p>
          <a:pPr rtl="1"/>
          <a:endParaRPr lang="he-IL"/>
        </a:p>
      </dgm:t>
    </dgm:pt>
    <dgm:pt modelId="{0DB15129-F0D3-401B-BB3E-3F52588266BC}">
      <dgm:prSet phldrT="[Text]"/>
      <dgm:spPr/>
      <dgm:t>
        <a:bodyPr/>
        <a:lstStyle/>
        <a:p>
          <a:pPr rtl="1"/>
          <a:r>
            <a:rPr lang="he-IL" dirty="0"/>
            <a:t>נ"מ- אסור לאנות גוי כי זה גזל</a:t>
          </a:r>
        </a:p>
      </dgm:t>
    </dgm:pt>
    <dgm:pt modelId="{E34EF3B5-CA64-4EE1-B092-B004A48F2287}" type="parTrans" cxnId="{E534B268-FE5A-432C-9B6C-0845E5F18B98}">
      <dgm:prSet/>
      <dgm:spPr/>
    </dgm:pt>
    <dgm:pt modelId="{B5FDA415-7B2D-4CB8-A258-D2CBA3D866C7}" type="sibTrans" cxnId="{E534B268-FE5A-432C-9B6C-0845E5F18B98}">
      <dgm:prSet/>
      <dgm:spPr/>
    </dgm:pt>
    <dgm:pt modelId="{E218C2D0-D490-4884-A10C-111A14C9A28B}">
      <dgm:prSet phldrT="[Text]"/>
      <dgm:spPr/>
      <dgm:t>
        <a:bodyPr/>
        <a:lstStyle/>
        <a:p>
          <a:pPr rtl="1"/>
          <a:r>
            <a:rPr lang="he-IL" b="0" dirty="0"/>
            <a:t>נ"מ- בלי איסור לאו לאנות </a:t>
          </a:r>
          <a:r>
            <a:rPr lang="he-IL" b="0"/>
            <a:t>גוי אינו </a:t>
          </a:r>
          <a:r>
            <a:rPr lang="he-IL" b="0" dirty="0"/>
            <a:t>בעייתי כלל</a:t>
          </a:r>
        </a:p>
      </dgm:t>
    </dgm:pt>
    <dgm:pt modelId="{8CC1C17E-0BB6-4FCE-84A6-4F1FCFDADF86}" type="parTrans" cxnId="{AC4B7458-F2CC-413A-A0AC-834C393E837C}">
      <dgm:prSet/>
      <dgm:spPr/>
    </dgm:pt>
    <dgm:pt modelId="{ECCB6F1C-5496-4F61-9F64-9237E47F4C40}" type="sibTrans" cxnId="{AC4B7458-F2CC-413A-A0AC-834C393E837C}">
      <dgm:prSet/>
      <dgm:spPr/>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3"/>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3"/>
      <dgm:spPr/>
    </dgm:pt>
    <dgm:pt modelId="{EB2D59A8-7A9B-4654-B45A-F9CCE427FF81}" type="pres">
      <dgm:prSet presAssocID="{5FAF0BAF-7C4B-4096-A9A0-2B56CA40C5C0}" presName="text2" presStyleLbl="fgAcc2" presStyleIdx="0" presStyleCnt="3">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4"/>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4"/>
      <dgm:spPr/>
    </dgm:pt>
    <dgm:pt modelId="{4DCB23EA-2894-4430-9E31-FF0F0BC342A8}" type="pres">
      <dgm:prSet presAssocID="{421BDBD1-46F7-477E-ACD8-0CEEB3B7C1B3}" presName="text3" presStyleLbl="fgAcc3" presStyleIdx="0" presStyleCnt="4">
        <dgm:presLayoutVars>
          <dgm:chPref val="3"/>
        </dgm:presLayoutVars>
      </dgm:prSet>
      <dgm:spPr/>
    </dgm:pt>
    <dgm:pt modelId="{37C202FF-B803-4CC4-AA5D-90762D613260}" type="pres">
      <dgm:prSet presAssocID="{421BDBD1-46F7-477E-ACD8-0CEEB3B7C1B3}" presName="hierChild4" presStyleCnt="0"/>
      <dgm:spPr/>
    </dgm:pt>
    <dgm:pt modelId="{F90B5BF4-04F8-406E-9B54-4E8AE63985E3}" type="pres">
      <dgm:prSet presAssocID="{0C841ED3-7316-4E21-9646-3C207A50171C}" presName="Name23" presStyleLbl="parChTrans1D4" presStyleIdx="0" presStyleCnt="4"/>
      <dgm:spPr/>
    </dgm:pt>
    <dgm:pt modelId="{460629CC-8BCF-461E-B7FD-2431D12C5D3B}" type="pres">
      <dgm:prSet presAssocID="{CA75D5E0-02FC-4DD3-A46E-A3251ED025A4}" presName="hierRoot4" presStyleCnt="0"/>
      <dgm:spPr/>
    </dgm:pt>
    <dgm:pt modelId="{7678E83A-CE65-4032-BA41-3CCB754404EA}" type="pres">
      <dgm:prSet presAssocID="{CA75D5E0-02FC-4DD3-A46E-A3251ED025A4}" presName="composite4" presStyleCnt="0"/>
      <dgm:spPr/>
    </dgm:pt>
    <dgm:pt modelId="{EDE8155E-53AB-4624-8CE5-371354BA82A9}" type="pres">
      <dgm:prSet presAssocID="{CA75D5E0-02FC-4DD3-A46E-A3251ED025A4}" presName="background4" presStyleLbl="node4" presStyleIdx="0" presStyleCnt="4"/>
      <dgm:spPr/>
    </dgm:pt>
    <dgm:pt modelId="{95DA60C1-5B7C-4B51-B6AB-C89FC58CFEAE}" type="pres">
      <dgm:prSet presAssocID="{CA75D5E0-02FC-4DD3-A46E-A3251ED025A4}" presName="text4" presStyleLbl="fgAcc4" presStyleIdx="0" presStyleCnt="4">
        <dgm:presLayoutVars>
          <dgm:chPref val="3"/>
        </dgm:presLayoutVars>
      </dgm:prSet>
      <dgm:spPr/>
    </dgm:pt>
    <dgm:pt modelId="{60BE33BC-A139-40BD-8B6F-D25A931AE1E2}" type="pres">
      <dgm:prSet presAssocID="{CA75D5E0-02FC-4DD3-A46E-A3251ED025A4}" presName="hierChild5" presStyleCnt="0"/>
      <dgm:spPr/>
    </dgm:pt>
    <dgm:pt modelId="{DE40F4B5-75C8-4FF8-94EE-DFDDE44FBC91}" type="pres">
      <dgm:prSet presAssocID="{E34EF3B5-CA64-4EE1-B092-B004A48F2287}" presName="Name23" presStyleLbl="parChTrans1D4" presStyleIdx="1" presStyleCnt="4"/>
      <dgm:spPr/>
    </dgm:pt>
    <dgm:pt modelId="{0CD3BAF8-1688-4991-8D29-D2D5E69F8E14}" type="pres">
      <dgm:prSet presAssocID="{0DB15129-F0D3-401B-BB3E-3F52588266BC}" presName="hierRoot4" presStyleCnt="0"/>
      <dgm:spPr/>
    </dgm:pt>
    <dgm:pt modelId="{CA649EF6-9809-42AB-BDE7-1DE070719923}" type="pres">
      <dgm:prSet presAssocID="{0DB15129-F0D3-401B-BB3E-3F52588266BC}" presName="composite4" presStyleCnt="0"/>
      <dgm:spPr/>
    </dgm:pt>
    <dgm:pt modelId="{ECB35BF2-6304-4D69-AAD3-A6E74F0674F7}" type="pres">
      <dgm:prSet presAssocID="{0DB15129-F0D3-401B-BB3E-3F52588266BC}" presName="background4" presStyleLbl="node4" presStyleIdx="1" presStyleCnt="4"/>
      <dgm:spPr/>
    </dgm:pt>
    <dgm:pt modelId="{84301087-4C6D-4541-BB29-AE9BC61C13A9}" type="pres">
      <dgm:prSet presAssocID="{0DB15129-F0D3-401B-BB3E-3F52588266BC}" presName="text4" presStyleLbl="fgAcc4" presStyleIdx="1" presStyleCnt="4">
        <dgm:presLayoutVars>
          <dgm:chPref val="3"/>
        </dgm:presLayoutVars>
      </dgm:prSet>
      <dgm:spPr/>
    </dgm:pt>
    <dgm:pt modelId="{EB62B850-F2B3-438E-A90B-12F163815651}" type="pres">
      <dgm:prSet presAssocID="{0DB15129-F0D3-401B-BB3E-3F52588266BC}" presName="hierChild5" presStyleCnt="0"/>
      <dgm:spPr/>
    </dgm:pt>
    <dgm:pt modelId="{9FEBA3D1-CECA-425D-BF0C-2C841542CBA7}" type="pres">
      <dgm:prSet presAssocID="{56E6AD0C-307E-4883-B7F7-5564A34D2791}" presName="Name17" presStyleLbl="parChTrans1D3" presStyleIdx="1" presStyleCnt="4"/>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4"/>
      <dgm:spPr/>
    </dgm:pt>
    <dgm:pt modelId="{05423BF0-53EA-41DC-BED1-8DF91BB9D175}" type="pres">
      <dgm:prSet presAssocID="{78412D35-9D82-4560-B3EE-2CDE65AF369C}" presName="text3" presStyleLbl="fgAcc3" presStyleIdx="1" presStyleCnt="4">
        <dgm:presLayoutVars>
          <dgm:chPref val="3"/>
        </dgm:presLayoutVars>
      </dgm:prSet>
      <dgm:spPr/>
    </dgm:pt>
    <dgm:pt modelId="{4307A914-A6E4-4410-AFB9-A9889CC6727A}" type="pres">
      <dgm:prSet presAssocID="{78412D35-9D82-4560-B3EE-2CDE65AF369C}" presName="hierChild4" presStyleCnt="0"/>
      <dgm:spPr/>
    </dgm:pt>
    <dgm:pt modelId="{EC0329C5-71EA-4112-BCE8-1D663ADA0BC6}" type="pres">
      <dgm:prSet presAssocID="{6AEDA201-A499-46F0-80E4-BDA31534F07E}" presName="Name23" presStyleLbl="parChTrans1D4" presStyleIdx="2" presStyleCnt="4"/>
      <dgm:spPr/>
    </dgm:pt>
    <dgm:pt modelId="{79A93BCF-53F1-4B78-81D4-2D97B1AFDD59}" type="pres">
      <dgm:prSet presAssocID="{A5629DF1-ECDA-4AA8-AC75-F094A79A07A0}" presName="hierRoot4" presStyleCnt="0"/>
      <dgm:spPr/>
    </dgm:pt>
    <dgm:pt modelId="{48C1E971-F482-4DA6-B5EB-EEA149FE8021}" type="pres">
      <dgm:prSet presAssocID="{A5629DF1-ECDA-4AA8-AC75-F094A79A07A0}" presName="composite4" presStyleCnt="0"/>
      <dgm:spPr/>
    </dgm:pt>
    <dgm:pt modelId="{16F329F7-00B9-4FBC-BF16-579A34DC99B3}" type="pres">
      <dgm:prSet presAssocID="{A5629DF1-ECDA-4AA8-AC75-F094A79A07A0}" presName="background4" presStyleLbl="node4" presStyleIdx="2" presStyleCnt="4"/>
      <dgm:spPr/>
    </dgm:pt>
    <dgm:pt modelId="{C7767902-4CDE-43BC-9BE5-05B58920C712}" type="pres">
      <dgm:prSet presAssocID="{A5629DF1-ECDA-4AA8-AC75-F094A79A07A0}" presName="text4" presStyleLbl="fgAcc4" presStyleIdx="2" presStyleCnt="4">
        <dgm:presLayoutVars>
          <dgm:chPref val="3"/>
        </dgm:presLayoutVars>
      </dgm:prSet>
      <dgm:spPr/>
    </dgm:pt>
    <dgm:pt modelId="{F0C15E99-6508-4B95-92A8-171397085AF3}" type="pres">
      <dgm:prSet presAssocID="{A5629DF1-ECDA-4AA8-AC75-F094A79A07A0}" presName="hierChild5" presStyleCnt="0"/>
      <dgm:spPr/>
    </dgm:pt>
    <dgm:pt modelId="{E768CEFF-1D5D-4A64-BEE9-A727C274247E}" type="pres">
      <dgm:prSet presAssocID="{8CC1C17E-0BB6-4FCE-84A6-4F1FCFDADF86}" presName="Name23" presStyleLbl="parChTrans1D4" presStyleIdx="3" presStyleCnt="4"/>
      <dgm:spPr/>
    </dgm:pt>
    <dgm:pt modelId="{FD007894-810E-43E2-8A39-555762914667}" type="pres">
      <dgm:prSet presAssocID="{E218C2D0-D490-4884-A10C-111A14C9A28B}" presName="hierRoot4" presStyleCnt="0"/>
      <dgm:spPr/>
    </dgm:pt>
    <dgm:pt modelId="{233813AE-86D5-4083-AD2F-B7A7741F3FED}" type="pres">
      <dgm:prSet presAssocID="{E218C2D0-D490-4884-A10C-111A14C9A28B}" presName="composite4" presStyleCnt="0"/>
      <dgm:spPr/>
    </dgm:pt>
    <dgm:pt modelId="{409487CE-1A38-4A9D-8BDB-F9570BA84653}" type="pres">
      <dgm:prSet presAssocID="{E218C2D0-D490-4884-A10C-111A14C9A28B}" presName="background4" presStyleLbl="node4" presStyleIdx="3" presStyleCnt="4"/>
      <dgm:spPr/>
    </dgm:pt>
    <dgm:pt modelId="{CE4B04C9-E405-4A9B-B682-28CC7E6C2CEF}" type="pres">
      <dgm:prSet presAssocID="{E218C2D0-D490-4884-A10C-111A14C9A28B}" presName="text4" presStyleLbl="fgAcc4" presStyleIdx="3" presStyleCnt="4">
        <dgm:presLayoutVars>
          <dgm:chPref val="3"/>
        </dgm:presLayoutVars>
      </dgm:prSet>
      <dgm:spPr/>
    </dgm:pt>
    <dgm:pt modelId="{D3E38C8C-BA9B-4369-B776-6E1A3FAEC70C}" type="pres">
      <dgm:prSet presAssocID="{E218C2D0-D490-4884-A10C-111A14C9A28B}" presName="hierChild5" presStyleCnt="0"/>
      <dgm:spPr/>
    </dgm:pt>
    <dgm:pt modelId="{4329E6F0-FC96-4352-ADCB-13ECAABE124A}" type="pres">
      <dgm:prSet presAssocID="{02373E9B-AA33-4E09-8495-7FF4DCE76ECF}" presName="Name10" presStyleLbl="parChTrans1D2" presStyleIdx="1" presStyleCnt="3"/>
      <dgm:spPr/>
    </dgm:pt>
    <dgm:pt modelId="{6345BA9F-4897-4572-A7F9-B02F6A886631}" type="pres">
      <dgm:prSet presAssocID="{1F00B05F-51D4-4438-AD8B-0D75CFDA35E6}" presName="hierRoot2" presStyleCnt="0"/>
      <dgm:spPr/>
    </dgm:pt>
    <dgm:pt modelId="{C27364EA-4AA7-4AC5-8890-834E2F3F5D28}" type="pres">
      <dgm:prSet presAssocID="{1F00B05F-51D4-4438-AD8B-0D75CFDA35E6}" presName="composite2" presStyleCnt="0"/>
      <dgm:spPr/>
    </dgm:pt>
    <dgm:pt modelId="{A31602E1-E44F-40B3-962B-0B042FC241B4}" type="pres">
      <dgm:prSet presAssocID="{1F00B05F-51D4-4438-AD8B-0D75CFDA35E6}" presName="background2" presStyleLbl="node2" presStyleIdx="1" presStyleCnt="3"/>
      <dgm:spPr/>
    </dgm:pt>
    <dgm:pt modelId="{55DDD464-DD43-465C-9C37-1C5F9718B637}" type="pres">
      <dgm:prSet presAssocID="{1F00B05F-51D4-4438-AD8B-0D75CFDA35E6}" presName="text2" presStyleLbl="fgAcc2" presStyleIdx="1" presStyleCnt="3">
        <dgm:presLayoutVars>
          <dgm:chPref val="3"/>
        </dgm:presLayoutVars>
      </dgm:prSet>
      <dgm:spPr/>
    </dgm:pt>
    <dgm:pt modelId="{C88A7DF8-AA28-4BB6-B90B-BD9A187CFEF9}" type="pres">
      <dgm:prSet presAssocID="{1F00B05F-51D4-4438-AD8B-0D75CFDA35E6}" presName="hierChild3" presStyleCnt="0"/>
      <dgm:spPr/>
    </dgm:pt>
    <dgm:pt modelId="{A7B8D152-99D7-4841-B2E2-08EC3E03BFE9}" type="pres">
      <dgm:prSet presAssocID="{2727F0D7-1D9E-4419-A79C-E199C256D92E}" presName="Name17" presStyleLbl="parChTrans1D3" presStyleIdx="2" presStyleCnt="4"/>
      <dgm:spPr/>
    </dgm:pt>
    <dgm:pt modelId="{CC460AD5-65DA-42C8-94A3-2BE023D17D71}" type="pres">
      <dgm:prSet presAssocID="{DF9AC9F2-C24D-4AB6-8D19-859C20A4E911}" presName="hierRoot3" presStyleCnt="0"/>
      <dgm:spPr/>
    </dgm:pt>
    <dgm:pt modelId="{F18FC25A-7A3D-4E6B-90CE-BD6D39AFF254}" type="pres">
      <dgm:prSet presAssocID="{DF9AC9F2-C24D-4AB6-8D19-859C20A4E911}" presName="composite3" presStyleCnt="0"/>
      <dgm:spPr/>
    </dgm:pt>
    <dgm:pt modelId="{955DF15A-4180-4817-8D9D-6C32AB688B2F}" type="pres">
      <dgm:prSet presAssocID="{DF9AC9F2-C24D-4AB6-8D19-859C20A4E911}" presName="background3" presStyleLbl="node3" presStyleIdx="2" presStyleCnt="4"/>
      <dgm:spPr/>
    </dgm:pt>
    <dgm:pt modelId="{DB7B1DE8-ED0F-4835-936B-910348BE4EE4}" type="pres">
      <dgm:prSet presAssocID="{DF9AC9F2-C24D-4AB6-8D19-859C20A4E911}" presName="text3" presStyleLbl="fgAcc3" presStyleIdx="2" presStyleCnt="4">
        <dgm:presLayoutVars>
          <dgm:chPref val="3"/>
        </dgm:presLayoutVars>
      </dgm:prSet>
      <dgm:spPr/>
    </dgm:pt>
    <dgm:pt modelId="{39921B9B-784D-4869-A08A-75805C050B55}" type="pres">
      <dgm:prSet presAssocID="{DF9AC9F2-C24D-4AB6-8D19-859C20A4E911}" presName="hierChild4" presStyleCnt="0"/>
      <dgm:spPr/>
    </dgm:pt>
    <dgm:pt modelId="{DFBDF345-F91E-4E88-B947-B9B27FE930EA}" type="pres">
      <dgm:prSet presAssocID="{FF546ADB-056F-42DD-80D9-4D71A72A32A1}" presName="Name10" presStyleLbl="parChTrans1D2" presStyleIdx="2" presStyleCnt="3"/>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2" presStyleCnt="3"/>
      <dgm:spPr/>
    </dgm:pt>
    <dgm:pt modelId="{6C089B8A-4157-4348-9300-1F1F638A52FA}" type="pres">
      <dgm:prSet presAssocID="{4BA5E9C4-E61C-45A0-B28B-89586936A2A6}" presName="text2" presStyleLbl="fgAcc2" presStyleIdx="2" presStyleCnt="3">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3" presStyleCnt="4"/>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3" presStyleCnt="4"/>
      <dgm:spPr/>
    </dgm:pt>
    <dgm:pt modelId="{219EC234-688D-4AE4-A601-3F643AC00817}" type="pres">
      <dgm:prSet presAssocID="{07DE86DA-9A0D-4590-8937-D737A680459E}" presName="text3" presStyleLbl="fgAcc3" presStyleIdx="3" presStyleCnt="4">
        <dgm:presLayoutVars>
          <dgm:chPref val="3"/>
        </dgm:presLayoutVars>
      </dgm:prSet>
      <dgm:spPr/>
    </dgm:pt>
    <dgm:pt modelId="{1B29ABD0-08AC-4047-B34C-88C48E63DCFE}" type="pres">
      <dgm:prSet presAssocID="{07DE86DA-9A0D-4590-8937-D737A680459E}" presName="hierChild4" presStyleCnt="0"/>
      <dgm:spPr/>
    </dgm:pt>
  </dgm:ptLst>
  <dgm:cxnLst>
    <dgm:cxn modelId="{7DE31805-E959-4C6A-B3F5-9B650DDAA7B9}" type="presOf" srcId="{8CC1C17E-0BB6-4FCE-84A6-4F1FCFDADF86}" destId="{E768CEFF-1D5D-4A64-BEE9-A727C274247E}" srcOrd="0" destOrd="0" presId="urn:microsoft.com/office/officeart/2005/8/layout/hierarchy1"/>
    <dgm:cxn modelId="{846EAC06-3679-496C-8EE9-D30BC2677E62}" type="presOf" srcId="{02373E9B-AA33-4E09-8495-7FF4DCE76ECF}" destId="{4329E6F0-FC96-4352-ADCB-13ECAABE124A}"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25733912-F779-4603-8747-3FA8895D4998}" srcId="{1F00B05F-51D4-4438-AD8B-0D75CFDA35E6}" destId="{DF9AC9F2-C24D-4AB6-8D19-859C20A4E911}" srcOrd="0" destOrd="0" parTransId="{2727F0D7-1D9E-4419-A79C-E199C256D92E}" sibTransId="{465A338C-F9DE-4365-A398-8F756F3A6F6C}"/>
    <dgm:cxn modelId="{E6F7AF14-BA44-4579-AAA0-1D6F3356FD4B}" type="presOf" srcId="{0D7F1CD3-09DD-4D8B-B679-17D98888927F}" destId="{327F3BFB-25F3-4144-A1D3-0831A08EEA19}"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BEB11D38-9078-4E12-8B82-E7DA775FCB1B}" srcId="{0D7F1CD3-09DD-4D8B-B679-17D98888927F}" destId="{1F00B05F-51D4-4438-AD8B-0D75CFDA35E6}" srcOrd="1" destOrd="0" parTransId="{02373E9B-AA33-4E09-8495-7FF4DCE76ECF}" sibTransId="{821A449C-D50E-423D-BD87-20FFD8BA6439}"/>
    <dgm:cxn modelId="{5DFF0D61-D430-45EB-9FAB-A8D634909638}" type="presOf" srcId="{DF9AC9F2-C24D-4AB6-8D19-859C20A4E911}" destId="{DB7B1DE8-ED0F-4835-936B-910348BE4EE4}" srcOrd="0" destOrd="0" presId="urn:microsoft.com/office/officeart/2005/8/layout/hierarchy1"/>
    <dgm:cxn modelId="{2BD69943-CBBD-446E-8403-D4C81AFE64E5}" type="presOf" srcId="{1F00B05F-51D4-4438-AD8B-0D75CFDA35E6}" destId="{55DDD464-DD43-465C-9C37-1C5F9718B637}" srcOrd="0" destOrd="0" presId="urn:microsoft.com/office/officeart/2005/8/layout/hierarchy1"/>
    <dgm:cxn modelId="{DC525D48-BD7A-41E1-A72E-AF9628FDB5A7}" type="presOf" srcId="{0C841ED3-7316-4E21-9646-3C207A50171C}" destId="{F90B5BF4-04F8-406E-9B54-4E8AE63985E3}" srcOrd="0" destOrd="0" presId="urn:microsoft.com/office/officeart/2005/8/layout/hierarchy1"/>
    <dgm:cxn modelId="{E534B268-FE5A-432C-9B6C-0845E5F18B98}" srcId="{421BDBD1-46F7-477E-ACD8-0CEEB3B7C1B3}" destId="{0DB15129-F0D3-401B-BB3E-3F52588266BC}" srcOrd="1" destOrd="0" parTransId="{E34EF3B5-CA64-4EE1-B092-B004A48F2287}" sibTransId="{B5FDA415-7B2D-4CB8-A258-D2CBA3D866C7}"/>
    <dgm:cxn modelId="{1BFC374B-CD9D-4920-BBEF-05E685ED2B35}" type="presOf" srcId="{07DE86DA-9A0D-4590-8937-D737A680459E}" destId="{219EC234-688D-4AE4-A601-3F643AC00817}" srcOrd="0" destOrd="0" presId="urn:microsoft.com/office/officeart/2005/8/layout/hierarchy1"/>
    <dgm:cxn modelId="{7D702354-AB07-423C-AB14-4301E388C893}" type="presOf" srcId="{CA75D5E0-02FC-4DD3-A46E-A3251ED025A4}" destId="{95DA60C1-5B7C-4B51-B6AB-C89FC58CFEAE}" srcOrd="0" destOrd="0" presId="urn:microsoft.com/office/officeart/2005/8/layout/hierarchy1"/>
    <dgm:cxn modelId="{2C2FAA54-2F34-4910-8DB6-6A3F2E34B50C}" srcId="{0D7F1CD3-09DD-4D8B-B679-17D98888927F}" destId="{4BA5E9C4-E61C-45A0-B28B-89586936A2A6}" srcOrd="2" destOrd="0" parTransId="{FF546ADB-056F-42DD-80D9-4D71A72A32A1}" sibTransId="{8DA8401E-1A47-471F-A091-D4BE10105AC6}"/>
    <dgm:cxn modelId="{55D54A77-78CD-48C8-8B7B-2ACB040AE109}" srcId="{421BDBD1-46F7-477E-ACD8-0CEEB3B7C1B3}" destId="{CA75D5E0-02FC-4DD3-A46E-A3251ED025A4}" srcOrd="0" destOrd="0" parTransId="{0C841ED3-7316-4E21-9646-3C207A50171C}" sibTransId="{CA554D9B-22CB-49D7-9A85-27B65C5983B9}"/>
    <dgm:cxn modelId="{AC4B7458-F2CC-413A-A0AC-834C393E837C}" srcId="{78412D35-9D82-4560-B3EE-2CDE65AF369C}" destId="{E218C2D0-D490-4884-A10C-111A14C9A28B}" srcOrd="1" destOrd="0" parTransId="{8CC1C17E-0BB6-4FCE-84A6-4F1FCFDADF86}" sibTransId="{ECCB6F1C-5496-4F61-9F64-9237E47F4C40}"/>
    <dgm:cxn modelId="{3A4C9E79-AC2F-436C-9DFA-C73046AA6A98}" type="presOf" srcId="{B0A89136-978E-4414-91E3-69DD01B63145}" destId="{3FFFFC76-DB69-4E7E-BC1A-3E7B27CCFA48}" srcOrd="0" destOrd="0" presId="urn:microsoft.com/office/officeart/2005/8/layout/hierarchy1"/>
    <dgm:cxn modelId="{E7CC1D7B-A0B2-4793-A905-CFBB82F8A98C}" type="presOf" srcId="{E34EF3B5-CA64-4EE1-B092-B004A48F2287}" destId="{DE40F4B5-75C8-4FF8-94EE-DFDDE44FBC91}" srcOrd="0" destOrd="0" presId="urn:microsoft.com/office/officeart/2005/8/layout/hierarchy1"/>
    <dgm:cxn modelId="{F640847E-3ECA-4987-9B68-92453C4BDD38}" type="presOf" srcId="{E218C2D0-D490-4884-A10C-111A14C9A28B}" destId="{CE4B04C9-E405-4A9B-B682-28CC7E6C2CEF}"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57A064BD-187A-4CC0-B74D-644FED7ABB48}" type="presOf" srcId="{2727F0D7-1D9E-4419-A79C-E199C256D92E}" destId="{A7B8D152-99D7-4841-B2E2-08EC3E03BFE9}" srcOrd="0" destOrd="0" presId="urn:microsoft.com/office/officeart/2005/8/layout/hierarchy1"/>
    <dgm:cxn modelId="{68FF72C3-1654-49C0-9BA4-926519307782}" type="presOf" srcId="{6AEDA201-A499-46F0-80E4-BDA31534F07E}" destId="{EC0329C5-71EA-4112-BCE8-1D663ADA0BC6}" srcOrd="0" destOrd="0" presId="urn:microsoft.com/office/officeart/2005/8/layout/hierarchy1"/>
    <dgm:cxn modelId="{1870F0C3-11E7-49B6-95C3-0ECC8FD014D4}" srcId="{78412D35-9D82-4560-B3EE-2CDE65AF369C}" destId="{A5629DF1-ECDA-4AA8-AC75-F094A79A07A0}" srcOrd="0" destOrd="0" parTransId="{6AEDA201-A499-46F0-80E4-BDA31534F07E}" sibTransId="{CD229776-327B-45A7-A3FD-02CB904990AB}"/>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927C5DE4-25E1-4ED9-B6B6-1775C4F1A896}" type="presOf" srcId="{A5629DF1-ECDA-4AA8-AC75-F094A79A07A0}" destId="{C7767902-4CDE-43BC-9BE5-05B58920C712}" srcOrd="0" destOrd="0" presId="urn:microsoft.com/office/officeart/2005/8/layout/hierarchy1"/>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F3D722FA-52E1-4CD2-B715-2604DF480D98}" type="presOf" srcId="{0DB15129-F0D3-401B-BB3E-3F52588266BC}" destId="{84301087-4C6D-4541-BB29-AE9BC61C13A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FB17221D-AD0B-467D-8441-BD23D5408045}" type="presParOf" srcId="{37C202FF-B803-4CC4-AA5D-90762D613260}" destId="{F90B5BF4-04F8-406E-9B54-4E8AE63985E3}" srcOrd="0" destOrd="0" presId="urn:microsoft.com/office/officeart/2005/8/layout/hierarchy1"/>
    <dgm:cxn modelId="{B8A5D8E8-AA5C-45B9-A87F-06EE049BEF61}" type="presParOf" srcId="{37C202FF-B803-4CC4-AA5D-90762D613260}" destId="{460629CC-8BCF-461E-B7FD-2431D12C5D3B}" srcOrd="1" destOrd="0" presId="urn:microsoft.com/office/officeart/2005/8/layout/hierarchy1"/>
    <dgm:cxn modelId="{8C7E2A61-0E6B-46B3-8C1F-1847ED73E468}" type="presParOf" srcId="{460629CC-8BCF-461E-B7FD-2431D12C5D3B}" destId="{7678E83A-CE65-4032-BA41-3CCB754404EA}" srcOrd="0" destOrd="0" presId="urn:microsoft.com/office/officeart/2005/8/layout/hierarchy1"/>
    <dgm:cxn modelId="{E387ABB7-67E1-4E80-8D87-0642E1005ABC}" type="presParOf" srcId="{7678E83A-CE65-4032-BA41-3CCB754404EA}" destId="{EDE8155E-53AB-4624-8CE5-371354BA82A9}" srcOrd="0" destOrd="0" presId="urn:microsoft.com/office/officeart/2005/8/layout/hierarchy1"/>
    <dgm:cxn modelId="{9F888012-EE53-4200-A247-7D6049596091}" type="presParOf" srcId="{7678E83A-CE65-4032-BA41-3CCB754404EA}" destId="{95DA60C1-5B7C-4B51-B6AB-C89FC58CFEAE}" srcOrd="1" destOrd="0" presId="urn:microsoft.com/office/officeart/2005/8/layout/hierarchy1"/>
    <dgm:cxn modelId="{70FB33E2-9624-4693-8CE2-0907E9C61317}" type="presParOf" srcId="{460629CC-8BCF-461E-B7FD-2431D12C5D3B}" destId="{60BE33BC-A139-40BD-8B6F-D25A931AE1E2}" srcOrd="1" destOrd="0" presId="urn:microsoft.com/office/officeart/2005/8/layout/hierarchy1"/>
    <dgm:cxn modelId="{CD5173A4-8B8D-4F7B-9C48-53FE6222A1A2}" type="presParOf" srcId="{37C202FF-B803-4CC4-AA5D-90762D613260}" destId="{DE40F4B5-75C8-4FF8-94EE-DFDDE44FBC91}" srcOrd="2" destOrd="0" presId="urn:microsoft.com/office/officeart/2005/8/layout/hierarchy1"/>
    <dgm:cxn modelId="{D1FE802A-5B29-4241-AB4B-6B38F7EF5E0D}" type="presParOf" srcId="{37C202FF-B803-4CC4-AA5D-90762D613260}" destId="{0CD3BAF8-1688-4991-8D29-D2D5E69F8E14}" srcOrd="3" destOrd="0" presId="urn:microsoft.com/office/officeart/2005/8/layout/hierarchy1"/>
    <dgm:cxn modelId="{2CB9BF77-F53B-4EE4-A2C0-1DAEBA2A185F}" type="presParOf" srcId="{0CD3BAF8-1688-4991-8D29-D2D5E69F8E14}" destId="{CA649EF6-9809-42AB-BDE7-1DE070719923}" srcOrd="0" destOrd="0" presId="urn:microsoft.com/office/officeart/2005/8/layout/hierarchy1"/>
    <dgm:cxn modelId="{91C42BFD-2012-460F-A1FF-0B7526FD65C1}" type="presParOf" srcId="{CA649EF6-9809-42AB-BDE7-1DE070719923}" destId="{ECB35BF2-6304-4D69-AAD3-A6E74F0674F7}" srcOrd="0" destOrd="0" presId="urn:microsoft.com/office/officeart/2005/8/layout/hierarchy1"/>
    <dgm:cxn modelId="{C93D84AF-C3DF-436E-8826-0267928BCF99}" type="presParOf" srcId="{CA649EF6-9809-42AB-BDE7-1DE070719923}" destId="{84301087-4C6D-4541-BB29-AE9BC61C13A9}" srcOrd="1" destOrd="0" presId="urn:microsoft.com/office/officeart/2005/8/layout/hierarchy1"/>
    <dgm:cxn modelId="{AF65D564-932F-48E8-9726-8EDD7909849A}" type="presParOf" srcId="{0CD3BAF8-1688-4991-8D29-D2D5E69F8E14}" destId="{EB62B850-F2B3-438E-A90B-12F163815651}"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7C5FF3C2-F484-47AE-B52B-151E75D21803}" type="presParOf" srcId="{4307A914-A6E4-4410-AFB9-A9889CC6727A}" destId="{EC0329C5-71EA-4112-BCE8-1D663ADA0BC6}" srcOrd="0" destOrd="0" presId="urn:microsoft.com/office/officeart/2005/8/layout/hierarchy1"/>
    <dgm:cxn modelId="{D1050099-105E-432C-B0A3-FA75EACE5250}" type="presParOf" srcId="{4307A914-A6E4-4410-AFB9-A9889CC6727A}" destId="{79A93BCF-53F1-4B78-81D4-2D97B1AFDD59}" srcOrd="1" destOrd="0" presId="urn:microsoft.com/office/officeart/2005/8/layout/hierarchy1"/>
    <dgm:cxn modelId="{A6B0190E-EA7F-4862-A71F-A35E0106611A}" type="presParOf" srcId="{79A93BCF-53F1-4B78-81D4-2D97B1AFDD59}" destId="{48C1E971-F482-4DA6-B5EB-EEA149FE8021}" srcOrd="0" destOrd="0" presId="urn:microsoft.com/office/officeart/2005/8/layout/hierarchy1"/>
    <dgm:cxn modelId="{F1D929FB-1D74-4975-83F0-D743C48B5165}" type="presParOf" srcId="{48C1E971-F482-4DA6-B5EB-EEA149FE8021}" destId="{16F329F7-00B9-4FBC-BF16-579A34DC99B3}" srcOrd="0" destOrd="0" presId="urn:microsoft.com/office/officeart/2005/8/layout/hierarchy1"/>
    <dgm:cxn modelId="{1D0DF9BB-5E5A-4360-AE2A-D91672DF6DAC}" type="presParOf" srcId="{48C1E971-F482-4DA6-B5EB-EEA149FE8021}" destId="{C7767902-4CDE-43BC-9BE5-05B58920C712}" srcOrd="1" destOrd="0" presId="urn:microsoft.com/office/officeart/2005/8/layout/hierarchy1"/>
    <dgm:cxn modelId="{DDD71167-98DD-4DCE-8FFF-5729DD5797ED}" type="presParOf" srcId="{79A93BCF-53F1-4B78-81D4-2D97B1AFDD59}" destId="{F0C15E99-6508-4B95-92A8-171397085AF3}" srcOrd="1" destOrd="0" presId="urn:microsoft.com/office/officeart/2005/8/layout/hierarchy1"/>
    <dgm:cxn modelId="{FEADC42B-CB3E-4CDE-903A-DDA4D7A4AEE0}" type="presParOf" srcId="{4307A914-A6E4-4410-AFB9-A9889CC6727A}" destId="{E768CEFF-1D5D-4A64-BEE9-A727C274247E}" srcOrd="2" destOrd="0" presId="urn:microsoft.com/office/officeart/2005/8/layout/hierarchy1"/>
    <dgm:cxn modelId="{CA9856F8-2B21-474A-8DEC-C8B76EE3242A}" type="presParOf" srcId="{4307A914-A6E4-4410-AFB9-A9889CC6727A}" destId="{FD007894-810E-43E2-8A39-555762914667}" srcOrd="3" destOrd="0" presId="urn:microsoft.com/office/officeart/2005/8/layout/hierarchy1"/>
    <dgm:cxn modelId="{55D7E3E4-9147-4149-8D75-E91196FF5E05}" type="presParOf" srcId="{FD007894-810E-43E2-8A39-555762914667}" destId="{233813AE-86D5-4083-AD2F-B7A7741F3FED}" srcOrd="0" destOrd="0" presId="urn:microsoft.com/office/officeart/2005/8/layout/hierarchy1"/>
    <dgm:cxn modelId="{9F0A1964-B888-4FEF-B0F7-3D46D3BD822F}" type="presParOf" srcId="{233813AE-86D5-4083-AD2F-B7A7741F3FED}" destId="{409487CE-1A38-4A9D-8BDB-F9570BA84653}" srcOrd="0" destOrd="0" presId="urn:microsoft.com/office/officeart/2005/8/layout/hierarchy1"/>
    <dgm:cxn modelId="{EA1CC922-05FE-4272-9162-F27917FA290A}" type="presParOf" srcId="{233813AE-86D5-4083-AD2F-B7A7741F3FED}" destId="{CE4B04C9-E405-4A9B-B682-28CC7E6C2CEF}" srcOrd="1" destOrd="0" presId="urn:microsoft.com/office/officeart/2005/8/layout/hierarchy1"/>
    <dgm:cxn modelId="{01C5A23B-D45A-4093-AF32-5586DDF43B94}" type="presParOf" srcId="{FD007894-810E-43E2-8A39-555762914667}" destId="{D3E38C8C-BA9B-4369-B776-6E1A3FAEC70C}" srcOrd="1" destOrd="0" presId="urn:microsoft.com/office/officeart/2005/8/layout/hierarchy1"/>
    <dgm:cxn modelId="{E2B1A6E2-082E-40BA-8499-28DC4D10729F}" type="presParOf" srcId="{564146D6-BCD5-43CF-A23C-8BA07FF7C6ED}" destId="{4329E6F0-FC96-4352-ADCB-13ECAABE124A}" srcOrd="2" destOrd="0" presId="urn:microsoft.com/office/officeart/2005/8/layout/hierarchy1"/>
    <dgm:cxn modelId="{4EC76495-3BA8-4EB9-BF45-2054823B32E6}" type="presParOf" srcId="{564146D6-BCD5-43CF-A23C-8BA07FF7C6ED}" destId="{6345BA9F-4897-4572-A7F9-B02F6A886631}" srcOrd="3" destOrd="0" presId="urn:microsoft.com/office/officeart/2005/8/layout/hierarchy1"/>
    <dgm:cxn modelId="{C0A1C20F-DD36-43D2-B140-8625FE6ACE96}" type="presParOf" srcId="{6345BA9F-4897-4572-A7F9-B02F6A886631}" destId="{C27364EA-4AA7-4AC5-8890-834E2F3F5D28}" srcOrd="0" destOrd="0" presId="urn:microsoft.com/office/officeart/2005/8/layout/hierarchy1"/>
    <dgm:cxn modelId="{EDAA3476-567F-4B7C-BBB4-265F2D57FEA6}" type="presParOf" srcId="{C27364EA-4AA7-4AC5-8890-834E2F3F5D28}" destId="{A31602E1-E44F-40B3-962B-0B042FC241B4}" srcOrd="0" destOrd="0" presId="urn:microsoft.com/office/officeart/2005/8/layout/hierarchy1"/>
    <dgm:cxn modelId="{68EBEE55-2D98-4D07-9944-EF763059E04F}" type="presParOf" srcId="{C27364EA-4AA7-4AC5-8890-834E2F3F5D28}" destId="{55DDD464-DD43-465C-9C37-1C5F9718B637}" srcOrd="1" destOrd="0" presId="urn:microsoft.com/office/officeart/2005/8/layout/hierarchy1"/>
    <dgm:cxn modelId="{0ECC5453-0AEB-4110-872A-A4F7A4D9F589}" type="presParOf" srcId="{6345BA9F-4897-4572-A7F9-B02F6A886631}" destId="{C88A7DF8-AA28-4BB6-B90B-BD9A187CFEF9}" srcOrd="1" destOrd="0" presId="urn:microsoft.com/office/officeart/2005/8/layout/hierarchy1"/>
    <dgm:cxn modelId="{A013A071-0C86-474D-8074-E1A6C133AF86}" type="presParOf" srcId="{C88A7DF8-AA28-4BB6-B90B-BD9A187CFEF9}" destId="{A7B8D152-99D7-4841-B2E2-08EC3E03BFE9}" srcOrd="0" destOrd="0" presId="urn:microsoft.com/office/officeart/2005/8/layout/hierarchy1"/>
    <dgm:cxn modelId="{931ABF6E-7C44-4CC0-AB39-5845F74B2EF6}" type="presParOf" srcId="{C88A7DF8-AA28-4BB6-B90B-BD9A187CFEF9}" destId="{CC460AD5-65DA-42C8-94A3-2BE023D17D71}" srcOrd="1" destOrd="0" presId="urn:microsoft.com/office/officeart/2005/8/layout/hierarchy1"/>
    <dgm:cxn modelId="{2A6BD4FB-72C9-4B24-94C4-C9BFD736A910}" type="presParOf" srcId="{CC460AD5-65DA-42C8-94A3-2BE023D17D71}" destId="{F18FC25A-7A3D-4E6B-90CE-BD6D39AFF254}" srcOrd="0" destOrd="0" presId="urn:microsoft.com/office/officeart/2005/8/layout/hierarchy1"/>
    <dgm:cxn modelId="{8B2FB0FB-60C3-404E-A8E5-EBC652A1990C}" type="presParOf" srcId="{F18FC25A-7A3D-4E6B-90CE-BD6D39AFF254}" destId="{955DF15A-4180-4817-8D9D-6C32AB688B2F}" srcOrd="0" destOrd="0" presId="urn:microsoft.com/office/officeart/2005/8/layout/hierarchy1"/>
    <dgm:cxn modelId="{87E08AFD-B50A-4298-91FF-6B99C5CDBFE3}" type="presParOf" srcId="{F18FC25A-7A3D-4E6B-90CE-BD6D39AFF254}" destId="{DB7B1DE8-ED0F-4835-936B-910348BE4EE4}" srcOrd="1" destOrd="0" presId="urn:microsoft.com/office/officeart/2005/8/layout/hierarchy1"/>
    <dgm:cxn modelId="{56CB708C-B842-4867-97C7-AD7B0449CEF1}" type="presParOf" srcId="{CC460AD5-65DA-42C8-94A3-2BE023D17D71}" destId="{39921B9B-784D-4869-A08A-75805C050B55}" srcOrd="1" destOrd="0" presId="urn:microsoft.com/office/officeart/2005/8/layout/hierarchy1"/>
    <dgm:cxn modelId="{30D210AB-1FF4-449B-992D-674340CDD57F}" type="presParOf" srcId="{564146D6-BCD5-43CF-A23C-8BA07FF7C6ED}" destId="{DFBDF345-F91E-4E88-B947-B9B27FE930EA}" srcOrd="4" destOrd="0" presId="urn:microsoft.com/office/officeart/2005/8/layout/hierarchy1"/>
    <dgm:cxn modelId="{4660556B-02DC-4825-879C-D7680A6E1B58}" type="presParOf" srcId="{564146D6-BCD5-43CF-A23C-8BA07FF7C6ED}" destId="{65BC8846-7F1F-45BA-A4EC-FD967A0C54C9}" srcOrd="5"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1F00B05F-51D4-4438-AD8B-0D75CFDA35E6}">
      <dgm:prSet phldrT="[Text]"/>
      <dgm:spPr/>
      <dgm:t>
        <a:bodyPr/>
        <a:lstStyle/>
        <a:p>
          <a:pPr rtl="1"/>
          <a:r>
            <a:rPr lang="he-IL" b="0" dirty="0"/>
            <a:t>דין </a:t>
          </a:r>
          <a:r>
            <a:rPr lang="he-IL" b="0" dirty="0" err="1"/>
            <a:t>תשלומין</a:t>
          </a:r>
          <a:endParaRPr lang="he-IL" b="0" dirty="0"/>
        </a:p>
      </dgm:t>
    </dgm:pt>
    <dgm:pt modelId="{02373E9B-AA33-4E09-8495-7FF4DCE76ECF}" type="parTrans" cxnId="{BEB11D38-9078-4E12-8B82-E7DA775FCB1B}">
      <dgm:prSet/>
      <dgm:spPr/>
      <dgm:t>
        <a:bodyPr/>
        <a:lstStyle/>
        <a:p>
          <a:pPr rtl="1"/>
          <a:endParaRPr lang="he-IL"/>
        </a:p>
      </dgm:t>
    </dgm:pt>
    <dgm:pt modelId="{821A449C-D50E-423D-BD87-20FFD8BA6439}" type="sibTrans" cxnId="{BEB11D38-9078-4E12-8B82-E7DA775FCB1B}">
      <dgm:prSet/>
      <dgm:spPr/>
      <dgm:t>
        <a:bodyPr/>
        <a:lstStyle/>
        <a:p>
          <a:pPr rtl="1"/>
          <a:endParaRPr lang="he-IL"/>
        </a:p>
      </dgm:t>
    </dgm:pt>
    <dgm:pt modelId="{DF9AC9F2-C24D-4AB6-8D19-859C20A4E911}">
      <dgm:prSet phldrT="[Text]"/>
      <dgm:spPr/>
      <dgm:t>
        <a:bodyPr/>
        <a:lstStyle/>
        <a:p>
          <a:pPr rtl="1"/>
          <a:r>
            <a:rPr lang="he-IL" b="0" dirty="0"/>
            <a:t>גזרת הכתוב בפני עצמו, שלמרות שהמקח תקין, יש חיוב </a:t>
          </a:r>
          <a:r>
            <a:rPr lang="he-IL" b="0" dirty="0" err="1"/>
            <a:t>תשלומין</a:t>
          </a:r>
          <a:br>
            <a:rPr lang="en-US" b="0" dirty="0"/>
          </a:br>
          <a:r>
            <a:rPr lang="he-IL" b="0" dirty="0"/>
            <a:t>-</a:t>
          </a:r>
          <a:r>
            <a:rPr lang="he-IL" b="0" dirty="0" err="1"/>
            <a:t>גר"ח</a:t>
          </a:r>
          <a:r>
            <a:rPr lang="he-IL" b="0" dirty="0"/>
            <a:t> על הרמב"ם</a:t>
          </a:r>
        </a:p>
      </dgm:t>
    </dgm:pt>
    <dgm:pt modelId="{2727F0D7-1D9E-4419-A79C-E199C256D92E}" type="parTrans" cxnId="{25733912-F779-4603-8747-3FA8895D4998}">
      <dgm:prSet/>
      <dgm:spPr/>
      <dgm:t>
        <a:bodyPr/>
        <a:lstStyle/>
        <a:p>
          <a:pPr rtl="1"/>
          <a:endParaRPr lang="he-IL"/>
        </a:p>
      </dgm:t>
    </dgm:pt>
    <dgm:pt modelId="{465A338C-F9DE-4365-A398-8F756F3A6F6C}" type="sibTrans" cxnId="{25733912-F779-4603-8747-3FA8895D4998}">
      <dgm:prSet/>
      <dgm:spPr/>
      <dgm:t>
        <a:bodyPr/>
        <a:lstStyle/>
        <a:p>
          <a:pPr rtl="1"/>
          <a:endParaRPr lang="he-IL"/>
        </a:p>
      </dgm:t>
    </dgm:pt>
    <dgm:pt modelId="{CA75D5E0-02FC-4DD3-A46E-A3251ED025A4}">
      <dgm:prSet phldrT="[Text]"/>
      <dgm:spPr/>
      <dgm:t>
        <a:bodyPr/>
        <a:lstStyle/>
        <a:p>
          <a:pPr rtl="1"/>
          <a:r>
            <a:rPr lang="he-IL" dirty="0"/>
            <a:t>התורה רק מגלה שזה לא נחשב להסכם, כיון שלא יודע שהוא נתאנה </a:t>
          </a:r>
          <a:br>
            <a:rPr lang="en-US" dirty="0"/>
          </a:br>
          <a:r>
            <a:rPr lang="he-IL" dirty="0"/>
            <a:t>-</a:t>
          </a:r>
          <a:r>
            <a:rPr lang="he-IL" dirty="0" err="1"/>
            <a:t>גר"ח</a:t>
          </a:r>
          <a:r>
            <a:rPr lang="he-IL" dirty="0"/>
            <a:t> על הש"ס אופציה 1</a:t>
          </a:r>
        </a:p>
      </dgm:t>
    </dgm:pt>
    <dgm:pt modelId="{0C841ED3-7316-4E21-9646-3C207A50171C}" type="parTrans" cxnId="{55D54A77-78CD-48C8-8B7B-2ACB040AE109}">
      <dgm:prSet/>
      <dgm:spPr/>
      <dgm:t>
        <a:bodyPr/>
        <a:lstStyle/>
        <a:p>
          <a:pPr rtl="1"/>
          <a:endParaRPr lang="he-IL"/>
        </a:p>
      </dgm:t>
    </dgm:pt>
    <dgm:pt modelId="{CA554D9B-22CB-49D7-9A85-27B65C5983B9}" type="sibTrans" cxnId="{55D54A77-78CD-48C8-8B7B-2ACB040AE109}">
      <dgm:prSet/>
      <dgm:spPr/>
      <dgm:t>
        <a:bodyPr/>
        <a:lstStyle/>
        <a:p>
          <a:pPr rtl="1"/>
          <a:endParaRPr lang="he-IL"/>
        </a:p>
      </dgm:t>
    </dgm:pt>
    <dgm:pt modelId="{A5629DF1-ECDA-4AA8-AC75-F094A79A07A0}">
      <dgm:prSet phldrT="[Text]"/>
      <dgm:spPr/>
      <dgm:t>
        <a:bodyPr/>
        <a:lstStyle/>
        <a:p>
          <a:pPr rtl="1"/>
          <a:r>
            <a:rPr lang="he-IL" b="0" dirty="0"/>
            <a:t>כיון שהתורה אסרה, הפך את העסקה לגזל כתוצאה </a:t>
          </a:r>
          <a:r>
            <a:rPr lang="he-IL" b="0" dirty="0" err="1"/>
            <a:t>מהלאו</a:t>
          </a:r>
          <a:br>
            <a:rPr lang="en-US" b="0" dirty="0"/>
          </a:br>
          <a:r>
            <a:rPr lang="he-IL" b="0" dirty="0"/>
            <a:t>-</a:t>
          </a:r>
          <a:r>
            <a:rPr lang="he-IL" b="0" dirty="0" err="1"/>
            <a:t>גר"ח</a:t>
          </a:r>
          <a:r>
            <a:rPr lang="he-IL" b="0" dirty="0"/>
            <a:t> על </a:t>
          </a:r>
          <a:r>
            <a:rPr lang="he-IL" b="0" dirty="0" err="1"/>
            <a:t>השס</a:t>
          </a:r>
          <a:r>
            <a:rPr lang="he-IL" b="0" dirty="0"/>
            <a:t> מסקנה</a:t>
          </a:r>
        </a:p>
      </dgm:t>
    </dgm:pt>
    <dgm:pt modelId="{6AEDA201-A499-46F0-80E4-BDA31534F07E}" type="parTrans" cxnId="{1870F0C3-11E7-49B6-95C3-0ECC8FD014D4}">
      <dgm:prSet/>
      <dgm:spPr/>
      <dgm:t>
        <a:bodyPr/>
        <a:lstStyle/>
        <a:p>
          <a:pPr rtl="1"/>
          <a:endParaRPr lang="he-IL"/>
        </a:p>
      </dgm:t>
    </dgm:pt>
    <dgm:pt modelId="{CD229776-327B-45A7-A3FD-02CB904990AB}" type="sibTrans" cxnId="{1870F0C3-11E7-49B6-95C3-0ECC8FD014D4}">
      <dgm:prSet/>
      <dgm:spPr/>
      <dgm:t>
        <a:bodyPr/>
        <a:lstStyle/>
        <a:p>
          <a:pPr rtl="1"/>
          <a:endParaRPr lang="he-IL"/>
        </a:p>
      </dgm:t>
    </dgm:pt>
    <dgm:pt modelId="{E63C40CC-8168-47FD-81BB-5C2BDE2A0117}">
      <dgm:prSet phldrT="[Text]"/>
      <dgm:spPr/>
      <dgm:t>
        <a:bodyPr/>
        <a:lstStyle/>
        <a:p>
          <a:pPr rtl="1"/>
          <a:r>
            <a:rPr lang="he-IL" dirty="0"/>
            <a:t>צדק בשוק</a:t>
          </a:r>
        </a:p>
      </dgm:t>
    </dgm:pt>
    <dgm:pt modelId="{B5EBFD01-0D04-4B1C-BE0A-2D09215DF655}" type="parTrans" cxnId="{CB80E3C6-DF3C-4235-B4D3-886E34DB837C}">
      <dgm:prSet/>
      <dgm:spPr/>
      <dgm:t>
        <a:bodyPr/>
        <a:lstStyle/>
        <a:p>
          <a:pPr rtl="1"/>
          <a:endParaRPr lang="he-IL"/>
        </a:p>
      </dgm:t>
    </dgm:pt>
    <dgm:pt modelId="{95B8F8E8-62F2-4C09-A3DC-C09141CF2921}" type="sibTrans" cxnId="{CB80E3C6-DF3C-4235-B4D3-886E34DB837C}">
      <dgm:prSet/>
      <dgm:spPr/>
      <dgm:t>
        <a:bodyPr/>
        <a:lstStyle/>
        <a:p>
          <a:pPr rtl="1"/>
          <a:endParaRPr lang="he-IL"/>
        </a:p>
      </dgm:t>
    </dgm:pt>
    <dgm:pt modelId="{B233CB3B-0303-40FF-8CD0-609390310CD5}">
      <dgm:prSet phldrT="[Text]"/>
      <dgm:spPr/>
      <dgm:t>
        <a:bodyPr/>
        <a:lstStyle/>
        <a:p>
          <a:pPr rtl="1"/>
          <a:r>
            <a:rPr lang="he-IL" dirty="0"/>
            <a:t>שיהא שוק חופשי, אבל עם צדק וכנות</a:t>
          </a:r>
          <a:br>
            <a:rPr lang="en-US" dirty="0"/>
          </a:br>
          <a:r>
            <a:rPr lang="he-IL" dirty="0"/>
            <a:t>-ספר החינוך</a:t>
          </a:r>
        </a:p>
      </dgm:t>
    </dgm:pt>
    <dgm:pt modelId="{59F619BC-C39C-4E05-95F8-F533C0DA81A4}" type="parTrans" cxnId="{16084FA4-6D52-474D-BF7F-2C5A0A7D1902}">
      <dgm:prSet/>
      <dgm:spPr/>
      <dgm:t>
        <a:bodyPr/>
        <a:lstStyle/>
        <a:p>
          <a:pPr rtl="1"/>
          <a:endParaRPr lang="he-IL"/>
        </a:p>
      </dgm:t>
    </dgm:pt>
    <dgm:pt modelId="{11B92767-5D1E-4EDB-A259-24A1C259C15A}" type="sibTrans" cxnId="{16084FA4-6D52-474D-BF7F-2C5A0A7D1902}">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4"/>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4"/>
      <dgm:spPr/>
    </dgm:pt>
    <dgm:pt modelId="{EB2D59A8-7A9B-4654-B45A-F9CCE427FF81}" type="pres">
      <dgm:prSet presAssocID="{5FAF0BAF-7C4B-4096-A9A0-2B56CA40C5C0}" presName="text2" presStyleLbl="fgAcc2" presStyleIdx="0" presStyleCnt="4">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5"/>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5"/>
      <dgm:spPr/>
    </dgm:pt>
    <dgm:pt modelId="{4DCB23EA-2894-4430-9E31-FF0F0BC342A8}" type="pres">
      <dgm:prSet presAssocID="{421BDBD1-46F7-477E-ACD8-0CEEB3B7C1B3}" presName="text3" presStyleLbl="fgAcc3" presStyleIdx="0" presStyleCnt="5">
        <dgm:presLayoutVars>
          <dgm:chPref val="3"/>
        </dgm:presLayoutVars>
      </dgm:prSet>
      <dgm:spPr/>
    </dgm:pt>
    <dgm:pt modelId="{37C202FF-B803-4CC4-AA5D-90762D613260}" type="pres">
      <dgm:prSet presAssocID="{421BDBD1-46F7-477E-ACD8-0CEEB3B7C1B3}" presName="hierChild4" presStyleCnt="0"/>
      <dgm:spPr/>
    </dgm:pt>
    <dgm:pt modelId="{F90B5BF4-04F8-406E-9B54-4E8AE63985E3}" type="pres">
      <dgm:prSet presAssocID="{0C841ED3-7316-4E21-9646-3C207A50171C}" presName="Name23" presStyleLbl="parChTrans1D4" presStyleIdx="0" presStyleCnt="2"/>
      <dgm:spPr/>
    </dgm:pt>
    <dgm:pt modelId="{460629CC-8BCF-461E-B7FD-2431D12C5D3B}" type="pres">
      <dgm:prSet presAssocID="{CA75D5E0-02FC-4DD3-A46E-A3251ED025A4}" presName="hierRoot4" presStyleCnt="0"/>
      <dgm:spPr/>
    </dgm:pt>
    <dgm:pt modelId="{7678E83A-CE65-4032-BA41-3CCB754404EA}" type="pres">
      <dgm:prSet presAssocID="{CA75D5E0-02FC-4DD3-A46E-A3251ED025A4}" presName="composite4" presStyleCnt="0"/>
      <dgm:spPr/>
    </dgm:pt>
    <dgm:pt modelId="{EDE8155E-53AB-4624-8CE5-371354BA82A9}" type="pres">
      <dgm:prSet presAssocID="{CA75D5E0-02FC-4DD3-A46E-A3251ED025A4}" presName="background4" presStyleLbl="node4" presStyleIdx="0" presStyleCnt="2"/>
      <dgm:spPr/>
    </dgm:pt>
    <dgm:pt modelId="{95DA60C1-5B7C-4B51-B6AB-C89FC58CFEAE}" type="pres">
      <dgm:prSet presAssocID="{CA75D5E0-02FC-4DD3-A46E-A3251ED025A4}" presName="text4" presStyleLbl="fgAcc4" presStyleIdx="0" presStyleCnt="2">
        <dgm:presLayoutVars>
          <dgm:chPref val="3"/>
        </dgm:presLayoutVars>
      </dgm:prSet>
      <dgm:spPr/>
    </dgm:pt>
    <dgm:pt modelId="{60BE33BC-A139-40BD-8B6F-D25A931AE1E2}" type="pres">
      <dgm:prSet presAssocID="{CA75D5E0-02FC-4DD3-A46E-A3251ED025A4}" presName="hierChild5" presStyleCnt="0"/>
      <dgm:spPr/>
    </dgm:pt>
    <dgm:pt modelId="{9FEBA3D1-CECA-425D-BF0C-2C841542CBA7}" type="pres">
      <dgm:prSet presAssocID="{56E6AD0C-307E-4883-B7F7-5564A34D2791}" presName="Name17" presStyleLbl="parChTrans1D3" presStyleIdx="1" presStyleCnt="5"/>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5"/>
      <dgm:spPr/>
    </dgm:pt>
    <dgm:pt modelId="{05423BF0-53EA-41DC-BED1-8DF91BB9D175}" type="pres">
      <dgm:prSet presAssocID="{78412D35-9D82-4560-B3EE-2CDE65AF369C}" presName="text3" presStyleLbl="fgAcc3" presStyleIdx="1" presStyleCnt="5">
        <dgm:presLayoutVars>
          <dgm:chPref val="3"/>
        </dgm:presLayoutVars>
      </dgm:prSet>
      <dgm:spPr/>
    </dgm:pt>
    <dgm:pt modelId="{4307A914-A6E4-4410-AFB9-A9889CC6727A}" type="pres">
      <dgm:prSet presAssocID="{78412D35-9D82-4560-B3EE-2CDE65AF369C}" presName="hierChild4" presStyleCnt="0"/>
      <dgm:spPr/>
    </dgm:pt>
    <dgm:pt modelId="{EC0329C5-71EA-4112-BCE8-1D663ADA0BC6}" type="pres">
      <dgm:prSet presAssocID="{6AEDA201-A499-46F0-80E4-BDA31534F07E}" presName="Name23" presStyleLbl="parChTrans1D4" presStyleIdx="1" presStyleCnt="2"/>
      <dgm:spPr/>
    </dgm:pt>
    <dgm:pt modelId="{79A93BCF-53F1-4B78-81D4-2D97B1AFDD59}" type="pres">
      <dgm:prSet presAssocID="{A5629DF1-ECDA-4AA8-AC75-F094A79A07A0}" presName="hierRoot4" presStyleCnt="0"/>
      <dgm:spPr/>
    </dgm:pt>
    <dgm:pt modelId="{48C1E971-F482-4DA6-B5EB-EEA149FE8021}" type="pres">
      <dgm:prSet presAssocID="{A5629DF1-ECDA-4AA8-AC75-F094A79A07A0}" presName="composite4" presStyleCnt="0"/>
      <dgm:spPr/>
    </dgm:pt>
    <dgm:pt modelId="{16F329F7-00B9-4FBC-BF16-579A34DC99B3}" type="pres">
      <dgm:prSet presAssocID="{A5629DF1-ECDA-4AA8-AC75-F094A79A07A0}" presName="background4" presStyleLbl="node4" presStyleIdx="1" presStyleCnt="2"/>
      <dgm:spPr/>
    </dgm:pt>
    <dgm:pt modelId="{C7767902-4CDE-43BC-9BE5-05B58920C712}" type="pres">
      <dgm:prSet presAssocID="{A5629DF1-ECDA-4AA8-AC75-F094A79A07A0}" presName="text4" presStyleLbl="fgAcc4" presStyleIdx="1" presStyleCnt="2">
        <dgm:presLayoutVars>
          <dgm:chPref val="3"/>
        </dgm:presLayoutVars>
      </dgm:prSet>
      <dgm:spPr/>
    </dgm:pt>
    <dgm:pt modelId="{F0C15E99-6508-4B95-92A8-171397085AF3}" type="pres">
      <dgm:prSet presAssocID="{A5629DF1-ECDA-4AA8-AC75-F094A79A07A0}" presName="hierChild5" presStyleCnt="0"/>
      <dgm:spPr/>
    </dgm:pt>
    <dgm:pt modelId="{4329E6F0-FC96-4352-ADCB-13ECAABE124A}" type="pres">
      <dgm:prSet presAssocID="{02373E9B-AA33-4E09-8495-7FF4DCE76ECF}" presName="Name10" presStyleLbl="parChTrans1D2" presStyleIdx="1" presStyleCnt="4"/>
      <dgm:spPr/>
    </dgm:pt>
    <dgm:pt modelId="{6345BA9F-4897-4572-A7F9-B02F6A886631}" type="pres">
      <dgm:prSet presAssocID="{1F00B05F-51D4-4438-AD8B-0D75CFDA35E6}" presName="hierRoot2" presStyleCnt="0"/>
      <dgm:spPr/>
    </dgm:pt>
    <dgm:pt modelId="{C27364EA-4AA7-4AC5-8890-834E2F3F5D28}" type="pres">
      <dgm:prSet presAssocID="{1F00B05F-51D4-4438-AD8B-0D75CFDA35E6}" presName="composite2" presStyleCnt="0"/>
      <dgm:spPr/>
    </dgm:pt>
    <dgm:pt modelId="{A31602E1-E44F-40B3-962B-0B042FC241B4}" type="pres">
      <dgm:prSet presAssocID="{1F00B05F-51D4-4438-AD8B-0D75CFDA35E6}" presName="background2" presStyleLbl="node2" presStyleIdx="1" presStyleCnt="4"/>
      <dgm:spPr/>
    </dgm:pt>
    <dgm:pt modelId="{55DDD464-DD43-465C-9C37-1C5F9718B637}" type="pres">
      <dgm:prSet presAssocID="{1F00B05F-51D4-4438-AD8B-0D75CFDA35E6}" presName="text2" presStyleLbl="fgAcc2" presStyleIdx="1" presStyleCnt="4">
        <dgm:presLayoutVars>
          <dgm:chPref val="3"/>
        </dgm:presLayoutVars>
      </dgm:prSet>
      <dgm:spPr/>
    </dgm:pt>
    <dgm:pt modelId="{C88A7DF8-AA28-4BB6-B90B-BD9A187CFEF9}" type="pres">
      <dgm:prSet presAssocID="{1F00B05F-51D4-4438-AD8B-0D75CFDA35E6}" presName="hierChild3" presStyleCnt="0"/>
      <dgm:spPr/>
    </dgm:pt>
    <dgm:pt modelId="{A7B8D152-99D7-4841-B2E2-08EC3E03BFE9}" type="pres">
      <dgm:prSet presAssocID="{2727F0D7-1D9E-4419-A79C-E199C256D92E}" presName="Name17" presStyleLbl="parChTrans1D3" presStyleIdx="2" presStyleCnt="5"/>
      <dgm:spPr/>
    </dgm:pt>
    <dgm:pt modelId="{CC460AD5-65DA-42C8-94A3-2BE023D17D71}" type="pres">
      <dgm:prSet presAssocID="{DF9AC9F2-C24D-4AB6-8D19-859C20A4E911}" presName="hierRoot3" presStyleCnt="0"/>
      <dgm:spPr/>
    </dgm:pt>
    <dgm:pt modelId="{F18FC25A-7A3D-4E6B-90CE-BD6D39AFF254}" type="pres">
      <dgm:prSet presAssocID="{DF9AC9F2-C24D-4AB6-8D19-859C20A4E911}" presName="composite3" presStyleCnt="0"/>
      <dgm:spPr/>
    </dgm:pt>
    <dgm:pt modelId="{955DF15A-4180-4817-8D9D-6C32AB688B2F}" type="pres">
      <dgm:prSet presAssocID="{DF9AC9F2-C24D-4AB6-8D19-859C20A4E911}" presName="background3" presStyleLbl="node3" presStyleIdx="2" presStyleCnt="5"/>
      <dgm:spPr/>
    </dgm:pt>
    <dgm:pt modelId="{DB7B1DE8-ED0F-4835-936B-910348BE4EE4}" type="pres">
      <dgm:prSet presAssocID="{DF9AC9F2-C24D-4AB6-8D19-859C20A4E911}" presName="text3" presStyleLbl="fgAcc3" presStyleIdx="2" presStyleCnt="5">
        <dgm:presLayoutVars>
          <dgm:chPref val="3"/>
        </dgm:presLayoutVars>
      </dgm:prSet>
      <dgm:spPr/>
    </dgm:pt>
    <dgm:pt modelId="{39921B9B-784D-4869-A08A-75805C050B55}" type="pres">
      <dgm:prSet presAssocID="{DF9AC9F2-C24D-4AB6-8D19-859C20A4E911}" presName="hierChild4" presStyleCnt="0"/>
      <dgm:spPr/>
    </dgm:pt>
    <dgm:pt modelId="{9F5AE9DC-6E6E-4735-86A7-E787FFC56426}" type="pres">
      <dgm:prSet presAssocID="{B5EBFD01-0D04-4B1C-BE0A-2D09215DF655}" presName="Name10" presStyleLbl="parChTrans1D2" presStyleIdx="2" presStyleCnt="4"/>
      <dgm:spPr/>
    </dgm:pt>
    <dgm:pt modelId="{2780644F-6B18-40F7-9BD7-01B1BDA4B543}" type="pres">
      <dgm:prSet presAssocID="{E63C40CC-8168-47FD-81BB-5C2BDE2A0117}" presName="hierRoot2" presStyleCnt="0"/>
      <dgm:spPr/>
    </dgm:pt>
    <dgm:pt modelId="{DBB25FF6-32AF-4FCF-B63C-E6F5C62BD471}" type="pres">
      <dgm:prSet presAssocID="{E63C40CC-8168-47FD-81BB-5C2BDE2A0117}" presName="composite2" presStyleCnt="0"/>
      <dgm:spPr/>
    </dgm:pt>
    <dgm:pt modelId="{BAB2263D-A86D-4318-9B9E-DB4E21BDE6AE}" type="pres">
      <dgm:prSet presAssocID="{E63C40CC-8168-47FD-81BB-5C2BDE2A0117}" presName="background2" presStyleLbl="node2" presStyleIdx="2" presStyleCnt="4"/>
      <dgm:spPr/>
    </dgm:pt>
    <dgm:pt modelId="{C20B515C-FC9E-42C6-BE1D-6EDE7A8872E6}" type="pres">
      <dgm:prSet presAssocID="{E63C40CC-8168-47FD-81BB-5C2BDE2A0117}" presName="text2" presStyleLbl="fgAcc2" presStyleIdx="2" presStyleCnt="4">
        <dgm:presLayoutVars>
          <dgm:chPref val="3"/>
        </dgm:presLayoutVars>
      </dgm:prSet>
      <dgm:spPr/>
    </dgm:pt>
    <dgm:pt modelId="{276E6B03-7F02-4B3C-A186-AB0DEE83C077}" type="pres">
      <dgm:prSet presAssocID="{E63C40CC-8168-47FD-81BB-5C2BDE2A0117}" presName="hierChild3" presStyleCnt="0"/>
      <dgm:spPr/>
    </dgm:pt>
    <dgm:pt modelId="{0521063C-B261-494E-A942-32D804A8BB89}" type="pres">
      <dgm:prSet presAssocID="{59F619BC-C39C-4E05-95F8-F533C0DA81A4}" presName="Name17" presStyleLbl="parChTrans1D3" presStyleIdx="3" presStyleCnt="5"/>
      <dgm:spPr/>
    </dgm:pt>
    <dgm:pt modelId="{3EF31098-B89F-4D20-A96C-AD9DD67F485E}" type="pres">
      <dgm:prSet presAssocID="{B233CB3B-0303-40FF-8CD0-609390310CD5}" presName="hierRoot3" presStyleCnt="0"/>
      <dgm:spPr/>
    </dgm:pt>
    <dgm:pt modelId="{4248842F-A6A5-4D0D-8823-C25A5AB97571}" type="pres">
      <dgm:prSet presAssocID="{B233CB3B-0303-40FF-8CD0-609390310CD5}" presName="composite3" presStyleCnt="0"/>
      <dgm:spPr/>
    </dgm:pt>
    <dgm:pt modelId="{512CB305-5592-488E-84CD-9B4BDC7B6136}" type="pres">
      <dgm:prSet presAssocID="{B233CB3B-0303-40FF-8CD0-609390310CD5}" presName="background3" presStyleLbl="node3" presStyleIdx="3" presStyleCnt="5"/>
      <dgm:spPr/>
    </dgm:pt>
    <dgm:pt modelId="{BFA07D62-32B5-44B6-94CB-9FCB437F17A0}" type="pres">
      <dgm:prSet presAssocID="{B233CB3B-0303-40FF-8CD0-609390310CD5}" presName="text3" presStyleLbl="fgAcc3" presStyleIdx="3" presStyleCnt="5">
        <dgm:presLayoutVars>
          <dgm:chPref val="3"/>
        </dgm:presLayoutVars>
      </dgm:prSet>
      <dgm:spPr/>
    </dgm:pt>
    <dgm:pt modelId="{08997375-BAF7-4907-8B7D-9F64FDBF37B6}" type="pres">
      <dgm:prSet presAssocID="{B233CB3B-0303-40FF-8CD0-609390310CD5}" presName="hierChild4" presStyleCnt="0"/>
      <dgm:spPr/>
    </dgm:pt>
    <dgm:pt modelId="{DFBDF345-F91E-4E88-B947-B9B27FE930EA}" type="pres">
      <dgm:prSet presAssocID="{FF546ADB-056F-42DD-80D9-4D71A72A32A1}" presName="Name10" presStyleLbl="parChTrans1D2" presStyleIdx="3" presStyleCnt="4"/>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3" presStyleCnt="4"/>
      <dgm:spPr/>
    </dgm:pt>
    <dgm:pt modelId="{6C089B8A-4157-4348-9300-1F1F638A52FA}" type="pres">
      <dgm:prSet presAssocID="{4BA5E9C4-E61C-45A0-B28B-89586936A2A6}" presName="text2" presStyleLbl="fgAcc2" presStyleIdx="3" presStyleCnt="4">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4" presStyleCnt="5"/>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4" presStyleCnt="5"/>
      <dgm:spPr/>
    </dgm:pt>
    <dgm:pt modelId="{219EC234-688D-4AE4-A601-3F643AC00817}" type="pres">
      <dgm:prSet presAssocID="{07DE86DA-9A0D-4590-8937-D737A680459E}" presName="text3" presStyleLbl="fgAcc3" presStyleIdx="4" presStyleCnt="5">
        <dgm:presLayoutVars>
          <dgm:chPref val="3"/>
        </dgm:presLayoutVars>
      </dgm:prSet>
      <dgm:spPr/>
    </dgm:pt>
    <dgm:pt modelId="{1B29ABD0-08AC-4047-B34C-88C48E63DCFE}" type="pres">
      <dgm:prSet presAssocID="{07DE86DA-9A0D-4590-8937-D737A680459E}" presName="hierChild4" presStyleCnt="0"/>
      <dgm:spPr/>
    </dgm:pt>
  </dgm:ptLst>
  <dgm:cxnLst>
    <dgm:cxn modelId="{846EAC06-3679-496C-8EE9-D30BC2677E62}" type="presOf" srcId="{02373E9B-AA33-4E09-8495-7FF4DCE76ECF}" destId="{4329E6F0-FC96-4352-ADCB-13ECAABE124A}"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25733912-F779-4603-8747-3FA8895D4998}" srcId="{1F00B05F-51D4-4438-AD8B-0D75CFDA35E6}" destId="{DF9AC9F2-C24D-4AB6-8D19-859C20A4E911}" srcOrd="0" destOrd="0" parTransId="{2727F0D7-1D9E-4419-A79C-E199C256D92E}" sibTransId="{465A338C-F9DE-4365-A398-8F756F3A6F6C}"/>
    <dgm:cxn modelId="{E6F7AF14-BA44-4579-AAA0-1D6F3356FD4B}" type="presOf" srcId="{0D7F1CD3-09DD-4D8B-B679-17D98888927F}" destId="{327F3BFB-25F3-4144-A1D3-0831A08EEA19}"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99079A30-9E6C-41B4-A9AC-89F4B4F49624}" type="presOf" srcId="{B233CB3B-0303-40FF-8CD0-609390310CD5}" destId="{BFA07D62-32B5-44B6-94CB-9FCB437F17A0}"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BEB11D38-9078-4E12-8B82-E7DA775FCB1B}" srcId="{0D7F1CD3-09DD-4D8B-B679-17D98888927F}" destId="{1F00B05F-51D4-4438-AD8B-0D75CFDA35E6}" srcOrd="1" destOrd="0" parTransId="{02373E9B-AA33-4E09-8495-7FF4DCE76ECF}" sibTransId="{821A449C-D50E-423D-BD87-20FFD8BA6439}"/>
    <dgm:cxn modelId="{5DFF0D61-D430-45EB-9FAB-A8D634909638}" type="presOf" srcId="{DF9AC9F2-C24D-4AB6-8D19-859C20A4E911}" destId="{DB7B1DE8-ED0F-4835-936B-910348BE4EE4}" srcOrd="0" destOrd="0" presId="urn:microsoft.com/office/officeart/2005/8/layout/hierarchy1"/>
    <dgm:cxn modelId="{2BD69943-CBBD-446E-8403-D4C81AFE64E5}" type="presOf" srcId="{1F00B05F-51D4-4438-AD8B-0D75CFDA35E6}" destId="{55DDD464-DD43-465C-9C37-1C5F9718B637}" srcOrd="0" destOrd="0" presId="urn:microsoft.com/office/officeart/2005/8/layout/hierarchy1"/>
    <dgm:cxn modelId="{DC525D48-BD7A-41E1-A72E-AF9628FDB5A7}" type="presOf" srcId="{0C841ED3-7316-4E21-9646-3C207A50171C}" destId="{F90B5BF4-04F8-406E-9B54-4E8AE63985E3}"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7D702354-AB07-423C-AB14-4301E388C893}" type="presOf" srcId="{CA75D5E0-02FC-4DD3-A46E-A3251ED025A4}" destId="{95DA60C1-5B7C-4B51-B6AB-C89FC58CFEAE}" srcOrd="0" destOrd="0" presId="urn:microsoft.com/office/officeart/2005/8/layout/hierarchy1"/>
    <dgm:cxn modelId="{2C2FAA54-2F34-4910-8DB6-6A3F2E34B50C}" srcId="{0D7F1CD3-09DD-4D8B-B679-17D98888927F}" destId="{4BA5E9C4-E61C-45A0-B28B-89586936A2A6}" srcOrd="3" destOrd="0" parTransId="{FF546ADB-056F-42DD-80D9-4D71A72A32A1}" sibTransId="{8DA8401E-1A47-471F-A091-D4BE10105AC6}"/>
    <dgm:cxn modelId="{55D54A77-78CD-48C8-8B7B-2ACB040AE109}" srcId="{421BDBD1-46F7-477E-ACD8-0CEEB3B7C1B3}" destId="{CA75D5E0-02FC-4DD3-A46E-A3251ED025A4}" srcOrd="0" destOrd="0" parTransId="{0C841ED3-7316-4E21-9646-3C207A50171C}" sibTransId="{CA554D9B-22CB-49D7-9A85-27B65C5983B9}"/>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16084FA4-6D52-474D-BF7F-2C5A0A7D1902}" srcId="{E63C40CC-8168-47FD-81BB-5C2BDE2A0117}" destId="{B233CB3B-0303-40FF-8CD0-609390310CD5}" srcOrd="0" destOrd="0" parTransId="{59F619BC-C39C-4E05-95F8-F533C0DA81A4}" sibTransId="{11B92767-5D1E-4EDB-A259-24A1C259C15A}"/>
    <dgm:cxn modelId="{57A064BD-187A-4CC0-B74D-644FED7ABB48}" type="presOf" srcId="{2727F0D7-1D9E-4419-A79C-E199C256D92E}" destId="{A7B8D152-99D7-4841-B2E2-08EC3E03BFE9}" srcOrd="0" destOrd="0" presId="urn:microsoft.com/office/officeart/2005/8/layout/hierarchy1"/>
    <dgm:cxn modelId="{68FF72C3-1654-49C0-9BA4-926519307782}" type="presOf" srcId="{6AEDA201-A499-46F0-80E4-BDA31534F07E}" destId="{EC0329C5-71EA-4112-BCE8-1D663ADA0BC6}" srcOrd="0" destOrd="0" presId="urn:microsoft.com/office/officeart/2005/8/layout/hierarchy1"/>
    <dgm:cxn modelId="{1870F0C3-11E7-49B6-95C3-0ECC8FD014D4}" srcId="{78412D35-9D82-4560-B3EE-2CDE65AF369C}" destId="{A5629DF1-ECDA-4AA8-AC75-F094A79A07A0}" srcOrd="0" destOrd="0" parTransId="{6AEDA201-A499-46F0-80E4-BDA31534F07E}" sibTransId="{CD229776-327B-45A7-A3FD-02CB904990AB}"/>
    <dgm:cxn modelId="{CB80E3C6-DF3C-4235-B4D3-886E34DB837C}" srcId="{0D7F1CD3-09DD-4D8B-B679-17D98888927F}" destId="{E63C40CC-8168-47FD-81BB-5C2BDE2A0117}" srcOrd="2" destOrd="0" parTransId="{B5EBFD01-0D04-4B1C-BE0A-2D09215DF655}" sibTransId="{95B8F8E8-62F2-4C09-A3DC-C09141CF2921}"/>
    <dgm:cxn modelId="{A4242ACF-066E-49A9-B10B-56D30EA515DE}" type="presOf" srcId="{59F619BC-C39C-4E05-95F8-F533C0DA81A4}" destId="{0521063C-B261-494E-A942-32D804A8BB89}" srcOrd="0" destOrd="0" presId="urn:microsoft.com/office/officeart/2005/8/layout/hierarchy1"/>
    <dgm:cxn modelId="{7CAFE5D0-AE6C-4190-8240-69B67E9E2D8E}" type="presOf" srcId="{B5EBFD01-0D04-4B1C-BE0A-2D09215DF655}" destId="{9F5AE9DC-6E6E-4735-86A7-E787FFC56426}" srcOrd="0" destOrd="0" presId="urn:microsoft.com/office/officeart/2005/8/layout/hierarchy1"/>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CD511AD4-F309-48E6-BE61-7469D94B42A3}" type="presOf" srcId="{E63C40CC-8168-47FD-81BB-5C2BDE2A0117}" destId="{C20B515C-FC9E-42C6-BE1D-6EDE7A8872E6}"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927C5DE4-25E1-4ED9-B6B6-1775C4F1A896}" type="presOf" srcId="{A5629DF1-ECDA-4AA8-AC75-F094A79A07A0}" destId="{C7767902-4CDE-43BC-9BE5-05B58920C712}" srcOrd="0" destOrd="0" presId="urn:microsoft.com/office/officeart/2005/8/layout/hierarchy1"/>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FB17221D-AD0B-467D-8441-BD23D5408045}" type="presParOf" srcId="{37C202FF-B803-4CC4-AA5D-90762D613260}" destId="{F90B5BF4-04F8-406E-9B54-4E8AE63985E3}" srcOrd="0" destOrd="0" presId="urn:microsoft.com/office/officeart/2005/8/layout/hierarchy1"/>
    <dgm:cxn modelId="{B8A5D8E8-AA5C-45B9-A87F-06EE049BEF61}" type="presParOf" srcId="{37C202FF-B803-4CC4-AA5D-90762D613260}" destId="{460629CC-8BCF-461E-B7FD-2431D12C5D3B}" srcOrd="1" destOrd="0" presId="urn:microsoft.com/office/officeart/2005/8/layout/hierarchy1"/>
    <dgm:cxn modelId="{8C7E2A61-0E6B-46B3-8C1F-1847ED73E468}" type="presParOf" srcId="{460629CC-8BCF-461E-B7FD-2431D12C5D3B}" destId="{7678E83A-CE65-4032-BA41-3CCB754404EA}" srcOrd="0" destOrd="0" presId="urn:microsoft.com/office/officeart/2005/8/layout/hierarchy1"/>
    <dgm:cxn modelId="{E387ABB7-67E1-4E80-8D87-0642E1005ABC}" type="presParOf" srcId="{7678E83A-CE65-4032-BA41-3CCB754404EA}" destId="{EDE8155E-53AB-4624-8CE5-371354BA82A9}" srcOrd="0" destOrd="0" presId="urn:microsoft.com/office/officeart/2005/8/layout/hierarchy1"/>
    <dgm:cxn modelId="{9F888012-EE53-4200-A247-7D6049596091}" type="presParOf" srcId="{7678E83A-CE65-4032-BA41-3CCB754404EA}" destId="{95DA60C1-5B7C-4B51-B6AB-C89FC58CFEAE}" srcOrd="1" destOrd="0" presId="urn:microsoft.com/office/officeart/2005/8/layout/hierarchy1"/>
    <dgm:cxn modelId="{70FB33E2-9624-4693-8CE2-0907E9C61317}" type="presParOf" srcId="{460629CC-8BCF-461E-B7FD-2431D12C5D3B}" destId="{60BE33BC-A139-40BD-8B6F-D25A931AE1E2}"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7C5FF3C2-F484-47AE-B52B-151E75D21803}" type="presParOf" srcId="{4307A914-A6E4-4410-AFB9-A9889CC6727A}" destId="{EC0329C5-71EA-4112-BCE8-1D663ADA0BC6}" srcOrd="0" destOrd="0" presId="urn:microsoft.com/office/officeart/2005/8/layout/hierarchy1"/>
    <dgm:cxn modelId="{D1050099-105E-432C-B0A3-FA75EACE5250}" type="presParOf" srcId="{4307A914-A6E4-4410-AFB9-A9889CC6727A}" destId="{79A93BCF-53F1-4B78-81D4-2D97B1AFDD59}" srcOrd="1" destOrd="0" presId="urn:microsoft.com/office/officeart/2005/8/layout/hierarchy1"/>
    <dgm:cxn modelId="{A6B0190E-EA7F-4862-A71F-A35E0106611A}" type="presParOf" srcId="{79A93BCF-53F1-4B78-81D4-2D97B1AFDD59}" destId="{48C1E971-F482-4DA6-B5EB-EEA149FE8021}" srcOrd="0" destOrd="0" presId="urn:microsoft.com/office/officeart/2005/8/layout/hierarchy1"/>
    <dgm:cxn modelId="{F1D929FB-1D74-4975-83F0-D743C48B5165}" type="presParOf" srcId="{48C1E971-F482-4DA6-B5EB-EEA149FE8021}" destId="{16F329F7-00B9-4FBC-BF16-579A34DC99B3}" srcOrd="0" destOrd="0" presId="urn:microsoft.com/office/officeart/2005/8/layout/hierarchy1"/>
    <dgm:cxn modelId="{1D0DF9BB-5E5A-4360-AE2A-D91672DF6DAC}" type="presParOf" srcId="{48C1E971-F482-4DA6-B5EB-EEA149FE8021}" destId="{C7767902-4CDE-43BC-9BE5-05B58920C712}" srcOrd="1" destOrd="0" presId="urn:microsoft.com/office/officeart/2005/8/layout/hierarchy1"/>
    <dgm:cxn modelId="{DDD71167-98DD-4DCE-8FFF-5729DD5797ED}" type="presParOf" srcId="{79A93BCF-53F1-4B78-81D4-2D97B1AFDD59}" destId="{F0C15E99-6508-4B95-92A8-171397085AF3}" srcOrd="1" destOrd="0" presId="urn:microsoft.com/office/officeart/2005/8/layout/hierarchy1"/>
    <dgm:cxn modelId="{E2B1A6E2-082E-40BA-8499-28DC4D10729F}" type="presParOf" srcId="{564146D6-BCD5-43CF-A23C-8BA07FF7C6ED}" destId="{4329E6F0-FC96-4352-ADCB-13ECAABE124A}" srcOrd="2" destOrd="0" presId="urn:microsoft.com/office/officeart/2005/8/layout/hierarchy1"/>
    <dgm:cxn modelId="{4EC76495-3BA8-4EB9-BF45-2054823B32E6}" type="presParOf" srcId="{564146D6-BCD5-43CF-A23C-8BA07FF7C6ED}" destId="{6345BA9F-4897-4572-A7F9-B02F6A886631}" srcOrd="3" destOrd="0" presId="urn:microsoft.com/office/officeart/2005/8/layout/hierarchy1"/>
    <dgm:cxn modelId="{C0A1C20F-DD36-43D2-B140-8625FE6ACE96}" type="presParOf" srcId="{6345BA9F-4897-4572-A7F9-B02F6A886631}" destId="{C27364EA-4AA7-4AC5-8890-834E2F3F5D28}" srcOrd="0" destOrd="0" presId="urn:microsoft.com/office/officeart/2005/8/layout/hierarchy1"/>
    <dgm:cxn modelId="{EDAA3476-567F-4B7C-BBB4-265F2D57FEA6}" type="presParOf" srcId="{C27364EA-4AA7-4AC5-8890-834E2F3F5D28}" destId="{A31602E1-E44F-40B3-962B-0B042FC241B4}" srcOrd="0" destOrd="0" presId="urn:microsoft.com/office/officeart/2005/8/layout/hierarchy1"/>
    <dgm:cxn modelId="{68EBEE55-2D98-4D07-9944-EF763059E04F}" type="presParOf" srcId="{C27364EA-4AA7-4AC5-8890-834E2F3F5D28}" destId="{55DDD464-DD43-465C-9C37-1C5F9718B637}" srcOrd="1" destOrd="0" presId="urn:microsoft.com/office/officeart/2005/8/layout/hierarchy1"/>
    <dgm:cxn modelId="{0ECC5453-0AEB-4110-872A-A4F7A4D9F589}" type="presParOf" srcId="{6345BA9F-4897-4572-A7F9-B02F6A886631}" destId="{C88A7DF8-AA28-4BB6-B90B-BD9A187CFEF9}" srcOrd="1" destOrd="0" presId="urn:microsoft.com/office/officeart/2005/8/layout/hierarchy1"/>
    <dgm:cxn modelId="{A013A071-0C86-474D-8074-E1A6C133AF86}" type="presParOf" srcId="{C88A7DF8-AA28-4BB6-B90B-BD9A187CFEF9}" destId="{A7B8D152-99D7-4841-B2E2-08EC3E03BFE9}" srcOrd="0" destOrd="0" presId="urn:microsoft.com/office/officeart/2005/8/layout/hierarchy1"/>
    <dgm:cxn modelId="{931ABF6E-7C44-4CC0-AB39-5845F74B2EF6}" type="presParOf" srcId="{C88A7DF8-AA28-4BB6-B90B-BD9A187CFEF9}" destId="{CC460AD5-65DA-42C8-94A3-2BE023D17D71}" srcOrd="1" destOrd="0" presId="urn:microsoft.com/office/officeart/2005/8/layout/hierarchy1"/>
    <dgm:cxn modelId="{2A6BD4FB-72C9-4B24-94C4-C9BFD736A910}" type="presParOf" srcId="{CC460AD5-65DA-42C8-94A3-2BE023D17D71}" destId="{F18FC25A-7A3D-4E6B-90CE-BD6D39AFF254}" srcOrd="0" destOrd="0" presId="urn:microsoft.com/office/officeart/2005/8/layout/hierarchy1"/>
    <dgm:cxn modelId="{8B2FB0FB-60C3-404E-A8E5-EBC652A1990C}" type="presParOf" srcId="{F18FC25A-7A3D-4E6B-90CE-BD6D39AFF254}" destId="{955DF15A-4180-4817-8D9D-6C32AB688B2F}" srcOrd="0" destOrd="0" presId="urn:microsoft.com/office/officeart/2005/8/layout/hierarchy1"/>
    <dgm:cxn modelId="{87E08AFD-B50A-4298-91FF-6B99C5CDBFE3}" type="presParOf" srcId="{F18FC25A-7A3D-4E6B-90CE-BD6D39AFF254}" destId="{DB7B1DE8-ED0F-4835-936B-910348BE4EE4}" srcOrd="1" destOrd="0" presId="urn:microsoft.com/office/officeart/2005/8/layout/hierarchy1"/>
    <dgm:cxn modelId="{56CB708C-B842-4867-97C7-AD7B0449CEF1}" type="presParOf" srcId="{CC460AD5-65DA-42C8-94A3-2BE023D17D71}" destId="{39921B9B-784D-4869-A08A-75805C050B55}" srcOrd="1" destOrd="0" presId="urn:microsoft.com/office/officeart/2005/8/layout/hierarchy1"/>
    <dgm:cxn modelId="{EE14934F-BD94-4B5F-AF0B-5E838D52440F}" type="presParOf" srcId="{564146D6-BCD5-43CF-A23C-8BA07FF7C6ED}" destId="{9F5AE9DC-6E6E-4735-86A7-E787FFC56426}" srcOrd="4" destOrd="0" presId="urn:microsoft.com/office/officeart/2005/8/layout/hierarchy1"/>
    <dgm:cxn modelId="{A935C132-128A-4846-8D3A-A6CE236D060E}" type="presParOf" srcId="{564146D6-BCD5-43CF-A23C-8BA07FF7C6ED}" destId="{2780644F-6B18-40F7-9BD7-01B1BDA4B543}" srcOrd="5" destOrd="0" presId="urn:microsoft.com/office/officeart/2005/8/layout/hierarchy1"/>
    <dgm:cxn modelId="{CB4BCFDE-B1A6-4A66-9ED2-C81A828AF87D}" type="presParOf" srcId="{2780644F-6B18-40F7-9BD7-01B1BDA4B543}" destId="{DBB25FF6-32AF-4FCF-B63C-E6F5C62BD471}" srcOrd="0" destOrd="0" presId="urn:microsoft.com/office/officeart/2005/8/layout/hierarchy1"/>
    <dgm:cxn modelId="{519C2CAB-F739-4D57-BAFE-ABAC2284E8D4}" type="presParOf" srcId="{DBB25FF6-32AF-4FCF-B63C-E6F5C62BD471}" destId="{BAB2263D-A86D-4318-9B9E-DB4E21BDE6AE}" srcOrd="0" destOrd="0" presId="urn:microsoft.com/office/officeart/2005/8/layout/hierarchy1"/>
    <dgm:cxn modelId="{057DFE7F-3CC6-402C-AFC5-78C8EF41F76B}" type="presParOf" srcId="{DBB25FF6-32AF-4FCF-B63C-E6F5C62BD471}" destId="{C20B515C-FC9E-42C6-BE1D-6EDE7A8872E6}" srcOrd="1" destOrd="0" presId="urn:microsoft.com/office/officeart/2005/8/layout/hierarchy1"/>
    <dgm:cxn modelId="{45BF38D4-89A9-4DD1-86DC-23A5028C0137}" type="presParOf" srcId="{2780644F-6B18-40F7-9BD7-01B1BDA4B543}" destId="{276E6B03-7F02-4B3C-A186-AB0DEE83C077}" srcOrd="1" destOrd="0" presId="urn:microsoft.com/office/officeart/2005/8/layout/hierarchy1"/>
    <dgm:cxn modelId="{D1E827FB-8FEE-4A04-BA57-E8FC619D94CD}" type="presParOf" srcId="{276E6B03-7F02-4B3C-A186-AB0DEE83C077}" destId="{0521063C-B261-494E-A942-32D804A8BB89}" srcOrd="0" destOrd="0" presId="urn:microsoft.com/office/officeart/2005/8/layout/hierarchy1"/>
    <dgm:cxn modelId="{C758082A-FDBE-4D10-9710-CEA01D0B975C}" type="presParOf" srcId="{276E6B03-7F02-4B3C-A186-AB0DEE83C077}" destId="{3EF31098-B89F-4D20-A96C-AD9DD67F485E}" srcOrd="1" destOrd="0" presId="urn:microsoft.com/office/officeart/2005/8/layout/hierarchy1"/>
    <dgm:cxn modelId="{D9CD476F-55AF-41DC-BCF6-78BFF26EEEC2}" type="presParOf" srcId="{3EF31098-B89F-4D20-A96C-AD9DD67F485E}" destId="{4248842F-A6A5-4D0D-8823-C25A5AB97571}" srcOrd="0" destOrd="0" presId="urn:microsoft.com/office/officeart/2005/8/layout/hierarchy1"/>
    <dgm:cxn modelId="{83C02B93-225F-4420-8FFC-4E4ECF10A051}" type="presParOf" srcId="{4248842F-A6A5-4D0D-8823-C25A5AB97571}" destId="{512CB305-5592-488E-84CD-9B4BDC7B6136}" srcOrd="0" destOrd="0" presId="urn:microsoft.com/office/officeart/2005/8/layout/hierarchy1"/>
    <dgm:cxn modelId="{110B856B-1750-408A-AB0C-2C7440154836}" type="presParOf" srcId="{4248842F-A6A5-4D0D-8823-C25A5AB97571}" destId="{BFA07D62-32B5-44B6-94CB-9FCB437F17A0}" srcOrd="1" destOrd="0" presId="urn:microsoft.com/office/officeart/2005/8/layout/hierarchy1"/>
    <dgm:cxn modelId="{1C02C5DF-008C-4FF0-BE7C-07471FC844F0}" type="presParOf" srcId="{3EF31098-B89F-4D20-A96C-AD9DD67F485E}" destId="{08997375-BAF7-4907-8B7D-9F64FDBF37B6}" srcOrd="1" destOrd="0" presId="urn:microsoft.com/office/officeart/2005/8/layout/hierarchy1"/>
    <dgm:cxn modelId="{30D210AB-1FF4-449B-992D-674340CDD57F}" type="presParOf" srcId="{564146D6-BCD5-43CF-A23C-8BA07FF7C6ED}" destId="{DFBDF345-F91E-4E88-B947-B9B27FE930EA}" srcOrd="6" destOrd="0" presId="urn:microsoft.com/office/officeart/2005/8/layout/hierarchy1"/>
    <dgm:cxn modelId="{4660556B-02DC-4825-879C-D7680A6E1B58}" type="presParOf" srcId="{564146D6-BCD5-43CF-A23C-8BA07FF7C6ED}" destId="{65BC8846-7F1F-45BA-A4EC-FD967A0C54C9}" srcOrd="7"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6EC4D8-8C0C-43DD-BE54-44ED2894B593}"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0D7F1CD3-09DD-4D8B-B679-17D98888927F}">
      <dgm:prSet phldrT="[Text]"/>
      <dgm:spPr/>
      <dgm:t>
        <a:bodyPr/>
        <a:lstStyle/>
        <a:p>
          <a:pPr rtl="1"/>
          <a:r>
            <a:rPr lang="he-IL" dirty="0"/>
            <a:t>איסור אונאה</a:t>
          </a:r>
        </a:p>
      </dgm:t>
    </dgm:pt>
    <dgm:pt modelId="{F2B6E416-FEB7-41E6-BDAE-613583937CE7}" type="parTrans" cxnId="{41C1D493-9662-493E-831D-0BC3B3B76333}">
      <dgm:prSet/>
      <dgm:spPr/>
      <dgm:t>
        <a:bodyPr/>
        <a:lstStyle/>
        <a:p>
          <a:pPr rtl="1"/>
          <a:endParaRPr lang="he-IL"/>
        </a:p>
      </dgm:t>
    </dgm:pt>
    <dgm:pt modelId="{3983610A-454A-4153-B687-5F7CF47992A2}" type="sibTrans" cxnId="{41C1D493-9662-493E-831D-0BC3B3B76333}">
      <dgm:prSet/>
      <dgm:spPr/>
      <dgm:t>
        <a:bodyPr/>
        <a:lstStyle/>
        <a:p>
          <a:pPr rtl="1"/>
          <a:endParaRPr lang="he-IL"/>
        </a:p>
      </dgm:t>
    </dgm:pt>
    <dgm:pt modelId="{5FAF0BAF-7C4B-4096-A9A0-2B56CA40C5C0}">
      <dgm:prSet phldrT="[Text]"/>
      <dgm:spPr/>
      <dgm:t>
        <a:bodyPr/>
        <a:lstStyle/>
        <a:p>
          <a:pPr rtl="1"/>
          <a:r>
            <a:rPr lang="he-IL" dirty="0"/>
            <a:t>מדין גזל</a:t>
          </a:r>
        </a:p>
      </dgm:t>
    </dgm:pt>
    <dgm:pt modelId="{B0A89136-978E-4414-91E3-69DD01B63145}" type="parTrans" cxnId="{B8A2840C-C9CF-449E-AB5D-F6D40BEFBE41}">
      <dgm:prSet/>
      <dgm:spPr/>
      <dgm:t>
        <a:bodyPr/>
        <a:lstStyle/>
        <a:p>
          <a:pPr rtl="1"/>
          <a:endParaRPr lang="he-IL"/>
        </a:p>
      </dgm:t>
    </dgm:pt>
    <dgm:pt modelId="{BB4A0E87-9CAD-4750-A928-2A146C3890A3}" type="sibTrans" cxnId="{B8A2840C-C9CF-449E-AB5D-F6D40BEFBE41}">
      <dgm:prSet/>
      <dgm:spPr/>
      <dgm:t>
        <a:bodyPr/>
        <a:lstStyle/>
        <a:p>
          <a:pPr rtl="1"/>
          <a:endParaRPr lang="he-IL"/>
        </a:p>
      </dgm:t>
    </dgm:pt>
    <dgm:pt modelId="{421BDBD1-46F7-477E-ACD8-0CEEB3B7C1B3}">
      <dgm:prSet phldrT="[Text]"/>
      <dgm:spPr/>
      <dgm:t>
        <a:bodyPr/>
        <a:lstStyle/>
        <a:p>
          <a:pPr rtl="1"/>
          <a:r>
            <a:rPr lang="he-IL" dirty="0"/>
            <a:t>גזל:</a:t>
          </a:r>
          <a:br>
            <a:rPr lang="en-US" dirty="0"/>
          </a:br>
          <a:r>
            <a:rPr lang="he-IL" dirty="0"/>
            <a:t>-טור- עובר על לא תגזול</a:t>
          </a:r>
        </a:p>
      </dgm:t>
    </dgm:pt>
    <dgm:pt modelId="{10DB8BDB-1C25-4EAF-A1AF-F799CB637F01}" type="parTrans" cxnId="{D10D40D1-8BDF-4E44-A277-9DC3D233ED7B}">
      <dgm:prSet/>
      <dgm:spPr/>
      <dgm:t>
        <a:bodyPr/>
        <a:lstStyle/>
        <a:p>
          <a:pPr rtl="1"/>
          <a:endParaRPr lang="he-IL"/>
        </a:p>
      </dgm:t>
    </dgm:pt>
    <dgm:pt modelId="{0471ED0A-DEC1-4AFE-8C95-B0EAFA4D9911}" type="sibTrans" cxnId="{D10D40D1-8BDF-4E44-A277-9DC3D233ED7B}">
      <dgm:prSet/>
      <dgm:spPr/>
      <dgm:t>
        <a:bodyPr/>
        <a:lstStyle/>
        <a:p>
          <a:pPr rtl="1"/>
          <a:endParaRPr lang="he-IL"/>
        </a:p>
      </dgm:t>
    </dgm:pt>
    <dgm:pt modelId="{4BA5E9C4-E61C-45A0-B28B-89586936A2A6}">
      <dgm:prSet phldrT="[Text]"/>
      <dgm:spPr/>
      <dgm:t>
        <a:bodyPr/>
        <a:lstStyle/>
        <a:p>
          <a:pPr rtl="1"/>
          <a:r>
            <a:rPr lang="he-IL" dirty="0"/>
            <a:t>דין בפני עצמו</a:t>
          </a:r>
        </a:p>
      </dgm:t>
    </dgm:pt>
    <dgm:pt modelId="{FF546ADB-056F-42DD-80D9-4D71A72A32A1}" type="parTrans" cxnId="{2C2FAA54-2F34-4910-8DB6-6A3F2E34B50C}">
      <dgm:prSet/>
      <dgm:spPr/>
      <dgm:t>
        <a:bodyPr/>
        <a:lstStyle/>
        <a:p>
          <a:pPr rtl="1"/>
          <a:endParaRPr lang="he-IL"/>
        </a:p>
      </dgm:t>
    </dgm:pt>
    <dgm:pt modelId="{8DA8401E-1A47-471F-A091-D4BE10105AC6}" type="sibTrans" cxnId="{2C2FAA54-2F34-4910-8DB6-6A3F2E34B50C}">
      <dgm:prSet/>
      <dgm:spPr/>
      <dgm:t>
        <a:bodyPr/>
        <a:lstStyle/>
        <a:p>
          <a:pPr rtl="1"/>
          <a:endParaRPr lang="he-IL"/>
        </a:p>
      </dgm:t>
    </dgm:pt>
    <dgm:pt modelId="{07DE86DA-9A0D-4590-8937-D737A680459E}">
      <dgm:prSet phldrT="[Text]"/>
      <dgm:spPr/>
      <dgm:t>
        <a:bodyPr/>
        <a:lstStyle/>
        <a:p>
          <a:pPr rtl="1"/>
          <a:r>
            <a:rPr lang="he-IL" dirty="0"/>
            <a:t> דין איסור להונות</a:t>
          </a:r>
          <a:br>
            <a:rPr lang="en-US" dirty="0"/>
          </a:br>
          <a:r>
            <a:rPr lang="he-IL" dirty="0"/>
            <a:t>-רמב"ן- </a:t>
          </a:r>
          <a:r>
            <a:rPr lang="he-IL" dirty="0" err="1"/>
            <a:t>ותשלומין</a:t>
          </a:r>
          <a:r>
            <a:rPr lang="he-IL" dirty="0"/>
            <a:t> דין נפרד וחידוש </a:t>
          </a:r>
          <a:r>
            <a:rPr lang="he-IL" dirty="0" err="1"/>
            <a:t>במטלטלין</a:t>
          </a:r>
          <a:r>
            <a:rPr lang="he-IL" dirty="0"/>
            <a:t> </a:t>
          </a:r>
        </a:p>
      </dgm:t>
    </dgm:pt>
    <dgm:pt modelId="{0D372424-395D-4A99-91B2-CA0204176D5E}" type="parTrans" cxnId="{DA0895E2-F6A0-4CB8-9EC0-7C155B95E076}">
      <dgm:prSet/>
      <dgm:spPr/>
      <dgm:t>
        <a:bodyPr/>
        <a:lstStyle/>
        <a:p>
          <a:pPr rtl="1"/>
          <a:endParaRPr lang="he-IL"/>
        </a:p>
      </dgm:t>
    </dgm:pt>
    <dgm:pt modelId="{C65C2172-BD85-4D46-BD30-9A63D3285174}" type="sibTrans" cxnId="{DA0895E2-F6A0-4CB8-9EC0-7C155B95E076}">
      <dgm:prSet/>
      <dgm:spPr/>
      <dgm:t>
        <a:bodyPr/>
        <a:lstStyle/>
        <a:p>
          <a:pPr rtl="1"/>
          <a:endParaRPr lang="he-IL"/>
        </a:p>
      </dgm:t>
    </dgm:pt>
    <dgm:pt modelId="{78412D35-9D82-4560-B3EE-2CDE65AF369C}">
      <dgm:prSet phldrT="[Text]"/>
      <dgm:spPr/>
      <dgm:t>
        <a:bodyPr/>
        <a:lstStyle/>
        <a:p>
          <a:pPr rtl="1"/>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הוה</a:t>
          </a:r>
          <a:r>
            <a:rPr lang="he-IL" b="0" dirty="0">
              <a:effectLst/>
              <a:latin typeface="Calibri Light" panose="020F0302020204030204" pitchFamily="34" charset="0"/>
              <a:ea typeface="Calibri" panose="020F0502020204030204" pitchFamily="34" charset="0"/>
            </a:rPr>
            <a:t> ליה </a:t>
          </a:r>
          <a:r>
            <a:rPr lang="he-IL" b="1" u="sng" dirty="0">
              <a:effectLst/>
              <a:latin typeface="Calibri Light" panose="020F0302020204030204" pitchFamily="34" charset="0"/>
              <a:ea typeface="Calibri" panose="020F0502020204030204" pitchFamily="34" charset="0"/>
            </a:rPr>
            <a:t>כ</a:t>
          </a:r>
          <a:r>
            <a:rPr lang="he-IL" b="0" dirty="0">
              <a:effectLst/>
              <a:latin typeface="Calibri Light" panose="020F0302020204030204" pitchFamily="34" charset="0"/>
              <a:ea typeface="Calibri" panose="020F0502020204030204" pitchFamily="34" charset="0"/>
            </a:rPr>
            <a:t>גזל"</a:t>
          </a:r>
          <a:br>
            <a:rPr lang="en-US" b="0" dirty="0">
              <a:effectLst/>
              <a:latin typeface="Calibri Light" panose="020F0302020204030204" pitchFamily="34" charset="0"/>
              <a:ea typeface="Calibri" panose="020F0502020204030204" pitchFamily="34" charset="0"/>
            </a:rPr>
          </a:br>
          <a:r>
            <a:rPr lang="he-IL" b="0" dirty="0">
              <a:effectLst/>
              <a:latin typeface="Calibri Light" panose="020F0302020204030204" pitchFamily="34" charset="0"/>
              <a:ea typeface="Calibri" panose="020F0502020204030204" pitchFamily="34" charset="0"/>
            </a:rPr>
            <a:t>-</a:t>
          </a:r>
          <a:r>
            <a:rPr lang="he-IL" b="0" dirty="0" err="1">
              <a:effectLst/>
              <a:latin typeface="Calibri Light" panose="020F0302020204030204" pitchFamily="34" charset="0"/>
              <a:ea typeface="Calibri" panose="020F0502020204030204" pitchFamily="34" charset="0"/>
            </a:rPr>
            <a:t>פנ"י</a:t>
          </a:r>
          <a:r>
            <a:rPr lang="he-IL" b="0" dirty="0">
              <a:effectLst/>
              <a:latin typeface="Calibri Light" panose="020F0302020204030204" pitchFamily="34" charset="0"/>
              <a:ea typeface="Calibri" panose="020F0502020204030204" pitchFamily="34" charset="0"/>
            </a:rPr>
            <a:t>- "דכיון </a:t>
          </a:r>
          <a:r>
            <a:rPr lang="he-IL" b="0" dirty="0" err="1">
              <a:effectLst/>
              <a:latin typeface="Calibri Light" panose="020F0302020204030204" pitchFamily="34" charset="0"/>
              <a:ea typeface="Calibri" panose="020F0502020204030204" pitchFamily="34" charset="0"/>
            </a:rPr>
            <a:t>דעובר</a:t>
          </a:r>
          <a:r>
            <a:rPr lang="he-IL" b="0" dirty="0">
              <a:effectLst/>
              <a:latin typeface="Calibri Light" panose="020F0302020204030204" pitchFamily="34" charset="0"/>
              <a:ea typeface="Calibri" panose="020F0502020204030204" pitchFamily="34" charset="0"/>
            </a:rPr>
            <a:t> בלאו קרינן ביה והשיב את </a:t>
          </a:r>
          <a:r>
            <a:rPr lang="he-IL" b="0" dirty="0" err="1">
              <a:effectLst/>
              <a:latin typeface="Calibri Light" panose="020F0302020204030204" pitchFamily="34" charset="0"/>
              <a:ea typeface="Calibri" panose="020F0502020204030204" pitchFamily="34" charset="0"/>
            </a:rPr>
            <a:t>הגזילה</a:t>
          </a:r>
          <a:r>
            <a:rPr lang="he-IL" b="0" dirty="0">
              <a:effectLst/>
              <a:latin typeface="Calibri Light" panose="020F0302020204030204" pitchFamily="34" charset="0"/>
              <a:ea typeface="Calibri" panose="020F0502020204030204" pitchFamily="34" charset="0"/>
            </a:rPr>
            <a:t>"</a:t>
          </a:r>
          <a:endParaRPr lang="he-IL" b="0" dirty="0"/>
        </a:p>
      </dgm:t>
    </dgm:pt>
    <dgm:pt modelId="{56E6AD0C-307E-4883-B7F7-5564A34D2791}" type="parTrans" cxnId="{4284EB90-FAF3-4AE2-9F6F-A61AE247E0F9}">
      <dgm:prSet/>
      <dgm:spPr/>
      <dgm:t>
        <a:bodyPr/>
        <a:lstStyle/>
        <a:p>
          <a:pPr rtl="1"/>
          <a:endParaRPr lang="he-IL"/>
        </a:p>
      </dgm:t>
    </dgm:pt>
    <dgm:pt modelId="{38B7AC63-0C54-41D2-B3A8-0AC5F4F9835E}" type="sibTrans" cxnId="{4284EB90-FAF3-4AE2-9F6F-A61AE247E0F9}">
      <dgm:prSet/>
      <dgm:spPr/>
      <dgm:t>
        <a:bodyPr/>
        <a:lstStyle/>
        <a:p>
          <a:pPr rtl="1"/>
          <a:endParaRPr lang="he-IL"/>
        </a:p>
      </dgm:t>
    </dgm:pt>
    <dgm:pt modelId="{1F00B05F-51D4-4438-AD8B-0D75CFDA35E6}">
      <dgm:prSet phldrT="[Text]"/>
      <dgm:spPr/>
      <dgm:t>
        <a:bodyPr/>
        <a:lstStyle/>
        <a:p>
          <a:pPr rtl="1"/>
          <a:r>
            <a:rPr lang="he-IL" b="0" dirty="0"/>
            <a:t>דין </a:t>
          </a:r>
          <a:r>
            <a:rPr lang="he-IL" b="0" dirty="0" err="1"/>
            <a:t>תשלומין</a:t>
          </a:r>
          <a:endParaRPr lang="he-IL" b="0" dirty="0"/>
        </a:p>
      </dgm:t>
    </dgm:pt>
    <dgm:pt modelId="{02373E9B-AA33-4E09-8495-7FF4DCE76ECF}" type="parTrans" cxnId="{BEB11D38-9078-4E12-8B82-E7DA775FCB1B}">
      <dgm:prSet/>
      <dgm:spPr/>
      <dgm:t>
        <a:bodyPr/>
        <a:lstStyle/>
        <a:p>
          <a:pPr rtl="1"/>
          <a:endParaRPr lang="he-IL"/>
        </a:p>
      </dgm:t>
    </dgm:pt>
    <dgm:pt modelId="{821A449C-D50E-423D-BD87-20FFD8BA6439}" type="sibTrans" cxnId="{BEB11D38-9078-4E12-8B82-E7DA775FCB1B}">
      <dgm:prSet/>
      <dgm:spPr/>
      <dgm:t>
        <a:bodyPr/>
        <a:lstStyle/>
        <a:p>
          <a:pPr rtl="1"/>
          <a:endParaRPr lang="he-IL"/>
        </a:p>
      </dgm:t>
    </dgm:pt>
    <dgm:pt modelId="{DF9AC9F2-C24D-4AB6-8D19-859C20A4E911}">
      <dgm:prSet phldrT="[Text]"/>
      <dgm:spPr/>
      <dgm:t>
        <a:bodyPr/>
        <a:lstStyle/>
        <a:p>
          <a:pPr rtl="1"/>
          <a:r>
            <a:rPr lang="he-IL" b="0" dirty="0"/>
            <a:t>גזרת הכתוב בפני עצמו, שלמרות שהמקח תקין, יש חיוב </a:t>
          </a:r>
          <a:r>
            <a:rPr lang="he-IL" b="0" dirty="0" err="1"/>
            <a:t>תשלומין</a:t>
          </a:r>
          <a:br>
            <a:rPr lang="en-US" b="0" dirty="0"/>
          </a:br>
          <a:r>
            <a:rPr lang="he-IL" b="0" dirty="0"/>
            <a:t>-</a:t>
          </a:r>
          <a:r>
            <a:rPr lang="he-IL" b="0" dirty="0" err="1"/>
            <a:t>גר"ח</a:t>
          </a:r>
          <a:r>
            <a:rPr lang="he-IL" b="0" dirty="0"/>
            <a:t> על הרמב"ם</a:t>
          </a:r>
        </a:p>
      </dgm:t>
    </dgm:pt>
    <dgm:pt modelId="{2727F0D7-1D9E-4419-A79C-E199C256D92E}" type="parTrans" cxnId="{25733912-F779-4603-8747-3FA8895D4998}">
      <dgm:prSet/>
      <dgm:spPr/>
      <dgm:t>
        <a:bodyPr/>
        <a:lstStyle/>
        <a:p>
          <a:pPr rtl="1"/>
          <a:endParaRPr lang="he-IL"/>
        </a:p>
      </dgm:t>
    </dgm:pt>
    <dgm:pt modelId="{465A338C-F9DE-4365-A398-8F756F3A6F6C}" type="sibTrans" cxnId="{25733912-F779-4603-8747-3FA8895D4998}">
      <dgm:prSet/>
      <dgm:spPr/>
      <dgm:t>
        <a:bodyPr/>
        <a:lstStyle/>
        <a:p>
          <a:pPr rtl="1"/>
          <a:endParaRPr lang="he-IL"/>
        </a:p>
      </dgm:t>
    </dgm:pt>
    <dgm:pt modelId="{CA75D5E0-02FC-4DD3-A46E-A3251ED025A4}">
      <dgm:prSet phldrT="[Text]"/>
      <dgm:spPr/>
      <dgm:t>
        <a:bodyPr/>
        <a:lstStyle/>
        <a:p>
          <a:pPr rtl="1"/>
          <a:r>
            <a:rPr lang="he-IL" dirty="0"/>
            <a:t>התורה רק מגלה שזה לא נחשב להסכם, כיון שלא יודע שהוא נתאנה </a:t>
          </a:r>
          <a:br>
            <a:rPr lang="en-US" dirty="0"/>
          </a:br>
          <a:r>
            <a:rPr lang="he-IL" dirty="0"/>
            <a:t>-</a:t>
          </a:r>
          <a:r>
            <a:rPr lang="he-IL" dirty="0" err="1"/>
            <a:t>גר"ח</a:t>
          </a:r>
          <a:r>
            <a:rPr lang="he-IL" dirty="0"/>
            <a:t> על הש"ס אופציה 1</a:t>
          </a:r>
        </a:p>
      </dgm:t>
    </dgm:pt>
    <dgm:pt modelId="{0C841ED3-7316-4E21-9646-3C207A50171C}" type="parTrans" cxnId="{55D54A77-78CD-48C8-8B7B-2ACB040AE109}">
      <dgm:prSet/>
      <dgm:spPr/>
      <dgm:t>
        <a:bodyPr/>
        <a:lstStyle/>
        <a:p>
          <a:pPr rtl="1"/>
          <a:endParaRPr lang="he-IL"/>
        </a:p>
      </dgm:t>
    </dgm:pt>
    <dgm:pt modelId="{CA554D9B-22CB-49D7-9A85-27B65C5983B9}" type="sibTrans" cxnId="{55D54A77-78CD-48C8-8B7B-2ACB040AE109}">
      <dgm:prSet/>
      <dgm:spPr/>
      <dgm:t>
        <a:bodyPr/>
        <a:lstStyle/>
        <a:p>
          <a:pPr rtl="1"/>
          <a:endParaRPr lang="he-IL"/>
        </a:p>
      </dgm:t>
    </dgm:pt>
    <dgm:pt modelId="{A5629DF1-ECDA-4AA8-AC75-F094A79A07A0}">
      <dgm:prSet phldrT="[Text]"/>
      <dgm:spPr/>
      <dgm:t>
        <a:bodyPr/>
        <a:lstStyle/>
        <a:p>
          <a:pPr rtl="1"/>
          <a:r>
            <a:rPr lang="he-IL" b="0" dirty="0"/>
            <a:t>כיון שהתורה אסרה, הפך את העסקה לגזל כתוצאה </a:t>
          </a:r>
          <a:r>
            <a:rPr lang="he-IL" b="0" dirty="0" err="1"/>
            <a:t>מהלאו</a:t>
          </a:r>
          <a:br>
            <a:rPr lang="en-US" b="0" dirty="0"/>
          </a:br>
          <a:r>
            <a:rPr lang="he-IL" b="0" dirty="0"/>
            <a:t>-</a:t>
          </a:r>
          <a:r>
            <a:rPr lang="he-IL" b="0" dirty="0" err="1"/>
            <a:t>גר"ח</a:t>
          </a:r>
          <a:r>
            <a:rPr lang="he-IL" b="0" dirty="0"/>
            <a:t> על </a:t>
          </a:r>
          <a:r>
            <a:rPr lang="he-IL" b="0" dirty="0" err="1"/>
            <a:t>השס</a:t>
          </a:r>
          <a:r>
            <a:rPr lang="he-IL" b="0" dirty="0"/>
            <a:t> מסקנה</a:t>
          </a:r>
        </a:p>
      </dgm:t>
    </dgm:pt>
    <dgm:pt modelId="{6AEDA201-A499-46F0-80E4-BDA31534F07E}" type="parTrans" cxnId="{1870F0C3-11E7-49B6-95C3-0ECC8FD014D4}">
      <dgm:prSet/>
      <dgm:spPr/>
      <dgm:t>
        <a:bodyPr/>
        <a:lstStyle/>
        <a:p>
          <a:pPr rtl="1"/>
          <a:endParaRPr lang="he-IL"/>
        </a:p>
      </dgm:t>
    </dgm:pt>
    <dgm:pt modelId="{CD229776-327B-45A7-A3FD-02CB904990AB}" type="sibTrans" cxnId="{1870F0C3-11E7-49B6-95C3-0ECC8FD014D4}">
      <dgm:prSet/>
      <dgm:spPr/>
      <dgm:t>
        <a:bodyPr/>
        <a:lstStyle/>
        <a:p>
          <a:pPr rtl="1"/>
          <a:endParaRPr lang="he-IL"/>
        </a:p>
      </dgm:t>
    </dgm:pt>
    <dgm:pt modelId="{E63C40CC-8168-47FD-81BB-5C2BDE2A0117}">
      <dgm:prSet phldrT="[Text]"/>
      <dgm:spPr/>
      <dgm:t>
        <a:bodyPr/>
        <a:lstStyle/>
        <a:p>
          <a:pPr rtl="1"/>
          <a:r>
            <a:rPr lang="he-IL" dirty="0"/>
            <a:t>צדק בשוק</a:t>
          </a:r>
        </a:p>
      </dgm:t>
    </dgm:pt>
    <dgm:pt modelId="{B5EBFD01-0D04-4B1C-BE0A-2D09215DF655}" type="parTrans" cxnId="{CB80E3C6-DF3C-4235-B4D3-886E34DB837C}">
      <dgm:prSet/>
      <dgm:spPr/>
      <dgm:t>
        <a:bodyPr/>
        <a:lstStyle/>
        <a:p>
          <a:pPr rtl="1"/>
          <a:endParaRPr lang="he-IL"/>
        </a:p>
      </dgm:t>
    </dgm:pt>
    <dgm:pt modelId="{95B8F8E8-62F2-4C09-A3DC-C09141CF2921}" type="sibTrans" cxnId="{CB80E3C6-DF3C-4235-B4D3-886E34DB837C}">
      <dgm:prSet/>
      <dgm:spPr/>
      <dgm:t>
        <a:bodyPr/>
        <a:lstStyle/>
        <a:p>
          <a:pPr rtl="1"/>
          <a:endParaRPr lang="he-IL"/>
        </a:p>
      </dgm:t>
    </dgm:pt>
    <dgm:pt modelId="{B233CB3B-0303-40FF-8CD0-609390310CD5}">
      <dgm:prSet phldrT="[Text]"/>
      <dgm:spPr/>
      <dgm:t>
        <a:bodyPr/>
        <a:lstStyle/>
        <a:p>
          <a:pPr rtl="1"/>
          <a:r>
            <a:rPr lang="he-IL" dirty="0"/>
            <a:t>שיהא שוק חופשי, אבל עם צדק וכנות</a:t>
          </a:r>
          <a:br>
            <a:rPr lang="en-US" dirty="0"/>
          </a:br>
          <a:r>
            <a:rPr lang="he-IL" dirty="0"/>
            <a:t>-ספר החינוך</a:t>
          </a:r>
        </a:p>
      </dgm:t>
    </dgm:pt>
    <dgm:pt modelId="{59F619BC-C39C-4E05-95F8-F533C0DA81A4}" type="parTrans" cxnId="{16084FA4-6D52-474D-BF7F-2C5A0A7D1902}">
      <dgm:prSet/>
      <dgm:spPr/>
      <dgm:t>
        <a:bodyPr/>
        <a:lstStyle/>
        <a:p>
          <a:pPr rtl="1"/>
          <a:endParaRPr lang="he-IL"/>
        </a:p>
      </dgm:t>
    </dgm:pt>
    <dgm:pt modelId="{11B92767-5D1E-4EDB-A259-24A1C259C15A}" type="sibTrans" cxnId="{16084FA4-6D52-474D-BF7F-2C5A0A7D1902}">
      <dgm:prSet/>
      <dgm:spPr/>
      <dgm:t>
        <a:bodyPr/>
        <a:lstStyle/>
        <a:p>
          <a:pPr rtl="1"/>
          <a:endParaRPr lang="he-IL"/>
        </a:p>
      </dgm:t>
    </dgm:pt>
    <dgm:pt modelId="{D6895F4D-9D51-4963-8581-795793F41609}">
      <dgm:prSet phldrT="[Text]"/>
      <dgm:spPr/>
      <dgm:t>
        <a:bodyPr/>
        <a:lstStyle/>
        <a:p>
          <a:pPr rtl="1"/>
          <a:r>
            <a:rPr lang="he-IL" dirty="0"/>
            <a:t>דין אחווה, שידאג לטובת אחיך, ולא רק את הרווח שלו (תקנה מיד אחיך ישראל...)</a:t>
          </a:r>
          <a:br>
            <a:rPr lang="en-US" dirty="0"/>
          </a:br>
          <a:endParaRPr lang="he-IL" dirty="0"/>
        </a:p>
      </dgm:t>
    </dgm:pt>
    <dgm:pt modelId="{8A9D49AA-AE05-4D3B-9540-06B0B1ACB3C9}" type="parTrans" cxnId="{8713C112-49FC-4B99-BCD2-9606025BCF41}">
      <dgm:prSet/>
      <dgm:spPr/>
      <dgm:t>
        <a:bodyPr/>
        <a:lstStyle/>
        <a:p>
          <a:pPr rtl="1"/>
          <a:endParaRPr lang="he-IL"/>
        </a:p>
      </dgm:t>
    </dgm:pt>
    <dgm:pt modelId="{FD5B8045-A12D-4FFD-92E9-508129126CD3}" type="sibTrans" cxnId="{8713C112-49FC-4B99-BCD2-9606025BCF41}">
      <dgm:prSet/>
      <dgm:spPr/>
      <dgm:t>
        <a:bodyPr/>
        <a:lstStyle/>
        <a:p>
          <a:pPr rtl="1"/>
          <a:endParaRPr lang="he-IL"/>
        </a:p>
      </dgm:t>
    </dgm:pt>
    <dgm:pt modelId="{B8A50673-53E3-4E3C-83D5-0DBB65722303}" type="pres">
      <dgm:prSet presAssocID="{206EC4D8-8C0C-43DD-BE54-44ED2894B593}" presName="hierChild1" presStyleCnt="0">
        <dgm:presLayoutVars>
          <dgm:chPref val="1"/>
          <dgm:dir val="rev"/>
          <dgm:animOne val="branch"/>
          <dgm:animLvl val="lvl"/>
          <dgm:resizeHandles/>
        </dgm:presLayoutVars>
      </dgm:prSet>
      <dgm:spPr/>
    </dgm:pt>
    <dgm:pt modelId="{4F026776-DDD9-4049-AD17-9928C4BA608C}" type="pres">
      <dgm:prSet presAssocID="{0D7F1CD3-09DD-4D8B-B679-17D98888927F}" presName="hierRoot1" presStyleCnt="0"/>
      <dgm:spPr/>
    </dgm:pt>
    <dgm:pt modelId="{5384A7B1-D7A6-4C7E-9CEF-754407631BE6}" type="pres">
      <dgm:prSet presAssocID="{0D7F1CD3-09DD-4D8B-B679-17D98888927F}" presName="composite" presStyleCnt="0"/>
      <dgm:spPr/>
    </dgm:pt>
    <dgm:pt modelId="{ED0AEF03-A385-466F-BF85-80998362CE04}" type="pres">
      <dgm:prSet presAssocID="{0D7F1CD3-09DD-4D8B-B679-17D98888927F}" presName="background" presStyleLbl="node0" presStyleIdx="0" presStyleCnt="1"/>
      <dgm:spPr/>
    </dgm:pt>
    <dgm:pt modelId="{327F3BFB-25F3-4144-A1D3-0831A08EEA19}" type="pres">
      <dgm:prSet presAssocID="{0D7F1CD3-09DD-4D8B-B679-17D98888927F}" presName="text" presStyleLbl="fgAcc0" presStyleIdx="0" presStyleCnt="1">
        <dgm:presLayoutVars>
          <dgm:chPref val="3"/>
        </dgm:presLayoutVars>
      </dgm:prSet>
      <dgm:spPr/>
    </dgm:pt>
    <dgm:pt modelId="{564146D6-BCD5-43CF-A23C-8BA07FF7C6ED}" type="pres">
      <dgm:prSet presAssocID="{0D7F1CD3-09DD-4D8B-B679-17D98888927F}" presName="hierChild2" presStyleCnt="0"/>
      <dgm:spPr/>
    </dgm:pt>
    <dgm:pt modelId="{3FFFFC76-DB69-4E7E-BC1A-3E7B27CCFA48}" type="pres">
      <dgm:prSet presAssocID="{B0A89136-978E-4414-91E3-69DD01B63145}" presName="Name10" presStyleLbl="parChTrans1D2" presStyleIdx="0" presStyleCnt="4"/>
      <dgm:spPr/>
    </dgm:pt>
    <dgm:pt modelId="{3E396AD0-A8CF-4728-A98F-9D3E65A5E6E6}" type="pres">
      <dgm:prSet presAssocID="{5FAF0BAF-7C4B-4096-A9A0-2B56CA40C5C0}" presName="hierRoot2" presStyleCnt="0"/>
      <dgm:spPr/>
    </dgm:pt>
    <dgm:pt modelId="{77B9B466-7B3D-4759-BC4F-B01438F576E5}" type="pres">
      <dgm:prSet presAssocID="{5FAF0BAF-7C4B-4096-A9A0-2B56CA40C5C0}" presName="composite2" presStyleCnt="0"/>
      <dgm:spPr/>
    </dgm:pt>
    <dgm:pt modelId="{3A8FD03D-6898-4110-9CBB-87849FFFC4E4}" type="pres">
      <dgm:prSet presAssocID="{5FAF0BAF-7C4B-4096-A9A0-2B56CA40C5C0}" presName="background2" presStyleLbl="node2" presStyleIdx="0" presStyleCnt="4"/>
      <dgm:spPr/>
    </dgm:pt>
    <dgm:pt modelId="{EB2D59A8-7A9B-4654-B45A-F9CCE427FF81}" type="pres">
      <dgm:prSet presAssocID="{5FAF0BAF-7C4B-4096-A9A0-2B56CA40C5C0}" presName="text2" presStyleLbl="fgAcc2" presStyleIdx="0" presStyleCnt="4">
        <dgm:presLayoutVars>
          <dgm:chPref val="3"/>
        </dgm:presLayoutVars>
      </dgm:prSet>
      <dgm:spPr/>
    </dgm:pt>
    <dgm:pt modelId="{068A6B48-B9C1-404E-B017-A2EBA825B1C5}" type="pres">
      <dgm:prSet presAssocID="{5FAF0BAF-7C4B-4096-A9A0-2B56CA40C5C0}" presName="hierChild3" presStyleCnt="0"/>
      <dgm:spPr/>
    </dgm:pt>
    <dgm:pt modelId="{CAEA41D8-987B-4DED-B54D-840DCEBB8E19}" type="pres">
      <dgm:prSet presAssocID="{10DB8BDB-1C25-4EAF-A1AF-F799CB637F01}" presName="Name17" presStyleLbl="parChTrans1D3" presStyleIdx="0" presStyleCnt="6"/>
      <dgm:spPr/>
    </dgm:pt>
    <dgm:pt modelId="{5924CACE-6AE8-4A6A-87EB-5C7C7D31AE3F}" type="pres">
      <dgm:prSet presAssocID="{421BDBD1-46F7-477E-ACD8-0CEEB3B7C1B3}" presName="hierRoot3" presStyleCnt="0"/>
      <dgm:spPr/>
    </dgm:pt>
    <dgm:pt modelId="{5E1E18AA-B128-4163-A7E3-AEFB9DB950E3}" type="pres">
      <dgm:prSet presAssocID="{421BDBD1-46F7-477E-ACD8-0CEEB3B7C1B3}" presName="composite3" presStyleCnt="0"/>
      <dgm:spPr/>
    </dgm:pt>
    <dgm:pt modelId="{DC4DB1A8-E2D7-4D31-9294-4376F9703C47}" type="pres">
      <dgm:prSet presAssocID="{421BDBD1-46F7-477E-ACD8-0CEEB3B7C1B3}" presName="background3" presStyleLbl="node3" presStyleIdx="0" presStyleCnt="6"/>
      <dgm:spPr/>
    </dgm:pt>
    <dgm:pt modelId="{4DCB23EA-2894-4430-9E31-FF0F0BC342A8}" type="pres">
      <dgm:prSet presAssocID="{421BDBD1-46F7-477E-ACD8-0CEEB3B7C1B3}" presName="text3" presStyleLbl="fgAcc3" presStyleIdx="0" presStyleCnt="6">
        <dgm:presLayoutVars>
          <dgm:chPref val="3"/>
        </dgm:presLayoutVars>
      </dgm:prSet>
      <dgm:spPr/>
    </dgm:pt>
    <dgm:pt modelId="{37C202FF-B803-4CC4-AA5D-90762D613260}" type="pres">
      <dgm:prSet presAssocID="{421BDBD1-46F7-477E-ACD8-0CEEB3B7C1B3}" presName="hierChild4" presStyleCnt="0"/>
      <dgm:spPr/>
    </dgm:pt>
    <dgm:pt modelId="{F90B5BF4-04F8-406E-9B54-4E8AE63985E3}" type="pres">
      <dgm:prSet presAssocID="{0C841ED3-7316-4E21-9646-3C207A50171C}" presName="Name23" presStyleLbl="parChTrans1D4" presStyleIdx="0" presStyleCnt="2"/>
      <dgm:spPr/>
    </dgm:pt>
    <dgm:pt modelId="{460629CC-8BCF-461E-B7FD-2431D12C5D3B}" type="pres">
      <dgm:prSet presAssocID="{CA75D5E0-02FC-4DD3-A46E-A3251ED025A4}" presName="hierRoot4" presStyleCnt="0"/>
      <dgm:spPr/>
    </dgm:pt>
    <dgm:pt modelId="{7678E83A-CE65-4032-BA41-3CCB754404EA}" type="pres">
      <dgm:prSet presAssocID="{CA75D5E0-02FC-4DD3-A46E-A3251ED025A4}" presName="composite4" presStyleCnt="0"/>
      <dgm:spPr/>
    </dgm:pt>
    <dgm:pt modelId="{EDE8155E-53AB-4624-8CE5-371354BA82A9}" type="pres">
      <dgm:prSet presAssocID="{CA75D5E0-02FC-4DD3-A46E-A3251ED025A4}" presName="background4" presStyleLbl="node4" presStyleIdx="0" presStyleCnt="2"/>
      <dgm:spPr/>
    </dgm:pt>
    <dgm:pt modelId="{95DA60C1-5B7C-4B51-B6AB-C89FC58CFEAE}" type="pres">
      <dgm:prSet presAssocID="{CA75D5E0-02FC-4DD3-A46E-A3251ED025A4}" presName="text4" presStyleLbl="fgAcc4" presStyleIdx="0" presStyleCnt="2">
        <dgm:presLayoutVars>
          <dgm:chPref val="3"/>
        </dgm:presLayoutVars>
      </dgm:prSet>
      <dgm:spPr/>
    </dgm:pt>
    <dgm:pt modelId="{60BE33BC-A139-40BD-8B6F-D25A931AE1E2}" type="pres">
      <dgm:prSet presAssocID="{CA75D5E0-02FC-4DD3-A46E-A3251ED025A4}" presName="hierChild5" presStyleCnt="0"/>
      <dgm:spPr/>
    </dgm:pt>
    <dgm:pt modelId="{9FEBA3D1-CECA-425D-BF0C-2C841542CBA7}" type="pres">
      <dgm:prSet presAssocID="{56E6AD0C-307E-4883-B7F7-5564A34D2791}" presName="Name17" presStyleLbl="parChTrans1D3" presStyleIdx="1" presStyleCnt="6"/>
      <dgm:spPr/>
    </dgm:pt>
    <dgm:pt modelId="{637BE1DA-E97D-47B4-906C-ADC69C3C03B6}" type="pres">
      <dgm:prSet presAssocID="{78412D35-9D82-4560-B3EE-2CDE65AF369C}" presName="hierRoot3" presStyleCnt="0"/>
      <dgm:spPr/>
    </dgm:pt>
    <dgm:pt modelId="{2D9465A2-D7BD-48FD-9082-96A6EC9442CA}" type="pres">
      <dgm:prSet presAssocID="{78412D35-9D82-4560-B3EE-2CDE65AF369C}" presName="composite3" presStyleCnt="0"/>
      <dgm:spPr/>
    </dgm:pt>
    <dgm:pt modelId="{DBDF75DA-72D2-46C1-B63B-B590653C4B3C}" type="pres">
      <dgm:prSet presAssocID="{78412D35-9D82-4560-B3EE-2CDE65AF369C}" presName="background3" presStyleLbl="node3" presStyleIdx="1" presStyleCnt="6"/>
      <dgm:spPr/>
    </dgm:pt>
    <dgm:pt modelId="{05423BF0-53EA-41DC-BED1-8DF91BB9D175}" type="pres">
      <dgm:prSet presAssocID="{78412D35-9D82-4560-B3EE-2CDE65AF369C}" presName="text3" presStyleLbl="fgAcc3" presStyleIdx="1" presStyleCnt="6">
        <dgm:presLayoutVars>
          <dgm:chPref val="3"/>
        </dgm:presLayoutVars>
      </dgm:prSet>
      <dgm:spPr/>
    </dgm:pt>
    <dgm:pt modelId="{4307A914-A6E4-4410-AFB9-A9889CC6727A}" type="pres">
      <dgm:prSet presAssocID="{78412D35-9D82-4560-B3EE-2CDE65AF369C}" presName="hierChild4" presStyleCnt="0"/>
      <dgm:spPr/>
    </dgm:pt>
    <dgm:pt modelId="{EC0329C5-71EA-4112-BCE8-1D663ADA0BC6}" type="pres">
      <dgm:prSet presAssocID="{6AEDA201-A499-46F0-80E4-BDA31534F07E}" presName="Name23" presStyleLbl="parChTrans1D4" presStyleIdx="1" presStyleCnt="2"/>
      <dgm:spPr/>
    </dgm:pt>
    <dgm:pt modelId="{79A93BCF-53F1-4B78-81D4-2D97B1AFDD59}" type="pres">
      <dgm:prSet presAssocID="{A5629DF1-ECDA-4AA8-AC75-F094A79A07A0}" presName="hierRoot4" presStyleCnt="0"/>
      <dgm:spPr/>
    </dgm:pt>
    <dgm:pt modelId="{48C1E971-F482-4DA6-B5EB-EEA149FE8021}" type="pres">
      <dgm:prSet presAssocID="{A5629DF1-ECDA-4AA8-AC75-F094A79A07A0}" presName="composite4" presStyleCnt="0"/>
      <dgm:spPr/>
    </dgm:pt>
    <dgm:pt modelId="{16F329F7-00B9-4FBC-BF16-579A34DC99B3}" type="pres">
      <dgm:prSet presAssocID="{A5629DF1-ECDA-4AA8-AC75-F094A79A07A0}" presName="background4" presStyleLbl="node4" presStyleIdx="1" presStyleCnt="2"/>
      <dgm:spPr/>
    </dgm:pt>
    <dgm:pt modelId="{C7767902-4CDE-43BC-9BE5-05B58920C712}" type="pres">
      <dgm:prSet presAssocID="{A5629DF1-ECDA-4AA8-AC75-F094A79A07A0}" presName="text4" presStyleLbl="fgAcc4" presStyleIdx="1" presStyleCnt="2">
        <dgm:presLayoutVars>
          <dgm:chPref val="3"/>
        </dgm:presLayoutVars>
      </dgm:prSet>
      <dgm:spPr/>
    </dgm:pt>
    <dgm:pt modelId="{F0C15E99-6508-4B95-92A8-171397085AF3}" type="pres">
      <dgm:prSet presAssocID="{A5629DF1-ECDA-4AA8-AC75-F094A79A07A0}" presName="hierChild5" presStyleCnt="0"/>
      <dgm:spPr/>
    </dgm:pt>
    <dgm:pt modelId="{4329E6F0-FC96-4352-ADCB-13ECAABE124A}" type="pres">
      <dgm:prSet presAssocID="{02373E9B-AA33-4E09-8495-7FF4DCE76ECF}" presName="Name10" presStyleLbl="parChTrans1D2" presStyleIdx="1" presStyleCnt="4"/>
      <dgm:spPr/>
    </dgm:pt>
    <dgm:pt modelId="{6345BA9F-4897-4572-A7F9-B02F6A886631}" type="pres">
      <dgm:prSet presAssocID="{1F00B05F-51D4-4438-AD8B-0D75CFDA35E6}" presName="hierRoot2" presStyleCnt="0"/>
      <dgm:spPr/>
    </dgm:pt>
    <dgm:pt modelId="{C27364EA-4AA7-4AC5-8890-834E2F3F5D28}" type="pres">
      <dgm:prSet presAssocID="{1F00B05F-51D4-4438-AD8B-0D75CFDA35E6}" presName="composite2" presStyleCnt="0"/>
      <dgm:spPr/>
    </dgm:pt>
    <dgm:pt modelId="{A31602E1-E44F-40B3-962B-0B042FC241B4}" type="pres">
      <dgm:prSet presAssocID="{1F00B05F-51D4-4438-AD8B-0D75CFDA35E6}" presName="background2" presStyleLbl="node2" presStyleIdx="1" presStyleCnt="4"/>
      <dgm:spPr/>
    </dgm:pt>
    <dgm:pt modelId="{55DDD464-DD43-465C-9C37-1C5F9718B637}" type="pres">
      <dgm:prSet presAssocID="{1F00B05F-51D4-4438-AD8B-0D75CFDA35E6}" presName="text2" presStyleLbl="fgAcc2" presStyleIdx="1" presStyleCnt="4">
        <dgm:presLayoutVars>
          <dgm:chPref val="3"/>
        </dgm:presLayoutVars>
      </dgm:prSet>
      <dgm:spPr/>
    </dgm:pt>
    <dgm:pt modelId="{C88A7DF8-AA28-4BB6-B90B-BD9A187CFEF9}" type="pres">
      <dgm:prSet presAssocID="{1F00B05F-51D4-4438-AD8B-0D75CFDA35E6}" presName="hierChild3" presStyleCnt="0"/>
      <dgm:spPr/>
    </dgm:pt>
    <dgm:pt modelId="{A7B8D152-99D7-4841-B2E2-08EC3E03BFE9}" type="pres">
      <dgm:prSet presAssocID="{2727F0D7-1D9E-4419-A79C-E199C256D92E}" presName="Name17" presStyleLbl="parChTrans1D3" presStyleIdx="2" presStyleCnt="6"/>
      <dgm:spPr/>
    </dgm:pt>
    <dgm:pt modelId="{CC460AD5-65DA-42C8-94A3-2BE023D17D71}" type="pres">
      <dgm:prSet presAssocID="{DF9AC9F2-C24D-4AB6-8D19-859C20A4E911}" presName="hierRoot3" presStyleCnt="0"/>
      <dgm:spPr/>
    </dgm:pt>
    <dgm:pt modelId="{F18FC25A-7A3D-4E6B-90CE-BD6D39AFF254}" type="pres">
      <dgm:prSet presAssocID="{DF9AC9F2-C24D-4AB6-8D19-859C20A4E911}" presName="composite3" presStyleCnt="0"/>
      <dgm:spPr/>
    </dgm:pt>
    <dgm:pt modelId="{955DF15A-4180-4817-8D9D-6C32AB688B2F}" type="pres">
      <dgm:prSet presAssocID="{DF9AC9F2-C24D-4AB6-8D19-859C20A4E911}" presName="background3" presStyleLbl="node3" presStyleIdx="2" presStyleCnt="6"/>
      <dgm:spPr/>
    </dgm:pt>
    <dgm:pt modelId="{DB7B1DE8-ED0F-4835-936B-910348BE4EE4}" type="pres">
      <dgm:prSet presAssocID="{DF9AC9F2-C24D-4AB6-8D19-859C20A4E911}" presName="text3" presStyleLbl="fgAcc3" presStyleIdx="2" presStyleCnt="6">
        <dgm:presLayoutVars>
          <dgm:chPref val="3"/>
        </dgm:presLayoutVars>
      </dgm:prSet>
      <dgm:spPr/>
    </dgm:pt>
    <dgm:pt modelId="{39921B9B-784D-4869-A08A-75805C050B55}" type="pres">
      <dgm:prSet presAssocID="{DF9AC9F2-C24D-4AB6-8D19-859C20A4E911}" presName="hierChild4" presStyleCnt="0"/>
      <dgm:spPr/>
    </dgm:pt>
    <dgm:pt modelId="{9F5AE9DC-6E6E-4735-86A7-E787FFC56426}" type="pres">
      <dgm:prSet presAssocID="{B5EBFD01-0D04-4B1C-BE0A-2D09215DF655}" presName="Name10" presStyleLbl="parChTrans1D2" presStyleIdx="2" presStyleCnt="4"/>
      <dgm:spPr/>
    </dgm:pt>
    <dgm:pt modelId="{2780644F-6B18-40F7-9BD7-01B1BDA4B543}" type="pres">
      <dgm:prSet presAssocID="{E63C40CC-8168-47FD-81BB-5C2BDE2A0117}" presName="hierRoot2" presStyleCnt="0"/>
      <dgm:spPr/>
    </dgm:pt>
    <dgm:pt modelId="{DBB25FF6-32AF-4FCF-B63C-E6F5C62BD471}" type="pres">
      <dgm:prSet presAssocID="{E63C40CC-8168-47FD-81BB-5C2BDE2A0117}" presName="composite2" presStyleCnt="0"/>
      <dgm:spPr/>
    </dgm:pt>
    <dgm:pt modelId="{BAB2263D-A86D-4318-9B9E-DB4E21BDE6AE}" type="pres">
      <dgm:prSet presAssocID="{E63C40CC-8168-47FD-81BB-5C2BDE2A0117}" presName="background2" presStyleLbl="node2" presStyleIdx="2" presStyleCnt="4"/>
      <dgm:spPr/>
    </dgm:pt>
    <dgm:pt modelId="{C20B515C-FC9E-42C6-BE1D-6EDE7A8872E6}" type="pres">
      <dgm:prSet presAssocID="{E63C40CC-8168-47FD-81BB-5C2BDE2A0117}" presName="text2" presStyleLbl="fgAcc2" presStyleIdx="2" presStyleCnt="4">
        <dgm:presLayoutVars>
          <dgm:chPref val="3"/>
        </dgm:presLayoutVars>
      </dgm:prSet>
      <dgm:spPr/>
    </dgm:pt>
    <dgm:pt modelId="{276E6B03-7F02-4B3C-A186-AB0DEE83C077}" type="pres">
      <dgm:prSet presAssocID="{E63C40CC-8168-47FD-81BB-5C2BDE2A0117}" presName="hierChild3" presStyleCnt="0"/>
      <dgm:spPr/>
    </dgm:pt>
    <dgm:pt modelId="{0521063C-B261-494E-A942-32D804A8BB89}" type="pres">
      <dgm:prSet presAssocID="{59F619BC-C39C-4E05-95F8-F533C0DA81A4}" presName="Name17" presStyleLbl="parChTrans1D3" presStyleIdx="3" presStyleCnt="6"/>
      <dgm:spPr/>
    </dgm:pt>
    <dgm:pt modelId="{3EF31098-B89F-4D20-A96C-AD9DD67F485E}" type="pres">
      <dgm:prSet presAssocID="{B233CB3B-0303-40FF-8CD0-609390310CD5}" presName="hierRoot3" presStyleCnt="0"/>
      <dgm:spPr/>
    </dgm:pt>
    <dgm:pt modelId="{4248842F-A6A5-4D0D-8823-C25A5AB97571}" type="pres">
      <dgm:prSet presAssocID="{B233CB3B-0303-40FF-8CD0-609390310CD5}" presName="composite3" presStyleCnt="0"/>
      <dgm:spPr/>
    </dgm:pt>
    <dgm:pt modelId="{512CB305-5592-488E-84CD-9B4BDC7B6136}" type="pres">
      <dgm:prSet presAssocID="{B233CB3B-0303-40FF-8CD0-609390310CD5}" presName="background3" presStyleLbl="node3" presStyleIdx="3" presStyleCnt="6"/>
      <dgm:spPr/>
    </dgm:pt>
    <dgm:pt modelId="{BFA07D62-32B5-44B6-94CB-9FCB437F17A0}" type="pres">
      <dgm:prSet presAssocID="{B233CB3B-0303-40FF-8CD0-609390310CD5}" presName="text3" presStyleLbl="fgAcc3" presStyleIdx="3" presStyleCnt="6">
        <dgm:presLayoutVars>
          <dgm:chPref val="3"/>
        </dgm:presLayoutVars>
      </dgm:prSet>
      <dgm:spPr/>
    </dgm:pt>
    <dgm:pt modelId="{08997375-BAF7-4907-8B7D-9F64FDBF37B6}" type="pres">
      <dgm:prSet presAssocID="{B233CB3B-0303-40FF-8CD0-609390310CD5}" presName="hierChild4" presStyleCnt="0"/>
      <dgm:spPr/>
    </dgm:pt>
    <dgm:pt modelId="{DFBDF345-F91E-4E88-B947-B9B27FE930EA}" type="pres">
      <dgm:prSet presAssocID="{FF546ADB-056F-42DD-80D9-4D71A72A32A1}" presName="Name10" presStyleLbl="parChTrans1D2" presStyleIdx="3" presStyleCnt="4"/>
      <dgm:spPr/>
    </dgm:pt>
    <dgm:pt modelId="{65BC8846-7F1F-45BA-A4EC-FD967A0C54C9}" type="pres">
      <dgm:prSet presAssocID="{4BA5E9C4-E61C-45A0-B28B-89586936A2A6}" presName="hierRoot2" presStyleCnt="0"/>
      <dgm:spPr/>
    </dgm:pt>
    <dgm:pt modelId="{8A33FA2B-BBAE-47FF-B0AE-FA735B2881E1}" type="pres">
      <dgm:prSet presAssocID="{4BA5E9C4-E61C-45A0-B28B-89586936A2A6}" presName="composite2" presStyleCnt="0"/>
      <dgm:spPr/>
    </dgm:pt>
    <dgm:pt modelId="{F986147F-7BEF-4D02-A2E0-92495E477C4C}" type="pres">
      <dgm:prSet presAssocID="{4BA5E9C4-E61C-45A0-B28B-89586936A2A6}" presName="background2" presStyleLbl="node2" presStyleIdx="3" presStyleCnt="4"/>
      <dgm:spPr/>
    </dgm:pt>
    <dgm:pt modelId="{6C089B8A-4157-4348-9300-1F1F638A52FA}" type="pres">
      <dgm:prSet presAssocID="{4BA5E9C4-E61C-45A0-B28B-89586936A2A6}" presName="text2" presStyleLbl="fgAcc2" presStyleIdx="3" presStyleCnt="4">
        <dgm:presLayoutVars>
          <dgm:chPref val="3"/>
        </dgm:presLayoutVars>
      </dgm:prSet>
      <dgm:spPr/>
    </dgm:pt>
    <dgm:pt modelId="{04186020-9F9F-4090-9C46-796A299BFF24}" type="pres">
      <dgm:prSet presAssocID="{4BA5E9C4-E61C-45A0-B28B-89586936A2A6}" presName="hierChild3" presStyleCnt="0"/>
      <dgm:spPr/>
    </dgm:pt>
    <dgm:pt modelId="{0C36C05F-CE0A-46CC-B155-38D8B25009C9}" type="pres">
      <dgm:prSet presAssocID="{0D372424-395D-4A99-91B2-CA0204176D5E}" presName="Name17" presStyleLbl="parChTrans1D3" presStyleIdx="4" presStyleCnt="6"/>
      <dgm:spPr/>
    </dgm:pt>
    <dgm:pt modelId="{941E807C-220A-4568-9B94-D4779C916706}" type="pres">
      <dgm:prSet presAssocID="{07DE86DA-9A0D-4590-8937-D737A680459E}" presName="hierRoot3" presStyleCnt="0"/>
      <dgm:spPr/>
    </dgm:pt>
    <dgm:pt modelId="{8EC9E4FC-9A5A-4801-B59D-1EC91FEC198D}" type="pres">
      <dgm:prSet presAssocID="{07DE86DA-9A0D-4590-8937-D737A680459E}" presName="composite3" presStyleCnt="0"/>
      <dgm:spPr/>
    </dgm:pt>
    <dgm:pt modelId="{4BE5B98A-BA5C-49EA-B114-C2669DBC5C97}" type="pres">
      <dgm:prSet presAssocID="{07DE86DA-9A0D-4590-8937-D737A680459E}" presName="background3" presStyleLbl="node3" presStyleIdx="4" presStyleCnt="6"/>
      <dgm:spPr/>
    </dgm:pt>
    <dgm:pt modelId="{219EC234-688D-4AE4-A601-3F643AC00817}" type="pres">
      <dgm:prSet presAssocID="{07DE86DA-9A0D-4590-8937-D737A680459E}" presName="text3" presStyleLbl="fgAcc3" presStyleIdx="4" presStyleCnt="6">
        <dgm:presLayoutVars>
          <dgm:chPref val="3"/>
        </dgm:presLayoutVars>
      </dgm:prSet>
      <dgm:spPr/>
    </dgm:pt>
    <dgm:pt modelId="{1B29ABD0-08AC-4047-B34C-88C48E63DCFE}" type="pres">
      <dgm:prSet presAssocID="{07DE86DA-9A0D-4590-8937-D737A680459E}" presName="hierChild4" presStyleCnt="0"/>
      <dgm:spPr/>
    </dgm:pt>
    <dgm:pt modelId="{D90E6DE9-60AD-4BD5-BDFF-6ED801487F7B}" type="pres">
      <dgm:prSet presAssocID="{8A9D49AA-AE05-4D3B-9540-06B0B1ACB3C9}" presName="Name17" presStyleLbl="parChTrans1D3" presStyleIdx="5" presStyleCnt="6"/>
      <dgm:spPr/>
    </dgm:pt>
    <dgm:pt modelId="{C1223EE5-99AE-47E4-8279-1779B774741B}" type="pres">
      <dgm:prSet presAssocID="{D6895F4D-9D51-4963-8581-795793F41609}" presName="hierRoot3" presStyleCnt="0"/>
      <dgm:spPr/>
    </dgm:pt>
    <dgm:pt modelId="{B9D47725-1860-4F5B-A105-0F8DAB31DBAD}" type="pres">
      <dgm:prSet presAssocID="{D6895F4D-9D51-4963-8581-795793F41609}" presName="composite3" presStyleCnt="0"/>
      <dgm:spPr/>
    </dgm:pt>
    <dgm:pt modelId="{C3FF0530-A1BC-49EB-B4FC-EC1DE5ACF46D}" type="pres">
      <dgm:prSet presAssocID="{D6895F4D-9D51-4963-8581-795793F41609}" presName="background3" presStyleLbl="node3" presStyleIdx="5" presStyleCnt="6"/>
      <dgm:spPr/>
    </dgm:pt>
    <dgm:pt modelId="{EDB8D24F-3E41-45C9-B985-8AE69BFC0004}" type="pres">
      <dgm:prSet presAssocID="{D6895F4D-9D51-4963-8581-795793F41609}" presName="text3" presStyleLbl="fgAcc3" presStyleIdx="5" presStyleCnt="6">
        <dgm:presLayoutVars>
          <dgm:chPref val="3"/>
        </dgm:presLayoutVars>
      </dgm:prSet>
      <dgm:spPr/>
    </dgm:pt>
    <dgm:pt modelId="{98264DA9-C84E-4224-88B5-3909794DBD21}" type="pres">
      <dgm:prSet presAssocID="{D6895F4D-9D51-4963-8581-795793F41609}" presName="hierChild4" presStyleCnt="0"/>
      <dgm:spPr/>
    </dgm:pt>
  </dgm:ptLst>
  <dgm:cxnLst>
    <dgm:cxn modelId="{846EAC06-3679-496C-8EE9-D30BC2677E62}" type="presOf" srcId="{02373E9B-AA33-4E09-8495-7FF4DCE76ECF}" destId="{4329E6F0-FC96-4352-ADCB-13ECAABE124A}" srcOrd="0" destOrd="0" presId="urn:microsoft.com/office/officeart/2005/8/layout/hierarchy1"/>
    <dgm:cxn modelId="{B8A2840C-C9CF-449E-AB5D-F6D40BEFBE41}" srcId="{0D7F1CD3-09DD-4D8B-B679-17D98888927F}" destId="{5FAF0BAF-7C4B-4096-A9A0-2B56CA40C5C0}" srcOrd="0" destOrd="0" parTransId="{B0A89136-978E-4414-91E3-69DD01B63145}" sibTransId="{BB4A0E87-9CAD-4750-A928-2A146C3890A3}"/>
    <dgm:cxn modelId="{25733912-F779-4603-8747-3FA8895D4998}" srcId="{1F00B05F-51D4-4438-AD8B-0D75CFDA35E6}" destId="{DF9AC9F2-C24D-4AB6-8D19-859C20A4E911}" srcOrd="0" destOrd="0" parTransId="{2727F0D7-1D9E-4419-A79C-E199C256D92E}" sibTransId="{465A338C-F9DE-4365-A398-8F756F3A6F6C}"/>
    <dgm:cxn modelId="{8713C112-49FC-4B99-BCD2-9606025BCF41}" srcId="{4BA5E9C4-E61C-45A0-B28B-89586936A2A6}" destId="{D6895F4D-9D51-4963-8581-795793F41609}" srcOrd="1" destOrd="0" parTransId="{8A9D49AA-AE05-4D3B-9540-06B0B1ACB3C9}" sibTransId="{FD5B8045-A12D-4FFD-92E9-508129126CD3}"/>
    <dgm:cxn modelId="{E6F7AF14-BA44-4579-AAA0-1D6F3356FD4B}" type="presOf" srcId="{0D7F1CD3-09DD-4D8B-B679-17D98888927F}" destId="{327F3BFB-25F3-4144-A1D3-0831A08EEA19}" srcOrd="0" destOrd="0" presId="urn:microsoft.com/office/officeart/2005/8/layout/hierarchy1"/>
    <dgm:cxn modelId="{D5C4A817-231F-4F1A-8571-BD022AD4CE47}" type="presOf" srcId="{8A9D49AA-AE05-4D3B-9540-06B0B1ACB3C9}" destId="{D90E6DE9-60AD-4BD5-BDFF-6ED801487F7B}" srcOrd="0" destOrd="0" presId="urn:microsoft.com/office/officeart/2005/8/layout/hierarchy1"/>
    <dgm:cxn modelId="{65A53819-CAF0-435D-8827-938EC11A1FF4}" type="presOf" srcId="{FF546ADB-056F-42DD-80D9-4D71A72A32A1}" destId="{DFBDF345-F91E-4E88-B947-B9B27FE930EA}" srcOrd="0" destOrd="0" presId="urn:microsoft.com/office/officeart/2005/8/layout/hierarchy1"/>
    <dgm:cxn modelId="{99079A30-9E6C-41B4-A9AC-89F4B4F49624}" type="presOf" srcId="{B233CB3B-0303-40FF-8CD0-609390310CD5}" destId="{BFA07D62-32B5-44B6-94CB-9FCB437F17A0}" srcOrd="0" destOrd="0" presId="urn:microsoft.com/office/officeart/2005/8/layout/hierarchy1"/>
    <dgm:cxn modelId="{32647E32-E645-4AE3-80E4-BA82BC42353E}" type="presOf" srcId="{D6895F4D-9D51-4963-8581-795793F41609}" destId="{EDB8D24F-3E41-45C9-B985-8AE69BFC0004}" srcOrd="0" destOrd="0" presId="urn:microsoft.com/office/officeart/2005/8/layout/hierarchy1"/>
    <dgm:cxn modelId="{1C0A7834-B268-4AA1-B4DD-BECE75845FD3}" type="presOf" srcId="{56E6AD0C-307E-4883-B7F7-5564A34D2791}" destId="{9FEBA3D1-CECA-425D-BF0C-2C841542CBA7}" srcOrd="0" destOrd="0" presId="urn:microsoft.com/office/officeart/2005/8/layout/hierarchy1"/>
    <dgm:cxn modelId="{BEB11D38-9078-4E12-8B82-E7DA775FCB1B}" srcId="{0D7F1CD3-09DD-4D8B-B679-17D98888927F}" destId="{1F00B05F-51D4-4438-AD8B-0D75CFDA35E6}" srcOrd="1" destOrd="0" parTransId="{02373E9B-AA33-4E09-8495-7FF4DCE76ECF}" sibTransId="{821A449C-D50E-423D-BD87-20FFD8BA6439}"/>
    <dgm:cxn modelId="{5DFF0D61-D430-45EB-9FAB-A8D634909638}" type="presOf" srcId="{DF9AC9F2-C24D-4AB6-8D19-859C20A4E911}" destId="{DB7B1DE8-ED0F-4835-936B-910348BE4EE4}" srcOrd="0" destOrd="0" presId="urn:microsoft.com/office/officeart/2005/8/layout/hierarchy1"/>
    <dgm:cxn modelId="{2BD69943-CBBD-446E-8403-D4C81AFE64E5}" type="presOf" srcId="{1F00B05F-51D4-4438-AD8B-0D75CFDA35E6}" destId="{55DDD464-DD43-465C-9C37-1C5F9718B637}" srcOrd="0" destOrd="0" presId="urn:microsoft.com/office/officeart/2005/8/layout/hierarchy1"/>
    <dgm:cxn modelId="{DC525D48-BD7A-41E1-A72E-AF9628FDB5A7}" type="presOf" srcId="{0C841ED3-7316-4E21-9646-3C207A50171C}" destId="{F90B5BF4-04F8-406E-9B54-4E8AE63985E3}" srcOrd="0" destOrd="0" presId="urn:microsoft.com/office/officeart/2005/8/layout/hierarchy1"/>
    <dgm:cxn modelId="{1BFC374B-CD9D-4920-BBEF-05E685ED2B35}" type="presOf" srcId="{07DE86DA-9A0D-4590-8937-D737A680459E}" destId="{219EC234-688D-4AE4-A601-3F643AC00817}" srcOrd="0" destOrd="0" presId="urn:microsoft.com/office/officeart/2005/8/layout/hierarchy1"/>
    <dgm:cxn modelId="{7D702354-AB07-423C-AB14-4301E388C893}" type="presOf" srcId="{CA75D5E0-02FC-4DD3-A46E-A3251ED025A4}" destId="{95DA60C1-5B7C-4B51-B6AB-C89FC58CFEAE}" srcOrd="0" destOrd="0" presId="urn:microsoft.com/office/officeart/2005/8/layout/hierarchy1"/>
    <dgm:cxn modelId="{2C2FAA54-2F34-4910-8DB6-6A3F2E34B50C}" srcId="{0D7F1CD3-09DD-4D8B-B679-17D98888927F}" destId="{4BA5E9C4-E61C-45A0-B28B-89586936A2A6}" srcOrd="3" destOrd="0" parTransId="{FF546ADB-056F-42DD-80D9-4D71A72A32A1}" sibTransId="{8DA8401E-1A47-471F-A091-D4BE10105AC6}"/>
    <dgm:cxn modelId="{55D54A77-78CD-48C8-8B7B-2ACB040AE109}" srcId="{421BDBD1-46F7-477E-ACD8-0CEEB3B7C1B3}" destId="{CA75D5E0-02FC-4DD3-A46E-A3251ED025A4}" srcOrd="0" destOrd="0" parTransId="{0C841ED3-7316-4E21-9646-3C207A50171C}" sibTransId="{CA554D9B-22CB-49D7-9A85-27B65C5983B9}"/>
    <dgm:cxn modelId="{3A4C9E79-AC2F-436C-9DFA-C73046AA6A98}" type="presOf" srcId="{B0A89136-978E-4414-91E3-69DD01B63145}" destId="{3FFFFC76-DB69-4E7E-BC1A-3E7B27CCFA48}" srcOrd="0" destOrd="0" presId="urn:microsoft.com/office/officeart/2005/8/layout/hierarchy1"/>
    <dgm:cxn modelId="{4284EB90-FAF3-4AE2-9F6F-A61AE247E0F9}" srcId="{5FAF0BAF-7C4B-4096-A9A0-2B56CA40C5C0}" destId="{78412D35-9D82-4560-B3EE-2CDE65AF369C}" srcOrd="1" destOrd="0" parTransId="{56E6AD0C-307E-4883-B7F7-5564A34D2791}" sibTransId="{38B7AC63-0C54-41D2-B3A8-0AC5F4F9835E}"/>
    <dgm:cxn modelId="{41C1D493-9662-493E-831D-0BC3B3B76333}" srcId="{206EC4D8-8C0C-43DD-BE54-44ED2894B593}" destId="{0D7F1CD3-09DD-4D8B-B679-17D98888927F}" srcOrd="0" destOrd="0" parTransId="{F2B6E416-FEB7-41E6-BDAE-613583937CE7}" sibTransId="{3983610A-454A-4153-B687-5F7CF47992A2}"/>
    <dgm:cxn modelId="{16084FA4-6D52-474D-BF7F-2C5A0A7D1902}" srcId="{E63C40CC-8168-47FD-81BB-5C2BDE2A0117}" destId="{B233CB3B-0303-40FF-8CD0-609390310CD5}" srcOrd="0" destOrd="0" parTransId="{59F619BC-C39C-4E05-95F8-F533C0DA81A4}" sibTransId="{11B92767-5D1E-4EDB-A259-24A1C259C15A}"/>
    <dgm:cxn modelId="{57A064BD-187A-4CC0-B74D-644FED7ABB48}" type="presOf" srcId="{2727F0D7-1D9E-4419-A79C-E199C256D92E}" destId="{A7B8D152-99D7-4841-B2E2-08EC3E03BFE9}" srcOrd="0" destOrd="0" presId="urn:microsoft.com/office/officeart/2005/8/layout/hierarchy1"/>
    <dgm:cxn modelId="{68FF72C3-1654-49C0-9BA4-926519307782}" type="presOf" srcId="{6AEDA201-A499-46F0-80E4-BDA31534F07E}" destId="{EC0329C5-71EA-4112-BCE8-1D663ADA0BC6}" srcOrd="0" destOrd="0" presId="urn:microsoft.com/office/officeart/2005/8/layout/hierarchy1"/>
    <dgm:cxn modelId="{1870F0C3-11E7-49B6-95C3-0ECC8FD014D4}" srcId="{78412D35-9D82-4560-B3EE-2CDE65AF369C}" destId="{A5629DF1-ECDA-4AA8-AC75-F094A79A07A0}" srcOrd="0" destOrd="0" parTransId="{6AEDA201-A499-46F0-80E4-BDA31534F07E}" sibTransId="{CD229776-327B-45A7-A3FD-02CB904990AB}"/>
    <dgm:cxn modelId="{CB80E3C6-DF3C-4235-B4D3-886E34DB837C}" srcId="{0D7F1CD3-09DD-4D8B-B679-17D98888927F}" destId="{E63C40CC-8168-47FD-81BB-5C2BDE2A0117}" srcOrd="2" destOrd="0" parTransId="{B5EBFD01-0D04-4B1C-BE0A-2D09215DF655}" sibTransId="{95B8F8E8-62F2-4C09-A3DC-C09141CF2921}"/>
    <dgm:cxn modelId="{A4242ACF-066E-49A9-B10B-56D30EA515DE}" type="presOf" srcId="{59F619BC-C39C-4E05-95F8-F533C0DA81A4}" destId="{0521063C-B261-494E-A942-32D804A8BB89}" srcOrd="0" destOrd="0" presId="urn:microsoft.com/office/officeart/2005/8/layout/hierarchy1"/>
    <dgm:cxn modelId="{7CAFE5D0-AE6C-4190-8240-69B67E9E2D8E}" type="presOf" srcId="{B5EBFD01-0D04-4B1C-BE0A-2D09215DF655}" destId="{9F5AE9DC-6E6E-4735-86A7-E787FFC56426}" srcOrd="0" destOrd="0" presId="urn:microsoft.com/office/officeart/2005/8/layout/hierarchy1"/>
    <dgm:cxn modelId="{D10D40D1-8BDF-4E44-A277-9DC3D233ED7B}" srcId="{5FAF0BAF-7C4B-4096-A9A0-2B56CA40C5C0}" destId="{421BDBD1-46F7-477E-ACD8-0CEEB3B7C1B3}" srcOrd="0" destOrd="0" parTransId="{10DB8BDB-1C25-4EAF-A1AF-F799CB637F01}" sibTransId="{0471ED0A-DEC1-4AFE-8C95-B0EAFA4D9911}"/>
    <dgm:cxn modelId="{C1FED2D1-E956-44A1-8679-F578FDAD7B31}" type="presOf" srcId="{421BDBD1-46F7-477E-ACD8-0CEEB3B7C1B3}" destId="{4DCB23EA-2894-4430-9E31-FF0F0BC342A8}" srcOrd="0" destOrd="0" presId="urn:microsoft.com/office/officeart/2005/8/layout/hierarchy1"/>
    <dgm:cxn modelId="{5E9595D3-0740-4427-9DD8-97D985D569F8}" type="presOf" srcId="{10DB8BDB-1C25-4EAF-A1AF-F799CB637F01}" destId="{CAEA41D8-987B-4DED-B54D-840DCEBB8E19}" srcOrd="0" destOrd="0" presId="urn:microsoft.com/office/officeart/2005/8/layout/hierarchy1"/>
    <dgm:cxn modelId="{CD511AD4-F309-48E6-BE61-7469D94B42A3}" type="presOf" srcId="{E63C40CC-8168-47FD-81BB-5C2BDE2A0117}" destId="{C20B515C-FC9E-42C6-BE1D-6EDE7A8872E6}" srcOrd="0" destOrd="0" presId="urn:microsoft.com/office/officeart/2005/8/layout/hierarchy1"/>
    <dgm:cxn modelId="{A7DF1CDA-855A-4AD8-93B2-FF1FEEC1E836}" type="presOf" srcId="{5FAF0BAF-7C4B-4096-A9A0-2B56CA40C5C0}" destId="{EB2D59A8-7A9B-4654-B45A-F9CCE427FF81}" srcOrd="0" destOrd="0" presId="urn:microsoft.com/office/officeart/2005/8/layout/hierarchy1"/>
    <dgm:cxn modelId="{EEF8C8DA-6956-4A68-BBF4-898B43BAD23A}" type="presOf" srcId="{4BA5E9C4-E61C-45A0-B28B-89586936A2A6}" destId="{6C089B8A-4157-4348-9300-1F1F638A52FA}" srcOrd="0" destOrd="0" presId="urn:microsoft.com/office/officeart/2005/8/layout/hierarchy1"/>
    <dgm:cxn modelId="{DA0895E2-F6A0-4CB8-9EC0-7C155B95E076}" srcId="{4BA5E9C4-E61C-45A0-B28B-89586936A2A6}" destId="{07DE86DA-9A0D-4590-8937-D737A680459E}" srcOrd="0" destOrd="0" parTransId="{0D372424-395D-4A99-91B2-CA0204176D5E}" sibTransId="{C65C2172-BD85-4D46-BD30-9A63D3285174}"/>
    <dgm:cxn modelId="{927C5DE4-25E1-4ED9-B6B6-1775C4F1A896}" type="presOf" srcId="{A5629DF1-ECDA-4AA8-AC75-F094A79A07A0}" destId="{C7767902-4CDE-43BC-9BE5-05B58920C712}" srcOrd="0" destOrd="0" presId="urn:microsoft.com/office/officeart/2005/8/layout/hierarchy1"/>
    <dgm:cxn modelId="{A6B906F1-EB7F-4310-B197-8438D0C98BD9}" type="presOf" srcId="{78412D35-9D82-4560-B3EE-2CDE65AF369C}" destId="{05423BF0-53EA-41DC-BED1-8DF91BB9D175}" srcOrd="0" destOrd="0" presId="urn:microsoft.com/office/officeart/2005/8/layout/hierarchy1"/>
    <dgm:cxn modelId="{975DC0F4-3181-4AF1-8A0A-0641FCBDF7F8}" type="presOf" srcId="{0D372424-395D-4A99-91B2-CA0204176D5E}" destId="{0C36C05F-CE0A-46CC-B155-38D8B25009C9}" srcOrd="0" destOrd="0" presId="urn:microsoft.com/office/officeart/2005/8/layout/hierarchy1"/>
    <dgm:cxn modelId="{5D367AFC-C9FD-4EBF-A936-038EDAFFBB48}" type="presOf" srcId="{206EC4D8-8C0C-43DD-BE54-44ED2894B593}" destId="{B8A50673-53E3-4E3C-83D5-0DBB65722303}" srcOrd="0" destOrd="0" presId="urn:microsoft.com/office/officeart/2005/8/layout/hierarchy1"/>
    <dgm:cxn modelId="{B9B29E9B-D3DC-4669-9621-59107587A82B}" type="presParOf" srcId="{B8A50673-53E3-4E3C-83D5-0DBB65722303}" destId="{4F026776-DDD9-4049-AD17-9928C4BA608C}" srcOrd="0" destOrd="0" presId="urn:microsoft.com/office/officeart/2005/8/layout/hierarchy1"/>
    <dgm:cxn modelId="{11D8DE6E-DCDC-4ACC-A74A-C24943A4FA68}" type="presParOf" srcId="{4F026776-DDD9-4049-AD17-9928C4BA608C}" destId="{5384A7B1-D7A6-4C7E-9CEF-754407631BE6}" srcOrd="0" destOrd="0" presId="urn:microsoft.com/office/officeart/2005/8/layout/hierarchy1"/>
    <dgm:cxn modelId="{5A9E0CA0-57F4-4C6A-BCBC-076CD30BFF3F}" type="presParOf" srcId="{5384A7B1-D7A6-4C7E-9CEF-754407631BE6}" destId="{ED0AEF03-A385-466F-BF85-80998362CE04}" srcOrd="0" destOrd="0" presId="urn:microsoft.com/office/officeart/2005/8/layout/hierarchy1"/>
    <dgm:cxn modelId="{6BE8D1A9-A2EF-4344-AE94-9205F07BD28A}" type="presParOf" srcId="{5384A7B1-D7A6-4C7E-9CEF-754407631BE6}" destId="{327F3BFB-25F3-4144-A1D3-0831A08EEA19}" srcOrd="1" destOrd="0" presId="urn:microsoft.com/office/officeart/2005/8/layout/hierarchy1"/>
    <dgm:cxn modelId="{8CA978E8-6CE0-4420-9E33-A014DEA6B7AC}" type="presParOf" srcId="{4F026776-DDD9-4049-AD17-9928C4BA608C}" destId="{564146D6-BCD5-43CF-A23C-8BA07FF7C6ED}" srcOrd="1" destOrd="0" presId="urn:microsoft.com/office/officeart/2005/8/layout/hierarchy1"/>
    <dgm:cxn modelId="{8600AC70-761E-4C89-BBCC-38D78DDA4C92}" type="presParOf" srcId="{564146D6-BCD5-43CF-A23C-8BA07FF7C6ED}" destId="{3FFFFC76-DB69-4E7E-BC1A-3E7B27CCFA48}" srcOrd="0" destOrd="0" presId="urn:microsoft.com/office/officeart/2005/8/layout/hierarchy1"/>
    <dgm:cxn modelId="{3AC78D71-2026-47B6-B392-8C54EAAA045C}" type="presParOf" srcId="{564146D6-BCD5-43CF-A23C-8BA07FF7C6ED}" destId="{3E396AD0-A8CF-4728-A98F-9D3E65A5E6E6}" srcOrd="1" destOrd="0" presId="urn:microsoft.com/office/officeart/2005/8/layout/hierarchy1"/>
    <dgm:cxn modelId="{16720AF1-655E-49B7-8521-0BDCD34B1E39}" type="presParOf" srcId="{3E396AD0-A8CF-4728-A98F-9D3E65A5E6E6}" destId="{77B9B466-7B3D-4759-BC4F-B01438F576E5}" srcOrd="0" destOrd="0" presId="urn:microsoft.com/office/officeart/2005/8/layout/hierarchy1"/>
    <dgm:cxn modelId="{EB438051-889E-4A10-BD06-F85E04E4A66D}" type="presParOf" srcId="{77B9B466-7B3D-4759-BC4F-B01438F576E5}" destId="{3A8FD03D-6898-4110-9CBB-87849FFFC4E4}" srcOrd="0" destOrd="0" presId="urn:microsoft.com/office/officeart/2005/8/layout/hierarchy1"/>
    <dgm:cxn modelId="{81AEBE71-53F2-4B12-8398-D02DC53AF33A}" type="presParOf" srcId="{77B9B466-7B3D-4759-BC4F-B01438F576E5}" destId="{EB2D59A8-7A9B-4654-B45A-F9CCE427FF81}" srcOrd="1" destOrd="0" presId="urn:microsoft.com/office/officeart/2005/8/layout/hierarchy1"/>
    <dgm:cxn modelId="{6909C80A-9521-4D1D-937B-94603B2EB0A2}" type="presParOf" srcId="{3E396AD0-A8CF-4728-A98F-9D3E65A5E6E6}" destId="{068A6B48-B9C1-404E-B017-A2EBA825B1C5}" srcOrd="1" destOrd="0" presId="urn:microsoft.com/office/officeart/2005/8/layout/hierarchy1"/>
    <dgm:cxn modelId="{C4916CE6-ADA6-4743-8151-A4CED8C8A0C0}" type="presParOf" srcId="{068A6B48-B9C1-404E-B017-A2EBA825B1C5}" destId="{CAEA41D8-987B-4DED-B54D-840DCEBB8E19}" srcOrd="0" destOrd="0" presId="urn:microsoft.com/office/officeart/2005/8/layout/hierarchy1"/>
    <dgm:cxn modelId="{B5F04466-3B7B-4A05-8D3E-3ED38A996198}" type="presParOf" srcId="{068A6B48-B9C1-404E-B017-A2EBA825B1C5}" destId="{5924CACE-6AE8-4A6A-87EB-5C7C7D31AE3F}" srcOrd="1" destOrd="0" presId="urn:microsoft.com/office/officeart/2005/8/layout/hierarchy1"/>
    <dgm:cxn modelId="{4CBD87FE-EA2B-4BD1-AF7F-40119ADEC39F}" type="presParOf" srcId="{5924CACE-6AE8-4A6A-87EB-5C7C7D31AE3F}" destId="{5E1E18AA-B128-4163-A7E3-AEFB9DB950E3}" srcOrd="0" destOrd="0" presId="urn:microsoft.com/office/officeart/2005/8/layout/hierarchy1"/>
    <dgm:cxn modelId="{BB00E95C-3C75-4778-B485-ECF931AD946C}" type="presParOf" srcId="{5E1E18AA-B128-4163-A7E3-AEFB9DB950E3}" destId="{DC4DB1A8-E2D7-4D31-9294-4376F9703C47}" srcOrd="0" destOrd="0" presId="urn:microsoft.com/office/officeart/2005/8/layout/hierarchy1"/>
    <dgm:cxn modelId="{9709CE45-8632-484C-9782-53952E17C24B}" type="presParOf" srcId="{5E1E18AA-B128-4163-A7E3-AEFB9DB950E3}" destId="{4DCB23EA-2894-4430-9E31-FF0F0BC342A8}" srcOrd="1" destOrd="0" presId="urn:microsoft.com/office/officeart/2005/8/layout/hierarchy1"/>
    <dgm:cxn modelId="{8142DE8A-6446-4E77-966A-A9889AFA1F3C}" type="presParOf" srcId="{5924CACE-6AE8-4A6A-87EB-5C7C7D31AE3F}" destId="{37C202FF-B803-4CC4-AA5D-90762D613260}" srcOrd="1" destOrd="0" presId="urn:microsoft.com/office/officeart/2005/8/layout/hierarchy1"/>
    <dgm:cxn modelId="{FB17221D-AD0B-467D-8441-BD23D5408045}" type="presParOf" srcId="{37C202FF-B803-4CC4-AA5D-90762D613260}" destId="{F90B5BF4-04F8-406E-9B54-4E8AE63985E3}" srcOrd="0" destOrd="0" presId="urn:microsoft.com/office/officeart/2005/8/layout/hierarchy1"/>
    <dgm:cxn modelId="{B8A5D8E8-AA5C-45B9-A87F-06EE049BEF61}" type="presParOf" srcId="{37C202FF-B803-4CC4-AA5D-90762D613260}" destId="{460629CC-8BCF-461E-B7FD-2431D12C5D3B}" srcOrd="1" destOrd="0" presId="urn:microsoft.com/office/officeart/2005/8/layout/hierarchy1"/>
    <dgm:cxn modelId="{8C7E2A61-0E6B-46B3-8C1F-1847ED73E468}" type="presParOf" srcId="{460629CC-8BCF-461E-B7FD-2431D12C5D3B}" destId="{7678E83A-CE65-4032-BA41-3CCB754404EA}" srcOrd="0" destOrd="0" presId="urn:microsoft.com/office/officeart/2005/8/layout/hierarchy1"/>
    <dgm:cxn modelId="{E387ABB7-67E1-4E80-8D87-0642E1005ABC}" type="presParOf" srcId="{7678E83A-CE65-4032-BA41-3CCB754404EA}" destId="{EDE8155E-53AB-4624-8CE5-371354BA82A9}" srcOrd="0" destOrd="0" presId="urn:microsoft.com/office/officeart/2005/8/layout/hierarchy1"/>
    <dgm:cxn modelId="{9F888012-EE53-4200-A247-7D6049596091}" type="presParOf" srcId="{7678E83A-CE65-4032-BA41-3CCB754404EA}" destId="{95DA60C1-5B7C-4B51-B6AB-C89FC58CFEAE}" srcOrd="1" destOrd="0" presId="urn:microsoft.com/office/officeart/2005/8/layout/hierarchy1"/>
    <dgm:cxn modelId="{70FB33E2-9624-4693-8CE2-0907E9C61317}" type="presParOf" srcId="{460629CC-8BCF-461E-B7FD-2431D12C5D3B}" destId="{60BE33BC-A139-40BD-8B6F-D25A931AE1E2}" srcOrd="1" destOrd="0" presId="urn:microsoft.com/office/officeart/2005/8/layout/hierarchy1"/>
    <dgm:cxn modelId="{070C0FD1-AA4D-4C2F-92FF-DF1A27094DB2}" type="presParOf" srcId="{068A6B48-B9C1-404E-B017-A2EBA825B1C5}" destId="{9FEBA3D1-CECA-425D-BF0C-2C841542CBA7}" srcOrd="2" destOrd="0" presId="urn:microsoft.com/office/officeart/2005/8/layout/hierarchy1"/>
    <dgm:cxn modelId="{53F74038-B5F4-459C-8F2E-8EA04F53FE4C}" type="presParOf" srcId="{068A6B48-B9C1-404E-B017-A2EBA825B1C5}" destId="{637BE1DA-E97D-47B4-906C-ADC69C3C03B6}" srcOrd="3" destOrd="0" presId="urn:microsoft.com/office/officeart/2005/8/layout/hierarchy1"/>
    <dgm:cxn modelId="{BF0F3258-CE38-4DF7-8D4C-DC84368083E3}" type="presParOf" srcId="{637BE1DA-E97D-47B4-906C-ADC69C3C03B6}" destId="{2D9465A2-D7BD-48FD-9082-96A6EC9442CA}" srcOrd="0" destOrd="0" presId="urn:microsoft.com/office/officeart/2005/8/layout/hierarchy1"/>
    <dgm:cxn modelId="{A9BE434C-891C-4385-9FA0-0B04E5FE524F}" type="presParOf" srcId="{2D9465A2-D7BD-48FD-9082-96A6EC9442CA}" destId="{DBDF75DA-72D2-46C1-B63B-B590653C4B3C}" srcOrd="0" destOrd="0" presId="urn:microsoft.com/office/officeart/2005/8/layout/hierarchy1"/>
    <dgm:cxn modelId="{5999C56C-4324-4A76-8DFE-7CAA58C5AB8B}" type="presParOf" srcId="{2D9465A2-D7BD-48FD-9082-96A6EC9442CA}" destId="{05423BF0-53EA-41DC-BED1-8DF91BB9D175}" srcOrd="1" destOrd="0" presId="urn:microsoft.com/office/officeart/2005/8/layout/hierarchy1"/>
    <dgm:cxn modelId="{2A6EAE37-2E0D-4E40-AC39-E17A727BA15A}" type="presParOf" srcId="{637BE1DA-E97D-47B4-906C-ADC69C3C03B6}" destId="{4307A914-A6E4-4410-AFB9-A9889CC6727A}" srcOrd="1" destOrd="0" presId="urn:microsoft.com/office/officeart/2005/8/layout/hierarchy1"/>
    <dgm:cxn modelId="{7C5FF3C2-F484-47AE-B52B-151E75D21803}" type="presParOf" srcId="{4307A914-A6E4-4410-AFB9-A9889CC6727A}" destId="{EC0329C5-71EA-4112-BCE8-1D663ADA0BC6}" srcOrd="0" destOrd="0" presId="urn:microsoft.com/office/officeart/2005/8/layout/hierarchy1"/>
    <dgm:cxn modelId="{D1050099-105E-432C-B0A3-FA75EACE5250}" type="presParOf" srcId="{4307A914-A6E4-4410-AFB9-A9889CC6727A}" destId="{79A93BCF-53F1-4B78-81D4-2D97B1AFDD59}" srcOrd="1" destOrd="0" presId="urn:microsoft.com/office/officeart/2005/8/layout/hierarchy1"/>
    <dgm:cxn modelId="{A6B0190E-EA7F-4862-A71F-A35E0106611A}" type="presParOf" srcId="{79A93BCF-53F1-4B78-81D4-2D97B1AFDD59}" destId="{48C1E971-F482-4DA6-B5EB-EEA149FE8021}" srcOrd="0" destOrd="0" presId="urn:microsoft.com/office/officeart/2005/8/layout/hierarchy1"/>
    <dgm:cxn modelId="{F1D929FB-1D74-4975-83F0-D743C48B5165}" type="presParOf" srcId="{48C1E971-F482-4DA6-B5EB-EEA149FE8021}" destId="{16F329F7-00B9-4FBC-BF16-579A34DC99B3}" srcOrd="0" destOrd="0" presId="urn:microsoft.com/office/officeart/2005/8/layout/hierarchy1"/>
    <dgm:cxn modelId="{1D0DF9BB-5E5A-4360-AE2A-D91672DF6DAC}" type="presParOf" srcId="{48C1E971-F482-4DA6-B5EB-EEA149FE8021}" destId="{C7767902-4CDE-43BC-9BE5-05B58920C712}" srcOrd="1" destOrd="0" presId="urn:microsoft.com/office/officeart/2005/8/layout/hierarchy1"/>
    <dgm:cxn modelId="{DDD71167-98DD-4DCE-8FFF-5729DD5797ED}" type="presParOf" srcId="{79A93BCF-53F1-4B78-81D4-2D97B1AFDD59}" destId="{F0C15E99-6508-4B95-92A8-171397085AF3}" srcOrd="1" destOrd="0" presId="urn:microsoft.com/office/officeart/2005/8/layout/hierarchy1"/>
    <dgm:cxn modelId="{E2B1A6E2-082E-40BA-8499-28DC4D10729F}" type="presParOf" srcId="{564146D6-BCD5-43CF-A23C-8BA07FF7C6ED}" destId="{4329E6F0-FC96-4352-ADCB-13ECAABE124A}" srcOrd="2" destOrd="0" presId="urn:microsoft.com/office/officeart/2005/8/layout/hierarchy1"/>
    <dgm:cxn modelId="{4EC76495-3BA8-4EB9-BF45-2054823B32E6}" type="presParOf" srcId="{564146D6-BCD5-43CF-A23C-8BA07FF7C6ED}" destId="{6345BA9F-4897-4572-A7F9-B02F6A886631}" srcOrd="3" destOrd="0" presId="urn:microsoft.com/office/officeart/2005/8/layout/hierarchy1"/>
    <dgm:cxn modelId="{C0A1C20F-DD36-43D2-B140-8625FE6ACE96}" type="presParOf" srcId="{6345BA9F-4897-4572-A7F9-B02F6A886631}" destId="{C27364EA-4AA7-4AC5-8890-834E2F3F5D28}" srcOrd="0" destOrd="0" presId="urn:microsoft.com/office/officeart/2005/8/layout/hierarchy1"/>
    <dgm:cxn modelId="{EDAA3476-567F-4B7C-BBB4-265F2D57FEA6}" type="presParOf" srcId="{C27364EA-4AA7-4AC5-8890-834E2F3F5D28}" destId="{A31602E1-E44F-40B3-962B-0B042FC241B4}" srcOrd="0" destOrd="0" presId="urn:microsoft.com/office/officeart/2005/8/layout/hierarchy1"/>
    <dgm:cxn modelId="{68EBEE55-2D98-4D07-9944-EF763059E04F}" type="presParOf" srcId="{C27364EA-4AA7-4AC5-8890-834E2F3F5D28}" destId="{55DDD464-DD43-465C-9C37-1C5F9718B637}" srcOrd="1" destOrd="0" presId="urn:microsoft.com/office/officeart/2005/8/layout/hierarchy1"/>
    <dgm:cxn modelId="{0ECC5453-0AEB-4110-872A-A4F7A4D9F589}" type="presParOf" srcId="{6345BA9F-4897-4572-A7F9-B02F6A886631}" destId="{C88A7DF8-AA28-4BB6-B90B-BD9A187CFEF9}" srcOrd="1" destOrd="0" presId="urn:microsoft.com/office/officeart/2005/8/layout/hierarchy1"/>
    <dgm:cxn modelId="{A013A071-0C86-474D-8074-E1A6C133AF86}" type="presParOf" srcId="{C88A7DF8-AA28-4BB6-B90B-BD9A187CFEF9}" destId="{A7B8D152-99D7-4841-B2E2-08EC3E03BFE9}" srcOrd="0" destOrd="0" presId="urn:microsoft.com/office/officeart/2005/8/layout/hierarchy1"/>
    <dgm:cxn modelId="{931ABF6E-7C44-4CC0-AB39-5845F74B2EF6}" type="presParOf" srcId="{C88A7DF8-AA28-4BB6-B90B-BD9A187CFEF9}" destId="{CC460AD5-65DA-42C8-94A3-2BE023D17D71}" srcOrd="1" destOrd="0" presId="urn:microsoft.com/office/officeart/2005/8/layout/hierarchy1"/>
    <dgm:cxn modelId="{2A6BD4FB-72C9-4B24-94C4-C9BFD736A910}" type="presParOf" srcId="{CC460AD5-65DA-42C8-94A3-2BE023D17D71}" destId="{F18FC25A-7A3D-4E6B-90CE-BD6D39AFF254}" srcOrd="0" destOrd="0" presId="urn:microsoft.com/office/officeart/2005/8/layout/hierarchy1"/>
    <dgm:cxn modelId="{8B2FB0FB-60C3-404E-A8E5-EBC652A1990C}" type="presParOf" srcId="{F18FC25A-7A3D-4E6B-90CE-BD6D39AFF254}" destId="{955DF15A-4180-4817-8D9D-6C32AB688B2F}" srcOrd="0" destOrd="0" presId="urn:microsoft.com/office/officeart/2005/8/layout/hierarchy1"/>
    <dgm:cxn modelId="{87E08AFD-B50A-4298-91FF-6B99C5CDBFE3}" type="presParOf" srcId="{F18FC25A-7A3D-4E6B-90CE-BD6D39AFF254}" destId="{DB7B1DE8-ED0F-4835-936B-910348BE4EE4}" srcOrd="1" destOrd="0" presId="urn:microsoft.com/office/officeart/2005/8/layout/hierarchy1"/>
    <dgm:cxn modelId="{56CB708C-B842-4867-97C7-AD7B0449CEF1}" type="presParOf" srcId="{CC460AD5-65DA-42C8-94A3-2BE023D17D71}" destId="{39921B9B-784D-4869-A08A-75805C050B55}" srcOrd="1" destOrd="0" presId="urn:microsoft.com/office/officeart/2005/8/layout/hierarchy1"/>
    <dgm:cxn modelId="{EE14934F-BD94-4B5F-AF0B-5E838D52440F}" type="presParOf" srcId="{564146D6-BCD5-43CF-A23C-8BA07FF7C6ED}" destId="{9F5AE9DC-6E6E-4735-86A7-E787FFC56426}" srcOrd="4" destOrd="0" presId="urn:microsoft.com/office/officeart/2005/8/layout/hierarchy1"/>
    <dgm:cxn modelId="{A935C132-128A-4846-8D3A-A6CE236D060E}" type="presParOf" srcId="{564146D6-BCD5-43CF-A23C-8BA07FF7C6ED}" destId="{2780644F-6B18-40F7-9BD7-01B1BDA4B543}" srcOrd="5" destOrd="0" presId="urn:microsoft.com/office/officeart/2005/8/layout/hierarchy1"/>
    <dgm:cxn modelId="{CB4BCFDE-B1A6-4A66-9ED2-C81A828AF87D}" type="presParOf" srcId="{2780644F-6B18-40F7-9BD7-01B1BDA4B543}" destId="{DBB25FF6-32AF-4FCF-B63C-E6F5C62BD471}" srcOrd="0" destOrd="0" presId="urn:microsoft.com/office/officeart/2005/8/layout/hierarchy1"/>
    <dgm:cxn modelId="{519C2CAB-F739-4D57-BAFE-ABAC2284E8D4}" type="presParOf" srcId="{DBB25FF6-32AF-4FCF-B63C-E6F5C62BD471}" destId="{BAB2263D-A86D-4318-9B9E-DB4E21BDE6AE}" srcOrd="0" destOrd="0" presId="urn:microsoft.com/office/officeart/2005/8/layout/hierarchy1"/>
    <dgm:cxn modelId="{057DFE7F-3CC6-402C-AFC5-78C8EF41F76B}" type="presParOf" srcId="{DBB25FF6-32AF-4FCF-B63C-E6F5C62BD471}" destId="{C20B515C-FC9E-42C6-BE1D-6EDE7A8872E6}" srcOrd="1" destOrd="0" presId="urn:microsoft.com/office/officeart/2005/8/layout/hierarchy1"/>
    <dgm:cxn modelId="{45BF38D4-89A9-4DD1-86DC-23A5028C0137}" type="presParOf" srcId="{2780644F-6B18-40F7-9BD7-01B1BDA4B543}" destId="{276E6B03-7F02-4B3C-A186-AB0DEE83C077}" srcOrd="1" destOrd="0" presId="urn:microsoft.com/office/officeart/2005/8/layout/hierarchy1"/>
    <dgm:cxn modelId="{D1E827FB-8FEE-4A04-BA57-E8FC619D94CD}" type="presParOf" srcId="{276E6B03-7F02-4B3C-A186-AB0DEE83C077}" destId="{0521063C-B261-494E-A942-32D804A8BB89}" srcOrd="0" destOrd="0" presId="urn:microsoft.com/office/officeart/2005/8/layout/hierarchy1"/>
    <dgm:cxn modelId="{C758082A-FDBE-4D10-9710-CEA01D0B975C}" type="presParOf" srcId="{276E6B03-7F02-4B3C-A186-AB0DEE83C077}" destId="{3EF31098-B89F-4D20-A96C-AD9DD67F485E}" srcOrd="1" destOrd="0" presId="urn:microsoft.com/office/officeart/2005/8/layout/hierarchy1"/>
    <dgm:cxn modelId="{D9CD476F-55AF-41DC-BCF6-78BFF26EEEC2}" type="presParOf" srcId="{3EF31098-B89F-4D20-A96C-AD9DD67F485E}" destId="{4248842F-A6A5-4D0D-8823-C25A5AB97571}" srcOrd="0" destOrd="0" presId="urn:microsoft.com/office/officeart/2005/8/layout/hierarchy1"/>
    <dgm:cxn modelId="{83C02B93-225F-4420-8FFC-4E4ECF10A051}" type="presParOf" srcId="{4248842F-A6A5-4D0D-8823-C25A5AB97571}" destId="{512CB305-5592-488E-84CD-9B4BDC7B6136}" srcOrd="0" destOrd="0" presId="urn:microsoft.com/office/officeart/2005/8/layout/hierarchy1"/>
    <dgm:cxn modelId="{110B856B-1750-408A-AB0C-2C7440154836}" type="presParOf" srcId="{4248842F-A6A5-4D0D-8823-C25A5AB97571}" destId="{BFA07D62-32B5-44B6-94CB-9FCB437F17A0}" srcOrd="1" destOrd="0" presId="urn:microsoft.com/office/officeart/2005/8/layout/hierarchy1"/>
    <dgm:cxn modelId="{1C02C5DF-008C-4FF0-BE7C-07471FC844F0}" type="presParOf" srcId="{3EF31098-B89F-4D20-A96C-AD9DD67F485E}" destId="{08997375-BAF7-4907-8B7D-9F64FDBF37B6}" srcOrd="1" destOrd="0" presId="urn:microsoft.com/office/officeart/2005/8/layout/hierarchy1"/>
    <dgm:cxn modelId="{30D210AB-1FF4-449B-992D-674340CDD57F}" type="presParOf" srcId="{564146D6-BCD5-43CF-A23C-8BA07FF7C6ED}" destId="{DFBDF345-F91E-4E88-B947-B9B27FE930EA}" srcOrd="6" destOrd="0" presId="urn:microsoft.com/office/officeart/2005/8/layout/hierarchy1"/>
    <dgm:cxn modelId="{4660556B-02DC-4825-879C-D7680A6E1B58}" type="presParOf" srcId="{564146D6-BCD5-43CF-A23C-8BA07FF7C6ED}" destId="{65BC8846-7F1F-45BA-A4EC-FD967A0C54C9}" srcOrd="7" destOrd="0" presId="urn:microsoft.com/office/officeart/2005/8/layout/hierarchy1"/>
    <dgm:cxn modelId="{54427D08-A6A1-4138-8499-4FFADCC72589}" type="presParOf" srcId="{65BC8846-7F1F-45BA-A4EC-FD967A0C54C9}" destId="{8A33FA2B-BBAE-47FF-B0AE-FA735B2881E1}" srcOrd="0" destOrd="0" presId="urn:microsoft.com/office/officeart/2005/8/layout/hierarchy1"/>
    <dgm:cxn modelId="{D5623EFC-4239-4AC8-B7BB-54956902933D}" type="presParOf" srcId="{8A33FA2B-BBAE-47FF-B0AE-FA735B2881E1}" destId="{F986147F-7BEF-4D02-A2E0-92495E477C4C}" srcOrd="0" destOrd="0" presId="urn:microsoft.com/office/officeart/2005/8/layout/hierarchy1"/>
    <dgm:cxn modelId="{8462C579-9C4E-4208-B2BE-E8AB19AA505B}" type="presParOf" srcId="{8A33FA2B-BBAE-47FF-B0AE-FA735B2881E1}" destId="{6C089B8A-4157-4348-9300-1F1F638A52FA}" srcOrd="1" destOrd="0" presId="urn:microsoft.com/office/officeart/2005/8/layout/hierarchy1"/>
    <dgm:cxn modelId="{EF41D8BC-FA79-44BD-9B90-AE2CD40E20A6}" type="presParOf" srcId="{65BC8846-7F1F-45BA-A4EC-FD967A0C54C9}" destId="{04186020-9F9F-4090-9C46-796A299BFF24}" srcOrd="1" destOrd="0" presId="urn:microsoft.com/office/officeart/2005/8/layout/hierarchy1"/>
    <dgm:cxn modelId="{2CEBDB88-9510-4160-91F1-67451EBD4E2D}" type="presParOf" srcId="{04186020-9F9F-4090-9C46-796A299BFF24}" destId="{0C36C05F-CE0A-46CC-B155-38D8B25009C9}" srcOrd="0" destOrd="0" presId="urn:microsoft.com/office/officeart/2005/8/layout/hierarchy1"/>
    <dgm:cxn modelId="{8638C346-DA06-434E-8C6B-A23F29489A09}" type="presParOf" srcId="{04186020-9F9F-4090-9C46-796A299BFF24}" destId="{941E807C-220A-4568-9B94-D4779C916706}" srcOrd="1" destOrd="0" presId="urn:microsoft.com/office/officeart/2005/8/layout/hierarchy1"/>
    <dgm:cxn modelId="{34AFE5DE-4C63-4F43-94F5-3D3A6E257DA3}" type="presParOf" srcId="{941E807C-220A-4568-9B94-D4779C916706}" destId="{8EC9E4FC-9A5A-4801-B59D-1EC91FEC198D}" srcOrd="0" destOrd="0" presId="urn:microsoft.com/office/officeart/2005/8/layout/hierarchy1"/>
    <dgm:cxn modelId="{07F79F77-D608-4F65-BEF8-EE0187FD3EF8}" type="presParOf" srcId="{8EC9E4FC-9A5A-4801-B59D-1EC91FEC198D}" destId="{4BE5B98A-BA5C-49EA-B114-C2669DBC5C97}" srcOrd="0" destOrd="0" presId="urn:microsoft.com/office/officeart/2005/8/layout/hierarchy1"/>
    <dgm:cxn modelId="{3A65C8A0-056F-48A1-8B67-D24236DB579F}" type="presParOf" srcId="{8EC9E4FC-9A5A-4801-B59D-1EC91FEC198D}" destId="{219EC234-688D-4AE4-A601-3F643AC00817}" srcOrd="1" destOrd="0" presId="urn:microsoft.com/office/officeart/2005/8/layout/hierarchy1"/>
    <dgm:cxn modelId="{A364BA81-A1C7-456B-9392-350198751444}" type="presParOf" srcId="{941E807C-220A-4568-9B94-D4779C916706}" destId="{1B29ABD0-08AC-4047-B34C-88C48E63DCFE}" srcOrd="1" destOrd="0" presId="urn:microsoft.com/office/officeart/2005/8/layout/hierarchy1"/>
    <dgm:cxn modelId="{C38579C5-E815-4846-9EBC-B0BAA0D0210B}" type="presParOf" srcId="{04186020-9F9F-4090-9C46-796A299BFF24}" destId="{D90E6DE9-60AD-4BD5-BDFF-6ED801487F7B}" srcOrd="2" destOrd="0" presId="urn:microsoft.com/office/officeart/2005/8/layout/hierarchy1"/>
    <dgm:cxn modelId="{A3445D63-4BA7-4A46-9C22-F96E554D44F7}" type="presParOf" srcId="{04186020-9F9F-4090-9C46-796A299BFF24}" destId="{C1223EE5-99AE-47E4-8279-1779B774741B}" srcOrd="3" destOrd="0" presId="urn:microsoft.com/office/officeart/2005/8/layout/hierarchy1"/>
    <dgm:cxn modelId="{6087920F-E31B-4102-9D25-1E4E932F2205}" type="presParOf" srcId="{C1223EE5-99AE-47E4-8279-1779B774741B}" destId="{B9D47725-1860-4F5B-A105-0F8DAB31DBAD}" srcOrd="0" destOrd="0" presId="urn:microsoft.com/office/officeart/2005/8/layout/hierarchy1"/>
    <dgm:cxn modelId="{D43DB694-70A3-42DF-BC26-ACB70EF69593}" type="presParOf" srcId="{B9D47725-1860-4F5B-A105-0F8DAB31DBAD}" destId="{C3FF0530-A1BC-49EB-B4FC-EC1DE5ACF46D}" srcOrd="0" destOrd="0" presId="urn:microsoft.com/office/officeart/2005/8/layout/hierarchy1"/>
    <dgm:cxn modelId="{C45EA359-B434-4C2D-83D1-13938BD32EDB}" type="presParOf" srcId="{B9D47725-1860-4F5B-A105-0F8DAB31DBAD}" destId="{EDB8D24F-3E41-45C9-B985-8AE69BFC0004}" srcOrd="1" destOrd="0" presId="urn:microsoft.com/office/officeart/2005/8/layout/hierarchy1"/>
    <dgm:cxn modelId="{E20278B0-16D0-4F6C-83A8-83A839822D96}" type="presParOf" srcId="{C1223EE5-99AE-47E4-8279-1779B774741B}" destId="{98264DA9-C84E-4224-88B5-3909794DBD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B4ECE7-D763-4D94-9B4B-652882923958}"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he-IL"/>
        </a:p>
      </dgm:t>
    </dgm:pt>
    <dgm:pt modelId="{854E04F2-69D2-47D3-BE27-EB760D4620BC}">
      <dgm:prSet phldrT="[Text]"/>
      <dgm:spPr/>
      <dgm:t>
        <a:bodyPr/>
        <a:lstStyle/>
        <a:p>
          <a:pPr rtl="1"/>
          <a:r>
            <a:rPr lang="he-IL" dirty="0"/>
            <a:t>אונאה</a:t>
          </a:r>
        </a:p>
      </dgm:t>
    </dgm:pt>
    <dgm:pt modelId="{1541FB93-99FB-4E27-94BA-607B2528D817}" type="parTrans" cxnId="{4A71FB84-EC1E-4B9A-AF3D-900787EC3832}">
      <dgm:prSet/>
      <dgm:spPr/>
      <dgm:t>
        <a:bodyPr/>
        <a:lstStyle/>
        <a:p>
          <a:pPr rtl="1"/>
          <a:endParaRPr lang="he-IL"/>
        </a:p>
      </dgm:t>
    </dgm:pt>
    <dgm:pt modelId="{D9EDB785-6B3C-4862-9E13-1AAA78146EB4}" type="sibTrans" cxnId="{4A71FB84-EC1E-4B9A-AF3D-900787EC3832}">
      <dgm:prSet/>
      <dgm:spPr/>
      <dgm:t>
        <a:bodyPr/>
        <a:lstStyle/>
        <a:p>
          <a:pPr rtl="1"/>
          <a:endParaRPr lang="he-IL"/>
        </a:p>
      </dgm:t>
    </dgm:pt>
    <dgm:pt modelId="{7F01736A-103F-4428-9DC7-AB0774B8D037}">
      <dgm:prSet phldrT="[Text]"/>
      <dgm:spPr/>
      <dgm:t>
        <a:bodyPr/>
        <a:lstStyle/>
        <a:p>
          <a:pPr rtl="1"/>
          <a:r>
            <a:rPr lang="he-IL" dirty="0"/>
            <a:t>מדין גזל</a:t>
          </a:r>
        </a:p>
      </dgm:t>
    </dgm:pt>
    <dgm:pt modelId="{E9352439-D0F2-44BA-9F0B-EE265C9BEA14}" type="parTrans" cxnId="{964C4650-8C41-4263-A6B8-B6F3632FE99A}">
      <dgm:prSet/>
      <dgm:spPr/>
      <dgm:t>
        <a:bodyPr/>
        <a:lstStyle/>
        <a:p>
          <a:pPr rtl="1"/>
          <a:endParaRPr lang="he-IL"/>
        </a:p>
      </dgm:t>
    </dgm:pt>
    <dgm:pt modelId="{95FC2FA6-F3CF-4B1C-93DF-2941F884B83D}" type="sibTrans" cxnId="{964C4650-8C41-4263-A6B8-B6F3632FE99A}">
      <dgm:prSet/>
      <dgm:spPr/>
      <dgm:t>
        <a:bodyPr/>
        <a:lstStyle/>
        <a:p>
          <a:pPr rtl="1"/>
          <a:endParaRPr lang="he-IL"/>
        </a:p>
      </dgm:t>
    </dgm:pt>
    <dgm:pt modelId="{38D6C902-BE04-4FED-A9E9-46331E20E7F6}">
      <dgm:prSet phldrT="[Text]"/>
      <dgm:spPr/>
      <dgm:t>
        <a:bodyPr/>
        <a:lstStyle/>
        <a:p>
          <a:pPr rtl="1"/>
          <a:r>
            <a:rPr lang="he-IL" dirty="0"/>
            <a:t>משיעור פרוטה יש גזל</a:t>
          </a:r>
        </a:p>
      </dgm:t>
    </dgm:pt>
    <dgm:pt modelId="{79F88F42-9478-4B1A-B582-EB2B46C35AED}" type="parTrans" cxnId="{7782F42C-AFDC-419C-83E5-F0D1407E35F4}">
      <dgm:prSet/>
      <dgm:spPr/>
      <dgm:t>
        <a:bodyPr/>
        <a:lstStyle/>
        <a:p>
          <a:pPr rtl="1"/>
          <a:endParaRPr lang="he-IL"/>
        </a:p>
      </dgm:t>
    </dgm:pt>
    <dgm:pt modelId="{5A0D4604-5E99-4333-A283-3EAFF9D73CBB}" type="sibTrans" cxnId="{7782F42C-AFDC-419C-83E5-F0D1407E35F4}">
      <dgm:prSet/>
      <dgm:spPr/>
      <dgm:t>
        <a:bodyPr/>
        <a:lstStyle/>
        <a:p>
          <a:pPr rtl="1"/>
          <a:endParaRPr lang="he-IL"/>
        </a:p>
      </dgm:t>
    </dgm:pt>
    <dgm:pt modelId="{9521E622-E977-4AC9-8E61-082A230A48EE}">
      <dgm:prSet phldrT="[Text]"/>
      <dgm:spPr/>
      <dgm:t>
        <a:bodyPr/>
        <a:lstStyle/>
        <a:p>
          <a:pPr rtl="1"/>
          <a:r>
            <a:rPr lang="he-IL" dirty="0"/>
            <a:t>איסור בפני עצמו</a:t>
          </a:r>
        </a:p>
      </dgm:t>
    </dgm:pt>
    <dgm:pt modelId="{CF710795-7434-4BCF-83D9-F84A09BDE0A6}" type="parTrans" cxnId="{31AB4D7F-F2A7-47EC-B800-90ACFD0B66CE}">
      <dgm:prSet/>
      <dgm:spPr/>
      <dgm:t>
        <a:bodyPr/>
        <a:lstStyle/>
        <a:p>
          <a:pPr rtl="1"/>
          <a:endParaRPr lang="he-IL"/>
        </a:p>
      </dgm:t>
    </dgm:pt>
    <dgm:pt modelId="{368F2F49-36BB-4D51-92E6-C12343FD82C4}" type="sibTrans" cxnId="{31AB4D7F-F2A7-47EC-B800-90ACFD0B66CE}">
      <dgm:prSet/>
      <dgm:spPr/>
      <dgm:t>
        <a:bodyPr/>
        <a:lstStyle/>
        <a:p>
          <a:pPr rtl="1"/>
          <a:endParaRPr lang="he-IL"/>
        </a:p>
      </dgm:t>
    </dgm:pt>
    <dgm:pt modelId="{78621046-888A-4945-AEC6-09FC03CF5280}">
      <dgm:prSet phldrT="[Text]"/>
      <dgm:spPr/>
      <dgm:t>
        <a:bodyPr/>
        <a:lstStyle/>
        <a:p>
          <a:pPr rtl="1"/>
          <a:r>
            <a:rPr lang="he-IL" dirty="0"/>
            <a:t>אולי צריך מכר חשוב, או אונאה חשובה</a:t>
          </a:r>
        </a:p>
      </dgm:t>
    </dgm:pt>
    <dgm:pt modelId="{1C979149-8BB8-4082-A09D-68974CC90D64}" type="parTrans" cxnId="{47D13EE7-ACEC-47C6-B795-5DEB47F32720}">
      <dgm:prSet/>
      <dgm:spPr/>
      <dgm:t>
        <a:bodyPr/>
        <a:lstStyle/>
        <a:p>
          <a:pPr rtl="1"/>
          <a:endParaRPr lang="he-IL"/>
        </a:p>
      </dgm:t>
    </dgm:pt>
    <dgm:pt modelId="{BDB6DF12-DEF4-4644-B6A9-64D7EB687052}" type="sibTrans" cxnId="{47D13EE7-ACEC-47C6-B795-5DEB47F32720}">
      <dgm:prSet/>
      <dgm:spPr/>
      <dgm:t>
        <a:bodyPr/>
        <a:lstStyle/>
        <a:p>
          <a:pPr rtl="1"/>
          <a:endParaRPr lang="he-IL"/>
        </a:p>
      </dgm:t>
    </dgm:pt>
    <dgm:pt modelId="{EEFA97C4-B1C7-4F6A-BAEA-39F46398A605}" type="pres">
      <dgm:prSet presAssocID="{7EB4ECE7-D763-4D94-9B4B-652882923958}" presName="hierChild1" presStyleCnt="0">
        <dgm:presLayoutVars>
          <dgm:chPref val="1"/>
          <dgm:dir val="rev"/>
          <dgm:animOne val="branch"/>
          <dgm:animLvl val="lvl"/>
          <dgm:resizeHandles/>
        </dgm:presLayoutVars>
      </dgm:prSet>
      <dgm:spPr/>
    </dgm:pt>
    <dgm:pt modelId="{56E21BA5-AD1D-434F-BE8D-73BDCCCE1993}" type="pres">
      <dgm:prSet presAssocID="{854E04F2-69D2-47D3-BE27-EB760D4620BC}" presName="hierRoot1" presStyleCnt="0"/>
      <dgm:spPr/>
    </dgm:pt>
    <dgm:pt modelId="{408635FB-FAC0-44CF-B8F3-5FA3BD09945E}" type="pres">
      <dgm:prSet presAssocID="{854E04F2-69D2-47D3-BE27-EB760D4620BC}" presName="composite" presStyleCnt="0"/>
      <dgm:spPr/>
    </dgm:pt>
    <dgm:pt modelId="{05B83E35-8C1E-4594-996B-F65B8C58B250}" type="pres">
      <dgm:prSet presAssocID="{854E04F2-69D2-47D3-BE27-EB760D4620BC}" presName="background" presStyleLbl="node0" presStyleIdx="0" presStyleCnt="1"/>
      <dgm:spPr/>
    </dgm:pt>
    <dgm:pt modelId="{73302943-5591-4D9C-A787-2F7F2C75892A}" type="pres">
      <dgm:prSet presAssocID="{854E04F2-69D2-47D3-BE27-EB760D4620BC}" presName="text" presStyleLbl="fgAcc0" presStyleIdx="0" presStyleCnt="1">
        <dgm:presLayoutVars>
          <dgm:chPref val="3"/>
        </dgm:presLayoutVars>
      </dgm:prSet>
      <dgm:spPr/>
    </dgm:pt>
    <dgm:pt modelId="{7CF2B1C3-9BF7-47C0-8935-FE6688E59756}" type="pres">
      <dgm:prSet presAssocID="{854E04F2-69D2-47D3-BE27-EB760D4620BC}" presName="hierChild2" presStyleCnt="0"/>
      <dgm:spPr/>
    </dgm:pt>
    <dgm:pt modelId="{415A3CCE-9334-47C4-B211-F9763AEB4B85}" type="pres">
      <dgm:prSet presAssocID="{E9352439-D0F2-44BA-9F0B-EE265C9BEA14}" presName="Name10" presStyleLbl="parChTrans1D2" presStyleIdx="0" presStyleCnt="2"/>
      <dgm:spPr/>
    </dgm:pt>
    <dgm:pt modelId="{23516C3D-5569-429B-8EEA-33801DE9B0DA}" type="pres">
      <dgm:prSet presAssocID="{7F01736A-103F-4428-9DC7-AB0774B8D037}" presName="hierRoot2" presStyleCnt="0"/>
      <dgm:spPr/>
    </dgm:pt>
    <dgm:pt modelId="{9E51D965-0AAC-4613-93B1-E58F707A1271}" type="pres">
      <dgm:prSet presAssocID="{7F01736A-103F-4428-9DC7-AB0774B8D037}" presName="composite2" presStyleCnt="0"/>
      <dgm:spPr/>
    </dgm:pt>
    <dgm:pt modelId="{DBA6CFA2-E431-4939-9CE9-FA736FA11410}" type="pres">
      <dgm:prSet presAssocID="{7F01736A-103F-4428-9DC7-AB0774B8D037}" presName="background2" presStyleLbl="node2" presStyleIdx="0" presStyleCnt="2"/>
      <dgm:spPr/>
    </dgm:pt>
    <dgm:pt modelId="{F28635E1-FB99-460A-B29F-0C32F4CB939C}" type="pres">
      <dgm:prSet presAssocID="{7F01736A-103F-4428-9DC7-AB0774B8D037}" presName="text2" presStyleLbl="fgAcc2" presStyleIdx="0" presStyleCnt="2">
        <dgm:presLayoutVars>
          <dgm:chPref val="3"/>
        </dgm:presLayoutVars>
      </dgm:prSet>
      <dgm:spPr/>
    </dgm:pt>
    <dgm:pt modelId="{D556BEED-0941-4FA1-8BE2-BEF56B3BAB49}" type="pres">
      <dgm:prSet presAssocID="{7F01736A-103F-4428-9DC7-AB0774B8D037}" presName="hierChild3" presStyleCnt="0"/>
      <dgm:spPr/>
    </dgm:pt>
    <dgm:pt modelId="{CBB54B05-A280-483E-899E-78A973A69EE0}" type="pres">
      <dgm:prSet presAssocID="{79F88F42-9478-4B1A-B582-EB2B46C35AED}" presName="Name17" presStyleLbl="parChTrans1D3" presStyleIdx="0" presStyleCnt="2"/>
      <dgm:spPr/>
    </dgm:pt>
    <dgm:pt modelId="{0883F151-4D48-4A7B-B691-2A4ED3194122}" type="pres">
      <dgm:prSet presAssocID="{38D6C902-BE04-4FED-A9E9-46331E20E7F6}" presName="hierRoot3" presStyleCnt="0"/>
      <dgm:spPr/>
    </dgm:pt>
    <dgm:pt modelId="{55D332DF-DEE9-4A27-8CB2-85043C4CAC63}" type="pres">
      <dgm:prSet presAssocID="{38D6C902-BE04-4FED-A9E9-46331E20E7F6}" presName="composite3" presStyleCnt="0"/>
      <dgm:spPr/>
    </dgm:pt>
    <dgm:pt modelId="{D8C55193-D70E-48A2-8977-0CD396C27D86}" type="pres">
      <dgm:prSet presAssocID="{38D6C902-BE04-4FED-A9E9-46331E20E7F6}" presName="background3" presStyleLbl="node3" presStyleIdx="0" presStyleCnt="2"/>
      <dgm:spPr/>
    </dgm:pt>
    <dgm:pt modelId="{5CC9FE6A-36BD-42E0-ACAE-BF4D61DECE7E}" type="pres">
      <dgm:prSet presAssocID="{38D6C902-BE04-4FED-A9E9-46331E20E7F6}" presName="text3" presStyleLbl="fgAcc3" presStyleIdx="0" presStyleCnt="2">
        <dgm:presLayoutVars>
          <dgm:chPref val="3"/>
        </dgm:presLayoutVars>
      </dgm:prSet>
      <dgm:spPr/>
    </dgm:pt>
    <dgm:pt modelId="{137353D0-096F-4320-86B4-674F825479C0}" type="pres">
      <dgm:prSet presAssocID="{38D6C902-BE04-4FED-A9E9-46331E20E7F6}" presName="hierChild4" presStyleCnt="0"/>
      <dgm:spPr/>
    </dgm:pt>
    <dgm:pt modelId="{21F1159A-8927-4F8E-BE77-7434D57053D2}" type="pres">
      <dgm:prSet presAssocID="{CF710795-7434-4BCF-83D9-F84A09BDE0A6}" presName="Name10" presStyleLbl="parChTrans1D2" presStyleIdx="1" presStyleCnt="2"/>
      <dgm:spPr/>
    </dgm:pt>
    <dgm:pt modelId="{E0E53080-7A81-45FE-8EB1-42264E2CBA50}" type="pres">
      <dgm:prSet presAssocID="{9521E622-E977-4AC9-8E61-082A230A48EE}" presName="hierRoot2" presStyleCnt="0"/>
      <dgm:spPr/>
    </dgm:pt>
    <dgm:pt modelId="{9B893868-9F5C-4FA6-9CBB-369ADA1B3E06}" type="pres">
      <dgm:prSet presAssocID="{9521E622-E977-4AC9-8E61-082A230A48EE}" presName="composite2" presStyleCnt="0"/>
      <dgm:spPr/>
    </dgm:pt>
    <dgm:pt modelId="{988590A2-4587-4AB9-80AD-9400C9E19746}" type="pres">
      <dgm:prSet presAssocID="{9521E622-E977-4AC9-8E61-082A230A48EE}" presName="background2" presStyleLbl="node2" presStyleIdx="1" presStyleCnt="2"/>
      <dgm:spPr/>
    </dgm:pt>
    <dgm:pt modelId="{6139824E-ACCF-436B-BB85-9514ECBF721C}" type="pres">
      <dgm:prSet presAssocID="{9521E622-E977-4AC9-8E61-082A230A48EE}" presName="text2" presStyleLbl="fgAcc2" presStyleIdx="1" presStyleCnt="2">
        <dgm:presLayoutVars>
          <dgm:chPref val="3"/>
        </dgm:presLayoutVars>
      </dgm:prSet>
      <dgm:spPr/>
    </dgm:pt>
    <dgm:pt modelId="{0BDCF8DB-B7C9-4B24-8C29-C5237C89FB77}" type="pres">
      <dgm:prSet presAssocID="{9521E622-E977-4AC9-8E61-082A230A48EE}" presName="hierChild3" presStyleCnt="0"/>
      <dgm:spPr/>
    </dgm:pt>
    <dgm:pt modelId="{0C1960AD-47F7-4492-B958-9B1D4A892E1C}" type="pres">
      <dgm:prSet presAssocID="{1C979149-8BB8-4082-A09D-68974CC90D64}" presName="Name17" presStyleLbl="parChTrans1D3" presStyleIdx="1" presStyleCnt="2"/>
      <dgm:spPr/>
    </dgm:pt>
    <dgm:pt modelId="{498B7D52-3092-483F-97CF-099096A4B561}" type="pres">
      <dgm:prSet presAssocID="{78621046-888A-4945-AEC6-09FC03CF5280}" presName="hierRoot3" presStyleCnt="0"/>
      <dgm:spPr/>
    </dgm:pt>
    <dgm:pt modelId="{1701C349-F718-484D-98D3-0C42B0B4BC1C}" type="pres">
      <dgm:prSet presAssocID="{78621046-888A-4945-AEC6-09FC03CF5280}" presName="composite3" presStyleCnt="0"/>
      <dgm:spPr/>
    </dgm:pt>
    <dgm:pt modelId="{3D8CAD38-935E-414E-ABF5-00A5462D69B1}" type="pres">
      <dgm:prSet presAssocID="{78621046-888A-4945-AEC6-09FC03CF5280}" presName="background3" presStyleLbl="node3" presStyleIdx="1" presStyleCnt="2"/>
      <dgm:spPr/>
    </dgm:pt>
    <dgm:pt modelId="{C850A2BD-4BA6-48C1-9127-5FC8E4F878C6}" type="pres">
      <dgm:prSet presAssocID="{78621046-888A-4945-AEC6-09FC03CF5280}" presName="text3" presStyleLbl="fgAcc3" presStyleIdx="1" presStyleCnt="2">
        <dgm:presLayoutVars>
          <dgm:chPref val="3"/>
        </dgm:presLayoutVars>
      </dgm:prSet>
      <dgm:spPr/>
    </dgm:pt>
    <dgm:pt modelId="{10435200-9B48-4807-B3CC-B708D680D027}" type="pres">
      <dgm:prSet presAssocID="{78621046-888A-4945-AEC6-09FC03CF5280}" presName="hierChild4" presStyleCnt="0"/>
      <dgm:spPr/>
    </dgm:pt>
  </dgm:ptLst>
  <dgm:cxnLst>
    <dgm:cxn modelId="{9EC2AD1B-4D3C-4020-9883-F7CF6A50A763}" type="presOf" srcId="{1C979149-8BB8-4082-A09D-68974CC90D64}" destId="{0C1960AD-47F7-4492-B958-9B1D4A892E1C}" srcOrd="0" destOrd="0" presId="urn:microsoft.com/office/officeart/2005/8/layout/hierarchy1"/>
    <dgm:cxn modelId="{43734D1E-0711-4178-95CE-76C79EE01264}" type="presOf" srcId="{854E04F2-69D2-47D3-BE27-EB760D4620BC}" destId="{73302943-5591-4D9C-A787-2F7F2C75892A}" srcOrd="0" destOrd="0" presId="urn:microsoft.com/office/officeart/2005/8/layout/hierarchy1"/>
    <dgm:cxn modelId="{7782F42C-AFDC-419C-83E5-F0D1407E35F4}" srcId="{7F01736A-103F-4428-9DC7-AB0774B8D037}" destId="{38D6C902-BE04-4FED-A9E9-46331E20E7F6}" srcOrd="0" destOrd="0" parTransId="{79F88F42-9478-4B1A-B582-EB2B46C35AED}" sibTransId="{5A0D4604-5E99-4333-A283-3EAFF9D73CBB}"/>
    <dgm:cxn modelId="{964C4650-8C41-4263-A6B8-B6F3632FE99A}" srcId="{854E04F2-69D2-47D3-BE27-EB760D4620BC}" destId="{7F01736A-103F-4428-9DC7-AB0774B8D037}" srcOrd="0" destOrd="0" parTransId="{E9352439-D0F2-44BA-9F0B-EE265C9BEA14}" sibTransId="{95FC2FA6-F3CF-4B1C-93DF-2941F884B83D}"/>
    <dgm:cxn modelId="{AB7B1F51-02D8-4312-AFF4-9BCECE60AA9F}" type="presOf" srcId="{78621046-888A-4945-AEC6-09FC03CF5280}" destId="{C850A2BD-4BA6-48C1-9127-5FC8E4F878C6}" srcOrd="0" destOrd="0" presId="urn:microsoft.com/office/officeart/2005/8/layout/hierarchy1"/>
    <dgm:cxn modelId="{2F9D5154-B513-4AEC-A05B-BD488C8D4E6A}" type="presOf" srcId="{CF710795-7434-4BCF-83D9-F84A09BDE0A6}" destId="{21F1159A-8927-4F8E-BE77-7434D57053D2}" srcOrd="0" destOrd="0" presId="urn:microsoft.com/office/officeart/2005/8/layout/hierarchy1"/>
    <dgm:cxn modelId="{897D1579-7756-46AF-8C9A-55624410CBCF}" type="presOf" srcId="{7EB4ECE7-D763-4D94-9B4B-652882923958}" destId="{EEFA97C4-B1C7-4F6A-BAEA-39F46398A605}" srcOrd="0" destOrd="0" presId="urn:microsoft.com/office/officeart/2005/8/layout/hierarchy1"/>
    <dgm:cxn modelId="{31AB4D7F-F2A7-47EC-B800-90ACFD0B66CE}" srcId="{854E04F2-69D2-47D3-BE27-EB760D4620BC}" destId="{9521E622-E977-4AC9-8E61-082A230A48EE}" srcOrd="1" destOrd="0" parTransId="{CF710795-7434-4BCF-83D9-F84A09BDE0A6}" sibTransId="{368F2F49-36BB-4D51-92E6-C12343FD82C4}"/>
    <dgm:cxn modelId="{86AAF380-8DFA-4366-BB5A-5817DAA114A3}" type="presOf" srcId="{E9352439-D0F2-44BA-9F0B-EE265C9BEA14}" destId="{415A3CCE-9334-47C4-B211-F9763AEB4B85}" srcOrd="0" destOrd="0" presId="urn:microsoft.com/office/officeart/2005/8/layout/hierarchy1"/>
    <dgm:cxn modelId="{4A71FB84-EC1E-4B9A-AF3D-900787EC3832}" srcId="{7EB4ECE7-D763-4D94-9B4B-652882923958}" destId="{854E04F2-69D2-47D3-BE27-EB760D4620BC}" srcOrd="0" destOrd="0" parTransId="{1541FB93-99FB-4E27-94BA-607B2528D817}" sibTransId="{D9EDB785-6B3C-4862-9E13-1AAA78146EB4}"/>
    <dgm:cxn modelId="{304C5FA4-43D6-4FDF-BF72-F0FBA9849EB5}" type="presOf" srcId="{38D6C902-BE04-4FED-A9E9-46331E20E7F6}" destId="{5CC9FE6A-36BD-42E0-ACAE-BF4D61DECE7E}" srcOrd="0" destOrd="0" presId="urn:microsoft.com/office/officeart/2005/8/layout/hierarchy1"/>
    <dgm:cxn modelId="{941C10CB-1C4B-4BA1-A4E9-DA5ED498C862}" type="presOf" srcId="{9521E622-E977-4AC9-8E61-082A230A48EE}" destId="{6139824E-ACCF-436B-BB85-9514ECBF721C}" srcOrd="0" destOrd="0" presId="urn:microsoft.com/office/officeart/2005/8/layout/hierarchy1"/>
    <dgm:cxn modelId="{92947DDB-B3E2-4202-BB89-462BFCB37DEE}" type="presOf" srcId="{7F01736A-103F-4428-9DC7-AB0774B8D037}" destId="{F28635E1-FB99-460A-B29F-0C32F4CB939C}" srcOrd="0" destOrd="0" presId="urn:microsoft.com/office/officeart/2005/8/layout/hierarchy1"/>
    <dgm:cxn modelId="{47D13EE7-ACEC-47C6-B795-5DEB47F32720}" srcId="{9521E622-E977-4AC9-8E61-082A230A48EE}" destId="{78621046-888A-4945-AEC6-09FC03CF5280}" srcOrd="0" destOrd="0" parTransId="{1C979149-8BB8-4082-A09D-68974CC90D64}" sibTransId="{BDB6DF12-DEF4-4644-B6A9-64D7EB687052}"/>
    <dgm:cxn modelId="{3F9EEAF7-2773-492E-A713-9618926AE576}" type="presOf" srcId="{79F88F42-9478-4B1A-B582-EB2B46C35AED}" destId="{CBB54B05-A280-483E-899E-78A973A69EE0}" srcOrd="0" destOrd="0" presId="urn:microsoft.com/office/officeart/2005/8/layout/hierarchy1"/>
    <dgm:cxn modelId="{7FEF6D20-860A-428A-AA51-D57BC50932EA}" type="presParOf" srcId="{EEFA97C4-B1C7-4F6A-BAEA-39F46398A605}" destId="{56E21BA5-AD1D-434F-BE8D-73BDCCCE1993}" srcOrd="0" destOrd="0" presId="urn:microsoft.com/office/officeart/2005/8/layout/hierarchy1"/>
    <dgm:cxn modelId="{63D361EE-E2FB-4D94-BA92-4CB0B50FC36C}" type="presParOf" srcId="{56E21BA5-AD1D-434F-BE8D-73BDCCCE1993}" destId="{408635FB-FAC0-44CF-B8F3-5FA3BD09945E}" srcOrd="0" destOrd="0" presId="urn:microsoft.com/office/officeart/2005/8/layout/hierarchy1"/>
    <dgm:cxn modelId="{C387F77E-A351-4D92-A143-80A53C82E5DA}" type="presParOf" srcId="{408635FB-FAC0-44CF-B8F3-5FA3BD09945E}" destId="{05B83E35-8C1E-4594-996B-F65B8C58B250}" srcOrd="0" destOrd="0" presId="urn:microsoft.com/office/officeart/2005/8/layout/hierarchy1"/>
    <dgm:cxn modelId="{D446CD87-9427-43BB-8615-6A794C9D5244}" type="presParOf" srcId="{408635FB-FAC0-44CF-B8F3-5FA3BD09945E}" destId="{73302943-5591-4D9C-A787-2F7F2C75892A}" srcOrd="1" destOrd="0" presId="urn:microsoft.com/office/officeart/2005/8/layout/hierarchy1"/>
    <dgm:cxn modelId="{30EA03ED-2A4B-4E16-9151-B80EC9486C11}" type="presParOf" srcId="{56E21BA5-AD1D-434F-BE8D-73BDCCCE1993}" destId="{7CF2B1C3-9BF7-47C0-8935-FE6688E59756}" srcOrd="1" destOrd="0" presId="urn:microsoft.com/office/officeart/2005/8/layout/hierarchy1"/>
    <dgm:cxn modelId="{405AEE82-458F-49C6-861D-A416F0F60F9E}" type="presParOf" srcId="{7CF2B1C3-9BF7-47C0-8935-FE6688E59756}" destId="{415A3CCE-9334-47C4-B211-F9763AEB4B85}" srcOrd="0" destOrd="0" presId="urn:microsoft.com/office/officeart/2005/8/layout/hierarchy1"/>
    <dgm:cxn modelId="{A892FFCF-6F26-42E4-AE9B-DAA1FC0A8364}" type="presParOf" srcId="{7CF2B1C3-9BF7-47C0-8935-FE6688E59756}" destId="{23516C3D-5569-429B-8EEA-33801DE9B0DA}" srcOrd="1" destOrd="0" presId="urn:microsoft.com/office/officeart/2005/8/layout/hierarchy1"/>
    <dgm:cxn modelId="{E24B5FA2-82D3-4DC4-9B03-37E4B34DC178}" type="presParOf" srcId="{23516C3D-5569-429B-8EEA-33801DE9B0DA}" destId="{9E51D965-0AAC-4613-93B1-E58F707A1271}" srcOrd="0" destOrd="0" presId="urn:microsoft.com/office/officeart/2005/8/layout/hierarchy1"/>
    <dgm:cxn modelId="{CB79AAD2-D8B1-4C48-9C0E-0C2E2AA4ECA3}" type="presParOf" srcId="{9E51D965-0AAC-4613-93B1-E58F707A1271}" destId="{DBA6CFA2-E431-4939-9CE9-FA736FA11410}" srcOrd="0" destOrd="0" presId="urn:microsoft.com/office/officeart/2005/8/layout/hierarchy1"/>
    <dgm:cxn modelId="{EF41232F-7A7E-46B5-9360-DA333CC1C583}" type="presParOf" srcId="{9E51D965-0AAC-4613-93B1-E58F707A1271}" destId="{F28635E1-FB99-460A-B29F-0C32F4CB939C}" srcOrd="1" destOrd="0" presId="urn:microsoft.com/office/officeart/2005/8/layout/hierarchy1"/>
    <dgm:cxn modelId="{1C8DF3AA-BB90-4B6D-A321-0A051B4C1A9D}" type="presParOf" srcId="{23516C3D-5569-429B-8EEA-33801DE9B0DA}" destId="{D556BEED-0941-4FA1-8BE2-BEF56B3BAB49}" srcOrd="1" destOrd="0" presId="urn:microsoft.com/office/officeart/2005/8/layout/hierarchy1"/>
    <dgm:cxn modelId="{0141BB17-FEA0-4F93-A51D-02FE13E5AE7B}" type="presParOf" srcId="{D556BEED-0941-4FA1-8BE2-BEF56B3BAB49}" destId="{CBB54B05-A280-483E-899E-78A973A69EE0}" srcOrd="0" destOrd="0" presId="urn:microsoft.com/office/officeart/2005/8/layout/hierarchy1"/>
    <dgm:cxn modelId="{0EDC0657-2E70-46D2-AA3C-ADD415B38421}" type="presParOf" srcId="{D556BEED-0941-4FA1-8BE2-BEF56B3BAB49}" destId="{0883F151-4D48-4A7B-B691-2A4ED3194122}" srcOrd="1" destOrd="0" presId="urn:microsoft.com/office/officeart/2005/8/layout/hierarchy1"/>
    <dgm:cxn modelId="{8DF73884-2758-4C65-B1DF-57E1BFAC9DBD}" type="presParOf" srcId="{0883F151-4D48-4A7B-B691-2A4ED3194122}" destId="{55D332DF-DEE9-4A27-8CB2-85043C4CAC63}" srcOrd="0" destOrd="0" presId="urn:microsoft.com/office/officeart/2005/8/layout/hierarchy1"/>
    <dgm:cxn modelId="{C9EEF006-85EA-4BAF-B654-8C87090938DD}" type="presParOf" srcId="{55D332DF-DEE9-4A27-8CB2-85043C4CAC63}" destId="{D8C55193-D70E-48A2-8977-0CD396C27D86}" srcOrd="0" destOrd="0" presId="urn:microsoft.com/office/officeart/2005/8/layout/hierarchy1"/>
    <dgm:cxn modelId="{4138E366-0D5B-4DEC-B14C-B06ED78E9B7D}" type="presParOf" srcId="{55D332DF-DEE9-4A27-8CB2-85043C4CAC63}" destId="{5CC9FE6A-36BD-42E0-ACAE-BF4D61DECE7E}" srcOrd="1" destOrd="0" presId="urn:microsoft.com/office/officeart/2005/8/layout/hierarchy1"/>
    <dgm:cxn modelId="{A827958C-2E7D-4E89-99B3-B27A8F8C4EE2}" type="presParOf" srcId="{0883F151-4D48-4A7B-B691-2A4ED3194122}" destId="{137353D0-096F-4320-86B4-674F825479C0}" srcOrd="1" destOrd="0" presId="urn:microsoft.com/office/officeart/2005/8/layout/hierarchy1"/>
    <dgm:cxn modelId="{3B534433-A662-4EF6-AAD3-66498860D251}" type="presParOf" srcId="{7CF2B1C3-9BF7-47C0-8935-FE6688E59756}" destId="{21F1159A-8927-4F8E-BE77-7434D57053D2}" srcOrd="2" destOrd="0" presId="urn:microsoft.com/office/officeart/2005/8/layout/hierarchy1"/>
    <dgm:cxn modelId="{3646DE5B-A6D4-4E15-A973-743365C6044B}" type="presParOf" srcId="{7CF2B1C3-9BF7-47C0-8935-FE6688E59756}" destId="{E0E53080-7A81-45FE-8EB1-42264E2CBA50}" srcOrd="3" destOrd="0" presId="urn:microsoft.com/office/officeart/2005/8/layout/hierarchy1"/>
    <dgm:cxn modelId="{F90DFA4B-4059-4D16-A936-124068425EA2}" type="presParOf" srcId="{E0E53080-7A81-45FE-8EB1-42264E2CBA50}" destId="{9B893868-9F5C-4FA6-9CBB-369ADA1B3E06}" srcOrd="0" destOrd="0" presId="urn:microsoft.com/office/officeart/2005/8/layout/hierarchy1"/>
    <dgm:cxn modelId="{6200C1DC-62C7-44AC-BAF6-1176D9BA1EE9}" type="presParOf" srcId="{9B893868-9F5C-4FA6-9CBB-369ADA1B3E06}" destId="{988590A2-4587-4AB9-80AD-9400C9E19746}" srcOrd="0" destOrd="0" presId="urn:microsoft.com/office/officeart/2005/8/layout/hierarchy1"/>
    <dgm:cxn modelId="{8488FAD3-F5B7-4EC8-A6E3-6FB0E9F751EB}" type="presParOf" srcId="{9B893868-9F5C-4FA6-9CBB-369ADA1B3E06}" destId="{6139824E-ACCF-436B-BB85-9514ECBF721C}" srcOrd="1" destOrd="0" presId="urn:microsoft.com/office/officeart/2005/8/layout/hierarchy1"/>
    <dgm:cxn modelId="{B38A3E26-9BF4-41EF-B6F2-7323D5C0AED0}" type="presParOf" srcId="{E0E53080-7A81-45FE-8EB1-42264E2CBA50}" destId="{0BDCF8DB-B7C9-4B24-8C29-C5237C89FB77}" srcOrd="1" destOrd="0" presId="urn:microsoft.com/office/officeart/2005/8/layout/hierarchy1"/>
    <dgm:cxn modelId="{18DA79DE-71BB-439C-A454-09B147F9C7B4}" type="presParOf" srcId="{0BDCF8DB-B7C9-4B24-8C29-C5237C89FB77}" destId="{0C1960AD-47F7-4492-B958-9B1D4A892E1C}" srcOrd="0" destOrd="0" presId="urn:microsoft.com/office/officeart/2005/8/layout/hierarchy1"/>
    <dgm:cxn modelId="{C0511FDD-1F70-46ED-B411-A87259ED7F88}" type="presParOf" srcId="{0BDCF8DB-B7C9-4B24-8C29-C5237C89FB77}" destId="{498B7D52-3092-483F-97CF-099096A4B561}" srcOrd="1" destOrd="0" presId="urn:microsoft.com/office/officeart/2005/8/layout/hierarchy1"/>
    <dgm:cxn modelId="{476E0204-CB72-41C8-9DF1-E6A14E2CDB73}" type="presParOf" srcId="{498B7D52-3092-483F-97CF-099096A4B561}" destId="{1701C349-F718-484D-98D3-0C42B0B4BC1C}" srcOrd="0" destOrd="0" presId="urn:microsoft.com/office/officeart/2005/8/layout/hierarchy1"/>
    <dgm:cxn modelId="{4EBA6BE7-6172-45BB-9096-D1FF05C7C73B}" type="presParOf" srcId="{1701C349-F718-484D-98D3-0C42B0B4BC1C}" destId="{3D8CAD38-935E-414E-ABF5-00A5462D69B1}" srcOrd="0" destOrd="0" presId="urn:microsoft.com/office/officeart/2005/8/layout/hierarchy1"/>
    <dgm:cxn modelId="{B3B55872-AE3C-4562-ADCC-659E436E0938}" type="presParOf" srcId="{1701C349-F718-484D-98D3-0C42B0B4BC1C}" destId="{C850A2BD-4BA6-48C1-9127-5FC8E4F878C6}" srcOrd="1" destOrd="0" presId="urn:microsoft.com/office/officeart/2005/8/layout/hierarchy1"/>
    <dgm:cxn modelId="{ED5EF6EB-31C4-468C-96AA-7EFFCDA6B699}" type="presParOf" srcId="{498B7D52-3092-483F-97CF-099096A4B561}" destId="{10435200-9B48-4807-B3CC-B708D680D02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1087736" y="3408284"/>
          <a:ext cx="91440" cy="635027"/>
        </a:xfrm>
        <a:custGeom>
          <a:avLst/>
          <a:gdLst/>
          <a:ahLst/>
          <a:cxnLst/>
          <a:rect l="0" t="0" r="0" b="0"/>
          <a:pathLst>
            <a:path>
              <a:moveTo>
                <a:pt x="45720" y="0"/>
              </a:moveTo>
              <a:lnTo>
                <a:pt x="45720" y="63502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1133456" y="1386749"/>
          <a:ext cx="2668692" cy="635027"/>
        </a:xfrm>
        <a:custGeom>
          <a:avLst/>
          <a:gdLst/>
          <a:ahLst/>
          <a:cxnLst/>
          <a:rect l="0" t="0" r="0" b="0"/>
          <a:pathLst>
            <a:path>
              <a:moveTo>
                <a:pt x="2668692" y="0"/>
              </a:moveTo>
              <a:lnTo>
                <a:pt x="2668692" y="432752"/>
              </a:lnTo>
              <a:lnTo>
                <a:pt x="0" y="432752"/>
              </a:lnTo>
              <a:lnTo>
                <a:pt x="0" y="63502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8AA748-FDC6-449C-BA9C-9ED2F7D02326}">
      <dsp:nvSpPr>
        <dsp:cNvPr id="0" name=""/>
        <dsp:cNvSpPr/>
      </dsp:nvSpPr>
      <dsp:spPr>
        <a:xfrm>
          <a:off x="3802149" y="3408284"/>
          <a:ext cx="2668692" cy="635027"/>
        </a:xfrm>
        <a:custGeom>
          <a:avLst/>
          <a:gdLst/>
          <a:ahLst/>
          <a:cxnLst/>
          <a:rect l="0" t="0" r="0" b="0"/>
          <a:pathLst>
            <a:path>
              <a:moveTo>
                <a:pt x="2668692" y="0"/>
              </a:moveTo>
              <a:lnTo>
                <a:pt x="2668692" y="432752"/>
              </a:lnTo>
              <a:lnTo>
                <a:pt x="0" y="432752"/>
              </a:lnTo>
              <a:lnTo>
                <a:pt x="0" y="63502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6425122" y="3408284"/>
          <a:ext cx="91440" cy="635027"/>
        </a:xfrm>
        <a:custGeom>
          <a:avLst/>
          <a:gdLst/>
          <a:ahLst/>
          <a:cxnLst/>
          <a:rect l="0" t="0" r="0" b="0"/>
          <a:pathLst>
            <a:path>
              <a:moveTo>
                <a:pt x="45720" y="0"/>
              </a:moveTo>
              <a:lnTo>
                <a:pt x="45720" y="63502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CF5084-30AD-42C8-8F1B-CF19E258DE25}">
      <dsp:nvSpPr>
        <dsp:cNvPr id="0" name=""/>
        <dsp:cNvSpPr/>
      </dsp:nvSpPr>
      <dsp:spPr>
        <a:xfrm>
          <a:off x="6470842" y="3408284"/>
          <a:ext cx="2668692" cy="635027"/>
        </a:xfrm>
        <a:custGeom>
          <a:avLst/>
          <a:gdLst/>
          <a:ahLst/>
          <a:cxnLst/>
          <a:rect l="0" t="0" r="0" b="0"/>
          <a:pathLst>
            <a:path>
              <a:moveTo>
                <a:pt x="0" y="0"/>
              </a:moveTo>
              <a:lnTo>
                <a:pt x="0" y="432752"/>
              </a:lnTo>
              <a:lnTo>
                <a:pt x="2668692" y="432752"/>
              </a:lnTo>
              <a:lnTo>
                <a:pt x="2668692" y="63502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3802149" y="1386749"/>
          <a:ext cx="2668692" cy="635027"/>
        </a:xfrm>
        <a:custGeom>
          <a:avLst/>
          <a:gdLst/>
          <a:ahLst/>
          <a:cxnLst/>
          <a:rect l="0" t="0" r="0" b="0"/>
          <a:pathLst>
            <a:path>
              <a:moveTo>
                <a:pt x="0" y="0"/>
              </a:moveTo>
              <a:lnTo>
                <a:pt x="0" y="432752"/>
              </a:lnTo>
              <a:lnTo>
                <a:pt x="2668692" y="432752"/>
              </a:lnTo>
              <a:lnTo>
                <a:pt x="2668692" y="63502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2710411" y="242"/>
          <a:ext cx="2183476" cy="138650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2953019" y="230720"/>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איסור אונאה</a:t>
          </a:r>
        </a:p>
      </dsp:txBody>
      <dsp:txXfrm>
        <a:off x="2993628" y="271329"/>
        <a:ext cx="2102258" cy="1305289"/>
      </dsp:txXfrm>
    </dsp:sp>
    <dsp:sp modelId="{3A8FD03D-6898-4110-9CBB-87849FFFC4E4}">
      <dsp:nvSpPr>
        <dsp:cNvPr id="0" name=""/>
        <dsp:cNvSpPr/>
      </dsp:nvSpPr>
      <dsp:spPr>
        <a:xfrm>
          <a:off x="5379104" y="2021777"/>
          <a:ext cx="2183476" cy="138650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5621712" y="2252255"/>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מדין גזל</a:t>
          </a:r>
        </a:p>
      </dsp:txBody>
      <dsp:txXfrm>
        <a:off x="5662321" y="2292864"/>
        <a:ext cx="2102258" cy="1305289"/>
      </dsp:txXfrm>
    </dsp:sp>
    <dsp:sp modelId="{D9C89D22-CEF7-4231-9631-CB42949F22C5}">
      <dsp:nvSpPr>
        <dsp:cNvPr id="0" name=""/>
        <dsp:cNvSpPr/>
      </dsp:nvSpPr>
      <dsp:spPr>
        <a:xfrm>
          <a:off x="8047797" y="4043312"/>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75F85-9F75-42F1-9A54-E3A6DFB8EBAD}">
      <dsp:nvSpPr>
        <dsp:cNvPr id="0" name=""/>
        <dsp:cNvSpPr/>
      </dsp:nvSpPr>
      <dsp:spPr>
        <a:xfrm>
          <a:off x="8290405" y="4273790"/>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רבא </a:t>
          </a:r>
          <a:r>
            <a:rPr lang="he-IL" sz="2100" kern="1200" dirty="0" err="1"/>
            <a:t>ב"מ</a:t>
          </a:r>
          <a:r>
            <a:rPr lang="he-IL" sz="2100" kern="1200" dirty="0"/>
            <a:t> </a:t>
          </a:r>
          <a:r>
            <a:rPr lang="he-IL" sz="2100" kern="1200" dirty="0" err="1"/>
            <a:t>סא</a:t>
          </a:r>
          <a:r>
            <a:rPr lang="he-IL" sz="2100" kern="1200" dirty="0"/>
            <a:t>- לאו באונאה גזל </a:t>
          </a:r>
          <a:r>
            <a:rPr lang="he-IL" sz="2100" kern="1200" dirty="0" err="1"/>
            <a:t>ורבית</a:t>
          </a:r>
          <a:r>
            <a:rPr lang="he-IL" sz="2100" kern="1200" dirty="0"/>
            <a:t> למה לי</a:t>
          </a:r>
        </a:p>
      </dsp:txBody>
      <dsp:txXfrm>
        <a:off x="8331014" y="4314399"/>
        <a:ext cx="2102258" cy="1305289"/>
      </dsp:txXfrm>
    </dsp:sp>
    <dsp:sp modelId="{DC4DB1A8-E2D7-4D31-9294-4376F9703C47}">
      <dsp:nvSpPr>
        <dsp:cNvPr id="0" name=""/>
        <dsp:cNvSpPr/>
      </dsp:nvSpPr>
      <dsp:spPr>
        <a:xfrm>
          <a:off x="5379104" y="4043312"/>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5621712" y="4273790"/>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טור- עובר על לא תגזול</a:t>
          </a:r>
        </a:p>
      </dsp:txBody>
      <dsp:txXfrm>
        <a:off x="5662321" y="4314399"/>
        <a:ext cx="2102258" cy="1305289"/>
      </dsp:txXfrm>
    </dsp:sp>
    <dsp:sp modelId="{C543E811-989D-4F21-9CE8-5AC5E707F500}">
      <dsp:nvSpPr>
        <dsp:cNvPr id="0" name=""/>
        <dsp:cNvSpPr/>
      </dsp:nvSpPr>
      <dsp:spPr>
        <a:xfrm>
          <a:off x="2710411" y="4043312"/>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81D2BC-EE03-41E0-ACC8-9108D17F7993}">
      <dsp:nvSpPr>
        <dsp:cNvPr id="0" name=""/>
        <dsp:cNvSpPr/>
      </dsp:nvSpPr>
      <dsp:spPr>
        <a:xfrm>
          <a:off x="2953019" y="4273790"/>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err="1"/>
            <a:t>פנ"י</a:t>
          </a:r>
          <a:r>
            <a:rPr lang="he-IL" sz="2100" kern="1200" dirty="0"/>
            <a:t> – למה צריך לשלם? בגלל שכלול </a:t>
          </a:r>
          <a:r>
            <a:rPr lang="he-IL" sz="2100" kern="1200" dirty="0" err="1"/>
            <a:t>בוהשיב</a:t>
          </a:r>
          <a:r>
            <a:rPr lang="he-IL" sz="2100" kern="1200" dirty="0"/>
            <a:t> את </a:t>
          </a:r>
          <a:r>
            <a:rPr lang="he-IL" sz="2100" kern="1200" dirty="0" err="1"/>
            <a:t>הגזילה</a:t>
          </a:r>
          <a:endParaRPr lang="he-IL" sz="2100" kern="1200" dirty="0"/>
        </a:p>
      </dsp:txBody>
      <dsp:txXfrm>
        <a:off x="2993628" y="4314399"/>
        <a:ext cx="2102258" cy="1305289"/>
      </dsp:txXfrm>
    </dsp:sp>
    <dsp:sp modelId="{F986147F-7BEF-4D02-A2E0-92495E477C4C}">
      <dsp:nvSpPr>
        <dsp:cNvPr id="0" name=""/>
        <dsp:cNvSpPr/>
      </dsp:nvSpPr>
      <dsp:spPr>
        <a:xfrm>
          <a:off x="41718" y="2021777"/>
          <a:ext cx="2183476" cy="138650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284326" y="2252255"/>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דין בפני עצמו</a:t>
          </a:r>
        </a:p>
      </dsp:txBody>
      <dsp:txXfrm>
        <a:off x="324935" y="2292864"/>
        <a:ext cx="2102258" cy="1305289"/>
      </dsp:txXfrm>
    </dsp:sp>
    <dsp:sp modelId="{4BE5B98A-BA5C-49EA-B114-C2669DBC5C97}">
      <dsp:nvSpPr>
        <dsp:cNvPr id="0" name=""/>
        <dsp:cNvSpPr/>
      </dsp:nvSpPr>
      <dsp:spPr>
        <a:xfrm>
          <a:off x="41718" y="4043312"/>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284326" y="4273790"/>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a:t>
          </a:r>
        </a:p>
      </dsp:txBody>
      <dsp:txXfrm>
        <a:off x="324935" y="4314399"/>
        <a:ext cx="2102258" cy="13052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A429C-7325-4831-9432-8BDA3FF3E8B4}">
      <dsp:nvSpPr>
        <dsp:cNvPr id="0" name=""/>
        <dsp:cNvSpPr/>
      </dsp:nvSpPr>
      <dsp:spPr>
        <a:xfrm>
          <a:off x="879295" y="3406342"/>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D528BF-B5BF-44AB-85FD-47A54E613CF1}">
      <dsp:nvSpPr>
        <dsp:cNvPr id="0" name=""/>
        <dsp:cNvSpPr/>
      </dsp:nvSpPr>
      <dsp:spPr>
        <a:xfrm>
          <a:off x="1949596" y="3406342"/>
          <a:ext cx="1070301" cy="509366"/>
        </a:xfrm>
        <a:custGeom>
          <a:avLst/>
          <a:gdLst/>
          <a:ahLst/>
          <a:cxnLst/>
          <a:rect l="0" t="0" r="0" b="0"/>
          <a:pathLst>
            <a:path>
              <a:moveTo>
                <a:pt x="0" y="0"/>
              </a:moveTo>
              <a:lnTo>
                <a:pt x="0" y="347118"/>
              </a:lnTo>
              <a:lnTo>
                <a:pt x="1070301" y="347118"/>
              </a:lnTo>
              <a:lnTo>
                <a:pt x="1070301"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73CD7B-E76E-494C-BEDB-2016C3FCFC0F}">
      <dsp:nvSpPr>
        <dsp:cNvPr id="0" name=""/>
        <dsp:cNvSpPr/>
      </dsp:nvSpPr>
      <dsp:spPr>
        <a:xfrm>
          <a:off x="1949596" y="1784836"/>
          <a:ext cx="2675752" cy="509366"/>
        </a:xfrm>
        <a:custGeom>
          <a:avLst/>
          <a:gdLst/>
          <a:ahLst/>
          <a:cxnLst/>
          <a:rect l="0" t="0" r="0" b="0"/>
          <a:pathLst>
            <a:path>
              <a:moveTo>
                <a:pt x="2675752" y="0"/>
              </a:moveTo>
              <a:lnTo>
                <a:pt x="2675752"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0D3A02-D6FD-40BF-8994-0AFC001051F3}">
      <dsp:nvSpPr>
        <dsp:cNvPr id="0" name=""/>
        <dsp:cNvSpPr/>
      </dsp:nvSpPr>
      <dsp:spPr>
        <a:xfrm>
          <a:off x="5160499" y="3406342"/>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16662F-970D-4DB3-85EE-2ED771C42D6D}">
      <dsp:nvSpPr>
        <dsp:cNvPr id="0" name=""/>
        <dsp:cNvSpPr/>
      </dsp:nvSpPr>
      <dsp:spPr>
        <a:xfrm>
          <a:off x="7255382" y="3406342"/>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6D366D-7784-46E0-8EDC-861AC31310FF}">
      <dsp:nvSpPr>
        <dsp:cNvPr id="0" name=""/>
        <dsp:cNvSpPr/>
      </dsp:nvSpPr>
      <dsp:spPr>
        <a:xfrm>
          <a:off x="7301102" y="3406342"/>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08FFD-420B-4BB8-BE36-4D065C45E0D4}">
      <dsp:nvSpPr>
        <dsp:cNvPr id="0" name=""/>
        <dsp:cNvSpPr/>
      </dsp:nvSpPr>
      <dsp:spPr>
        <a:xfrm>
          <a:off x="4625349" y="1784836"/>
          <a:ext cx="2675752" cy="509366"/>
        </a:xfrm>
        <a:custGeom>
          <a:avLst/>
          <a:gdLst/>
          <a:ahLst/>
          <a:cxnLst/>
          <a:rect l="0" t="0" r="0" b="0"/>
          <a:pathLst>
            <a:path>
              <a:moveTo>
                <a:pt x="0" y="0"/>
              </a:moveTo>
              <a:lnTo>
                <a:pt x="0" y="347118"/>
              </a:lnTo>
              <a:lnTo>
                <a:pt x="2675752" y="347118"/>
              </a:lnTo>
              <a:lnTo>
                <a:pt x="2675752"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0989A7-E6B9-44C1-A5A2-E9FDC2B0B685}">
      <dsp:nvSpPr>
        <dsp:cNvPr id="0" name=""/>
        <dsp:cNvSpPr/>
      </dsp:nvSpPr>
      <dsp:spPr>
        <a:xfrm>
          <a:off x="3749648" y="672695"/>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4DA1D7-3171-42E7-9B4F-169AC0D8BC27}">
      <dsp:nvSpPr>
        <dsp:cNvPr id="0" name=""/>
        <dsp:cNvSpPr/>
      </dsp:nvSpPr>
      <dsp:spPr>
        <a:xfrm>
          <a:off x="3944248" y="85756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בעל הבית</a:t>
          </a:r>
        </a:p>
      </dsp:txBody>
      <dsp:txXfrm>
        <a:off x="3976821" y="890139"/>
        <a:ext cx="1686255" cy="1046994"/>
      </dsp:txXfrm>
    </dsp:sp>
    <dsp:sp modelId="{281103CF-3D16-4E12-9896-F0C1414D4957}">
      <dsp:nvSpPr>
        <dsp:cNvPr id="0" name=""/>
        <dsp:cNvSpPr/>
      </dsp:nvSpPr>
      <dsp:spPr>
        <a:xfrm>
          <a:off x="6425401" y="229420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68AB5-2F37-4ED5-B01D-0013436E5791}">
      <dsp:nvSpPr>
        <dsp:cNvPr id="0" name=""/>
        <dsp:cNvSpPr/>
      </dsp:nvSpPr>
      <dsp:spPr>
        <a:xfrm>
          <a:off x="6620001" y="247907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אין אונאה, כיון שהשני יודע שמוכר ביוקר</a:t>
          </a:r>
        </a:p>
      </dsp:txBody>
      <dsp:txXfrm>
        <a:off x="6652574" y="2511645"/>
        <a:ext cx="1686255" cy="1046994"/>
      </dsp:txXfrm>
    </dsp:sp>
    <dsp:sp modelId="{3845CD91-9DF3-4E79-BE4F-778D18414066}">
      <dsp:nvSpPr>
        <dsp:cNvPr id="0" name=""/>
        <dsp:cNvSpPr/>
      </dsp:nvSpPr>
      <dsp:spPr>
        <a:xfrm>
          <a:off x="8566003" y="39157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D3606-9F73-44B0-805B-C070FB18B37E}">
      <dsp:nvSpPr>
        <dsp:cNvPr id="0" name=""/>
        <dsp:cNvSpPr/>
      </dsp:nvSpPr>
      <dsp:spPr>
        <a:xfrm>
          <a:off x="8760603" y="41005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רא"ש</a:t>
          </a:r>
          <a:r>
            <a:rPr lang="he-IL" sz="1600" kern="1200" dirty="0"/>
            <a:t>- וצריך באמת לדעת בערך כמה היא התשלום נוסף, ורק עד שתות</a:t>
          </a:r>
        </a:p>
      </dsp:txBody>
      <dsp:txXfrm>
        <a:off x="8793176" y="4133151"/>
        <a:ext cx="1686255" cy="1046994"/>
      </dsp:txXfrm>
    </dsp:sp>
    <dsp:sp modelId="{EA2CC71C-D7ED-42DA-8C97-3AF3FB143A6F}">
      <dsp:nvSpPr>
        <dsp:cNvPr id="0" name=""/>
        <dsp:cNvSpPr/>
      </dsp:nvSpPr>
      <dsp:spPr>
        <a:xfrm>
          <a:off x="6425401" y="39157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7F9792-C723-4526-9F1D-D423F73325EB}">
      <dsp:nvSpPr>
        <dsp:cNvPr id="0" name=""/>
        <dsp:cNvSpPr/>
      </dsp:nvSpPr>
      <dsp:spPr>
        <a:xfrm>
          <a:off x="6620001" y="41005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רש"י\שאילתות- כאילו מפרש "על מת שאין לך עלי אונאה"</a:t>
          </a:r>
        </a:p>
      </dsp:txBody>
      <dsp:txXfrm>
        <a:off x="6652574" y="4133151"/>
        <a:ext cx="1686255" cy="1046994"/>
      </dsp:txXfrm>
    </dsp:sp>
    <dsp:sp modelId="{541EE4B9-B793-4178-82EB-73E35BE27F8E}">
      <dsp:nvSpPr>
        <dsp:cNvPr id="0" name=""/>
        <dsp:cNvSpPr/>
      </dsp:nvSpPr>
      <dsp:spPr>
        <a:xfrm>
          <a:off x="4284798" y="39157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B4F95F-74E5-43A4-B4BA-12E71B4706FC}">
      <dsp:nvSpPr>
        <dsp:cNvPr id="0" name=""/>
        <dsp:cNvSpPr/>
      </dsp:nvSpPr>
      <dsp:spPr>
        <a:xfrm>
          <a:off x="4479399" y="41005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 יהודה בתגר- מידע ידע כמה שווה הסחורה</a:t>
          </a:r>
        </a:p>
      </dsp:txBody>
      <dsp:txXfrm>
        <a:off x="4511972" y="4133151"/>
        <a:ext cx="1686255" cy="1046994"/>
      </dsp:txXfrm>
    </dsp:sp>
    <dsp:sp modelId="{BD086A72-CD77-4D08-8E49-1BD59DC0A334}">
      <dsp:nvSpPr>
        <dsp:cNvPr id="0" name=""/>
        <dsp:cNvSpPr/>
      </dsp:nvSpPr>
      <dsp:spPr>
        <a:xfrm>
          <a:off x="1073895" y="229420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D81103-2BE1-4AF7-88DE-61962B1796A4}">
      <dsp:nvSpPr>
        <dsp:cNvPr id="0" name=""/>
        <dsp:cNvSpPr/>
      </dsp:nvSpPr>
      <dsp:spPr>
        <a:xfrm>
          <a:off x="1268495" y="247907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אין אונאה בבעל הבית שמוכר כלי </a:t>
          </a:r>
          <a:r>
            <a:rPr lang="he-IL" sz="1600" kern="1200" dirty="0" err="1"/>
            <a:t>תשמישתו</a:t>
          </a:r>
          <a:endParaRPr lang="he-IL" sz="1600" kern="1200" dirty="0"/>
        </a:p>
      </dsp:txBody>
      <dsp:txXfrm>
        <a:off x="1301068" y="2511645"/>
        <a:ext cx="1686255" cy="1046994"/>
      </dsp:txXfrm>
    </dsp:sp>
    <dsp:sp modelId="{1D8E078F-D7C6-43BA-A697-BAC02317DCA4}">
      <dsp:nvSpPr>
        <dsp:cNvPr id="0" name=""/>
        <dsp:cNvSpPr/>
      </dsp:nvSpPr>
      <dsp:spPr>
        <a:xfrm>
          <a:off x="2144196" y="39157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777B7E-0836-41E1-8592-9CEC9B795771}">
      <dsp:nvSpPr>
        <dsp:cNvPr id="0" name=""/>
        <dsp:cNvSpPr/>
      </dsp:nvSpPr>
      <dsp:spPr>
        <a:xfrm>
          <a:off x="2338796" y="41005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ראב"ד</a:t>
          </a:r>
          <a:r>
            <a:rPr lang="he-IL" sz="1600" kern="1200" dirty="0"/>
            <a:t>- אין אונאה בבעל הבית (לא כלול בפסוק)</a:t>
          </a:r>
        </a:p>
      </dsp:txBody>
      <dsp:txXfrm>
        <a:off x="2371369" y="4133151"/>
        <a:ext cx="1686255" cy="1046994"/>
      </dsp:txXfrm>
    </dsp:sp>
    <dsp:sp modelId="{D927541E-FC7A-4F15-9F2E-108CD044A3C7}">
      <dsp:nvSpPr>
        <dsp:cNvPr id="0" name=""/>
        <dsp:cNvSpPr/>
      </dsp:nvSpPr>
      <dsp:spPr>
        <a:xfrm>
          <a:off x="3594" y="3915708"/>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679958-1897-4300-84B4-2D7C8FE29064}">
      <dsp:nvSpPr>
        <dsp:cNvPr id="0" name=""/>
        <dsp:cNvSpPr/>
      </dsp:nvSpPr>
      <dsp:spPr>
        <a:xfrm>
          <a:off x="198194" y="4100578"/>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ר"ן</a:t>
          </a:r>
          <a:r>
            <a:rPr lang="he-IL" sz="1600" kern="1200" dirty="0"/>
            <a:t>- כליו לא עומדים למכירה</a:t>
          </a:r>
        </a:p>
      </dsp:txBody>
      <dsp:txXfrm>
        <a:off x="230767" y="4133151"/>
        <a:ext cx="1686255" cy="10469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388ED-98E6-4C4C-B2DF-8B70C0A3F071}">
      <dsp:nvSpPr>
        <dsp:cNvPr id="0" name=""/>
        <dsp:cNvSpPr/>
      </dsp:nvSpPr>
      <dsp:spPr>
        <a:xfrm>
          <a:off x="1029972" y="4159933"/>
          <a:ext cx="91440" cy="486518"/>
        </a:xfrm>
        <a:custGeom>
          <a:avLst/>
          <a:gdLst/>
          <a:ahLst/>
          <a:cxnLst/>
          <a:rect l="0" t="0" r="0" b="0"/>
          <a:pathLst>
            <a:path>
              <a:moveTo>
                <a:pt x="45720" y="0"/>
              </a:moveTo>
              <a:lnTo>
                <a:pt x="45720"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2FFB05-100A-4332-96B1-FC97B919BBBA}">
      <dsp:nvSpPr>
        <dsp:cNvPr id="0" name=""/>
        <dsp:cNvSpPr/>
      </dsp:nvSpPr>
      <dsp:spPr>
        <a:xfrm>
          <a:off x="1075692" y="2611159"/>
          <a:ext cx="1022292" cy="486518"/>
        </a:xfrm>
        <a:custGeom>
          <a:avLst/>
          <a:gdLst/>
          <a:ahLst/>
          <a:cxnLst/>
          <a:rect l="0" t="0" r="0" b="0"/>
          <a:pathLst>
            <a:path>
              <a:moveTo>
                <a:pt x="1022292" y="0"/>
              </a:moveTo>
              <a:lnTo>
                <a:pt x="1022292" y="331548"/>
              </a:lnTo>
              <a:lnTo>
                <a:pt x="0" y="331548"/>
              </a:lnTo>
              <a:lnTo>
                <a:pt x="0"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B578F4-BB36-4682-9445-871D2A71E52B}">
      <dsp:nvSpPr>
        <dsp:cNvPr id="0" name=""/>
        <dsp:cNvSpPr/>
      </dsp:nvSpPr>
      <dsp:spPr>
        <a:xfrm>
          <a:off x="3074558" y="4159933"/>
          <a:ext cx="91440" cy="486518"/>
        </a:xfrm>
        <a:custGeom>
          <a:avLst/>
          <a:gdLst/>
          <a:ahLst/>
          <a:cxnLst/>
          <a:rect l="0" t="0" r="0" b="0"/>
          <a:pathLst>
            <a:path>
              <a:moveTo>
                <a:pt x="45720" y="0"/>
              </a:moveTo>
              <a:lnTo>
                <a:pt x="45720"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D528BF-B5BF-44AB-85FD-47A54E613CF1}">
      <dsp:nvSpPr>
        <dsp:cNvPr id="0" name=""/>
        <dsp:cNvSpPr/>
      </dsp:nvSpPr>
      <dsp:spPr>
        <a:xfrm>
          <a:off x="2097985" y="2611159"/>
          <a:ext cx="1022292" cy="486518"/>
        </a:xfrm>
        <a:custGeom>
          <a:avLst/>
          <a:gdLst/>
          <a:ahLst/>
          <a:cxnLst/>
          <a:rect l="0" t="0" r="0" b="0"/>
          <a:pathLst>
            <a:path>
              <a:moveTo>
                <a:pt x="0" y="0"/>
              </a:moveTo>
              <a:lnTo>
                <a:pt x="0" y="331548"/>
              </a:lnTo>
              <a:lnTo>
                <a:pt x="1022292" y="331548"/>
              </a:lnTo>
              <a:lnTo>
                <a:pt x="1022292"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73CD7B-E76E-494C-BEDB-2016C3FCFC0F}">
      <dsp:nvSpPr>
        <dsp:cNvPr id="0" name=""/>
        <dsp:cNvSpPr/>
      </dsp:nvSpPr>
      <dsp:spPr>
        <a:xfrm>
          <a:off x="2097985" y="1062385"/>
          <a:ext cx="2555732" cy="486518"/>
        </a:xfrm>
        <a:custGeom>
          <a:avLst/>
          <a:gdLst/>
          <a:ahLst/>
          <a:cxnLst/>
          <a:rect l="0" t="0" r="0" b="0"/>
          <a:pathLst>
            <a:path>
              <a:moveTo>
                <a:pt x="2555732" y="0"/>
              </a:moveTo>
              <a:lnTo>
                <a:pt x="2555732" y="331548"/>
              </a:lnTo>
              <a:lnTo>
                <a:pt x="0" y="331548"/>
              </a:lnTo>
              <a:lnTo>
                <a:pt x="0" y="486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0D3A02-D6FD-40BF-8994-0AFC001051F3}">
      <dsp:nvSpPr>
        <dsp:cNvPr id="0" name=""/>
        <dsp:cNvSpPr/>
      </dsp:nvSpPr>
      <dsp:spPr>
        <a:xfrm>
          <a:off x="5164864" y="2611159"/>
          <a:ext cx="2044585" cy="486518"/>
        </a:xfrm>
        <a:custGeom>
          <a:avLst/>
          <a:gdLst/>
          <a:ahLst/>
          <a:cxnLst/>
          <a:rect l="0" t="0" r="0" b="0"/>
          <a:pathLst>
            <a:path>
              <a:moveTo>
                <a:pt x="2044585" y="0"/>
              </a:moveTo>
              <a:lnTo>
                <a:pt x="2044585" y="331548"/>
              </a:lnTo>
              <a:lnTo>
                <a:pt x="0" y="331548"/>
              </a:lnTo>
              <a:lnTo>
                <a:pt x="0"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16662F-970D-4DB3-85EE-2ED771C42D6D}">
      <dsp:nvSpPr>
        <dsp:cNvPr id="0" name=""/>
        <dsp:cNvSpPr/>
      </dsp:nvSpPr>
      <dsp:spPr>
        <a:xfrm>
          <a:off x="7163730" y="2611159"/>
          <a:ext cx="91440" cy="486518"/>
        </a:xfrm>
        <a:custGeom>
          <a:avLst/>
          <a:gdLst/>
          <a:ahLst/>
          <a:cxnLst/>
          <a:rect l="0" t="0" r="0" b="0"/>
          <a:pathLst>
            <a:path>
              <a:moveTo>
                <a:pt x="45720" y="0"/>
              </a:moveTo>
              <a:lnTo>
                <a:pt x="45720"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6D366D-7784-46E0-8EDC-861AC31310FF}">
      <dsp:nvSpPr>
        <dsp:cNvPr id="0" name=""/>
        <dsp:cNvSpPr/>
      </dsp:nvSpPr>
      <dsp:spPr>
        <a:xfrm>
          <a:off x="7209450" y="2611159"/>
          <a:ext cx="2044585" cy="486518"/>
        </a:xfrm>
        <a:custGeom>
          <a:avLst/>
          <a:gdLst/>
          <a:ahLst/>
          <a:cxnLst/>
          <a:rect l="0" t="0" r="0" b="0"/>
          <a:pathLst>
            <a:path>
              <a:moveTo>
                <a:pt x="0" y="0"/>
              </a:moveTo>
              <a:lnTo>
                <a:pt x="0" y="331548"/>
              </a:lnTo>
              <a:lnTo>
                <a:pt x="2044585" y="331548"/>
              </a:lnTo>
              <a:lnTo>
                <a:pt x="2044585" y="4865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08FFD-420B-4BB8-BE36-4D065C45E0D4}">
      <dsp:nvSpPr>
        <dsp:cNvPr id="0" name=""/>
        <dsp:cNvSpPr/>
      </dsp:nvSpPr>
      <dsp:spPr>
        <a:xfrm>
          <a:off x="4653717" y="1062385"/>
          <a:ext cx="2555732" cy="486518"/>
        </a:xfrm>
        <a:custGeom>
          <a:avLst/>
          <a:gdLst/>
          <a:ahLst/>
          <a:cxnLst/>
          <a:rect l="0" t="0" r="0" b="0"/>
          <a:pathLst>
            <a:path>
              <a:moveTo>
                <a:pt x="0" y="0"/>
              </a:moveTo>
              <a:lnTo>
                <a:pt x="0" y="331548"/>
              </a:lnTo>
              <a:lnTo>
                <a:pt x="2555732" y="331548"/>
              </a:lnTo>
              <a:lnTo>
                <a:pt x="2555732" y="4865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0989A7-E6B9-44C1-A5A2-E9FDC2B0B685}">
      <dsp:nvSpPr>
        <dsp:cNvPr id="0" name=""/>
        <dsp:cNvSpPr/>
      </dsp:nvSpPr>
      <dsp:spPr>
        <a:xfrm>
          <a:off x="3817296" y="130"/>
          <a:ext cx="1672843" cy="1062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4DA1D7-3171-42E7-9B4F-169AC0D8BC27}">
      <dsp:nvSpPr>
        <dsp:cNvPr id="0" name=""/>
        <dsp:cNvSpPr/>
      </dsp:nvSpPr>
      <dsp:spPr>
        <a:xfrm>
          <a:off x="4003167" y="176708"/>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בעל הבית</a:t>
          </a:r>
        </a:p>
      </dsp:txBody>
      <dsp:txXfrm>
        <a:off x="4034279" y="207820"/>
        <a:ext cx="1610619" cy="1000031"/>
      </dsp:txXfrm>
    </dsp:sp>
    <dsp:sp modelId="{281103CF-3D16-4E12-9896-F0C1414D4957}">
      <dsp:nvSpPr>
        <dsp:cNvPr id="0" name=""/>
        <dsp:cNvSpPr/>
      </dsp:nvSpPr>
      <dsp:spPr>
        <a:xfrm>
          <a:off x="6373028" y="1548903"/>
          <a:ext cx="1672843" cy="1062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F68AB5-2F37-4ED5-B01D-0013436E5791}">
      <dsp:nvSpPr>
        <dsp:cNvPr id="0" name=""/>
        <dsp:cNvSpPr/>
      </dsp:nvSpPr>
      <dsp:spPr>
        <a:xfrm>
          <a:off x="6558900" y="1725481"/>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פרקטי - אין אונאה, כיון שהשני יודע שמוכר ביוקר</a:t>
          </a:r>
        </a:p>
      </dsp:txBody>
      <dsp:txXfrm>
        <a:off x="6590012" y="1756593"/>
        <a:ext cx="1610619" cy="1000031"/>
      </dsp:txXfrm>
    </dsp:sp>
    <dsp:sp modelId="{3845CD91-9DF3-4E79-BE4F-778D18414066}">
      <dsp:nvSpPr>
        <dsp:cNvPr id="0" name=""/>
        <dsp:cNvSpPr/>
      </dsp:nvSpPr>
      <dsp:spPr>
        <a:xfrm>
          <a:off x="8417614" y="3097677"/>
          <a:ext cx="1672843" cy="1062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D3606-9F73-44B0-805B-C070FB18B37E}">
      <dsp:nvSpPr>
        <dsp:cNvPr id="0" name=""/>
        <dsp:cNvSpPr/>
      </dsp:nvSpPr>
      <dsp:spPr>
        <a:xfrm>
          <a:off x="8603486" y="3274255"/>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רא"ש</a:t>
          </a:r>
          <a:r>
            <a:rPr lang="he-IL" sz="1300" kern="1200" dirty="0"/>
            <a:t>- וצריך באמת לדעת בערך כמה היא התשלום נוסף, ורק עד שתות</a:t>
          </a:r>
        </a:p>
      </dsp:txBody>
      <dsp:txXfrm>
        <a:off x="8634598" y="3305367"/>
        <a:ext cx="1610619" cy="1000031"/>
      </dsp:txXfrm>
    </dsp:sp>
    <dsp:sp modelId="{EA2CC71C-D7ED-42DA-8C97-3AF3FB143A6F}">
      <dsp:nvSpPr>
        <dsp:cNvPr id="0" name=""/>
        <dsp:cNvSpPr/>
      </dsp:nvSpPr>
      <dsp:spPr>
        <a:xfrm>
          <a:off x="6373028" y="3097677"/>
          <a:ext cx="1672843" cy="1062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7F9792-C723-4526-9F1D-D423F73325EB}">
      <dsp:nvSpPr>
        <dsp:cNvPr id="0" name=""/>
        <dsp:cNvSpPr/>
      </dsp:nvSpPr>
      <dsp:spPr>
        <a:xfrm>
          <a:off x="6558900" y="3274255"/>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רש"י\שאילתות- כאילו מפרש "על מת שאין לך עלי אונאה"</a:t>
          </a:r>
        </a:p>
      </dsp:txBody>
      <dsp:txXfrm>
        <a:off x="6590012" y="3305367"/>
        <a:ext cx="1610619" cy="1000031"/>
      </dsp:txXfrm>
    </dsp:sp>
    <dsp:sp modelId="{541EE4B9-B793-4178-82EB-73E35BE27F8E}">
      <dsp:nvSpPr>
        <dsp:cNvPr id="0" name=""/>
        <dsp:cNvSpPr/>
      </dsp:nvSpPr>
      <dsp:spPr>
        <a:xfrm>
          <a:off x="4328442" y="3097677"/>
          <a:ext cx="1672843" cy="1062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B4F95F-74E5-43A4-B4BA-12E71B4706FC}">
      <dsp:nvSpPr>
        <dsp:cNvPr id="0" name=""/>
        <dsp:cNvSpPr/>
      </dsp:nvSpPr>
      <dsp:spPr>
        <a:xfrm>
          <a:off x="4514314" y="3274255"/>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 יהודה בתגר- מידע ידע כמה שווה הסחורה</a:t>
          </a:r>
        </a:p>
      </dsp:txBody>
      <dsp:txXfrm>
        <a:off x="4545426" y="3305367"/>
        <a:ext cx="1610619" cy="1000031"/>
      </dsp:txXfrm>
    </dsp:sp>
    <dsp:sp modelId="{BD086A72-CD77-4D08-8E49-1BD59DC0A334}">
      <dsp:nvSpPr>
        <dsp:cNvPr id="0" name=""/>
        <dsp:cNvSpPr/>
      </dsp:nvSpPr>
      <dsp:spPr>
        <a:xfrm>
          <a:off x="1261563" y="1548903"/>
          <a:ext cx="1672843" cy="1062255"/>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D81103-2BE1-4AF7-88DE-61962B1796A4}">
      <dsp:nvSpPr>
        <dsp:cNvPr id="0" name=""/>
        <dsp:cNvSpPr/>
      </dsp:nvSpPr>
      <dsp:spPr>
        <a:xfrm>
          <a:off x="1447435" y="1725481"/>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1" u="sng" kern="1200" dirty="0"/>
            <a:t>אין אונאה בבעל הבית </a:t>
          </a:r>
          <a:r>
            <a:rPr lang="he-IL" sz="1300" kern="1200" dirty="0"/>
            <a:t>שמוכר כלי </a:t>
          </a:r>
          <a:r>
            <a:rPr lang="he-IL" sz="1300" kern="1200" dirty="0" err="1"/>
            <a:t>תשמישתו</a:t>
          </a:r>
          <a:endParaRPr lang="he-IL" sz="1300" kern="1200" dirty="0"/>
        </a:p>
      </dsp:txBody>
      <dsp:txXfrm>
        <a:off x="1478547" y="1756593"/>
        <a:ext cx="1610619" cy="1000031"/>
      </dsp:txXfrm>
    </dsp:sp>
    <dsp:sp modelId="{1D8E078F-D7C6-43BA-A697-BAC02317DCA4}">
      <dsp:nvSpPr>
        <dsp:cNvPr id="0" name=""/>
        <dsp:cNvSpPr/>
      </dsp:nvSpPr>
      <dsp:spPr>
        <a:xfrm>
          <a:off x="2283856" y="3097677"/>
          <a:ext cx="1672843" cy="1062255"/>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777B7E-0836-41E1-8592-9CEC9B795771}">
      <dsp:nvSpPr>
        <dsp:cNvPr id="0" name=""/>
        <dsp:cNvSpPr/>
      </dsp:nvSpPr>
      <dsp:spPr>
        <a:xfrm>
          <a:off x="2469728" y="3274255"/>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ראב"ד</a:t>
          </a:r>
          <a:r>
            <a:rPr lang="he-IL" sz="1300" kern="1200" dirty="0"/>
            <a:t>- אין אונאה בבעל הבית (לא כלול בפסוק)</a:t>
          </a:r>
          <a:br>
            <a:rPr lang="en-US" sz="1300" kern="1200" dirty="0"/>
          </a:br>
          <a:r>
            <a:rPr lang="he-IL" sz="1300" kern="1200" dirty="0" err="1"/>
            <a:t>ר"ן</a:t>
          </a:r>
          <a:r>
            <a:rPr lang="he-IL" sz="1300" kern="1200" dirty="0"/>
            <a:t>- כליו לא עומדים למכירה</a:t>
          </a:r>
        </a:p>
      </dsp:txBody>
      <dsp:txXfrm>
        <a:off x="2500840" y="3305367"/>
        <a:ext cx="1610619" cy="1000031"/>
      </dsp:txXfrm>
    </dsp:sp>
    <dsp:sp modelId="{9D696838-3361-4C46-94D0-769A5FE68773}">
      <dsp:nvSpPr>
        <dsp:cNvPr id="0" name=""/>
        <dsp:cNvSpPr/>
      </dsp:nvSpPr>
      <dsp:spPr>
        <a:xfrm>
          <a:off x="2283856" y="4646451"/>
          <a:ext cx="1672843" cy="1062255"/>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FDE173-5B14-4E8F-9B3C-273FA8394E12}">
      <dsp:nvSpPr>
        <dsp:cNvPr id="0" name=""/>
        <dsp:cNvSpPr/>
      </dsp:nvSpPr>
      <dsp:spPr>
        <a:xfrm>
          <a:off x="2469728" y="4823029"/>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צדק השוק, וזה לא בשוק, כיון שלא עומדים למכירה  (כמו קניית חלק מחברה שלא רשום בבורסה)</a:t>
          </a:r>
        </a:p>
      </dsp:txBody>
      <dsp:txXfrm>
        <a:off x="2500840" y="4854141"/>
        <a:ext cx="1610619" cy="1000031"/>
      </dsp:txXfrm>
    </dsp:sp>
    <dsp:sp modelId="{BEB0DFE9-2BEC-4E2E-BF6F-42FE71537BB5}">
      <dsp:nvSpPr>
        <dsp:cNvPr id="0" name=""/>
        <dsp:cNvSpPr/>
      </dsp:nvSpPr>
      <dsp:spPr>
        <a:xfrm>
          <a:off x="239270" y="3097677"/>
          <a:ext cx="1672843" cy="1062255"/>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E3CB37-0741-442D-B2AB-EC214359B5DB}">
      <dsp:nvSpPr>
        <dsp:cNvPr id="0" name=""/>
        <dsp:cNvSpPr/>
      </dsp:nvSpPr>
      <dsp:spPr>
        <a:xfrm>
          <a:off x="425142" y="3274255"/>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חכמים-לתגר יש אונאה, למרות שיודע כמה שווה הסחורה</a:t>
          </a:r>
        </a:p>
      </dsp:txBody>
      <dsp:txXfrm>
        <a:off x="456254" y="3305367"/>
        <a:ext cx="1610619" cy="1000031"/>
      </dsp:txXfrm>
    </dsp:sp>
    <dsp:sp modelId="{7EFD5946-6132-4A33-B093-100A1997ED2D}">
      <dsp:nvSpPr>
        <dsp:cNvPr id="0" name=""/>
        <dsp:cNvSpPr/>
      </dsp:nvSpPr>
      <dsp:spPr>
        <a:xfrm>
          <a:off x="239270" y="4646451"/>
          <a:ext cx="1672843" cy="1062255"/>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D54841-E329-4E90-9BDB-A4888C6214BE}">
      <dsp:nvSpPr>
        <dsp:cNvPr id="0" name=""/>
        <dsp:cNvSpPr/>
      </dsp:nvSpPr>
      <dsp:spPr>
        <a:xfrm>
          <a:off x="425142" y="4823029"/>
          <a:ext cx="1672843" cy="1062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כי יש מחיר בשוק, ואתה לא נותן לו כסף כנגד השווי שאתה מקבל</a:t>
          </a:r>
        </a:p>
      </dsp:txBody>
      <dsp:txXfrm>
        <a:off x="456254" y="4854141"/>
        <a:ext cx="1610619" cy="100003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67520-85E0-466E-9997-FDE945A40CE5}">
      <dsp:nvSpPr>
        <dsp:cNvPr id="0" name=""/>
        <dsp:cNvSpPr/>
      </dsp:nvSpPr>
      <dsp:spPr>
        <a:xfrm>
          <a:off x="2117731" y="2558393"/>
          <a:ext cx="91440" cy="476438"/>
        </a:xfrm>
        <a:custGeom>
          <a:avLst/>
          <a:gdLst/>
          <a:ahLst/>
          <a:cxnLst/>
          <a:rect l="0" t="0" r="0" b="0"/>
          <a:pathLst>
            <a:path>
              <a:moveTo>
                <a:pt x="45720" y="0"/>
              </a:moveTo>
              <a:lnTo>
                <a:pt x="45720" y="47643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4CDAC3-193D-4F1E-A2DD-4B74039DDF5A}">
      <dsp:nvSpPr>
        <dsp:cNvPr id="0" name=""/>
        <dsp:cNvSpPr/>
      </dsp:nvSpPr>
      <dsp:spPr>
        <a:xfrm>
          <a:off x="2163451" y="1041707"/>
          <a:ext cx="2502782" cy="476438"/>
        </a:xfrm>
        <a:custGeom>
          <a:avLst/>
          <a:gdLst/>
          <a:ahLst/>
          <a:cxnLst/>
          <a:rect l="0" t="0" r="0" b="0"/>
          <a:pathLst>
            <a:path>
              <a:moveTo>
                <a:pt x="2502782" y="0"/>
              </a:moveTo>
              <a:lnTo>
                <a:pt x="2502782" y="324679"/>
              </a:lnTo>
              <a:lnTo>
                <a:pt x="0" y="324679"/>
              </a:lnTo>
              <a:lnTo>
                <a:pt x="0"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1290F7-5552-4B4B-A57F-8371FE53FE52}">
      <dsp:nvSpPr>
        <dsp:cNvPr id="0" name=""/>
        <dsp:cNvSpPr/>
      </dsp:nvSpPr>
      <dsp:spPr>
        <a:xfrm>
          <a:off x="4119956" y="2558393"/>
          <a:ext cx="91440" cy="476438"/>
        </a:xfrm>
        <a:custGeom>
          <a:avLst/>
          <a:gdLst/>
          <a:ahLst/>
          <a:cxnLst/>
          <a:rect l="0" t="0" r="0" b="0"/>
          <a:pathLst>
            <a:path>
              <a:moveTo>
                <a:pt x="45720" y="0"/>
              </a:moveTo>
              <a:lnTo>
                <a:pt x="45720" y="47643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66B8A0-EC81-4508-8B45-8EF7D3BEA0C7}">
      <dsp:nvSpPr>
        <dsp:cNvPr id="0" name=""/>
        <dsp:cNvSpPr/>
      </dsp:nvSpPr>
      <dsp:spPr>
        <a:xfrm>
          <a:off x="4165676" y="1041707"/>
          <a:ext cx="500556" cy="476438"/>
        </a:xfrm>
        <a:custGeom>
          <a:avLst/>
          <a:gdLst/>
          <a:ahLst/>
          <a:cxnLst/>
          <a:rect l="0" t="0" r="0" b="0"/>
          <a:pathLst>
            <a:path>
              <a:moveTo>
                <a:pt x="500556" y="0"/>
              </a:moveTo>
              <a:lnTo>
                <a:pt x="500556" y="324679"/>
              </a:lnTo>
              <a:lnTo>
                <a:pt x="0" y="324679"/>
              </a:lnTo>
              <a:lnTo>
                <a:pt x="0"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F581B6-A45A-4633-950C-52E72A18A811}">
      <dsp:nvSpPr>
        <dsp:cNvPr id="0" name=""/>
        <dsp:cNvSpPr/>
      </dsp:nvSpPr>
      <dsp:spPr>
        <a:xfrm>
          <a:off x="5166789" y="4075079"/>
          <a:ext cx="1001112" cy="476438"/>
        </a:xfrm>
        <a:custGeom>
          <a:avLst/>
          <a:gdLst/>
          <a:ahLst/>
          <a:cxnLst/>
          <a:rect l="0" t="0" r="0" b="0"/>
          <a:pathLst>
            <a:path>
              <a:moveTo>
                <a:pt x="1001112" y="0"/>
              </a:moveTo>
              <a:lnTo>
                <a:pt x="1001112" y="324679"/>
              </a:lnTo>
              <a:lnTo>
                <a:pt x="0" y="324679"/>
              </a:lnTo>
              <a:lnTo>
                <a:pt x="0" y="47643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218F4F-195C-485D-8DCE-8E81367BCD43}">
      <dsp:nvSpPr>
        <dsp:cNvPr id="0" name=""/>
        <dsp:cNvSpPr/>
      </dsp:nvSpPr>
      <dsp:spPr>
        <a:xfrm>
          <a:off x="6167902" y="4075079"/>
          <a:ext cx="1001112" cy="476438"/>
        </a:xfrm>
        <a:custGeom>
          <a:avLst/>
          <a:gdLst/>
          <a:ahLst/>
          <a:cxnLst/>
          <a:rect l="0" t="0" r="0" b="0"/>
          <a:pathLst>
            <a:path>
              <a:moveTo>
                <a:pt x="0" y="0"/>
              </a:moveTo>
              <a:lnTo>
                <a:pt x="0" y="324679"/>
              </a:lnTo>
              <a:lnTo>
                <a:pt x="1001112" y="324679"/>
              </a:lnTo>
              <a:lnTo>
                <a:pt x="1001112" y="47643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70B698-0939-4679-8016-FBAE1CDD6E51}">
      <dsp:nvSpPr>
        <dsp:cNvPr id="0" name=""/>
        <dsp:cNvSpPr/>
      </dsp:nvSpPr>
      <dsp:spPr>
        <a:xfrm>
          <a:off x="6167902" y="2558393"/>
          <a:ext cx="1001112" cy="476438"/>
        </a:xfrm>
        <a:custGeom>
          <a:avLst/>
          <a:gdLst/>
          <a:ahLst/>
          <a:cxnLst/>
          <a:rect l="0" t="0" r="0" b="0"/>
          <a:pathLst>
            <a:path>
              <a:moveTo>
                <a:pt x="1001112" y="0"/>
              </a:moveTo>
              <a:lnTo>
                <a:pt x="1001112" y="324679"/>
              </a:lnTo>
              <a:lnTo>
                <a:pt x="0" y="324679"/>
              </a:lnTo>
              <a:lnTo>
                <a:pt x="0" y="47643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AB72F6-7548-419B-A180-2E07FF25DCBE}">
      <dsp:nvSpPr>
        <dsp:cNvPr id="0" name=""/>
        <dsp:cNvSpPr/>
      </dsp:nvSpPr>
      <dsp:spPr>
        <a:xfrm>
          <a:off x="7169015" y="2558393"/>
          <a:ext cx="1001112" cy="476438"/>
        </a:xfrm>
        <a:custGeom>
          <a:avLst/>
          <a:gdLst/>
          <a:ahLst/>
          <a:cxnLst/>
          <a:rect l="0" t="0" r="0" b="0"/>
          <a:pathLst>
            <a:path>
              <a:moveTo>
                <a:pt x="0" y="0"/>
              </a:moveTo>
              <a:lnTo>
                <a:pt x="0" y="324679"/>
              </a:lnTo>
              <a:lnTo>
                <a:pt x="1001112" y="324679"/>
              </a:lnTo>
              <a:lnTo>
                <a:pt x="1001112" y="47643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A2F73B-270B-401F-A4D6-E59DCAEB09E9}">
      <dsp:nvSpPr>
        <dsp:cNvPr id="0" name=""/>
        <dsp:cNvSpPr/>
      </dsp:nvSpPr>
      <dsp:spPr>
        <a:xfrm>
          <a:off x="4666233" y="1041707"/>
          <a:ext cx="2502782" cy="476438"/>
        </a:xfrm>
        <a:custGeom>
          <a:avLst/>
          <a:gdLst/>
          <a:ahLst/>
          <a:cxnLst/>
          <a:rect l="0" t="0" r="0" b="0"/>
          <a:pathLst>
            <a:path>
              <a:moveTo>
                <a:pt x="0" y="0"/>
              </a:moveTo>
              <a:lnTo>
                <a:pt x="0" y="324679"/>
              </a:lnTo>
              <a:lnTo>
                <a:pt x="2502782" y="324679"/>
              </a:lnTo>
              <a:lnTo>
                <a:pt x="2502782"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25AFC7-DA34-4E03-BD86-1FDC7E7EF177}">
      <dsp:nvSpPr>
        <dsp:cNvPr id="0" name=""/>
        <dsp:cNvSpPr/>
      </dsp:nvSpPr>
      <dsp:spPr>
        <a:xfrm>
          <a:off x="3847140" y="1460"/>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5262A5-D8D9-4371-BA21-CEDA025AC47A}">
      <dsp:nvSpPr>
        <dsp:cNvPr id="0" name=""/>
        <dsp:cNvSpPr/>
      </dsp:nvSpPr>
      <dsp:spPr>
        <a:xfrm>
          <a:off x="4029161" y="174380"/>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שווה בשבילו</a:t>
          </a:r>
        </a:p>
      </dsp:txBody>
      <dsp:txXfrm>
        <a:off x="4059629" y="204848"/>
        <a:ext cx="1577248" cy="979311"/>
      </dsp:txXfrm>
    </dsp:sp>
    <dsp:sp modelId="{8E70A4F8-AF71-4E42-9314-0F3B0EFD05CA}">
      <dsp:nvSpPr>
        <dsp:cNvPr id="0" name=""/>
        <dsp:cNvSpPr/>
      </dsp:nvSpPr>
      <dsp:spPr>
        <a:xfrm>
          <a:off x="6349923" y="1518146"/>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1E0D4E-F3AC-4D2F-B697-59F34C23BFF6}">
      <dsp:nvSpPr>
        <dsp:cNvPr id="0" name=""/>
        <dsp:cNvSpPr/>
      </dsp:nvSpPr>
      <dsp:spPr>
        <a:xfrm>
          <a:off x="6531943" y="1691066"/>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הכל</a:t>
          </a:r>
          <a:r>
            <a:rPr lang="he-IL" sz="1300" kern="1200" dirty="0"/>
            <a:t> הולך לפי השווי </a:t>
          </a:r>
          <a:r>
            <a:rPr lang="he-IL" sz="1300" b="1" kern="1200" dirty="0"/>
            <a:t>בשוק</a:t>
          </a:r>
        </a:p>
      </dsp:txBody>
      <dsp:txXfrm>
        <a:off x="6562411" y="1721534"/>
        <a:ext cx="1577248" cy="979311"/>
      </dsp:txXfrm>
    </dsp:sp>
    <dsp:sp modelId="{71A7D296-3BDF-4413-9DCF-F2EDD4363C53}">
      <dsp:nvSpPr>
        <dsp:cNvPr id="0" name=""/>
        <dsp:cNvSpPr/>
      </dsp:nvSpPr>
      <dsp:spPr>
        <a:xfrm>
          <a:off x="7351035" y="3034832"/>
          <a:ext cx="1638184" cy="10402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0798F5-EA83-4E5B-AD12-FEC263CD48CB}">
      <dsp:nvSpPr>
        <dsp:cNvPr id="0" name=""/>
        <dsp:cNvSpPr/>
      </dsp:nvSpPr>
      <dsp:spPr>
        <a:xfrm>
          <a:off x="7533056" y="3207752"/>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ושווי </a:t>
          </a:r>
          <a:r>
            <a:rPr lang="he-IL" sz="1300" kern="1200" dirty="0" err="1"/>
            <a:t>סוביקטיבי</a:t>
          </a:r>
          <a:r>
            <a:rPr lang="he-IL" sz="1300" kern="1200" dirty="0"/>
            <a:t> לא חשוב </a:t>
          </a:r>
          <a:br>
            <a:rPr lang="en-US" sz="1300" kern="1200" dirty="0"/>
          </a:br>
          <a:r>
            <a:rPr lang="he-IL" sz="1300" kern="1200" dirty="0"/>
            <a:t>(קצות)</a:t>
          </a:r>
        </a:p>
      </dsp:txBody>
      <dsp:txXfrm>
        <a:off x="7563524" y="3238220"/>
        <a:ext cx="1577248" cy="979311"/>
      </dsp:txXfrm>
    </dsp:sp>
    <dsp:sp modelId="{12BCC94E-EFEC-4CFC-B50C-761C9D149DD5}">
      <dsp:nvSpPr>
        <dsp:cNvPr id="0" name=""/>
        <dsp:cNvSpPr/>
      </dsp:nvSpPr>
      <dsp:spPr>
        <a:xfrm>
          <a:off x="5348810" y="3034832"/>
          <a:ext cx="1638184" cy="10402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055A45-E89D-4ACE-AF34-2C90659A3EA6}">
      <dsp:nvSpPr>
        <dsp:cNvPr id="0" name=""/>
        <dsp:cNvSpPr/>
      </dsp:nvSpPr>
      <dsp:spPr>
        <a:xfrm>
          <a:off x="5530830" y="3207752"/>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כי הלוקח מסכים לשלם ביוקר</a:t>
          </a:r>
          <a:br>
            <a:rPr lang="en-US" sz="1300" kern="1200" dirty="0"/>
          </a:br>
          <a:r>
            <a:rPr lang="he-IL" sz="1300" kern="1200" dirty="0"/>
            <a:t>(למרות שהחפצה לא שווה את זה) </a:t>
          </a:r>
        </a:p>
      </dsp:txBody>
      <dsp:txXfrm>
        <a:off x="5561298" y="3238220"/>
        <a:ext cx="1577248" cy="979311"/>
      </dsp:txXfrm>
    </dsp:sp>
    <dsp:sp modelId="{1C03F3CF-C4C6-4C0C-ADB7-46F57CD94ECB}">
      <dsp:nvSpPr>
        <dsp:cNvPr id="0" name=""/>
        <dsp:cNvSpPr/>
      </dsp:nvSpPr>
      <dsp:spPr>
        <a:xfrm>
          <a:off x="6349923" y="4551518"/>
          <a:ext cx="1638184" cy="1040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08DF3E-DD02-4924-960D-D830C2138778}">
      <dsp:nvSpPr>
        <dsp:cNvPr id="0" name=""/>
        <dsp:cNvSpPr/>
      </dsp:nvSpPr>
      <dsp:spPr>
        <a:xfrm>
          <a:off x="6531943" y="472443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כיון שהוא צריך לחפצה הזאת במיוחד</a:t>
          </a:r>
          <a:br>
            <a:rPr lang="en-US" sz="1300" kern="1200" dirty="0"/>
          </a:br>
          <a:r>
            <a:rPr lang="he-IL" sz="1300" kern="1200" dirty="0"/>
            <a:t>(ר יהודה- רוצה לזווגן)</a:t>
          </a:r>
        </a:p>
      </dsp:txBody>
      <dsp:txXfrm>
        <a:off x="6562411" y="4754906"/>
        <a:ext cx="1577248" cy="979311"/>
      </dsp:txXfrm>
    </dsp:sp>
    <dsp:sp modelId="{430607D4-1DBE-4C24-A37B-C72CFDFB3CFA}">
      <dsp:nvSpPr>
        <dsp:cNvPr id="0" name=""/>
        <dsp:cNvSpPr/>
      </dsp:nvSpPr>
      <dsp:spPr>
        <a:xfrm>
          <a:off x="4347697" y="4551518"/>
          <a:ext cx="1638184" cy="1040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024D91-D9B5-4214-AA06-2739953755F6}">
      <dsp:nvSpPr>
        <dsp:cNvPr id="0" name=""/>
        <dsp:cNvSpPr/>
      </dsp:nvSpPr>
      <dsp:spPr>
        <a:xfrm>
          <a:off x="4529717" y="472443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"דחוק בדבר- לאו שמיה קציצה"</a:t>
          </a:r>
          <a:br>
            <a:rPr lang="en-US" sz="1300" kern="1200" dirty="0"/>
          </a:br>
          <a:r>
            <a:rPr lang="he-IL" sz="1300" kern="1200" dirty="0"/>
            <a:t>(חכמים – ולגבי מחילה צריך תנאי מפורש)</a:t>
          </a:r>
        </a:p>
      </dsp:txBody>
      <dsp:txXfrm>
        <a:off x="4560185" y="4754906"/>
        <a:ext cx="1577248" cy="979311"/>
      </dsp:txXfrm>
    </dsp:sp>
    <dsp:sp modelId="{9E86E300-F7B8-4B27-B791-A7DDD8457E58}">
      <dsp:nvSpPr>
        <dsp:cNvPr id="0" name=""/>
        <dsp:cNvSpPr/>
      </dsp:nvSpPr>
      <dsp:spPr>
        <a:xfrm>
          <a:off x="3346584" y="1518146"/>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01992C-93A4-4622-A321-4EBF12B1F1A1}">
      <dsp:nvSpPr>
        <dsp:cNvPr id="0" name=""/>
        <dsp:cNvSpPr/>
      </dsp:nvSpPr>
      <dsp:spPr>
        <a:xfrm>
          <a:off x="3528605" y="1691066"/>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הכלי בעצמו שווה </a:t>
          </a:r>
          <a:r>
            <a:rPr lang="he-IL" sz="1300" b="1" kern="1200" dirty="0"/>
            <a:t>בחפצה</a:t>
          </a:r>
          <a:r>
            <a:rPr lang="he-IL" sz="1300" kern="1200" dirty="0"/>
            <a:t>, למרות שבשוק נמכר בפחות</a:t>
          </a:r>
        </a:p>
      </dsp:txBody>
      <dsp:txXfrm>
        <a:off x="3559073" y="1721534"/>
        <a:ext cx="1577248" cy="979311"/>
      </dsp:txXfrm>
    </dsp:sp>
    <dsp:sp modelId="{3B3B34B2-4926-4C16-B589-EB630A51C094}">
      <dsp:nvSpPr>
        <dsp:cNvPr id="0" name=""/>
        <dsp:cNvSpPr/>
      </dsp:nvSpPr>
      <dsp:spPr>
        <a:xfrm>
          <a:off x="3346584" y="3034832"/>
          <a:ext cx="1638184" cy="10402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A7EAE3-A251-435A-9F70-A4FF1F33AD7A}">
      <dsp:nvSpPr>
        <dsp:cNvPr id="0" name=""/>
        <dsp:cNvSpPr/>
      </dsp:nvSpPr>
      <dsp:spPr>
        <a:xfrm>
          <a:off x="3528605" y="3207752"/>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טווח שווי </a:t>
          </a:r>
          <a:r>
            <a:rPr lang="he-IL" sz="1300" kern="1200" dirty="0" err="1"/>
            <a:t>אוביקטיבי</a:t>
          </a:r>
          <a:r>
            <a:rPr lang="he-IL" sz="1300" kern="1200" dirty="0"/>
            <a:t>, וכיון אדם הזה </a:t>
          </a:r>
          <a:r>
            <a:rPr lang="he-IL" sz="1300" kern="1200" dirty="0" err="1"/>
            <a:t>מתיחס</a:t>
          </a:r>
          <a:r>
            <a:rPr lang="he-IL" sz="1300" kern="1200" dirty="0"/>
            <a:t> לשווי </a:t>
          </a:r>
          <a:r>
            <a:rPr lang="he-IL" sz="1300" kern="1200" dirty="0" err="1"/>
            <a:t>האוביקטיבי</a:t>
          </a:r>
          <a:r>
            <a:rPr lang="he-IL" sz="1300" kern="1200" dirty="0"/>
            <a:t> הזאת- אין אונאה</a:t>
          </a:r>
          <a:br>
            <a:rPr lang="en-US" sz="1300" kern="1200" dirty="0"/>
          </a:br>
          <a:r>
            <a:rPr lang="he-IL" sz="1300" kern="1200" dirty="0"/>
            <a:t>(שואל ומשיב)</a:t>
          </a:r>
        </a:p>
      </dsp:txBody>
      <dsp:txXfrm>
        <a:off x="3559073" y="3238220"/>
        <a:ext cx="1577248" cy="979311"/>
      </dsp:txXfrm>
    </dsp:sp>
    <dsp:sp modelId="{8ED39B51-228D-45A1-8817-2606FEC90D64}">
      <dsp:nvSpPr>
        <dsp:cNvPr id="0" name=""/>
        <dsp:cNvSpPr/>
      </dsp:nvSpPr>
      <dsp:spPr>
        <a:xfrm>
          <a:off x="1344358" y="1518146"/>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261C3F-AEB8-4DD7-A59C-DBE7BB307772}">
      <dsp:nvSpPr>
        <dsp:cNvPr id="0" name=""/>
        <dsp:cNvSpPr/>
      </dsp:nvSpPr>
      <dsp:spPr>
        <a:xfrm>
          <a:off x="1526379" y="1691066"/>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1" kern="1200" dirty="0"/>
            <a:t>בקונטקסט</a:t>
          </a:r>
          <a:r>
            <a:rPr lang="he-IL" sz="1300" kern="1200" dirty="0"/>
            <a:t> של חנות מותגים, או חנות לעשירים, דברים אכן יש להם מחיר יותר גבוהה</a:t>
          </a:r>
        </a:p>
      </dsp:txBody>
      <dsp:txXfrm>
        <a:off x="1556847" y="1721534"/>
        <a:ext cx="1577248" cy="979311"/>
      </dsp:txXfrm>
    </dsp:sp>
    <dsp:sp modelId="{6ABE94EB-F5FF-4B6E-94D3-CE2A64F968E8}">
      <dsp:nvSpPr>
        <dsp:cNvPr id="0" name=""/>
        <dsp:cNvSpPr/>
      </dsp:nvSpPr>
      <dsp:spPr>
        <a:xfrm>
          <a:off x="1344358" y="3034832"/>
          <a:ext cx="1638184" cy="10402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9CF1E5-D9D6-49C7-947B-4264D7B94CA3}">
      <dsp:nvSpPr>
        <dsp:cNvPr id="0" name=""/>
        <dsp:cNvSpPr/>
      </dsp:nvSpPr>
      <dsp:spPr>
        <a:xfrm>
          <a:off x="1526379" y="3207752"/>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והולכים לפי הלוקח\קונטקסט, ולא רק לפי השוק המרכזי</a:t>
          </a:r>
          <a:br>
            <a:rPr lang="en-US" sz="1300" kern="1200" dirty="0"/>
          </a:br>
          <a:r>
            <a:rPr lang="he-IL" sz="1300" kern="1200" dirty="0"/>
            <a:t>(ריטב"א)</a:t>
          </a:r>
        </a:p>
      </dsp:txBody>
      <dsp:txXfrm>
        <a:off x="1556847" y="3238220"/>
        <a:ext cx="1577248" cy="9793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2368940" y="3473779"/>
          <a:ext cx="91440" cy="647123"/>
        </a:xfrm>
        <a:custGeom>
          <a:avLst/>
          <a:gdLst/>
          <a:ahLst/>
          <a:cxnLst/>
          <a:rect l="0" t="0" r="0" b="0"/>
          <a:pathLst>
            <a:path>
              <a:moveTo>
                <a:pt x="45720" y="0"/>
              </a:moveTo>
              <a:lnTo>
                <a:pt x="45720" y="64712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2414660" y="1413739"/>
          <a:ext cx="2039643" cy="647123"/>
        </a:xfrm>
        <a:custGeom>
          <a:avLst/>
          <a:gdLst/>
          <a:ahLst/>
          <a:cxnLst/>
          <a:rect l="0" t="0" r="0" b="0"/>
          <a:pathLst>
            <a:path>
              <a:moveTo>
                <a:pt x="2039643" y="0"/>
              </a:moveTo>
              <a:lnTo>
                <a:pt x="2039643" y="440995"/>
              </a:lnTo>
              <a:lnTo>
                <a:pt x="0" y="440995"/>
              </a:lnTo>
              <a:lnTo>
                <a:pt x="0" y="64712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5134185" y="3473779"/>
          <a:ext cx="1359762" cy="647123"/>
        </a:xfrm>
        <a:custGeom>
          <a:avLst/>
          <a:gdLst/>
          <a:ahLst/>
          <a:cxnLst/>
          <a:rect l="0" t="0" r="0" b="0"/>
          <a:pathLst>
            <a:path>
              <a:moveTo>
                <a:pt x="1359762" y="0"/>
              </a:moveTo>
              <a:lnTo>
                <a:pt x="1359762" y="440995"/>
              </a:lnTo>
              <a:lnTo>
                <a:pt x="0" y="440995"/>
              </a:lnTo>
              <a:lnTo>
                <a:pt x="0" y="64712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6493947" y="3473779"/>
          <a:ext cx="1359762" cy="647123"/>
        </a:xfrm>
        <a:custGeom>
          <a:avLst/>
          <a:gdLst/>
          <a:ahLst/>
          <a:cxnLst/>
          <a:rect l="0" t="0" r="0" b="0"/>
          <a:pathLst>
            <a:path>
              <a:moveTo>
                <a:pt x="0" y="0"/>
              </a:moveTo>
              <a:lnTo>
                <a:pt x="0" y="440995"/>
              </a:lnTo>
              <a:lnTo>
                <a:pt x="1359762" y="440995"/>
              </a:lnTo>
              <a:lnTo>
                <a:pt x="1359762" y="64712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4454303" y="1413739"/>
          <a:ext cx="2039643" cy="647123"/>
        </a:xfrm>
        <a:custGeom>
          <a:avLst/>
          <a:gdLst/>
          <a:ahLst/>
          <a:cxnLst/>
          <a:rect l="0" t="0" r="0" b="0"/>
          <a:pathLst>
            <a:path>
              <a:moveTo>
                <a:pt x="0" y="0"/>
              </a:moveTo>
              <a:lnTo>
                <a:pt x="0" y="440995"/>
              </a:lnTo>
              <a:lnTo>
                <a:pt x="2039643" y="440995"/>
              </a:lnTo>
              <a:lnTo>
                <a:pt x="2039643" y="64712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3341770" y="822"/>
          <a:ext cx="2225066" cy="141291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3589000" y="23569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איסור אונאה</a:t>
          </a:r>
        </a:p>
      </dsp:txBody>
      <dsp:txXfrm>
        <a:off x="3630383" y="277073"/>
        <a:ext cx="2142300" cy="1330150"/>
      </dsp:txXfrm>
    </dsp:sp>
    <dsp:sp modelId="{3A8FD03D-6898-4110-9CBB-87849FFFC4E4}">
      <dsp:nvSpPr>
        <dsp:cNvPr id="0" name=""/>
        <dsp:cNvSpPr/>
      </dsp:nvSpPr>
      <dsp:spPr>
        <a:xfrm>
          <a:off x="5381414" y="2060862"/>
          <a:ext cx="2225066" cy="141291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5628644" y="229573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מדין גזל</a:t>
          </a:r>
        </a:p>
      </dsp:txBody>
      <dsp:txXfrm>
        <a:off x="5670027" y="2337113"/>
        <a:ext cx="2142300" cy="1330150"/>
      </dsp:txXfrm>
    </dsp:sp>
    <dsp:sp modelId="{DC4DB1A8-E2D7-4D31-9294-4376F9703C47}">
      <dsp:nvSpPr>
        <dsp:cNvPr id="0" name=""/>
        <dsp:cNvSpPr/>
      </dsp:nvSpPr>
      <dsp:spPr>
        <a:xfrm>
          <a:off x="6741177" y="4120902"/>
          <a:ext cx="2225066" cy="1412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6988406" y="435577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גזל:</a:t>
          </a:r>
          <a:br>
            <a:rPr lang="en-US" sz="1700" kern="1200" dirty="0"/>
          </a:br>
          <a:r>
            <a:rPr lang="he-IL" sz="1700" kern="1200" dirty="0"/>
            <a:t>טור- עובר על לא תגזול</a:t>
          </a:r>
        </a:p>
      </dsp:txBody>
      <dsp:txXfrm>
        <a:off x="7029789" y="4397153"/>
        <a:ext cx="2142300" cy="1330150"/>
      </dsp:txXfrm>
    </dsp:sp>
    <dsp:sp modelId="{DBDF75DA-72D2-46C1-B63B-B590653C4B3C}">
      <dsp:nvSpPr>
        <dsp:cNvPr id="0" name=""/>
        <dsp:cNvSpPr/>
      </dsp:nvSpPr>
      <dsp:spPr>
        <a:xfrm>
          <a:off x="4021652" y="4120902"/>
          <a:ext cx="2225066" cy="1412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4268881" y="435577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effectLst/>
              <a:latin typeface="Calibri Light" panose="020F0302020204030204" pitchFamily="34" charset="0"/>
              <a:ea typeface="Calibri" panose="020F0502020204030204" pitchFamily="34" charset="0"/>
            </a:rPr>
            <a:t>"</a:t>
          </a:r>
          <a:r>
            <a:rPr lang="he-IL" sz="1700" b="0" kern="1200" dirty="0" err="1">
              <a:effectLst/>
              <a:latin typeface="Calibri Light" panose="020F0302020204030204" pitchFamily="34" charset="0"/>
              <a:ea typeface="Calibri" panose="020F0502020204030204" pitchFamily="34" charset="0"/>
            </a:rPr>
            <a:t>הוה</a:t>
          </a:r>
          <a:r>
            <a:rPr lang="he-IL" sz="1700" b="0" kern="1200" dirty="0">
              <a:effectLst/>
              <a:latin typeface="Calibri Light" panose="020F0302020204030204" pitchFamily="34" charset="0"/>
              <a:ea typeface="Calibri" panose="020F0502020204030204" pitchFamily="34" charset="0"/>
            </a:rPr>
            <a:t> ליה </a:t>
          </a:r>
          <a:r>
            <a:rPr lang="he-IL" sz="1700" b="1" u="sng" kern="1200" dirty="0">
              <a:effectLst/>
              <a:latin typeface="Calibri Light" panose="020F0302020204030204" pitchFamily="34" charset="0"/>
              <a:ea typeface="Calibri" panose="020F0502020204030204" pitchFamily="34" charset="0"/>
            </a:rPr>
            <a:t>כ</a:t>
          </a:r>
          <a:r>
            <a:rPr lang="he-IL" sz="1700" b="0" kern="1200" dirty="0">
              <a:effectLst/>
              <a:latin typeface="Calibri Light" panose="020F0302020204030204" pitchFamily="34" charset="0"/>
              <a:ea typeface="Calibri" panose="020F0502020204030204" pitchFamily="34" charset="0"/>
            </a:rPr>
            <a:t>גזל"</a:t>
          </a:r>
          <a:br>
            <a:rPr lang="en-US" sz="1700" b="0" kern="1200" dirty="0">
              <a:effectLst/>
              <a:latin typeface="Calibri Light" panose="020F0302020204030204" pitchFamily="34" charset="0"/>
              <a:ea typeface="Calibri" panose="020F0502020204030204" pitchFamily="34" charset="0"/>
            </a:rPr>
          </a:br>
          <a:r>
            <a:rPr lang="he-IL" sz="1700" b="0" kern="1200" dirty="0" err="1">
              <a:effectLst/>
              <a:latin typeface="Calibri Light" panose="020F0302020204030204" pitchFamily="34" charset="0"/>
              <a:ea typeface="Calibri" panose="020F0502020204030204" pitchFamily="34" charset="0"/>
            </a:rPr>
            <a:t>פנ"י</a:t>
          </a:r>
          <a:r>
            <a:rPr lang="he-IL" sz="1700" b="0" kern="1200" dirty="0">
              <a:effectLst/>
              <a:latin typeface="Calibri Light" panose="020F0302020204030204" pitchFamily="34" charset="0"/>
              <a:ea typeface="Calibri" panose="020F0502020204030204" pitchFamily="34" charset="0"/>
            </a:rPr>
            <a:t>- "דכיון </a:t>
          </a:r>
          <a:r>
            <a:rPr lang="he-IL" sz="1700" b="0" kern="1200" dirty="0" err="1">
              <a:effectLst/>
              <a:latin typeface="Calibri Light" panose="020F0302020204030204" pitchFamily="34" charset="0"/>
              <a:ea typeface="Calibri" panose="020F0502020204030204" pitchFamily="34" charset="0"/>
            </a:rPr>
            <a:t>דעובר</a:t>
          </a:r>
          <a:r>
            <a:rPr lang="he-IL" sz="1700" b="0" kern="1200" dirty="0">
              <a:effectLst/>
              <a:latin typeface="Calibri Light" panose="020F0302020204030204" pitchFamily="34" charset="0"/>
              <a:ea typeface="Calibri" panose="020F0502020204030204" pitchFamily="34" charset="0"/>
            </a:rPr>
            <a:t> בלאו קרינן ביה והשיב את </a:t>
          </a:r>
          <a:r>
            <a:rPr lang="he-IL" sz="1700" b="0" kern="1200" dirty="0" err="1">
              <a:effectLst/>
              <a:latin typeface="Calibri Light" panose="020F0302020204030204" pitchFamily="34" charset="0"/>
              <a:ea typeface="Calibri" panose="020F0502020204030204" pitchFamily="34" charset="0"/>
            </a:rPr>
            <a:t>הגזילה</a:t>
          </a:r>
          <a:r>
            <a:rPr lang="he-IL" sz="1700" b="0" kern="1200" dirty="0">
              <a:effectLst/>
              <a:latin typeface="Calibri Light" panose="020F0302020204030204" pitchFamily="34" charset="0"/>
              <a:ea typeface="Calibri" panose="020F0502020204030204" pitchFamily="34" charset="0"/>
            </a:rPr>
            <a:t>" </a:t>
          </a:r>
          <a:br>
            <a:rPr lang="en-US" sz="1700" b="0" kern="1200" dirty="0">
              <a:effectLst/>
              <a:latin typeface="Calibri Light" panose="020F0302020204030204" pitchFamily="34" charset="0"/>
              <a:ea typeface="Calibri" panose="020F0502020204030204" pitchFamily="34" charset="0"/>
            </a:rPr>
          </a:br>
          <a:endParaRPr lang="he-IL" sz="1700" b="0" kern="1200" dirty="0"/>
        </a:p>
      </dsp:txBody>
      <dsp:txXfrm>
        <a:off x="4310264" y="4397153"/>
        <a:ext cx="2142300" cy="1330150"/>
      </dsp:txXfrm>
    </dsp:sp>
    <dsp:sp modelId="{F986147F-7BEF-4D02-A2E0-92495E477C4C}">
      <dsp:nvSpPr>
        <dsp:cNvPr id="0" name=""/>
        <dsp:cNvSpPr/>
      </dsp:nvSpPr>
      <dsp:spPr>
        <a:xfrm>
          <a:off x="1302127" y="2060862"/>
          <a:ext cx="2225066" cy="141291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1549356" y="229573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דין בפני עצמו</a:t>
          </a:r>
        </a:p>
      </dsp:txBody>
      <dsp:txXfrm>
        <a:off x="1590739" y="2337113"/>
        <a:ext cx="2142300" cy="1330150"/>
      </dsp:txXfrm>
    </dsp:sp>
    <dsp:sp modelId="{4BE5B98A-BA5C-49EA-B114-C2669DBC5C97}">
      <dsp:nvSpPr>
        <dsp:cNvPr id="0" name=""/>
        <dsp:cNvSpPr/>
      </dsp:nvSpPr>
      <dsp:spPr>
        <a:xfrm>
          <a:off x="1302127" y="4120902"/>
          <a:ext cx="2225066" cy="1412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1549356" y="435577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 </a:t>
          </a:r>
        </a:p>
      </dsp:txBody>
      <dsp:txXfrm>
        <a:off x="1590739" y="4397153"/>
        <a:ext cx="2142300" cy="13301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2368940" y="3473779"/>
          <a:ext cx="91440" cy="647123"/>
        </a:xfrm>
        <a:custGeom>
          <a:avLst/>
          <a:gdLst/>
          <a:ahLst/>
          <a:cxnLst/>
          <a:rect l="0" t="0" r="0" b="0"/>
          <a:pathLst>
            <a:path>
              <a:moveTo>
                <a:pt x="45720" y="0"/>
              </a:moveTo>
              <a:lnTo>
                <a:pt x="45720" y="64712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2414660" y="1413739"/>
          <a:ext cx="2039643" cy="647123"/>
        </a:xfrm>
        <a:custGeom>
          <a:avLst/>
          <a:gdLst/>
          <a:ahLst/>
          <a:cxnLst/>
          <a:rect l="0" t="0" r="0" b="0"/>
          <a:pathLst>
            <a:path>
              <a:moveTo>
                <a:pt x="2039643" y="0"/>
              </a:moveTo>
              <a:lnTo>
                <a:pt x="2039643" y="440995"/>
              </a:lnTo>
              <a:lnTo>
                <a:pt x="0" y="440995"/>
              </a:lnTo>
              <a:lnTo>
                <a:pt x="0" y="64712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5134185" y="3473779"/>
          <a:ext cx="1359762" cy="647123"/>
        </a:xfrm>
        <a:custGeom>
          <a:avLst/>
          <a:gdLst/>
          <a:ahLst/>
          <a:cxnLst/>
          <a:rect l="0" t="0" r="0" b="0"/>
          <a:pathLst>
            <a:path>
              <a:moveTo>
                <a:pt x="1359762" y="0"/>
              </a:moveTo>
              <a:lnTo>
                <a:pt x="1359762" y="440995"/>
              </a:lnTo>
              <a:lnTo>
                <a:pt x="0" y="440995"/>
              </a:lnTo>
              <a:lnTo>
                <a:pt x="0" y="64712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6493947" y="3473779"/>
          <a:ext cx="1359762" cy="647123"/>
        </a:xfrm>
        <a:custGeom>
          <a:avLst/>
          <a:gdLst/>
          <a:ahLst/>
          <a:cxnLst/>
          <a:rect l="0" t="0" r="0" b="0"/>
          <a:pathLst>
            <a:path>
              <a:moveTo>
                <a:pt x="0" y="0"/>
              </a:moveTo>
              <a:lnTo>
                <a:pt x="0" y="440995"/>
              </a:lnTo>
              <a:lnTo>
                <a:pt x="1359762" y="440995"/>
              </a:lnTo>
              <a:lnTo>
                <a:pt x="1359762" y="64712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4454303" y="1413739"/>
          <a:ext cx="2039643" cy="647123"/>
        </a:xfrm>
        <a:custGeom>
          <a:avLst/>
          <a:gdLst/>
          <a:ahLst/>
          <a:cxnLst/>
          <a:rect l="0" t="0" r="0" b="0"/>
          <a:pathLst>
            <a:path>
              <a:moveTo>
                <a:pt x="0" y="0"/>
              </a:moveTo>
              <a:lnTo>
                <a:pt x="0" y="440995"/>
              </a:lnTo>
              <a:lnTo>
                <a:pt x="2039643" y="440995"/>
              </a:lnTo>
              <a:lnTo>
                <a:pt x="2039643" y="64712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3341770" y="822"/>
          <a:ext cx="2225066" cy="141291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3589000" y="23569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איסור אונאה</a:t>
          </a:r>
        </a:p>
      </dsp:txBody>
      <dsp:txXfrm>
        <a:off x="3630383" y="277073"/>
        <a:ext cx="2142300" cy="1330150"/>
      </dsp:txXfrm>
    </dsp:sp>
    <dsp:sp modelId="{3A8FD03D-6898-4110-9CBB-87849FFFC4E4}">
      <dsp:nvSpPr>
        <dsp:cNvPr id="0" name=""/>
        <dsp:cNvSpPr/>
      </dsp:nvSpPr>
      <dsp:spPr>
        <a:xfrm>
          <a:off x="5381414" y="2060862"/>
          <a:ext cx="2225066" cy="141291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5628644" y="229573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מדין גזל</a:t>
          </a:r>
        </a:p>
      </dsp:txBody>
      <dsp:txXfrm>
        <a:off x="5670027" y="2337113"/>
        <a:ext cx="2142300" cy="1330150"/>
      </dsp:txXfrm>
    </dsp:sp>
    <dsp:sp modelId="{DC4DB1A8-E2D7-4D31-9294-4376F9703C47}">
      <dsp:nvSpPr>
        <dsp:cNvPr id="0" name=""/>
        <dsp:cNvSpPr/>
      </dsp:nvSpPr>
      <dsp:spPr>
        <a:xfrm>
          <a:off x="6741177" y="4120902"/>
          <a:ext cx="2225066" cy="1412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6988406" y="435577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גזל:</a:t>
          </a:r>
          <a:br>
            <a:rPr lang="en-US" sz="2100" kern="1200" dirty="0"/>
          </a:br>
          <a:r>
            <a:rPr lang="he-IL" sz="2100" kern="1200" dirty="0"/>
            <a:t>טור- עובר על לא תגזול</a:t>
          </a:r>
        </a:p>
      </dsp:txBody>
      <dsp:txXfrm>
        <a:off x="7029789" y="4397153"/>
        <a:ext cx="2142300" cy="1330150"/>
      </dsp:txXfrm>
    </dsp:sp>
    <dsp:sp modelId="{DBDF75DA-72D2-46C1-B63B-B590653C4B3C}">
      <dsp:nvSpPr>
        <dsp:cNvPr id="0" name=""/>
        <dsp:cNvSpPr/>
      </dsp:nvSpPr>
      <dsp:spPr>
        <a:xfrm>
          <a:off x="4021652" y="4120902"/>
          <a:ext cx="2225066" cy="1412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4268881" y="435577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b="0" kern="1200" dirty="0">
              <a:effectLst/>
              <a:latin typeface="Calibri Light" panose="020F0302020204030204" pitchFamily="34" charset="0"/>
              <a:ea typeface="Calibri" panose="020F0502020204030204" pitchFamily="34" charset="0"/>
            </a:rPr>
            <a:t>"</a:t>
          </a:r>
          <a:r>
            <a:rPr lang="he-IL" sz="2100" b="0" kern="1200" dirty="0" err="1">
              <a:effectLst/>
              <a:latin typeface="Calibri Light" panose="020F0302020204030204" pitchFamily="34" charset="0"/>
              <a:ea typeface="Calibri" panose="020F0502020204030204" pitchFamily="34" charset="0"/>
            </a:rPr>
            <a:t>הוה</a:t>
          </a:r>
          <a:r>
            <a:rPr lang="he-IL" sz="2100" b="0" kern="1200" dirty="0">
              <a:effectLst/>
              <a:latin typeface="Calibri Light" panose="020F0302020204030204" pitchFamily="34" charset="0"/>
              <a:ea typeface="Calibri" panose="020F0502020204030204" pitchFamily="34" charset="0"/>
            </a:rPr>
            <a:t> ליה </a:t>
          </a:r>
          <a:r>
            <a:rPr lang="he-IL" sz="2100" b="1" u="sng" kern="1200" dirty="0">
              <a:effectLst/>
              <a:latin typeface="Calibri Light" panose="020F0302020204030204" pitchFamily="34" charset="0"/>
              <a:ea typeface="Calibri" panose="020F0502020204030204" pitchFamily="34" charset="0"/>
            </a:rPr>
            <a:t>כ</a:t>
          </a:r>
          <a:r>
            <a:rPr lang="he-IL" sz="2100" b="0" kern="1200" dirty="0">
              <a:effectLst/>
              <a:latin typeface="Calibri Light" panose="020F0302020204030204" pitchFamily="34" charset="0"/>
              <a:ea typeface="Calibri" panose="020F0502020204030204" pitchFamily="34" charset="0"/>
            </a:rPr>
            <a:t>גזל"</a:t>
          </a:r>
          <a:br>
            <a:rPr lang="en-US" sz="2100" b="0" kern="1200" dirty="0">
              <a:effectLst/>
              <a:latin typeface="Calibri Light" panose="020F0302020204030204" pitchFamily="34" charset="0"/>
              <a:ea typeface="Calibri" panose="020F0502020204030204" pitchFamily="34" charset="0"/>
            </a:rPr>
          </a:br>
          <a:r>
            <a:rPr lang="he-IL" sz="2100" b="0" kern="1200" dirty="0" err="1">
              <a:effectLst/>
              <a:latin typeface="Calibri Light" panose="020F0302020204030204" pitchFamily="34" charset="0"/>
              <a:ea typeface="Calibri" panose="020F0502020204030204" pitchFamily="34" charset="0"/>
            </a:rPr>
            <a:t>פנ"י</a:t>
          </a:r>
          <a:r>
            <a:rPr lang="he-IL" sz="2100" b="0" kern="1200" dirty="0">
              <a:effectLst/>
              <a:latin typeface="Calibri Light" panose="020F0302020204030204" pitchFamily="34" charset="0"/>
              <a:ea typeface="Calibri" panose="020F0502020204030204" pitchFamily="34" charset="0"/>
            </a:rPr>
            <a:t>- "דכיון </a:t>
          </a:r>
          <a:r>
            <a:rPr lang="he-IL" sz="2100" b="0" kern="1200" dirty="0" err="1">
              <a:effectLst/>
              <a:latin typeface="Calibri Light" panose="020F0302020204030204" pitchFamily="34" charset="0"/>
              <a:ea typeface="Calibri" panose="020F0502020204030204" pitchFamily="34" charset="0"/>
            </a:rPr>
            <a:t>דעובר</a:t>
          </a:r>
          <a:r>
            <a:rPr lang="he-IL" sz="2100" b="0" kern="1200" dirty="0">
              <a:effectLst/>
              <a:latin typeface="Calibri Light" panose="020F0302020204030204" pitchFamily="34" charset="0"/>
              <a:ea typeface="Calibri" panose="020F0502020204030204" pitchFamily="34" charset="0"/>
            </a:rPr>
            <a:t> בלאו קרינן ביה והשיב את </a:t>
          </a:r>
          <a:r>
            <a:rPr lang="he-IL" sz="2100" b="0" kern="1200" dirty="0" err="1">
              <a:effectLst/>
              <a:latin typeface="Calibri Light" panose="020F0302020204030204" pitchFamily="34" charset="0"/>
              <a:ea typeface="Calibri" panose="020F0502020204030204" pitchFamily="34" charset="0"/>
            </a:rPr>
            <a:t>הגזילה</a:t>
          </a:r>
          <a:r>
            <a:rPr lang="he-IL" sz="2100" b="0" kern="1200" dirty="0">
              <a:effectLst/>
              <a:latin typeface="Calibri Light" panose="020F0302020204030204" pitchFamily="34" charset="0"/>
              <a:ea typeface="Calibri" panose="020F0502020204030204" pitchFamily="34" charset="0"/>
            </a:rPr>
            <a:t>"</a:t>
          </a:r>
          <a:endParaRPr lang="he-IL" sz="2100" b="0" kern="1200" dirty="0"/>
        </a:p>
      </dsp:txBody>
      <dsp:txXfrm>
        <a:off x="4310264" y="4397153"/>
        <a:ext cx="2142300" cy="1330150"/>
      </dsp:txXfrm>
    </dsp:sp>
    <dsp:sp modelId="{F986147F-7BEF-4D02-A2E0-92495E477C4C}">
      <dsp:nvSpPr>
        <dsp:cNvPr id="0" name=""/>
        <dsp:cNvSpPr/>
      </dsp:nvSpPr>
      <dsp:spPr>
        <a:xfrm>
          <a:off x="1302127" y="2060862"/>
          <a:ext cx="2225066" cy="141291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1549356" y="229573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דין בפני עצמו</a:t>
          </a:r>
        </a:p>
      </dsp:txBody>
      <dsp:txXfrm>
        <a:off x="1590739" y="2337113"/>
        <a:ext cx="2142300" cy="1330150"/>
      </dsp:txXfrm>
    </dsp:sp>
    <dsp:sp modelId="{4BE5B98A-BA5C-49EA-B114-C2669DBC5C97}">
      <dsp:nvSpPr>
        <dsp:cNvPr id="0" name=""/>
        <dsp:cNvSpPr/>
      </dsp:nvSpPr>
      <dsp:spPr>
        <a:xfrm>
          <a:off x="1302127" y="4120902"/>
          <a:ext cx="2225066" cy="1412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1549356" y="4355770"/>
          <a:ext cx="2225066" cy="14129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דין איסור להונות</a:t>
          </a:r>
          <a:br>
            <a:rPr lang="en-US" sz="2100" kern="1200" dirty="0"/>
          </a:br>
          <a:r>
            <a:rPr lang="he-IL" sz="2100" kern="1200" dirty="0"/>
            <a:t>רמב"ן- </a:t>
          </a:r>
          <a:r>
            <a:rPr lang="he-IL" sz="2100" kern="1200" dirty="0" err="1"/>
            <a:t>ותשלומין</a:t>
          </a:r>
          <a:r>
            <a:rPr lang="he-IL" sz="2100" kern="1200" dirty="0"/>
            <a:t> דין נפרד וחידוש </a:t>
          </a:r>
          <a:r>
            <a:rPr lang="he-IL" sz="2100" kern="1200" dirty="0" err="1"/>
            <a:t>במטלטלין</a:t>
          </a:r>
          <a:r>
            <a:rPr lang="he-IL" sz="2100" kern="1200" dirty="0"/>
            <a:t> </a:t>
          </a:r>
        </a:p>
      </dsp:txBody>
      <dsp:txXfrm>
        <a:off x="1590739" y="4397153"/>
        <a:ext cx="2142300" cy="1330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1057185" y="3467051"/>
          <a:ext cx="91440" cy="639731"/>
        </a:xfrm>
        <a:custGeom>
          <a:avLst/>
          <a:gdLst/>
          <a:ahLst/>
          <a:cxnLst/>
          <a:rect l="0" t="0" r="0" b="0"/>
          <a:pathLst>
            <a:path>
              <a:moveTo>
                <a:pt x="45720" y="0"/>
              </a:moveTo>
              <a:lnTo>
                <a:pt x="45720" y="63973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1102905" y="1430541"/>
          <a:ext cx="3360576" cy="639731"/>
        </a:xfrm>
        <a:custGeom>
          <a:avLst/>
          <a:gdLst/>
          <a:ahLst/>
          <a:cxnLst/>
          <a:rect l="0" t="0" r="0" b="0"/>
          <a:pathLst>
            <a:path>
              <a:moveTo>
                <a:pt x="3360576" y="0"/>
              </a:moveTo>
              <a:lnTo>
                <a:pt x="3360576" y="435958"/>
              </a:lnTo>
              <a:lnTo>
                <a:pt x="0" y="435958"/>
              </a:lnTo>
              <a:lnTo>
                <a:pt x="0" y="63973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8D152-99D7-4841-B2E2-08EC3E03BFE9}">
      <dsp:nvSpPr>
        <dsp:cNvPr id="0" name=""/>
        <dsp:cNvSpPr/>
      </dsp:nvSpPr>
      <dsp:spPr>
        <a:xfrm>
          <a:off x="3745646" y="3467051"/>
          <a:ext cx="91440" cy="639731"/>
        </a:xfrm>
        <a:custGeom>
          <a:avLst/>
          <a:gdLst/>
          <a:ahLst/>
          <a:cxnLst/>
          <a:rect l="0" t="0" r="0" b="0"/>
          <a:pathLst>
            <a:path>
              <a:moveTo>
                <a:pt x="45720" y="0"/>
              </a:moveTo>
              <a:lnTo>
                <a:pt x="45720" y="63973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9E6F0-FC96-4352-ADCB-13ECAABE124A}">
      <dsp:nvSpPr>
        <dsp:cNvPr id="0" name=""/>
        <dsp:cNvSpPr/>
      </dsp:nvSpPr>
      <dsp:spPr>
        <a:xfrm>
          <a:off x="3791366" y="1430541"/>
          <a:ext cx="672115" cy="639731"/>
        </a:xfrm>
        <a:custGeom>
          <a:avLst/>
          <a:gdLst/>
          <a:ahLst/>
          <a:cxnLst/>
          <a:rect l="0" t="0" r="0" b="0"/>
          <a:pathLst>
            <a:path>
              <a:moveTo>
                <a:pt x="672115" y="0"/>
              </a:moveTo>
              <a:lnTo>
                <a:pt x="672115" y="435958"/>
              </a:lnTo>
              <a:lnTo>
                <a:pt x="0" y="435958"/>
              </a:lnTo>
              <a:lnTo>
                <a:pt x="0" y="63973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6479827" y="3467051"/>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7824058" y="3467051"/>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4463481" y="1430541"/>
          <a:ext cx="3360576" cy="639731"/>
        </a:xfrm>
        <a:custGeom>
          <a:avLst/>
          <a:gdLst/>
          <a:ahLst/>
          <a:cxnLst/>
          <a:rect l="0" t="0" r="0" b="0"/>
          <a:pathLst>
            <a:path>
              <a:moveTo>
                <a:pt x="0" y="0"/>
              </a:moveTo>
              <a:lnTo>
                <a:pt x="0" y="435958"/>
              </a:lnTo>
              <a:lnTo>
                <a:pt x="3360576" y="435958"/>
              </a:lnTo>
              <a:lnTo>
                <a:pt x="3360576" y="63973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3363657" y="33764"/>
          <a:ext cx="2199649" cy="139677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3608062" y="265949"/>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איסור אונאה</a:t>
          </a:r>
        </a:p>
      </dsp:txBody>
      <dsp:txXfrm>
        <a:off x="3648972" y="306859"/>
        <a:ext cx="2117829" cy="1314957"/>
      </dsp:txXfrm>
    </dsp:sp>
    <dsp:sp modelId="{3A8FD03D-6898-4110-9CBB-87849FFFC4E4}">
      <dsp:nvSpPr>
        <dsp:cNvPr id="0" name=""/>
        <dsp:cNvSpPr/>
      </dsp:nvSpPr>
      <dsp:spPr>
        <a:xfrm>
          <a:off x="6724233" y="2070273"/>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6968638" y="230245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מדין גזל</a:t>
          </a:r>
        </a:p>
      </dsp:txBody>
      <dsp:txXfrm>
        <a:off x="7009548" y="2343368"/>
        <a:ext cx="2117829" cy="1314957"/>
      </dsp:txXfrm>
    </dsp:sp>
    <dsp:sp modelId="{DC4DB1A8-E2D7-4D31-9294-4376F9703C47}">
      <dsp:nvSpPr>
        <dsp:cNvPr id="0" name=""/>
        <dsp:cNvSpPr/>
      </dsp:nvSpPr>
      <dsp:spPr>
        <a:xfrm>
          <a:off x="8068463" y="410678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8312869" y="43389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גזל:</a:t>
          </a:r>
          <a:br>
            <a:rPr lang="en-US" sz="1700" kern="1200" dirty="0"/>
          </a:br>
          <a:r>
            <a:rPr lang="he-IL" sz="1700" kern="1200" dirty="0"/>
            <a:t>טור- עובר על לא תגזול</a:t>
          </a:r>
        </a:p>
      </dsp:txBody>
      <dsp:txXfrm>
        <a:off x="8353779" y="4379878"/>
        <a:ext cx="2117829" cy="1314957"/>
      </dsp:txXfrm>
    </dsp:sp>
    <dsp:sp modelId="{DBDF75DA-72D2-46C1-B63B-B590653C4B3C}">
      <dsp:nvSpPr>
        <dsp:cNvPr id="0" name=""/>
        <dsp:cNvSpPr/>
      </dsp:nvSpPr>
      <dsp:spPr>
        <a:xfrm>
          <a:off x="5380002" y="410678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5624408" y="43389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effectLst/>
              <a:latin typeface="Calibri Light" panose="020F0302020204030204" pitchFamily="34" charset="0"/>
              <a:ea typeface="Calibri" panose="020F0502020204030204" pitchFamily="34" charset="0"/>
            </a:rPr>
            <a:t>"</a:t>
          </a:r>
          <a:r>
            <a:rPr lang="he-IL" sz="1700" b="0" kern="1200" dirty="0" err="1">
              <a:effectLst/>
              <a:latin typeface="Calibri Light" panose="020F0302020204030204" pitchFamily="34" charset="0"/>
              <a:ea typeface="Calibri" panose="020F0502020204030204" pitchFamily="34" charset="0"/>
            </a:rPr>
            <a:t>הוה</a:t>
          </a:r>
          <a:r>
            <a:rPr lang="he-IL" sz="1700" b="0" kern="1200" dirty="0">
              <a:effectLst/>
              <a:latin typeface="Calibri Light" panose="020F0302020204030204" pitchFamily="34" charset="0"/>
              <a:ea typeface="Calibri" panose="020F0502020204030204" pitchFamily="34" charset="0"/>
            </a:rPr>
            <a:t> ליה </a:t>
          </a:r>
          <a:r>
            <a:rPr lang="he-IL" sz="1700" b="1" u="sng" kern="1200" dirty="0">
              <a:effectLst/>
              <a:latin typeface="Calibri Light" panose="020F0302020204030204" pitchFamily="34" charset="0"/>
              <a:ea typeface="Calibri" panose="020F0502020204030204" pitchFamily="34" charset="0"/>
            </a:rPr>
            <a:t>כ</a:t>
          </a:r>
          <a:r>
            <a:rPr lang="he-IL" sz="1700" b="0" kern="1200" dirty="0">
              <a:effectLst/>
              <a:latin typeface="Calibri Light" panose="020F0302020204030204" pitchFamily="34" charset="0"/>
              <a:ea typeface="Calibri" panose="020F0502020204030204" pitchFamily="34" charset="0"/>
            </a:rPr>
            <a:t>גזל"</a:t>
          </a:r>
          <a:br>
            <a:rPr lang="en-US" sz="1700" b="0" kern="1200" dirty="0">
              <a:effectLst/>
              <a:latin typeface="Calibri Light" panose="020F0302020204030204" pitchFamily="34" charset="0"/>
              <a:ea typeface="Calibri" panose="020F0502020204030204" pitchFamily="34" charset="0"/>
            </a:rPr>
          </a:br>
          <a:r>
            <a:rPr lang="he-IL" sz="1700" b="0" kern="1200" dirty="0" err="1">
              <a:effectLst/>
              <a:latin typeface="Calibri Light" panose="020F0302020204030204" pitchFamily="34" charset="0"/>
              <a:ea typeface="Calibri" panose="020F0502020204030204" pitchFamily="34" charset="0"/>
            </a:rPr>
            <a:t>פנ"י</a:t>
          </a:r>
          <a:r>
            <a:rPr lang="he-IL" sz="1700" b="0" kern="1200" dirty="0">
              <a:effectLst/>
              <a:latin typeface="Calibri Light" panose="020F0302020204030204" pitchFamily="34" charset="0"/>
              <a:ea typeface="Calibri" panose="020F0502020204030204" pitchFamily="34" charset="0"/>
            </a:rPr>
            <a:t>- "דכיון </a:t>
          </a:r>
          <a:r>
            <a:rPr lang="he-IL" sz="1700" b="0" kern="1200" dirty="0" err="1">
              <a:effectLst/>
              <a:latin typeface="Calibri Light" panose="020F0302020204030204" pitchFamily="34" charset="0"/>
              <a:ea typeface="Calibri" panose="020F0502020204030204" pitchFamily="34" charset="0"/>
            </a:rPr>
            <a:t>דעובר</a:t>
          </a:r>
          <a:r>
            <a:rPr lang="he-IL" sz="1700" b="0" kern="1200" dirty="0">
              <a:effectLst/>
              <a:latin typeface="Calibri Light" panose="020F0302020204030204" pitchFamily="34" charset="0"/>
              <a:ea typeface="Calibri" panose="020F0502020204030204" pitchFamily="34" charset="0"/>
            </a:rPr>
            <a:t> בלאו קרינן ביה והשיב את </a:t>
          </a:r>
          <a:r>
            <a:rPr lang="he-IL" sz="1700" b="0" kern="1200" dirty="0" err="1">
              <a:effectLst/>
              <a:latin typeface="Calibri Light" panose="020F0302020204030204" pitchFamily="34" charset="0"/>
              <a:ea typeface="Calibri" panose="020F0502020204030204" pitchFamily="34" charset="0"/>
            </a:rPr>
            <a:t>הגזילה</a:t>
          </a:r>
          <a:r>
            <a:rPr lang="he-IL" sz="1700" b="0" kern="1200" dirty="0">
              <a:effectLst/>
              <a:latin typeface="Calibri Light" panose="020F0302020204030204" pitchFamily="34" charset="0"/>
              <a:ea typeface="Calibri" panose="020F0502020204030204" pitchFamily="34" charset="0"/>
            </a:rPr>
            <a:t>"</a:t>
          </a:r>
          <a:endParaRPr lang="he-IL" sz="1700" b="0" kern="1200" dirty="0"/>
        </a:p>
      </dsp:txBody>
      <dsp:txXfrm>
        <a:off x="5665318" y="4379878"/>
        <a:ext cx="2117829" cy="1314957"/>
      </dsp:txXfrm>
    </dsp:sp>
    <dsp:sp modelId="{A31602E1-E44F-40B3-962B-0B042FC241B4}">
      <dsp:nvSpPr>
        <dsp:cNvPr id="0" name=""/>
        <dsp:cNvSpPr/>
      </dsp:nvSpPr>
      <dsp:spPr>
        <a:xfrm>
          <a:off x="2691541" y="2070273"/>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DD464-DD43-465C-9C37-1C5F9718B637}">
      <dsp:nvSpPr>
        <dsp:cNvPr id="0" name=""/>
        <dsp:cNvSpPr/>
      </dsp:nvSpPr>
      <dsp:spPr>
        <a:xfrm>
          <a:off x="2935947" y="230245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t>דין </a:t>
          </a:r>
          <a:r>
            <a:rPr lang="he-IL" sz="1700" b="0" kern="1200" dirty="0" err="1"/>
            <a:t>תשלומין</a:t>
          </a:r>
          <a:endParaRPr lang="he-IL" sz="1700" b="0" kern="1200" dirty="0"/>
        </a:p>
      </dsp:txBody>
      <dsp:txXfrm>
        <a:off x="2976857" y="2343368"/>
        <a:ext cx="2117829" cy="1314957"/>
      </dsp:txXfrm>
    </dsp:sp>
    <dsp:sp modelId="{955DF15A-4180-4817-8D9D-6C32AB688B2F}">
      <dsp:nvSpPr>
        <dsp:cNvPr id="0" name=""/>
        <dsp:cNvSpPr/>
      </dsp:nvSpPr>
      <dsp:spPr>
        <a:xfrm>
          <a:off x="2691541" y="410678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B1DE8-ED0F-4835-936B-910348BE4EE4}">
      <dsp:nvSpPr>
        <dsp:cNvPr id="0" name=""/>
        <dsp:cNvSpPr/>
      </dsp:nvSpPr>
      <dsp:spPr>
        <a:xfrm>
          <a:off x="2935947" y="43389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0" kern="1200" dirty="0"/>
            <a:t>גזרת הכתוב בפני עצמו, שלמרות שהמקח תקין, יש חיוב </a:t>
          </a:r>
          <a:r>
            <a:rPr lang="he-IL" sz="1700" b="0" kern="1200" dirty="0" err="1"/>
            <a:t>תשלומין</a:t>
          </a:r>
          <a:br>
            <a:rPr lang="en-US" sz="1700" b="0" kern="1200" dirty="0"/>
          </a:br>
          <a:r>
            <a:rPr lang="he-IL" sz="1700" b="0" kern="1200" dirty="0" err="1"/>
            <a:t>גר"ח</a:t>
          </a:r>
          <a:endParaRPr lang="he-IL" sz="1700" b="0" kern="1200" dirty="0"/>
        </a:p>
      </dsp:txBody>
      <dsp:txXfrm>
        <a:off x="2976857" y="4379878"/>
        <a:ext cx="2117829" cy="1314957"/>
      </dsp:txXfrm>
    </dsp:sp>
    <dsp:sp modelId="{F986147F-7BEF-4D02-A2E0-92495E477C4C}">
      <dsp:nvSpPr>
        <dsp:cNvPr id="0" name=""/>
        <dsp:cNvSpPr/>
      </dsp:nvSpPr>
      <dsp:spPr>
        <a:xfrm>
          <a:off x="3080" y="2070273"/>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247486" y="230245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דין בפני עצמו</a:t>
          </a:r>
        </a:p>
      </dsp:txBody>
      <dsp:txXfrm>
        <a:off x="288396" y="2343368"/>
        <a:ext cx="2117829" cy="1314957"/>
      </dsp:txXfrm>
    </dsp:sp>
    <dsp:sp modelId="{4BE5B98A-BA5C-49EA-B114-C2669DBC5C97}">
      <dsp:nvSpPr>
        <dsp:cNvPr id="0" name=""/>
        <dsp:cNvSpPr/>
      </dsp:nvSpPr>
      <dsp:spPr>
        <a:xfrm>
          <a:off x="3080" y="410678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247486" y="43389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 דין איסור להונות</a:t>
          </a:r>
          <a:br>
            <a:rPr lang="en-US" sz="1700" kern="1200" dirty="0"/>
          </a:br>
          <a:r>
            <a:rPr lang="he-IL" sz="1700" kern="1200" dirty="0"/>
            <a:t>רמב"ן- </a:t>
          </a:r>
          <a:r>
            <a:rPr lang="he-IL" sz="1700" kern="1200" dirty="0" err="1"/>
            <a:t>ותשלומין</a:t>
          </a:r>
          <a:r>
            <a:rPr lang="he-IL" sz="1700" kern="1200" dirty="0"/>
            <a:t> דין נפרד וחידוש </a:t>
          </a:r>
          <a:r>
            <a:rPr lang="he-IL" sz="1700" kern="1200" dirty="0" err="1"/>
            <a:t>במטלטלין</a:t>
          </a:r>
          <a:r>
            <a:rPr lang="he-IL" sz="1700" kern="1200" dirty="0"/>
            <a:t> </a:t>
          </a:r>
        </a:p>
      </dsp:txBody>
      <dsp:txXfrm>
        <a:off x="288396" y="4379878"/>
        <a:ext cx="2117829" cy="1314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2117731" y="2560075"/>
          <a:ext cx="91440" cy="476438"/>
        </a:xfrm>
        <a:custGeom>
          <a:avLst/>
          <a:gdLst/>
          <a:ahLst/>
          <a:cxnLst/>
          <a:rect l="0" t="0" r="0" b="0"/>
          <a:pathLst>
            <a:path>
              <a:moveTo>
                <a:pt x="45720" y="0"/>
              </a:moveTo>
              <a:lnTo>
                <a:pt x="4572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2163451" y="1043389"/>
          <a:ext cx="2502782" cy="476438"/>
        </a:xfrm>
        <a:custGeom>
          <a:avLst/>
          <a:gdLst/>
          <a:ahLst/>
          <a:cxnLst/>
          <a:rect l="0" t="0" r="0" b="0"/>
          <a:pathLst>
            <a:path>
              <a:moveTo>
                <a:pt x="2502782" y="0"/>
              </a:moveTo>
              <a:lnTo>
                <a:pt x="2502782" y="324679"/>
              </a:lnTo>
              <a:lnTo>
                <a:pt x="0" y="324679"/>
              </a:lnTo>
              <a:lnTo>
                <a:pt x="0"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8D152-99D7-4841-B2E2-08EC3E03BFE9}">
      <dsp:nvSpPr>
        <dsp:cNvPr id="0" name=""/>
        <dsp:cNvSpPr/>
      </dsp:nvSpPr>
      <dsp:spPr>
        <a:xfrm>
          <a:off x="4119956" y="2560075"/>
          <a:ext cx="91440" cy="476438"/>
        </a:xfrm>
        <a:custGeom>
          <a:avLst/>
          <a:gdLst/>
          <a:ahLst/>
          <a:cxnLst/>
          <a:rect l="0" t="0" r="0" b="0"/>
          <a:pathLst>
            <a:path>
              <a:moveTo>
                <a:pt x="45720" y="0"/>
              </a:moveTo>
              <a:lnTo>
                <a:pt x="4572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9E6F0-FC96-4352-ADCB-13ECAABE124A}">
      <dsp:nvSpPr>
        <dsp:cNvPr id="0" name=""/>
        <dsp:cNvSpPr/>
      </dsp:nvSpPr>
      <dsp:spPr>
        <a:xfrm>
          <a:off x="4165676" y="1043389"/>
          <a:ext cx="500556" cy="476438"/>
        </a:xfrm>
        <a:custGeom>
          <a:avLst/>
          <a:gdLst/>
          <a:ahLst/>
          <a:cxnLst/>
          <a:rect l="0" t="0" r="0" b="0"/>
          <a:pathLst>
            <a:path>
              <a:moveTo>
                <a:pt x="500556" y="0"/>
              </a:moveTo>
              <a:lnTo>
                <a:pt x="500556" y="324679"/>
              </a:lnTo>
              <a:lnTo>
                <a:pt x="0" y="324679"/>
              </a:lnTo>
              <a:lnTo>
                <a:pt x="0"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0329C5-71EA-4112-BCE8-1D663ADA0BC6}">
      <dsp:nvSpPr>
        <dsp:cNvPr id="0" name=""/>
        <dsp:cNvSpPr/>
      </dsp:nvSpPr>
      <dsp:spPr>
        <a:xfrm>
          <a:off x="6122182" y="4076761"/>
          <a:ext cx="91440" cy="476438"/>
        </a:xfrm>
        <a:custGeom>
          <a:avLst/>
          <a:gdLst/>
          <a:ahLst/>
          <a:cxnLst/>
          <a:rect l="0" t="0" r="0" b="0"/>
          <a:pathLst>
            <a:path>
              <a:moveTo>
                <a:pt x="45720" y="0"/>
              </a:moveTo>
              <a:lnTo>
                <a:pt x="45720"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6167902" y="2560075"/>
          <a:ext cx="1001112" cy="476438"/>
        </a:xfrm>
        <a:custGeom>
          <a:avLst/>
          <a:gdLst/>
          <a:ahLst/>
          <a:cxnLst/>
          <a:rect l="0" t="0" r="0" b="0"/>
          <a:pathLst>
            <a:path>
              <a:moveTo>
                <a:pt x="1001112" y="0"/>
              </a:moveTo>
              <a:lnTo>
                <a:pt x="1001112" y="324679"/>
              </a:lnTo>
              <a:lnTo>
                <a:pt x="0" y="324679"/>
              </a:lnTo>
              <a:lnTo>
                <a:pt x="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0B5BF4-04F8-406E-9B54-4E8AE63985E3}">
      <dsp:nvSpPr>
        <dsp:cNvPr id="0" name=""/>
        <dsp:cNvSpPr/>
      </dsp:nvSpPr>
      <dsp:spPr>
        <a:xfrm>
          <a:off x="8124408" y="4076761"/>
          <a:ext cx="91440" cy="476438"/>
        </a:xfrm>
        <a:custGeom>
          <a:avLst/>
          <a:gdLst/>
          <a:ahLst/>
          <a:cxnLst/>
          <a:rect l="0" t="0" r="0" b="0"/>
          <a:pathLst>
            <a:path>
              <a:moveTo>
                <a:pt x="45720" y="0"/>
              </a:moveTo>
              <a:lnTo>
                <a:pt x="45720"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7169015" y="2560075"/>
          <a:ext cx="1001112" cy="476438"/>
        </a:xfrm>
        <a:custGeom>
          <a:avLst/>
          <a:gdLst/>
          <a:ahLst/>
          <a:cxnLst/>
          <a:rect l="0" t="0" r="0" b="0"/>
          <a:pathLst>
            <a:path>
              <a:moveTo>
                <a:pt x="0" y="0"/>
              </a:moveTo>
              <a:lnTo>
                <a:pt x="0" y="324679"/>
              </a:lnTo>
              <a:lnTo>
                <a:pt x="1001112" y="324679"/>
              </a:lnTo>
              <a:lnTo>
                <a:pt x="1001112"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4666233" y="1043389"/>
          <a:ext cx="2502782" cy="476438"/>
        </a:xfrm>
        <a:custGeom>
          <a:avLst/>
          <a:gdLst/>
          <a:ahLst/>
          <a:cxnLst/>
          <a:rect l="0" t="0" r="0" b="0"/>
          <a:pathLst>
            <a:path>
              <a:moveTo>
                <a:pt x="0" y="0"/>
              </a:moveTo>
              <a:lnTo>
                <a:pt x="0" y="324679"/>
              </a:lnTo>
              <a:lnTo>
                <a:pt x="2502782" y="324679"/>
              </a:lnTo>
              <a:lnTo>
                <a:pt x="2502782"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3847140" y="3142"/>
          <a:ext cx="1638184" cy="1040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4029161" y="176062"/>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איסור אונאה</a:t>
          </a:r>
        </a:p>
      </dsp:txBody>
      <dsp:txXfrm>
        <a:off x="4059629" y="206530"/>
        <a:ext cx="1577248" cy="979311"/>
      </dsp:txXfrm>
    </dsp:sp>
    <dsp:sp modelId="{3A8FD03D-6898-4110-9CBB-87849FFFC4E4}">
      <dsp:nvSpPr>
        <dsp:cNvPr id="0" name=""/>
        <dsp:cNvSpPr/>
      </dsp:nvSpPr>
      <dsp:spPr>
        <a:xfrm>
          <a:off x="6349923"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6531943"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מדין גזל</a:t>
          </a:r>
        </a:p>
      </dsp:txBody>
      <dsp:txXfrm>
        <a:off x="6562411" y="1723216"/>
        <a:ext cx="1577248" cy="979311"/>
      </dsp:txXfrm>
    </dsp:sp>
    <dsp:sp modelId="{DC4DB1A8-E2D7-4D31-9294-4376F9703C47}">
      <dsp:nvSpPr>
        <dsp:cNvPr id="0" name=""/>
        <dsp:cNvSpPr/>
      </dsp:nvSpPr>
      <dsp:spPr>
        <a:xfrm>
          <a:off x="7351035"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7533056"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גזל:</a:t>
          </a:r>
          <a:br>
            <a:rPr lang="en-US" sz="1300" kern="1200" dirty="0"/>
          </a:br>
          <a:r>
            <a:rPr lang="he-IL" sz="1300" kern="1200" dirty="0"/>
            <a:t>טור- עובר על לא תגזול</a:t>
          </a:r>
        </a:p>
      </dsp:txBody>
      <dsp:txXfrm>
        <a:off x="7563524" y="3239902"/>
        <a:ext cx="1577248" cy="979311"/>
      </dsp:txXfrm>
    </dsp:sp>
    <dsp:sp modelId="{EDE8155E-53AB-4624-8CE5-371354BA82A9}">
      <dsp:nvSpPr>
        <dsp:cNvPr id="0" name=""/>
        <dsp:cNvSpPr/>
      </dsp:nvSpPr>
      <dsp:spPr>
        <a:xfrm>
          <a:off x="7351035" y="4553200"/>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A60C1-5B7C-4B51-B6AB-C89FC58CFEAE}">
      <dsp:nvSpPr>
        <dsp:cNvPr id="0" name=""/>
        <dsp:cNvSpPr/>
      </dsp:nvSpPr>
      <dsp:spPr>
        <a:xfrm>
          <a:off x="7533056" y="4726120"/>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התורה רק מגלה שזה לא נחשב להסכם, כיון שלא יודע שהוא נתאנה </a:t>
          </a:r>
          <a:br>
            <a:rPr lang="en-US" sz="1300" kern="1200" dirty="0"/>
          </a:br>
          <a:r>
            <a:rPr lang="he-IL" sz="1300" kern="1200" dirty="0" err="1"/>
            <a:t>גר"ח</a:t>
          </a:r>
          <a:r>
            <a:rPr lang="he-IL" sz="1300" kern="1200" dirty="0"/>
            <a:t> על הש"ס אופציה 1</a:t>
          </a:r>
        </a:p>
      </dsp:txBody>
      <dsp:txXfrm>
        <a:off x="7563524" y="4756588"/>
        <a:ext cx="1577248" cy="979311"/>
      </dsp:txXfrm>
    </dsp:sp>
    <dsp:sp modelId="{DBDF75DA-72D2-46C1-B63B-B590653C4B3C}">
      <dsp:nvSpPr>
        <dsp:cNvPr id="0" name=""/>
        <dsp:cNvSpPr/>
      </dsp:nvSpPr>
      <dsp:spPr>
        <a:xfrm>
          <a:off x="5348810"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5530830"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effectLst/>
              <a:latin typeface="Calibri Light" panose="020F0302020204030204" pitchFamily="34" charset="0"/>
              <a:ea typeface="Calibri" panose="020F0502020204030204" pitchFamily="34" charset="0"/>
            </a:rPr>
            <a:t>"</a:t>
          </a:r>
          <a:r>
            <a:rPr lang="he-IL" sz="1300" b="0" kern="1200" dirty="0" err="1">
              <a:effectLst/>
              <a:latin typeface="Calibri Light" panose="020F0302020204030204" pitchFamily="34" charset="0"/>
              <a:ea typeface="Calibri" panose="020F0502020204030204" pitchFamily="34" charset="0"/>
            </a:rPr>
            <a:t>הוה</a:t>
          </a:r>
          <a:r>
            <a:rPr lang="he-IL" sz="1300" b="0" kern="1200" dirty="0">
              <a:effectLst/>
              <a:latin typeface="Calibri Light" panose="020F0302020204030204" pitchFamily="34" charset="0"/>
              <a:ea typeface="Calibri" panose="020F0502020204030204" pitchFamily="34" charset="0"/>
            </a:rPr>
            <a:t> ליה </a:t>
          </a:r>
          <a:r>
            <a:rPr lang="he-IL" sz="1300" b="1" u="sng" kern="1200" dirty="0">
              <a:effectLst/>
              <a:latin typeface="Calibri Light" panose="020F0302020204030204" pitchFamily="34" charset="0"/>
              <a:ea typeface="Calibri" panose="020F0502020204030204" pitchFamily="34" charset="0"/>
            </a:rPr>
            <a:t>כ</a:t>
          </a:r>
          <a:r>
            <a:rPr lang="he-IL" sz="1300" b="0" kern="1200" dirty="0">
              <a:effectLst/>
              <a:latin typeface="Calibri Light" panose="020F0302020204030204" pitchFamily="34" charset="0"/>
              <a:ea typeface="Calibri" panose="020F0502020204030204" pitchFamily="34" charset="0"/>
            </a:rPr>
            <a:t>גזל"</a:t>
          </a:r>
          <a:br>
            <a:rPr lang="en-US" sz="1300" b="0" kern="1200" dirty="0">
              <a:effectLst/>
              <a:latin typeface="Calibri Light" panose="020F0302020204030204" pitchFamily="34" charset="0"/>
              <a:ea typeface="Calibri" panose="020F0502020204030204" pitchFamily="34" charset="0"/>
            </a:rPr>
          </a:br>
          <a:r>
            <a:rPr lang="he-IL" sz="1300" b="0" kern="1200" dirty="0" err="1">
              <a:effectLst/>
              <a:latin typeface="Calibri Light" panose="020F0302020204030204" pitchFamily="34" charset="0"/>
              <a:ea typeface="Calibri" panose="020F0502020204030204" pitchFamily="34" charset="0"/>
            </a:rPr>
            <a:t>פנ"י</a:t>
          </a:r>
          <a:r>
            <a:rPr lang="he-IL" sz="1300" b="0" kern="1200" dirty="0">
              <a:effectLst/>
              <a:latin typeface="Calibri Light" panose="020F0302020204030204" pitchFamily="34" charset="0"/>
              <a:ea typeface="Calibri" panose="020F0502020204030204" pitchFamily="34" charset="0"/>
            </a:rPr>
            <a:t>- "דכיון </a:t>
          </a:r>
          <a:r>
            <a:rPr lang="he-IL" sz="1300" b="0" kern="1200" dirty="0" err="1">
              <a:effectLst/>
              <a:latin typeface="Calibri Light" panose="020F0302020204030204" pitchFamily="34" charset="0"/>
              <a:ea typeface="Calibri" panose="020F0502020204030204" pitchFamily="34" charset="0"/>
            </a:rPr>
            <a:t>דעובר</a:t>
          </a:r>
          <a:r>
            <a:rPr lang="he-IL" sz="1300" b="0" kern="1200" dirty="0">
              <a:effectLst/>
              <a:latin typeface="Calibri Light" panose="020F0302020204030204" pitchFamily="34" charset="0"/>
              <a:ea typeface="Calibri" panose="020F0502020204030204" pitchFamily="34" charset="0"/>
            </a:rPr>
            <a:t> בלאו קרינן ביה והשיב את </a:t>
          </a:r>
          <a:r>
            <a:rPr lang="he-IL" sz="1300" b="0" kern="1200" dirty="0" err="1">
              <a:effectLst/>
              <a:latin typeface="Calibri Light" panose="020F0302020204030204" pitchFamily="34" charset="0"/>
              <a:ea typeface="Calibri" panose="020F0502020204030204" pitchFamily="34" charset="0"/>
            </a:rPr>
            <a:t>הגזילה</a:t>
          </a:r>
          <a:r>
            <a:rPr lang="he-IL" sz="1300" b="0" kern="1200" dirty="0">
              <a:effectLst/>
              <a:latin typeface="Calibri Light" panose="020F0302020204030204" pitchFamily="34" charset="0"/>
              <a:ea typeface="Calibri" panose="020F0502020204030204" pitchFamily="34" charset="0"/>
            </a:rPr>
            <a:t>"</a:t>
          </a:r>
          <a:endParaRPr lang="he-IL" sz="1300" b="0" kern="1200" dirty="0"/>
        </a:p>
      </dsp:txBody>
      <dsp:txXfrm>
        <a:off x="5561298" y="3239902"/>
        <a:ext cx="1577248" cy="979311"/>
      </dsp:txXfrm>
    </dsp:sp>
    <dsp:sp modelId="{16F329F7-00B9-4FBC-BF16-579A34DC99B3}">
      <dsp:nvSpPr>
        <dsp:cNvPr id="0" name=""/>
        <dsp:cNvSpPr/>
      </dsp:nvSpPr>
      <dsp:spPr>
        <a:xfrm>
          <a:off x="5348810" y="4553200"/>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767902-4CDE-43BC-9BE5-05B58920C712}">
      <dsp:nvSpPr>
        <dsp:cNvPr id="0" name=""/>
        <dsp:cNvSpPr/>
      </dsp:nvSpPr>
      <dsp:spPr>
        <a:xfrm>
          <a:off x="5530830" y="4726120"/>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t>כיון שהתורה אסרה, הפך את העסקה לגזל כתוצאה </a:t>
          </a:r>
          <a:r>
            <a:rPr lang="he-IL" sz="1300" b="0" kern="1200" dirty="0" err="1"/>
            <a:t>מהלאו</a:t>
          </a:r>
          <a:br>
            <a:rPr lang="en-US" sz="1300" b="0" kern="1200" dirty="0"/>
          </a:br>
          <a:r>
            <a:rPr lang="he-IL" sz="1300" b="0" kern="1200" dirty="0" err="1"/>
            <a:t>גר"ח</a:t>
          </a:r>
          <a:r>
            <a:rPr lang="he-IL" sz="1300" b="0" kern="1200" dirty="0"/>
            <a:t> על </a:t>
          </a:r>
          <a:r>
            <a:rPr lang="he-IL" sz="1300" b="0" kern="1200" dirty="0" err="1"/>
            <a:t>השס</a:t>
          </a:r>
          <a:r>
            <a:rPr lang="he-IL" sz="1300" b="0" kern="1200" dirty="0"/>
            <a:t>- מסקנה</a:t>
          </a:r>
        </a:p>
      </dsp:txBody>
      <dsp:txXfrm>
        <a:off x="5561298" y="4756588"/>
        <a:ext cx="1577248" cy="979311"/>
      </dsp:txXfrm>
    </dsp:sp>
    <dsp:sp modelId="{A31602E1-E44F-40B3-962B-0B042FC241B4}">
      <dsp:nvSpPr>
        <dsp:cNvPr id="0" name=""/>
        <dsp:cNvSpPr/>
      </dsp:nvSpPr>
      <dsp:spPr>
        <a:xfrm>
          <a:off x="3346584"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DD464-DD43-465C-9C37-1C5F9718B637}">
      <dsp:nvSpPr>
        <dsp:cNvPr id="0" name=""/>
        <dsp:cNvSpPr/>
      </dsp:nvSpPr>
      <dsp:spPr>
        <a:xfrm>
          <a:off x="3528605"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t>דין </a:t>
          </a:r>
          <a:r>
            <a:rPr lang="he-IL" sz="1300" b="0" kern="1200" dirty="0" err="1"/>
            <a:t>תשלומין</a:t>
          </a:r>
          <a:endParaRPr lang="he-IL" sz="1300" b="0" kern="1200" dirty="0"/>
        </a:p>
      </dsp:txBody>
      <dsp:txXfrm>
        <a:off x="3559073" y="1723216"/>
        <a:ext cx="1577248" cy="979311"/>
      </dsp:txXfrm>
    </dsp:sp>
    <dsp:sp modelId="{955DF15A-4180-4817-8D9D-6C32AB688B2F}">
      <dsp:nvSpPr>
        <dsp:cNvPr id="0" name=""/>
        <dsp:cNvSpPr/>
      </dsp:nvSpPr>
      <dsp:spPr>
        <a:xfrm>
          <a:off x="3346584"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B1DE8-ED0F-4835-936B-910348BE4EE4}">
      <dsp:nvSpPr>
        <dsp:cNvPr id="0" name=""/>
        <dsp:cNvSpPr/>
      </dsp:nvSpPr>
      <dsp:spPr>
        <a:xfrm>
          <a:off x="3528605"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t>גזרת הכתוב בפני עצמו, שלמרות שהמקח תקין, יש חיוב </a:t>
          </a:r>
          <a:r>
            <a:rPr lang="he-IL" sz="1300" b="0" kern="1200" dirty="0" err="1"/>
            <a:t>תשלומין</a:t>
          </a:r>
          <a:br>
            <a:rPr lang="en-US" sz="1300" b="0" kern="1200" dirty="0"/>
          </a:br>
          <a:r>
            <a:rPr lang="he-IL" sz="1300" b="0" kern="1200" dirty="0" err="1"/>
            <a:t>גר"ח</a:t>
          </a:r>
          <a:r>
            <a:rPr lang="he-IL" sz="1300" b="0" kern="1200" dirty="0"/>
            <a:t> על הרמב"ם</a:t>
          </a:r>
        </a:p>
      </dsp:txBody>
      <dsp:txXfrm>
        <a:off x="3559073" y="3239902"/>
        <a:ext cx="1577248" cy="979311"/>
      </dsp:txXfrm>
    </dsp:sp>
    <dsp:sp modelId="{F986147F-7BEF-4D02-A2E0-92495E477C4C}">
      <dsp:nvSpPr>
        <dsp:cNvPr id="0" name=""/>
        <dsp:cNvSpPr/>
      </dsp:nvSpPr>
      <dsp:spPr>
        <a:xfrm>
          <a:off x="1344358"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1526379"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בפני עצמו</a:t>
          </a:r>
        </a:p>
      </dsp:txBody>
      <dsp:txXfrm>
        <a:off x="1556847" y="1723216"/>
        <a:ext cx="1577248" cy="979311"/>
      </dsp:txXfrm>
    </dsp:sp>
    <dsp:sp modelId="{4BE5B98A-BA5C-49EA-B114-C2669DBC5C97}">
      <dsp:nvSpPr>
        <dsp:cNvPr id="0" name=""/>
        <dsp:cNvSpPr/>
      </dsp:nvSpPr>
      <dsp:spPr>
        <a:xfrm>
          <a:off x="1344358"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1526379"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 דין איסור להונות</a:t>
          </a:r>
          <a:br>
            <a:rPr lang="en-US" sz="1300" kern="1200" dirty="0"/>
          </a:br>
          <a:r>
            <a:rPr lang="he-IL" sz="1300" kern="1200" dirty="0"/>
            <a:t>רמב"ן- </a:t>
          </a:r>
          <a:r>
            <a:rPr lang="he-IL" sz="1300" kern="1200" dirty="0" err="1"/>
            <a:t>ותשלומין</a:t>
          </a:r>
          <a:r>
            <a:rPr lang="he-IL" sz="1300" kern="1200" dirty="0"/>
            <a:t> דין נפרד וחידוש </a:t>
          </a:r>
          <a:r>
            <a:rPr lang="he-IL" sz="1300" kern="1200" dirty="0" err="1"/>
            <a:t>במטלטלין</a:t>
          </a:r>
          <a:r>
            <a:rPr lang="he-IL" sz="1300" kern="1200" dirty="0"/>
            <a:t> </a:t>
          </a:r>
        </a:p>
      </dsp:txBody>
      <dsp:txXfrm>
        <a:off x="1556847" y="3239902"/>
        <a:ext cx="1577248" cy="9793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752192" y="2569692"/>
          <a:ext cx="91440" cy="462326"/>
        </a:xfrm>
        <a:custGeom>
          <a:avLst/>
          <a:gdLst/>
          <a:ahLst/>
          <a:cxnLst/>
          <a:rect l="0" t="0" r="0" b="0"/>
          <a:pathLst>
            <a:path>
              <a:moveTo>
                <a:pt x="45720" y="0"/>
              </a:moveTo>
              <a:lnTo>
                <a:pt x="45720" y="46232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797912" y="1097929"/>
          <a:ext cx="2914382" cy="462326"/>
        </a:xfrm>
        <a:custGeom>
          <a:avLst/>
          <a:gdLst/>
          <a:ahLst/>
          <a:cxnLst/>
          <a:rect l="0" t="0" r="0" b="0"/>
          <a:pathLst>
            <a:path>
              <a:moveTo>
                <a:pt x="2914382" y="0"/>
              </a:moveTo>
              <a:lnTo>
                <a:pt x="2914382" y="315062"/>
              </a:lnTo>
              <a:lnTo>
                <a:pt x="0" y="315062"/>
              </a:lnTo>
              <a:lnTo>
                <a:pt x="0" y="46232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8D152-99D7-4841-B2E2-08EC3E03BFE9}">
      <dsp:nvSpPr>
        <dsp:cNvPr id="0" name=""/>
        <dsp:cNvSpPr/>
      </dsp:nvSpPr>
      <dsp:spPr>
        <a:xfrm>
          <a:off x="2695113" y="2569692"/>
          <a:ext cx="91440" cy="462326"/>
        </a:xfrm>
        <a:custGeom>
          <a:avLst/>
          <a:gdLst/>
          <a:ahLst/>
          <a:cxnLst/>
          <a:rect l="0" t="0" r="0" b="0"/>
          <a:pathLst>
            <a:path>
              <a:moveTo>
                <a:pt x="45720" y="0"/>
              </a:moveTo>
              <a:lnTo>
                <a:pt x="45720" y="46232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9E6F0-FC96-4352-ADCB-13ECAABE124A}">
      <dsp:nvSpPr>
        <dsp:cNvPr id="0" name=""/>
        <dsp:cNvSpPr/>
      </dsp:nvSpPr>
      <dsp:spPr>
        <a:xfrm>
          <a:off x="2740833" y="1097929"/>
          <a:ext cx="971460" cy="462326"/>
        </a:xfrm>
        <a:custGeom>
          <a:avLst/>
          <a:gdLst/>
          <a:ahLst/>
          <a:cxnLst/>
          <a:rect l="0" t="0" r="0" b="0"/>
          <a:pathLst>
            <a:path>
              <a:moveTo>
                <a:pt x="971460" y="0"/>
              </a:moveTo>
              <a:lnTo>
                <a:pt x="971460" y="315062"/>
              </a:lnTo>
              <a:lnTo>
                <a:pt x="0" y="315062"/>
              </a:lnTo>
              <a:lnTo>
                <a:pt x="0" y="46232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68CEFF-1D5D-4A64-BEE9-A727C274247E}">
      <dsp:nvSpPr>
        <dsp:cNvPr id="0" name=""/>
        <dsp:cNvSpPr/>
      </dsp:nvSpPr>
      <dsp:spPr>
        <a:xfrm>
          <a:off x="3712294" y="4041455"/>
          <a:ext cx="971460" cy="462326"/>
        </a:xfrm>
        <a:custGeom>
          <a:avLst/>
          <a:gdLst/>
          <a:ahLst/>
          <a:cxnLst/>
          <a:rect l="0" t="0" r="0" b="0"/>
          <a:pathLst>
            <a:path>
              <a:moveTo>
                <a:pt x="971460" y="0"/>
              </a:moveTo>
              <a:lnTo>
                <a:pt x="971460" y="315062"/>
              </a:lnTo>
              <a:lnTo>
                <a:pt x="0" y="315062"/>
              </a:lnTo>
              <a:lnTo>
                <a:pt x="0" y="4623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0329C5-71EA-4112-BCE8-1D663ADA0BC6}">
      <dsp:nvSpPr>
        <dsp:cNvPr id="0" name=""/>
        <dsp:cNvSpPr/>
      </dsp:nvSpPr>
      <dsp:spPr>
        <a:xfrm>
          <a:off x="4683755" y="4041455"/>
          <a:ext cx="971460" cy="462326"/>
        </a:xfrm>
        <a:custGeom>
          <a:avLst/>
          <a:gdLst/>
          <a:ahLst/>
          <a:cxnLst/>
          <a:rect l="0" t="0" r="0" b="0"/>
          <a:pathLst>
            <a:path>
              <a:moveTo>
                <a:pt x="0" y="0"/>
              </a:moveTo>
              <a:lnTo>
                <a:pt x="0" y="315062"/>
              </a:lnTo>
              <a:lnTo>
                <a:pt x="971460" y="315062"/>
              </a:lnTo>
              <a:lnTo>
                <a:pt x="971460" y="4623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4683755" y="2569692"/>
          <a:ext cx="1942921" cy="462326"/>
        </a:xfrm>
        <a:custGeom>
          <a:avLst/>
          <a:gdLst/>
          <a:ahLst/>
          <a:cxnLst/>
          <a:rect l="0" t="0" r="0" b="0"/>
          <a:pathLst>
            <a:path>
              <a:moveTo>
                <a:pt x="1942921" y="0"/>
              </a:moveTo>
              <a:lnTo>
                <a:pt x="1942921" y="315062"/>
              </a:lnTo>
              <a:lnTo>
                <a:pt x="0" y="315062"/>
              </a:lnTo>
              <a:lnTo>
                <a:pt x="0" y="46232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40F4B5-75C8-4FF8-94EE-DFDDE44FBC91}">
      <dsp:nvSpPr>
        <dsp:cNvPr id="0" name=""/>
        <dsp:cNvSpPr/>
      </dsp:nvSpPr>
      <dsp:spPr>
        <a:xfrm>
          <a:off x="7598137" y="4041455"/>
          <a:ext cx="971460" cy="462326"/>
        </a:xfrm>
        <a:custGeom>
          <a:avLst/>
          <a:gdLst/>
          <a:ahLst/>
          <a:cxnLst/>
          <a:rect l="0" t="0" r="0" b="0"/>
          <a:pathLst>
            <a:path>
              <a:moveTo>
                <a:pt x="971460" y="0"/>
              </a:moveTo>
              <a:lnTo>
                <a:pt x="971460" y="315062"/>
              </a:lnTo>
              <a:lnTo>
                <a:pt x="0" y="315062"/>
              </a:lnTo>
              <a:lnTo>
                <a:pt x="0" y="4623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0B5BF4-04F8-406E-9B54-4E8AE63985E3}">
      <dsp:nvSpPr>
        <dsp:cNvPr id="0" name=""/>
        <dsp:cNvSpPr/>
      </dsp:nvSpPr>
      <dsp:spPr>
        <a:xfrm>
          <a:off x="8569597" y="4041455"/>
          <a:ext cx="971460" cy="462326"/>
        </a:xfrm>
        <a:custGeom>
          <a:avLst/>
          <a:gdLst/>
          <a:ahLst/>
          <a:cxnLst/>
          <a:rect l="0" t="0" r="0" b="0"/>
          <a:pathLst>
            <a:path>
              <a:moveTo>
                <a:pt x="0" y="0"/>
              </a:moveTo>
              <a:lnTo>
                <a:pt x="0" y="315062"/>
              </a:lnTo>
              <a:lnTo>
                <a:pt x="971460" y="315062"/>
              </a:lnTo>
              <a:lnTo>
                <a:pt x="971460" y="4623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6626676" y="2569692"/>
          <a:ext cx="1942921" cy="462326"/>
        </a:xfrm>
        <a:custGeom>
          <a:avLst/>
          <a:gdLst/>
          <a:ahLst/>
          <a:cxnLst/>
          <a:rect l="0" t="0" r="0" b="0"/>
          <a:pathLst>
            <a:path>
              <a:moveTo>
                <a:pt x="0" y="0"/>
              </a:moveTo>
              <a:lnTo>
                <a:pt x="0" y="315062"/>
              </a:lnTo>
              <a:lnTo>
                <a:pt x="1942921" y="315062"/>
              </a:lnTo>
              <a:lnTo>
                <a:pt x="1942921" y="46232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3712294" y="1097929"/>
          <a:ext cx="2914382" cy="462326"/>
        </a:xfrm>
        <a:custGeom>
          <a:avLst/>
          <a:gdLst/>
          <a:ahLst/>
          <a:cxnLst/>
          <a:rect l="0" t="0" r="0" b="0"/>
          <a:pathLst>
            <a:path>
              <a:moveTo>
                <a:pt x="0" y="0"/>
              </a:moveTo>
              <a:lnTo>
                <a:pt x="0" y="315062"/>
              </a:lnTo>
              <a:lnTo>
                <a:pt x="2914382" y="315062"/>
              </a:lnTo>
              <a:lnTo>
                <a:pt x="2914382" y="46232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2917462" y="88493"/>
          <a:ext cx="1589662" cy="100943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3094092" y="256291"/>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איסור אונאה</a:t>
          </a:r>
        </a:p>
      </dsp:txBody>
      <dsp:txXfrm>
        <a:off x="3123657" y="285856"/>
        <a:ext cx="1530532" cy="950305"/>
      </dsp:txXfrm>
    </dsp:sp>
    <dsp:sp modelId="{3A8FD03D-6898-4110-9CBB-87849FFFC4E4}">
      <dsp:nvSpPr>
        <dsp:cNvPr id="0" name=""/>
        <dsp:cNvSpPr/>
      </dsp:nvSpPr>
      <dsp:spPr>
        <a:xfrm>
          <a:off x="5831844" y="1560256"/>
          <a:ext cx="1589662" cy="100943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6008474" y="1728054"/>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מדין גזל</a:t>
          </a:r>
        </a:p>
      </dsp:txBody>
      <dsp:txXfrm>
        <a:off x="6038039" y="1757619"/>
        <a:ext cx="1530532" cy="950305"/>
      </dsp:txXfrm>
    </dsp:sp>
    <dsp:sp modelId="{DC4DB1A8-E2D7-4D31-9294-4376F9703C47}">
      <dsp:nvSpPr>
        <dsp:cNvPr id="0" name=""/>
        <dsp:cNvSpPr/>
      </dsp:nvSpPr>
      <dsp:spPr>
        <a:xfrm>
          <a:off x="7774766" y="303201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7951395" y="3199817"/>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גזל:</a:t>
          </a:r>
          <a:br>
            <a:rPr lang="en-US" sz="1200" kern="1200" dirty="0"/>
          </a:br>
          <a:r>
            <a:rPr lang="he-IL" sz="1200" kern="1200" dirty="0"/>
            <a:t>טור- עובר על לא תגזול</a:t>
          </a:r>
        </a:p>
      </dsp:txBody>
      <dsp:txXfrm>
        <a:off x="7980960" y="3229382"/>
        <a:ext cx="1530532" cy="950305"/>
      </dsp:txXfrm>
    </dsp:sp>
    <dsp:sp modelId="{EDE8155E-53AB-4624-8CE5-371354BA82A9}">
      <dsp:nvSpPr>
        <dsp:cNvPr id="0" name=""/>
        <dsp:cNvSpPr/>
      </dsp:nvSpPr>
      <dsp:spPr>
        <a:xfrm>
          <a:off x="8746227" y="4503782"/>
          <a:ext cx="1589662" cy="10094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A60C1-5B7C-4B51-B6AB-C89FC58CFEAE}">
      <dsp:nvSpPr>
        <dsp:cNvPr id="0" name=""/>
        <dsp:cNvSpPr/>
      </dsp:nvSpPr>
      <dsp:spPr>
        <a:xfrm>
          <a:off x="8922856" y="4671580"/>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התורה רק מגלה שזה לא נחשב להסכם, כיון שלא יודע שהוא נתאנה </a:t>
          </a:r>
          <a:br>
            <a:rPr lang="en-US" sz="1200" kern="1200" dirty="0"/>
          </a:br>
          <a:r>
            <a:rPr lang="he-IL" sz="1200" kern="1200" dirty="0" err="1"/>
            <a:t>גר"ח</a:t>
          </a:r>
          <a:r>
            <a:rPr lang="he-IL" sz="1200" kern="1200" dirty="0"/>
            <a:t> על הש"ס ה"א</a:t>
          </a:r>
        </a:p>
      </dsp:txBody>
      <dsp:txXfrm>
        <a:off x="8952421" y="4701145"/>
        <a:ext cx="1530532" cy="950305"/>
      </dsp:txXfrm>
    </dsp:sp>
    <dsp:sp modelId="{ECB35BF2-6304-4D69-AAD3-A6E74F0674F7}">
      <dsp:nvSpPr>
        <dsp:cNvPr id="0" name=""/>
        <dsp:cNvSpPr/>
      </dsp:nvSpPr>
      <dsp:spPr>
        <a:xfrm>
          <a:off x="6803305" y="4503782"/>
          <a:ext cx="1589662" cy="10094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301087-4C6D-4541-BB29-AE9BC61C13A9}">
      <dsp:nvSpPr>
        <dsp:cNvPr id="0" name=""/>
        <dsp:cNvSpPr/>
      </dsp:nvSpPr>
      <dsp:spPr>
        <a:xfrm>
          <a:off x="6979934" y="4671580"/>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נ"מ- אסור לאנות גוי כי זה גזל</a:t>
          </a:r>
        </a:p>
      </dsp:txBody>
      <dsp:txXfrm>
        <a:off x="7009499" y="4701145"/>
        <a:ext cx="1530532" cy="950305"/>
      </dsp:txXfrm>
    </dsp:sp>
    <dsp:sp modelId="{DBDF75DA-72D2-46C1-B63B-B590653C4B3C}">
      <dsp:nvSpPr>
        <dsp:cNvPr id="0" name=""/>
        <dsp:cNvSpPr/>
      </dsp:nvSpPr>
      <dsp:spPr>
        <a:xfrm>
          <a:off x="3888923" y="303201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4065552" y="3199817"/>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b="0" kern="1200" dirty="0">
              <a:effectLst/>
              <a:latin typeface="Calibri Light" panose="020F0302020204030204" pitchFamily="34" charset="0"/>
              <a:ea typeface="Calibri" panose="020F0502020204030204" pitchFamily="34" charset="0"/>
            </a:rPr>
            <a:t>"</a:t>
          </a:r>
          <a:r>
            <a:rPr lang="he-IL" sz="1200" b="0" kern="1200" dirty="0" err="1">
              <a:effectLst/>
              <a:latin typeface="Calibri Light" panose="020F0302020204030204" pitchFamily="34" charset="0"/>
              <a:ea typeface="Calibri" panose="020F0502020204030204" pitchFamily="34" charset="0"/>
            </a:rPr>
            <a:t>הוה</a:t>
          </a:r>
          <a:r>
            <a:rPr lang="he-IL" sz="1200" b="0" kern="1200" dirty="0">
              <a:effectLst/>
              <a:latin typeface="Calibri Light" panose="020F0302020204030204" pitchFamily="34" charset="0"/>
              <a:ea typeface="Calibri" panose="020F0502020204030204" pitchFamily="34" charset="0"/>
            </a:rPr>
            <a:t> ליה </a:t>
          </a:r>
          <a:r>
            <a:rPr lang="he-IL" sz="1200" b="1" u="sng" kern="1200" dirty="0">
              <a:effectLst/>
              <a:latin typeface="Calibri Light" panose="020F0302020204030204" pitchFamily="34" charset="0"/>
              <a:ea typeface="Calibri" panose="020F0502020204030204" pitchFamily="34" charset="0"/>
            </a:rPr>
            <a:t>כ</a:t>
          </a:r>
          <a:r>
            <a:rPr lang="he-IL" sz="1200" b="0" kern="1200" dirty="0">
              <a:effectLst/>
              <a:latin typeface="Calibri Light" panose="020F0302020204030204" pitchFamily="34" charset="0"/>
              <a:ea typeface="Calibri" panose="020F0502020204030204" pitchFamily="34" charset="0"/>
            </a:rPr>
            <a:t>גזל"</a:t>
          </a:r>
          <a:br>
            <a:rPr lang="en-US" sz="1200" b="0" kern="1200" dirty="0">
              <a:effectLst/>
              <a:latin typeface="Calibri Light" panose="020F0302020204030204" pitchFamily="34" charset="0"/>
              <a:ea typeface="Calibri" panose="020F0502020204030204" pitchFamily="34" charset="0"/>
            </a:rPr>
          </a:br>
          <a:r>
            <a:rPr lang="he-IL" sz="1200" b="0" kern="1200" dirty="0" err="1">
              <a:effectLst/>
              <a:latin typeface="Calibri Light" panose="020F0302020204030204" pitchFamily="34" charset="0"/>
              <a:ea typeface="Calibri" panose="020F0502020204030204" pitchFamily="34" charset="0"/>
            </a:rPr>
            <a:t>פנ"י</a:t>
          </a:r>
          <a:r>
            <a:rPr lang="he-IL" sz="1200" b="0" kern="1200" dirty="0">
              <a:effectLst/>
              <a:latin typeface="Calibri Light" panose="020F0302020204030204" pitchFamily="34" charset="0"/>
              <a:ea typeface="Calibri" panose="020F0502020204030204" pitchFamily="34" charset="0"/>
            </a:rPr>
            <a:t>- "דכיון </a:t>
          </a:r>
          <a:r>
            <a:rPr lang="he-IL" sz="1200" b="0" kern="1200" dirty="0" err="1">
              <a:effectLst/>
              <a:latin typeface="Calibri Light" panose="020F0302020204030204" pitchFamily="34" charset="0"/>
              <a:ea typeface="Calibri" panose="020F0502020204030204" pitchFamily="34" charset="0"/>
            </a:rPr>
            <a:t>דעובר</a:t>
          </a:r>
          <a:r>
            <a:rPr lang="he-IL" sz="1200" b="0" kern="1200" dirty="0">
              <a:effectLst/>
              <a:latin typeface="Calibri Light" panose="020F0302020204030204" pitchFamily="34" charset="0"/>
              <a:ea typeface="Calibri" panose="020F0502020204030204" pitchFamily="34" charset="0"/>
            </a:rPr>
            <a:t> בלאו קרינן ביה והשיב את </a:t>
          </a:r>
          <a:r>
            <a:rPr lang="he-IL" sz="1200" b="0" kern="1200" dirty="0" err="1">
              <a:effectLst/>
              <a:latin typeface="Calibri Light" panose="020F0302020204030204" pitchFamily="34" charset="0"/>
              <a:ea typeface="Calibri" panose="020F0502020204030204" pitchFamily="34" charset="0"/>
            </a:rPr>
            <a:t>הגזילה</a:t>
          </a:r>
          <a:r>
            <a:rPr lang="he-IL" sz="1200" b="0" kern="1200" dirty="0">
              <a:effectLst/>
              <a:latin typeface="Calibri Light" panose="020F0302020204030204" pitchFamily="34" charset="0"/>
              <a:ea typeface="Calibri" panose="020F0502020204030204" pitchFamily="34" charset="0"/>
            </a:rPr>
            <a:t>"</a:t>
          </a:r>
          <a:endParaRPr lang="he-IL" sz="1200" b="0" kern="1200" dirty="0"/>
        </a:p>
      </dsp:txBody>
      <dsp:txXfrm>
        <a:off x="4095117" y="3229382"/>
        <a:ext cx="1530532" cy="950305"/>
      </dsp:txXfrm>
    </dsp:sp>
    <dsp:sp modelId="{16F329F7-00B9-4FBC-BF16-579A34DC99B3}">
      <dsp:nvSpPr>
        <dsp:cNvPr id="0" name=""/>
        <dsp:cNvSpPr/>
      </dsp:nvSpPr>
      <dsp:spPr>
        <a:xfrm>
          <a:off x="4860384" y="4503782"/>
          <a:ext cx="1589662" cy="10094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767902-4CDE-43BC-9BE5-05B58920C712}">
      <dsp:nvSpPr>
        <dsp:cNvPr id="0" name=""/>
        <dsp:cNvSpPr/>
      </dsp:nvSpPr>
      <dsp:spPr>
        <a:xfrm>
          <a:off x="5037013" y="4671580"/>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b="0" kern="1200" dirty="0"/>
            <a:t>כיון שהתורה אסרה, הפך את העסקה לגזל כתוצאה </a:t>
          </a:r>
          <a:r>
            <a:rPr lang="he-IL" sz="1200" b="0" kern="1200" dirty="0" err="1"/>
            <a:t>מהלאו</a:t>
          </a:r>
          <a:br>
            <a:rPr lang="en-US" sz="1200" b="0" kern="1200" dirty="0"/>
          </a:br>
          <a:r>
            <a:rPr lang="he-IL" sz="1200" b="0" kern="1200" dirty="0" err="1"/>
            <a:t>גר"ח</a:t>
          </a:r>
          <a:r>
            <a:rPr lang="he-IL" sz="1200" b="0" kern="1200" dirty="0"/>
            <a:t> על </a:t>
          </a:r>
          <a:r>
            <a:rPr lang="he-IL" sz="1200" b="0" kern="1200" dirty="0" err="1"/>
            <a:t>השס</a:t>
          </a:r>
          <a:r>
            <a:rPr lang="he-IL" sz="1200" b="0" kern="1200" dirty="0"/>
            <a:t>- מסקנה</a:t>
          </a:r>
        </a:p>
      </dsp:txBody>
      <dsp:txXfrm>
        <a:off x="5066578" y="4701145"/>
        <a:ext cx="1530532" cy="950305"/>
      </dsp:txXfrm>
    </dsp:sp>
    <dsp:sp modelId="{409487CE-1A38-4A9D-8BDB-F9570BA84653}">
      <dsp:nvSpPr>
        <dsp:cNvPr id="0" name=""/>
        <dsp:cNvSpPr/>
      </dsp:nvSpPr>
      <dsp:spPr>
        <a:xfrm>
          <a:off x="2917462" y="4503782"/>
          <a:ext cx="1589662" cy="10094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B04C9-E405-4A9B-B682-28CC7E6C2CEF}">
      <dsp:nvSpPr>
        <dsp:cNvPr id="0" name=""/>
        <dsp:cNvSpPr/>
      </dsp:nvSpPr>
      <dsp:spPr>
        <a:xfrm>
          <a:off x="3094092" y="4671580"/>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b="0" kern="1200" dirty="0"/>
            <a:t>נ"מ- בלי איסור לאו לאנות </a:t>
          </a:r>
          <a:r>
            <a:rPr lang="he-IL" sz="1200" b="0" kern="1200"/>
            <a:t>גוי אינו </a:t>
          </a:r>
          <a:r>
            <a:rPr lang="he-IL" sz="1200" b="0" kern="1200" dirty="0"/>
            <a:t>בעייתי כלל</a:t>
          </a:r>
        </a:p>
      </dsp:txBody>
      <dsp:txXfrm>
        <a:off x="3123657" y="4701145"/>
        <a:ext cx="1530532" cy="950305"/>
      </dsp:txXfrm>
    </dsp:sp>
    <dsp:sp modelId="{A31602E1-E44F-40B3-962B-0B042FC241B4}">
      <dsp:nvSpPr>
        <dsp:cNvPr id="0" name=""/>
        <dsp:cNvSpPr/>
      </dsp:nvSpPr>
      <dsp:spPr>
        <a:xfrm>
          <a:off x="1946002" y="1560256"/>
          <a:ext cx="1589662" cy="100943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DD464-DD43-465C-9C37-1C5F9718B637}">
      <dsp:nvSpPr>
        <dsp:cNvPr id="0" name=""/>
        <dsp:cNvSpPr/>
      </dsp:nvSpPr>
      <dsp:spPr>
        <a:xfrm>
          <a:off x="2122631" y="1728054"/>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b="0" kern="1200" dirty="0"/>
            <a:t>דין </a:t>
          </a:r>
          <a:r>
            <a:rPr lang="he-IL" sz="1200" b="0" kern="1200" dirty="0" err="1"/>
            <a:t>תשלומין</a:t>
          </a:r>
          <a:endParaRPr lang="he-IL" sz="1200" b="0" kern="1200" dirty="0"/>
        </a:p>
      </dsp:txBody>
      <dsp:txXfrm>
        <a:off x="2152196" y="1757619"/>
        <a:ext cx="1530532" cy="950305"/>
      </dsp:txXfrm>
    </dsp:sp>
    <dsp:sp modelId="{955DF15A-4180-4817-8D9D-6C32AB688B2F}">
      <dsp:nvSpPr>
        <dsp:cNvPr id="0" name=""/>
        <dsp:cNvSpPr/>
      </dsp:nvSpPr>
      <dsp:spPr>
        <a:xfrm>
          <a:off x="1946002" y="303201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B1DE8-ED0F-4835-936B-910348BE4EE4}">
      <dsp:nvSpPr>
        <dsp:cNvPr id="0" name=""/>
        <dsp:cNvSpPr/>
      </dsp:nvSpPr>
      <dsp:spPr>
        <a:xfrm>
          <a:off x="2122631" y="3199817"/>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b="0" kern="1200" dirty="0"/>
            <a:t>גזרת הכתוב בפני עצמו, שלמרות שהמקח תקין, יש חיוב </a:t>
          </a:r>
          <a:r>
            <a:rPr lang="he-IL" sz="1200" b="0" kern="1200" dirty="0" err="1"/>
            <a:t>תשלומין</a:t>
          </a:r>
          <a:br>
            <a:rPr lang="en-US" sz="1200" b="0" kern="1200" dirty="0"/>
          </a:br>
          <a:r>
            <a:rPr lang="he-IL" sz="1200" b="0" kern="1200" dirty="0" err="1"/>
            <a:t>גר"ח</a:t>
          </a:r>
          <a:r>
            <a:rPr lang="he-IL" sz="1200" b="0" kern="1200" dirty="0"/>
            <a:t> על הרמב"ם</a:t>
          </a:r>
        </a:p>
      </dsp:txBody>
      <dsp:txXfrm>
        <a:off x="2152196" y="3229382"/>
        <a:ext cx="1530532" cy="950305"/>
      </dsp:txXfrm>
    </dsp:sp>
    <dsp:sp modelId="{F986147F-7BEF-4D02-A2E0-92495E477C4C}">
      <dsp:nvSpPr>
        <dsp:cNvPr id="0" name=""/>
        <dsp:cNvSpPr/>
      </dsp:nvSpPr>
      <dsp:spPr>
        <a:xfrm>
          <a:off x="3080" y="1560256"/>
          <a:ext cx="1589662" cy="1009435"/>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179709" y="1728054"/>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דין בפני עצמו</a:t>
          </a:r>
        </a:p>
      </dsp:txBody>
      <dsp:txXfrm>
        <a:off x="209274" y="1757619"/>
        <a:ext cx="1530532" cy="950305"/>
      </dsp:txXfrm>
    </dsp:sp>
    <dsp:sp modelId="{4BE5B98A-BA5C-49EA-B114-C2669DBC5C97}">
      <dsp:nvSpPr>
        <dsp:cNvPr id="0" name=""/>
        <dsp:cNvSpPr/>
      </dsp:nvSpPr>
      <dsp:spPr>
        <a:xfrm>
          <a:off x="3080" y="3032019"/>
          <a:ext cx="1589662" cy="10094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179709" y="3199817"/>
          <a:ext cx="1589662" cy="10094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 דין איסור להונות</a:t>
          </a:r>
          <a:br>
            <a:rPr lang="en-US" sz="1200" kern="1200" dirty="0"/>
          </a:br>
          <a:r>
            <a:rPr lang="he-IL" sz="1200" kern="1200" dirty="0"/>
            <a:t>רמב"ן- </a:t>
          </a:r>
          <a:r>
            <a:rPr lang="he-IL" sz="1200" kern="1200" dirty="0" err="1"/>
            <a:t>ותשלומין</a:t>
          </a:r>
          <a:r>
            <a:rPr lang="he-IL" sz="1200" kern="1200" dirty="0"/>
            <a:t> דין נפרד וחידוש </a:t>
          </a:r>
          <a:r>
            <a:rPr lang="he-IL" sz="1200" kern="1200" dirty="0" err="1"/>
            <a:t>במטלטלין</a:t>
          </a:r>
          <a:r>
            <a:rPr lang="he-IL" sz="1200" kern="1200" dirty="0"/>
            <a:t> </a:t>
          </a:r>
        </a:p>
      </dsp:txBody>
      <dsp:txXfrm>
        <a:off x="209274" y="3229382"/>
        <a:ext cx="1530532" cy="9503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6C05F-CE0A-46CC-B155-38D8B25009C9}">
      <dsp:nvSpPr>
        <dsp:cNvPr id="0" name=""/>
        <dsp:cNvSpPr/>
      </dsp:nvSpPr>
      <dsp:spPr>
        <a:xfrm>
          <a:off x="1116618" y="2560075"/>
          <a:ext cx="91440" cy="476438"/>
        </a:xfrm>
        <a:custGeom>
          <a:avLst/>
          <a:gdLst/>
          <a:ahLst/>
          <a:cxnLst/>
          <a:rect l="0" t="0" r="0" b="0"/>
          <a:pathLst>
            <a:path>
              <a:moveTo>
                <a:pt x="45720" y="0"/>
              </a:moveTo>
              <a:lnTo>
                <a:pt x="4572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1162338" y="1043389"/>
          <a:ext cx="3503894" cy="476438"/>
        </a:xfrm>
        <a:custGeom>
          <a:avLst/>
          <a:gdLst/>
          <a:ahLst/>
          <a:cxnLst/>
          <a:rect l="0" t="0" r="0" b="0"/>
          <a:pathLst>
            <a:path>
              <a:moveTo>
                <a:pt x="3503894" y="0"/>
              </a:moveTo>
              <a:lnTo>
                <a:pt x="3503894" y="324679"/>
              </a:lnTo>
              <a:lnTo>
                <a:pt x="0" y="324679"/>
              </a:lnTo>
              <a:lnTo>
                <a:pt x="0"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21063C-B261-494E-A942-32D804A8BB89}">
      <dsp:nvSpPr>
        <dsp:cNvPr id="0" name=""/>
        <dsp:cNvSpPr/>
      </dsp:nvSpPr>
      <dsp:spPr>
        <a:xfrm>
          <a:off x="3118844" y="2560075"/>
          <a:ext cx="91440" cy="476438"/>
        </a:xfrm>
        <a:custGeom>
          <a:avLst/>
          <a:gdLst/>
          <a:ahLst/>
          <a:cxnLst/>
          <a:rect l="0" t="0" r="0" b="0"/>
          <a:pathLst>
            <a:path>
              <a:moveTo>
                <a:pt x="45720" y="0"/>
              </a:moveTo>
              <a:lnTo>
                <a:pt x="4572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AE9DC-6E6E-4735-86A7-E787FFC56426}">
      <dsp:nvSpPr>
        <dsp:cNvPr id="0" name=""/>
        <dsp:cNvSpPr/>
      </dsp:nvSpPr>
      <dsp:spPr>
        <a:xfrm>
          <a:off x="3164564" y="1043389"/>
          <a:ext cx="1501669" cy="476438"/>
        </a:xfrm>
        <a:custGeom>
          <a:avLst/>
          <a:gdLst/>
          <a:ahLst/>
          <a:cxnLst/>
          <a:rect l="0" t="0" r="0" b="0"/>
          <a:pathLst>
            <a:path>
              <a:moveTo>
                <a:pt x="1501669" y="0"/>
              </a:moveTo>
              <a:lnTo>
                <a:pt x="1501669" y="324679"/>
              </a:lnTo>
              <a:lnTo>
                <a:pt x="0" y="324679"/>
              </a:lnTo>
              <a:lnTo>
                <a:pt x="0"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8D152-99D7-4841-B2E2-08EC3E03BFE9}">
      <dsp:nvSpPr>
        <dsp:cNvPr id="0" name=""/>
        <dsp:cNvSpPr/>
      </dsp:nvSpPr>
      <dsp:spPr>
        <a:xfrm>
          <a:off x="5121069" y="2560075"/>
          <a:ext cx="91440" cy="476438"/>
        </a:xfrm>
        <a:custGeom>
          <a:avLst/>
          <a:gdLst/>
          <a:ahLst/>
          <a:cxnLst/>
          <a:rect l="0" t="0" r="0" b="0"/>
          <a:pathLst>
            <a:path>
              <a:moveTo>
                <a:pt x="45720" y="0"/>
              </a:moveTo>
              <a:lnTo>
                <a:pt x="4572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9E6F0-FC96-4352-ADCB-13ECAABE124A}">
      <dsp:nvSpPr>
        <dsp:cNvPr id="0" name=""/>
        <dsp:cNvSpPr/>
      </dsp:nvSpPr>
      <dsp:spPr>
        <a:xfrm>
          <a:off x="4666233" y="1043389"/>
          <a:ext cx="500556" cy="476438"/>
        </a:xfrm>
        <a:custGeom>
          <a:avLst/>
          <a:gdLst/>
          <a:ahLst/>
          <a:cxnLst/>
          <a:rect l="0" t="0" r="0" b="0"/>
          <a:pathLst>
            <a:path>
              <a:moveTo>
                <a:pt x="0" y="0"/>
              </a:moveTo>
              <a:lnTo>
                <a:pt x="0" y="324679"/>
              </a:lnTo>
              <a:lnTo>
                <a:pt x="500556" y="324679"/>
              </a:lnTo>
              <a:lnTo>
                <a:pt x="500556"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0329C5-71EA-4112-BCE8-1D663ADA0BC6}">
      <dsp:nvSpPr>
        <dsp:cNvPr id="0" name=""/>
        <dsp:cNvSpPr/>
      </dsp:nvSpPr>
      <dsp:spPr>
        <a:xfrm>
          <a:off x="7123295" y="4076761"/>
          <a:ext cx="91440" cy="476438"/>
        </a:xfrm>
        <a:custGeom>
          <a:avLst/>
          <a:gdLst/>
          <a:ahLst/>
          <a:cxnLst/>
          <a:rect l="0" t="0" r="0" b="0"/>
          <a:pathLst>
            <a:path>
              <a:moveTo>
                <a:pt x="45720" y="0"/>
              </a:moveTo>
              <a:lnTo>
                <a:pt x="45720"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7169015" y="2560075"/>
          <a:ext cx="1001112" cy="476438"/>
        </a:xfrm>
        <a:custGeom>
          <a:avLst/>
          <a:gdLst/>
          <a:ahLst/>
          <a:cxnLst/>
          <a:rect l="0" t="0" r="0" b="0"/>
          <a:pathLst>
            <a:path>
              <a:moveTo>
                <a:pt x="1001112" y="0"/>
              </a:moveTo>
              <a:lnTo>
                <a:pt x="1001112" y="324679"/>
              </a:lnTo>
              <a:lnTo>
                <a:pt x="0" y="324679"/>
              </a:lnTo>
              <a:lnTo>
                <a:pt x="0"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0B5BF4-04F8-406E-9B54-4E8AE63985E3}">
      <dsp:nvSpPr>
        <dsp:cNvPr id="0" name=""/>
        <dsp:cNvSpPr/>
      </dsp:nvSpPr>
      <dsp:spPr>
        <a:xfrm>
          <a:off x="9125521" y="4076761"/>
          <a:ext cx="91440" cy="476438"/>
        </a:xfrm>
        <a:custGeom>
          <a:avLst/>
          <a:gdLst/>
          <a:ahLst/>
          <a:cxnLst/>
          <a:rect l="0" t="0" r="0" b="0"/>
          <a:pathLst>
            <a:path>
              <a:moveTo>
                <a:pt x="45720" y="0"/>
              </a:moveTo>
              <a:lnTo>
                <a:pt x="45720" y="476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8170128" y="2560075"/>
          <a:ext cx="1001112" cy="476438"/>
        </a:xfrm>
        <a:custGeom>
          <a:avLst/>
          <a:gdLst/>
          <a:ahLst/>
          <a:cxnLst/>
          <a:rect l="0" t="0" r="0" b="0"/>
          <a:pathLst>
            <a:path>
              <a:moveTo>
                <a:pt x="0" y="0"/>
              </a:moveTo>
              <a:lnTo>
                <a:pt x="0" y="324679"/>
              </a:lnTo>
              <a:lnTo>
                <a:pt x="1001112" y="324679"/>
              </a:lnTo>
              <a:lnTo>
                <a:pt x="1001112" y="47643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4666233" y="1043389"/>
          <a:ext cx="3503894" cy="476438"/>
        </a:xfrm>
        <a:custGeom>
          <a:avLst/>
          <a:gdLst/>
          <a:ahLst/>
          <a:cxnLst/>
          <a:rect l="0" t="0" r="0" b="0"/>
          <a:pathLst>
            <a:path>
              <a:moveTo>
                <a:pt x="0" y="0"/>
              </a:moveTo>
              <a:lnTo>
                <a:pt x="0" y="324679"/>
              </a:lnTo>
              <a:lnTo>
                <a:pt x="3503894" y="324679"/>
              </a:lnTo>
              <a:lnTo>
                <a:pt x="3503894" y="47643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3847140" y="3142"/>
          <a:ext cx="1638184" cy="1040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4029161" y="176062"/>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איסור אונאה</a:t>
          </a:r>
        </a:p>
      </dsp:txBody>
      <dsp:txXfrm>
        <a:off x="4059629" y="206530"/>
        <a:ext cx="1577248" cy="979311"/>
      </dsp:txXfrm>
    </dsp:sp>
    <dsp:sp modelId="{3A8FD03D-6898-4110-9CBB-87849FFFC4E4}">
      <dsp:nvSpPr>
        <dsp:cNvPr id="0" name=""/>
        <dsp:cNvSpPr/>
      </dsp:nvSpPr>
      <dsp:spPr>
        <a:xfrm>
          <a:off x="7351035"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7533056"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מדין גזל</a:t>
          </a:r>
        </a:p>
      </dsp:txBody>
      <dsp:txXfrm>
        <a:off x="7563524" y="1723216"/>
        <a:ext cx="1577248" cy="979311"/>
      </dsp:txXfrm>
    </dsp:sp>
    <dsp:sp modelId="{DC4DB1A8-E2D7-4D31-9294-4376F9703C47}">
      <dsp:nvSpPr>
        <dsp:cNvPr id="0" name=""/>
        <dsp:cNvSpPr/>
      </dsp:nvSpPr>
      <dsp:spPr>
        <a:xfrm>
          <a:off x="8352148"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8534169"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גזל:</a:t>
          </a:r>
          <a:br>
            <a:rPr lang="en-US" sz="1300" kern="1200" dirty="0"/>
          </a:br>
          <a:r>
            <a:rPr lang="he-IL" sz="1300" kern="1200" dirty="0"/>
            <a:t>-טור- עובר על לא תגזול</a:t>
          </a:r>
        </a:p>
      </dsp:txBody>
      <dsp:txXfrm>
        <a:off x="8564637" y="3239902"/>
        <a:ext cx="1577248" cy="979311"/>
      </dsp:txXfrm>
    </dsp:sp>
    <dsp:sp modelId="{EDE8155E-53AB-4624-8CE5-371354BA82A9}">
      <dsp:nvSpPr>
        <dsp:cNvPr id="0" name=""/>
        <dsp:cNvSpPr/>
      </dsp:nvSpPr>
      <dsp:spPr>
        <a:xfrm>
          <a:off x="8352148" y="4553200"/>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A60C1-5B7C-4B51-B6AB-C89FC58CFEAE}">
      <dsp:nvSpPr>
        <dsp:cNvPr id="0" name=""/>
        <dsp:cNvSpPr/>
      </dsp:nvSpPr>
      <dsp:spPr>
        <a:xfrm>
          <a:off x="8534169" y="4726120"/>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התורה רק מגלה שזה לא נחשב להסכם, כיון שלא יודע שהוא נתאנה </a:t>
          </a:r>
          <a:br>
            <a:rPr lang="en-US" sz="1300" kern="1200" dirty="0"/>
          </a:br>
          <a:r>
            <a:rPr lang="he-IL" sz="1300" kern="1200" dirty="0"/>
            <a:t>-</a:t>
          </a:r>
          <a:r>
            <a:rPr lang="he-IL" sz="1300" kern="1200" dirty="0" err="1"/>
            <a:t>גר"ח</a:t>
          </a:r>
          <a:r>
            <a:rPr lang="he-IL" sz="1300" kern="1200" dirty="0"/>
            <a:t> על הש"ס אופציה 1</a:t>
          </a:r>
        </a:p>
      </dsp:txBody>
      <dsp:txXfrm>
        <a:off x="8564637" y="4756588"/>
        <a:ext cx="1577248" cy="979311"/>
      </dsp:txXfrm>
    </dsp:sp>
    <dsp:sp modelId="{DBDF75DA-72D2-46C1-B63B-B590653C4B3C}">
      <dsp:nvSpPr>
        <dsp:cNvPr id="0" name=""/>
        <dsp:cNvSpPr/>
      </dsp:nvSpPr>
      <dsp:spPr>
        <a:xfrm>
          <a:off x="6349923"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6531943"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effectLst/>
              <a:latin typeface="Calibri Light" panose="020F0302020204030204" pitchFamily="34" charset="0"/>
              <a:ea typeface="Calibri" panose="020F0502020204030204" pitchFamily="34" charset="0"/>
            </a:rPr>
            <a:t>"</a:t>
          </a:r>
          <a:r>
            <a:rPr lang="he-IL" sz="1300" b="0" kern="1200" dirty="0" err="1">
              <a:effectLst/>
              <a:latin typeface="Calibri Light" panose="020F0302020204030204" pitchFamily="34" charset="0"/>
              <a:ea typeface="Calibri" panose="020F0502020204030204" pitchFamily="34" charset="0"/>
            </a:rPr>
            <a:t>הוה</a:t>
          </a:r>
          <a:r>
            <a:rPr lang="he-IL" sz="1300" b="0" kern="1200" dirty="0">
              <a:effectLst/>
              <a:latin typeface="Calibri Light" panose="020F0302020204030204" pitchFamily="34" charset="0"/>
              <a:ea typeface="Calibri" panose="020F0502020204030204" pitchFamily="34" charset="0"/>
            </a:rPr>
            <a:t> ליה </a:t>
          </a:r>
          <a:r>
            <a:rPr lang="he-IL" sz="1300" b="1" u="sng" kern="1200" dirty="0">
              <a:effectLst/>
              <a:latin typeface="Calibri Light" panose="020F0302020204030204" pitchFamily="34" charset="0"/>
              <a:ea typeface="Calibri" panose="020F0502020204030204" pitchFamily="34" charset="0"/>
            </a:rPr>
            <a:t>כ</a:t>
          </a:r>
          <a:r>
            <a:rPr lang="he-IL" sz="1300" b="0" kern="1200" dirty="0">
              <a:effectLst/>
              <a:latin typeface="Calibri Light" panose="020F0302020204030204" pitchFamily="34" charset="0"/>
              <a:ea typeface="Calibri" panose="020F0502020204030204" pitchFamily="34" charset="0"/>
            </a:rPr>
            <a:t>גזל"</a:t>
          </a:r>
          <a:br>
            <a:rPr lang="en-US" sz="1300" b="0" kern="1200" dirty="0">
              <a:effectLst/>
              <a:latin typeface="Calibri Light" panose="020F0302020204030204" pitchFamily="34" charset="0"/>
              <a:ea typeface="Calibri" panose="020F0502020204030204" pitchFamily="34" charset="0"/>
            </a:rPr>
          </a:br>
          <a:r>
            <a:rPr lang="he-IL" sz="1300" b="0" kern="1200" dirty="0">
              <a:effectLst/>
              <a:latin typeface="Calibri Light" panose="020F0302020204030204" pitchFamily="34" charset="0"/>
              <a:ea typeface="Calibri" panose="020F0502020204030204" pitchFamily="34" charset="0"/>
            </a:rPr>
            <a:t>-</a:t>
          </a:r>
          <a:r>
            <a:rPr lang="he-IL" sz="1300" b="0" kern="1200" dirty="0" err="1">
              <a:effectLst/>
              <a:latin typeface="Calibri Light" panose="020F0302020204030204" pitchFamily="34" charset="0"/>
              <a:ea typeface="Calibri" panose="020F0502020204030204" pitchFamily="34" charset="0"/>
            </a:rPr>
            <a:t>פנ"י</a:t>
          </a:r>
          <a:r>
            <a:rPr lang="he-IL" sz="1300" b="0" kern="1200" dirty="0">
              <a:effectLst/>
              <a:latin typeface="Calibri Light" panose="020F0302020204030204" pitchFamily="34" charset="0"/>
              <a:ea typeface="Calibri" panose="020F0502020204030204" pitchFamily="34" charset="0"/>
            </a:rPr>
            <a:t>- "דכיון </a:t>
          </a:r>
          <a:r>
            <a:rPr lang="he-IL" sz="1300" b="0" kern="1200" dirty="0" err="1">
              <a:effectLst/>
              <a:latin typeface="Calibri Light" panose="020F0302020204030204" pitchFamily="34" charset="0"/>
              <a:ea typeface="Calibri" panose="020F0502020204030204" pitchFamily="34" charset="0"/>
            </a:rPr>
            <a:t>דעובר</a:t>
          </a:r>
          <a:r>
            <a:rPr lang="he-IL" sz="1300" b="0" kern="1200" dirty="0">
              <a:effectLst/>
              <a:latin typeface="Calibri Light" panose="020F0302020204030204" pitchFamily="34" charset="0"/>
              <a:ea typeface="Calibri" panose="020F0502020204030204" pitchFamily="34" charset="0"/>
            </a:rPr>
            <a:t> בלאו קרינן ביה והשיב את </a:t>
          </a:r>
          <a:r>
            <a:rPr lang="he-IL" sz="1300" b="0" kern="1200" dirty="0" err="1">
              <a:effectLst/>
              <a:latin typeface="Calibri Light" panose="020F0302020204030204" pitchFamily="34" charset="0"/>
              <a:ea typeface="Calibri" panose="020F0502020204030204" pitchFamily="34" charset="0"/>
            </a:rPr>
            <a:t>הגזילה</a:t>
          </a:r>
          <a:r>
            <a:rPr lang="he-IL" sz="1300" b="0" kern="1200" dirty="0">
              <a:effectLst/>
              <a:latin typeface="Calibri Light" panose="020F0302020204030204" pitchFamily="34" charset="0"/>
              <a:ea typeface="Calibri" panose="020F0502020204030204" pitchFamily="34" charset="0"/>
            </a:rPr>
            <a:t>"</a:t>
          </a:r>
          <a:endParaRPr lang="he-IL" sz="1300" b="0" kern="1200" dirty="0"/>
        </a:p>
      </dsp:txBody>
      <dsp:txXfrm>
        <a:off x="6562411" y="3239902"/>
        <a:ext cx="1577248" cy="979311"/>
      </dsp:txXfrm>
    </dsp:sp>
    <dsp:sp modelId="{16F329F7-00B9-4FBC-BF16-579A34DC99B3}">
      <dsp:nvSpPr>
        <dsp:cNvPr id="0" name=""/>
        <dsp:cNvSpPr/>
      </dsp:nvSpPr>
      <dsp:spPr>
        <a:xfrm>
          <a:off x="6349923" y="4553200"/>
          <a:ext cx="1638184" cy="10402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767902-4CDE-43BC-9BE5-05B58920C712}">
      <dsp:nvSpPr>
        <dsp:cNvPr id="0" name=""/>
        <dsp:cNvSpPr/>
      </dsp:nvSpPr>
      <dsp:spPr>
        <a:xfrm>
          <a:off x="6531943" y="4726120"/>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t>כיון שהתורה אסרה, הפך את העסקה לגזל כתוצאה </a:t>
          </a:r>
          <a:r>
            <a:rPr lang="he-IL" sz="1300" b="0" kern="1200" dirty="0" err="1"/>
            <a:t>מהלאו</a:t>
          </a:r>
          <a:br>
            <a:rPr lang="en-US" sz="1300" b="0" kern="1200" dirty="0"/>
          </a:br>
          <a:r>
            <a:rPr lang="he-IL" sz="1300" b="0" kern="1200" dirty="0"/>
            <a:t>-</a:t>
          </a:r>
          <a:r>
            <a:rPr lang="he-IL" sz="1300" b="0" kern="1200" dirty="0" err="1"/>
            <a:t>גר"ח</a:t>
          </a:r>
          <a:r>
            <a:rPr lang="he-IL" sz="1300" b="0" kern="1200" dirty="0"/>
            <a:t> על </a:t>
          </a:r>
          <a:r>
            <a:rPr lang="he-IL" sz="1300" b="0" kern="1200" dirty="0" err="1"/>
            <a:t>השס</a:t>
          </a:r>
          <a:r>
            <a:rPr lang="he-IL" sz="1300" b="0" kern="1200" dirty="0"/>
            <a:t> מסקנה</a:t>
          </a:r>
        </a:p>
      </dsp:txBody>
      <dsp:txXfrm>
        <a:off x="6562411" y="4756588"/>
        <a:ext cx="1577248" cy="979311"/>
      </dsp:txXfrm>
    </dsp:sp>
    <dsp:sp modelId="{A31602E1-E44F-40B3-962B-0B042FC241B4}">
      <dsp:nvSpPr>
        <dsp:cNvPr id="0" name=""/>
        <dsp:cNvSpPr/>
      </dsp:nvSpPr>
      <dsp:spPr>
        <a:xfrm>
          <a:off x="4347697"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DD464-DD43-465C-9C37-1C5F9718B637}">
      <dsp:nvSpPr>
        <dsp:cNvPr id="0" name=""/>
        <dsp:cNvSpPr/>
      </dsp:nvSpPr>
      <dsp:spPr>
        <a:xfrm>
          <a:off x="4529717"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t>דין </a:t>
          </a:r>
          <a:r>
            <a:rPr lang="he-IL" sz="1300" b="0" kern="1200" dirty="0" err="1"/>
            <a:t>תשלומין</a:t>
          </a:r>
          <a:endParaRPr lang="he-IL" sz="1300" b="0" kern="1200" dirty="0"/>
        </a:p>
      </dsp:txBody>
      <dsp:txXfrm>
        <a:off x="4560185" y="1723216"/>
        <a:ext cx="1577248" cy="979311"/>
      </dsp:txXfrm>
    </dsp:sp>
    <dsp:sp modelId="{955DF15A-4180-4817-8D9D-6C32AB688B2F}">
      <dsp:nvSpPr>
        <dsp:cNvPr id="0" name=""/>
        <dsp:cNvSpPr/>
      </dsp:nvSpPr>
      <dsp:spPr>
        <a:xfrm>
          <a:off x="4347697"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B1DE8-ED0F-4835-936B-910348BE4EE4}">
      <dsp:nvSpPr>
        <dsp:cNvPr id="0" name=""/>
        <dsp:cNvSpPr/>
      </dsp:nvSpPr>
      <dsp:spPr>
        <a:xfrm>
          <a:off x="4529717"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kern="1200" dirty="0"/>
            <a:t>גזרת הכתוב בפני עצמו, שלמרות שהמקח תקין, יש חיוב </a:t>
          </a:r>
          <a:r>
            <a:rPr lang="he-IL" sz="1300" b="0" kern="1200" dirty="0" err="1"/>
            <a:t>תשלומין</a:t>
          </a:r>
          <a:br>
            <a:rPr lang="en-US" sz="1300" b="0" kern="1200" dirty="0"/>
          </a:br>
          <a:r>
            <a:rPr lang="he-IL" sz="1300" b="0" kern="1200" dirty="0"/>
            <a:t>-</a:t>
          </a:r>
          <a:r>
            <a:rPr lang="he-IL" sz="1300" b="0" kern="1200" dirty="0" err="1"/>
            <a:t>גר"ח</a:t>
          </a:r>
          <a:r>
            <a:rPr lang="he-IL" sz="1300" b="0" kern="1200" dirty="0"/>
            <a:t> על הרמב"ם</a:t>
          </a:r>
        </a:p>
      </dsp:txBody>
      <dsp:txXfrm>
        <a:off x="4560185" y="3239902"/>
        <a:ext cx="1577248" cy="979311"/>
      </dsp:txXfrm>
    </dsp:sp>
    <dsp:sp modelId="{BAB2263D-A86D-4318-9B9E-DB4E21BDE6AE}">
      <dsp:nvSpPr>
        <dsp:cNvPr id="0" name=""/>
        <dsp:cNvSpPr/>
      </dsp:nvSpPr>
      <dsp:spPr>
        <a:xfrm>
          <a:off x="2345471"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0B515C-FC9E-42C6-BE1D-6EDE7A8872E6}">
      <dsp:nvSpPr>
        <dsp:cNvPr id="0" name=""/>
        <dsp:cNvSpPr/>
      </dsp:nvSpPr>
      <dsp:spPr>
        <a:xfrm>
          <a:off x="2527492"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צדק בשוק</a:t>
          </a:r>
        </a:p>
      </dsp:txBody>
      <dsp:txXfrm>
        <a:off x="2557960" y="1723216"/>
        <a:ext cx="1577248" cy="979311"/>
      </dsp:txXfrm>
    </dsp:sp>
    <dsp:sp modelId="{512CB305-5592-488E-84CD-9B4BDC7B6136}">
      <dsp:nvSpPr>
        <dsp:cNvPr id="0" name=""/>
        <dsp:cNvSpPr/>
      </dsp:nvSpPr>
      <dsp:spPr>
        <a:xfrm>
          <a:off x="2345471"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07D62-32B5-44B6-94CB-9FCB437F17A0}">
      <dsp:nvSpPr>
        <dsp:cNvPr id="0" name=""/>
        <dsp:cNvSpPr/>
      </dsp:nvSpPr>
      <dsp:spPr>
        <a:xfrm>
          <a:off x="2527492"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שיהא שוק חופשי, אבל עם צדק וכנות</a:t>
          </a:r>
          <a:br>
            <a:rPr lang="en-US" sz="1300" kern="1200" dirty="0"/>
          </a:br>
          <a:r>
            <a:rPr lang="he-IL" sz="1300" kern="1200" dirty="0"/>
            <a:t>-ספר החינוך</a:t>
          </a:r>
        </a:p>
      </dsp:txBody>
      <dsp:txXfrm>
        <a:off x="2557960" y="3239902"/>
        <a:ext cx="1577248" cy="979311"/>
      </dsp:txXfrm>
    </dsp:sp>
    <dsp:sp modelId="{F986147F-7BEF-4D02-A2E0-92495E477C4C}">
      <dsp:nvSpPr>
        <dsp:cNvPr id="0" name=""/>
        <dsp:cNvSpPr/>
      </dsp:nvSpPr>
      <dsp:spPr>
        <a:xfrm>
          <a:off x="343246" y="1519828"/>
          <a:ext cx="1638184" cy="10402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525266" y="1692748"/>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בפני עצמו</a:t>
          </a:r>
        </a:p>
      </dsp:txBody>
      <dsp:txXfrm>
        <a:off x="555734" y="1723216"/>
        <a:ext cx="1577248" cy="979311"/>
      </dsp:txXfrm>
    </dsp:sp>
    <dsp:sp modelId="{4BE5B98A-BA5C-49EA-B114-C2669DBC5C97}">
      <dsp:nvSpPr>
        <dsp:cNvPr id="0" name=""/>
        <dsp:cNvSpPr/>
      </dsp:nvSpPr>
      <dsp:spPr>
        <a:xfrm>
          <a:off x="343246" y="3036514"/>
          <a:ext cx="1638184" cy="104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525266" y="3209434"/>
          <a:ext cx="1638184" cy="10402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 דין איסור להונות</a:t>
          </a:r>
          <a:br>
            <a:rPr lang="en-US" sz="1300" kern="1200" dirty="0"/>
          </a:br>
          <a:r>
            <a:rPr lang="he-IL" sz="1300" kern="1200" dirty="0"/>
            <a:t>-רמב"ן- </a:t>
          </a:r>
          <a:r>
            <a:rPr lang="he-IL" sz="1300" kern="1200" dirty="0" err="1"/>
            <a:t>ותשלומין</a:t>
          </a:r>
          <a:r>
            <a:rPr lang="he-IL" sz="1300" kern="1200" dirty="0"/>
            <a:t> דין נפרד וחידוש </a:t>
          </a:r>
          <a:r>
            <a:rPr lang="he-IL" sz="1300" kern="1200" dirty="0" err="1"/>
            <a:t>במטלטלין</a:t>
          </a:r>
          <a:r>
            <a:rPr lang="he-IL" sz="1300" kern="1200" dirty="0"/>
            <a:t> </a:t>
          </a:r>
        </a:p>
      </dsp:txBody>
      <dsp:txXfrm>
        <a:off x="555734" y="3239902"/>
        <a:ext cx="1577248" cy="9793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E6DE9-60AD-4BD5-BDFF-6ED801487F7B}">
      <dsp:nvSpPr>
        <dsp:cNvPr id="0" name=""/>
        <dsp:cNvSpPr/>
      </dsp:nvSpPr>
      <dsp:spPr>
        <a:xfrm>
          <a:off x="729108" y="2596253"/>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36C05F-CE0A-46CC-B155-38D8B25009C9}">
      <dsp:nvSpPr>
        <dsp:cNvPr id="0" name=""/>
        <dsp:cNvSpPr/>
      </dsp:nvSpPr>
      <dsp:spPr>
        <a:xfrm>
          <a:off x="1618673" y="2596253"/>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BDF345-F91E-4E88-B947-B9B27FE930EA}">
      <dsp:nvSpPr>
        <dsp:cNvPr id="0" name=""/>
        <dsp:cNvSpPr/>
      </dsp:nvSpPr>
      <dsp:spPr>
        <a:xfrm>
          <a:off x="1618673" y="1248563"/>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21063C-B261-494E-A942-32D804A8BB89}">
      <dsp:nvSpPr>
        <dsp:cNvPr id="0" name=""/>
        <dsp:cNvSpPr/>
      </dsp:nvSpPr>
      <dsp:spPr>
        <a:xfrm>
          <a:off x="4241646" y="2596253"/>
          <a:ext cx="91440" cy="423351"/>
        </a:xfrm>
        <a:custGeom>
          <a:avLst/>
          <a:gdLst/>
          <a:ahLst/>
          <a:cxnLst/>
          <a:rect l="0" t="0" r="0" b="0"/>
          <a:pathLst>
            <a:path>
              <a:moveTo>
                <a:pt x="45720" y="0"/>
              </a:moveTo>
              <a:lnTo>
                <a:pt x="4572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AE9DC-6E6E-4735-86A7-E787FFC56426}">
      <dsp:nvSpPr>
        <dsp:cNvPr id="0" name=""/>
        <dsp:cNvSpPr/>
      </dsp:nvSpPr>
      <dsp:spPr>
        <a:xfrm>
          <a:off x="4287366" y="1248563"/>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B8D152-99D7-4841-B2E2-08EC3E03BFE9}">
      <dsp:nvSpPr>
        <dsp:cNvPr id="0" name=""/>
        <dsp:cNvSpPr/>
      </dsp:nvSpPr>
      <dsp:spPr>
        <a:xfrm>
          <a:off x="6020774" y="2596253"/>
          <a:ext cx="91440" cy="423351"/>
        </a:xfrm>
        <a:custGeom>
          <a:avLst/>
          <a:gdLst/>
          <a:ahLst/>
          <a:cxnLst/>
          <a:rect l="0" t="0" r="0" b="0"/>
          <a:pathLst>
            <a:path>
              <a:moveTo>
                <a:pt x="45720" y="0"/>
              </a:moveTo>
              <a:lnTo>
                <a:pt x="4572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9E6F0-FC96-4352-ADCB-13ECAABE124A}">
      <dsp:nvSpPr>
        <dsp:cNvPr id="0" name=""/>
        <dsp:cNvSpPr/>
      </dsp:nvSpPr>
      <dsp:spPr>
        <a:xfrm>
          <a:off x="5176930" y="1248563"/>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0329C5-71EA-4112-BCE8-1D663ADA0BC6}">
      <dsp:nvSpPr>
        <dsp:cNvPr id="0" name=""/>
        <dsp:cNvSpPr/>
      </dsp:nvSpPr>
      <dsp:spPr>
        <a:xfrm>
          <a:off x="7799903" y="3943943"/>
          <a:ext cx="91440" cy="423351"/>
        </a:xfrm>
        <a:custGeom>
          <a:avLst/>
          <a:gdLst/>
          <a:ahLst/>
          <a:cxnLst/>
          <a:rect l="0" t="0" r="0" b="0"/>
          <a:pathLst>
            <a:path>
              <a:moveTo>
                <a:pt x="45720" y="0"/>
              </a:moveTo>
              <a:lnTo>
                <a:pt x="45720" y="4233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BA3D1-CECA-425D-BF0C-2C841542CBA7}">
      <dsp:nvSpPr>
        <dsp:cNvPr id="0" name=""/>
        <dsp:cNvSpPr/>
      </dsp:nvSpPr>
      <dsp:spPr>
        <a:xfrm>
          <a:off x="7845623" y="2596253"/>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0B5BF4-04F8-406E-9B54-4E8AE63985E3}">
      <dsp:nvSpPr>
        <dsp:cNvPr id="0" name=""/>
        <dsp:cNvSpPr/>
      </dsp:nvSpPr>
      <dsp:spPr>
        <a:xfrm>
          <a:off x="9579032" y="3943943"/>
          <a:ext cx="91440" cy="423351"/>
        </a:xfrm>
        <a:custGeom>
          <a:avLst/>
          <a:gdLst/>
          <a:ahLst/>
          <a:cxnLst/>
          <a:rect l="0" t="0" r="0" b="0"/>
          <a:pathLst>
            <a:path>
              <a:moveTo>
                <a:pt x="45720" y="0"/>
              </a:moveTo>
              <a:lnTo>
                <a:pt x="45720" y="4233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EA41D8-987B-4DED-B54D-840DCEBB8E19}">
      <dsp:nvSpPr>
        <dsp:cNvPr id="0" name=""/>
        <dsp:cNvSpPr/>
      </dsp:nvSpPr>
      <dsp:spPr>
        <a:xfrm>
          <a:off x="8735187" y="2596253"/>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FFC76-DB69-4E7E-BC1A-3E7B27CCFA48}">
      <dsp:nvSpPr>
        <dsp:cNvPr id="0" name=""/>
        <dsp:cNvSpPr/>
      </dsp:nvSpPr>
      <dsp:spPr>
        <a:xfrm>
          <a:off x="5176930" y="1248563"/>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AEF03-A385-466F-BF85-80998362CE04}">
      <dsp:nvSpPr>
        <dsp:cNvPr id="0" name=""/>
        <dsp:cNvSpPr/>
      </dsp:nvSpPr>
      <dsp:spPr>
        <a:xfrm>
          <a:off x="4449105" y="324225"/>
          <a:ext cx="1455650" cy="924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F3BFB-25F3-4144-A1D3-0831A08EEA19}">
      <dsp:nvSpPr>
        <dsp:cNvPr id="0" name=""/>
        <dsp:cNvSpPr/>
      </dsp:nvSpPr>
      <dsp:spPr>
        <a:xfrm>
          <a:off x="4610844" y="477877"/>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איסור אונאה</a:t>
          </a:r>
        </a:p>
      </dsp:txBody>
      <dsp:txXfrm>
        <a:off x="4637917" y="504950"/>
        <a:ext cx="1401504" cy="870192"/>
      </dsp:txXfrm>
    </dsp:sp>
    <dsp:sp modelId="{3A8FD03D-6898-4110-9CBB-87849FFFC4E4}">
      <dsp:nvSpPr>
        <dsp:cNvPr id="0" name=""/>
        <dsp:cNvSpPr/>
      </dsp:nvSpPr>
      <dsp:spPr>
        <a:xfrm>
          <a:off x="8007362"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D59A8-7A9B-4654-B45A-F9CCE427FF81}">
      <dsp:nvSpPr>
        <dsp:cNvPr id="0" name=""/>
        <dsp:cNvSpPr/>
      </dsp:nvSpPr>
      <dsp:spPr>
        <a:xfrm>
          <a:off x="8169101"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מדין גזל</a:t>
          </a:r>
        </a:p>
      </dsp:txBody>
      <dsp:txXfrm>
        <a:off x="8196174" y="1852639"/>
        <a:ext cx="1401504" cy="870192"/>
      </dsp:txXfrm>
    </dsp:sp>
    <dsp:sp modelId="{DC4DB1A8-E2D7-4D31-9294-4376F9703C47}">
      <dsp:nvSpPr>
        <dsp:cNvPr id="0" name=""/>
        <dsp:cNvSpPr/>
      </dsp:nvSpPr>
      <dsp:spPr>
        <a:xfrm>
          <a:off x="8896926"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CB23EA-2894-4430-9E31-FF0F0BC342A8}">
      <dsp:nvSpPr>
        <dsp:cNvPr id="0" name=""/>
        <dsp:cNvSpPr/>
      </dsp:nvSpPr>
      <dsp:spPr>
        <a:xfrm>
          <a:off x="9058665"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גזל:</a:t>
          </a:r>
          <a:br>
            <a:rPr lang="en-US" sz="1100" kern="1200" dirty="0"/>
          </a:br>
          <a:r>
            <a:rPr lang="he-IL" sz="1100" kern="1200" dirty="0"/>
            <a:t>-טור- עובר על לא תגזול</a:t>
          </a:r>
        </a:p>
      </dsp:txBody>
      <dsp:txXfrm>
        <a:off x="9085738" y="3200329"/>
        <a:ext cx="1401504" cy="870192"/>
      </dsp:txXfrm>
    </dsp:sp>
    <dsp:sp modelId="{EDE8155E-53AB-4624-8CE5-371354BA82A9}">
      <dsp:nvSpPr>
        <dsp:cNvPr id="0" name=""/>
        <dsp:cNvSpPr/>
      </dsp:nvSpPr>
      <dsp:spPr>
        <a:xfrm>
          <a:off x="8896926" y="4367294"/>
          <a:ext cx="1455650" cy="924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A60C1-5B7C-4B51-B6AB-C89FC58CFEAE}">
      <dsp:nvSpPr>
        <dsp:cNvPr id="0" name=""/>
        <dsp:cNvSpPr/>
      </dsp:nvSpPr>
      <dsp:spPr>
        <a:xfrm>
          <a:off x="9058665" y="452094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התורה רק מגלה שזה לא נחשב להסכם, כיון שלא יודע שהוא נתאנה </a:t>
          </a:r>
          <a:br>
            <a:rPr lang="en-US" sz="1100" kern="1200" dirty="0"/>
          </a:br>
          <a:r>
            <a:rPr lang="he-IL" sz="1100" kern="1200" dirty="0"/>
            <a:t>-</a:t>
          </a:r>
          <a:r>
            <a:rPr lang="he-IL" sz="1100" kern="1200" dirty="0" err="1"/>
            <a:t>גר"ח</a:t>
          </a:r>
          <a:r>
            <a:rPr lang="he-IL" sz="1100" kern="1200" dirty="0"/>
            <a:t> על הש"ס אופציה 1</a:t>
          </a:r>
        </a:p>
      </dsp:txBody>
      <dsp:txXfrm>
        <a:off x="9085738" y="4548019"/>
        <a:ext cx="1401504" cy="870192"/>
      </dsp:txXfrm>
    </dsp:sp>
    <dsp:sp modelId="{DBDF75DA-72D2-46C1-B63B-B590653C4B3C}">
      <dsp:nvSpPr>
        <dsp:cNvPr id="0" name=""/>
        <dsp:cNvSpPr/>
      </dsp:nvSpPr>
      <dsp:spPr>
        <a:xfrm>
          <a:off x="7117798"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3BF0-53EA-41DC-BED1-8DF91BB9D175}">
      <dsp:nvSpPr>
        <dsp:cNvPr id="0" name=""/>
        <dsp:cNvSpPr/>
      </dsp:nvSpPr>
      <dsp:spPr>
        <a:xfrm>
          <a:off x="7279537"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effectLst/>
              <a:latin typeface="Calibri Light" panose="020F0302020204030204" pitchFamily="34" charset="0"/>
              <a:ea typeface="Calibri" panose="020F0502020204030204" pitchFamily="34" charset="0"/>
            </a:rPr>
            <a:t>"</a:t>
          </a:r>
          <a:r>
            <a:rPr lang="he-IL" sz="1100" b="0" kern="1200" dirty="0" err="1">
              <a:effectLst/>
              <a:latin typeface="Calibri Light" panose="020F0302020204030204" pitchFamily="34" charset="0"/>
              <a:ea typeface="Calibri" panose="020F0502020204030204" pitchFamily="34" charset="0"/>
            </a:rPr>
            <a:t>הוה</a:t>
          </a:r>
          <a:r>
            <a:rPr lang="he-IL" sz="1100" b="0" kern="1200" dirty="0">
              <a:effectLst/>
              <a:latin typeface="Calibri Light" panose="020F0302020204030204" pitchFamily="34" charset="0"/>
              <a:ea typeface="Calibri" panose="020F0502020204030204" pitchFamily="34" charset="0"/>
            </a:rPr>
            <a:t> ליה </a:t>
          </a:r>
          <a:r>
            <a:rPr lang="he-IL" sz="1100" b="1" u="sng" kern="1200" dirty="0">
              <a:effectLst/>
              <a:latin typeface="Calibri Light" panose="020F0302020204030204" pitchFamily="34" charset="0"/>
              <a:ea typeface="Calibri" panose="020F0502020204030204" pitchFamily="34" charset="0"/>
            </a:rPr>
            <a:t>כ</a:t>
          </a:r>
          <a:r>
            <a:rPr lang="he-IL" sz="1100" b="0" kern="1200" dirty="0">
              <a:effectLst/>
              <a:latin typeface="Calibri Light" panose="020F0302020204030204" pitchFamily="34" charset="0"/>
              <a:ea typeface="Calibri" panose="020F0502020204030204" pitchFamily="34" charset="0"/>
            </a:rPr>
            <a:t>גזל"</a:t>
          </a:r>
          <a:br>
            <a:rPr lang="en-US" sz="1100" b="0" kern="1200" dirty="0">
              <a:effectLst/>
              <a:latin typeface="Calibri Light" panose="020F0302020204030204" pitchFamily="34" charset="0"/>
              <a:ea typeface="Calibri" panose="020F0502020204030204" pitchFamily="34" charset="0"/>
            </a:rPr>
          </a:br>
          <a:r>
            <a:rPr lang="he-IL" sz="1100" b="0" kern="1200" dirty="0">
              <a:effectLst/>
              <a:latin typeface="Calibri Light" panose="020F0302020204030204" pitchFamily="34" charset="0"/>
              <a:ea typeface="Calibri" panose="020F0502020204030204" pitchFamily="34" charset="0"/>
            </a:rPr>
            <a:t>-</a:t>
          </a:r>
          <a:r>
            <a:rPr lang="he-IL" sz="1100" b="0" kern="1200" dirty="0" err="1">
              <a:effectLst/>
              <a:latin typeface="Calibri Light" panose="020F0302020204030204" pitchFamily="34" charset="0"/>
              <a:ea typeface="Calibri" panose="020F0502020204030204" pitchFamily="34" charset="0"/>
            </a:rPr>
            <a:t>פנ"י</a:t>
          </a:r>
          <a:r>
            <a:rPr lang="he-IL" sz="1100" b="0" kern="1200" dirty="0">
              <a:effectLst/>
              <a:latin typeface="Calibri Light" panose="020F0302020204030204" pitchFamily="34" charset="0"/>
              <a:ea typeface="Calibri" panose="020F0502020204030204" pitchFamily="34" charset="0"/>
            </a:rPr>
            <a:t>- "דכיון </a:t>
          </a:r>
          <a:r>
            <a:rPr lang="he-IL" sz="1100" b="0" kern="1200" dirty="0" err="1">
              <a:effectLst/>
              <a:latin typeface="Calibri Light" panose="020F0302020204030204" pitchFamily="34" charset="0"/>
              <a:ea typeface="Calibri" panose="020F0502020204030204" pitchFamily="34" charset="0"/>
            </a:rPr>
            <a:t>דעובר</a:t>
          </a:r>
          <a:r>
            <a:rPr lang="he-IL" sz="1100" b="0" kern="1200" dirty="0">
              <a:effectLst/>
              <a:latin typeface="Calibri Light" panose="020F0302020204030204" pitchFamily="34" charset="0"/>
              <a:ea typeface="Calibri" panose="020F0502020204030204" pitchFamily="34" charset="0"/>
            </a:rPr>
            <a:t> בלאו קרינן ביה והשיב את </a:t>
          </a:r>
          <a:r>
            <a:rPr lang="he-IL" sz="1100" b="0" kern="1200" dirty="0" err="1">
              <a:effectLst/>
              <a:latin typeface="Calibri Light" panose="020F0302020204030204" pitchFamily="34" charset="0"/>
              <a:ea typeface="Calibri" panose="020F0502020204030204" pitchFamily="34" charset="0"/>
            </a:rPr>
            <a:t>הגזילה</a:t>
          </a:r>
          <a:r>
            <a:rPr lang="he-IL" sz="1100" b="0" kern="1200" dirty="0">
              <a:effectLst/>
              <a:latin typeface="Calibri Light" panose="020F0302020204030204" pitchFamily="34" charset="0"/>
              <a:ea typeface="Calibri" panose="020F0502020204030204" pitchFamily="34" charset="0"/>
            </a:rPr>
            <a:t>"</a:t>
          </a:r>
          <a:endParaRPr lang="he-IL" sz="1100" b="0" kern="1200" dirty="0"/>
        </a:p>
      </dsp:txBody>
      <dsp:txXfrm>
        <a:off x="7306610" y="3200329"/>
        <a:ext cx="1401504" cy="870192"/>
      </dsp:txXfrm>
    </dsp:sp>
    <dsp:sp modelId="{16F329F7-00B9-4FBC-BF16-579A34DC99B3}">
      <dsp:nvSpPr>
        <dsp:cNvPr id="0" name=""/>
        <dsp:cNvSpPr/>
      </dsp:nvSpPr>
      <dsp:spPr>
        <a:xfrm>
          <a:off x="7117798" y="4367294"/>
          <a:ext cx="1455650" cy="924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767902-4CDE-43BC-9BE5-05B58920C712}">
      <dsp:nvSpPr>
        <dsp:cNvPr id="0" name=""/>
        <dsp:cNvSpPr/>
      </dsp:nvSpPr>
      <dsp:spPr>
        <a:xfrm>
          <a:off x="7279537" y="452094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כיון שהתורה אסרה, הפך את העסקה לגזל כתוצאה </a:t>
          </a:r>
          <a:r>
            <a:rPr lang="he-IL" sz="1100" b="0" kern="1200" dirty="0" err="1"/>
            <a:t>מהלאו</a:t>
          </a:r>
          <a:br>
            <a:rPr lang="en-US" sz="1100" b="0" kern="1200" dirty="0"/>
          </a:br>
          <a:r>
            <a:rPr lang="he-IL" sz="1100" b="0" kern="1200" dirty="0"/>
            <a:t>-</a:t>
          </a:r>
          <a:r>
            <a:rPr lang="he-IL" sz="1100" b="0" kern="1200" dirty="0" err="1"/>
            <a:t>גר"ח</a:t>
          </a:r>
          <a:r>
            <a:rPr lang="he-IL" sz="1100" b="0" kern="1200" dirty="0"/>
            <a:t> על </a:t>
          </a:r>
          <a:r>
            <a:rPr lang="he-IL" sz="1100" b="0" kern="1200" dirty="0" err="1"/>
            <a:t>השס</a:t>
          </a:r>
          <a:r>
            <a:rPr lang="he-IL" sz="1100" b="0" kern="1200" dirty="0"/>
            <a:t> מסקנה</a:t>
          </a:r>
        </a:p>
      </dsp:txBody>
      <dsp:txXfrm>
        <a:off x="7306610" y="4548019"/>
        <a:ext cx="1401504" cy="870192"/>
      </dsp:txXfrm>
    </dsp:sp>
    <dsp:sp modelId="{A31602E1-E44F-40B3-962B-0B042FC241B4}">
      <dsp:nvSpPr>
        <dsp:cNvPr id="0" name=""/>
        <dsp:cNvSpPr/>
      </dsp:nvSpPr>
      <dsp:spPr>
        <a:xfrm>
          <a:off x="5338669"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DD464-DD43-465C-9C37-1C5F9718B637}">
      <dsp:nvSpPr>
        <dsp:cNvPr id="0" name=""/>
        <dsp:cNvSpPr/>
      </dsp:nvSpPr>
      <dsp:spPr>
        <a:xfrm>
          <a:off x="5500408"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דין </a:t>
          </a:r>
          <a:r>
            <a:rPr lang="he-IL" sz="1100" b="0" kern="1200" dirty="0" err="1"/>
            <a:t>תשלומין</a:t>
          </a:r>
          <a:endParaRPr lang="he-IL" sz="1100" b="0" kern="1200" dirty="0"/>
        </a:p>
      </dsp:txBody>
      <dsp:txXfrm>
        <a:off x="5527481" y="1852639"/>
        <a:ext cx="1401504" cy="870192"/>
      </dsp:txXfrm>
    </dsp:sp>
    <dsp:sp modelId="{955DF15A-4180-4817-8D9D-6C32AB688B2F}">
      <dsp:nvSpPr>
        <dsp:cNvPr id="0" name=""/>
        <dsp:cNvSpPr/>
      </dsp:nvSpPr>
      <dsp:spPr>
        <a:xfrm>
          <a:off x="5338669"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B1DE8-ED0F-4835-936B-910348BE4EE4}">
      <dsp:nvSpPr>
        <dsp:cNvPr id="0" name=""/>
        <dsp:cNvSpPr/>
      </dsp:nvSpPr>
      <dsp:spPr>
        <a:xfrm>
          <a:off x="5500408"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0" kern="1200" dirty="0"/>
            <a:t>גזרת הכתוב בפני עצמו, שלמרות שהמקח תקין, יש חיוב </a:t>
          </a:r>
          <a:r>
            <a:rPr lang="he-IL" sz="1100" b="0" kern="1200" dirty="0" err="1"/>
            <a:t>תשלומין</a:t>
          </a:r>
          <a:br>
            <a:rPr lang="en-US" sz="1100" b="0" kern="1200" dirty="0"/>
          </a:br>
          <a:r>
            <a:rPr lang="he-IL" sz="1100" b="0" kern="1200" dirty="0"/>
            <a:t>-</a:t>
          </a:r>
          <a:r>
            <a:rPr lang="he-IL" sz="1100" b="0" kern="1200" dirty="0" err="1"/>
            <a:t>גר"ח</a:t>
          </a:r>
          <a:r>
            <a:rPr lang="he-IL" sz="1100" b="0" kern="1200" dirty="0"/>
            <a:t> על הרמב"ם</a:t>
          </a:r>
        </a:p>
      </dsp:txBody>
      <dsp:txXfrm>
        <a:off x="5527481" y="3200329"/>
        <a:ext cx="1401504" cy="870192"/>
      </dsp:txXfrm>
    </dsp:sp>
    <dsp:sp modelId="{BAB2263D-A86D-4318-9B9E-DB4E21BDE6AE}">
      <dsp:nvSpPr>
        <dsp:cNvPr id="0" name=""/>
        <dsp:cNvSpPr/>
      </dsp:nvSpPr>
      <dsp:spPr>
        <a:xfrm>
          <a:off x="3559540"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0B515C-FC9E-42C6-BE1D-6EDE7A8872E6}">
      <dsp:nvSpPr>
        <dsp:cNvPr id="0" name=""/>
        <dsp:cNvSpPr/>
      </dsp:nvSpPr>
      <dsp:spPr>
        <a:xfrm>
          <a:off x="3721279"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צדק בשוק</a:t>
          </a:r>
        </a:p>
      </dsp:txBody>
      <dsp:txXfrm>
        <a:off x="3748352" y="1852639"/>
        <a:ext cx="1401504" cy="870192"/>
      </dsp:txXfrm>
    </dsp:sp>
    <dsp:sp modelId="{512CB305-5592-488E-84CD-9B4BDC7B6136}">
      <dsp:nvSpPr>
        <dsp:cNvPr id="0" name=""/>
        <dsp:cNvSpPr/>
      </dsp:nvSpPr>
      <dsp:spPr>
        <a:xfrm>
          <a:off x="3559540"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07D62-32B5-44B6-94CB-9FCB437F17A0}">
      <dsp:nvSpPr>
        <dsp:cNvPr id="0" name=""/>
        <dsp:cNvSpPr/>
      </dsp:nvSpPr>
      <dsp:spPr>
        <a:xfrm>
          <a:off x="3721279"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שיהא שוק חופשי, אבל עם צדק וכנות</a:t>
          </a:r>
          <a:br>
            <a:rPr lang="en-US" sz="1100" kern="1200" dirty="0"/>
          </a:br>
          <a:r>
            <a:rPr lang="he-IL" sz="1100" kern="1200" dirty="0"/>
            <a:t>-ספר החינוך</a:t>
          </a:r>
        </a:p>
      </dsp:txBody>
      <dsp:txXfrm>
        <a:off x="3748352" y="3200329"/>
        <a:ext cx="1401504" cy="870192"/>
      </dsp:txXfrm>
    </dsp:sp>
    <dsp:sp modelId="{F986147F-7BEF-4D02-A2E0-92495E477C4C}">
      <dsp:nvSpPr>
        <dsp:cNvPr id="0" name=""/>
        <dsp:cNvSpPr/>
      </dsp:nvSpPr>
      <dsp:spPr>
        <a:xfrm>
          <a:off x="890847" y="1671914"/>
          <a:ext cx="1455650" cy="9243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089B8A-4157-4348-9300-1F1F638A52FA}">
      <dsp:nvSpPr>
        <dsp:cNvPr id="0" name=""/>
        <dsp:cNvSpPr/>
      </dsp:nvSpPr>
      <dsp:spPr>
        <a:xfrm>
          <a:off x="1052586" y="182556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דין בפני עצמו</a:t>
          </a:r>
        </a:p>
      </dsp:txBody>
      <dsp:txXfrm>
        <a:off x="1079659" y="1852639"/>
        <a:ext cx="1401504" cy="870192"/>
      </dsp:txXfrm>
    </dsp:sp>
    <dsp:sp modelId="{4BE5B98A-BA5C-49EA-B114-C2669DBC5C97}">
      <dsp:nvSpPr>
        <dsp:cNvPr id="0" name=""/>
        <dsp:cNvSpPr/>
      </dsp:nvSpPr>
      <dsp:spPr>
        <a:xfrm>
          <a:off x="1780412"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EC234-688D-4AE4-A601-3F643AC00817}">
      <dsp:nvSpPr>
        <dsp:cNvPr id="0" name=""/>
        <dsp:cNvSpPr/>
      </dsp:nvSpPr>
      <dsp:spPr>
        <a:xfrm>
          <a:off x="1942151"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 דין איסור להונות</a:t>
          </a:r>
          <a:br>
            <a:rPr lang="en-US" sz="1100" kern="1200" dirty="0"/>
          </a:br>
          <a:r>
            <a:rPr lang="he-IL" sz="1100" kern="1200" dirty="0"/>
            <a:t>-רמב"ן- </a:t>
          </a:r>
          <a:r>
            <a:rPr lang="he-IL" sz="1100" kern="1200" dirty="0" err="1"/>
            <a:t>ותשלומין</a:t>
          </a:r>
          <a:r>
            <a:rPr lang="he-IL" sz="1100" kern="1200" dirty="0"/>
            <a:t> דין נפרד וחידוש </a:t>
          </a:r>
          <a:r>
            <a:rPr lang="he-IL" sz="1100" kern="1200" dirty="0" err="1"/>
            <a:t>במטלטלין</a:t>
          </a:r>
          <a:r>
            <a:rPr lang="he-IL" sz="1100" kern="1200" dirty="0"/>
            <a:t> </a:t>
          </a:r>
        </a:p>
      </dsp:txBody>
      <dsp:txXfrm>
        <a:off x="1969224" y="3200329"/>
        <a:ext cx="1401504" cy="870192"/>
      </dsp:txXfrm>
    </dsp:sp>
    <dsp:sp modelId="{C3FF0530-A1BC-49EB-B4FC-EC1DE5ACF46D}">
      <dsp:nvSpPr>
        <dsp:cNvPr id="0" name=""/>
        <dsp:cNvSpPr/>
      </dsp:nvSpPr>
      <dsp:spPr>
        <a:xfrm>
          <a:off x="1283" y="3019604"/>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B8D24F-3E41-45C9-B985-8AE69BFC0004}">
      <dsp:nvSpPr>
        <dsp:cNvPr id="0" name=""/>
        <dsp:cNvSpPr/>
      </dsp:nvSpPr>
      <dsp:spPr>
        <a:xfrm>
          <a:off x="163022" y="3173256"/>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דין אחווה, שידאג לטובת אחיך, ולא רק את הרווח שלו (תקנה מיד אחיך ישראל...)</a:t>
          </a:r>
          <a:br>
            <a:rPr lang="en-US" sz="1100" kern="1200" dirty="0"/>
          </a:br>
          <a:endParaRPr lang="he-IL" sz="1100" kern="1200" dirty="0"/>
        </a:p>
      </dsp:txBody>
      <dsp:txXfrm>
        <a:off x="190095" y="3200329"/>
        <a:ext cx="1401504" cy="870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960AD-47F7-4492-B958-9B1D4A892E1C}">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F1159A-8927-4F8E-BE77-7434D57053D2}">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B54B05-A280-483E-899E-78A973A69EE0}">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5A3CCE-9334-47C4-B211-F9763AEB4B85}">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B83E35-8C1E-4594-996B-F65B8C58B250}">
      <dsp:nvSpPr>
        <dsp:cNvPr id="0" name=""/>
        <dsp:cNvSpPr/>
      </dsp:nvSpPr>
      <dsp:spPr>
        <a:xfrm>
          <a:off x="4325875" y="1489"/>
          <a:ext cx="1677464" cy="106518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302943-5591-4D9C-A787-2F7F2C75892A}">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אונאה</a:t>
          </a:r>
        </a:p>
      </dsp:txBody>
      <dsp:txXfrm>
        <a:off x="4543458" y="209752"/>
        <a:ext cx="1615068" cy="1002793"/>
      </dsp:txXfrm>
    </dsp:sp>
    <dsp:sp modelId="{DBA6CFA2-E431-4939-9CE9-FA736FA11410}">
      <dsp:nvSpPr>
        <dsp:cNvPr id="0" name=""/>
        <dsp:cNvSpPr/>
      </dsp:nvSpPr>
      <dsp:spPr>
        <a:xfrm>
          <a:off x="5350992"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8635E1-FB99-460A-B29F-0C32F4CB939C}">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מדין גזל</a:t>
          </a:r>
        </a:p>
      </dsp:txBody>
      <dsp:txXfrm>
        <a:off x="5568575" y="1762804"/>
        <a:ext cx="1615068" cy="1002793"/>
      </dsp:txXfrm>
    </dsp:sp>
    <dsp:sp modelId="{D8C55193-D70E-48A2-8977-0CD396C27D86}">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C9FE6A-36BD-42E0-ACAE-BF4D61DECE7E}">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משיעור פרוטה יש גזל</a:t>
          </a:r>
        </a:p>
      </dsp:txBody>
      <dsp:txXfrm>
        <a:off x="5568575" y="3315857"/>
        <a:ext cx="1615068" cy="1002793"/>
      </dsp:txXfrm>
    </dsp:sp>
    <dsp:sp modelId="{988590A2-4587-4AB9-80AD-9400C9E19746}">
      <dsp:nvSpPr>
        <dsp:cNvPr id="0" name=""/>
        <dsp:cNvSpPr/>
      </dsp:nvSpPr>
      <dsp:spPr>
        <a:xfrm>
          <a:off x="3300758" y="1554541"/>
          <a:ext cx="1677464" cy="106518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39824E-ACCF-436B-BB85-9514ECBF721C}">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איסור בפני עצמו</a:t>
          </a:r>
        </a:p>
      </dsp:txBody>
      <dsp:txXfrm>
        <a:off x="3518341" y="1762804"/>
        <a:ext cx="1615068" cy="1002793"/>
      </dsp:txXfrm>
    </dsp:sp>
    <dsp:sp modelId="{3D8CAD38-935E-414E-ABF5-00A5462D69B1}">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0A2BD-4BA6-48C1-9127-5FC8E4F878C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אולי צריך מכר חשוב, או אונאה חשובה</a:t>
          </a:r>
        </a:p>
      </dsp:txBody>
      <dsp:txXfrm>
        <a:off x="3518341"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2C5B-30D1-4576-9EA2-0DCA8B1FD7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83185F57-738B-47A6-9AA8-63EA3D7C2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B0286CB-05F1-4967-8B1E-60BE2BB0E8F6}"/>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5" name="Footer Placeholder 4">
            <a:extLst>
              <a:ext uri="{FF2B5EF4-FFF2-40B4-BE49-F238E27FC236}">
                <a16:creationId xmlns:a16="http://schemas.microsoft.com/office/drawing/2014/main" id="{EAD0EF65-655B-46A9-B790-6D7BA4A4360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5F38952-D27A-42F3-8BA9-869ED546396F}"/>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111096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B994-EAE5-4900-B276-14D522C503C2}"/>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04E2A6C7-ADA9-4B05-BC26-FD5BB7FFE5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B22DE88-833F-49B3-A219-ED84C7AA68B6}"/>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5" name="Footer Placeholder 4">
            <a:extLst>
              <a:ext uri="{FF2B5EF4-FFF2-40B4-BE49-F238E27FC236}">
                <a16:creationId xmlns:a16="http://schemas.microsoft.com/office/drawing/2014/main" id="{33F9C8B5-1F89-4924-97B9-EE22C156C52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23CBFD5-6C79-41F6-B495-EAFADC9A1EDB}"/>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314024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D1954D-3030-499C-B351-2788150B03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AD938AF8-92B2-4C8D-B543-C282324044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53D401E-C876-4892-9064-F199005AB59D}"/>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5" name="Footer Placeholder 4">
            <a:extLst>
              <a:ext uri="{FF2B5EF4-FFF2-40B4-BE49-F238E27FC236}">
                <a16:creationId xmlns:a16="http://schemas.microsoft.com/office/drawing/2014/main" id="{7C76AEEC-7F65-474E-9129-75D7F316C76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2874F42-535B-4FCA-A41C-29F59A3792D4}"/>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325659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8230-15C0-4F3D-B5CC-0F543ADE7A34}"/>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3F063441-E5B8-4C2C-9D1A-17C3517506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5BFF3C1-E889-4AFB-9C2C-313BA0FFB22A}"/>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5" name="Footer Placeholder 4">
            <a:extLst>
              <a:ext uri="{FF2B5EF4-FFF2-40B4-BE49-F238E27FC236}">
                <a16:creationId xmlns:a16="http://schemas.microsoft.com/office/drawing/2014/main" id="{E15111F8-3D78-4497-BD2E-C56D77E63DF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43E822F-2D84-4A76-8E68-E7751E82B514}"/>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862637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49578-BF05-4BDF-95C0-A80239F2D8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F55E1126-3DB4-4792-9351-FF6FBA23D7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BCF5E7-CF37-43EC-9D9A-F0D41EA6F050}"/>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5" name="Footer Placeholder 4">
            <a:extLst>
              <a:ext uri="{FF2B5EF4-FFF2-40B4-BE49-F238E27FC236}">
                <a16:creationId xmlns:a16="http://schemas.microsoft.com/office/drawing/2014/main" id="{DCD7942B-72EF-4CC9-9A58-63F8522EF50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4CA5A25-54D8-4051-957A-337719302A0E}"/>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314055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26D7-BAD0-4EAB-872B-5C1DA76B4CAA}"/>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EFE13FD-582A-4C2D-BF82-D0EFD17A3E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65361AFB-380E-4E98-8B85-4C8375576A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988B8AAD-E80B-42C6-881A-85A0330A7B24}"/>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6" name="Footer Placeholder 5">
            <a:extLst>
              <a:ext uri="{FF2B5EF4-FFF2-40B4-BE49-F238E27FC236}">
                <a16:creationId xmlns:a16="http://schemas.microsoft.com/office/drawing/2014/main" id="{219444CB-9034-4A14-9E30-50F3C58330AE}"/>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8084B71-50F2-4E49-A4CE-805502728280}"/>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90569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262B5-94B8-4714-9FA7-E484AD4A43EB}"/>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D17C45AF-3E1A-4A58-A2B0-B326A38C9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7429D9-B08F-40AC-9409-3D770B708D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7F063AD0-DD4D-4729-AAD6-C50F4C652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4B6B2E-3A0F-4822-8B94-8730B82C5A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28FA0800-1BA6-48AC-9B6C-99C33136810A}"/>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8" name="Footer Placeholder 7">
            <a:extLst>
              <a:ext uri="{FF2B5EF4-FFF2-40B4-BE49-F238E27FC236}">
                <a16:creationId xmlns:a16="http://schemas.microsoft.com/office/drawing/2014/main" id="{17BC27A0-B143-4E6E-8D31-39C9FEC52C11}"/>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4B0FA3DC-6180-4CC5-B6AD-5EABC619EBFB}"/>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146677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3D67-2E2D-481B-B249-52174A2A81EB}"/>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2470E9E8-47AE-42A3-9B63-7C56B0F99679}"/>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4" name="Footer Placeholder 3">
            <a:extLst>
              <a:ext uri="{FF2B5EF4-FFF2-40B4-BE49-F238E27FC236}">
                <a16:creationId xmlns:a16="http://schemas.microsoft.com/office/drawing/2014/main" id="{AE5D736D-0D20-46AD-8415-EE1F06CA4CEF}"/>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5FF96000-6E7C-48C0-9B69-A91E11454744}"/>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307757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975C6-ED80-4982-A6AB-CAC51D0DEC58}"/>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3" name="Footer Placeholder 2">
            <a:extLst>
              <a:ext uri="{FF2B5EF4-FFF2-40B4-BE49-F238E27FC236}">
                <a16:creationId xmlns:a16="http://schemas.microsoft.com/office/drawing/2014/main" id="{4D366B4F-A4E6-4B41-8348-4B2B534D2E51}"/>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7E5C08F8-E1DC-41CE-BECF-B4532A89FF78}"/>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305924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3ADD-A4CE-4FF8-A75D-DD576DA49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F9C81335-CFFA-4C89-BF48-517FAB6AC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BA4C5D1D-C5F5-47EC-AFB9-030E349C0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BB438-C196-496A-A231-42094F879F02}"/>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6" name="Footer Placeholder 5">
            <a:extLst>
              <a:ext uri="{FF2B5EF4-FFF2-40B4-BE49-F238E27FC236}">
                <a16:creationId xmlns:a16="http://schemas.microsoft.com/office/drawing/2014/main" id="{54448851-9D94-424F-85B8-450EDF40B70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95D2FFB9-8D01-49C9-9786-426605098C7E}"/>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269282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25E75-D003-42E5-AF39-4F0D0EFCDF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233586A7-17CC-40BF-971D-267F28AF1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71074C8E-8CED-4957-A532-5C5A62E58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FFDA08-4B7A-4CD8-A259-5D36BCDC3A90}"/>
              </a:ext>
            </a:extLst>
          </p:cNvPr>
          <p:cNvSpPr>
            <a:spLocks noGrp="1"/>
          </p:cNvSpPr>
          <p:nvPr>
            <p:ph type="dt" sz="half" idx="10"/>
          </p:nvPr>
        </p:nvSpPr>
        <p:spPr/>
        <p:txBody>
          <a:bodyPr/>
          <a:lstStyle/>
          <a:p>
            <a:fld id="{07E98649-3A4E-4FBC-B950-9C83FD1E9124}" type="datetimeFigureOut">
              <a:rPr lang="he-IL" smtClean="0"/>
              <a:t>י"ז/אייר/תשפ"ב</a:t>
            </a:fld>
            <a:endParaRPr lang="he-IL"/>
          </a:p>
        </p:txBody>
      </p:sp>
      <p:sp>
        <p:nvSpPr>
          <p:cNvPr id="6" name="Footer Placeholder 5">
            <a:extLst>
              <a:ext uri="{FF2B5EF4-FFF2-40B4-BE49-F238E27FC236}">
                <a16:creationId xmlns:a16="http://schemas.microsoft.com/office/drawing/2014/main" id="{E00FD813-84DC-4272-A296-28DD8B615A5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C7404C5E-317B-46F4-B977-87E1620FF3B3}"/>
              </a:ext>
            </a:extLst>
          </p:cNvPr>
          <p:cNvSpPr>
            <a:spLocks noGrp="1"/>
          </p:cNvSpPr>
          <p:nvPr>
            <p:ph type="sldNum" sz="quarter" idx="12"/>
          </p:nvPr>
        </p:nvSpPr>
        <p:spPr/>
        <p:txBody>
          <a:bodyPr/>
          <a:lstStyle/>
          <a:p>
            <a:fld id="{01877FD7-6D00-470D-8EBE-E6641A14A14A}" type="slidenum">
              <a:rPr lang="he-IL" smtClean="0"/>
              <a:t>‹#›</a:t>
            </a:fld>
            <a:endParaRPr lang="he-IL"/>
          </a:p>
        </p:txBody>
      </p:sp>
    </p:spTree>
    <p:extLst>
      <p:ext uri="{BB962C8B-B14F-4D97-AF65-F5344CB8AC3E}">
        <p14:creationId xmlns:p14="http://schemas.microsoft.com/office/powerpoint/2010/main" val="334104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F843D6-19BF-4A53-BD88-774B416322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A609273-CD2D-4B25-8C7F-045D79ACA5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4518791-E7B3-41A0-8833-29B9D4C118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98649-3A4E-4FBC-B950-9C83FD1E9124}" type="datetimeFigureOut">
              <a:rPr lang="he-IL" smtClean="0"/>
              <a:t>י"ז/אייר/תשפ"ב</a:t>
            </a:fld>
            <a:endParaRPr lang="he-IL"/>
          </a:p>
        </p:txBody>
      </p:sp>
      <p:sp>
        <p:nvSpPr>
          <p:cNvPr id="5" name="Footer Placeholder 4">
            <a:extLst>
              <a:ext uri="{FF2B5EF4-FFF2-40B4-BE49-F238E27FC236}">
                <a16:creationId xmlns:a16="http://schemas.microsoft.com/office/drawing/2014/main" id="{407E38C5-0E06-42A3-AC6E-869099A6A7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38600908-4DF8-4326-AE15-8C1B75F31D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FD7-6D00-470D-8EBE-E6641A14A14A}" type="slidenum">
              <a:rPr lang="he-IL" smtClean="0"/>
              <a:t>‹#›</a:t>
            </a:fld>
            <a:endParaRPr lang="he-IL"/>
          </a:p>
        </p:txBody>
      </p:sp>
    </p:spTree>
    <p:extLst>
      <p:ext uri="{BB962C8B-B14F-4D97-AF65-F5344CB8AC3E}">
        <p14:creationId xmlns:p14="http://schemas.microsoft.com/office/powerpoint/2010/main" val="138245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AA326-2239-44DB-8110-9669C59D9A0E}"/>
              </a:ext>
            </a:extLst>
          </p:cNvPr>
          <p:cNvSpPr>
            <a:spLocks noGrp="1"/>
          </p:cNvSpPr>
          <p:nvPr>
            <p:ph type="ctrTitle"/>
          </p:nvPr>
        </p:nvSpPr>
        <p:spPr/>
        <p:txBody>
          <a:bodyPr/>
          <a:lstStyle/>
          <a:p>
            <a:r>
              <a:rPr lang="he-IL" dirty="0"/>
              <a:t>אל תונו</a:t>
            </a:r>
          </a:p>
        </p:txBody>
      </p:sp>
      <p:sp>
        <p:nvSpPr>
          <p:cNvPr id="3" name="Subtitle 2">
            <a:extLst>
              <a:ext uri="{FF2B5EF4-FFF2-40B4-BE49-F238E27FC236}">
                <a16:creationId xmlns:a16="http://schemas.microsoft.com/office/drawing/2014/main" id="{D6239C28-7FD4-44C3-8F11-451B8C7F44B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53629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16510-67A3-48C8-8AC6-A34B8E3E525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2DF2D75-7C89-4453-A085-0BF38F67D481}"/>
              </a:ext>
            </a:extLst>
          </p:cNvPr>
          <p:cNvSpPr>
            <a:spLocks noGrp="1"/>
          </p:cNvSpPr>
          <p:nvPr>
            <p:ph idx="1"/>
          </p:nvPr>
        </p:nvSpPr>
        <p:spPr/>
        <p:txBody>
          <a:bodyPr>
            <a:normAutofit fontScale="92500"/>
          </a:bodyPr>
          <a:lstStyle/>
          <a:p>
            <a:pPr marL="0" indent="0" algn="r" rtl="1">
              <a:lnSpc>
                <a:spcPct val="160000"/>
              </a:lnSpc>
              <a:buNone/>
            </a:pPr>
            <a:r>
              <a:rPr lang="he-IL" sz="1800" dirty="0">
                <a:effectLst/>
                <a:latin typeface="Calibri Light" panose="020F0302020204030204" pitchFamily="34" charset="0"/>
                <a:ea typeface="Calibri" panose="020F0502020204030204" pitchFamily="34" charset="0"/>
              </a:rPr>
              <a:t>רמב"ן ויקרא פרק כה </a:t>
            </a:r>
          </a:p>
          <a:p>
            <a:pPr marL="0" indent="0" algn="r" rtl="1">
              <a:lnSpc>
                <a:spcPct val="160000"/>
              </a:lnSpc>
              <a:buNone/>
            </a:pPr>
            <a:r>
              <a:rPr lang="he-IL" sz="1800" dirty="0">
                <a:effectLst/>
                <a:latin typeface="Calibri Light" panose="020F0302020204030204" pitchFamily="34" charset="0"/>
                <a:ea typeface="Calibri" panose="020F0502020204030204" pitchFamily="34" charset="0"/>
              </a:rPr>
              <a:t>... </a:t>
            </a:r>
            <a:r>
              <a:rPr lang="he-IL" sz="1800" b="1" u="sng" dirty="0">
                <a:effectLst/>
                <a:latin typeface="Calibri Light" panose="020F0302020204030204" pitchFamily="34" charset="0"/>
                <a:ea typeface="Calibri" panose="020F0502020204030204" pitchFamily="34" charset="0"/>
              </a:rPr>
              <a:t>ואני חושב עוד </a:t>
            </a:r>
            <a:r>
              <a:rPr lang="he-IL" sz="1800" b="1" u="sng" dirty="0" err="1">
                <a:effectLst/>
                <a:latin typeface="Calibri Light" panose="020F0302020204030204" pitchFamily="34" charset="0"/>
                <a:ea typeface="Calibri" panose="020F0502020204030204" pitchFamily="34" charset="0"/>
              </a:rPr>
              <a:t>סברא</a:t>
            </a:r>
            <a:r>
              <a:rPr lang="he-IL" sz="1800" b="1" u="sng" dirty="0">
                <a:effectLst/>
                <a:latin typeface="Calibri Light" panose="020F0302020204030204" pitchFamily="34" charset="0"/>
                <a:ea typeface="Calibri" panose="020F0502020204030204" pitchFamily="34" charset="0"/>
              </a:rPr>
              <a:t>, </a:t>
            </a:r>
            <a:r>
              <a:rPr lang="he-IL" sz="1800" b="1" u="sng" dirty="0" err="1">
                <a:effectLst/>
                <a:latin typeface="Calibri Light" panose="020F0302020204030204" pitchFamily="34" charset="0"/>
                <a:ea typeface="Calibri" panose="020F0502020204030204" pitchFamily="34" charset="0"/>
              </a:rPr>
              <a:t>שודאי</a:t>
            </a:r>
            <a:r>
              <a:rPr lang="he-IL" sz="1800" b="1" u="sng" dirty="0">
                <a:effectLst/>
                <a:latin typeface="Calibri Light" panose="020F0302020204030204" pitchFamily="34" charset="0"/>
                <a:ea typeface="Calibri" panose="020F0502020204030204" pitchFamily="34" charset="0"/>
              </a:rPr>
              <a:t> המאנה את </a:t>
            </a:r>
            <a:r>
              <a:rPr lang="he-IL" sz="1800" b="1" u="sng" dirty="0" err="1">
                <a:effectLst/>
                <a:latin typeface="Calibri Light" panose="020F0302020204030204" pitchFamily="34" charset="0"/>
                <a:ea typeface="Calibri" panose="020F0502020204030204" pitchFamily="34" charset="0"/>
              </a:rPr>
              <a:t>חבירו</a:t>
            </a:r>
            <a:r>
              <a:rPr lang="he-IL" sz="1800" b="1" u="sng" dirty="0">
                <a:effectLst/>
                <a:latin typeface="Calibri Light" panose="020F0302020204030204" pitchFamily="34" charset="0"/>
                <a:ea typeface="Calibri" panose="020F0502020204030204" pitchFamily="34" charset="0"/>
              </a:rPr>
              <a:t> לדעת עובר בלאו, בין במטלטלים בין בקרקעות</a:t>
            </a:r>
            <a:r>
              <a:rPr lang="he-IL" sz="1800" dirty="0">
                <a:effectLst/>
                <a:latin typeface="Calibri Light" panose="020F0302020204030204" pitchFamily="34" charset="0"/>
                <a:ea typeface="Calibri" panose="020F0502020204030204" pitchFamily="34" charset="0"/>
              </a:rPr>
              <a:t>, שבהן דיבר הכתוב אל תונו איש את אחיו במספר שנים אחר היובל, שהוא מזהיר שיקנו וימכרו לפי השנים ולא יונו איש את אחיו. </a:t>
            </a:r>
            <a:r>
              <a:rPr lang="he-IL" sz="1800" b="1" u="sng" dirty="0">
                <a:effectLst/>
                <a:latin typeface="Calibri Light" panose="020F0302020204030204" pitchFamily="34" charset="0"/>
                <a:ea typeface="Calibri" panose="020F0502020204030204" pitchFamily="34" charset="0"/>
              </a:rPr>
              <a:t>אבל רבותינו חדשו באונאה תשלומים בשתות המקח</a:t>
            </a:r>
            <a:r>
              <a:rPr lang="he-IL" sz="1800" b="1" dirty="0">
                <a:effectLst/>
                <a:latin typeface="Calibri Light" panose="020F0302020204030204" pitchFamily="34" charset="0"/>
                <a:ea typeface="Calibri" panose="020F0502020204030204" pitchFamily="34" charset="0"/>
              </a:rPr>
              <a:t>, וביטול מקח ביותר משתות, ומזה בלבד מעטו הקרקעות לפי שהאונאה בהם אפילו ביתר משתות, מחילה, כמו שהיא מחילה במטלטלים בפחות משתות, </a:t>
            </a:r>
            <a:r>
              <a:rPr lang="he-IL" sz="1800" b="1" u="sng" dirty="0">
                <a:effectLst/>
                <a:latin typeface="Calibri Light" panose="020F0302020204030204" pitchFamily="34" charset="0"/>
                <a:ea typeface="Calibri" panose="020F0502020204030204" pitchFamily="34" charset="0"/>
              </a:rPr>
              <a:t>אף על פי שהוא אסור להונות כן לדעת</a:t>
            </a:r>
            <a:r>
              <a:rPr lang="he-IL" sz="1800" b="1" dirty="0">
                <a:effectLst/>
                <a:latin typeface="Calibri Light" panose="020F0302020204030204" pitchFamily="34" charset="0"/>
                <a:ea typeface="Calibri" panose="020F0502020204030204" pitchFamily="34" charset="0"/>
              </a:rPr>
              <a:t>, אבל אין דרך בני אדם לבטל ממכרם מפני אונאה </a:t>
            </a:r>
            <a:r>
              <a:rPr lang="he-IL" sz="1800" b="1" dirty="0" err="1">
                <a:effectLst/>
                <a:latin typeface="Calibri Light" panose="020F0302020204030204" pitchFamily="34" charset="0"/>
                <a:ea typeface="Calibri" panose="020F0502020204030204" pitchFamily="34" charset="0"/>
              </a:rPr>
              <a:t>מועטת</a:t>
            </a:r>
            <a:r>
              <a:rPr lang="he-IL" sz="1800" b="1" dirty="0">
                <a:effectLst/>
                <a:latin typeface="Calibri Light" panose="020F0302020204030204" pitchFamily="34" charset="0"/>
                <a:ea typeface="Calibri" panose="020F0502020204030204" pitchFamily="34" charset="0"/>
              </a:rPr>
              <a:t> כזו</a:t>
            </a:r>
            <a:r>
              <a:rPr lang="he-IL" sz="1800" dirty="0">
                <a:effectLst/>
                <a:latin typeface="Calibri Light" panose="020F0302020204030204" pitchFamily="34" charset="0"/>
                <a:ea typeface="Calibri" panose="020F0502020204030204" pitchFamily="34" charset="0"/>
              </a:rPr>
              <a:t>:      ודרשו חכמים מפני שאמר הכתוב וכי תמכרו ממכר לעמיתך או קנה דבר הנקנה מיד ליד אל תונו איש את אחיו, </a:t>
            </a:r>
            <a:r>
              <a:rPr lang="he-IL" sz="1800" b="1" dirty="0">
                <a:effectLst/>
                <a:latin typeface="Calibri Light" panose="020F0302020204030204" pitchFamily="34" charset="0"/>
                <a:ea typeface="Calibri" panose="020F0502020204030204" pitchFamily="34" charset="0"/>
              </a:rPr>
              <a:t>למדנו שיש באונאה דין מיוחד במטלטלים שאינו נוהג בקרקעות, והוא חזרת הממון, </a:t>
            </a:r>
            <a:r>
              <a:rPr lang="he-IL" sz="1800" b="1" u="sng" dirty="0">
                <a:effectLst/>
                <a:latin typeface="Calibri Light" panose="020F0302020204030204" pitchFamily="34" charset="0"/>
                <a:ea typeface="Calibri" panose="020F0502020204030204" pitchFamily="34" charset="0"/>
              </a:rPr>
              <a:t>אבל אזהרת הלאו נוהגת בכולן</a:t>
            </a:r>
            <a:r>
              <a:rPr lang="he-IL" sz="1800" dirty="0">
                <a:effectLst/>
                <a:latin typeface="Calibri Light" panose="020F0302020204030204" pitchFamily="34" charset="0"/>
                <a:ea typeface="Calibri" panose="020F0502020204030204" pitchFamily="34" charset="0"/>
              </a:rPr>
              <a:t>. ולכך אמר "וכי תמכרו ממכר" לשון רבים, למוכר קרקעות ולמוכר </a:t>
            </a:r>
            <a:r>
              <a:rPr lang="he-IL" sz="1800" dirty="0" err="1">
                <a:effectLst/>
                <a:latin typeface="Calibri Light" panose="020F0302020204030204" pitchFamily="34" charset="0"/>
                <a:ea typeface="Calibri" panose="020F0502020204030204" pitchFamily="34" charset="0"/>
              </a:rPr>
              <a:t>מטלטלין</a:t>
            </a:r>
            <a:r>
              <a:rPr lang="he-IL" sz="1800" dirty="0">
                <a:effectLst/>
                <a:latin typeface="Calibri Light" panose="020F0302020204030204" pitchFamily="34" charset="0"/>
                <a:ea typeface="Calibri" panose="020F0502020204030204" pitchFamily="34" charset="0"/>
              </a:rPr>
              <a:t>, "או קנה מיד עמיתך", היחיד מהם המוכר </a:t>
            </a:r>
            <a:r>
              <a:rPr lang="he-IL" sz="1800" dirty="0" err="1">
                <a:effectLst/>
                <a:latin typeface="Calibri Light" panose="020F0302020204030204" pitchFamily="34" charset="0"/>
                <a:ea typeface="Calibri" panose="020F0502020204030204" pitchFamily="34" charset="0"/>
              </a:rPr>
              <a:t>המטלטלין</a:t>
            </a:r>
            <a:r>
              <a:rPr lang="he-IL" sz="1800" dirty="0">
                <a:effectLst/>
                <a:latin typeface="Calibri Light" panose="020F0302020204030204" pitchFamily="34" charset="0"/>
                <a:ea typeface="Calibri" panose="020F0502020204030204" pitchFamily="34" charset="0"/>
              </a:rPr>
              <a:t> מיד ליד, ואמר לכולן "אל תונו", </a:t>
            </a:r>
            <a:r>
              <a:rPr lang="he-IL" sz="1800" b="1" dirty="0">
                <a:effectLst/>
                <a:latin typeface="Calibri Light" panose="020F0302020204030204" pitchFamily="34" charset="0"/>
                <a:ea typeface="Calibri" panose="020F0502020204030204" pitchFamily="34" charset="0"/>
              </a:rPr>
              <a:t>וכיון שייחד והפריש </a:t>
            </a:r>
            <a:r>
              <a:rPr lang="he-IL" sz="1800" b="1" dirty="0" err="1">
                <a:effectLst/>
                <a:latin typeface="Calibri Light" panose="020F0302020204030204" pitchFamily="34" charset="0"/>
                <a:ea typeface="Calibri" panose="020F0502020204030204" pitchFamily="34" charset="0"/>
              </a:rPr>
              <a:t>המטלטלין</a:t>
            </a:r>
            <a:r>
              <a:rPr lang="he-IL" sz="1800" b="1" dirty="0">
                <a:effectLst/>
                <a:latin typeface="Calibri Light" panose="020F0302020204030204" pitchFamily="34" charset="0"/>
                <a:ea typeface="Calibri" panose="020F0502020204030204" pitchFamily="34" charset="0"/>
              </a:rPr>
              <a:t> ריבה בהן דין אונאה, והיא בחזרת </a:t>
            </a:r>
            <a:r>
              <a:rPr lang="he-IL" sz="1800" b="1" dirty="0" err="1">
                <a:effectLst/>
                <a:latin typeface="Calibri Light" panose="020F0302020204030204" pitchFamily="34" charset="0"/>
                <a:ea typeface="Calibri" panose="020F0502020204030204" pitchFamily="34" charset="0"/>
              </a:rPr>
              <a:t>התשלומין</a:t>
            </a:r>
            <a:r>
              <a:rPr lang="he-IL" sz="1800" dirty="0">
                <a:effectLst/>
                <a:latin typeface="Calibri Light" panose="020F0302020204030204" pitchFamily="34" charset="0"/>
                <a:ea typeface="Calibri" panose="020F0502020204030204" pitchFamily="34" charset="0"/>
              </a:rPr>
              <a:t>. וזה דבר נכון כפי המדרשים שקבלו רבותינו ברמזי התורה:</a:t>
            </a:r>
            <a:endParaRPr lang="en-US" sz="18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336624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880285847"/>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82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5AEC5-5675-AFA5-C7A6-8B1F24695BEC}"/>
              </a:ext>
            </a:extLst>
          </p:cNvPr>
          <p:cNvSpPr>
            <a:spLocks noGrp="1"/>
          </p:cNvSpPr>
          <p:nvPr>
            <p:ph type="title"/>
          </p:nvPr>
        </p:nvSpPr>
        <p:spPr/>
        <p:txBody>
          <a:bodyPr/>
          <a:lstStyle/>
          <a:p>
            <a:pPr algn="r" rtl="1"/>
            <a:r>
              <a:rPr lang="he-IL" dirty="0"/>
              <a:t>ר חיים- למה אינו הופך למקח טעות על המאנה המחזיר מעות?</a:t>
            </a:r>
          </a:p>
        </p:txBody>
      </p:sp>
      <p:sp>
        <p:nvSpPr>
          <p:cNvPr id="3" name="Content Placeholder 2">
            <a:extLst>
              <a:ext uri="{FF2B5EF4-FFF2-40B4-BE49-F238E27FC236}">
                <a16:creationId xmlns:a16="http://schemas.microsoft.com/office/drawing/2014/main" id="{FCAB3782-09AA-6A0A-1553-0DC147955FA2}"/>
              </a:ext>
            </a:extLst>
          </p:cNvPr>
          <p:cNvSpPr>
            <a:spLocks noGrp="1"/>
          </p:cNvSpPr>
          <p:nvPr>
            <p:ph idx="1"/>
          </p:nvPr>
        </p:nvSpPr>
        <p:spPr/>
        <p:txBody>
          <a:bodyPr>
            <a:normAutofit fontScale="77500" lnSpcReduction="20000"/>
          </a:bodyPr>
          <a:lstStyle/>
          <a:p>
            <a:pPr marL="0" indent="0" algn="r" rtl="1">
              <a:lnSpc>
                <a:spcPct val="150000"/>
              </a:lnSpc>
              <a:buNone/>
            </a:pPr>
            <a:r>
              <a:rPr lang="he-IL" sz="2800" dirty="0">
                <a:effectLst/>
                <a:latin typeface="Calibri Light" panose="020F0302020204030204" pitchFamily="34" charset="0"/>
                <a:ea typeface="Calibri" panose="020F0502020204030204" pitchFamily="34" charset="0"/>
              </a:rPr>
              <a:t>חידושי ר חיים על הרמב"ם מכירה </a:t>
            </a:r>
            <a:r>
              <a:rPr lang="he-IL" sz="2800" dirty="0" err="1">
                <a:effectLst/>
                <a:latin typeface="Calibri Light" panose="020F0302020204030204" pitchFamily="34" charset="0"/>
                <a:ea typeface="Calibri" panose="020F0502020204030204" pitchFamily="34" charset="0"/>
              </a:rPr>
              <a:t>טו:א</a:t>
            </a:r>
            <a:endParaRPr lang="he-IL" sz="2800" dirty="0">
              <a:latin typeface="Calibri Light" panose="020F0302020204030204" pitchFamily="34" charset="0"/>
              <a:ea typeface="Calibri" panose="020F0502020204030204" pitchFamily="34" charset="0"/>
            </a:endParaRPr>
          </a:p>
          <a:p>
            <a:pPr marL="0" indent="0" algn="r" rtl="1">
              <a:lnSpc>
                <a:spcPct val="150000"/>
              </a:lnSpc>
              <a:buNone/>
            </a:pPr>
            <a:r>
              <a:rPr lang="he-IL" sz="2800" dirty="0">
                <a:effectLst/>
                <a:latin typeface="Calibri Light" panose="020F0302020204030204" pitchFamily="34" charset="0"/>
                <a:ea typeface="Calibri" panose="020F0502020204030204" pitchFamily="34" charset="0"/>
              </a:rPr>
              <a:t>והנראה לומר, </a:t>
            </a:r>
            <a:r>
              <a:rPr lang="he-IL" sz="2800" dirty="0" err="1">
                <a:effectLst/>
                <a:latin typeface="Calibri Light" panose="020F0302020204030204" pitchFamily="34" charset="0"/>
                <a:ea typeface="Calibri" panose="020F0502020204030204" pitchFamily="34" charset="0"/>
              </a:rPr>
              <a:t>דהנה</a:t>
            </a:r>
            <a:r>
              <a:rPr lang="he-IL" sz="2800" dirty="0">
                <a:effectLst/>
                <a:latin typeface="Calibri Light" panose="020F0302020204030204" pitchFamily="34" charset="0"/>
                <a:ea typeface="Calibri" panose="020F0502020204030204" pitchFamily="34" charset="0"/>
              </a:rPr>
              <a:t> לכאורה יש לעיין בכל אונאת שתות </a:t>
            </a:r>
            <a:r>
              <a:rPr lang="he-IL" sz="2800" dirty="0" err="1">
                <a:effectLst/>
                <a:latin typeface="Calibri Light" panose="020F0302020204030204" pitchFamily="34" charset="0"/>
                <a:ea typeface="Calibri" panose="020F0502020204030204" pitchFamily="34" charset="0"/>
              </a:rPr>
              <a:t>דעלמא</a:t>
            </a:r>
            <a:r>
              <a:rPr lang="he-IL" sz="2800" dirty="0">
                <a:effectLst/>
                <a:latin typeface="Calibri Light" panose="020F0302020204030204" pitchFamily="34" charset="0"/>
                <a:ea typeface="Calibri" panose="020F0502020204030204" pitchFamily="34" charset="0"/>
              </a:rPr>
              <a:t> </a:t>
            </a:r>
            <a:r>
              <a:rPr lang="he-IL" sz="2800" dirty="0" err="1">
                <a:effectLst/>
                <a:latin typeface="Calibri Light" panose="020F0302020204030204" pitchFamily="34" charset="0"/>
                <a:ea typeface="Calibri" panose="020F0502020204030204" pitchFamily="34" charset="0"/>
              </a:rPr>
              <a:t>דקי"ל</a:t>
            </a:r>
            <a:r>
              <a:rPr lang="he-IL" sz="2800" dirty="0">
                <a:effectLst/>
                <a:latin typeface="Calibri Light" panose="020F0302020204030204" pitchFamily="34" charset="0"/>
                <a:ea typeface="Calibri" panose="020F0502020204030204" pitchFamily="34" charset="0"/>
              </a:rPr>
              <a:t> </a:t>
            </a:r>
            <a:r>
              <a:rPr lang="he-IL" sz="2800" dirty="0" err="1">
                <a:effectLst/>
                <a:latin typeface="Calibri Light" panose="020F0302020204030204" pitchFamily="34" charset="0"/>
                <a:ea typeface="Calibri" panose="020F0502020204030204" pitchFamily="34" charset="0"/>
              </a:rPr>
              <a:t>דקנה</a:t>
            </a:r>
            <a:r>
              <a:rPr lang="he-IL" sz="2800" dirty="0">
                <a:effectLst/>
                <a:latin typeface="Calibri Light" panose="020F0302020204030204" pitchFamily="34" charset="0"/>
                <a:ea typeface="Calibri" panose="020F0502020204030204" pitchFamily="34" charset="0"/>
              </a:rPr>
              <a:t> ומחזיר אונאה, </a:t>
            </a:r>
            <a:r>
              <a:rPr lang="he-IL" sz="2800" dirty="0" err="1">
                <a:effectLst/>
                <a:latin typeface="Calibri Light" panose="020F0302020204030204" pitchFamily="34" charset="0"/>
                <a:ea typeface="Calibri" panose="020F0502020204030204" pitchFamily="34" charset="0"/>
              </a:rPr>
              <a:t>ויעו"ש</a:t>
            </a:r>
            <a:r>
              <a:rPr lang="he-IL" sz="2800" dirty="0">
                <a:effectLst/>
                <a:latin typeface="Calibri Light" panose="020F0302020204030204" pitchFamily="34" charset="0"/>
                <a:ea typeface="Calibri" panose="020F0502020204030204" pitchFamily="34" charset="0"/>
              </a:rPr>
              <a:t> ברמב"ם בהל' מכירה שם שפסק </a:t>
            </a:r>
            <a:r>
              <a:rPr lang="he-IL" sz="2800" dirty="0" err="1">
                <a:effectLst/>
                <a:latin typeface="Calibri Light" panose="020F0302020204030204" pitchFamily="34" charset="0"/>
                <a:ea typeface="Calibri" panose="020F0502020204030204" pitchFamily="34" charset="0"/>
              </a:rPr>
              <a:t>דאפילו</a:t>
            </a:r>
            <a:r>
              <a:rPr lang="he-IL" sz="2800" dirty="0">
                <a:effectLst/>
                <a:latin typeface="Calibri Light" panose="020F0302020204030204" pitchFamily="34" charset="0"/>
                <a:ea typeface="Calibri" panose="020F0502020204030204" pitchFamily="34" charset="0"/>
              </a:rPr>
              <a:t> אם המאנה לא ידע שמאנהו גם כן הדין כן </a:t>
            </a:r>
            <a:r>
              <a:rPr lang="he-IL" sz="2800" dirty="0" err="1">
                <a:effectLst/>
                <a:latin typeface="Calibri Light" panose="020F0302020204030204" pitchFamily="34" charset="0"/>
                <a:ea typeface="Calibri" panose="020F0502020204030204" pitchFamily="34" charset="0"/>
              </a:rPr>
              <a:t>דקנה</a:t>
            </a:r>
            <a:r>
              <a:rPr lang="he-IL" sz="2800" dirty="0">
                <a:effectLst/>
                <a:latin typeface="Calibri Light" panose="020F0302020204030204" pitchFamily="34" charset="0"/>
                <a:ea typeface="Calibri" panose="020F0502020204030204" pitchFamily="34" charset="0"/>
              </a:rPr>
              <a:t> ומחזיר אונאה, וצ"ע </a:t>
            </a:r>
            <a:r>
              <a:rPr lang="he-IL" sz="2800" dirty="0" err="1">
                <a:effectLst/>
                <a:latin typeface="Calibri Light" panose="020F0302020204030204" pitchFamily="34" charset="0"/>
                <a:ea typeface="Calibri" panose="020F0502020204030204" pitchFamily="34" charset="0"/>
              </a:rPr>
              <a:t>דכשמחזיר</a:t>
            </a:r>
            <a:r>
              <a:rPr lang="he-IL" sz="2800" dirty="0">
                <a:effectLst/>
                <a:latin typeface="Calibri Light" panose="020F0302020204030204" pitchFamily="34" charset="0"/>
                <a:ea typeface="Calibri" panose="020F0502020204030204" pitchFamily="34" charset="0"/>
              </a:rPr>
              <a:t> האונאה א"כ הא הוי לגביה טעות בדבר </a:t>
            </a:r>
            <a:r>
              <a:rPr lang="he-IL" sz="2800" dirty="0" err="1">
                <a:effectLst/>
                <a:latin typeface="Calibri Light" panose="020F0302020204030204" pitchFamily="34" charset="0"/>
                <a:ea typeface="Calibri" panose="020F0502020204030204" pitchFamily="34" charset="0"/>
              </a:rPr>
              <a:t>שבמדה</a:t>
            </a:r>
            <a:r>
              <a:rPr lang="he-IL" sz="2800" dirty="0">
                <a:effectLst/>
                <a:latin typeface="Calibri Light" panose="020F0302020204030204" pitchFamily="34" charset="0"/>
                <a:ea typeface="Calibri" panose="020F0502020204030204" pitchFamily="34" charset="0"/>
              </a:rPr>
              <a:t> ושבמשקל </a:t>
            </a:r>
            <a:r>
              <a:rPr lang="he-IL" sz="2800" dirty="0" err="1">
                <a:effectLst/>
                <a:latin typeface="Calibri Light" panose="020F0302020204030204" pitchFamily="34" charset="0"/>
                <a:ea typeface="Calibri" panose="020F0502020204030204" pitchFamily="34" charset="0"/>
              </a:rPr>
              <a:t>ושבמנין</a:t>
            </a:r>
            <a:r>
              <a:rPr lang="he-IL" sz="2800" dirty="0">
                <a:effectLst/>
                <a:latin typeface="Calibri Light" panose="020F0302020204030204" pitchFamily="34" charset="0"/>
                <a:ea typeface="Calibri" panose="020F0502020204030204" pitchFamily="34" charset="0"/>
              </a:rPr>
              <a:t> </a:t>
            </a:r>
            <a:r>
              <a:rPr lang="he-IL" sz="2800" dirty="0" err="1">
                <a:effectLst/>
                <a:latin typeface="Calibri Light" panose="020F0302020204030204" pitchFamily="34" charset="0"/>
                <a:ea typeface="Calibri" panose="020F0502020204030204" pitchFamily="34" charset="0"/>
              </a:rPr>
              <a:t>דחוזר</a:t>
            </a:r>
            <a:r>
              <a:rPr lang="he-IL" sz="2800" dirty="0">
                <a:effectLst/>
                <a:latin typeface="Calibri Light" panose="020F0302020204030204" pitchFamily="34" charset="0"/>
                <a:ea typeface="Calibri" panose="020F0502020204030204" pitchFamily="34" charset="0"/>
              </a:rPr>
              <a:t>, דהרי הוא היה סבור שמכר לו החפץ ביותר ונמצא שהמכר נעשה בפחות, וא"כ המאנה יבטל את המקח כמו כל טעות </a:t>
            </a:r>
            <a:r>
              <a:rPr lang="he-IL" sz="2800" dirty="0" err="1">
                <a:effectLst/>
                <a:latin typeface="Calibri Light" panose="020F0302020204030204" pitchFamily="34" charset="0"/>
                <a:ea typeface="Calibri" panose="020F0502020204030204" pitchFamily="34" charset="0"/>
              </a:rPr>
              <a:t>שבמדה</a:t>
            </a:r>
            <a:r>
              <a:rPr lang="he-IL" sz="2800" dirty="0">
                <a:effectLst/>
                <a:latin typeface="Calibri Light" panose="020F0302020204030204" pitchFamily="34" charset="0"/>
                <a:ea typeface="Calibri" panose="020F0502020204030204" pitchFamily="34" charset="0"/>
              </a:rPr>
              <a:t> ושבמשקל </a:t>
            </a:r>
            <a:r>
              <a:rPr lang="he-IL" sz="2800" dirty="0" err="1">
                <a:effectLst/>
                <a:latin typeface="Calibri Light" panose="020F0302020204030204" pitchFamily="34" charset="0"/>
                <a:ea typeface="Calibri" panose="020F0502020204030204" pitchFamily="34" charset="0"/>
              </a:rPr>
              <a:t>דחוזר</a:t>
            </a:r>
            <a:r>
              <a:rPr lang="he-IL" sz="2800" dirty="0">
                <a:effectLst/>
                <a:latin typeface="Calibri Light" panose="020F0302020204030204" pitchFamily="34" charset="0"/>
                <a:ea typeface="Calibri" panose="020F0502020204030204" pitchFamily="34" charset="0"/>
              </a:rPr>
              <a:t>, ונהי </a:t>
            </a:r>
            <a:r>
              <a:rPr lang="he-IL" sz="2800" dirty="0" err="1">
                <a:effectLst/>
                <a:latin typeface="Calibri Light" panose="020F0302020204030204" pitchFamily="34" charset="0"/>
                <a:ea typeface="Calibri" panose="020F0502020204030204" pitchFamily="34" charset="0"/>
              </a:rPr>
              <a:t>דאונאה</a:t>
            </a:r>
            <a:r>
              <a:rPr lang="he-IL" sz="2800" dirty="0">
                <a:effectLst/>
                <a:latin typeface="Calibri Light" panose="020F0302020204030204" pitchFamily="34" charset="0"/>
                <a:ea typeface="Calibri" panose="020F0502020204030204" pitchFamily="34" charset="0"/>
              </a:rPr>
              <a:t> לא </a:t>
            </a:r>
            <a:r>
              <a:rPr lang="he-IL" sz="2800" dirty="0" err="1">
                <a:effectLst/>
                <a:latin typeface="Calibri Light" panose="020F0302020204030204" pitchFamily="34" charset="0"/>
                <a:ea typeface="Calibri" panose="020F0502020204030204" pitchFamily="34" charset="0"/>
              </a:rPr>
              <a:t>הויא</a:t>
            </a:r>
            <a:r>
              <a:rPr lang="he-IL" sz="2800" dirty="0">
                <a:effectLst/>
                <a:latin typeface="Calibri Light" panose="020F0302020204030204" pitchFamily="34" charset="0"/>
                <a:ea typeface="Calibri" panose="020F0502020204030204" pitchFamily="34" charset="0"/>
              </a:rPr>
              <a:t> דהא החפץ נמכר עתה </a:t>
            </a:r>
            <a:r>
              <a:rPr lang="he-IL" sz="2800" dirty="0" err="1">
                <a:effectLst/>
                <a:latin typeface="Calibri Light" panose="020F0302020204030204" pitchFamily="34" charset="0"/>
                <a:ea typeface="Calibri" panose="020F0502020204030204" pitchFamily="34" charset="0"/>
              </a:rPr>
              <a:t>בשויו</a:t>
            </a:r>
            <a:r>
              <a:rPr lang="he-IL" sz="2800" dirty="0">
                <a:effectLst/>
                <a:latin typeface="Calibri Light" panose="020F0302020204030204" pitchFamily="34" charset="0"/>
                <a:ea typeface="Calibri" panose="020F0502020204030204" pitchFamily="34" charset="0"/>
              </a:rPr>
              <a:t>, אבל טעות </a:t>
            </a:r>
            <a:r>
              <a:rPr lang="he-IL" sz="2800" dirty="0" err="1">
                <a:effectLst/>
                <a:latin typeface="Calibri Light" panose="020F0302020204030204" pitchFamily="34" charset="0"/>
                <a:ea typeface="Calibri" panose="020F0502020204030204" pitchFamily="34" charset="0"/>
              </a:rPr>
              <a:t>מיהא</a:t>
            </a:r>
            <a:r>
              <a:rPr lang="he-IL" sz="2800" dirty="0">
                <a:effectLst/>
                <a:latin typeface="Calibri Light" panose="020F0302020204030204" pitchFamily="34" charset="0"/>
                <a:ea typeface="Calibri" panose="020F0502020204030204" pitchFamily="34" charset="0"/>
              </a:rPr>
              <a:t> הוי לגבי המחזיר האונאה, ונמצא דלא נתקיים המקח כמו שעשו, וגם </a:t>
            </a:r>
            <a:r>
              <a:rPr lang="he-IL" sz="2800" dirty="0" err="1">
                <a:effectLst/>
                <a:latin typeface="Calibri Light" panose="020F0302020204030204" pitchFamily="34" charset="0"/>
                <a:ea typeface="Calibri" panose="020F0502020204030204" pitchFamily="34" charset="0"/>
              </a:rPr>
              <a:t>דנתבטלה</a:t>
            </a:r>
            <a:r>
              <a:rPr lang="he-IL" sz="2800" dirty="0">
                <a:effectLst/>
                <a:latin typeface="Calibri Light" panose="020F0302020204030204" pitchFamily="34" charset="0"/>
                <a:ea typeface="Calibri" panose="020F0502020204030204" pitchFamily="34" charset="0"/>
              </a:rPr>
              <a:t> הפסיקה, </a:t>
            </a:r>
            <a:r>
              <a:rPr lang="he-IL" sz="2800" dirty="0" err="1">
                <a:effectLst/>
                <a:latin typeface="Calibri Light" panose="020F0302020204030204" pitchFamily="34" charset="0"/>
                <a:ea typeface="Calibri" panose="020F0502020204030204" pitchFamily="34" charset="0"/>
              </a:rPr>
              <a:t>ואמאי</a:t>
            </a:r>
            <a:r>
              <a:rPr lang="he-IL" sz="2800" dirty="0">
                <a:effectLst/>
                <a:latin typeface="Calibri Light" panose="020F0302020204030204" pitchFamily="34" charset="0"/>
                <a:ea typeface="Calibri" panose="020F0502020204030204" pitchFamily="34" charset="0"/>
              </a:rPr>
              <a:t> אין המאנה יכול לחזור. </a:t>
            </a:r>
          </a:p>
          <a:p>
            <a:pPr marL="0" indent="0" algn="r" rtl="1">
              <a:buNone/>
            </a:pPr>
            <a:endParaRPr lang="he-IL" dirty="0"/>
          </a:p>
        </p:txBody>
      </p:sp>
    </p:spTree>
    <p:extLst>
      <p:ext uri="{BB962C8B-B14F-4D97-AF65-F5344CB8AC3E}">
        <p14:creationId xmlns:p14="http://schemas.microsoft.com/office/powerpoint/2010/main" val="351655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C556D-C381-D2FA-2DA5-0666F7F5082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C93175A-810A-412D-D05A-0A51EC462FAA}"/>
              </a:ext>
            </a:extLst>
          </p:cNvPr>
          <p:cNvSpPr>
            <a:spLocks noGrp="1"/>
          </p:cNvSpPr>
          <p:nvPr>
            <p:ph idx="1"/>
          </p:nvPr>
        </p:nvSpPr>
        <p:spPr/>
        <p:txBody>
          <a:bodyPr>
            <a:normAutofit fontScale="62500" lnSpcReduction="20000"/>
          </a:bodyPr>
          <a:lstStyle/>
          <a:p>
            <a:pPr marL="0" indent="0" algn="r" rtl="1">
              <a:lnSpc>
                <a:spcPct val="170000"/>
              </a:lnSpc>
              <a:buNone/>
            </a:pPr>
            <a:r>
              <a:rPr lang="he-IL" sz="2800" dirty="0">
                <a:effectLst/>
                <a:latin typeface="Calibri Light" panose="020F0302020204030204" pitchFamily="34" charset="0"/>
                <a:ea typeface="Calibri" panose="020F0502020204030204" pitchFamily="34" charset="0"/>
              </a:rPr>
              <a:t>חידושי ר חיים על הרמב"ם מכירה </a:t>
            </a:r>
            <a:r>
              <a:rPr lang="he-IL" sz="2800" dirty="0" err="1">
                <a:effectLst/>
                <a:latin typeface="Calibri Light" panose="020F0302020204030204" pitchFamily="34" charset="0"/>
                <a:ea typeface="Calibri" panose="020F0502020204030204" pitchFamily="34" charset="0"/>
              </a:rPr>
              <a:t>טו:א</a:t>
            </a:r>
            <a:r>
              <a:rPr lang="he-IL" sz="2800" dirty="0">
                <a:effectLst/>
                <a:latin typeface="Calibri Light" panose="020F0302020204030204" pitchFamily="34" charset="0"/>
                <a:ea typeface="Calibri" panose="020F0502020204030204" pitchFamily="34" charset="0"/>
              </a:rPr>
              <a:t> (המשך)</a:t>
            </a:r>
            <a:endParaRPr lang="he-IL" sz="2800" dirty="0">
              <a:latin typeface="Calibri Light" panose="020F0302020204030204" pitchFamily="34" charset="0"/>
              <a:ea typeface="Calibri" panose="020F0502020204030204" pitchFamily="34" charset="0"/>
            </a:endParaRPr>
          </a:p>
          <a:p>
            <a:pPr marL="0" indent="0" algn="r" rtl="1">
              <a:lnSpc>
                <a:spcPct val="170000"/>
              </a:lnSpc>
              <a:buNone/>
            </a:pPr>
            <a:r>
              <a:rPr lang="he-IL" sz="2800" b="1" dirty="0">
                <a:effectLst/>
                <a:latin typeface="Calibri Light" panose="020F0302020204030204" pitchFamily="34" charset="0"/>
                <a:ea typeface="Calibri" panose="020F0502020204030204" pitchFamily="34" charset="0"/>
              </a:rPr>
              <a:t>ואשר יראה מוכרח בזה, משום </a:t>
            </a:r>
            <a:r>
              <a:rPr lang="he-IL" sz="2800" b="1" dirty="0" err="1">
                <a:effectLst/>
                <a:latin typeface="Calibri Light" panose="020F0302020204030204" pitchFamily="34" charset="0"/>
                <a:ea typeface="Calibri" panose="020F0502020204030204" pitchFamily="34" charset="0"/>
              </a:rPr>
              <a:t>דבכל</a:t>
            </a:r>
            <a:r>
              <a:rPr lang="he-IL" sz="2800" b="1" dirty="0">
                <a:effectLst/>
                <a:latin typeface="Calibri Light" panose="020F0302020204030204" pitchFamily="34" charset="0"/>
                <a:ea typeface="Calibri" panose="020F0502020204030204" pitchFamily="34" charset="0"/>
              </a:rPr>
              <a:t> אונאת שתות, אי משום דין טעות הלא שתות </a:t>
            </a:r>
            <a:r>
              <a:rPr lang="he-IL" sz="2800" b="1" dirty="0" err="1">
                <a:effectLst/>
                <a:latin typeface="Calibri Light" panose="020F0302020204030204" pitchFamily="34" charset="0"/>
                <a:ea typeface="Calibri" panose="020F0502020204030204" pitchFamily="34" charset="0"/>
              </a:rPr>
              <a:t>שוה</a:t>
            </a:r>
            <a:r>
              <a:rPr lang="he-IL" sz="2800" b="1" dirty="0">
                <a:effectLst/>
                <a:latin typeface="Calibri Light" panose="020F0302020204030204" pitchFamily="34" charset="0"/>
                <a:ea typeface="Calibri" panose="020F0502020204030204" pitchFamily="34" charset="0"/>
              </a:rPr>
              <a:t> לפחות משתות </a:t>
            </a:r>
            <a:r>
              <a:rPr lang="he-IL" sz="2800" b="1" u="sng" dirty="0" err="1">
                <a:effectLst/>
                <a:latin typeface="Calibri Light" panose="020F0302020204030204" pitchFamily="34" charset="0"/>
                <a:ea typeface="Calibri" panose="020F0502020204030204" pitchFamily="34" charset="0"/>
              </a:rPr>
              <a:t>דהיה</a:t>
            </a:r>
            <a:r>
              <a:rPr lang="he-IL" sz="2800" b="1" u="sng" dirty="0">
                <a:effectLst/>
                <a:latin typeface="Calibri Light" panose="020F0302020204030204" pitchFamily="34" charset="0"/>
                <a:ea typeface="Calibri" panose="020F0502020204030204" pitchFamily="34" charset="0"/>
              </a:rPr>
              <a:t> צריך להיות המקח קיים כמו שפסקו זה עם זה</a:t>
            </a:r>
            <a:r>
              <a:rPr lang="he-IL" sz="2800" b="1" dirty="0">
                <a:effectLst/>
                <a:latin typeface="Calibri Light" panose="020F0302020204030204" pitchFamily="34" charset="0"/>
                <a:ea typeface="Calibri" panose="020F0502020204030204" pitchFamily="34" charset="0"/>
              </a:rPr>
              <a:t>, והא </a:t>
            </a:r>
            <a:r>
              <a:rPr lang="he-IL" sz="2800" b="1" dirty="0" err="1">
                <a:effectLst/>
                <a:latin typeface="Calibri Light" panose="020F0302020204030204" pitchFamily="34" charset="0"/>
                <a:ea typeface="Calibri" panose="020F0502020204030204" pitchFamily="34" charset="0"/>
              </a:rPr>
              <a:t>דבשתות</a:t>
            </a:r>
            <a:r>
              <a:rPr lang="he-IL" sz="2800" b="1" dirty="0">
                <a:effectLst/>
                <a:latin typeface="Calibri Light" panose="020F0302020204030204" pitchFamily="34" charset="0"/>
                <a:ea typeface="Calibri" panose="020F0502020204030204" pitchFamily="34" charset="0"/>
              </a:rPr>
              <a:t> מחזיר אונאה, הוא רק מגזירת הכתוב בפני עצמו הנאמר באונאה </a:t>
            </a:r>
            <a:r>
              <a:rPr lang="he-IL" sz="2800" b="1" dirty="0" err="1">
                <a:effectLst/>
                <a:latin typeface="Calibri Light" panose="020F0302020204030204" pitchFamily="34" charset="0"/>
                <a:ea typeface="Calibri" panose="020F0502020204030204" pitchFamily="34" charset="0"/>
              </a:rPr>
              <a:t>דשתות</a:t>
            </a:r>
            <a:r>
              <a:rPr lang="he-IL" sz="2800" b="1" dirty="0">
                <a:effectLst/>
                <a:latin typeface="Calibri Light" panose="020F0302020204030204" pitchFamily="34" charset="0"/>
                <a:ea typeface="Calibri" panose="020F0502020204030204" pitchFamily="34" charset="0"/>
              </a:rPr>
              <a:t> קנה ומחזיר אונאה, וא"כ הא נמצא </a:t>
            </a:r>
            <a:r>
              <a:rPr lang="he-IL" sz="2800" b="1" dirty="0" err="1">
                <a:effectLst/>
                <a:latin typeface="Calibri Light" panose="020F0302020204030204" pitchFamily="34" charset="0"/>
                <a:ea typeface="Calibri" panose="020F0502020204030204" pitchFamily="34" charset="0"/>
              </a:rPr>
              <a:t>דמשום</a:t>
            </a:r>
            <a:r>
              <a:rPr lang="he-IL" sz="2800" b="1" dirty="0">
                <a:effectLst/>
                <a:latin typeface="Calibri Light" panose="020F0302020204030204" pitchFamily="34" charset="0"/>
                <a:ea typeface="Calibri" panose="020F0502020204030204" pitchFamily="34" charset="0"/>
              </a:rPr>
              <a:t> עצם מעשה המקח לא היה צריך להחזיר כלל אונאה, ורק דדין תורה הוא שיחזיר, מדין </a:t>
            </a:r>
            <a:r>
              <a:rPr lang="he-IL" sz="2800" b="1" u="sng" dirty="0">
                <a:effectLst/>
                <a:latin typeface="Calibri Light" panose="020F0302020204030204" pitchFamily="34" charset="0"/>
                <a:ea typeface="Calibri" panose="020F0502020204030204" pitchFamily="34" charset="0"/>
              </a:rPr>
              <a:t>החזרת אונאה שהוא זה דין וגזירת הכתוב בפני עצמו</a:t>
            </a:r>
            <a:r>
              <a:rPr lang="he-IL" sz="2800" b="1" dirty="0">
                <a:effectLst/>
                <a:latin typeface="Calibri Light" panose="020F0302020204030204" pitchFamily="34" charset="0"/>
                <a:ea typeface="Calibri" panose="020F0502020204030204" pitchFamily="34" charset="0"/>
              </a:rPr>
              <a:t> כמו החזרת </a:t>
            </a:r>
            <a:r>
              <a:rPr lang="he-IL" sz="2800" b="1" dirty="0" err="1">
                <a:effectLst/>
                <a:latin typeface="Calibri Light" panose="020F0302020204030204" pitchFamily="34" charset="0"/>
                <a:ea typeface="Calibri" panose="020F0502020204030204" pitchFamily="34" charset="0"/>
              </a:rPr>
              <a:t>גזילה</a:t>
            </a:r>
            <a:r>
              <a:rPr lang="he-IL" sz="2800" dirty="0">
                <a:effectLst/>
                <a:latin typeface="Calibri Light" panose="020F0302020204030204" pitchFamily="34" charset="0"/>
                <a:ea typeface="Calibri" panose="020F0502020204030204" pitchFamily="34" charset="0"/>
              </a:rPr>
              <a:t>. אשר ע"כ שפיר המקח מתקיים ולא </a:t>
            </a:r>
            <a:r>
              <a:rPr lang="he-IL" sz="2800" dirty="0" err="1">
                <a:effectLst/>
                <a:latin typeface="Calibri Light" panose="020F0302020204030204" pitchFamily="34" charset="0"/>
                <a:ea typeface="Calibri" panose="020F0502020204030204" pitchFamily="34" charset="0"/>
              </a:rPr>
              <a:t>דיינינן</a:t>
            </a:r>
            <a:r>
              <a:rPr lang="he-IL" sz="2800" dirty="0">
                <a:effectLst/>
                <a:latin typeface="Calibri Light" panose="020F0302020204030204" pitchFamily="34" charset="0"/>
                <a:ea typeface="Calibri" panose="020F0502020204030204" pitchFamily="34" charset="0"/>
              </a:rPr>
              <a:t> ביה דין טעות לגבי המאנה וביטול הפסיקה, כיון </a:t>
            </a:r>
            <a:r>
              <a:rPr lang="he-IL" sz="2800" dirty="0" err="1">
                <a:effectLst/>
                <a:latin typeface="Calibri Light" panose="020F0302020204030204" pitchFamily="34" charset="0"/>
                <a:ea typeface="Calibri" panose="020F0502020204030204" pitchFamily="34" charset="0"/>
              </a:rPr>
              <a:t>דמדין</a:t>
            </a:r>
            <a:r>
              <a:rPr lang="he-IL" sz="2800" dirty="0">
                <a:effectLst/>
                <a:latin typeface="Calibri Light" panose="020F0302020204030204" pitchFamily="34" charset="0"/>
                <a:ea typeface="Calibri" panose="020F0502020204030204" pitchFamily="34" charset="0"/>
              </a:rPr>
              <a:t> תורה הוא שמחזיר ולא משום עצם מעשה המקח, ע"כ לא </a:t>
            </a:r>
            <a:r>
              <a:rPr lang="he-IL" sz="2800" dirty="0" err="1">
                <a:effectLst/>
                <a:latin typeface="Calibri Light" panose="020F0302020204030204" pitchFamily="34" charset="0"/>
                <a:ea typeface="Calibri" panose="020F0502020204030204" pitchFamily="34" charset="0"/>
              </a:rPr>
              <a:t>דיינינן</a:t>
            </a:r>
            <a:r>
              <a:rPr lang="he-IL" sz="2800" dirty="0">
                <a:effectLst/>
                <a:latin typeface="Calibri Light" panose="020F0302020204030204" pitchFamily="34" charset="0"/>
                <a:ea typeface="Calibri" panose="020F0502020204030204" pitchFamily="34" charset="0"/>
              </a:rPr>
              <a:t> ביה דין טעות על ידי זה </a:t>
            </a:r>
            <a:r>
              <a:rPr lang="he-IL" sz="2800" dirty="0" err="1">
                <a:effectLst/>
                <a:latin typeface="Calibri Light" panose="020F0302020204030204" pitchFamily="34" charset="0"/>
                <a:ea typeface="Calibri" panose="020F0502020204030204" pitchFamily="34" charset="0"/>
              </a:rPr>
              <a:t>בהמקח</a:t>
            </a:r>
            <a:r>
              <a:rPr lang="he-IL" sz="2800" dirty="0">
                <a:effectLst/>
                <a:latin typeface="Calibri Light" panose="020F0302020204030204" pitchFamily="34" charset="0"/>
                <a:ea typeface="Calibri" panose="020F0502020204030204" pitchFamily="34" charset="0"/>
              </a:rPr>
              <a:t>. </a:t>
            </a:r>
            <a:r>
              <a:rPr lang="he-IL" sz="2800" b="1" dirty="0">
                <a:effectLst/>
                <a:latin typeface="Calibri Light" panose="020F0302020204030204" pitchFamily="34" charset="0"/>
                <a:ea typeface="Calibri" panose="020F0502020204030204" pitchFamily="34" charset="0"/>
              </a:rPr>
              <a:t>אכן כל זה הוא באונאה, דדין החזרתו הוא מגזירת הכתוב, </a:t>
            </a:r>
            <a:r>
              <a:rPr lang="he-IL" sz="2800" b="1" dirty="0" err="1">
                <a:effectLst/>
                <a:latin typeface="Calibri Light" panose="020F0302020204030204" pitchFamily="34" charset="0"/>
                <a:ea typeface="Calibri" panose="020F0502020204030204" pitchFamily="34" charset="0"/>
              </a:rPr>
              <a:t>משא"כ</a:t>
            </a:r>
            <a:r>
              <a:rPr lang="he-IL" sz="2800" b="1" dirty="0">
                <a:effectLst/>
                <a:latin typeface="Calibri Light" panose="020F0302020204030204" pitchFamily="34" charset="0"/>
                <a:ea typeface="Calibri" panose="020F0502020204030204" pitchFamily="34" charset="0"/>
              </a:rPr>
              <a:t> בטעות </a:t>
            </a:r>
            <a:r>
              <a:rPr lang="he-IL" sz="2800" b="1" dirty="0" err="1">
                <a:effectLst/>
                <a:latin typeface="Calibri Light" panose="020F0302020204030204" pitchFamily="34" charset="0"/>
                <a:ea typeface="Calibri" panose="020F0502020204030204" pitchFamily="34" charset="0"/>
              </a:rPr>
              <a:t>במדה</a:t>
            </a:r>
            <a:r>
              <a:rPr lang="he-IL" sz="2800" b="1" dirty="0">
                <a:effectLst/>
                <a:latin typeface="Calibri Light" panose="020F0302020204030204" pitchFamily="34" charset="0"/>
                <a:ea typeface="Calibri" panose="020F0502020204030204" pitchFamily="34" charset="0"/>
              </a:rPr>
              <a:t> ובמשקל </a:t>
            </a:r>
            <a:r>
              <a:rPr lang="he-IL" sz="2800" b="1" dirty="0" err="1">
                <a:effectLst/>
                <a:latin typeface="Calibri Light" panose="020F0302020204030204" pitchFamily="34" charset="0"/>
                <a:ea typeface="Calibri" panose="020F0502020204030204" pitchFamily="34" charset="0"/>
              </a:rPr>
              <a:t>ובמנין</a:t>
            </a:r>
            <a:r>
              <a:rPr lang="he-IL" sz="2800" b="1" dirty="0">
                <a:effectLst/>
                <a:latin typeface="Calibri Light" panose="020F0302020204030204" pitchFamily="34" charset="0"/>
                <a:ea typeface="Calibri" panose="020F0502020204030204" pitchFamily="34" charset="0"/>
              </a:rPr>
              <a:t>, דדין החזרתו לאו משום דין אונאה </a:t>
            </a:r>
            <a:r>
              <a:rPr lang="he-IL" sz="2800" b="1" dirty="0" err="1">
                <a:effectLst/>
                <a:latin typeface="Calibri Light" panose="020F0302020204030204" pitchFamily="34" charset="0"/>
                <a:ea typeface="Calibri" panose="020F0502020204030204" pitchFamily="34" charset="0"/>
              </a:rPr>
              <a:t>קאתינן</a:t>
            </a:r>
            <a:r>
              <a:rPr lang="he-IL" sz="2800" b="1" dirty="0">
                <a:effectLst/>
                <a:latin typeface="Calibri Light" panose="020F0302020204030204" pitchFamily="34" charset="0"/>
                <a:ea typeface="Calibri" panose="020F0502020204030204" pitchFamily="34" charset="0"/>
              </a:rPr>
              <a:t> עלי', כי אם דהוי טעות מעיקרא, א"כ ממילא </a:t>
            </a:r>
            <a:r>
              <a:rPr lang="he-IL" sz="2800" b="1" dirty="0" err="1">
                <a:effectLst/>
                <a:latin typeface="Calibri Light" panose="020F0302020204030204" pitchFamily="34" charset="0"/>
                <a:ea typeface="Calibri" panose="020F0502020204030204" pitchFamily="34" charset="0"/>
              </a:rPr>
              <a:t>דכשמחזיר</a:t>
            </a:r>
            <a:r>
              <a:rPr lang="he-IL" sz="2800" b="1" dirty="0">
                <a:effectLst/>
                <a:latin typeface="Calibri Light" panose="020F0302020204030204" pitchFamily="34" charset="0"/>
                <a:ea typeface="Calibri" panose="020F0502020204030204" pitchFamily="34" charset="0"/>
              </a:rPr>
              <a:t> את הטעות הא נמצא </a:t>
            </a:r>
            <a:r>
              <a:rPr lang="he-IL" sz="2800" b="1" dirty="0" err="1">
                <a:effectLst/>
                <a:latin typeface="Calibri Light" panose="020F0302020204030204" pitchFamily="34" charset="0"/>
                <a:ea typeface="Calibri" panose="020F0502020204030204" pitchFamily="34" charset="0"/>
              </a:rPr>
              <a:t>דבטלה</a:t>
            </a:r>
            <a:r>
              <a:rPr lang="he-IL" sz="2800" b="1" dirty="0">
                <a:effectLst/>
                <a:latin typeface="Calibri Light" panose="020F0302020204030204" pitchFamily="34" charset="0"/>
                <a:ea typeface="Calibri" panose="020F0502020204030204" pitchFamily="34" charset="0"/>
              </a:rPr>
              <a:t> הפסיקה לגבי המחזיר </a:t>
            </a:r>
            <a:r>
              <a:rPr lang="he-IL" sz="2800" b="1" dirty="0" err="1">
                <a:effectLst/>
                <a:latin typeface="Calibri Light" panose="020F0302020204030204" pitchFamily="34" charset="0"/>
                <a:ea typeface="Calibri" panose="020F0502020204030204" pitchFamily="34" charset="0"/>
              </a:rPr>
              <a:t>שנתכוין</a:t>
            </a:r>
            <a:r>
              <a:rPr lang="he-IL" sz="2800" b="1" dirty="0">
                <a:effectLst/>
                <a:latin typeface="Calibri Light" panose="020F0302020204030204" pitchFamily="34" charset="0"/>
                <a:ea typeface="Calibri" panose="020F0502020204030204" pitchFamily="34" charset="0"/>
              </a:rPr>
              <a:t> על </a:t>
            </a:r>
            <a:r>
              <a:rPr lang="he-IL" sz="2800" b="1" dirty="0" err="1">
                <a:effectLst/>
                <a:latin typeface="Calibri Light" panose="020F0302020204030204" pitchFamily="34" charset="0"/>
                <a:ea typeface="Calibri" panose="020F0502020204030204" pitchFamily="34" charset="0"/>
              </a:rPr>
              <a:t>המדה</a:t>
            </a:r>
            <a:r>
              <a:rPr lang="he-IL" sz="2800" b="1" dirty="0">
                <a:effectLst/>
                <a:latin typeface="Calibri Light" panose="020F0302020204030204" pitchFamily="34" charset="0"/>
                <a:ea typeface="Calibri" panose="020F0502020204030204" pitchFamily="34" charset="0"/>
              </a:rPr>
              <a:t> האחרת, וא"כ ממילא </a:t>
            </a:r>
            <a:r>
              <a:rPr lang="he-IL" sz="2800" b="1" dirty="0" err="1">
                <a:effectLst/>
                <a:latin typeface="Calibri Light" panose="020F0302020204030204" pitchFamily="34" charset="0"/>
                <a:ea typeface="Calibri" panose="020F0502020204030204" pitchFamily="34" charset="0"/>
              </a:rPr>
              <a:t>דבטל</a:t>
            </a:r>
            <a:r>
              <a:rPr lang="he-IL" sz="2800" b="1" dirty="0">
                <a:effectLst/>
                <a:latin typeface="Calibri Light" panose="020F0302020204030204" pitchFamily="34" charset="0"/>
                <a:ea typeface="Calibri" panose="020F0502020204030204" pitchFamily="34" charset="0"/>
              </a:rPr>
              <a:t> המקח</a:t>
            </a:r>
            <a:r>
              <a:rPr lang="he-IL" sz="2800" dirty="0">
                <a:effectLst/>
                <a:latin typeface="Calibri Light" panose="020F0302020204030204" pitchFamily="34" charset="0"/>
                <a:ea typeface="Calibri" panose="020F0502020204030204" pitchFamily="34" charset="0"/>
              </a:rPr>
              <a:t>, כיון דלא נתקיימה הפסיקה מעולם, וכמו שנתבאר.</a:t>
            </a:r>
            <a:endParaRPr lang="en-US" sz="2800" dirty="0">
              <a:effectLst/>
              <a:latin typeface="Calibri Light" panose="020F0302020204030204" pitchFamily="34" charset="0"/>
              <a:ea typeface="Calibri" panose="020F0502020204030204" pitchFamily="34" charset="0"/>
            </a:endParaRPr>
          </a:p>
          <a:p>
            <a:pPr marL="0" indent="0" algn="r" rtl="1">
              <a:lnSpc>
                <a:spcPct val="170000"/>
              </a:lnSpc>
              <a:buNone/>
            </a:pPr>
            <a:endParaRPr lang="he-IL" dirty="0"/>
          </a:p>
        </p:txBody>
      </p:sp>
    </p:spTree>
    <p:extLst>
      <p:ext uri="{BB962C8B-B14F-4D97-AF65-F5344CB8AC3E}">
        <p14:creationId xmlns:p14="http://schemas.microsoft.com/office/powerpoint/2010/main" val="288471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3890946685"/>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79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6E29-16F6-425E-9F2E-54ADF3B8810D}"/>
              </a:ext>
            </a:extLst>
          </p:cNvPr>
          <p:cNvSpPr>
            <a:spLocks noGrp="1"/>
          </p:cNvSpPr>
          <p:nvPr>
            <p:ph type="title"/>
          </p:nvPr>
        </p:nvSpPr>
        <p:spPr/>
        <p:txBody>
          <a:bodyPr/>
          <a:lstStyle/>
          <a:p>
            <a:pPr algn="r" rtl="1"/>
            <a:r>
              <a:rPr lang="he-IL" sz="4400" dirty="0"/>
              <a:t>חידושי </a:t>
            </a:r>
            <a:r>
              <a:rPr lang="he-IL" sz="4400" dirty="0" err="1"/>
              <a:t>הגר"ח</a:t>
            </a:r>
            <a:r>
              <a:rPr lang="he-IL" sz="4400" dirty="0"/>
              <a:t> </a:t>
            </a:r>
            <a:r>
              <a:rPr lang="he-IL" sz="4400" u="sng" dirty="0"/>
              <a:t>על הש"ס</a:t>
            </a:r>
            <a:endParaRPr lang="he-IL" u="sng" dirty="0"/>
          </a:p>
        </p:txBody>
      </p:sp>
      <p:sp>
        <p:nvSpPr>
          <p:cNvPr id="3" name="Content Placeholder 2">
            <a:extLst>
              <a:ext uri="{FF2B5EF4-FFF2-40B4-BE49-F238E27FC236}">
                <a16:creationId xmlns:a16="http://schemas.microsoft.com/office/drawing/2014/main" id="{106CC4ED-4E00-4238-9E73-F4AFB056C566}"/>
              </a:ext>
            </a:extLst>
          </p:cNvPr>
          <p:cNvSpPr>
            <a:spLocks noGrp="1"/>
          </p:cNvSpPr>
          <p:nvPr>
            <p:ph idx="1"/>
          </p:nvPr>
        </p:nvSpPr>
        <p:spPr/>
        <p:txBody>
          <a:bodyPr>
            <a:normAutofit fontScale="77500" lnSpcReduction="20000"/>
          </a:bodyPr>
          <a:lstStyle/>
          <a:p>
            <a:pPr marL="0" indent="0" algn="r" rtl="1">
              <a:lnSpc>
                <a:spcPct val="160000"/>
              </a:lnSpc>
              <a:buNone/>
            </a:pPr>
            <a:r>
              <a:rPr lang="he-IL" sz="2400" dirty="0"/>
              <a:t>חידושי </a:t>
            </a:r>
            <a:r>
              <a:rPr lang="he-IL" sz="2400" dirty="0" err="1"/>
              <a:t>הגר"ח</a:t>
            </a:r>
            <a:r>
              <a:rPr lang="he-IL" sz="2400" dirty="0"/>
              <a:t> על הש"ס בבא קמא דף לח עמוד א </a:t>
            </a:r>
          </a:p>
          <a:p>
            <a:pPr marL="0" indent="0" algn="r" rtl="1">
              <a:lnSpc>
                <a:spcPct val="160000"/>
              </a:lnSpc>
              <a:buNone/>
            </a:pPr>
            <a:r>
              <a:rPr lang="he-IL" sz="2400" dirty="0"/>
              <a:t>ונראה לומר בזה </a:t>
            </a:r>
            <a:r>
              <a:rPr lang="he-IL" sz="2400" dirty="0" err="1"/>
              <a:t>דהנה</a:t>
            </a:r>
            <a:r>
              <a:rPr lang="he-IL" sz="2400" dirty="0"/>
              <a:t> </a:t>
            </a:r>
            <a:r>
              <a:rPr lang="he-IL" sz="2400" b="1" dirty="0"/>
              <a:t>יש להסתפק באונאה </a:t>
            </a:r>
            <a:r>
              <a:rPr lang="he-IL" sz="2400" dirty="0"/>
              <a:t>אם </a:t>
            </a:r>
            <a:r>
              <a:rPr lang="he-IL" sz="2400" b="1" dirty="0"/>
              <a:t>התורה גילתה דיש כאן לקיחת איסור, </a:t>
            </a:r>
            <a:r>
              <a:rPr lang="he-IL" sz="2400" b="1" u="sng" dirty="0" err="1"/>
              <a:t>דדעת</a:t>
            </a:r>
            <a:r>
              <a:rPr lang="he-IL" sz="2400" b="1" u="sng" dirty="0"/>
              <a:t> כזה אינו חשוב דעת, ויש כאן מעשה </a:t>
            </a:r>
            <a:r>
              <a:rPr lang="he-IL" sz="2400" b="1" u="sng" dirty="0" err="1"/>
              <a:t>גזילה</a:t>
            </a:r>
            <a:r>
              <a:rPr lang="he-IL" sz="2400" b="1" dirty="0"/>
              <a:t> והלקיחה היא באיסור</a:t>
            </a:r>
            <a:r>
              <a:rPr lang="he-IL" sz="2400" dirty="0"/>
              <a:t>, </a:t>
            </a:r>
            <a:r>
              <a:rPr lang="he-IL" sz="2400" b="1" u="sng" dirty="0"/>
              <a:t>או </a:t>
            </a:r>
            <a:r>
              <a:rPr lang="he-IL" sz="2400" b="1" u="sng" dirty="0" err="1"/>
              <a:t>דע"י</a:t>
            </a:r>
            <a:r>
              <a:rPr lang="he-IL" sz="2400" b="1" u="sng" dirty="0"/>
              <a:t> מה שאסרה התורה אונאה בלאו דלא תונו זה משוי את אונאה </a:t>
            </a:r>
            <a:r>
              <a:rPr lang="he-IL" sz="2400" b="1" u="sng" dirty="0" err="1"/>
              <a:t>לגזילה</a:t>
            </a:r>
            <a:r>
              <a:rPr lang="he-IL" sz="2400" dirty="0"/>
              <a:t>. והנה בריש פ' איזהו נשך (</a:t>
            </a:r>
            <a:r>
              <a:rPr lang="he-IL" sz="2400" dirty="0" err="1"/>
              <a:t>ב"מ</a:t>
            </a:r>
            <a:r>
              <a:rPr lang="he-IL" sz="2400" dirty="0"/>
              <a:t> דף ס"א ע"א) לא לכתוב רחמנא לאו באונאה </a:t>
            </a:r>
            <a:r>
              <a:rPr lang="he-IL" sz="2400" dirty="0" err="1"/>
              <a:t>ותיתי</a:t>
            </a:r>
            <a:r>
              <a:rPr lang="he-IL" sz="2400" dirty="0"/>
              <a:t> </a:t>
            </a:r>
            <a:r>
              <a:rPr lang="he-IL" sz="2400" dirty="0" err="1"/>
              <a:t>מהנך</a:t>
            </a:r>
            <a:r>
              <a:rPr lang="he-IL" sz="2400" dirty="0"/>
              <a:t> מה לאונאה שכן דרך מקח וממכר בכך, ואם </a:t>
            </a:r>
            <a:r>
              <a:rPr lang="he-IL" sz="2400" dirty="0" err="1"/>
              <a:t>נימא</a:t>
            </a:r>
            <a:r>
              <a:rPr lang="he-IL" sz="2400" dirty="0"/>
              <a:t> דיש כאן לקיחת איסור מאי מהני ע"ז דרך מו"מ להתיר לקיחת </a:t>
            </a:r>
            <a:r>
              <a:rPr lang="he-IL" sz="2400" dirty="0" err="1"/>
              <a:t>גזילה</a:t>
            </a:r>
            <a:r>
              <a:rPr lang="he-IL" sz="2400" dirty="0"/>
              <a:t>, </a:t>
            </a:r>
            <a:r>
              <a:rPr lang="he-IL" sz="2400" b="1" dirty="0"/>
              <a:t>וע"כ צ"ל </a:t>
            </a:r>
            <a:r>
              <a:rPr lang="he-IL" sz="2400" b="1" dirty="0" err="1"/>
              <a:t>דהלאו</a:t>
            </a:r>
            <a:r>
              <a:rPr lang="he-IL" sz="2400" b="1" dirty="0"/>
              <a:t> דלא תונו משוי ליה </a:t>
            </a:r>
            <a:r>
              <a:rPr lang="he-IL" sz="2400" b="1" dirty="0" err="1"/>
              <a:t>גזילה</a:t>
            </a:r>
            <a:r>
              <a:rPr lang="he-IL" sz="2400" b="1" dirty="0"/>
              <a:t>, ולא דהוי גילוי דיש כאן לקיחת איסור</a:t>
            </a:r>
            <a:r>
              <a:rPr lang="he-IL" sz="2400" dirty="0"/>
              <a:t>, אלא </a:t>
            </a:r>
            <a:r>
              <a:rPr lang="he-IL" sz="2400" dirty="0" err="1"/>
              <a:t>דהגזילה</a:t>
            </a:r>
            <a:r>
              <a:rPr lang="he-IL" sz="2400" dirty="0"/>
              <a:t> מסתעפת </a:t>
            </a:r>
            <a:r>
              <a:rPr lang="he-IL" sz="2400" dirty="0" err="1"/>
              <a:t>מהלאו</a:t>
            </a:r>
            <a:r>
              <a:rPr lang="he-IL" sz="2400" dirty="0"/>
              <a:t> דלא תונו, ולהכי שפיר </a:t>
            </a:r>
            <a:r>
              <a:rPr lang="he-IL" sz="2400" dirty="0" err="1"/>
              <a:t>אמרינן</a:t>
            </a:r>
            <a:r>
              <a:rPr lang="he-IL" sz="2400" dirty="0"/>
              <a:t> בגמ' דכיון שדרך מו"מ בכך איך </a:t>
            </a:r>
            <a:r>
              <a:rPr lang="he-IL" sz="2400" dirty="0" err="1"/>
              <a:t>נילף</a:t>
            </a:r>
            <a:r>
              <a:rPr lang="he-IL" sz="2400" dirty="0"/>
              <a:t> מהני ואיך נדע שיש בזה איסור כלל, </a:t>
            </a:r>
            <a:r>
              <a:rPr lang="he-IL" sz="2400" dirty="0" err="1"/>
              <a:t>ולפי"ז</a:t>
            </a:r>
            <a:r>
              <a:rPr lang="he-IL" sz="2400" dirty="0"/>
              <a:t> א"ש </a:t>
            </a:r>
            <a:r>
              <a:rPr lang="he-IL" sz="2400" dirty="0" err="1"/>
              <a:t>קושית</a:t>
            </a:r>
            <a:r>
              <a:rPr lang="he-IL" sz="2400" dirty="0"/>
              <a:t> </a:t>
            </a:r>
            <a:r>
              <a:rPr lang="he-IL" sz="2400" dirty="0" err="1"/>
              <a:t>הגמ</a:t>
            </a:r>
            <a:r>
              <a:rPr lang="he-IL" sz="2400" dirty="0"/>
              <a:t>' בבכורות, </a:t>
            </a:r>
            <a:r>
              <a:rPr lang="he-IL" sz="2400" dirty="0" err="1"/>
              <a:t>דהכי</a:t>
            </a:r>
            <a:r>
              <a:rPr lang="he-IL" sz="2400" dirty="0"/>
              <a:t> פריך </a:t>
            </a:r>
            <a:r>
              <a:rPr lang="he-IL" sz="2400" dirty="0" err="1"/>
              <a:t>ל"ל</a:t>
            </a:r>
            <a:r>
              <a:rPr lang="he-IL" sz="2400" dirty="0"/>
              <a:t> קרא </a:t>
            </a:r>
            <a:r>
              <a:rPr lang="he-IL" sz="2400" dirty="0" err="1"/>
              <a:t>דאונאת</a:t>
            </a:r>
            <a:r>
              <a:rPr lang="he-IL" sz="2400" dirty="0"/>
              <a:t> עכו"ם מותרת כיון </a:t>
            </a:r>
            <a:r>
              <a:rPr lang="he-IL" sz="2400" dirty="0" err="1"/>
              <a:t>דבגזילתו</a:t>
            </a:r>
            <a:r>
              <a:rPr lang="he-IL" sz="2400" dirty="0"/>
              <a:t> </a:t>
            </a:r>
            <a:r>
              <a:rPr lang="he-IL" sz="2400" dirty="0" err="1"/>
              <a:t>ליכא</a:t>
            </a:r>
            <a:r>
              <a:rPr lang="he-IL" sz="2400" dirty="0"/>
              <a:t> לאו וא"כ </a:t>
            </a:r>
            <a:r>
              <a:rPr lang="he-IL" sz="2400" dirty="0" err="1"/>
              <a:t>באונאתו</a:t>
            </a:r>
            <a:r>
              <a:rPr lang="he-IL" sz="2400" dirty="0"/>
              <a:t> נמי </a:t>
            </a:r>
            <a:r>
              <a:rPr lang="he-IL" sz="2400" dirty="0" err="1"/>
              <a:t>ליכא</a:t>
            </a:r>
            <a:r>
              <a:rPr lang="he-IL" sz="2400" dirty="0"/>
              <a:t> לאו, וממילא כיון </a:t>
            </a:r>
            <a:r>
              <a:rPr lang="he-IL" sz="2400" dirty="0" err="1"/>
              <a:t>דליכא</a:t>
            </a:r>
            <a:r>
              <a:rPr lang="he-IL" sz="2400" dirty="0"/>
              <a:t> לאו אין כאן </a:t>
            </a:r>
            <a:r>
              <a:rPr lang="he-IL" sz="2400" dirty="0" err="1"/>
              <a:t>גזילה</a:t>
            </a:r>
            <a:r>
              <a:rPr lang="he-IL" sz="2400" dirty="0"/>
              <a:t> כלל </a:t>
            </a:r>
            <a:r>
              <a:rPr lang="he-IL" sz="2400" dirty="0" err="1"/>
              <a:t>והוי</a:t>
            </a:r>
            <a:r>
              <a:rPr lang="he-IL" sz="2400" dirty="0"/>
              <a:t> היתר גמור,</a:t>
            </a:r>
            <a:r>
              <a:rPr lang="he-IL" sz="2400" b="1" dirty="0"/>
              <a:t> דהא באונאה אין כאן לקיחת </a:t>
            </a:r>
            <a:r>
              <a:rPr lang="he-IL" sz="2400" b="1" dirty="0" err="1"/>
              <a:t>גזילה</a:t>
            </a:r>
            <a:r>
              <a:rPr lang="he-IL" sz="2400" b="1" dirty="0"/>
              <a:t> ורק </a:t>
            </a:r>
            <a:r>
              <a:rPr lang="he-IL" sz="2400" b="1" dirty="0" err="1"/>
              <a:t>דהלאו</a:t>
            </a:r>
            <a:r>
              <a:rPr lang="he-IL" sz="2400" b="1" dirty="0"/>
              <a:t> משוי ליה </a:t>
            </a:r>
            <a:r>
              <a:rPr lang="he-IL" sz="2400" b="1" dirty="0" err="1"/>
              <a:t>לגזילה</a:t>
            </a:r>
            <a:r>
              <a:rPr lang="he-IL" sz="2400" b="1" dirty="0"/>
              <a:t>, ובעכו"ם </a:t>
            </a:r>
            <a:r>
              <a:rPr lang="he-IL" sz="2400" b="1" dirty="0" err="1"/>
              <a:t>דליכא</a:t>
            </a:r>
            <a:r>
              <a:rPr lang="he-IL" sz="2400" b="1" dirty="0"/>
              <a:t> לאו אין כאן גזל כל עיקר</a:t>
            </a:r>
            <a:r>
              <a:rPr lang="he-IL" sz="2400" dirty="0"/>
              <a:t>. </a:t>
            </a:r>
          </a:p>
        </p:txBody>
      </p:sp>
    </p:spTree>
    <p:extLst>
      <p:ext uri="{BB962C8B-B14F-4D97-AF65-F5344CB8AC3E}">
        <p14:creationId xmlns:p14="http://schemas.microsoft.com/office/powerpoint/2010/main" val="538440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2191678493"/>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3080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2999584302"/>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801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BCE3-80C4-4F46-A8DD-6463709FDB1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9446BF4-BC49-4822-BA99-7172CFE1957F}"/>
              </a:ext>
            </a:extLst>
          </p:cNvPr>
          <p:cNvSpPr>
            <a:spLocks noGrp="1"/>
          </p:cNvSpPr>
          <p:nvPr>
            <p:ph idx="1"/>
          </p:nvPr>
        </p:nvSpPr>
        <p:spPr/>
        <p:txBody>
          <a:bodyPr>
            <a:normAutofit fontScale="77500" lnSpcReduction="20000"/>
          </a:bodyPr>
          <a:lstStyle/>
          <a:p>
            <a:pPr marL="0" indent="0" algn="r" rtl="1">
              <a:lnSpc>
                <a:spcPct val="160000"/>
              </a:lnSpc>
              <a:buNone/>
            </a:pPr>
            <a:r>
              <a:rPr lang="he-IL" sz="2400" dirty="0"/>
              <a:t>ספר החינוך מצוה </a:t>
            </a:r>
            <a:r>
              <a:rPr lang="he-IL" sz="2400" dirty="0" err="1"/>
              <a:t>שלז</a:t>
            </a:r>
            <a:r>
              <a:rPr lang="he-IL" sz="2400" dirty="0"/>
              <a:t> </a:t>
            </a:r>
          </a:p>
          <a:p>
            <a:pPr marL="0" indent="0" algn="r" rtl="1">
              <a:lnSpc>
                <a:spcPct val="160000"/>
              </a:lnSpc>
              <a:buNone/>
            </a:pPr>
            <a:r>
              <a:rPr lang="he-IL" sz="2400" dirty="0"/>
              <a:t>שלא להונות אחד מישראל בין זכר בין נקבה במקח ובממכר....</a:t>
            </a:r>
            <a:r>
              <a:rPr lang="he-IL" sz="2400" b="1" dirty="0"/>
              <a:t>ועוד דרשו בזה הכתוב, אם באת לקנות קנה מישראל, שנאמר או קנה מיד עמיתך</a:t>
            </a:r>
            <a:r>
              <a:rPr lang="he-IL" sz="2400" dirty="0"/>
              <a:t>... ...שורש </a:t>
            </a:r>
            <a:r>
              <a:rPr lang="he-IL" sz="2400" dirty="0" err="1"/>
              <a:t>המצוה</a:t>
            </a:r>
            <a:r>
              <a:rPr lang="he-IL" sz="2400" dirty="0"/>
              <a:t> ידוע, כי הוא דבר שהשכל מעיד עליו, ואם לא נכתב דין הוא </a:t>
            </a:r>
            <a:r>
              <a:rPr lang="he-IL" sz="2400" dirty="0" err="1"/>
              <a:t>שיכתב</a:t>
            </a:r>
            <a:r>
              <a:rPr lang="he-IL" sz="2400" dirty="0"/>
              <a:t>, </a:t>
            </a:r>
            <a:r>
              <a:rPr lang="he-IL" sz="2400" b="1" dirty="0"/>
              <a:t>שאין ראוי לקחת ממון בני אדם דרך שקר ותרמית, אלא כל אחד יזכה בעמלו במה שיחננו </a:t>
            </a:r>
            <a:r>
              <a:rPr lang="he-IL" sz="2400" b="1" dirty="0" err="1"/>
              <a:t>האלהים</a:t>
            </a:r>
            <a:r>
              <a:rPr lang="he-IL" sz="2400" b="1" dirty="0"/>
              <a:t> בעולמו באמת וביושר</a:t>
            </a:r>
            <a:r>
              <a:rPr lang="he-IL" sz="2400" dirty="0"/>
              <a:t>. ולכל אחד ואחד יש בדבר הזה תועלת, כי כמו שהוא לא יונה אחרים גם אחרים לא יונו אותו, ואף כי יהיה אחד יודע לרמות יותר משאר בני אדם, אולי בניו לא יהיו כן וירמו אותם בני אדם, ונמצא שהדברים </a:t>
            </a:r>
            <a:r>
              <a:rPr lang="he-IL" sz="2400" dirty="0" err="1"/>
              <a:t>שוים</a:t>
            </a:r>
            <a:r>
              <a:rPr lang="he-IL" sz="2400" dirty="0"/>
              <a:t> לכל, ושהוא תועלת רב </a:t>
            </a:r>
            <a:r>
              <a:rPr lang="he-IL" sz="2400" dirty="0" err="1"/>
              <a:t>בישובו</a:t>
            </a:r>
            <a:r>
              <a:rPr lang="he-IL" sz="2400" dirty="0"/>
              <a:t> של עולם, והשם ברוך הוא לשבת יצרו... </a:t>
            </a:r>
            <a:r>
              <a:rPr lang="he-IL" sz="2400" dirty="0">
                <a:effectLst/>
                <a:latin typeface="Calibri Light" panose="020F0302020204030204" pitchFamily="34" charset="0"/>
                <a:ea typeface="Calibri" panose="020F0502020204030204" pitchFamily="34" charset="0"/>
              </a:rPr>
              <a:t>ועובר על זה ועשה אונאה </a:t>
            </a:r>
            <a:r>
              <a:rPr lang="he-IL" sz="2400" dirty="0" err="1">
                <a:effectLst/>
                <a:latin typeface="Calibri Light" panose="020F0302020204030204" pitchFamily="34" charset="0"/>
                <a:ea typeface="Calibri" panose="020F0502020204030204" pitchFamily="34" charset="0"/>
              </a:rPr>
              <a:t>לחבירו</a:t>
            </a:r>
            <a:r>
              <a:rPr lang="he-IL" sz="2400" dirty="0">
                <a:effectLst/>
                <a:latin typeface="Calibri Light" panose="020F0302020204030204" pitchFamily="34" charset="0"/>
                <a:ea typeface="Calibri" panose="020F0502020204030204" pitchFamily="34" charset="0"/>
              </a:rPr>
              <a:t> לדעת בשתות או יותר עבר על לאו זה, </a:t>
            </a:r>
            <a:r>
              <a:rPr lang="he-IL" sz="2400" b="1" dirty="0">
                <a:effectLst/>
                <a:latin typeface="Calibri Light" panose="020F0302020204030204" pitchFamily="34" charset="0"/>
                <a:ea typeface="Calibri" panose="020F0502020204030204" pitchFamily="34" charset="0"/>
              </a:rPr>
              <a:t>אבל בפחות משתות התירו </a:t>
            </a:r>
            <a:r>
              <a:rPr lang="he-IL" sz="2400" b="1" dirty="0" err="1">
                <a:effectLst/>
                <a:latin typeface="Calibri Light" panose="020F0302020204030204" pitchFamily="34" charset="0"/>
                <a:ea typeface="Calibri" panose="020F0502020204030204" pitchFamily="34" charset="0"/>
              </a:rPr>
              <a:t>זכרונם</a:t>
            </a:r>
            <a:r>
              <a:rPr lang="he-IL" sz="2400" b="1" dirty="0">
                <a:effectLst/>
                <a:latin typeface="Calibri Light" panose="020F0302020204030204" pitchFamily="34" charset="0"/>
                <a:ea typeface="Calibri" panose="020F0502020204030204" pitchFamily="34" charset="0"/>
              </a:rPr>
              <a:t> לברכה להשתכר לתגר מפני תיקון הישוב, שימצאו בני אדם צרכיהם מוכנים בכל מקום</a:t>
            </a:r>
            <a:r>
              <a:rPr lang="he-IL" sz="2400" dirty="0">
                <a:effectLst/>
                <a:latin typeface="Calibri Light" panose="020F0302020204030204" pitchFamily="34" charset="0"/>
                <a:ea typeface="Calibri" panose="020F0502020204030204" pitchFamily="34" charset="0"/>
              </a:rPr>
              <a:t>. ואין </a:t>
            </a:r>
            <a:r>
              <a:rPr lang="he-IL" sz="2400" dirty="0" err="1">
                <a:effectLst/>
                <a:latin typeface="Calibri Light" panose="020F0302020204030204" pitchFamily="34" charset="0"/>
                <a:ea typeface="Calibri" panose="020F0502020204030204" pitchFamily="34" charset="0"/>
              </a:rPr>
              <a:t>לוקין</a:t>
            </a:r>
            <a:r>
              <a:rPr lang="he-IL" sz="2400" dirty="0">
                <a:effectLst/>
                <a:latin typeface="Calibri Light" panose="020F0302020204030204" pitchFamily="34" charset="0"/>
                <a:ea typeface="Calibri" panose="020F0502020204030204" pitchFamily="34" charset="0"/>
              </a:rPr>
              <a:t> על לאו זה, לפי שניתן </a:t>
            </a:r>
            <a:r>
              <a:rPr lang="he-IL" sz="2400" dirty="0" err="1">
                <a:effectLst/>
                <a:latin typeface="Calibri Light" panose="020F0302020204030204" pitchFamily="34" charset="0"/>
                <a:ea typeface="Calibri" panose="020F0502020204030204" pitchFamily="34" charset="0"/>
              </a:rPr>
              <a:t>להישבון</a:t>
            </a:r>
            <a:r>
              <a:rPr lang="he-IL" sz="2400" dirty="0">
                <a:effectLst/>
                <a:latin typeface="Calibri Light" panose="020F0302020204030204" pitchFamily="34" charset="0"/>
                <a:ea typeface="Calibri" panose="020F0502020204030204" pitchFamily="34" charset="0"/>
              </a:rPr>
              <a:t>.</a:t>
            </a:r>
            <a:endParaRPr lang="he-IL" sz="2400" dirty="0"/>
          </a:p>
        </p:txBody>
      </p:sp>
    </p:spTree>
    <p:extLst>
      <p:ext uri="{BB962C8B-B14F-4D97-AF65-F5344CB8AC3E}">
        <p14:creationId xmlns:p14="http://schemas.microsoft.com/office/powerpoint/2010/main" val="1686857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321096553"/>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70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BE253-E61F-41B1-A3D1-A98CF20206F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6AC232B-B33D-43B7-BA15-4F203F41980C}"/>
              </a:ext>
            </a:extLst>
          </p:cNvPr>
          <p:cNvSpPr>
            <a:spLocks noGrp="1"/>
          </p:cNvSpPr>
          <p:nvPr>
            <p:ph idx="1"/>
          </p:nvPr>
        </p:nvSpPr>
        <p:spPr/>
        <p:txBody>
          <a:bodyPr>
            <a:normAutofit/>
          </a:bodyPr>
          <a:lstStyle/>
          <a:p>
            <a:pPr marL="0" indent="0" algn="r" rtl="1">
              <a:lnSpc>
                <a:spcPct val="100000"/>
              </a:lnSpc>
              <a:buNone/>
            </a:pPr>
            <a:r>
              <a:rPr lang="he-IL" sz="3200" dirty="0">
                <a:effectLst/>
                <a:latin typeface="Calibri Light" panose="020F0302020204030204" pitchFamily="34" charset="0"/>
                <a:ea typeface="Calibri" panose="020F0502020204030204" pitchFamily="34" charset="0"/>
              </a:rPr>
              <a:t>ויקרא פרק כה, יד-</a:t>
            </a:r>
            <a:r>
              <a:rPr lang="he-IL" sz="3200" dirty="0" err="1">
                <a:effectLst/>
                <a:latin typeface="Calibri Light" panose="020F0302020204030204" pitchFamily="34" charset="0"/>
                <a:ea typeface="Calibri" panose="020F0502020204030204" pitchFamily="34" charset="0"/>
              </a:rPr>
              <a:t>יז</a:t>
            </a:r>
            <a:r>
              <a:rPr lang="he-IL" sz="3200" dirty="0">
                <a:effectLst/>
                <a:latin typeface="Calibri Light" panose="020F0302020204030204" pitchFamily="34" charset="0"/>
                <a:ea typeface="Calibri" panose="020F0502020204030204" pitchFamily="34" charset="0"/>
              </a:rPr>
              <a:t> </a:t>
            </a:r>
          </a:p>
          <a:p>
            <a:pPr marL="0" indent="0" algn="r" rtl="1">
              <a:lnSpc>
                <a:spcPct val="100000"/>
              </a:lnSpc>
              <a:buNone/>
            </a:pPr>
            <a:r>
              <a:rPr lang="he-IL" sz="3200" dirty="0">
                <a:effectLst/>
                <a:latin typeface="Calibri Light" panose="020F0302020204030204" pitchFamily="34" charset="0"/>
                <a:ea typeface="Calibri" panose="020F0502020204030204" pitchFamily="34" charset="0"/>
              </a:rPr>
              <a:t>(יד) וכי תמכרו ממכר לעמיתך או קנה מיד עמיתך </a:t>
            </a:r>
            <a:r>
              <a:rPr lang="he-IL" sz="3200" b="1" u="sng" dirty="0">
                <a:effectLst/>
                <a:latin typeface="Calibri Light" panose="020F0302020204030204" pitchFamily="34" charset="0"/>
                <a:ea typeface="Calibri" panose="020F0502020204030204" pitchFamily="34" charset="0"/>
              </a:rPr>
              <a:t>אל תונו איש את אחיו</a:t>
            </a:r>
            <a:r>
              <a:rPr lang="he-IL" sz="3200" dirty="0">
                <a:effectLst/>
                <a:latin typeface="Calibri Light" panose="020F0302020204030204" pitchFamily="34" charset="0"/>
                <a:ea typeface="Calibri" panose="020F0502020204030204" pitchFamily="34" charset="0"/>
              </a:rPr>
              <a:t>: (טו) במספר שנים אחר היובל תקנה מאת עמיתך במספר שני תבואת </a:t>
            </a:r>
            <a:r>
              <a:rPr lang="he-IL" sz="3200" dirty="0" err="1">
                <a:effectLst/>
                <a:latin typeface="Calibri Light" panose="020F0302020204030204" pitchFamily="34" charset="0"/>
                <a:ea typeface="Calibri" panose="020F0502020204030204" pitchFamily="34" charset="0"/>
              </a:rPr>
              <a:t>ימכר</a:t>
            </a:r>
            <a:r>
              <a:rPr lang="he-IL" sz="3200" dirty="0">
                <a:effectLst/>
                <a:latin typeface="Calibri Light" panose="020F0302020204030204" pitchFamily="34" charset="0"/>
                <a:ea typeface="Calibri" panose="020F0502020204030204" pitchFamily="34" charset="0"/>
              </a:rPr>
              <a:t> לך: (</a:t>
            </a:r>
            <a:r>
              <a:rPr lang="he-IL" sz="3200" dirty="0" err="1">
                <a:effectLst/>
                <a:latin typeface="Calibri Light" panose="020F0302020204030204" pitchFamily="34" charset="0"/>
                <a:ea typeface="Calibri" panose="020F0502020204030204" pitchFamily="34" charset="0"/>
              </a:rPr>
              <a:t>טז</a:t>
            </a:r>
            <a:r>
              <a:rPr lang="he-IL" sz="3200" dirty="0">
                <a:effectLst/>
                <a:latin typeface="Calibri Light" panose="020F0302020204030204" pitchFamily="34" charset="0"/>
                <a:ea typeface="Calibri" panose="020F0502020204030204" pitchFamily="34" charset="0"/>
              </a:rPr>
              <a:t>) לפי רב השנים תרבה </a:t>
            </a:r>
            <a:r>
              <a:rPr lang="he-IL" sz="3200" dirty="0" err="1">
                <a:effectLst/>
                <a:latin typeface="Calibri Light" panose="020F0302020204030204" pitchFamily="34" charset="0"/>
                <a:ea typeface="Calibri" panose="020F0502020204030204" pitchFamily="34" charset="0"/>
              </a:rPr>
              <a:t>מקנתו</a:t>
            </a:r>
            <a:r>
              <a:rPr lang="he-IL" sz="3200" dirty="0">
                <a:effectLst/>
                <a:latin typeface="Calibri Light" panose="020F0302020204030204" pitchFamily="34" charset="0"/>
                <a:ea typeface="Calibri" panose="020F0502020204030204" pitchFamily="34" charset="0"/>
              </a:rPr>
              <a:t> ולפי מעט השנים תמעיט </a:t>
            </a:r>
            <a:r>
              <a:rPr lang="he-IL" sz="3200" dirty="0" err="1">
                <a:effectLst/>
                <a:latin typeface="Calibri Light" panose="020F0302020204030204" pitchFamily="34" charset="0"/>
                <a:ea typeface="Calibri" panose="020F0502020204030204" pitchFamily="34" charset="0"/>
              </a:rPr>
              <a:t>מקנתו</a:t>
            </a:r>
            <a:r>
              <a:rPr lang="he-IL" sz="3200" dirty="0">
                <a:effectLst/>
                <a:latin typeface="Calibri Light" panose="020F0302020204030204" pitchFamily="34" charset="0"/>
                <a:ea typeface="Calibri" panose="020F0502020204030204" pitchFamily="34" charset="0"/>
              </a:rPr>
              <a:t> כי מספר תבואת הוא מכר לך: (</a:t>
            </a:r>
            <a:r>
              <a:rPr lang="he-IL" sz="3200" dirty="0" err="1">
                <a:effectLst/>
                <a:latin typeface="Calibri Light" panose="020F0302020204030204" pitchFamily="34" charset="0"/>
                <a:ea typeface="Calibri" panose="020F0502020204030204" pitchFamily="34" charset="0"/>
              </a:rPr>
              <a:t>יז</a:t>
            </a:r>
            <a:r>
              <a:rPr lang="he-IL" sz="3200" dirty="0">
                <a:effectLst/>
                <a:latin typeface="Calibri Light" panose="020F0302020204030204" pitchFamily="34" charset="0"/>
                <a:ea typeface="Calibri" panose="020F0502020204030204" pitchFamily="34" charset="0"/>
              </a:rPr>
              <a:t>) </a:t>
            </a:r>
            <a:r>
              <a:rPr lang="he-IL" sz="3200" b="1" dirty="0">
                <a:effectLst/>
                <a:latin typeface="Calibri Light" panose="020F0302020204030204" pitchFamily="34" charset="0"/>
                <a:ea typeface="Calibri" panose="020F0502020204030204" pitchFamily="34" charset="0"/>
              </a:rPr>
              <a:t>ולא תונו איש את עמיתו</a:t>
            </a:r>
            <a:r>
              <a:rPr lang="he-IL" sz="3200" dirty="0">
                <a:effectLst/>
                <a:latin typeface="Calibri Light" panose="020F0302020204030204" pitchFamily="34" charset="0"/>
                <a:ea typeface="Calibri" panose="020F0502020204030204" pitchFamily="34" charset="0"/>
              </a:rPr>
              <a:t> ויראת </a:t>
            </a:r>
            <a:r>
              <a:rPr lang="he-IL" sz="3200" dirty="0" err="1">
                <a:effectLst/>
                <a:latin typeface="Calibri Light" panose="020F0302020204030204" pitchFamily="34" charset="0"/>
                <a:ea typeface="Calibri" panose="020F0502020204030204" pitchFamily="34" charset="0"/>
              </a:rPr>
              <a:t>מאלהיך</a:t>
            </a:r>
            <a:r>
              <a:rPr lang="he-IL" sz="3200" dirty="0">
                <a:effectLst/>
                <a:latin typeface="Calibri Light" panose="020F0302020204030204" pitchFamily="34" charset="0"/>
                <a:ea typeface="Calibri" panose="020F0502020204030204" pitchFamily="34" charset="0"/>
              </a:rPr>
              <a:t> כי אני </a:t>
            </a:r>
            <a:r>
              <a:rPr lang="he-IL" sz="3200" dirty="0" err="1">
                <a:effectLst/>
                <a:latin typeface="Calibri Light" panose="020F0302020204030204" pitchFamily="34" charset="0"/>
                <a:ea typeface="Calibri" panose="020F0502020204030204" pitchFamily="34" charset="0"/>
              </a:rPr>
              <a:t>יקוק</a:t>
            </a:r>
            <a:r>
              <a:rPr lang="he-IL" sz="3200" dirty="0">
                <a:effectLst/>
                <a:latin typeface="Calibri Light" panose="020F0302020204030204" pitchFamily="34" charset="0"/>
                <a:ea typeface="Calibri" panose="020F0502020204030204" pitchFamily="34" charset="0"/>
              </a:rPr>
              <a:t> </a:t>
            </a:r>
            <a:r>
              <a:rPr lang="he-IL" sz="3200" dirty="0" err="1">
                <a:effectLst/>
                <a:latin typeface="Calibri Light" panose="020F0302020204030204" pitchFamily="34" charset="0"/>
                <a:ea typeface="Calibri" panose="020F0502020204030204" pitchFamily="34" charset="0"/>
              </a:rPr>
              <a:t>אלהיכם</a:t>
            </a:r>
            <a:r>
              <a:rPr lang="he-IL" sz="3200" dirty="0">
                <a:effectLst/>
                <a:latin typeface="Calibri Light" panose="020F0302020204030204" pitchFamily="34" charset="0"/>
                <a:ea typeface="Calibri" panose="020F0502020204030204" pitchFamily="34" charset="0"/>
              </a:rPr>
              <a:t>:</a:t>
            </a:r>
            <a:endParaRPr lang="en-US" sz="32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5947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B5515-EF27-4AD0-8157-554B9533E5E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93B352F-2771-4224-87FD-D7A371F7CB55}"/>
              </a:ext>
            </a:extLst>
          </p:cNvPr>
          <p:cNvSpPr>
            <a:spLocks noGrp="1"/>
          </p:cNvSpPr>
          <p:nvPr>
            <p:ph idx="1"/>
          </p:nvPr>
        </p:nvSpPr>
        <p:spPr/>
        <p:txBody>
          <a:bodyPr/>
          <a:lstStyle/>
          <a:p>
            <a:pPr marL="0" indent="0" algn="r" rtl="1">
              <a:buNone/>
            </a:pPr>
            <a:r>
              <a:rPr lang="he-IL" dirty="0"/>
              <a:t>ספרא בהר פרשה ג סוף פרק ג </a:t>
            </a:r>
          </a:p>
          <a:p>
            <a:pPr marL="0" indent="0" algn="r" rtl="1">
              <a:buNone/>
            </a:pPr>
            <a:r>
              <a:rPr lang="he-IL" dirty="0"/>
              <a:t>(א) מנין כשהוא מוכר לא תהיה מוכר אלא לעמיתיך תלמוד לומר וכי תמכרו ממכר לעמיתך </a:t>
            </a:r>
            <a:r>
              <a:rPr lang="he-IL" b="1" dirty="0"/>
              <a:t>ומנין כשהוא קונה לא תהיה קונה אלא מיד עמיתך ת"ל או קנה מיד עמיתך</a:t>
            </a:r>
            <a:r>
              <a:rPr lang="he-IL" dirty="0"/>
              <a:t> אין לי אלא קרקעות שבהם דיבר הכתוב מנין לרבות דבר המטלטל ת"ל ממכר לרבות דבר המטלטל</a:t>
            </a:r>
          </a:p>
        </p:txBody>
      </p:sp>
    </p:spTree>
    <p:extLst>
      <p:ext uri="{BB962C8B-B14F-4D97-AF65-F5344CB8AC3E}">
        <p14:creationId xmlns:p14="http://schemas.microsoft.com/office/powerpoint/2010/main" val="2250488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4209950531"/>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328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B9068A-09BB-4842-9979-65E19E8C4A44}"/>
              </a:ext>
            </a:extLst>
          </p:cNvPr>
          <p:cNvSpPr>
            <a:spLocks noGrp="1"/>
          </p:cNvSpPr>
          <p:nvPr>
            <p:ph type="title"/>
          </p:nvPr>
        </p:nvSpPr>
        <p:spPr/>
        <p:txBody>
          <a:bodyPr/>
          <a:lstStyle/>
          <a:p>
            <a:pPr algn="r" rtl="1"/>
            <a:r>
              <a:rPr lang="he-IL" dirty="0"/>
              <a:t>אונאה לפרוטות</a:t>
            </a:r>
          </a:p>
        </p:txBody>
      </p:sp>
      <p:sp>
        <p:nvSpPr>
          <p:cNvPr id="6" name="Text Placeholder 5">
            <a:extLst>
              <a:ext uri="{FF2B5EF4-FFF2-40B4-BE49-F238E27FC236}">
                <a16:creationId xmlns:a16="http://schemas.microsoft.com/office/drawing/2014/main" id="{0DC84F9A-8B43-4D1C-8456-19D8C5E21FD8}"/>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2128451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FED5-6F51-41F6-8CBE-4F0C0D523E5C}"/>
              </a:ext>
            </a:extLst>
          </p:cNvPr>
          <p:cNvSpPr>
            <a:spLocks noGrp="1"/>
          </p:cNvSpPr>
          <p:nvPr>
            <p:ph type="title"/>
          </p:nvPr>
        </p:nvSpPr>
        <p:spPr/>
        <p:txBody>
          <a:bodyPr/>
          <a:lstStyle/>
          <a:p>
            <a:pPr algn="r" rtl="1"/>
            <a:r>
              <a:rPr lang="he-IL" dirty="0"/>
              <a:t>אונאה לפרוטות</a:t>
            </a:r>
          </a:p>
        </p:txBody>
      </p:sp>
      <p:sp>
        <p:nvSpPr>
          <p:cNvPr id="3" name="Content Placeholder 2">
            <a:extLst>
              <a:ext uri="{FF2B5EF4-FFF2-40B4-BE49-F238E27FC236}">
                <a16:creationId xmlns:a16="http://schemas.microsoft.com/office/drawing/2014/main" id="{B7D03E5B-170B-48FA-9963-9AAA9AEF0AE8}"/>
              </a:ext>
            </a:extLst>
          </p:cNvPr>
          <p:cNvSpPr>
            <a:spLocks noGrp="1"/>
          </p:cNvSpPr>
          <p:nvPr>
            <p:ph idx="1"/>
          </p:nvPr>
        </p:nvSpPr>
        <p:spPr/>
        <p:txBody>
          <a:bodyPr/>
          <a:lstStyle/>
          <a:p>
            <a:pPr marL="0" indent="0" algn="r" rtl="1">
              <a:lnSpc>
                <a:spcPct val="150000"/>
              </a:lnSpc>
              <a:buNone/>
            </a:pPr>
            <a:r>
              <a:rPr lang="he-IL" dirty="0"/>
              <a:t>תלמוד בבלי מסכת בבא מציעא דף </a:t>
            </a:r>
            <a:r>
              <a:rPr lang="he-IL" dirty="0" err="1"/>
              <a:t>נה</a:t>
            </a:r>
            <a:r>
              <a:rPr lang="he-IL" dirty="0"/>
              <a:t> עמוד א </a:t>
            </a:r>
          </a:p>
          <a:p>
            <a:pPr marL="0" indent="0" algn="r" rtl="1">
              <a:lnSpc>
                <a:spcPct val="150000"/>
              </a:lnSpc>
              <a:buNone/>
            </a:pPr>
            <a:r>
              <a:rPr lang="he-IL" dirty="0"/>
              <a:t>חמש פרוטות הן </a:t>
            </a:r>
            <a:r>
              <a:rPr lang="he-IL" dirty="0" err="1"/>
              <a:t>כו</a:t>
            </a:r>
            <a:r>
              <a:rPr lang="he-IL" dirty="0"/>
              <a:t>', </a:t>
            </a:r>
            <a:r>
              <a:rPr lang="he-IL" dirty="0" err="1"/>
              <a:t>וליתני</a:t>
            </a:r>
            <a:r>
              <a:rPr lang="he-IL" dirty="0"/>
              <a:t> נמי האונאה פרוטה! - </a:t>
            </a:r>
            <a:r>
              <a:rPr lang="he-IL" b="1" dirty="0"/>
              <a:t>אמר רב כהנא: זאת אומרת אין אונאה לפרוטות. ולוי אמר: יש אונאה לפרוטות </a:t>
            </a:r>
          </a:p>
        </p:txBody>
      </p:sp>
    </p:spTree>
    <p:extLst>
      <p:ext uri="{BB962C8B-B14F-4D97-AF65-F5344CB8AC3E}">
        <p14:creationId xmlns:p14="http://schemas.microsoft.com/office/powerpoint/2010/main" val="2840283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63BDE-571B-4541-892F-BE0BC0BA0BB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7A5D5DA-6268-47C1-9B46-15762546274E}"/>
              </a:ext>
            </a:extLst>
          </p:cNvPr>
          <p:cNvSpPr>
            <a:spLocks noGrp="1"/>
          </p:cNvSpPr>
          <p:nvPr>
            <p:ph idx="1"/>
          </p:nvPr>
        </p:nvSpPr>
        <p:spPr/>
        <p:txBody>
          <a:bodyPr>
            <a:normAutofit/>
          </a:bodyPr>
          <a:lstStyle/>
          <a:p>
            <a:pPr marL="0" indent="0" algn="r" rtl="1">
              <a:lnSpc>
                <a:spcPct val="100000"/>
              </a:lnSpc>
              <a:buNone/>
            </a:pPr>
            <a:r>
              <a:rPr lang="he-IL" sz="2400" dirty="0" err="1">
                <a:effectLst/>
                <a:latin typeface="Calibri Light" panose="020F0302020204030204" pitchFamily="34" charset="0"/>
                <a:ea typeface="Calibri" panose="020F0502020204030204" pitchFamily="34" charset="0"/>
              </a:rPr>
              <a:t>רא"ש</a:t>
            </a:r>
            <a:r>
              <a:rPr lang="he-IL" sz="2400" dirty="0">
                <a:effectLst/>
                <a:latin typeface="Calibri Light" panose="020F0302020204030204" pitchFamily="34" charset="0"/>
                <a:ea typeface="Calibri" panose="020F0502020204030204" pitchFamily="34" charset="0"/>
              </a:rPr>
              <a:t> מסכת בבא מציעא פרק ד סימן כ </a:t>
            </a:r>
          </a:p>
          <a:p>
            <a:pPr marL="0" indent="0" algn="r" rtl="1">
              <a:lnSpc>
                <a:spcPct val="100000"/>
              </a:lnSpc>
              <a:buNone/>
            </a:pPr>
            <a:r>
              <a:rPr lang="he-IL" sz="2400" b="1" dirty="0">
                <a:effectLst/>
                <a:latin typeface="Calibri Light" panose="020F0302020204030204" pitchFamily="34" charset="0"/>
                <a:ea typeface="Calibri" panose="020F0502020204030204" pitchFamily="34" charset="0"/>
              </a:rPr>
              <a:t>ולוי אמר יש אונאה לפרוטות. וכתב רב אלפס ז"ל דלית הלכתא כוותיה.</a:t>
            </a:r>
            <a:r>
              <a:rPr lang="he-IL" sz="2400" dirty="0">
                <a:effectLst/>
                <a:latin typeface="Calibri Light" panose="020F0302020204030204" pitchFamily="34" charset="0"/>
                <a:ea typeface="Calibri" panose="020F0502020204030204" pitchFamily="34" charset="0"/>
              </a:rPr>
              <a:t> וסברת רב אלפס משום </a:t>
            </a:r>
            <a:r>
              <a:rPr lang="he-IL" sz="2400" dirty="0" err="1">
                <a:effectLst/>
                <a:latin typeface="Calibri Light" panose="020F0302020204030204" pitchFamily="34" charset="0"/>
                <a:ea typeface="Calibri" panose="020F0502020204030204" pitchFamily="34" charset="0"/>
              </a:rPr>
              <a:t>דמתניתין</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דייקא</a:t>
            </a:r>
            <a:r>
              <a:rPr lang="he-IL" sz="2400" dirty="0">
                <a:effectLst/>
                <a:latin typeface="Calibri Light" panose="020F0302020204030204" pitchFamily="34" charset="0"/>
                <a:ea typeface="Calibri" panose="020F0502020204030204" pitchFamily="34" charset="0"/>
              </a:rPr>
              <a:t> כוותיה </a:t>
            </a:r>
            <a:r>
              <a:rPr lang="he-IL" sz="2400" dirty="0" err="1">
                <a:effectLst/>
                <a:latin typeface="Calibri Light" panose="020F0302020204030204" pitchFamily="34" charset="0"/>
                <a:ea typeface="Calibri" panose="020F0502020204030204" pitchFamily="34" charset="0"/>
              </a:rPr>
              <a:t>דרב</a:t>
            </a:r>
            <a:r>
              <a:rPr lang="he-IL" sz="2400" dirty="0">
                <a:effectLst/>
                <a:latin typeface="Calibri Light" panose="020F0302020204030204" pitchFamily="34" charset="0"/>
                <a:ea typeface="Calibri" panose="020F0502020204030204" pitchFamily="34" charset="0"/>
              </a:rPr>
              <a:t> כהנא </a:t>
            </a:r>
            <a:r>
              <a:rPr lang="he-IL" sz="2400" dirty="0" err="1">
                <a:effectLst/>
                <a:latin typeface="Calibri Light" panose="020F0302020204030204" pitchFamily="34" charset="0"/>
                <a:ea typeface="Calibri" panose="020F0502020204030204" pitchFamily="34" charset="0"/>
              </a:rPr>
              <a:t>מדלא</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קתני</a:t>
            </a:r>
            <a:r>
              <a:rPr lang="he-IL" sz="2400" dirty="0">
                <a:effectLst/>
                <a:latin typeface="Calibri Light" panose="020F0302020204030204" pitchFamily="34" charset="0"/>
                <a:ea typeface="Calibri" panose="020F0502020204030204" pitchFamily="34" charset="0"/>
              </a:rPr>
              <a:t> אונאה. </a:t>
            </a:r>
            <a:r>
              <a:rPr lang="he-IL" sz="2400" b="1" dirty="0">
                <a:effectLst/>
                <a:latin typeface="Calibri Light" panose="020F0302020204030204" pitchFamily="34" charset="0"/>
                <a:ea typeface="Calibri" panose="020F0502020204030204" pitchFamily="34" charset="0"/>
              </a:rPr>
              <a:t>ונ"ל דברי </a:t>
            </a:r>
            <a:r>
              <a:rPr lang="he-IL" sz="2400" b="1" dirty="0" err="1">
                <a:effectLst/>
                <a:latin typeface="Calibri Light" panose="020F0302020204030204" pitchFamily="34" charset="0"/>
                <a:ea typeface="Calibri" panose="020F0502020204030204" pitchFamily="34" charset="0"/>
              </a:rPr>
              <a:t>ה"ר</a:t>
            </a:r>
            <a:r>
              <a:rPr lang="he-IL" sz="2400" b="1" dirty="0">
                <a:effectLst/>
                <a:latin typeface="Calibri Light" panose="020F0302020204030204" pitchFamily="34" charset="0"/>
                <a:ea typeface="Calibri" panose="020F0502020204030204" pitchFamily="34" charset="0"/>
              </a:rPr>
              <a:t> מאיר הלוי ז"ל שפסק הלכה כלוי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דתניא</a:t>
            </a:r>
            <a:r>
              <a:rPr lang="he-IL" sz="2400" dirty="0">
                <a:effectLst/>
                <a:latin typeface="Calibri Light" panose="020F0302020204030204" pitchFamily="34" charset="0"/>
                <a:ea typeface="Calibri" panose="020F0502020204030204" pitchFamily="34" charset="0"/>
              </a:rPr>
              <a:t> כוותיה לקמן מכאן אמרו המוכר שטרותיו לבשם יש לו אונאה </a:t>
            </a:r>
            <a:r>
              <a:rPr lang="he-IL" sz="2400" dirty="0" err="1">
                <a:effectLst/>
                <a:latin typeface="Calibri Light" panose="020F0302020204030204" pitchFamily="34" charset="0"/>
                <a:ea typeface="Calibri" panose="020F0502020204030204" pitchFamily="34" charset="0"/>
              </a:rPr>
              <a:t>ואמרינן</a:t>
            </a:r>
            <a:r>
              <a:rPr lang="he-IL" sz="2400" dirty="0">
                <a:effectLst/>
                <a:latin typeface="Calibri Light" panose="020F0302020204030204" pitchFamily="34" charset="0"/>
                <a:ea typeface="Calibri" panose="020F0502020204030204" pitchFamily="34" charset="0"/>
              </a:rPr>
              <a:t> עלה מאי </a:t>
            </a:r>
            <a:r>
              <a:rPr lang="he-IL" sz="2400" dirty="0" err="1">
                <a:effectLst/>
                <a:latin typeface="Calibri Light" panose="020F0302020204030204" pitchFamily="34" charset="0"/>
                <a:ea typeface="Calibri" panose="020F0502020204030204" pitchFamily="34" charset="0"/>
              </a:rPr>
              <a:t>קמ"ל</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לאפוקי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מדרב</a:t>
            </a:r>
            <a:r>
              <a:rPr lang="he-IL" sz="2400" dirty="0">
                <a:effectLst/>
                <a:latin typeface="Calibri Light" panose="020F0302020204030204" pitchFamily="34" charset="0"/>
                <a:ea typeface="Calibri" panose="020F0502020204030204" pitchFamily="34" charset="0"/>
              </a:rPr>
              <a:t> כהנא </a:t>
            </a:r>
            <a:r>
              <a:rPr lang="he-IL" sz="2400" dirty="0" err="1">
                <a:effectLst/>
                <a:latin typeface="Calibri Light" panose="020F0302020204030204" pitchFamily="34" charset="0"/>
                <a:ea typeface="Calibri" panose="020F0502020204030204" pitchFamily="34" charset="0"/>
              </a:rPr>
              <a:t>דאמר</a:t>
            </a:r>
            <a:r>
              <a:rPr lang="he-IL" sz="2400" dirty="0">
                <a:effectLst/>
                <a:latin typeface="Calibri Light" panose="020F0302020204030204" pitchFamily="34" charset="0"/>
                <a:ea typeface="Calibri" panose="020F0502020204030204" pitchFamily="34" charset="0"/>
              </a:rPr>
              <a:t> אין אונאה לפרוטות </a:t>
            </a:r>
            <a:r>
              <a:rPr lang="he-IL" sz="2400" dirty="0" err="1">
                <a:effectLst/>
                <a:latin typeface="Calibri Light" panose="020F0302020204030204" pitchFamily="34" charset="0"/>
                <a:ea typeface="Calibri" panose="020F0502020204030204" pitchFamily="34" charset="0"/>
              </a:rPr>
              <a:t>קמ"ל</a:t>
            </a:r>
            <a:r>
              <a:rPr lang="he-IL" sz="2400" dirty="0">
                <a:effectLst/>
                <a:latin typeface="Calibri Light" panose="020F0302020204030204" pitchFamily="34" charset="0"/>
                <a:ea typeface="Calibri" panose="020F0502020204030204" pitchFamily="34" charset="0"/>
              </a:rPr>
              <a:t>. </a:t>
            </a:r>
            <a:r>
              <a:rPr lang="he-IL" sz="2400" b="1" u="sng" dirty="0">
                <a:effectLst/>
                <a:latin typeface="Calibri Light" panose="020F0302020204030204" pitchFamily="34" charset="0"/>
                <a:ea typeface="Calibri" panose="020F0502020204030204" pitchFamily="34" charset="0"/>
              </a:rPr>
              <a:t>והא דלא </a:t>
            </a:r>
            <a:r>
              <a:rPr lang="he-IL" sz="2400" b="1" u="sng" dirty="0" err="1">
                <a:effectLst/>
                <a:latin typeface="Calibri Light" panose="020F0302020204030204" pitchFamily="34" charset="0"/>
                <a:ea typeface="Calibri" panose="020F0502020204030204" pitchFamily="34" charset="0"/>
              </a:rPr>
              <a:t>קתני</a:t>
            </a:r>
            <a:r>
              <a:rPr lang="he-IL" sz="2400" b="1" u="sng" dirty="0">
                <a:effectLst/>
                <a:latin typeface="Calibri Light" panose="020F0302020204030204" pitchFamily="34" charset="0"/>
                <a:ea typeface="Calibri" panose="020F0502020204030204" pitchFamily="34" charset="0"/>
              </a:rPr>
              <a:t> במתני' אונאה. מתרץ לוי דהוי בכלל גזל</a:t>
            </a:r>
            <a:r>
              <a:rPr lang="he-IL" sz="2400" dirty="0">
                <a:effectLst/>
                <a:latin typeface="Calibri Light" panose="020F0302020204030204" pitchFamily="34" charset="0"/>
                <a:ea typeface="Calibri" panose="020F0502020204030204" pitchFamily="34" charset="0"/>
              </a:rPr>
              <a:t>. והא דלא פריך גמרא ולישני </a:t>
            </a:r>
            <a:r>
              <a:rPr lang="he-IL" sz="2400" dirty="0" err="1">
                <a:effectLst/>
                <a:latin typeface="Calibri Light" panose="020F0302020204030204" pitchFamily="34" charset="0"/>
                <a:ea typeface="Calibri" panose="020F0502020204030204" pitchFamily="34" charset="0"/>
              </a:rPr>
              <a:t>כדמשני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אישיבת</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הדיינין</a:t>
            </a:r>
            <a:r>
              <a:rPr lang="he-IL" sz="2400" dirty="0">
                <a:effectLst/>
                <a:latin typeface="Calibri Light" panose="020F0302020204030204" pitchFamily="34" charset="0"/>
                <a:ea typeface="Calibri" panose="020F0502020204030204" pitchFamily="34" charset="0"/>
              </a:rPr>
              <a:t>. משום </a:t>
            </a:r>
            <a:r>
              <a:rPr lang="he-IL" sz="2400" dirty="0" err="1">
                <a:effectLst/>
                <a:latin typeface="Calibri Light" panose="020F0302020204030204" pitchFamily="34" charset="0"/>
                <a:ea typeface="Calibri" panose="020F0502020204030204" pitchFamily="34" charset="0"/>
              </a:rPr>
              <a:t>דישיבת</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הדיינין</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עדיפא</a:t>
            </a:r>
            <a:r>
              <a:rPr lang="he-IL" sz="2400" dirty="0">
                <a:effectLst/>
                <a:latin typeface="Calibri Light" panose="020F0302020204030204" pitchFamily="34" charset="0"/>
                <a:ea typeface="Calibri" panose="020F0502020204030204" pitchFamily="34" charset="0"/>
              </a:rPr>
              <a:t> ליה </a:t>
            </a:r>
            <a:r>
              <a:rPr lang="he-IL" sz="2400" dirty="0" err="1">
                <a:effectLst/>
                <a:latin typeface="Calibri Light" panose="020F0302020204030204" pitchFamily="34" charset="0"/>
                <a:ea typeface="Calibri" panose="020F0502020204030204" pitchFamily="34" charset="0"/>
              </a:rPr>
              <a:t>לאקשויי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ולשנויי</a:t>
            </a:r>
            <a:r>
              <a:rPr lang="he-IL" sz="2400" dirty="0">
                <a:effectLst/>
                <a:latin typeface="Calibri Light" panose="020F0302020204030204" pitchFamily="34" charset="0"/>
                <a:ea typeface="Calibri" panose="020F0502020204030204" pitchFamily="34" charset="0"/>
              </a:rPr>
              <a:t> אליבא </a:t>
            </a:r>
            <a:r>
              <a:rPr lang="he-IL" sz="2400" dirty="0" err="1">
                <a:effectLst/>
                <a:latin typeface="Calibri Light" panose="020F0302020204030204" pitchFamily="34" charset="0"/>
                <a:ea typeface="Calibri" panose="020F0502020204030204" pitchFamily="34" charset="0"/>
              </a:rPr>
              <a:t>דדברי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הכל</a:t>
            </a:r>
            <a:r>
              <a:rPr lang="he-IL" sz="2400" dirty="0">
                <a:effectLst/>
                <a:latin typeface="Calibri Light" panose="020F0302020204030204" pitchFamily="34" charset="0"/>
                <a:ea typeface="Calibri" panose="020F0502020204030204" pitchFamily="34" charset="0"/>
              </a:rPr>
              <a:t>. ובכלל נמי </a:t>
            </a:r>
            <a:r>
              <a:rPr lang="he-IL" sz="2400" dirty="0" err="1">
                <a:effectLst/>
                <a:latin typeface="Calibri Light" panose="020F0302020204030204" pitchFamily="34" charset="0"/>
                <a:ea typeface="Calibri" panose="020F0502020204030204" pitchFamily="34" charset="0"/>
              </a:rPr>
              <a:t>מתרצינן</a:t>
            </a:r>
            <a:r>
              <a:rPr lang="he-IL" sz="2400" dirty="0">
                <a:effectLst/>
                <a:latin typeface="Calibri Light" panose="020F0302020204030204" pitchFamily="34" charset="0"/>
                <a:ea typeface="Calibri" panose="020F0502020204030204" pitchFamily="34" charset="0"/>
              </a:rPr>
              <a:t> אונאה. תדע לך שכן הוא </a:t>
            </a:r>
            <a:r>
              <a:rPr lang="he-IL" sz="2400" dirty="0" err="1">
                <a:effectLst/>
                <a:latin typeface="Calibri Light" panose="020F0302020204030204" pitchFamily="34" charset="0"/>
                <a:ea typeface="Calibri" panose="020F0502020204030204" pitchFamily="34" charset="0"/>
              </a:rPr>
              <a:t>מדלא</a:t>
            </a:r>
            <a:r>
              <a:rPr lang="he-IL" sz="2400" dirty="0">
                <a:effectLst/>
                <a:latin typeface="Calibri Light" panose="020F0302020204030204" pitchFamily="34" charset="0"/>
                <a:ea typeface="Calibri" panose="020F0502020204030204" pitchFamily="34" charset="0"/>
              </a:rPr>
              <a:t> פריך ממתני' ללוי </a:t>
            </a:r>
            <a:r>
              <a:rPr lang="he-IL" sz="2400" dirty="0" err="1">
                <a:effectLst/>
                <a:latin typeface="Calibri Light" panose="020F0302020204030204" pitchFamily="34" charset="0"/>
                <a:ea typeface="Calibri" panose="020F0502020204030204" pitchFamily="34" charset="0"/>
              </a:rPr>
              <a:t>ולימא</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דתנאי</a:t>
            </a:r>
            <a:r>
              <a:rPr lang="he-IL" sz="2400" dirty="0">
                <a:effectLst/>
                <a:latin typeface="Calibri Light" panose="020F0302020204030204" pitchFamily="34" charset="0"/>
                <a:ea typeface="Calibri" panose="020F0502020204030204" pitchFamily="34" charset="0"/>
              </a:rPr>
              <a:t> היא דלוי סבר כתנא דלקמן המוכר שטרותיו לבשם. אלא ש"מ </a:t>
            </a:r>
            <a:r>
              <a:rPr lang="he-IL" sz="2400" dirty="0" err="1">
                <a:effectLst/>
                <a:latin typeface="Calibri Light" panose="020F0302020204030204" pitchFamily="34" charset="0"/>
                <a:ea typeface="Calibri" panose="020F0502020204030204" pitchFamily="34" charset="0"/>
              </a:rPr>
              <a:t>דפשיטא</a:t>
            </a:r>
            <a:r>
              <a:rPr lang="he-IL" sz="2400" dirty="0">
                <a:effectLst/>
                <a:latin typeface="Calibri Light" panose="020F0302020204030204" pitchFamily="34" charset="0"/>
                <a:ea typeface="Calibri" panose="020F0502020204030204" pitchFamily="34" charset="0"/>
              </a:rPr>
              <a:t> ליה </a:t>
            </a:r>
            <a:r>
              <a:rPr lang="he-IL" sz="2400" dirty="0" err="1">
                <a:effectLst/>
                <a:latin typeface="Calibri Light" panose="020F0302020204030204" pitchFamily="34" charset="0"/>
                <a:ea typeface="Calibri" panose="020F0502020204030204" pitchFamily="34" charset="0"/>
              </a:rPr>
              <a:t>דמתוקמא</a:t>
            </a:r>
            <a:r>
              <a:rPr lang="he-IL" sz="2400" dirty="0">
                <a:effectLst/>
                <a:latin typeface="Calibri Light" panose="020F0302020204030204" pitchFamily="34" charset="0"/>
                <a:ea typeface="Calibri" panose="020F0502020204030204" pitchFamily="34" charset="0"/>
              </a:rPr>
              <a:t> מתני' שפיר כלוי:</a:t>
            </a:r>
            <a:endParaRPr lang="en-US" sz="24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2271064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DC97-0FA6-4571-B71A-9E062F4FA87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F1D9C3D-5412-4C16-96E9-B360FC84F6B4}"/>
              </a:ext>
            </a:extLst>
          </p:cNvPr>
          <p:cNvSpPr>
            <a:spLocks noGrp="1"/>
          </p:cNvSpPr>
          <p:nvPr>
            <p:ph idx="1"/>
          </p:nvPr>
        </p:nvSpPr>
        <p:spPr/>
        <p:txBody>
          <a:bodyPr/>
          <a:lstStyle/>
          <a:p>
            <a:pPr marL="0" indent="0" algn="r" rtl="1">
              <a:lnSpc>
                <a:spcPct val="100000"/>
              </a:lnSpc>
              <a:buNone/>
            </a:pPr>
            <a:r>
              <a:rPr lang="he-IL" sz="1800" dirty="0">
                <a:effectLst/>
                <a:latin typeface="Calibri Light" panose="020F0302020204030204" pitchFamily="34" charset="0"/>
                <a:ea typeface="Calibri" panose="020F0502020204030204" pitchFamily="34" charset="0"/>
              </a:rPr>
              <a:t>תורת חיים </a:t>
            </a:r>
            <a:r>
              <a:rPr lang="he-IL" sz="1800" dirty="0" err="1">
                <a:effectLst/>
                <a:latin typeface="Calibri Light" panose="020F0302020204030204" pitchFamily="34" charset="0"/>
                <a:ea typeface="Calibri" panose="020F0502020204030204" pitchFamily="34" charset="0"/>
              </a:rPr>
              <a:t>ב"מ</a:t>
            </a:r>
            <a:r>
              <a:rPr lang="he-IL" sz="1800" dirty="0">
                <a:effectLst/>
                <a:latin typeface="Calibri Light" panose="020F0302020204030204" pitchFamily="34" charset="0"/>
                <a:ea typeface="Calibri" panose="020F0502020204030204" pitchFamily="34" charset="0"/>
              </a:rPr>
              <a:t> </a:t>
            </a:r>
            <a:r>
              <a:rPr lang="he-IL" sz="1800" dirty="0" err="1">
                <a:effectLst/>
                <a:latin typeface="Calibri Light" panose="020F0302020204030204" pitchFamily="34" charset="0"/>
                <a:ea typeface="Calibri" panose="020F0502020204030204" pitchFamily="34" charset="0"/>
              </a:rPr>
              <a:t>נה</a:t>
            </a:r>
            <a:r>
              <a:rPr lang="he-IL" sz="1800" dirty="0">
                <a:effectLst/>
                <a:latin typeface="Calibri Light" panose="020F0302020204030204" pitchFamily="34" charset="0"/>
                <a:ea typeface="Calibri" panose="020F0502020204030204" pitchFamily="34" charset="0"/>
              </a:rPr>
              <a:t> עמוד א </a:t>
            </a:r>
          </a:p>
          <a:p>
            <a:pPr marL="0" indent="0" algn="r" rtl="1">
              <a:lnSpc>
                <a:spcPct val="100000"/>
              </a:lnSpc>
              <a:buNone/>
            </a:pPr>
            <a:r>
              <a:rPr lang="he-IL" sz="1800" dirty="0">
                <a:effectLst/>
                <a:latin typeface="Calibri Light" panose="020F0302020204030204" pitchFamily="34" charset="0"/>
                <a:ea typeface="Calibri" panose="020F0502020204030204" pitchFamily="34" charset="0"/>
              </a:rPr>
              <a:t>אין אונאה לפרוטות. לכאורה </a:t>
            </a:r>
            <a:r>
              <a:rPr lang="he-IL" sz="1800" dirty="0" err="1">
                <a:effectLst/>
                <a:latin typeface="Calibri Light" panose="020F0302020204030204" pitchFamily="34" charset="0"/>
                <a:ea typeface="Calibri" panose="020F0502020204030204" pitchFamily="34" charset="0"/>
              </a:rPr>
              <a:t>תימא</a:t>
            </a:r>
            <a:r>
              <a:rPr lang="he-IL" sz="1800" dirty="0">
                <a:effectLst/>
                <a:latin typeface="Calibri Light" panose="020F0302020204030204" pitchFamily="34" charset="0"/>
                <a:ea typeface="Calibri" panose="020F0502020204030204" pitchFamily="34" charset="0"/>
              </a:rPr>
              <a:t> כיון </a:t>
            </a:r>
            <a:r>
              <a:rPr lang="he-IL" sz="1800" dirty="0" err="1">
                <a:effectLst/>
                <a:latin typeface="Calibri Light" panose="020F0302020204030204" pitchFamily="34" charset="0"/>
                <a:ea typeface="Calibri" panose="020F0502020204030204" pitchFamily="34" charset="0"/>
              </a:rPr>
              <a:t>דבכל</a:t>
            </a:r>
            <a:r>
              <a:rPr lang="he-IL" sz="1800" dirty="0">
                <a:effectLst/>
                <a:latin typeface="Calibri Light" panose="020F0302020204030204" pitchFamily="34" charset="0"/>
                <a:ea typeface="Calibri" panose="020F0502020204030204" pitchFamily="34" charset="0"/>
              </a:rPr>
              <a:t> מקום </a:t>
            </a:r>
            <a:r>
              <a:rPr lang="he-IL" sz="1800" dirty="0" err="1">
                <a:effectLst/>
                <a:latin typeface="Calibri Light" panose="020F0302020204030204" pitchFamily="34" charset="0"/>
                <a:ea typeface="Calibri" panose="020F0502020204030204" pitchFamily="34" charset="0"/>
              </a:rPr>
              <a:t>שוה</a:t>
            </a:r>
            <a:r>
              <a:rPr lang="he-IL" sz="1800" dirty="0">
                <a:effectLst/>
                <a:latin typeface="Calibri Light" panose="020F0302020204030204" pitchFamily="34" charset="0"/>
                <a:ea typeface="Calibri" panose="020F0502020204030204" pitchFamily="34" charset="0"/>
              </a:rPr>
              <a:t> פרוטה </a:t>
            </a:r>
            <a:r>
              <a:rPr lang="he-IL" sz="1800" dirty="0" err="1">
                <a:effectLst/>
                <a:latin typeface="Calibri Light" panose="020F0302020204030204" pitchFamily="34" charset="0"/>
                <a:ea typeface="Calibri" panose="020F0502020204030204" pitchFamily="34" charset="0"/>
              </a:rPr>
              <a:t>ממונא</a:t>
            </a:r>
            <a:r>
              <a:rPr lang="he-IL" sz="1800" dirty="0">
                <a:effectLst/>
                <a:latin typeface="Calibri Light" panose="020F0302020204030204" pitchFamily="34" charset="0"/>
                <a:ea typeface="Calibri" panose="020F0502020204030204" pitchFamily="34" charset="0"/>
              </a:rPr>
              <a:t> הוא מאי שנא אונאה דלא הוי אונאה בפרוטה. עוד </a:t>
            </a:r>
            <a:r>
              <a:rPr lang="he-IL" sz="1800" dirty="0" err="1">
                <a:effectLst/>
                <a:latin typeface="Calibri Light" panose="020F0302020204030204" pitchFamily="34" charset="0"/>
                <a:ea typeface="Calibri" panose="020F0502020204030204" pitchFamily="34" charset="0"/>
              </a:rPr>
              <a:t>תימה</a:t>
            </a:r>
            <a:r>
              <a:rPr lang="he-IL" sz="1800" dirty="0">
                <a:effectLst/>
                <a:latin typeface="Calibri Light" panose="020F0302020204030204" pitchFamily="34" charset="0"/>
                <a:ea typeface="Calibri" panose="020F0502020204030204" pitchFamily="34" charset="0"/>
              </a:rPr>
              <a:t> אין אונאה לפרוטות </a:t>
            </a:r>
            <a:r>
              <a:rPr lang="he-IL" sz="1800" dirty="0" err="1">
                <a:effectLst/>
                <a:latin typeface="Calibri Light" panose="020F0302020204030204" pitchFamily="34" charset="0"/>
                <a:ea typeface="Calibri" panose="020F0502020204030204" pitchFamily="34" charset="0"/>
              </a:rPr>
              <a:t>אמאי</a:t>
            </a:r>
            <a:r>
              <a:rPr lang="he-IL" sz="1800" dirty="0">
                <a:effectLst/>
                <a:latin typeface="Calibri Light" panose="020F0302020204030204" pitchFamily="34" charset="0"/>
                <a:ea typeface="Calibri" panose="020F0502020204030204" pitchFamily="34" charset="0"/>
              </a:rPr>
              <a:t> נקט לשון רבים אין אונאה לפרוטה </a:t>
            </a:r>
            <a:r>
              <a:rPr lang="he-IL" sz="1800" dirty="0" err="1">
                <a:effectLst/>
                <a:latin typeface="Calibri Light" panose="020F0302020204030204" pitchFamily="34" charset="0"/>
                <a:ea typeface="Calibri" panose="020F0502020204030204" pitchFamily="34" charset="0"/>
              </a:rPr>
              <a:t>מיבעיא</a:t>
            </a:r>
            <a:r>
              <a:rPr lang="he-IL" sz="1800" dirty="0">
                <a:effectLst/>
                <a:latin typeface="Calibri Light" panose="020F0302020204030204" pitchFamily="34" charset="0"/>
                <a:ea typeface="Calibri" panose="020F0502020204030204" pitchFamily="34" charset="0"/>
              </a:rPr>
              <a:t> ליה ועוד אין אונאה לפרוטות אין אונאה בפרוטות </a:t>
            </a:r>
            <a:r>
              <a:rPr lang="he-IL" sz="1800" dirty="0" err="1">
                <a:effectLst/>
                <a:latin typeface="Calibri Light" panose="020F0302020204030204" pitchFamily="34" charset="0"/>
                <a:ea typeface="Calibri" panose="020F0502020204030204" pitchFamily="34" charset="0"/>
              </a:rPr>
              <a:t>הוה</a:t>
            </a:r>
            <a:r>
              <a:rPr lang="he-IL" sz="1800" dirty="0">
                <a:effectLst/>
                <a:latin typeface="Calibri Light" panose="020F0302020204030204" pitchFamily="34" charset="0"/>
                <a:ea typeface="Calibri" panose="020F0502020204030204" pitchFamily="34" charset="0"/>
              </a:rPr>
              <a:t> ליה </a:t>
            </a:r>
            <a:r>
              <a:rPr lang="he-IL" sz="1800" dirty="0" err="1">
                <a:effectLst/>
                <a:latin typeface="Calibri Light" panose="020F0302020204030204" pitchFamily="34" charset="0"/>
                <a:ea typeface="Calibri" panose="020F0502020204030204" pitchFamily="34" charset="0"/>
              </a:rPr>
              <a:t>למימר</a:t>
            </a:r>
            <a:r>
              <a:rPr lang="he-IL" sz="1800" dirty="0">
                <a:effectLst/>
                <a:latin typeface="Calibri Light" panose="020F0302020204030204" pitchFamily="34" charset="0"/>
                <a:ea typeface="Calibri" panose="020F0502020204030204" pitchFamily="34" charset="0"/>
              </a:rPr>
              <a:t>. ועוד מנא ליה </a:t>
            </a:r>
            <a:r>
              <a:rPr lang="he-IL" sz="1800" dirty="0" err="1">
                <a:effectLst/>
                <a:latin typeface="Calibri Light" panose="020F0302020204030204" pitchFamily="34" charset="0"/>
                <a:ea typeface="Calibri" panose="020F0502020204030204" pitchFamily="34" charset="0"/>
              </a:rPr>
              <a:t>למידק</a:t>
            </a:r>
            <a:r>
              <a:rPr lang="he-IL" sz="1800" dirty="0">
                <a:effectLst/>
                <a:latin typeface="Calibri Light" panose="020F0302020204030204" pitchFamily="34" charset="0"/>
                <a:ea typeface="Calibri" panose="020F0502020204030204" pitchFamily="34" charset="0"/>
              </a:rPr>
              <a:t> דאין אונאה לפרוטות </a:t>
            </a:r>
            <a:r>
              <a:rPr lang="he-IL" sz="1800" dirty="0" err="1">
                <a:effectLst/>
                <a:latin typeface="Calibri Light" panose="020F0302020204030204" pitchFamily="34" charset="0"/>
                <a:ea typeface="Calibri" panose="020F0502020204030204" pitchFamily="34" charset="0"/>
              </a:rPr>
              <a:t>דלמא</a:t>
            </a:r>
            <a:r>
              <a:rPr lang="he-IL" sz="1800" dirty="0">
                <a:effectLst/>
                <a:latin typeface="Calibri Light" panose="020F0302020204030204" pitchFamily="34" charset="0"/>
                <a:ea typeface="Calibri" panose="020F0502020204030204" pitchFamily="34" charset="0"/>
              </a:rPr>
              <a:t> הא דלא תנא אונאה משום </a:t>
            </a:r>
            <a:r>
              <a:rPr lang="he-IL" sz="1800" dirty="0" err="1">
                <a:effectLst/>
                <a:latin typeface="Calibri Light" panose="020F0302020204030204" pitchFamily="34" charset="0"/>
                <a:ea typeface="Calibri" panose="020F0502020204030204" pitchFamily="34" charset="0"/>
              </a:rPr>
              <a:t>דתנא</a:t>
            </a:r>
            <a:r>
              <a:rPr lang="he-IL" sz="1800" dirty="0">
                <a:effectLst/>
                <a:latin typeface="Calibri Light" panose="020F0302020204030204" pitchFamily="34" charset="0"/>
                <a:ea typeface="Calibri" panose="020F0502020204030204" pitchFamily="34" charset="0"/>
              </a:rPr>
              <a:t> ליה גזל </a:t>
            </a:r>
            <a:r>
              <a:rPr lang="he-IL" sz="1800" dirty="0" err="1">
                <a:effectLst/>
                <a:latin typeface="Calibri Light" panose="020F0302020204030204" pitchFamily="34" charset="0"/>
                <a:ea typeface="Calibri" panose="020F0502020204030204" pitchFamily="34" charset="0"/>
              </a:rPr>
              <a:t>כדאמר</a:t>
            </a:r>
            <a:r>
              <a:rPr lang="he-IL" sz="1800" dirty="0">
                <a:effectLst/>
                <a:latin typeface="Calibri Light" panose="020F0302020204030204" pitchFamily="34" charset="0"/>
                <a:ea typeface="Calibri" panose="020F0502020204030204" pitchFamily="34" charset="0"/>
              </a:rPr>
              <a:t> בסמוך </a:t>
            </a:r>
            <a:r>
              <a:rPr lang="he-IL" sz="1800" dirty="0" err="1">
                <a:effectLst/>
                <a:latin typeface="Calibri Light" panose="020F0302020204030204" pitchFamily="34" charset="0"/>
                <a:ea typeface="Calibri" panose="020F0502020204030204" pitchFamily="34" charset="0"/>
              </a:rPr>
              <a:t>אישיבת</a:t>
            </a:r>
            <a:r>
              <a:rPr lang="he-IL" sz="1800" dirty="0">
                <a:effectLst/>
                <a:latin typeface="Calibri Light" panose="020F0302020204030204" pitchFamily="34" charset="0"/>
                <a:ea typeface="Calibri" panose="020F0502020204030204" pitchFamily="34" charset="0"/>
              </a:rPr>
              <a:t> </a:t>
            </a:r>
            <a:r>
              <a:rPr lang="he-IL" sz="1800" dirty="0" err="1">
                <a:effectLst/>
                <a:latin typeface="Calibri Light" panose="020F0302020204030204" pitchFamily="34" charset="0"/>
                <a:ea typeface="Calibri" panose="020F0502020204030204" pitchFamily="34" charset="0"/>
              </a:rPr>
              <a:t>הדיינין</a:t>
            </a:r>
            <a:r>
              <a:rPr lang="he-IL" sz="1800" dirty="0">
                <a:effectLst/>
                <a:latin typeface="Calibri Light" panose="020F0302020204030204" pitchFamily="34" charset="0"/>
                <a:ea typeface="Calibri" panose="020F0502020204030204" pitchFamily="34" charset="0"/>
              </a:rPr>
              <a:t>.     </a:t>
            </a:r>
            <a:r>
              <a:rPr lang="he-IL" sz="1800" b="1" dirty="0">
                <a:effectLst/>
                <a:latin typeface="Calibri Light" panose="020F0302020204030204" pitchFamily="34" charset="0"/>
                <a:ea typeface="Calibri" panose="020F0502020204030204" pitchFamily="34" charset="0"/>
              </a:rPr>
              <a:t>ונראה לפרש </a:t>
            </a:r>
            <a:r>
              <a:rPr lang="he-IL" sz="1800" b="1" dirty="0" err="1">
                <a:effectLst/>
                <a:latin typeface="Calibri Light" panose="020F0302020204030204" pitchFamily="34" charset="0"/>
                <a:ea typeface="Calibri" panose="020F0502020204030204" pitchFamily="34" charset="0"/>
              </a:rPr>
              <a:t>דאונאה</a:t>
            </a:r>
            <a:r>
              <a:rPr lang="he-IL" sz="1800" b="1" dirty="0">
                <a:effectLst/>
                <a:latin typeface="Calibri Light" panose="020F0302020204030204" pitchFamily="34" charset="0"/>
                <a:ea typeface="Calibri" panose="020F0502020204030204" pitchFamily="34" charset="0"/>
              </a:rPr>
              <a:t> לא דמי לגזל </a:t>
            </a:r>
            <a:r>
              <a:rPr lang="he-IL" sz="1800" b="1" dirty="0" err="1">
                <a:effectLst/>
                <a:latin typeface="Calibri Light" panose="020F0302020204030204" pitchFamily="34" charset="0"/>
                <a:ea typeface="Calibri" panose="020F0502020204030204" pitchFamily="34" charset="0"/>
              </a:rPr>
              <a:t>דשיעור</a:t>
            </a:r>
            <a:r>
              <a:rPr lang="he-IL" sz="1800" b="1" dirty="0">
                <a:effectLst/>
                <a:latin typeface="Calibri Light" panose="020F0302020204030204" pitchFamily="34" charset="0"/>
                <a:ea typeface="Calibri" panose="020F0502020204030204" pitchFamily="34" charset="0"/>
              </a:rPr>
              <a:t> אונאה לאו בסך האונאה </a:t>
            </a:r>
            <a:r>
              <a:rPr lang="he-IL" sz="1800" b="1" dirty="0" err="1">
                <a:effectLst/>
                <a:latin typeface="Calibri Light" panose="020F0302020204030204" pitchFamily="34" charset="0"/>
                <a:ea typeface="Calibri" panose="020F0502020204030204" pitchFamily="34" charset="0"/>
              </a:rPr>
              <a:t>תליא</a:t>
            </a:r>
            <a:r>
              <a:rPr lang="he-IL" sz="1800" b="1" dirty="0">
                <a:effectLst/>
                <a:latin typeface="Calibri Light" panose="020F0302020204030204" pitchFamily="34" charset="0"/>
                <a:ea typeface="Calibri" panose="020F0502020204030204" pitchFamily="34" charset="0"/>
              </a:rPr>
              <a:t> אלא בשיעור המקח או המעות שאם הוא פחות משתות למקח אפילו נתאנה במאה סלעים </a:t>
            </a:r>
            <a:r>
              <a:rPr lang="he-IL" sz="1800" b="1" dirty="0" err="1">
                <a:effectLst/>
                <a:latin typeface="Calibri Light" panose="020F0302020204030204" pitchFamily="34" charset="0"/>
                <a:ea typeface="Calibri" panose="020F0502020204030204" pitchFamily="34" charset="0"/>
              </a:rPr>
              <a:t>אי"צ</a:t>
            </a:r>
            <a:r>
              <a:rPr lang="he-IL" sz="1800" b="1" dirty="0">
                <a:effectLst/>
                <a:latin typeface="Calibri Light" panose="020F0302020204030204" pitchFamily="34" charset="0"/>
                <a:ea typeface="Calibri" panose="020F0502020204030204" pitchFamily="34" charset="0"/>
              </a:rPr>
              <a:t> להחזיר </a:t>
            </a:r>
            <a:r>
              <a:rPr lang="he-IL" sz="1800" b="1" dirty="0" err="1">
                <a:effectLst/>
                <a:latin typeface="Calibri Light" panose="020F0302020204030204" pitchFamily="34" charset="0"/>
                <a:ea typeface="Calibri" panose="020F0502020204030204" pitchFamily="34" charset="0"/>
              </a:rPr>
              <a:t>דהכי</a:t>
            </a:r>
            <a:r>
              <a:rPr lang="he-IL" sz="1800" b="1" dirty="0">
                <a:effectLst/>
                <a:latin typeface="Calibri Light" panose="020F0302020204030204" pitchFamily="34" charset="0"/>
                <a:ea typeface="Calibri" panose="020F0502020204030204" pitchFamily="34" charset="0"/>
              </a:rPr>
              <a:t> קים להו </a:t>
            </a:r>
            <a:r>
              <a:rPr lang="he-IL" sz="1800" b="1" dirty="0" err="1">
                <a:effectLst/>
                <a:latin typeface="Calibri Light" panose="020F0302020204030204" pitchFamily="34" charset="0"/>
                <a:ea typeface="Calibri" panose="020F0502020204030204" pitchFamily="34" charset="0"/>
              </a:rPr>
              <a:t>דמחיל</a:t>
            </a:r>
            <a:r>
              <a:rPr lang="he-IL" sz="1800" b="1" dirty="0">
                <a:effectLst/>
                <a:latin typeface="Calibri Light" panose="020F0302020204030204" pitchFamily="34" charset="0"/>
                <a:ea typeface="Calibri" panose="020F0502020204030204" pitchFamily="34" charset="0"/>
              </a:rPr>
              <a:t> </a:t>
            </a:r>
            <a:r>
              <a:rPr lang="he-IL" sz="1800" b="1" dirty="0" err="1">
                <a:effectLst/>
                <a:latin typeface="Calibri Light" panose="020F0302020204030204" pitchFamily="34" charset="0"/>
                <a:ea typeface="Calibri" panose="020F0502020204030204" pitchFamily="34" charset="0"/>
              </a:rPr>
              <a:t>איניש</a:t>
            </a:r>
            <a:r>
              <a:rPr lang="he-IL" sz="1800" b="1" dirty="0">
                <a:effectLst/>
                <a:latin typeface="Calibri Light" panose="020F0302020204030204" pitchFamily="34" charset="0"/>
                <a:ea typeface="Calibri" panose="020F0502020204030204" pitchFamily="34" charset="0"/>
              </a:rPr>
              <a:t> בפחות משתות לגבי המקח ואם הוא שתות למקח אפילו לא נתאנה אלא דינר אחד צריך להחזיר דכל שהוא שתות לגבי מקח לא מחיל </a:t>
            </a:r>
            <a:r>
              <a:rPr lang="he-IL" sz="1800" b="1" dirty="0" err="1">
                <a:effectLst/>
                <a:latin typeface="Calibri Light" panose="020F0302020204030204" pitchFamily="34" charset="0"/>
                <a:ea typeface="Calibri" panose="020F0502020204030204" pitchFamily="34" charset="0"/>
              </a:rPr>
              <a:t>איניש</a:t>
            </a:r>
            <a:r>
              <a:rPr lang="he-IL" sz="1800" dirty="0">
                <a:effectLst/>
                <a:latin typeface="Calibri Light" panose="020F0302020204030204" pitchFamily="34" charset="0"/>
                <a:ea typeface="Calibri" panose="020F0502020204030204" pitchFamily="34" charset="0"/>
              </a:rPr>
              <a:t> וכיון </a:t>
            </a:r>
            <a:r>
              <a:rPr lang="he-IL" sz="1800" dirty="0" err="1">
                <a:effectLst/>
                <a:latin typeface="Calibri Light" panose="020F0302020204030204" pitchFamily="34" charset="0"/>
                <a:ea typeface="Calibri" panose="020F0502020204030204" pitchFamily="34" charset="0"/>
              </a:rPr>
              <a:t>דמתניתין</a:t>
            </a:r>
            <a:r>
              <a:rPr lang="he-IL" sz="1800" dirty="0">
                <a:effectLst/>
                <a:latin typeface="Calibri Light" panose="020F0302020204030204" pitchFamily="34" charset="0"/>
                <a:ea typeface="Calibri" panose="020F0502020204030204" pitchFamily="34" charset="0"/>
              </a:rPr>
              <a:t> לא </a:t>
            </a:r>
            <a:r>
              <a:rPr lang="he-IL" sz="1800" dirty="0" err="1">
                <a:effectLst/>
                <a:latin typeface="Calibri Light" panose="020F0302020204030204" pitchFamily="34" charset="0"/>
                <a:ea typeface="Calibri" panose="020F0502020204030204" pitchFamily="34" charset="0"/>
              </a:rPr>
              <a:t>קתני</a:t>
            </a:r>
            <a:r>
              <a:rPr lang="he-IL" sz="1800" dirty="0">
                <a:effectLst/>
                <a:latin typeface="Calibri Light" panose="020F0302020204030204" pitchFamily="34" charset="0"/>
                <a:ea typeface="Calibri" panose="020F0502020204030204" pitchFamily="34" charset="0"/>
              </a:rPr>
              <a:t> האונאה בפרוטה </a:t>
            </a:r>
            <a:r>
              <a:rPr lang="he-IL" sz="1800" b="1" dirty="0" err="1">
                <a:effectLst/>
                <a:latin typeface="Calibri Light" panose="020F0302020204030204" pitchFamily="34" charset="0"/>
                <a:ea typeface="Calibri" panose="020F0502020204030204" pitchFamily="34" charset="0"/>
              </a:rPr>
              <a:t>ס"ל</a:t>
            </a:r>
            <a:r>
              <a:rPr lang="he-IL" sz="1800" b="1" dirty="0">
                <a:effectLst/>
                <a:latin typeface="Calibri Light" panose="020F0302020204030204" pitchFamily="34" charset="0"/>
                <a:ea typeface="Calibri" panose="020F0502020204030204" pitchFamily="34" charset="0"/>
              </a:rPr>
              <a:t> לרב כהנא דאין אונאה בפרוטה דאף על גב </a:t>
            </a:r>
            <a:r>
              <a:rPr lang="he-IL" sz="1800" b="1" dirty="0" err="1">
                <a:effectLst/>
                <a:latin typeface="Calibri Light" panose="020F0302020204030204" pitchFamily="34" charset="0"/>
                <a:ea typeface="Calibri" panose="020F0502020204030204" pitchFamily="34" charset="0"/>
              </a:rPr>
              <a:t>דממונא</a:t>
            </a:r>
            <a:r>
              <a:rPr lang="he-IL" sz="1800" b="1" dirty="0">
                <a:effectLst/>
                <a:latin typeface="Calibri Light" panose="020F0302020204030204" pitchFamily="34" charset="0"/>
                <a:ea typeface="Calibri" panose="020F0502020204030204" pitchFamily="34" charset="0"/>
              </a:rPr>
              <a:t> הוא אונאה שאני </a:t>
            </a:r>
            <a:r>
              <a:rPr lang="he-IL" sz="1800" b="1" dirty="0" err="1">
                <a:effectLst/>
                <a:latin typeface="Calibri Light" panose="020F0302020204030204" pitchFamily="34" charset="0"/>
                <a:ea typeface="Calibri" panose="020F0502020204030204" pitchFamily="34" charset="0"/>
              </a:rPr>
              <a:t>דלאו</a:t>
            </a:r>
            <a:r>
              <a:rPr lang="he-IL" sz="1800" b="1" dirty="0">
                <a:effectLst/>
                <a:latin typeface="Calibri Light" panose="020F0302020204030204" pitchFamily="34" charset="0"/>
                <a:ea typeface="Calibri" panose="020F0502020204030204" pitchFamily="34" charset="0"/>
              </a:rPr>
              <a:t> </a:t>
            </a:r>
            <a:r>
              <a:rPr lang="he-IL" sz="1800" b="1" dirty="0" err="1">
                <a:effectLst/>
                <a:latin typeface="Calibri Light" panose="020F0302020204030204" pitchFamily="34" charset="0"/>
                <a:ea typeface="Calibri" panose="020F0502020204030204" pitchFamily="34" charset="0"/>
              </a:rPr>
              <a:t>בממונא</a:t>
            </a:r>
            <a:r>
              <a:rPr lang="he-IL" sz="1800" b="1" dirty="0">
                <a:effectLst/>
                <a:latin typeface="Calibri Light" panose="020F0302020204030204" pitchFamily="34" charset="0"/>
                <a:ea typeface="Calibri" panose="020F0502020204030204" pitchFamily="34" charset="0"/>
              </a:rPr>
              <a:t> </a:t>
            </a:r>
            <a:r>
              <a:rPr lang="he-IL" sz="1800" b="1" dirty="0" err="1">
                <a:effectLst/>
                <a:latin typeface="Calibri Light" panose="020F0302020204030204" pitchFamily="34" charset="0"/>
                <a:ea typeface="Calibri" panose="020F0502020204030204" pitchFamily="34" charset="0"/>
              </a:rPr>
              <a:t>תליא</a:t>
            </a:r>
            <a:r>
              <a:rPr lang="he-IL" sz="1800" b="1" dirty="0">
                <a:effectLst/>
                <a:latin typeface="Calibri Light" panose="020F0302020204030204" pitchFamily="34" charset="0"/>
                <a:ea typeface="Calibri" panose="020F0502020204030204" pitchFamily="34" charset="0"/>
              </a:rPr>
              <a:t> </a:t>
            </a:r>
            <a:r>
              <a:rPr lang="he-IL" sz="1800" b="1" dirty="0" err="1">
                <a:effectLst/>
                <a:latin typeface="Calibri Light" panose="020F0302020204030204" pitchFamily="34" charset="0"/>
                <a:ea typeface="Calibri" panose="020F0502020204030204" pitchFamily="34" charset="0"/>
              </a:rPr>
              <a:t>מלתא</a:t>
            </a:r>
            <a:r>
              <a:rPr lang="he-IL" sz="1800" b="1" dirty="0">
                <a:effectLst/>
                <a:latin typeface="Calibri Light" panose="020F0302020204030204" pitchFamily="34" charset="0"/>
                <a:ea typeface="Calibri" panose="020F0502020204030204" pitchFamily="34" charset="0"/>
              </a:rPr>
              <a:t> דהא </a:t>
            </a:r>
            <a:r>
              <a:rPr lang="he-IL" sz="1800" b="1" dirty="0" err="1">
                <a:effectLst/>
                <a:latin typeface="Calibri Light" panose="020F0302020204030204" pitchFamily="34" charset="0"/>
                <a:ea typeface="Calibri" panose="020F0502020204030204" pitchFamily="34" charset="0"/>
              </a:rPr>
              <a:t>זימנין</a:t>
            </a:r>
            <a:r>
              <a:rPr lang="he-IL" sz="1800" b="1" dirty="0">
                <a:effectLst/>
                <a:latin typeface="Calibri Light" panose="020F0302020204030204" pitchFamily="34" charset="0"/>
                <a:ea typeface="Calibri" panose="020F0502020204030204" pitchFamily="34" charset="0"/>
              </a:rPr>
              <a:t> אפילו ק' סלעים לא הוו אונאה אלא בשתות למקח </a:t>
            </a:r>
            <a:r>
              <a:rPr lang="he-IL" sz="1800" b="1" dirty="0" err="1">
                <a:effectLst/>
                <a:latin typeface="Calibri Light" panose="020F0302020204030204" pitchFamily="34" charset="0"/>
                <a:ea typeface="Calibri" panose="020F0502020204030204" pitchFamily="34" charset="0"/>
              </a:rPr>
              <a:t>תליא</a:t>
            </a:r>
            <a:r>
              <a:rPr lang="he-IL" sz="1800" b="1" dirty="0">
                <a:effectLst/>
                <a:latin typeface="Calibri Light" panose="020F0302020204030204" pitchFamily="34" charset="0"/>
                <a:ea typeface="Calibri" panose="020F0502020204030204" pitchFamily="34" charset="0"/>
              </a:rPr>
              <a:t> מילתא </a:t>
            </a:r>
            <a:r>
              <a:rPr lang="he-IL" sz="1800" b="1" u="sng" dirty="0">
                <a:effectLst/>
                <a:latin typeface="Calibri Light" panose="020F0302020204030204" pitchFamily="34" charset="0"/>
                <a:ea typeface="Calibri" panose="020F0502020204030204" pitchFamily="34" charset="0"/>
              </a:rPr>
              <a:t>הלכך מקח חשוב בעינן</a:t>
            </a:r>
            <a:r>
              <a:rPr lang="he-IL" sz="1800" dirty="0">
                <a:effectLst/>
                <a:latin typeface="Calibri Light" panose="020F0302020204030204" pitchFamily="34" charset="0"/>
                <a:ea typeface="Calibri" panose="020F0502020204030204" pitchFamily="34" charset="0"/>
              </a:rPr>
              <a:t> ולהכי </a:t>
            </a:r>
            <a:r>
              <a:rPr lang="he-IL" sz="1800" dirty="0" err="1">
                <a:effectLst/>
                <a:latin typeface="Calibri Light" panose="020F0302020204030204" pitchFamily="34" charset="0"/>
                <a:ea typeface="Calibri" panose="020F0502020204030204" pitchFamily="34" charset="0"/>
              </a:rPr>
              <a:t>היכא</a:t>
            </a:r>
            <a:r>
              <a:rPr lang="he-IL" sz="1800" dirty="0">
                <a:effectLst/>
                <a:latin typeface="Calibri Light" panose="020F0302020204030204" pitchFamily="34" charset="0"/>
                <a:ea typeface="Calibri" panose="020F0502020204030204" pitchFamily="34" charset="0"/>
              </a:rPr>
              <a:t> </a:t>
            </a:r>
            <a:r>
              <a:rPr lang="he-IL" sz="1800" dirty="0" err="1">
                <a:effectLst/>
                <a:latin typeface="Calibri Light" panose="020F0302020204030204" pitchFamily="34" charset="0"/>
                <a:ea typeface="Calibri" panose="020F0502020204030204" pitchFamily="34" charset="0"/>
              </a:rPr>
              <a:t>דשתות</a:t>
            </a:r>
            <a:r>
              <a:rPr lang="he-IL" sz="1800" dirty="0">
                <a:effectLst/>
                <a:latin typeface="Calibri Light" panose="020F0302020204030204" pitchFamily="34" charset="0"/>
                <a:ea typeface="Calibri" panose="020F0502020204030204" pitchFamily="34" charset="0"/>
              </a:rPr>
              <a:t> למקח לא הוי אלא פרוטה לאו אונאה היא </a:t>
            </a:r>
            <a:r>
              <a:rPr lang="he-IL" sz="1800" b="1" dirty="0">
                <a:effectLst/>
                <a:latin typeface="Calibri Light" panose="020F0302020204030204" pitchFamily="34" charset="0"/>
                <a:ea typeface="Calibri" panose="020F0502020204030204" pitchFamily="34" charset="0"/>
              </a:rPr>
              <a:t>כיון </a:t>
            </a:r>
            <a:r>
              <a:rPr lang="he-IL" sz="1800" b="1" dirty="0" err="1">
                <a:effectLst/>
                <a:latin typeface="Calibri Light" panose="020F0302020204030204" pitchFamily="34" charset="0"/>
                <a:ea typeface="Calibri" panose="020F0502020204030204" pitchFamily="34" charset="0"/>
              </a:rPr>
              <a:t>דלאו</a:t>
            </a:r>
            <a:r>
              <a:rPr lang="he-IL" sz="1800" b="1" dirty="0">
                <a:effectLst/>
                <a:latin typeface="Calibri Light" panose="020F0302020204030204" pitchFamily="34" charset="0"/>
                <a:ea typeface="Calibri" panose="020F0502020204030204" pitchFamily="34" charset="0"/>
              </a:rPr>
              <a:t> מקח חשוב הוא</a:t>
            </a:r>
            <a:r>
              <a:rPr lang="he-IL" sz="1800" dirty="0">
                <a:effectLst/>
                <a:latin typeface="Calibri Light" panose="020F0302020204030204" pitchFamily="34" charset="0"/>
                <a:ea typeface="Calibri" panose="020F0502020204030204" pitchFamily="34" charset="0"/>
              </a:rPr>
              <a:t> דאינו בכלל </a:t>
            </a:r>
            <a:r>
              <a:rPr lang="he-IL" sz="1800" dirty="0" err="1">
                <a:effectLst/>
                <a:latin typeface="Calibri Light" panose="020F0302020204030204" pitchFamily="34" charset="0"/>
                <a:ea typeface="Calibri" panose="020F0502020204030204" pitchFamily="34" charset="0"/>
              </a:rPr>
              <a:t>דינרין</a:t>
            </a:r>
            <a:r>
              <a:rPr lang="he-IL" sz="1800" dirty="0">
                <a:effectLst/>
                <a:latin typeface="Calibri Light" panose="020F0302020204030204" pitchFamily="34" charset="0"/>
                <a:ea typeface="Calibri" panose="020F0502020204030204" pitchFamily="34" charset="0"/>
              </a:rPr>
              <a:t> ומעות </a:t>
            </a:r>
            <a:r>
              <a:rPr lang="he-IL" sz="1800" dirty="0" err="1">
                <a:effectLst/>
                <a:latin typeface="Calibri Light" panose="020F0302020204030204" pitchFamily="34" charset="0"/>
                <a:ea typeface="Calibri" panose="020F0502020204030204" pitchFamily="34" charset="0"/>
              </a:rPr>
              <a:t>ואיסורין</a:t>
            </a:r>
            <a:r>
              <a:rPr lang="he-IL" sz="1800" dirty="0">
                <a:effectLst/>
                <a:latin typeface="Calibri Light" panose="020F0302020204030204" pitchFamily="34" charset="0"/>
                <a:ea typeface="Calibri" panose="020F0502020204030204" pitchFamily="34" charset="0"/>
              </a:rPr>
              <a:t> אלא בכלל פרוטות דהיינו ו' פרוטות ובמקח כל דהו כי האי </a:t>
            </a:r>
            <a:r>
              <a:rPr lang="he-IL" sz="1800" dirty="0" err="1">
                <a:effectLst/>
                <a:latin typeface="Calibri Light" panose="020F0302020204030204" pitchFamily="34" charset="0"/>
                <a:ea typeface="Calibri" panose="020F0502020204030204" pitchFamily="34" charset="0"/>
              </a:rPr>
              <a:t>סבירא</a:t>
            </a:r>
            <a:r>
              <a:rPr lang="he-IL" sz="1800" dirty="0">
                <a:effectLst/>
                <a:latin typeface="Calibri Light" panose="020F0302020204030204" pitchFamily="34" charset="0"/>
                <a:ea typeface="Calibri" panose="020F0502020204030204" pitchFamily="34" charset="0"/>
              </a:rPr>
              <a:t> ליה </a:t>
            </a:r>
            <a:r>
              <a:rPr lang="he-IL" sz="1800" dirty="0" err="1">
                <a:effectLst/>
                <a:latin typeface="Calibri Light" panose="020F0302020204030204" pitchFamily="34" charset="0"/>
                <a:ea typeface="Calibri" panose="020F0502020204030204" pitchFamily="34" charset="0"/>
              </a:rPr>
              <a:t>דעביד</a:t>
            </a:r>
            <a:r>
              <a:rPr lang="he-IL" sz="1800" dirty="0">
                <a:effectLst/>
                <a:latin typeface="Calibri Light" panose="020F0302020204030204" pitchFamily="34" charset="0"/>
                <a:ea typeface="Calibri" panose="020F0502020204030204" pitchFamily="34" charset="0"/>
              </a:rPr>
              <a:t> </a:t>
            </a:r>
            <a:r>
              <a:rPr lang="he-IL" sz="1800" dirty="0" err="1">
                <a:effectLst/>
                <a:latin typeface="Calibri Light" panose="020F0302020204030204" pitchFamily="34" charset="0"/>
                <a:ea typeface="Calibri" panose="020F0502020204030204" pitchFamily="34" charset="0"/>
              </a:rPr>
              <a:t>איניש</a:t>
            </a:r>
            <a:r>
              <a:rPr lang="he-IL" sz="1800" dirty="0">
                <a:effectLst/>
                <a:latin typeface="Calibri Light" panose="020F0302020204030204" pitchFamily="34" charset="0"/>
                <a:ea typeface="Calibri" panose="020F0502020204030204" pitchFamily="34" charset="0"/>
              </a:rPr>
              <a:t> </a:t>
            </a:r>
            <a:r>
              <a:rPr lang="he-IL" sz="1800" dirty="0" err="1">
                <a:effectLst/>
                <a:latin typeface="Calibri Light" panose="020F0302020204030204" pitchFamily="34" charset="0"/>
                <a:ea typeface="Calibri" panose="020F0502020204030204" pitchFamily="34" charset="0"/>
              </a:rPr>
              <a:t>דמחיל</a:t>
            </a:r>
            <a:r>
              <a:rPr lang="he-IL" sz="1800" dirty="0">
                <a:effectLst/>
                <a:latin typeface="Calibri Light" panose="020F0302020204030204" pitchFamily="34" charset="0"/>
                <a:ea typeface="Calibri" panose="020F0502020204030204" pitchFamily="34" charset="0"/>
              </a:rPr>
              <a:t> אפילו בשתות והיינו </a:t>
            </a:r>
            <a:r>
              <a:rPr lang="he-IL" sz="1800" dirty="0" err="1">
                <a:effectLst/>
                <a:latin typeface="Calibri Light" panose="020F0302020204030204" pitchFamily="34" charset="0"/>
                <a:ea typeface="Calibri" panose="020F0502020204030204" pitchFamily="34" charset="0"/>
              </a:rPr>
              <a:t>דקאמר</a:t>
            </a:r>
            <a:r>
              <a:rPr lang="he-IL" sz="1800" dirty="0">
                <a:effectLst/>
                <a:latin typeface="Calibri Light" panose="020F0302020204030204" pitchFamily="34" charset="0"/>
                <a:ea typeface="Calibri" panose="020F0502020204030204" pitchFamily="34" charset="0"/>
              </a:rPr>
              <a:t> אין אונאה לפרוטות כלומר למקח כל דהו שהוא בכלל פרוטות אף על גב </a:t>
            </a:r>
            <a:r>
              <a:rPr lang="he-IL" sz="1800" dirty="0" err="1">
                <a:effectLst/>
                <a:latin typeface="Calibri Light" panose="020F0302020204030204" pitchFamily="34" charset="0"/>
                <a:ea typeface="Calibri" panose="020F0502020204030204" pitchFamily="34" charset="0"/>
              </a:rPr>
              <a:t>דנתאנה</a:t>
            </a:r>
            <a:r>
              <a:rPr lang="he-IL" sz="1800" dirty="0">
                <a:effectLst/>
                <a:latin typeface="Calibri Light" panose="020F0302020204030204" pitchFamily="34" charset="0"/>
                <a:ea typeface="Calibri" panose="020F0502020204030204" pitchFamily="34" charset="0"/>
              </a:rPr>
              <a:t> בפרוטה </a:t>
            </a:r>
            <a:r>
              <a:rPr lang="he-IL" sz="1800" dirty="0" err="1">
                <a:effectLst/>
                <a:latin typeface="Calibri Light" panose="020F0302020204030204" pitchFamily="34" charset="0"/>
                <a:ea typeface="Calibri" panose="020F0502020204030204" pitchFamily="34" charset="0"/>
              </a:rPr>
              <a:t>דממונא</a:t>
            </a:r>
            <a:r>
              <a:rPr lang="he-IL" sz="1800" dirty="0">
                <a:effectLst/>
                <a:latin typeface="Calibri Light" panose="020F0302020204030204" pitchFamily="34" charset="0"/>
                <a:ea typeface="Calibri" panose="020F0502020204030204" pitchFamily="34" charset="0"/>
              </a:rPr>
              <a:t> כיון דאין המקח חשוב אין בו דין אונאה.</a:t>
            </a:r>
            <a:endParaRPr lang="en-US" sz="18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2941562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DF082-EB90-4761-B4C7-F776012DCFE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06A4E71A-2DB8-47EE-ABF3-3645E75C51A0}"/>
              </a:ext>
            </a:extLst>
          </p:cNvPr>
          <p:cNvGraphicFramePr>
            <a:graphicFrameLocks noGrp="1"/>
          </p:cNvGraphicFramePr>
          <p:nvPr>
            <p:ph idx="1"/>
            <p:extLst>
              <p:ext uri="{D42A27DB-BD31-4B8C-83A1-F6EECF244321}">
                <p14:modId xmlns:p14="http://schemas.microsoft.com/office/powerpoint/2010/main" val="4433391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5359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C808AB-E2CD-407E-9437-4175A6E03B06}"/>
              </a:ext>
            </a:extLst>
          </p:cNvPr>
          <p:cNvSpPr>
            <a:spLocks noGrp="1"/>
          </p:cNvSpPr>
          <p:nvPr>
            <p:ph type="title"/>
          </p:nvPr>
        </p:nvSpPr>
        <p:spPr/>
        <p:txBody>
          <a:bodyPr/>
          <a:lstStyle/>
          <a:p>
            <a:pPr algn="r" rtl="1"/>
            <a:r>
              <a:rPr lang="he-IL" dirty="0"/>
              <a:t>אונאה מבעל הבית</a:t>
            </a:r>
          </a:p>
        </p:txBody>
      </p:sp>
      <p:sp>
        <p:nvSpPr>
          <p:cNvPr id="5" name="Text Placeholder 4">
            <a:extLst>
              <a:ext uri="{FF2B5EF4-FFF2-40B4-BE49-F238E27FC236}">
                <a16:creationId xmlns:a16="http://schemas.microsoft.com/office/drawing/2014/main" id="{191A7DE8-12A3-436A-B88E-975249C0318F}"/>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763238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D331-D2A0-467C-ABC0-59192488E42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8DC8EC5-C007-4CB8-BA37-31E74D86E6A9}"/>
              </a:ext>
            </a:extLst>
          </p:cNvPr>
          <p:cNvSpPr>
            <a:spLocks noGrp="1"/>
          </p:cNvSpPr>
          <p:nvPr>
            <p:ph idx="1"/>
          </p:nvPr>
        </p:nvSpPr>
        <p:spPr/>
        <p:txBody>
          <a:bodyPr>
            <a:normAutofit/>
          </a:bodyPr>
          <a:lstStyle/>
          <a:p>
            <a:pPr marL="0" indent="0" algn="r" rtl="1">
              <a:buNone/>
            </a:pPr>
            <a:r>
              <a:rPr lang="he-IL" dirty="0"/>
              <a:t>תלמוד בבלי מסכת בבא מציעא דף נא עמוד א </a:t>
            </a:r>
          </a:p>
          <a:p>
            <a:pPr marL="0" indent="0" algn="r" rtl="1">
              <a:buNone/>
            </a:pPr>
            <a:r>
              <a:rPr lang="he-IL" b="1" dirty="0"/>
              <a:t>אבל בלוקח מבעל הבית - אין לו עליו אונאה</a:t>
            </a:r>
            <a:r>
              <a:rPr lang="he-IL" dirty="0"/>
              <a:t>....אתא </a:t>
            </a:r>
            <a:r>
              <a:rPr lang="he-IL" dirty="0" err="1"/>
              <a:t>לקמיה</a:t>
            </a:r>
            <a:r>
              <a:rPr lang="he-IL" dirty="0"/>
              <a:t> </a:t>
            </a:r>
            <a:r>
              <a:rPr lang="he-IL" dirty="0" err="1"/>
              <a:t>דרב</a:t>
            </a:r>
            <a:r>
              <a:rPr lang="he-IL" dirty="0"/>
              <a:t> </a:t>
            </a:r>
            <a:r>
              <a:rPr lang="he-IL" dirty="0" err="1"/>
              <a:t>חסדא</a:t>
            </a:r>
            <a:r>
              <a:rPr lang="he-IL" dirty="0"/>
              <a:t>. אמר ליה: לא שנו אלא בלוקח מן התגר, אבל בלוקח מן בעל הבית - אין לו עליו אונאה. - אמר ליה רב דימי: ישר, וכן אמר רבי אלעזר. - ישר. - והא אנן תנן: כשם שאונאה להדיוט כך אונאה לתגר, מאן הדיוט - לאו בעל הבית? - אמר רב </a:t>
            </a:r>
            <a:r>
              <a:rPr lang="he-IL" dirty="0" err="1"/>
              <a:t>חסדא</a:t>
            </a:r>
            <a:r>
              <a:rPr lang="he-IL" dirty="0"/>
              <a:t>: </a:t>
            </a:r>
            <a:r>
              <a:rPr lang="he-IL" dirty="0" err="1"/>
              <a:t>בצדרייתא</a:t>
            </a:r>
            <a:r>
              <a:rPr lang="he-IL" dirty="0"/>
              <a:t>, </a:t>
            </a:r>
            <a:r>
              <a:rPr lang="he-IL" b="1" dirty="0"/>
              <a:t>אבל מאני </a:t>
            </a:r>
            <a:r>
              <a:rPr lang="he-IL" b="1" dirty="0" err="1"/>
              <a:t>תשמישתיה</a:t>
            </a:r>
            <a:r>
              <a:rPr lang="he-IL" b="1" dirty="0"/>
              <a:t> </a:t>
            </a:r>
            <a:r>
              <a:rPr lang="he-IL" b="1" dirty="0" err="1"/>
              <a:t>דיקירי</a:t>
            </a:r>
            <a:r>
              <a:rPr lang="he-IL" b="1" dirty="0"/>
              <a:t> עליה - לא </a:t>
            </a:r>
            <a:r>
              <a:rPr lang="he-IL" b="1" dirty="0" err="1"/>
              <a:t>מזבין</a:t>
            </a:r>
            <a:r>
              <a:rPr lang="he-IL" b="1" dirty="0"/>
              <a:t> להו אי לאו בדמי </a:t>
            </a:r>
            <a:r>
              <a:rPr lang="he-IL" b="1" dirty="0" err="1"/>
              <a:t>יתירי</a:t>
            </a:r>
            <a:r>
              <a:rPr lang="he-IL" dirty="0"/>
              <a:t>. </a:t>
            </a:r>
          </a:p>
        </p:txBody>
      </p:sp>
    </p:spTree>
    <p:extLst>
      <p:ext uri="{BB962C8B-B14F-4D97-AF65-F5344CB8AC3E}">
        <p14:creationId xmlns:p14="http://schemas.microsoft.com/office/powerpoint/2010/main" val="941623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8DD5-966C-47B1-92FF-51DDB2AD077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BC03BCE-4BC1-42E8-9C94-0E5EF72A81D5}"/>
              </a:ext>
            </a:extLst>
          </p:cNvPr>
          <p:cNvSpPr>
            <a:spLocks noGrp="1"/>
          </p:cNvSpPr>
          <p:nvPr>
            <p:ph idx="1"/>
          </p:nvPr>
        </p:nvSpPr>
        <p:spPr/>
        <p:txBody>
          <a:bodyPr>
            <a:normAutofit/>
          </a:bodyPr>
          <a:lstStyle/>
          <a:p>
            <a:pPr marL="0" indent="0" algn="r" rtl="1">
              <a:buNone/>
            </a:pPr>
            <a:r>
              <a:rPr lang="he-IL" dirty="0"/>
              <a:t>רש"י מסכת בבא מציעא דף נא עמוד א </a:t>
            </a:r>
          </a:p>
          <a:p>
            <a:pPr marL="0" indent="0" algn="r" rtl="1">
              <a:buNone/>
            </a:pPr>
            <a:r>
              <a:rPr lang="he-IL" dirty="0"/>
              <a:t>מבעל הבית - </a:t>
            </a:r>
            <a:r>
              <a:rPr lang="he-IL" b="1" dirty="0" err="1"/>
              <a:t>תכשיטין</a:t>
            </a:r>
            <a:r>
              <a:rPr lang="he-IL" b="1" dirty="0"/>
              <a:t> וכלי תשמיש שלו </a:t>
            </a:r>
            <a:r>
              <a:rPr lang="he-IL" b="1" dirty="0" err="1"/>
              <a:t>חביבין</a:t>
            </a:r>
            <a:r>
              <a:rPr lang="he-IL" b="1" dirty="0"/>
              <a:t> עליו, ואינו מוכרן אלא ביוקר</a:t>
            </a:r>
            <a:r>
              <a:rPr lang="he-IL" dirty="0"/>
              <a:t>, </a:t>
            </a:r>
            <a:r>
              <a:rPr lang="he-IL" b="1" dirty="0" err="1"/>
              <a:t>והוה</a:t>
            </a:r>
            <a:r>
              <a:rPr lang="he-IL" b="1" dirty="0"/>
              <a:t> ליה כמפרש יודע אני שיש בו אונאה</a:t>
            </a:r>
            <a:r>
              <a:rPr lang="he-IL" dirty="0"/>
              <a:t>, </a:t>
            </a:r>
            <a:r>
              <a:rPr lang="he-IL" dirty="0" err="1"/>
              <a:t>דאמרינן</a:t>
            </a:r>
            <a:r>
              <a:rPr lang="he-IL" dirty="0"/>
              <a:t> לקמן אין לו עליו אונאה, כך מצאתי בשאילתות </a:t>
            </a:r>
            <a:r>
              <a:rPr lang="he-IL" dirty="0" err="1"/>
              <a:t>דרב</a:t>
            </a:r>
            <a:r>
              <a:rPr lang="he-IL" dirty="0"/>
              <a:t> </a:t>
            </a:r>
            <a:r>
              <a:rPr lang="he-IL" dirty="0" err="1"/>
              <a:t>אחאי</a:t>
            </a:r>
            <a:r>
              <a:rPr lang="he-IL" dirty="0"/>
              <a:t> (פרשת בהר סימן </a:t>
            </a:r>
            <a:r>
              <a:rPr lang="he-IL" dirty="0" err="1"/>
              <a:t>קיג</a:t>
            </a:r>
            <a:r>
              <a:rPr lang="he-IL" dirty="0"/>
              <a:t>).</a:t>
            </a:r>
          </a:p>
          <a:p>
            <a:pPr marL="0" indent="0" algn="r" rtl="1">
              <a:buNone/>
            </a:pPr>
            <a:endParaRPr lang="he-IL" dirty="0"/>
          </a:p>
          <a:p>
            <a:pPr marL="0" indent="0" algn="r" rtl="1">
              <a:buNone/>
            </a:pPr>
            <a:endParaRPr lang="he-IL" dirty="0"/>
          </a:p>
        </p:txBody>
      </p:sp>
    </p:spTree>
    <p:extLst>
      <p:ext uri="{BB962C8B-B14F-4D97-AF65-F5344CB8AC3E}">
        <p14:creationId xmlns:p14="http://schemas.microsoft.com/office/powerpoint/2010/main" val="372309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D25C4-7E6D-4008-A052-8CAACB283D6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27FCE7-EA15-4734-B040-5373C620432F}"/>
              </a:ext>
            </a:extLst>
          </p:cNvPr>
          <p:cNvSpPr>
            <a:spLocks noGrp="1"/>
          </p:cNvSpPr>
          <p:nvPr>
            <p:ph idx="1"/>
          </p:nvPr>
        </p:nvSpPr>
        <p:spPr/>
        <p:txBody>
          <a:bodyPr>
            <a:normAutofit/>
          </a:bodyPr>
          <a:lstStyle/>
          <a:p>
            <a:pPr algn="r" rtl="1"/>
            <a:r>
              <a:rPr lang="he-IL" sz="3600" dirty="0"/>
              <a:t>איך מגדירים מחיר אובייקטיבי?</a:t>
            </a:r>
          </a:p>
          <a:p>
            <a:pPr algn="r" rtl="1"/>
            <a:r>
              <a:rPr lang="he-IL" sz="3600" dirty="0"/>
              <a:t>הוא הסכים למחיר</a:t>
            </a:r>
          </a:p>
          <a:p>
            <a:pPr algn="r" rtl="1"/>
            <a:r>
              <a:rPr lang="he-IL" sz="3600" dirty="0"/>
              <a:t>מקח וממכר בהגדרה המוכר מנסה להרוויח – האם מקבלים את היסוד של כלכלת שוק ושוק חופשי?</a:t>
            </a:r>
          </a:p>
        </p:txBody>
      </p:sp>
    </p:spTree>
    <p:extLst>
      <p:ext uri="{BB962C8B-B14F-4D97-AF65-F5344CB8AC3E}">
        <p14:creationId xmlns:p14="http://schemas.microsoft.com/office/powerpoint/2010/main" val="3586564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3B05-A0AE-4A0B-A8CA-2A3F6788DA5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2596DC1-F264-42D9-AD96-11D0F9B01690}"/>
              </a:ext>
            </a:extLst>
          </p:cNvPr>
          <p:cNvSpPr>
            <a:spLocks noGrp="1"/>
          </p:cNvSpPr>
          <p:nvPr>
            <p:ph idx="1"/>
          </p:nvPr>
        </p:nvSpPr>
        <p:spPr/>
        <p:txBody>
          <a:bodyPr>
            <a:normAutofit fontScale="92500"/>
          </a:bodyPr>
          <a:lstStyle/>
          <a:p>
            <a:pPr marL="0" indent="0" algn="r" rtl="1">
              <a:lnSpc>
                <a:spcPct val="110000"/>
              </a:lnSpc>
              <a:buNone/>
            </a:pPr>
            <a:r>
              <a:rPr lang="he-IL" sz="2400" dirty="0"/>
              <a:t>תוספות </a:t>
            </a:r>
            <a:r>
              <a:rPr lang="he-IL" sz="2400" dirty="0" err="1"/>
              <a:t>הרא"ש</a:t>
            </a:r>
            <a:r>
              <a:rPr lang="he-IL" sz="2400" dirty="0"/>
              <a:t> מסכת בבא מציעא דף נא עמוד א </a:t>
            </a:r>
          </a:p>
          <a:p>
            <a:pPr marL="0" indent="0" algn="r" rtl="1">
              <a:lnSpc>
                <a:spcPct val="110000"/>
              </a:lnSpc>
              <a:buNone/>
            </a:pPr>
            <a:r>
              <a:rPr lang="he-IL" sz="2400" dirty="0"/>
              <a:t>אבל בלוקח מבעל הבית אין לו אונאה. </a:t>
            </a:r>
            <a:r>
              <a:rPr lang="he-IL" sz="2400" b="1" dirty="0"/>
              <a:t>מסתברא </a:t>
            </a:r>
            <a:r>
              <a:rPr lang="he-IL" sz="2400" b="1" dirty="0" err="1"/>
              <a:t>דדוקא</a:t>
            </a:r>
            <a:r>
              <a:rPr lang="he-IL" sz="2400" b="1" dirty="0"/>
              <a:t> עד שתות</a:t>
            </a:r>
            <a:r>
              <a:rPr lang="he-IL" sz="2400" dirty="0"/>
              <a:t> אמר הכי </a:t>
            </a:r>
            <a:r>
              <a:rPr lang="he-IL" sz="2400" dirty="0" err="1"/>
              <a:t>דומיא</a:t>
            </a:r>
            <a:r>
              <a:rPr lang="he-IL" sz="2400" dirty="0"/>
              <a:t> </a:t>
            </a:r>
            <a:r>
              <a:rPr lang="he-IL" sz="2400" dirty="0" err="1"/>
              <a:t>דהנך</a:t>
            </a:r>
            <a:r>
              <a:rPr lang="he-IL" sz="2400" dirty="0"/>
              <a:t> תרי עובדי אבל ביתר משתות לא, ואע"ג </a:t>
            </a:r>
            <a:r>
              <a:rPr lang="he-IL" sz="2400" dirty="0" err="1"/>
              <a:t>דבשאלתות</a:t>
            </a:r>
            <a:r>
              <a:rPr lang="he-IL" sz="2400" dirty="0"/>
              <a:t> </a:t>
            </a:r>
            <a:r>
              <a:rPr lang="he-IL" sz="2400" dirty="0" err="1"/>
              <a:t>דרב</a:t>
            </a:r>
            <a:r>
              <a:rPr lang="he-IL" sz="2400" dirty="0"/>
              <a:t> </a:t>
            </a:r>
            <a:r>
              <a:rPr lang="he-IL" sz="2400" dirty="0" err="1"/>
              <a:t>אחאי</a:t>
            </a:r>
            <a:r>
              <a:rPr lang="he-IL" sz="2400" dirty="0"/>
              <a:t> מדמי לה </a:t>
            </a:r>
            <a:r>
              <a:rPr lang="he-IL" sz="2400" dirty="0" err="1"/>
              <a:t>לההיא</a:t>
            </a:r>
            <a:r>
              <a:rPr lang="he-IL" sz="2400" dirty="0"/>
              <a:t> דלקמן חפץ זה שאני מוכר לך </a:t>
            </a:r>
            <a:r>
              <a:rPr lang="he-IL" sz="2400" dirty="0" err="1"/>
              <a:t>במאתים</a:t>
            </a:r>
            <a:r>
              <a:rPr lang="he-IL" sz="2400" dirty="0"/>
              <a:t> יודע אני שאינו </a:t>
            </a:r>
            <a:r>
              <a:rPr lang="he-IL" sz="2400" dirty="0" err="1"/>
              <a:t>שוה</a:t>
            </a:r>
            <a:r>
              <a:rPr lang="he-IL" sz="2400" dirty="0"/>
              <a:t> אלא מנה, לא דימה אותו אלא שנדע הטעם למה אין לבעל הבית אונאה ובא להשמיענו משום דהוי כמפרש, </a:t>
            </a:r>
            <a:r>
              <a:rPr lang="he-IL" sz="2400" b="1" dirty="0"/>
              <a:t>ומיהו לא דמי לגמרי דהתם פירש </a:t>
            </a:r>
            <a:r>
              <a:rPr lang="he-IL" sz="2400" b="1" dirty="0" err="1"/>
              <a:t>בהדיא</a:t>
            </a:r>
            <a:r>
              <a:rPr lang="he-IL" sz="2400" b="1" dirty="0"/>
              <a:t> אבל הכא די לנו שנאמר דהוי כמפרש עד שתות ולא בדבר מופלג</a:t>
            </a:r>
            <a:r>
              <a:rPr lang="he-IL" sz="2400" dirty="0"/>
              <a:t>, וכן עשה ר"י מעשה, </a:t>
            </a:r>
            <a:r>
              <a:rPr lang="he-IL" sz="2400" b="1" dirty="0"/>
              <a:t>ויראה לי כיון </a:t>
            </a:r>
            <a:r>
              <a:rPr lang="he-IL" sz="2400" b="1" dirty="0" err="1"/>
              <a:t>דטעמא</a:t>
            </a:r>
            <a:r>
              <a:rPr lang="he-IL" sz="2400" b="1" dirty="0"/>
              <a:t> משום דהוי כמפרש צריך שידע הקונה שהמוכר הוא בעל הבית</a:t>
            </a:r>
            <a:r>
              <a:rPr lang="he-IL" sz="2400" dirty="0"/>
              <a:t> הילכך מחל על האונאה אבל אם לא הכירו שהוא בעל הבית או שמכר ע"י סרסור יש לו אונאה, והנהו עובדי </a:t>
            </a:r>
            <a:r>
              <a:rPr lang="he-IL" sz="2400" dirty="0" err="1"/>
              <a:t>דכיפי</a:t>
            </a:r>
            <a:r>
              <a:rPr lang="he-IL" sz="2400" dirty="0"/>
              <a:t> </a:t>
            </a:r>
            <a:r>
              <a:rPr lang="he-IL" sz="2400" dirty="0" err="1"/>
              <a:t>וורדשכי</a:t>
            </a:r>
            <a:r>
              <a:rPr lang="he-IL" sz="2400" dirty="0"/>
              <a:t> אע"ג </a:t>
            </a:r>
            <a:r>
              <a:rPr lang="he-IL" sz="2400" dirty="0" err="1"/>
              <a:t>דהלוקח</a:t>
            </a:r>
            <a:r>
              <a:rPr lang="he-IL" sz="2400" dirty="0"/>
              <a:t> לא מחל על </a:t>
            </a:r>
            <a:r>
              <a:rPr lang="he-IL" sz="2400" dirty="0" err="1"/>
              <a:t>אונאתו</a:t>
            </a:r>
            <a:r>
              <a:rPr lang="he-IL" sz="2400" dirty="0"/>
              <a:t> כיון </a:t>
            </a:r>
            <a:r>
              <a:rPr lang="he-IL" sz="2400" dirty="0" err="1"/>
              <a:t>דמבעל</a:t>
            </a:r>
            <a:r>
              <a:rPr lang="he-IL" sz="2400" dirty="0"/>
              <a:t> הבית לקח לא </a:t>
            </a:r>
            <a:r>
              <a:rPr lang="he-IL" sz="2400" dirty="0" err="1"/>
              <a:t>פלוג</a:t>
            </a:r>
            <a:r>
              <a:rPr lang="he-IL" sz="2400" dirty="0"/>
              <a:t> רבנן דאם לא כן יש חלוק בין לוקח עם הארץ בין תלמיד חכם אלא חכמים השוו </a:t>
            </a:r>
            <a:r>
              <a:rPr lang="he-IL" sz="2400" dirty="0" err="1"/>
              <a:t>מדותיהם</a:t>
            </a:r>
            <a:r>
              <a:rPr lang="he-IL" sz="2400" dirty="0"/>
              <a:t> דכל </a:t>
            </a:r>
            <a:r>
              <a:rPr lang="he-IL" sz="2400" dirty="0" err="1"/>
              <a:t>היכא</a:t>
            </a:r>
            <a:r>
              <a:rPr lang="he-IL" sz="2400" dirty="0"/>
              <a:t> שהלוקח יודע שהמוכר בעל הבית אין לו אונאה.</a:t>
            </a:r>
          </a:p>
        </p:txBody>
      </p:sp>
    </p:spTree>
    <p:extLst>
      <p:ext uri="{BB962C8B-B14F-4D97-AF65-F5344CB8AC3E}">
        <p14:creationId xmlns:p14="http://schemas.microsoft.com/office/powerpoint/2010/main" val="2556714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40BB-01A0-4AA9-B01B-BADF9C5C945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27E862B-CD4F-4303-A3CB-4D44B2C91B7E}"/>
              </a:ext>
            </a:extLst>
          </p:cNvPr>
          <p:cNvSpPr>
            <a:spLocks noGrp="1"/>
          </p:cNvSpPr>
          <p:nvPr>
            <p:ph idx="1"/>
          </p:nvPr>
        </p:nvSpPr>
        <p:spPr/>
        <p:txBody>
          <a:bodyPr>
            <a:normAutofit fontScale="92500" lnSpcReduction="10000"/>
          </a:bodyPr>
          <a:lstStyle/>
          <a:p>
            <a:pPr marL="0" indent="0" algn="r" rtl="1">
              <a:buNone/>
            </a:pPr>
            <a:r>
              <a:rPr lang="he-IL" dirty="0"/>
              <a:t>חידושי הרשב"א מסכת בבא מציעא דף נא עמוד א </a:t>
            </a:r>
          </a:p>
          <a:p>
            <a:pPr marL="0" indent="0" algn="r" rtl="1">
              <a:buNone/>
            </a:pPr>
            <a:r>
              <a:rPr lang="he-IL" dirty="0"/>
              <a:t>אבל מוכר </a:t>
            </a:r>
            <a:r>
              <a:rPr lang="he-IL" dirty="0" err="1"/>
              <a:t>דאמרי</a:t>
            </a:r>
            <a:r>
              <a:rPr lang="he-IL" dirty="0"/>
              <a:t> </a:t>
            </a:r>
            <a:r>
              <a:rPr lang="he-IL" dirty="0" err="1"/>
              <a:t>אינשי</a:t>
            </a:r>
            <a:r>
              <a:rPr lang="he-IL" dirty="0"/>
              <a:t> </a:t>
            </a:r>
            <a:r>
              <a:rPr lang="he-IL" dirty="0" err="1"/>
              <a:t>זבין</a:t>
            </a:r>
            <a:r>
              <a:rPr lang="he-IL" dirty="0"/>
              <a:t> </a:t>
            </a:r>
            <a:r>
              <a:rPr lang="he-IL" dirty="0" err="1"/>
              <a:t>אוביד</a:t>
            </a:r>
            <a:r>
              <a:rPr lang="he-IL" dirty="0"/>
              <a:t> אימא לא </a:t>
            </a:r>
            <a:r>
              <a:rPr lang="he-IL" dirty="0" err="1"/>
              <a:t>קמ"ל</a:t>
            </a:r>
            <a:r>
              <a:rPr lang="he-IL" dirty="0"/>
              <a:t>, הקשה </a:t>
            </a:r>
            <a:r>
              <a:rPr lang="he-IL" b="1" dirty="0" err="1"/>
              <a:t>הראב"ד</a:t>
            </a:r>
            <a:r>
              <a:rPr lang="he-IL" dirty="0"/>
              <a:t> ז"ל ע"כ </a:t>
            </a:r>
            <a:r>
              <a:rPr lang="he-IL" b="1" dirty="0"/>
              <a:t>קרא לאו במאני </a:t>
            </a:r>
            <a:r>
              <a:rPr lang="he-IL" b="1" dirty="0" err="1"/>
              <a:t>דבעל</a:t>
            </a:r>
            <a:r>
              <a:rPr lang="he-IL" b="1" dirty="0"/>
              <a:t> הבית דהוא לית ליה אונאה</a:t>
            </a:r>
            <a:r>
              <a:rPr lang="he-IL" dirty="0"/>
              <a:t> אלא בתגר </a:t>
            </a:r>
            <a:r>
              <a:rPr lang="he-IL" dirty="0" err="1"/>
              <a:t>ואטו</a:t>
            </a:r>
            <a:r>
              <a:rPr lang="he-IL" dirty="0"/>
              <a:t> תגר </a:t>
            </a:r>
            <a:r>
              <a:rPr lang="he-IL" dirty="0" err="1"/>
              <a:t>דמזבין</a:t>
            </a:r>
            <a:r>
              <a:rPr lang="he-IL" dirty="0"/>
              <a:t> מי </a:t>
            </a:r>
            <a:r>
              <a:rPr lang="he-IL" dirty="0" err="1"/>
              <a:t>מוביד</a:t>
            </a:r>
            <a:r>
              <a:rPr lang="he-IL" dirty="0"/>
              <a:t> אדרבה </a:t>
            </a:r>
            <a:r>
              <a:rPr lang="he-IL" dirty="0" err="1"/>
              <a:t>ארווחי</a:t>
            </a:r>
            <a:r>
              <a:rPr lang="he-IL" dirty="0"/>
              <a:t> מרווח, </a:t>
            </a:r>
            <a:r>
              <a:rPr lang="he-IL" dirty="0" err="1"/>
              <a:t>וסלקא</a:t>
            </a:r>
            <a:r>
              <a:rPr lang="he-IL" dirty="0"/>
              <a:t> ליה </a:t>
            </a:r>
            <a:r>
              <a:rPr lang="he-IL" dirty="0" err="1"/>
              <a:t>בקושיא</a:t>
            </a:r>
            <a:r>
              <a:rPr lang="he-IL" dirty="0"/>
              <a:t>. ולי נראה </a:t>
            </a:r>
            <a:r>
              <a:rPr lang="he-IL" dirty="0" err="1"/>
              <a:t>דהאי</a:t>
            </a:r>
            <a:r>
              <a:rPr lang="he-IL" dirty="0"/>
              <a:t> </a:t>
            </a:r>
            <a:r>
              <a:rPr lang="he-IL" dirty="0" err="1"/>
              <a:t>צריכותא</a:t>
            </a:r>
            <a:r>
              <a:rPr lang="he-IL" dirty="0"/>
              <a:t> בכל דהו סגי לן ולאו טעמא רבה היא, ומשום </a:t>
            </a:r>
            <a:r>
              <a:rPr lang="he-IL" dirty="0" err="1"/>
              <a:t>דאיכא</a:t>
            </a:r>
            <a:r>
              <a:rPr lang="he-IL" dirty="0"/>
              <a:t> מוכר </a:t>
            </a:r>
            <a:r>
              <a:rPr lang="he-IL" dirty="0" err="1"/>
              <a:t>דמוביד</a:t>
            </a:r>
            <a:r>
              <a:rPr lang="he-IL" dirty="0"/>
              <a:t> כבעה"ב במאני </a:t>
            </a:r>
            <a:r>
              <a:rPr lang="he-IL" dirty="0" err="1"/>
              <a:t>תשמישתיה</a:t>
            </a:r>
            <a:r>
              <a:rPr lang="he-IL" dirty="0"/>
              <a:t> ואי נמי בקרקעותיו </a:t>
            </a:r>
            <a:r>
              <a:rPr lang="he-IL" dirty="0" err="1"/>
              <a:t>הו"א</a:t>
            </a:r>
            <a:r>
              <a:rPr lang="he-IL" dirty="0"/>
              <a:t> </a:t>
            </a:r>
            <a:r>
              <a:rPr lang="he-IL" dirty="0" err="1"/>
              <a:t>דליכא</a:t>
            </a:r>
            <a:r>
              <a:rPr lang="he-IL" dirty="0"/>
              <a:t> אונאה לשום מוכר דלא חלקה תורה </a:t>
            </a:r>
            <a:r>
              <a:rPr lang="he-IL" dirty="0" err="1"/>
              <a:t>ומש"ה</a:t>
            </a:r>
            <a:r>
              <a:rPr lang="he-IL" dirty="0"/>
              <a:t> </a:t>
            </a:r>
            <a:r>
              <a:rPr lang="he-IL" dirty="0" err="1"/>
              <a:t>אצטריך</a:t>
            </a:r>
            <a:r>
              <a:rPr lang="he-IL" dirty="0"/>
              <a:t>.</a:t>
            </a:r>
          </a:p>
          <a:p>
            <a:pPr marL="0" indent="0" algn="r" rtl="1">
              <a:buNone/>
            </a:pPr>
            <a:endParaRPr lang="he-IL" dirty="0"/>
          </a:p>
          <a:p>
            <a:pPr marL="0" indent="0" algn="r" rtl="1">
              <a:buNone/>
            </a:pPr>
            <a:r>
              <a:rPr lang="he-IL" dirty="0"/>
              <a:t>שיטה מקובצת מסכת בבא מציעא דף נא עמוד א </a:t>
            </a:r>
          </a:p>
          <a:p>
            <a:pPr marL="0" indent="0" algn="r" rtl="1">
              <a:buNone/>
            </a:pPr>
            <a:r>
              <a:rPr lang="he-IL" dirty="0" err="1"/>
              <a:t>ר"ן</a:t>
            </a:r>
            <a:r>
              <a:rPr lang="he-IL" dirty="0"/>
              <a:t>- אבל הרשב"א </a:t>
            </a:r>
            <a:r>
              <a:rPr lang="he-IL" dirty="0" err="1"/>
              <a:t>והר"ן</a:t>
            </a:r>
            <a:r>
              <a:rPr lang="he-IL" dirty="0"/>
              <a:t> כתבו </a:t>
            </a:r>
            <a:r>
              <a:rPr lang="he-IL" dirty="0" err="1"/>
              <a:t>דלוקח</a:t>
            </a:r>
            <a:r>
              <a:rPr lang="he-IL" dirty="0"/>
              <a:t> מבעל הבית אפילו בטול מקח אין לו </a:t>
            </a:r>
            <a:r>
              <a:rPr lang="he-IL" b="1" dirty="0"/>
              <a:t>דאי לאו </a:t>
            </a:r>
            <a:r>
              <a:rPr lang="he-IL" b="1" dirty="0" err="1"/>
              <a:t>דיהבי</a:t>
            </a:r>
            <a:r>
              <a:rPr lang="he-IL" b="1" dirty="0"/>
              <a:t> ליה דמי </a:t>
            </a:r>
            <a:r>
              <a:rPr lang="he-IL" b="1" dirty="0" err="1"/>
              <a:t>יתירי</a:t>
            </a:r>
            <a:r>
              <a:rPr lang="he-IL" b="1" dirty="0"/>
              <a:t> לא </a:t>
            </a:r>
            <a:r>
              <a:rPr lang="he-IL" b="1" dirty="0" err="1"/>
              <a:t>מזבין</a:t>
            </a:r>
            <a:r>
              <a:rPr lang="he-IL" b="1" dirty="0"/>
              <a:t> מאניה</a:t>
            </a:r>
            <a:r>
              <a:rPr lang="he-IL" dirty="0"/>
              <a:t>. עד כאן:</a:t>
            </a:r>
          </a:p>
        </p:txBody>
      </p:sp>
    </p:spTree>
    <p:extLst>
      <p:ext uri="{BB962C8B-B14F-4D97-AF65-F5344CB8AC3E}">
        <p14:creationId xmlns:p14="http://schemas.microsoft.com/office/powerpoint/2010/main" val="3437512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93F9-9D11-4C39-9594-C48D45F4D6F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65B3D6C-F947-4F43-81A6-05F765524A24}"/>
              </a:ext>
            </a:extLst>
          </p:cNvPr>
          <p:cNvSpPr>
            <a:spLocks noGrp="1"/>
          </p:cNvSpPr>
          <p:nvPr>
            <p:ph idx="1"/>
          </p:nvPr>
        </p:nvSpPr>
        <p:spPr/>
        <p:txBody>
          <a:bodyPr>
            <a:normAutofit/>
          </a:bodyPr>
          <a:lstStyle/>
          <a:p>
            <a:pPr marL="0" indent="0" algn="r" rtl="1">
              <a:buNone/>
            </a:pPr>
            <a:r>
              <a:rPr lang="he-IL" dirty="0"/>
              <a:t>תלמוד בבלי מסכת בבא מציעא דף נא עמוד א </a:t>
            </a:r>
          </a:p>
          <a:p>
            <a:pPr marL="0" indent="0" algn="r" rtl="1">
              <a:buNone/>
            </a:pPr>
            <a:r>
              <a:rPr lang="he-IL" dirty="0"/>
              <a:t>משנה. אחד הלוקח ואחד המוכר יש להן אונאה. </a:t>
            </a:r>
            <a:r>
              <a:rPr lang="he-IL" b="1" dirty="0"/>
              <a:t>כשם שאונאה להדיוט כך אונאה לתגר. ורבי יהודה אומר: אין אונאה לתגר</a:t>
            </a:r>
            <a:r>
              <a:rPr lang="he-IL" dirty="0"/>
              <a:t>..</a:t>
            </a:r>
            <a:r>
              <a:rPr lang="he-IL" dirty="0" err="1"/>
              <a:t>גמ</a:t>
            </a:r>
            <a:r>
              <a:rPr lang="he-IL" dirty="0"/>
              <a:t>'...רבי יהודה אומר אין אונאה לתגר. משום שהוא תגר אין לו אונאה? - אמר רב נחמן אמר רב: בתגר ספסר שנו. </a:t>
            </a:r>
            <a:r>
              <a:rPr lang="he-IL" b="1" dirty="0"/>
              <a:t>מאי טעמא - מידע ידע </a:t>
            </a:r>
            <a:r>
              <a:rPr lang="he-IL" b="1" dirty="0" err="1"/>
              <a:t>זבינתיה</a:t>
            </a:r>
            <a:r>
              <a:rPr lang="he-IL" b="1" dirty="0"/>
              <a:t> כמה </a:t>
            </a:r>
            <a:r>
              <a:rPr lang="he-IL" b="1" dirty="0" err="1"/>
              <a:t>שויא</a:t>
            </a:r>
            <a:r>
              <a:rPr lang="he-IL" b="1" dirty="0"/>
              <a:t>, </a:t>
            </a:r>
            <a:r>
              <a:rPr lang="he-IL" b="1" dirty="0" err="1"/>
              <a:t>ואחולי</a:t>
            </a:r>
            <a:r>
              <a:rPr lang="he-IL" b="1" dirty="0"/>
              <a:t> אחיל גביה. והאי </a:t>
            </a:r>
            <a:r>
              <a:rPr lang="he-IL" b="1" dirty="0" err="1"/>
              <a:t>דזבנא</a:t>
            </a:r>
            <a:r>
              <a:rPr lang="he-IL" b="1" dirty="0"/>
              <a:t> הכי - משום </a:t>
            </a:r>
            <a:r>
              <a:rPr lang="he-IL" b="1" dirty="0" err="1"/>
              <a:t>דאתרמיא</a:t>
            </a:r>
            <a:r>
              <a:rPr lang="he-IL" b="1" dirty="0"/>
              <a:t> ליה </a:t>
            </a:r>
            <a:r>
              <a:rPr lang="he-IL" b="1" dirty="0" err="1"/>
              <a:t>זבינתא</a:t>
            </a:r>
            <a:r>
              <a:rPr lang="he-IL" b="1" dirty="0"/>
              <a:t> אחריתי.</a:t>
            </a:r>
            <a:r>
              <a:rPr lang="he-IL" dirty="0"/>
              <a:t> - </a:t>
            </a:r>
            <a:r>
              <a:rPr lang="he-IL" dirty="0" err="1"/>
              <a:t>והשתא</a:t>
            </a:r>
            <a:r>
              <a:rPr lang="he-IL" dirty="0"/>
              <a:t> </a:t>
            </a:r>
            <a:r>
              <a:rPr lang="he-IL" dirty="0" err="1"/>
              <a:t>מיהא</a:t>
            </a:r>
            <a:r>
              <a:rPr lang="he-IL" dirty="0"/>
              <a:t> קא הדר ביה! - רב אשי אמר: מאי אין לתגר אונאה - אינו בתורת אונאה, שאפילו פחות מכדי אונאה חוזר. תניא כוותיה </a:t>
            </a:r>
            <a:r>
              <a:rPr lang="he-IL" dirty="0" err="1"/>
              <a:t>דרב</a:t>
            </a:r>
            <a:r>
              <a:rPr lang="he-IL" dirty="0"/>
              <a:t> נחמן, </a:t>
            </a:r>
            <a:r>
              <a:rPr lang="he-IL" b="1" dirty="0"/>
              <a:t>רבי יהודה אומר: תגר אין לו אונאה, מפני שהוא בקי. </a:t>
            </a:r>
          </a:p>
        </p:txBody>
      </p:sp>
    </p:spTree>
    <p:extLst>
      <p:ext uri="{BB962C8B-B14F-4D97-AF65-F5344CB8AC3E}">
        <p14:creationId xmlns:p14="http://schemas.microsoft.com/office/powerpoint/2010/main" val="2004117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37E0C68-C9E0-48E9-9DEA-5B7815C4D248}"/>
              </a:ext>
            </a:extLst>
          </p:cNvPr>
          <p:cNvGraphicFramePr>
            <a:graphicFrameLocks noGrp="1"/>
          </p:cNvGraphicFramePr>
          <p:nvPr>
            <p:ph idx="1"/>
            <p:extLst>
              <p:ext uri="{D42A27DB-BD31-4B8C-83A1-F6EECF244321}">
                <p14:modId xmlns:p14="http://schemas.microsoft.com/office/powerpoint/2010/main" val="2168916713"/>
              </p:ext>
            </p:extLst>
          </p:nvPr>
        </p:nvGraphicFramePr>
        <p:xfrm>
          <a:off x="838200" y="291548"/>
          <a:ext cx="10515600" cy="5885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128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37E0C68-C9E0-48E9-9DEA-5B7815C4D248}"/>
              </a:ext>
            </a:extLst>
          </p:cNvPr>
          <p:cNvGraphicFramePr>
            <a:graphicFrameLocks noGrp="1"/>
          </p:cNvGraphicFramePr>
          <p:nvPr>
            <p:ph idx="1"/>
            <p:extLst>
              <p:ext uri="{D42A27DB-BD31-4B8C-83A1-F6EECF244321}">
                <p14:modId xmlns:p14="http://schemas.microsoft.com/office/powerpoint/2010/main" val="1995368642"/>
              </p:ext>
            </p:extLst>
          </p:nvPr>
        </p:nvGraphicFramePr>
        <p:xfrm>
          <a:off x="838200" y="291548"/>
          <a:ext cx="10515600" cy="5885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472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30017B-99BD-4D36-839C-683E220AADB1}"/>
              </a:ext>
            </a:extLst>
          </p:cNvPr>
          <p:cNvSpPr>
            <a:spLocks noGrp="1"/>
          </p:cNvSpPr>
          <p:nvPr>
            <p:ph type="title"/>
          </p:nvPr>
        </p:nvSpPr>
        <p:spPr/>
        <p:txBody>
          <a:bodyPr/>
          <a:lstStyle/>
          <a:p>
            <a:pPr algn="r" rtl="1"/>
            <a:r>
              <a:rPr lang="he-IL" dirty="0"/>
              <a:t>איך מגדירים את השווי?</a:t>
            </a:r>
          </a:p>
        </p:txBody>
      </p:sp>
      <p:sp>
        <p:nvSpPr>
          <p:cNvPr id="5" name="Text Placeholder 4">
            <a:extLst>
              <a:ext uri="{FF2B5EF4-FFF2-40B4-BE49-F238E27FC236}">
                <a16:creationId xmlns:a16="http://schemas.microsoft.com/office/drawing/2014/main" id="{40E943F1-C40F-455F-B2D7-898C639266F0}"/>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926039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AC052B-2FFD-49DF-9C5A-735D623589A9}"/>
              </a:ext>
            </a:extLst>
          </p:cNvPr>
          <p:cNvSpPr>
            <a:spLocks noGrp="1"/>
          </p:cNvSpPr>
          <p:nvPr>
            <p:ph type="title"/>
          </p:nvPr>
        </p:nvSpPr>
        <p:spPr/>
        <p:txBody>
          <a:bodyPr/>
          <a:lstStyle/>
          <a:p>
            <a:endParaRPr lang="he-IL"/>
          </a:p>
        </p:txBody>
      </p:sp>
      <p:sp>
        <p:nvSpPr>
          <p:cNvPr id="5" name="Content Placeholder 4">
            <a:extLst>
              <a:ext uri="{FF2B5EF4-FFF2-40B4-BE49-F238E27FC236}">
                <a16:creationId xmlns:a16="http://schemas.microsoft.com/office/drawing/2014/main" id="{3071AAD8-D224-4ABB-85DF-7E1C2ADE77CF}"/>
              </a:ext>
            </a:extLst>
          </p:cNvPr>
          <p:cNvSpPr>
            <a:spLocks noGrp="1"/>
          </p:cNvSpPr>
          <p:nvPr>
            <p:ph idx="1"/>
          </p:nvPr>
        </p:nvSpPr>
        <p:spPr/>
        <p:txBody>
          <a:bodyPr>
            <a:normAutofit fontScale="77500" lnSpcReduction="20000"/>
          </a:bodyPr>
          <a:lstStyle/>
          <a:p>
            <a:pPr marL="0" indent="0" algn="r" rtl="1">
              <a:lnSpc>
                <a:spcPct val="170000"/>
              </a:lnSpc>
              <a:buNone/>
            </a:pPr>
            <a:r>
              <a:rPr lang="he-IL" dirty="0"/>
              <a:t>תלמוד בבלי מסכת בבא מציעא דף נו עמוד א </a:t>
            </a:r>
          </a:p>
          <a:p>
            <a:pPr marL="0" indent="0" algn="r" rtl="1">
              <a:lnSpc>
                <a:spcPct val="170000"/>
              </a:lnSpc>
              <a:buNone/>
            </a:pPr>
            <a:r>
              <a:rPr lang="he-IL" dirty="0"/>
              <a:t>משנה. אלו דברים שאין להם אונאה: העבדים, והשטרות, והקרקעות, וההקדשות...רבי יהודה אומר: אף המוכר ספר תורה, בהמה, ומרגלית - אין להם אונאה. אמרו לו: לא אמרו אלא את אלו. </a:t>
            </a:r>
          </a:p>
          <a:p>
            <a:pPr marL="0" indent="0" algn="r" rtl="1">
              <a:lnSpc>
                <a:spcPct val="170000"/>
              </a:lnSpc>
              <a:buNone/>
            </a:pPr>
            <a:r>
              <a:rPr lang="he-IL" dirty="0"/>
              <a:t>גמ' דף נח עמוד ב - רבי יהודה אומר אף המוכר ספר תורה, מרגלית, ובהמה אין להם אונאה. תניא, רבי יהודה אומר: אף המוכר ספר תורה אין לה אונאה, לפי שאין קץ לדמיה. בהמה ומרגלית אין להם אונאה - מפני שאדם רוצה לזווגן. אמרו לו: והלא </a:t>
            </a:r>
            <a:r>
              <a:rPr lang="he-IL" dirty="0" err="1"/>
              <a:t>הכל</a:t>
            </a:r>
            <a:r>
              <a:rPr lang="he-IL" dirty="0"/>
              <a:t> אדם רוצה לזווגן! - ורבי יהודה: הני </a:t>
            </a:r>
            <a:r>
              <a:rPr lang="he-IL" dirty="0" err="1"/>
              <a:t>חשיבי</a:t>
            </a:r>
            <a:r>
              <a:rPr lang="he-IL" dirty="0"/>
              <a:t> ליה, והני לא </a:t>
            </a:r>
            <a:r>
              <a:rPr lang="he-IL" dirty="0" err="1"/>
              <a:t>חשיבי</a:t>
            </a:r>
            <a:r>
              <a:rPr lang="he-IL" dirty="0"/>
              <a:t> ליה. - ועד כמה? - אמר </a:t>
            </a:r>
            <a:r>
              <a:rPr lang="he-IL" dirty="0" err="1"/>
              <a:t>אמימר</a:t>
            </a:r>
            <a:r>
              <a:rPr lang="he-IL" dirty="0"/>
              <a:t>: עד כדי דמיהם. תניא, רבי יהודה בן </a:t>
            </a:r>
            <a:r>
              <a:rPr lang="he-IL" dirty="0" err="1"/>
              <a:t>בתירא</a:t>
            </a:r>
            <a:r>
              <a:rPr lang="he-IL" dirty="0"/>
              <a:t> אומר: אף המוכר סוס וסייף </a:t>
            </a:r>
            <a:r>
              <a:rPr lang="he-IL" dirty="0" err="1"/>
              <a:t>וחטיטום</a:t>
            </a:r>
            <a:r>
              <a:rPr lang="he-IL" dirty="0"/>
              <a:t> במלחמה אין להם אונאה, מפני שיש בהן חיי נפש. </a:t>
            </a:r>
          </a:p>
        </p:txBody>
      </p:sp>
    </p:spTree>
    <p:extLst>
      <p:ext uri="{BB962C8B-B14F-4D97-AF65-F5344CB8AC3E}">
        <p14:creationId xmlns:p14="http://schemas.microsoft.com/office/powerpoint/2010/main" val="1966807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C5583-7EFF-48A1-B363-E59181BCC4CB}"/>
              </a:ext>
            </a:extLst>
          </p:cNvPr>
          <p:cNvSpPr>
            <a:spLocks noGrp="1"/>
          </p:cNvSpPr>
          <p:nvPr>
            <p:ph type="title"/>
          </p:nvPr>
        </p:nvSpPr>
        <p:spPr/>
        <p:txBody>
          <a:bodyPr>
            <a:normAutofit fontScale="90000"/>
          </a:bodyPr>
          <a:lstStyle/>
          <a:p>
            <a:pPr algn="r" rtl="1"/>
            <a:r>
              <a:rPr lang="he-IL" dirty="0"/>
              <a:t>ר יהודה- כיון שהוא מוכן לשלם ביוקר כי לו שימושי במיוחד, אפילו היה יודע שזה מוגזם היה משלם (ואין כאן חוסר ידיעה)</a:t>
            </a:r>
          </a:p>
        </p:txBody>
      </p:sp>
      <p:sp>
        <p:nvSpPr>
          <p:cNvPr id="3" name="Content Placeholder 2">
            <a:extLst>
              <a:ext uri="{FF2B5EF4-FFF2-40B4-BE49-F238E27FC236}">
                <a16:creationId xmlns:a16="http://schemas.microsoft.com/office/drawing/2014/main" id="{41A935D6-0FF4-4FC3-BDEE-0DEB3A19CBA2}"/>
              </a:ext>
            </a:extLst>
          </p:cNvPr>
          <p:cNvSpPr>
            <a:spLocks noGrp="1"/>
          </p:cNvSpPr>
          <p:nvPr>
            <p:ph idx="1"/>
          </p:nvPr>
        </p:nvSpPr>
        <p:spPr/>
        <p:txBody>
          <a:bodyPr>
            <a:normAutofit/>
          </a:bodyPr>
          <a:lstStyle/>
          <a:p>
            <a:pPr marL="0" indent="0" algn="r" rtl="1">
              <a:lnSpc>
                <a:spcPct val="100000"/>
              </a:lnSpc>
              <a:buNone/>
            </a:pPr>
            <a:r>
              <a:rPr lang="he-IL" sz="2400" dirty="0">
                <a:effectLst/>
                <a:latin typeface="Calibri Light" panose="020F0302020204030204" pitchFamily="34" charset="0"/>
                <a:ea typeface="Calibri" panose="020F0502020204030204" pitchFamily="34" charset="0"/>
              </a:rPr>
              <a:t>רש"י מסכת בבא מציעא דף נח עמוד ב </a:t>
            </a:r>
          </a:p>
          <a:p>
            <a:pPr marL="0" indent="0" algn="r" rtl="1">
              <a:lnSpc>
                <a:spcPct val="100000"/>
              </a:lnSpc>
              <a:buNone/>
            </a:pPr>
            <a:r>
              <a:rPr lang="he-IL" sz="2400" dirty="0">
                <a:effectLst/>
                <a:latin typeface="Calibri Light" panose="020F0302020204030204" pitchFamily="34" charset="0"/>
                <a:ea typeface="Calibri" panose="020F0502020204030204" pitchFamily="34" charset="0"/>
              </a:rPr>
              <a:t>לזווגן - מי שיש לו שור יפה לחרישה מחזר על אחר שכמותו לצמדו עמו בעול, שהמצמיד שור חלש עם הבריא מקלקל את הבריא, וכן מרגלית נאה (עם חבירתה) למלאות עם חבירתה בזהב מן היחידית.</a:t>
            </a:r>
            <a:endParaRPr lang="he-IL" sz="3600" dirty="0"/>
          </a:p>
          <a:p>
            <a:pPr marL="0" indent="0" algn="r" rtl="1">
              <a:lnSpc>
                <a:spcPct val="100000"/>
              </a:lnSpc>
              <a:buNone/>
            </a:pPr>
            <a:r>
              <a:rPr lang="he-IL" sz="2400" dirty="0">
                <a:effectLst/>
                <a:latin typeface="Calibri Light" panose="020F0302020204030204" pitchFamily="34" charset="0"/>
                <a:ea typeface="Calibri" panose="020F0502020204030204" pitchFamily="34" charset="0"/>
              </a:rPr>
              <a:t>חידושי הרמב"ן מסכת בבא מציעא דף נח עמוד ב</a:t>
            </a:r>
          </a:p>
          <a:p>
            <a:pPr marL="0" indent="0" algn="r" rtl="1">
              <a:lnSpc>
                <a:spcPct val="100000"/>
              </a:lnSpc>
              <a:buNone/>
            </a:pPr>
            <a:r>
              <a:rPr lang="he-IL" sz="2400" dirty="0">
                <a:effectLst/>
                <a:latin typeface="Calibri Light" panose="020F0302020204030204" pitchFamily="34" charset="0"/>
                <a:ea typeface="Calibri" panose="020F0502020204030204" pitchFamily="34" charset="0"/>
              </a:rPr>
              <a:t>הא </a:t>
            </a:r>
            <a:r>
              <a:rPr lang="he-IL" sz="2400" dirty="0" err="1">
                <a:effectLst/>
                <a:latin typeface="Calibri Light" panose="020F0302020204030204" pitchFamily="34" charset="0"/>
                <a:ea typeface="Calibri" panose="020F0502020204030204" pitchFamily="34" charset="0"/>
              </a:rPr>
              <a:t>דאמר</a:t>
            </a:r>
            <a:r>
              <a:rPr lang="he-IL" sz="2400" dirty="0">
                <a:effectLst/>
                <a:latin typeface="Calibri Light" panose="020F0302020204030204" pitchFamily="34" charset="0"/>
                <a:ea typeface="Calibri" panose="020F0502020204030204" pitchFamily="34" charset="0"/>
              </a:rPr>
              <a:t> רבי יהודה ספר תורה בהמה ומרגלית אין להם אונאה מפני שאדם רוצה לזווגן. </a:t>
            </a:r>
            <a:r>
              <a:rPr lang="he-IL" sz="2400" dirty="0" err="1">
                <a:effectLst/>
                <a:latin typeface="Calibri Light" panose="020F0302020204030204" pitchFamily="34" charset="0"/>
                <a:ea typeface="Calibri" panose="020F0502020204030204" pitchFamily="34" charset="0"/>
              </a:rPr>
              <a:t>דוקא</a:t>
            </a:r>
            <a:r>
              <a:rPr lang="he-IL" sz="2400" dirty="0">
                <a:effectLst/>
                <a:latin typeface="Calibri Light" panose="020F0302020204030204" pitchFamily="34" charset="0"/>
                <a:ea typeface="Calibri" panose="020F0502020204030204" pitchFamily="34" charset="0"/>
              </a:rPr>
              <a:t> שנתאנה לוקח אבל נתאנה מוכר חוזר כ"ש באלו </a:t>
            </a:r>
            <a:r>
              <a:rPr lang="he-IL" sz="2400" dirty="0" err="1">
                <a:effectLst/>
                <a:latin typeface="Calibri Light" panose="020F0302020204030204" pitchFamily="34" charset="0"/>
                <a:ea typeface="Calibri" panose="020F0502020204030204" pitchFamily="34" charset="0"/>
              </a:rPr>
              <a:t>שחביבין</a:t>
            </a:r>
            <a:r>
              <a:rPr lang="he-IL" sz="2400" dirty="0">
                <a:effectLst/>
                <a:latin typeface="Calibri Light" panose="020F0302020204030204" pitchFamily="34" charset="0"/>
                <a:ea typeface="Calibri" panose="020F0502020204030204" pitchFamily="34" charset="0"/>
              </a:rPr>
              <a:t> עליו ביותר, אבל לוקח פעמים שלוקח ביותר מדמיהן עד כדי דמיהן </a:t>
            </a:r>
            <a:r>
              <a:rPr lang="he-IL" sz="2400" b="1" dirty="0">
                <a:effectLst/>
                <a:latin typeface="Calibri Light" panose="020F0302020204030204" pitchFamily="34" charset="0"/>
                <a:ea typeface="Calibri" panose="020F0502020204030204" pitchFamily="34" charset="0"/>
              </a:rPr>
              <a:t>אבל כדי דמיהן יש להם אונאה </a:t>
            </a:r>
            <a:r>
              <a:rPr lang="he-IL" sz="2400" b="1" u="sng" dirty="0" err="1">
                <a:effectLst/>
                <a:latin typeface="Calibri Light" panose="020F0302020204030204" pitchFamily="34" charset="0"/>
                <a:ea typeface="Calibri" panose="020F0502020204030204" pitchFamily="34" charset="0"/>
              </a:rPr>
              <a:t>ואומדן</a:t>
            </a:r>
            <a:r>
              <a:rPr lang="he-IL" sz="2400" b="1" u="sng" dirty="0">
                <a:effectLst/>
                <a:latin typeface="Calibri Light" panose="020F0302020204030204" pitchFamily="34" charset="0"/>
                <a:ea typeface="Calibri" panose="020F0502020204030204" pitchFamily="34" charset="0"/>
              </a:rPr>
              <a:t> </a:t>
            </a:r>
            <a:r>
              <a:rPr lang="he-IL" sz="2400" b="1" u="sng" dirty="0" err="1">
                <a:effectLst/>
                <a:latin typeface="Calibri Light" panose="020F0302020204030204" pitchFamily="34" charset="0"/>
                <a:ea typeface="Calibri" panose="020F0502020204030204" pitchFamily="34" charset="0"/>
              </a:rPr>
              <a:t>דעתא</a:t>
            </a:r>
            <a:r>
              <a:rPr lang="he-IL" sz="2400" b="1" u="sng" dirty="0">
                <a:effectLst/>
                <a:latin typeface="Calibri Light" panose="020F0302020204030204" pitchFamily="34" charset="0"/>
                <a:ea typeface="Calibri" panose="020F0502020204030204" pitchFamily="34" charset="0"/>
              </a:rPr>
              <a:t> הוא</a:t>
            </a:r>
            <a:r>
              <a:rPr lang="he-IL" sz="2400" dirty="0">
                <a:effectLst/>
                <a:latin typeface="Calibri Light" panose="020F0302020204030204" pitchFamily="34" charset="0"/>
                <a:ea typeface="Calibri" panose="020F0502020204030204" pitchFamily="34" charset="0"/>
              </a:rPr>
              <a:t>, ומיהו לית הלכתא כר' יהודה </a:t>
            </a:r>
            <a:r>
              <a:rPr lang="he-IL" sz="2400" dirty="0" err="1">
                <a:effectLst/>
                <a:latin typeface="Calibri Light" panose="020F0302020204030204" pitchFamily="34" charset="0"/>
                <a:ea typeface="Calibri" panose="020F0502020204030204" pitchFamily="34" charset="0"/>
              </a:rPr>
              <a:t>כדקא</a:t>
            </a:r>
            <a:r>
              <a:rPr lang="he-IL" sz="2400" dirty="0">
                <a:effectLst/>
                <a:latin typeface="Calibri Light" panose="020F0302020204030204" pitchFamily="34" charset="0"/>
                <a:ea typeface="Calibri" panose="020F0502020204030204" pitchFamily="34" charset="0"/>
              </a:rPr>
              <a:t> פסק רבינו הגאון שכך דעתו של רבינו הגדול ז"ל.</a:t>
            </a:r>
            <a:endParaRPr lang="en-US" sz="24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23894197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9B1F-B77B-4C37-9F39-F4EA7131F0A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4B8E36C-9387-4CDA-865A-3F62DAB17A26}"/>
              </a:ext>
            </a:extLst>
          </p:cNvPr>
          <p:cNvSpPr>
            <a:spLocks noGrp="1"/>
          </p:cNvSpPr>
          <p:nvPr>
            <p:ph idx="1"/>
          </p:nvPr>
        </p:nvSpPr>
        <p:spPr/>
        <p:txBody>
          <a:bodyPr>
            <a:normAutofit/>
          </a:bodyPr>
          <a:lstStyle/>
          <a:p>
            <a:pPr marL="0" indent="0" algn="r" rtl="1">
              <a:lnSpc>
                <a:spcPct val="100000"/>
              </a:lnSpc>
              <a:buNone/>
            </a:pPr>
            <a:r>
              <a:rPr lang="he-IL" dirty="0">
                <a:effectLst/>
                <a:latin typeface="Calibri Light" panose="020F0302020204030204" pitchFamily="34" charset="0"/>
                <a:ea typeface="Calibri" panose="020F0502020204030204" pitchFamily="34" charset="0"/>
              </a:rPr>
              <a:t>תלמוד בבלי מסכת קידושין דף ח עמוד א</a:t>
            </a:r>
          </a:p>
          <a:p>
            <a:pPr marL="0" indent="0" algn="r" rtl="1">
              <a:lnSpc>
                <a:spcPct val="100000"/>
              </a:lnSpc>
              <a:buNone/>
            </a:pPr>
            <a:r>
              <a:rPr lang="he-IL" dirty="0">
                <a:effectLst/>
                <a:latin typeface="Calibri Light" panose="020F0302020204030204" pitchFamily="34" charset="0"/>
                <a:ea typeface="Calibri" panose="020F0502020204030204" pitchFamily="34" charset="0"/>
              </a:rPr>
              <a:t>  אמר רב יוסף: מנא </a:t>
            </a:r>
            <a:r>
              <a:rPr lang="he-IL" dirty="0" err="1">
                <a:effectLst/>
                <a:latin typeface="Calibri Light" panose="020F0302020204030204" pitchFamily="34" charset="0"/>
                <a:ea typeface="Calibri" panose="020F0502020204030204" pitchFamily="34" charset="0"/>
              </a:rPr>
              <a:t>אמינא</a:t>
            </a:r>
            <a:r>
              <a:rPr lang="he-IL" dirty="0">
                <a:effectLst/>
                <a:latin typeface="Calibri Light" panose="020F0302020204030204" pitchFamily="34" charset="0"/>
                <a:ea typeface="Calibri" panose="020F0502020204030204" pitchFamily="34" charset="0"/>
              </a:rPr>
              <a:t> לה? </a:t>
            </a:r>
            <a:r>
              <a:rPr lang="he-IL" dirty="0" err="1">
                <a:effectLst/>
                <a:latin typeface="Calibri Light" panose="020F0302020204030204" pitchFamily="34" charset="0"/>
                <a:ea typeface="Calibri" panose="020F0502020204030204" pitchFamily="34" charset="0"/>
              </a:rPr>
              <a:t>דתניא</a:t>
            </a:r>
            <a:r>
              <a:rPr lang="he-IL" dirty="0">
                <a:effectLst/>
                <a:latin typeface="Calibri Light" panose="020F0302020204030204" pitchFamily="34" charset="0"/>
                <a:ea typeface="Calibri" panose="020F0502020204030204" pitchFamily="34" charset="0"/>
              </a:rPr>
              <a:t>: עגל זה לפדיון בני, טלית זה לפדיון בני - לא אמר כלום; עגל זה בחמש סלעים לפדיון בני, טלית זו בחמש סלעים לפדיון בני - בנו פדוי; האי פדיון היכי דמי? </a:t>
            </a:r>
            <a:r>
              <a:rPr lang="he-IL" dirty="0" err="1">
                <a:effectLst/>
                <a:latin typeface="Calibri Light" panose="020F0302020204030204" pitchFamily="34" charset="0"/>
                <a:ea typeface="Calibri" panose="020F0502020204030204" pitchFamily="34" charset="0"/>
              </a:rPr>
              <a:t>אילימא</a:t>
            </a:r>
            <a:r>
              <a:rPr lang="he-IL" dirty="0">
                <a:effectLst/>
                <a:latin typeface="Calibri Light" panose="020F0302020204030204" pitchFamily="34" charset="0"/>
                <a:ea typeface="Calibri" panose="020F0502020204030204" pitchFamily="34" charset="0"/>
              </a:rPr>
              <a:t> דלא </a:t>
            </a:r>
            <a:r>
              <a:rPr lang="he-IL" dirty="0" err="1">
                <a:effectLst/>
                <a:latin typeface="Calibri Light" panose="020F0302020204030204" pitchFamily="34" charset="0"/>
                <a:ea typeface="Calibri" panose="020F0502020204030204" pitchFamily="34" charset="0"/>
              </a:rPr>
              <a:t>שוי</a:t>
            </a:r>
            <a:r>
              <a:rPr lang="he-IL" dirty="0">
                <a:effectLst/>
                <a:latin typeface="Calibri Light" panose="020F0302020204030204" pitchFamily="34" charset="0"/>
                <a:ea typeface="Calibri" panose="020F0502020204030204" pitchFamily="34" charset="0"/>
              </a:rPr>
              <a:t>, כל כמיניה? אלא לאו אף על גב </a:t>
            </a:r>
            <a:r>
              <a:rPr lang="he-IL" dirty="0" err="1">
                <a:effectLst/>
                <a:latin typeface="Calibri Light" panose="020F0302020204030204" pitchFamily="34" charset="0"/>
                <a:ea typeface="Calibri" panose="020F0502020204030204" pitchFamily="34" charset="0"/>
              </a:rPr>
              <a:t>דשוי</a:t>
            </a:r>
            <a:r>
              <a:rPr lang="he-IL" dirty="0">
                <a:effectLst/>
                <a:latin typeface="Calibri Light" panose="020F0302020204030204" pitchFamily="34" charset="0"/>
                <a:ea typeface="Calibri" panose="020F0502020204030204" pitchFamily="34" charset="0"/>
              </a:rPr>
              <a:t>, וכיון דלא </a:t>
            </a:r>
            <a:r>
              <a:rPr lang="he-IL" dirty="0" err="1">
                <a:effectLst/>
                <a:latin typeface="Calibri Light" panose="020F0302020204030204" pitchFamily="34" charset="0"/>
                <a:ea typeface="Calibri" panose="020F0502020204030204" pitchFamily="34" charset="0"/>
              </a:rPr>
              <a:t>קייצי</a:t>
            </a:r>
            <a:r>
              <a:rPr lang="he-IL" dirty="0">
                <a:effectLst/>
                <a:latin typeface="Calibri Light" panose="020F0302020204030204" pitchFamily="34" charset="0"/>
                <a:ea typeface="Calibri" panose="020F0502020204030204" pitchFamily="34" charset="0"/>
              </a:rPr>
              <a:t> - לא. לא, לעולם דלא </a:t>
            </a:r>
            <a:r>
              <a:rPr lang="he-IL" dirty="0" err="1">
                <a:effectLst/>
                <a:latin typeface="Calibri Light" panose="020F0302020204030204" pitchFamily="34" charset="0"/>
                <a:ea typeface="Calibri" panose="020F0502020204030204" pitchFamily="34" charset="0"/>
              </a:rPr>
              <a:t>שוי</a:t>
            </a:r>
            <a:r>
              <a:rPr lang="he-IL" dirty="0">
                <a:effectLst/>
                <a:latin typeface="Calibri Light" panose="020F0302020204030204" pitchFamily="34" charset="0"/>
                <a:ea typeface="Calibri" panose="020F0502020204030204" pitchFamily="34" charset="0"/>
              </a:rPr>
              <a:t>, וכגון </a:t>
            </a:r>
            <a:r>
              <a:rPr lang="he-IL" dirty="0" err="1">
                <a:effectLst/>
                <a:latin typeface="Calibri Light" panose="020F0302020204030204" pitchFamily="34" charset="0"/>
                <a:ea typeface="Calibri" panose="020F0502020204030204" pitchFamily="34" charset="0"/>
              </a:rPr>
              <a:t>דקביל</a:t>
            </a:r>
            <a:r>
              <a:rPr lang="he-IL" dirty="0">
                <a:effectLst/>
                <a:latin typeface="Calibri Light" panose="020F0302020204030204" pitchFamily="34" charset="0"/>
                <a:ea typeface="Calibri" panose="020F0502020204030204" pitchFamily="34" charset="0"/>
              </a:rPr>
              <a:t> כהן עילויה; </a:t>
            </a:r>
            <a:r>
              <a:rPr lang="he-IL" b="1" dirty="0">
                <a:effectLst/>
                <a:latin typeface="Calibri Light" panose="020F0302020204030204" pitchFamily="34" charset="0"/>
                <a:ea typeface="Calibri" panose="020F0502020204030204" pitchFamily="34" charset="0"/>
              </a:rPr>
              <a:t>כי הא </a:t>
            </a:r>
            <a:r>
              <a:rPr lang="he-IL" b="1" dirty="0" err="1">
                <a:effectLst/>
                <a:latin typeface="Calibri Light" panose="020F0302020204030204" pitchFamily="34" charset="0"/>
                <a:ea typeface="Calibri" panose="020F0502020204030204" pitchFamily="34" charset="0"/>
              </a:rPr>
              <a:t>דרב</a:t>
            </a:r>
            <a:r>
              <a:rPr lang="he-IL" b="1" dirty="0">
                <a:effectLst/>
                <a:latin typeface="Calibri Light" panose="020F0302020204030204" pitchFamily="34" charset="0"/>
                <a:ea typeface="Calibri" panose="020F0502020204030204" pitchFamily="34" charset="0"/>
              </a:rPr>
              <a:t> כהנא שקיל </a:t>
            </a:r>
            <a:r>
              <a:rPr lang="he-IL" b="1" dirty="0" err="1">
                <a:effectLst/>
                <a:latin typeface="Calibri Light" panose="020F0302020204030204" pitchFamily="34" charset="0"/>
                <a:ea typeface="Calibri" panose="020F0502020204030204" pitchFamily="34" charset="0"/>
              </a:rPr>
              <a:t>סודרא</a:t>
            </a:r>
            <a:r>
              <a:rPr lang="he-IL" b="1" dirty="0">
                <a:effectLst/>
                <a:latin typeface="Calibri Light" panose="020F0302020204030204" pitchFamily="34" charset="0"/>
                <a:ea typeface="Calibri" panose="020F0502020204030204" pitchFamily="34" charset="0"/>
              </a:rPr>
              <a:t> מבי פדיון הבן, אמר ליה: לדידי חזי לי חמש סלעים. אמר רב אשי: לא אמרן אלא כגון רב כהנא, </a:t>
            </a:r>
            <a:r>
              <a:rPr lang="he-IL" b="1" dirty="0" err="1">
                <a:effectLst/>
                <a:latin typeface="Calibri Light" panose="020F0302020204030204" pitchFamily="34" charset="0"/>
                <a:ea typeface="Calibri" panose="020F0502020204030204" pitchFamily="34" charset="0"/>
              </a:rPr>
              <a:t>דגברא</a:t>
            </a:r>
            <a:r>
              <a:rPr lang="he-IL" b="1" dirty="0">
                <a:effectLst/>
                <a:latin typeface="Calibri Light" panose="020F0302020204030204" pitchFamily="34" charset="0"/>
                <a:ea typeface="Calibri" panose="020F0502020204030204" pitchFamily="34" charset="0"/>
              </a:rPr>
              <a:t> רבה הוא ומבעי ליה </a:t>
            </a:r>
            <a:r>
              <a:rPr lang="he-IL" b="1" dirty="0" err="1">
                <a:effectLst/>
                <a:latin typeface="Calibri Light" panose="020F0302020204030204" pitchFamily="34" charset="0"/>
                <a:ea typeface="Calibri" panose="020F0502020204030204" pitchFamily="34" charset="0"/>
              </a:rPr>
              <a:t>סודרא</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ארישיה</a:t>
            </a:r>
            <a:r>
              <a:rPr lang="he-IL" b="1" dirty="0">
                <a:effectLst/>
                <a:latin typeface="Calibri Light" panose="020F0302020204030204" pitchFamily="34" charset="0"/>
                <a:ea typeface="Calibri" panose="020F0502020204030204" pitchFamily="34" charset="0"/>
              </a:rPr>
              <a:t>, אבל כולי עלמא לא</a:t>
            </a:r>
            <a:r>
              <a:rPr lang="he-IL" dirty="0">
                <a:effectLst/>
                <a:latin typeface="Calibri Light" panose="020F0302020204030204" pitchFamily="34" charset="0"/>
                <a:ea typeface="Calibri" panose="020F0502020204030204" pitchFamily="34" charset="0"/>
              </a:rPr>
              <a:t>; כי הא </a:t>
            </a:r>
            <a:r>
              <a:rPr lang="he-IL" dirty="0" err="1">
                <a:effectLst/>
                <a:latin typeface="Calibri Light" panose="020F0302020204030204" pitchFamily="34" charset="0"/>
                <a:ea typeface="Calibri" panose="020F0502020204030204" pitchFamily="34" charset="0"/>
              </a:rPr>
              <a:t>דמר</a:t>
            </a:r>
            <a:r>
              <a:rPr lang="he-IL" dirty="0">
                <a:effectLst/>
                <a:latin typeface="Calibri Light" panose="020F0302020204030204" pitchFamily="34" charset="0"/>
                <a:ea typeface="Calibri" panose="020F0502020204030204" pitchFamily="34" charset="0"/>
              </a:rPr>
              <a:t> בר רב אשי זבן </a:t>
            </a:r>
            <a:r>
              <a:rPr lang="he-IL" dirty="0" err="1">
                <a:effectLst/>
                <a:latin typeface="Calibri Light" panose="020F0302020204030204" pitchFamily="34" charset="0"/>
                <a:ea typeface="Calibri" panose="020F0502020204030204" pitchFamily="34" charset="0"/>
              </a:rPr>
              <a:t>סודרא</a:t>
            </a:r>
            <a:r>
              <a:rPr lang="he-IL" dirty="0">
                <a:effectLst/>
                <a:latin typeface="Calibri Light" panose="020F0302020204030204" pitchFamily="34" charset="0"/>
                <a:ea typeface="Calibri" panose="020F0502020204030204" pitchFamily="34" charset="0"/>
              </a:rPr>
              <a:t> </a:t>
            </a:r>
            <a:r>
              <a:rPr lang="he-IL" dirty="0" err="1">
                <a:effectLst/>
                <a:latin typeface="Calibri Light" panose="020F0302020204030204" pitchFamily="34" charset="0"/>
                <a:ea typeface="Calibri" panose="020F0502020204030204" pitchFamily="34" charset="0"/>
              </a:rPr>
              <a:t>מאימיה</a:t>
            </a:r>
            <a:r>
              <a:rPr lang="he-IL" dirty="0">
                <a:effectLst/>
                <a:latin typeface="Calibri Light" panose="020F0302020204030204" pitchFamily="34" charset="0"/>
                <a:ea typeface="Calibri" panose="020F0502020204030204" pitchFamily="34" charset="0"/>
              </a:rPr>
              <a:t> </a:t>
            </a:r>
            <a:r>
              <a:rPr lang="he-IL" dirty="0" err="1">
                <a:effectLst/>
                <a:latin typeface="Calibri Light" panose="020F0302020204030204" pitchFamily="34" charset="0"/>
                <a:ea typeface="Calibri" panose="020F0502020204030204" pitchFamily="34" charset="0"/>
              </a:rPr>
              <a:t>דרבה</a:t>
            </a:r>
            <a:r>
              <a:rPr lang="he-IL" dirty="0">
                <a:effectLst/>
                <a:latin typeface="Calibri Light" panose="020F0302020204030204" pitchFamily="34" charset="0"/>
                <a:ea typeface="Calibri" panose="020F0502020204030204" pitchFamily="34" charset="0"/>
              </a:rPr>
              <a:t> מקובי, </a:t>
            </a:r>
            <a:r>
              <a:rPr lang="he-IL" dirty="0" err="1">
                <a:effectLst/>
                <a:latin typeface="Calibri Light" panose="020F0302020204030204" pitchFamily="34" charset="0"/>
                <a:ea typeface="Calibri" panose="020F0502020204030204" pitchFamily="34" charset="0"/>
              </a:rPr>
              <a:t>שוי</a:t>
            </a:r>
            <a:r>
              <a:rPr lang="he-IL" dirty="0">
                <a:effectLst/>
                <a:latin typeface="Calibri Light" panose="020F0302020204030204" pitchFamily="34" charset="0"/>
                <a:ea typeface="Calibri" panose="020F0502020204030204" pitchFamily="34" charset="0"/>
              </a:rPr>
              <a:t> עשרה </a:t>
            </a:r>
            <a:r>
              <a:rPr lang="he-IL" dirty="0" err="1">
                <a:effectLst/>
                <a:latin typeface="Calibri Light" panose="020F0302020204030204" pitchFamily="34" charset="0"/>
                <a:ea typeface="Calibri" panose="020F0502020204030204" pitchFamily="34" charset="0"/>
              </a:rPr>
              <a:t>בתליסר</a:t>
            </a:r>
            <a:r>
              <a:rPr lang="he-IL" dirty="0">
                <a:effectLst/>
                <a:latin typeface="Calibri Light" panose="020F0302020204030204" pitchFamily="34" charset="0"/>
                <a:ea typeface="Calibri" panose="020F0502020204030204" pitchFamily="34" charset="0"/>
              </a:rPr>
              <a:t>.</a:t>
            </a:r>
            <a:endParaRPr lang="en-US"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2830152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7538-2A7B-4828-97B9-D44343A7B4B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0478BDF-DF13-4EC4-B9CC-B4527F16F9A4}"/>
              </a:ext>
            </a:extLst>
          </p:cNvPr>
          <p:cNvSpPr>
            <a:spLocks noGrp="1"/>
          </p:cNvSpPr>
          <p:nvPr>
            <p:ph idx="1"/>
          </p:nvPr>
        </p:nvSpPr>
        <p:spPr/>
        <p:txBody>
          <a:bodyPr>
            <a:normAutofit/>
          </a:bodyPr>
          <a:lstStyle/>
          <a:p>
            <a:pPr marL="0" indent="0" algn="r" rtl="1">
              <a:lnSpc>
                <a:spcPct val="100000"/>
              </a:lnSpc>
              <a:buNone/>
            </a:pPr>
            <a:r>
              <a:rPr lang="he-IL" dirty="0">
                <a:effectLst/>
                <a:latin typeface="Calibri Light" panose="020F0302020204030204" pitchFamily="34" charset="0"/>
                <a:ea typeface="Calibri" panose="020F0502020204030204" pitchFamily="34" charset="0"/>
              </a:rPr>
              <a:t>ריטב"א קידושין דף ח עמוד א</a:t>
            </a:r>
          </a:p>
          <a:p>
            <a:pPr marL="0" indent="0" algn="r" rtl="1">
              <a:lnSpc>
                <a:spcPct val="100000"/>
              </a:lnSpc>
              <a:buNone/>
            </a:pPr>
            <a:r>
              <a:rPr lang="he-IL" dirty="0">
                <a:effectLst/>
                <a:latin typeface="Calibri Light" panose="020F0302020204030204" pitchFamily="34" charset="0"/>
                <a:ea typeface="Calibri" panose="020F0502020204030204" pitchFamily="34" charset="0"/>
              </a:rPr>
              <a:t>ושמעינן מהכא שהמוכר חפץ </a:t>
            </a:r>
            <a:r>
              <a:rPr lang="he-IL" dirty="0" err="1">
                <a:effectLst/>
                <a:latin typeface="Calibri Light" panose="020F0302020204030204" pitchFamily="34" charset="0"/>
                <a:ea typeface="Calibri" panose="020F0502020204030204" pitchFamily="34" charset="0"/>
              </a:rPr>
              <a:t>לחבירו</a:t>
            </a:r>
            <a:r>
              <a:rPr lang="he-IL" dirty="0">
                <a:effectLst/>
                <a:latin typeface="Calibri Light" panose="020F0302020204030204" pitchFamily="34" charset="0"/>
                <a:ea typeface="Calibri" panose="020F0502020204030204" pitchFamily="34" charset="0"/>
              </a:rPr>
              <a:t> בשית ובשוק לא שוו אלא חמשה, </a:t>
            </a:r>
            <a:r>
              <a:rPr lang="he-IL" b="1" dirty="0">
                <a:effectLst/>
                <a:latin typeface="Calibri Light" panose="020F0302020204030204" pitchFamily="34" charset="0"/>
                <a:ea typeface="Calibri" panose="020F0502020204030204" pitchFamily="34" charset="0"/>
              </a:rPr>
              <a:t>אי </a:t>
            </a:r>
            <a:r>
              <a:rPr lang="he-IL" b="1" dirty="0" err="1">
                <a:effectLst/>
                <a:latin typeface="Calibri Light" panose="020F0302020204030204" pitchFamily="34" charset="0"/>
                <a:ea typeface="Calibri" panose="020F0502020204030204" pitchFamily="34" charset="0"/>
              </a:rPr>
              <a:t>להאי</a:t>
            </a:r>
            <a:r>
              <a:rPr lang="he-IL" b="1" dirty="0">
                <a:effectLst/>
                <a:latin typeface="Calibri Light" panose="020F0302020204030204" pitchFamily="34" charset="0"/>
                <a:ea typeface="Calibri" panose="020F0502020204030204" pitchFamily="34" charset="0"/>
              </a:rPr>
              <a:t> לוקח </a:t>
            </a:r>
            <a:r>
              <a:rPr lang="he-IL" b="1" dirty="0" err="1">
                <a:effectLst/>
                <a:latin typeface="Calibri Light" panose="020F0302020204030204" pitchFamily="34" charset="0"/>
                <a:ea typeface="Calibri" panose="020F0502020204030204" pitchFamily="34" charset="0"/>
              </a:rPr>
              <a:t>שוי</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שיתא</a:t>
            </a:r>
            <a:r>
              <a:rPr lang="he-IL" b="1" dirty="0">
                <a:effectLst/>
                <a:latin typeface="Calibri Light" panose="020F0302020204030204" pitchFamily="34" charset="0"/>
                <a:ea typeface="Calibri" panose="020F0502020204030204" pitchFamily="34" charset="0"/>
              </a:rPr>
              <a:t> אין בו אונאה </a:t>
            </a:r>
            <a:r>
              <a:rPr lang="he-IL" b="1" dirty="0" err="1">
                <a:effectLst/>
                <a:latin typeface="Calibri Light" panose="020F0302020204030204" pitchFamily="34" charset="0"/>
                <a:ea typeface="Calibri" panose="020F0502020204030204" pitchFamily="34" charset="0"/>
              </a:rPr>
              <a:t>דבתר</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דידיה</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אזלינן</a:t>
            </a:r>
            <a:r>
              <a:rPr lang="he-IL" dirty="0">
                <a:effectLst/>
                <a:latin typeface="Calibri Light" panose="020F0302020204030204" pitchFamily="34" charset="0"/>
                <a:ea typeface="Calibri" panose="020F0502020204030204" pitchFamily="34" charset="0"/>
              </a:rPr>
              <a:t> כי היכי </a:t>
            </a:r>
            <a:r>
              <a:rPr lang="he-IL" dirty="0" err="1">
                <a:effectLst/>
                <a:latin typeface="Calibri Light" panose="020F0302020204030204" pitchFamily="34" charset="0"/>
                <a:ea typeface="Calibri" panose="020F0502020204030204" pitchFamily="34" charset="0"/>
              </a:rPr>
              <a:t>דחשבינן</a:t>
            </a:r>
            <a:r>
              <a:rPr lang="he-IL" dirty="0">
                <a:effectLst/>
                <a:latin typeface="Calibri Light" panose="020F0302020204030204" pitchFamily="34" charset="0"/>
                <a:ea typeface="Calibri" panose="020F0502020204030204" pitchFamily="34" charset="0"/>
              </a:rPr>
              <a:t> ליה הכא </a:t>
            </a:r>
            <a:r>
              <a:rPr lang="he-IL" dirty="0" err="1">
                <a:effectLst/>
                <a:latin typeface="Calibri Light" panose="020F0302020204030204" pitchFamily="34" charset="0"/>
                <a:ea typeface="Calibri" panose="020F0502020204030204" pitchFamily="34" charset="0"/>
              </a:rPr>
              <a:t>דשוי</a:t>
            </a:r>
            <a:r>
              <a:rPr lang="he-IL" dirty="0">
                <a:effectLst/>
                <a:latin typeface="Calibri Light" panose="020F0302020204030204" pitchFamily="34" charset="0"/>
                <a:ea typeface="Calibri" panose="020F0502020204030204" pitchFamily="34" charset="0"/>
              </a:rPr>
              <a:t> חמש סלעים, </a:t>
            </a:r>
            <a:r>
              <a:rPr lang="he-IL" b="1" dirty="0">
                <a:effectLst/>
                <a:latin typeface="Calibri Light" panose="020F0302020204030204" pitchFamily="34" charset="0"/>
                <a:ea typeface="Calibri" panose="020F0502020204030204" pitchFamily="34" charset="0"/>
              </a:rPr>
              <a:t>מיהו [</a:t>
            </a:r>
            <a:r>
              <a:rPr lang="he-IL" b="1" dirty="0" err="1">
                <a:effectLst/>
                <a:latin typeface="Calibri Light" panose="020F0302020204030204" pitchFamily="34" charset="0"/>
                <a:ea typeface="Calibri" panose="020F0502020204030204" pitchFamily="34" charset="0"/>
              </a:rPr>
              <a:t>דוקא</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בדשוי</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לזבונא</a:t>
            </a:r>
            <a:r>
              <a:rPr lang="he-IL" b="1" dirty="0">
                <a:effectLst/>
                <a:latin typeface="Calibri Light" panose="020F0302020204030204" pitchFamily="34" charset="0"/>
                <a:ea typeface="Calibri" panose="020F0502020204030204" pitchFamily="34" charset="0"/>
              </a:rPr>
              <a:t> </a:t>
            </a:r>
            <a:r>
              <a:rPr lang="he-IL" b="1" dirty="0" err="1">
                <a:effectLst/>
                <a:latin typeface="Calibri Light" panose="020F0302020204030204" pitchFamily="34" charset="0"/>
                <a:ea typeface="Calibri" panose="020F0502020204030204" pitchFamily="34" charset="0"/>
              </a:rPr>
              <a:t>שיתא</a:t>
            </a:r>
            <a:r>
              <a:rPr lang="he-IL" b="1" dirty="0">
                <a:effectLst/>
                <a:latin typeface="Calibri Light" panose="020F0302020204030204" pitchFamily="34" charset="0"/>
                <a:ea typeface="Calibri" panose="020F0502020204030204" pitchFamily="34" charset="0"/>
              </a:rPr>
              <a:t> כי אורחיה, אבל אי </a:t>
            </a:r>
            <a:r>
              <a:rPr lang="he-IL" b="1" dirty="0" err="1">
                <a:effectLst/>
                <a:latin typeface="Calibri Light" panose="020F0302020204030204" pitchFamily="34" charset="0"/>
                <a:ea typeface="Calibri" panose="020F0502020204030204" pitchFamily="34" charset="0"/>
              </a:rPr>
              <a:t>לדידיה</a:t>
            </a:r>
            <a:r>
              <a:rPr lang="he-IL" b="1" dirty="0">
                <a:effectLst/>
                <a:latin typeface="Calibri Light" panose="020F0302020204030204" pitchFamily="34" charset="0"/>
                <a:ea typeface="Calibri" panose="020F0502020204030204" pitchFamily="34" charset="0"/>
              </a:rPr>
              <a:t> לא </a:t>
            </a:r>
            <a:r>
              <a:rPr lang="he-IL" b="1" dirty="0" err="1">
                <a:effectLst/>
                <a:latin typeface="Calibri Light" panose="020F0302020204030204" pitchFamily="34" charset="0"/>
                <a:ea typeface="Calibri" panose="020F0502020204030204" pitchFamily="34" charset="0"/>
              </a:rPr>
              <a:t>שוי</a:t>
            </a:r>
            <a:r>
              <a:rPr lang="he-IL" b="1" dirty="0">
                <a:effectLst/>
                <a:latin typeface="Calibri Light" panose="020F0302020204030204" pitchFamily="34" charset="0"/>
                <a:ea typeface="Calibri" panose="020F0502020204030204" pitchFamily="34" charset="0"/>
              </a:rPr>
              <a:t> אלא מפני שהוא דחוק בדבר הא ודאי קציצה מתוך הדחק לא שמה קציצה</a:t>
            </a:r>
            <a:r>
              <a:rPr lang="he-IL" dirty="0">
                <a:effectLst/>
                <a:latin typeface="Calibri Light" panose="020F0302020204030204" pitchFamily="34" charset="0"/>
                <a:ea typeface="Calibri" panose="020F0502020204030204" pitchFamily="34" charset="0"/>
              </a:rPr>
              <a:t> ואפילו נתן לו הדמים חוזר וגובה אותם ממנו, והכי מוכח ביבמות (ק"ו א')</a:t>
            </a:r>
            <a:endParaRPr lang="en-US"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273602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1190F-3FF5-473A-9F5A-C2368658B6F0}"/>
              </a:ext>
            </a:extLst>
          </p:cNvPr>
          <p:cNvSpPr>
            <a:spLocks noGrp="1"/>
          </p:cNvSpPr>
          <p:nvPr>
            <p:ph type="title"/>
          </p:nvPr>
        </p:nvSpPr>
        <p:spPr/>
        <p:txBody>
          <a:bodyPr/>
          <a:lstStyle/>
          <a:p>
            <a:pPr algn="r" rtl="1"/>
            <a:r>
              <a:rPr lang="he-IL" dirty="0"/>
              <a:t>מהותו של איסור אונאה</a:t>
            </a:r>
          </a:p>
        </p:txBody>
      </p:sp>
      <p:sp>
        <p:nvSpPr>
          <p:cNvPr id="5" name="Text Placeholder 4">
            <a:extLst>
              <a:ext uri="{FF2B5EF4-FFF2-40B4-BE49-F238E27FC236}">
                <a16:creationId xmlns:a16="http://schemas.microsoft.com/office/drawing/2014/main" id="{03DBE28D-3BC2-473E-AACA-49250EA16EAB}"/>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07908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140C-214A-4094-8CE8-9D859D1E36A0}"/>
              </a:ext>
            </a:extLst>
          </p:cNvPr>
          <p:cNvSpPr>
            <a:spLocks noGrp="1"/>
          </p:cNvSpPr>
          <p:nvPr>
            <p:ph type="title"/>
          </p:nvPr>
        </p:nvSpPr>
        <p:spPr/>
        <p:txBody>
          <a:bodyPr/>
          <a:lstStyle/>
          <a:p>
            <a:pPr algn="r" rtl="1"/>
            <a:r>
              <a:rPr lang="he-IL" dirty="0"/>
              <a:t>הלא פוסקים כחמים, שזה שהלוקח דחוק להם, לא פותר </a:t>
            </a:r>
            <a:r>
              <a:rPr lang="he-IL" dirty="0" err="1"/>
              <a:t>מבעיון</a:t>
            </a:r>
            <a:r>
              <a:rPr lang="he-IL" dirty="0"/>
              <a:t> אונאה?!</a:t>
            </a:r>
          </a:p>
        </p:txBody>
      </p:sp>
      <p:sp>
        <p:nvSpPr>
          <p:cNvPr id="3" name="Content Placeholder 2">
            <a:extLst>
              <a:ext uri="{FF2B5EF4-FFF2-40B4-BE49-F238E27FC236}">
                <a16:creationId xmlns:a16="http://schemas.microsoft.com/office/drawing/2014/main" id="{34A51DDC-07B5-425D-A767-752CD486B50D}"/>
              </a:ext>
            </a:extLst>
          </p:cNvPr>
          <p:cNvSpPr>
            <a:spLocks noGrp="1"/>
          </p:cNvSpPr>
          <p:nvPr>
            <p:ph idx="1"/>
          </p:nvPr>
        </p:nvSpPr>
        <p:spPr/>
        <p:txBody>
          <a:bodyPr>
            <a:normAutofit/>
          </a:bodyPr>
          <a:lstStyle/>
          <a:p>
            <a:pPr marL="0" indent="0" algn="r" rtl="1">
              <a:lnSpc>
                <a:spcPct val="100000"/>
              </a:lnSpc>
              <a:buNone/>
            </a:pPr>
            <a:r>
              <a:rPr lang="he-IL" sz="2400" dirty="0">
                <a:effectLst/>
                <a:latin typeface="Calibri Light" panose="020F0302020204030204" pitchFamily="34" charset="0"/>
                <a:ea typeface="Calibri" panose="020F0502020204030204" pitchFamily="34" charset="0"/>
              </a:rPr>
              <a:t>קצות החושן סימן רכז </a:t>
            </a:r>
            <a:r>
              <a:rPr lang="he-IL" sz="2400" dirty="0" err="1">
                <a:effectLst/>
                <a:latin typeface="Calibri Light" panose="020F0302020204030204" pitchFamily="34" charset="0"/>
                <a:ea typeface="Calibri" panose="020F0502020204030204" pitchFamily="34" charset="0"/>
              </a:rPr>
              <a:t>ס"ק</a:t>
            </a:r>
            <a:r>
              <a:rPr lang="he-IL" sz="2400" dirty="0">
                <a:effectLst/>
                <a:latin typeface="Calibri Light" panose="020F0302020204030204" pitchFamily="34" charset="0"/>
                <a:ea typeface="Calibri" panose="020F0502020204030204" pitchFamily="34" charset="0"/>
              </a:rPr>
              <a:t> א</a:t>
            </a:r>
          </a:p>
          <a:p>
            <a:pPr marL="0" indent="0" algn="r" rtl="1">
              <a:lnSpc>
                <a:spcPct val="100000"/>
              </a:lnSpc>
              <a:buNone/>
            </a:pPr>
            <a:r>
              <a:rPr lang="he-IL" sz="2400" dirty="0">
                <a:effectLst/>
                <a:latin typeface="Calibri Light" panose="020F0302020204030204" pitchFamily="34" charset="0"/>
                <a:ea typeface="Calibri" panose="020F0502020204030204" pitchFamily="34" charset="0"/>
              </a:rPr>
              <a:t>והנה מה שכתב </a:t>
            </a:r>
            <a:r>
              <a:rPr lang="he-IL" sz="2400" dirty="0" err="1">
                <a:effectLst/>
                <a:latin typeface="Calibri Light" panose="020F0302020204030204" pitchFamily="34" charset="0"/>
                <a:ea typeface="Calibri" panose="020F0502020204030204" pitchFamily="34" charset="0"/>
              </a:rPr>
              <a:t>דהיכא</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דשוה</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להאי</a:t>
            </a:r>
            <a:r>
              <a:rPr lang="he-IL" sz="2400" dirty="0">
                <a:effectLst/>
                <a:latin typeface="Calibri Light" panose="020F0302020204030204" pitchFamily="34" charset="0"/>
                <a:ea typeface="Calibri" panose="020F0502020204030204" pitchFamily="34" charset="0"/>
              </a:rPr>
              <a:t> לוקח </a:t>
            </a:r>
            <a:r>
              <a:rPr lang="he-IL" sz="2400" dirty="0" err="1">
                <a:effectLst/>
                <a:latin typeface="Calibri Light" panose="020F0302020204030204" pitchFamily="34" charset="0"/>
                <a:ea typeface="Calibri" panose="020F0502020204030204" pitchFamily="34" charset="0"/>
              </a:rPr>
              <a:t>שיתא</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אזלינן</a:t>
            </a:r>
            <a:r>
              <a:rPr lang="he-IL" sz="2400" dirty="0">
                <a:effectLst/>
                <a:latin typeface="Calibri Light" panose="020F0302020204030204" pitchFamily="34" charset="0"/>
                <a:ea typeface="Calibri" panose="020F0502020204030204" pitchFamily="34" charset="0"/>
              </a:rPr>
              <a:t> בתר </a:t>
            </a:r>
            <a:r>
              <a:rPr lang="he-IL" sz="2400" dirty="0" err="1">
                <a:effectLst/>
                <a:latin typeface="Calibri Light" panose="020F0302020204030204" pitchFamily="34" charset="0"/>
                <a:ea typeface="Calibri" panose="020F0502020204030204" pitchFamily="34" charset="0"/>
              </a:rPr>
              <a:t>דידיה</a:t>
            </a:r>
            <a:r>
              <a:rPr lang="he-IL" sz="2400" dirty="0">
                <a:effectLst/>
                <a:latin typeface="Calibri Light" panose="020F0302020204030204" pitchFamily="34" charset="0"/>
                <a:ea typeface="Calibri" panose="020F0502020204030204" pitchFamily="34" charset="0"/>
              </a:rPr>
              <a:t>, קשה מהא </a:t>
            </a:r>
            <a:r>
              <a:rPr lang="he-IL" sz="2400" dirty="0" err="1">
                <a:effectLst/>
                <a:latin typeface="Calibri Light" panose="020F0302020204030204" pitchFamily="34" charset="0"/>
                <a:ea typeface="Calibri" panose="020F0502020204030204" pitchFamily="34" charset="0"/>
              </a:rPr>
              <a:t>דקי"ל</a:t>
            </a:r>
            <a:r>
              <a:rPr lang="he-IL" sz="2400" dirty="0">
                <a:effectLst/>
                <a:latin typeface="Calibri Light" panose="020F0302020204030204" pitchFamily="34" charset="0"/>
                <a:ea typeface="Calibri" panose="020F0502020204030204" pitchFamily="34" charset="0"/>
              </a:rPr>
              <a:t> (בסעיף ט"ו) </a:t>
            </a:r>
            <a:r>
              <a:rPr lang="he-IL" sz="2400" dirty="0" err="1">
                <a:effectLst/>
                <a:latin typeface="Calibri Light" panose="020F0302020204030204" pitchFamily="34" charset="0"/>
                <a:ea typeface="Calibri" panose="020F0502020204030204" pitchFamily="34" charset="0"/>
              </a:rPr>
              <a:t>דאפילו</a:t>
            </a:r>
            <a:r>
              <a:rPr lang="he-IL" sz="2400" dirty="0">
                <a:effectLst/>
                <a:latin typeface="Calibri Light" panose="020F0302020204030204" pitchFamily="34" charset="0"/>
                <a:ea typeface="Calibri" panose="020F0502020204030204" pitchFamily="34" charset="0"/>
              </a:rPr>
              <a:t> במרגליות ושאר דברים שאדם רוצה לזווגן יש לו אונאה, ומשמע </a:t>
            </a:r>
            <a:r>
              <a:rPr lang="he-IL" sz="2400" b="1" dirty="0" err="1">
                <a:effectLst/>
                <a:latin typeface="Calibri Light" panose="020F0302020204030204" pitchFamily="34" charset="0"/>
                <a:ea typeface="Calibri" panose="020F0502020204030204" pitchFamily="34" charset="0"/>
              </a:rPr>
              <a:t>דאפילו</a:t>
            </a:r>
            <a:r>
              <a:rPr lang="he-IL" sz="2400" b="1" dirty="0">
                <a:effectLst/>
                <a:latin typeface="Calibri Light" panose="020F0302020204030204" pitchFamily="34" charset="0"/>
                <a:ea typeface="Calibri" panose="020F0502020204030204" pitchFamily="34" charset="0"/>
              </a:rPr>
              <a:t> הלוקח גופיה צריך לו</a:t>
            </a:r>
            <a:r>
              <a:rPr lang="he-IL" sz="2400" dirty="0">
                <a:effectLst/>
                <a:latin typeface="Calibri Light" panose="020F0302020204030204" pitchFamily="34" charset="0"/>
                <a:ea typeface="Calibri" panose="020F0502020204030204" pitchFamily="34" charset="0"/>
              </a:rPr>
              <a:t>. </a:t>
            </a:r>
          </a:p>
          <a:p>
            <a:pPr marL="0" indent="0" algn="r" rtl="1">
              <a:lnSpc>
                <a:spcPct val="100000"/>
              </a:lnSpc>
              <a:buNone/>
            </a:pPr>
            <a:endParaRPr lang="he-IL" sz="2400" dirty="0"/>
          </a:p>
          <a:p>
            <a:pPr marL="0" indent="0" algn="r" rtl="1">
              <a:lnSpc>
                <a:spcPct val="100000"/>
              </a:lnSpc>
              <a:buNone/>
            </a:pPr>
            <a:r>
              <a:rPr lang="he-IL" sz="2400" dirty="0"/>
              <a:t>נתיבות המשפט </a:t>
            </a:r>
            <a:r>
              <a:rPr lang="he-IL" sz="2400" dirty="0" err="1"/>
              <a:t>רסד:ח</a:t>
            </a:r>
            <a:endParaRPr lang="he-IL" sz="2400" dirty="0"/>
          </a:p>
          <a:p>
            <a:pPr marL="0" indent="0" algn="r" rtl="1">
              <a:lnSpc>
                <a:spcPct val="100000"/>
              </a:lnSpc>
              <a:buNone/>
            </a:pPr>
            <a:r>
              <a:rPr lang="he-IL" sz="2400" dirty="0"/>
              <a:t>ולזה פסק גם כן הריטב"א שם, דאי </a:t>
            </a:r>
            <a:r>
              <a:rPr lang="he-IL" sz="2400" dirty="0" err="1"/>
              <a:t>שוה</a:t>
            </a:r>
            <a:r>
              <a:rPr lang="he-IL" sz="2400" dirty="0"/>
              <a:t> </a:t>
            </a:r>
            <a:r>
              <a:rPr lang="he-IL" sz="2400" dirty="0" err="1"/>
              <a:t>לדידיה</a:t>
            </a:r>
            <a:r>
              <a:rPr lang="he-IL" sz="2400" dirty="0"/>
              <a:t>, דאין בו אונאה, </a:t>
            </a:r>
            <a:r>
              <a:rPr lang="he-IL" sz="2400" b="1" u="sng" dirty="0"/>
              <a:t>והיינו בידע</a:t>
            </a:r>
            <a:r>
              <a:rPr lang="he-IL" sz="2400" dirty="0"/>
              <a:t>. </a:t>
            </a:r>
            <a:r>
              <a:rPr lang="he-IL" sz="2400" b="1" dirty="0"/>
              <a:t>ובזה נסתלקה </a:t>
            </a:r>
            <a:r>
              <a:rPr lang="he-IL" sz="2400" b="1" dirty="0" err="1"/>
              <a:t>קושית</a:t>
            </a:r>
            <a:r>
              <a:rPr lang="he-IL" sz="2400" b="1" dirty="0"/>
              <a:t> </a:t>
            </a:r>
            <a:r>
              <a:rPr lang="he-IL" sz="2400" b="1" dirty="0" err="1"/>
              <a:t>הקצוה"ח</a:t>
            </a:r>
            <a:r>
              <a:rPr lang="he-IL" sz="2400" dirty="0"/>
              <a:t> בסימן רכ"ז [</a:t>
            </a:r>
            <a:r>
              <a:rPr lang="he-IL" sz="2400" dirty="0" err="1"/>
              <a:t>סק"א</a:t>
            </a:r>
            <a:r>
              <a:rPr lang="he-IL" sz="2400" dirty="0"/>
              <a:t>] מהא </a:t>
            </a:r>
            <a:r>
              <a:rPr lang="he-IL" sz="2400" dirty="0" err="1"/>
              <a:t>דמרגליות</a:t>
            </a:r>
            <a:r>
              <a:rPr lang="he-IL" sz="2400" dirty="0"/>
              <a:t> </a:t>
            </a:r>
            <a:r>
              <a:rPr lang="he-IL" sz="2400" dirty="0" err="1"/>
              <a:t>דאדם</a:t>
            </a:r>
            <a:r>
              <a:rPr lang="he-IL" sz="2400" dirty="0"/>
              <a:t> רוצה לזווגן, ואפילו הכי יש בו אונאה.</a:t>
            </a:r>
          </a:p>
        </p:txBody>
      </p:sp>
    </p:spTree>
    <p:extLst>
      <p:ext uri="{BB962C8B-B14F-4D97-AF65-F5344CB8AC3E}">
        <p14:creationId xmlns:p14="http://schemas.microsoft.com/office/powerpoint/2010/main" val="2057324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AD33D-9762-48E6-B4BC-D70BA6B5077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BEABCC2-481C-4467-BB8A-EDDB98D86FEB}"/>
              </a:ext>
            </a:extLst>
          </p:cNvPr>
          <p:cNvSpPr>
            <a:spLocks noGrp="1"/>
          </p:cNvSpPr>
          <p:nvPr>
            <p:ph idx="1"/>
          </p:nvPr>
        </p:nvSpPr>
        <p:spPr/>
        <p:txBody>
          <a:bodyPr>
            <a:normAutofit lnSpcReduction="10000"/>
          </a:bodyPr>
          <a:lstStyle/>
          <a:p>
            <a:pPr marL="0" indent="0" algn="r" rtl="1">
              <a:lnSpc>
                <a:spcPct val="100000"/>
              </a:lnSpc>
              <a:buNone/>
            </a:pPr>
            <a:r>
              <a:rPr lang="he-IL" sz="2400" dirty="0">
                <a:effectLst/>
                <a:latin typeface="Calibri Light" panose="020F0302020204030204" pitchFamily="34" charset="0"/>
                <a:ea typeface="Calibri" panose="020F0502020204030204" pitchFamily="34" charset="0"/>
              </a:rPr>
              <a:t>שו"ת שואל ומשיב </a:t>
            </a:r>
            <a:r>
              <a:rPr lang="he-IL" sz="2400" dirty="0" err="1">
                <a:effectLst/>
                <a:latin typeface="Calibri Light" panose="020F0302020204030204" pitchFamily="34" charset="0"/>
                <a:ea typeface="Calibri" panose="020F0502020204030204" pitchFamily="34" charset="0"/>
              </a:rPr>
              <a:t>תנ</a:t>
            </a:r>
            <a:r>
              <a:rPr lang="he-IL" sz="2400" dirty="0">
                <a:effectLst/>
                <a:latin typeface="Calibri Light" panose="020F0302020204030204" pitchFamily="34" charset="0"/>
                <a:ea typeface="Calibri" panose="020F0502020204030204" pitchFamily="34" charset="0"/>
              </a:rPr>
              <a:t>' א:פא</a:t>
            </a:r>
          </a:p>
          <a:p>
            <a:pPr marL="0" indent="0" algn="r" rtl="1">
              <a:lnSpc>
                <a:spcPct val="100000"/>
              </a:lnSpc>
              <a:buNone/>
            </a:pPr>
            <a:r>
              <a:rPr lang="he-IL" sz="2400" dirty="0">
                <a:effectLst/>
                <a:latin typeface="Calibri Light" panose="020F0302020204030204" pitchFamily="34" charset="0"/>
                <a:ea typeface="Calibri" panose="020F0502020204030204" pitchFamily="34" charset="0"/>
              </a:rPr>
              <a:t>אך חלילה שיטעה בזה הריטב"א אבל כוונת דברי הריטב"א </a:t>
            </a:r>
            <a:r>
              <a:rPr lang="he-IL" sz="2400" dirty="0" err="1">
                <a:effectLst/>
                <a:latin typeface="Calibri Light" panose="020F0302020204030204" pitchFamily="34" charset="0"/>
                <a:ea typeface="Calibri" panose="020F0502020204030204" pitchFamily="34" charset="0"/>
              </a:rPr>
              <a:t>נלפע"ד</a:t>
            </a:r>
            <a:r>
              <a:rPr lang="he-IL" sz="2400" dirty="0">
                <a:effectLst/>
                <a:latin typeface="Calibri Light" panose="020F0302020204030204" pitchFamily="34" charset="0"/>
                <a:ea typeface="Calibri" panose="020F0502020204030204" pitchFamily="34" charset="0"/>
              </a:rPr>
              <a:t> </a:t>
            </a:r>
            <a:r>
              <a:rPr lang="he-IL" sz="2400" b="1" dirty="0">
                <a:effectLst/>
                <a:latin typeface="Calibri Light" panose="020F0302020204030204" pitchFamily="34" charset="0"/>
                <a:ea typeface="Calibri" panose="020F0502020204030204" pitchFamily="34" charset="0"/>
              </a:rPr>
              <a:t>דיש שתי מיני שווי </a:t>
            </a:r>
            <a:r>
              <a:rPr lang="he-IL" sz="2400" b="1" u="sng" dirty="0">
                <a:effectLst/>
                <a:latin typeface="Calibri Light" panose="020F0302020204030204" pitchFamily="34" charset="0"/>
                <a:ea typeface="Calibri" panose="020F0502020204030204" pitchFamily="34" charset="0"/>
              </a:rPr>
              <a:t>יש </a:t>
            </a:r>
            <a:r>
              <a:rPr lang="he-IL" sz="2400" b="1" u="sng" dirty="0" err="1">
                <a:effectLst/>
                <a:latin typeface="Calibri Light" panose="020F0302020204030204" pitchFamily="34" charset="0"/>
                <a:ea typeface="Calibri" panose="020F0502020204030204" pitchFamily="34" charset="0"/>
              </a:rPr>
              <a:t>ששוה</a:t>
            </a:r>
            <a:r>
              <a:rPr lang="he-IL" sz="2400" b="1" u="sng" dirty="0">
                <a:effectLst/>
                <a:latin typeface="Calibri Light" panose="020F0302020204030204" pitchFamily="34" charset="0"/>
                <a:ea typeface="Calibri" panose="020F0502020204030204" pitchFamily="34" charset="0"/>
              </a:rPr>
              <a:t> לזה מפני שיוכל לעשות מהם כלי נאה</a:t>
            </a:r>
            <a:r>
              <a:rPr lang="he-IL" sz="2400" b="1" dirty="0">
                <a:effectLst/>
                <a:latin typeface="Calibri Light" panose="020F0302020204030204" pitchFamily="34" charset="0"/>
                <a:ea typeface="Calibri" panose="020F0502020204030204" pitchFamily="34" charset="0"/>
              </a:rPr>
              <a:t> ע"ד שאמר שיכול לזווגם בזה לא </a:t>
            </a:r>
            <a:r>
              <a:rPr lang="he-IL" sz="2400" b="1" dirty="0" err="1">
                <a:effectLst/>
                <a:latin typeface="Calibri Light" panose="020F0302020204030204" pitchFamily="34" charset="0"/>
                <a:ea typeface="Calibri" panose="020F0502020204030204" pitchFamily="34" charset="0"/>
              </a:rPr>
              <a:t>קי"ל</a:t>
            </a:r>
            <a:r>
              <a:rPr lang="he-IL" sz="2400" b="1"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כר"י</a:t>
            </a:r>
            <a:r>
              <a:rPr lang="he-IL" sz="2400" b="1" dirty="0">
                <a:effectLst/>
                <a:latin typeface="Calibri Light" panose="020F0302020204030204" pitchFamily="34" charset="0"/>
                <a:ea typeface="Calibri" panose="020F0502020204030204" pitchFamily="34" charset="0"/>
              </a:rPr>
              <a:t> רק </a:t>
            </a:r>
            <a:r>
              <a:rPr lang="he-IL" sz="2400" b="1" dirty="0" err="1">
                <a:effectLst/>
                <a:latin typeface="Calibri Light" panose="020F0302020204030204" pitchFamily="34" charset="0"/>
                <a:ea typeface="Calibri" panose="020F0502020204030204" pitchFamily="34" charset="0"/>
              </a:rPr>
              <a:t>כרבנן</a:t>
            </a:r>
            <a:r>
              <a:rPr lang="he-IL" sz="2400" b="1"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דמ"מ</a:t>
            </a:r>
            <a:r>
              <a:rPr lang="he-IL" sz="2400" b="1" dirty="0">
                <a:effectLst/>
                <a:latin typeface="Calibri Light" panose="020F0302020204030204" pitchFamily="34" charset="0"/>
                <a:ea typeface="Calibri" panose="020F0502020204030204" pitchFamily="34" charset="0"/>
              </a:rPr>
              <a:t> אין לו שווי בעצם </a:t>
            </a:r>
            <a:r>
              <a:rPr lang="he-IL" sz="2400" b="1" u="sng" dirty="0">
                <a:effectLst/>
                <a:latin typeface="Calibri Light" panose="020F0302020204030204" pitchFamily="34" charset="0"/>
                <a:ea typeface="Calibri" panose="020F0502020204030204" pitchFamily="34" charset="0"/>
              </a:rPr>
              <a:t>ויש מין שווי </a:t>
            </a:r>
            <a:r>
              <a:rPr lang="he-IL" sz="2400" b="1" u="sng" dirty="0" err="1">
                <a:effectLst/>
                <a:latin typeface="Calibri Light" panose="020F0302020204030204" pitchFamily="34" charset="0"/>
                <a:ea typeface="Calibri" panose="020F0502020204030204" pitchFamily="34" charset="0"/>
              </a:rPr>
              <a:t>ששוה</a:t>
            </a:r>
            <a:r>
              <a:rPr lang="he-IL" sz="2400" b="1" u="sng" dirty="0">
                <a:effectLst/>
                <a:latin typeface="Calibri Light" panose="020F0302020204030204" pitchFamily="34" charset="0"/>
                <a:ea typeface="Calibri" panose="020F0502020204030204" pitchFamily="34" charset="0"/>
              </a:rPr>
              <a:t> בעצמו</a:t>
            </a:r>
            <a:r>
              <a:rPr lang="he-IL" sz="2400" b="1" dirty="0">
                <a:effectLst/>
                <a:latin typeface="Calibri Light" panose="020F0302020204030204" pitchFamily="34" charset="0"/>
                <a:ea typeface="Calibri" panose="020F0502020204030204" pitchFamily="34" charset="0"/>
              </a:rPr>
              <a:t> ע"ד שאמרו </a:t>
            </a:r>
            <a:r>
              <a:rPr lang="he-IL" sz="2400" b="1" dirty="0" err="1">
                <a:effectLst/>
                <a:latin typeface="Calibri Light" panose="020F0302020204030204" pitchFamily="34" charset="0"/>
                <a:ea typeface="Calibri" panose="020F0502020204030204" pitchFamily="34" charset="0"/>
              </a:rPr>
              <a:t>מלתא</a:t>
            </a:r>
            <a:r>
              <a:rPr lang="he-IL" sz="2400" b="1"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אלבישיהו</a:t>
            </a:r>
            <a:r>
              <a:rPr lang="he-IL" sz="2400" b="1"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יקירא</a:t>
            </a:r>
            <a:r>
              <a:rPr lang="he-IL" sz="2400" b="1" dirty="0">
                <a:effectLst/>
                <a:latin typeface="Calibri Light" panose="020F0302020204030204" pitchFamily="34" charset="0"/>
                <a:ea typeface="Calibri" panose="020F0502020204030204" pitchFamily="34" charset="0"/>
              </a:rPr>
              <a:t> והיינו שמי שרגיל ללבוש מעיל זה יודע שווי הדבר </a:t>
            </a:r>
            <a:r>
              <a:rPr lang="he-IL" sz="2400" b="1" dirty="0" err="1">
                <a:effectLst/>
                <a:latin typeface="Calibri Light" panose="020F0302020204030204" pitchFamily="34" charset="0"/>
                <a:ea typeface="Calibri" panose="020F0502020204030204" pitchFamily="34" charset="0"/>
              </a:rPr>
              <a:t>עד"מ</a:t>
            </a:r>
            <a:r>
              <a:rPr lang="he-IL" sz="2400" b="1" dirty="0">
                <a:effectLst/>
                <a:latin typeface="Calibri Light" panose="020F0302020204030204" pitchFamily="34" charset="0"/>
                <a:ea typeface="Calibri" panose="020F0502020204030204" pitchFamily="34" charset="0"/>
              </a:rPr>
              <a:t> יש בגדים שהחשובים הולכים בהם או שבני מדינה אחת רגילים ללבשו ובני מדינה אחרת אין דרכם ללבשם רק לפרקים וא"כ מי שבא מאותה מדינה שרגילים ללבשו </a:t>
            </a:r>
            <a:r>
              <a:rPr lang="he-IL" sz="2400" b="1" u="sng" dirty="0">
                <a:effectLst/>
                <a:latin typeface="Calibri Light" panose="020F0302020204030204" pitchFamily="34" charset="0"/>
                <a:ea typeface="Calibri" panose="020F0502020204030204" pitchFamily="34" charset="0"/>
              </a:rPr>
              <a:t>לזה יש לו שווי בעצם א"כ אין בו אונאה</a:t>
            </a:r>
            <a:r>
              <a:rPr lang="he-IL" sz="2400" dirty="0">
                <a:effectLst/>
                <a:latin typeface="Calibri Light" panose="020F0302020204030204" pitchFamily="34" charset="0"/>
                <a:ea typeface="Calibri" panose="020F0502020204030204" pitchFamily="34" charset="0"/>
              </a:rPr>
              <a:t> ושפיר למדו </a:t>
            </a:r>
            <a:r>
              <a:rPr lang="he-IL" sz="2400" dirty="0" err="1">
                <a:effectLst/>
                <a:latin typeface="Calibri Light" panose="020F0302020204030204" pitchFamily="34" charset="0"/>
                <a:ea typeface="Calibri" panose="020F0502020204030204" pitchFamily="34" charset="0"/>
              </a:rPr>
              <a:t>מדר"כ</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דגברא</a:t>
            </a:r>
            <a:r>
              <a:rPr lang="he-IL" sz="2400" dirty="0">
                <a:effectLst/>
                <a:latin typeface="Calibri Light" panose="020F0302020204030204" pitchFamily="34" charset="0"/>
                <a:ea typeface="Calibri" panose="020F0502020204030204" pitchFamily="34" charset="0"/>
              </a:rPr>
              <a:t> רבא הוא </a:t>
            </a:r>
            <a:r>
              <a:rPr lang="he-IL" sz="2400" dirty="0" err="1">
                <a:effectLst/>
                <a:latin typeface="Calibri Light" panose="020F0302020204030204" pitchFamily="34" charset="0"/>
                <a:ea typeface="Calibri" panose="020F0502020204030204" pitchFamily="34" charset="0"/>
              </a:rPr>
              <a:t>ומבעיא</a:t>
            </a:r>
            <a:r>
              <a:rPr lang="he-IL" sz="2400" dirty="0">
                <a:effectLst/>
                <a:latin typeface="Calibri Light" panose="020F0302020204030204" pitchFamily="34" charset="0"/>
                <a:ea typeface="Calibri" panose="020F0502020204030204" pitchFamily="34" charset="0"/>
              </a:rPr>
              <a:t> לי' </a:t>
            </a:r>
            <a:r>
              <a:rPr lang="he-IL" sz="2400" dirty="0" err="1">
                <a:effectLst/>
                <a:latin typeface="Calibri Light" panose="020F0302020204030204" pitchFamily="34" charset="0"/>
                <a:ea typeface="Calibri" panose="020F0502020204030204" pitchFamily="34" charset="0"/>
              </a:rPr>
              <a:t>סודרא</a:t>
            </a:r>
            <a:r>
              <a:rPr lang="he-IL" sz="2400" dirty="0">
                <a:effectLst/>
                <a:latin typeface="Calibri Light" panose="020F0302020204030204" pitchFamily="34" charset="0"/>
                <a:ea typeface="Calibri" panose="020F0502020204030204" pitchFamily="34" charset="0"/>
              </a:rPr>
              <a:t> והיינו שאדם אחר אין דרכו ללבשו ואינו </a:t>
            </a:r>
            <a:r>
              <a:rPr lang="he-IL" sz="2400" dirty="0" err="1">
                <a:effectLst/>
                <a:latin typeface="Calibri Light" panose="020F0302020204030204" pitchFamily="34" charset="0"/>
                <a:ea typeface="Calibri" panose="020F0502020204030204" pitchFamily="34" charset="0"/>
              </a:rPr>
              <a:t>שוה</a:t>
            </a:r>
            <a:r>
              <a:rPr lang="he-IL" sz="2400" dirty="0">
                <a:effectLst/>
                <a:latin typeface="Calibri Light" panose="020F0302020204030204" pitchFamily="34" charset="0"/>
                <a:ea typeface="Calibri" panose="020F0502020204030204" pitchFamily="34" charset="0"/>
              </a:rPr>
              <a:t> באמת כ"כ אבל ר"כ </a:t>
            </a:r>
            <a:r>
              <a:rPr lang="he-IL" sz="2400" b="1" dirty="0" err="1">
                <a:effectLst/>
                <a:latin typeface="Calibri Light" panose="020F0302020204030204" pitchFamily="34" charset="0"/>
                <a:ea typeface="Calibri" panose="020F0502020204030204" pitchFamily="34" charset="0"/>
              </a:rPr>
              <a:t>דצריך</a:t>
            </a:r>
            <a:r>
              <a:rPr lang="he-IL" sz="2400" b="1" dirty="0">
                <a:effectLst/>
                <a:latin typeface="Calibri Light" panose="020F0302020204030204" pitchFamily="34" charset="0"/>
                <a:ea typeface="Calibri" panose="020F0502020204030204" pitchFamily="34" charset="0"/>
              </a:rPr>
              <a:t> לילך </a:t>
            </a:r>
            <a:r>
              <a:rPr lang="he-IL" sz="2400" b="1" dirty="0" err="1">
                <a:effectLst/>
                <a:latin typeface="Calibri Light" panose="020F0302020204030204" pitchFamily="34" charset="0"/>
                <a:ea typeface="Calibri" panose="020F0502020204030204" pitchFamily="34" charset="0"/>
              </a:rPr>
              <a:t>בסודרא</a:t>
            </a:r>
            <a:r>
              <a:rPr lang="he-IL" sz="2400" b="1" dirty="0">
                <a:effectLst/>
                <a:latin typeface="Calibri Light" panose="020F0302020204030204" pitchFamily="34" charset="0"/>
                <a:ea typeface="Calibri" panose="020F0502020204030204" pitchFamily="34" charset="0"/>
              </a:rPr>
              <a:t> מפני חשיבתו לזה באמת </a:t>
            </a:r>
            <a:r>
              <a:rPr lang="he-IL" sz="2400" b="1" dirty="0" err="1">
                <a:effectLst/>
                <a:latin typeface="Calibri Light" panose="020F0302020204030204" pitchFamily="34" charset="0"/>
                <a:ea typeface="Calibri" panose="020F0502020204030204" pitchFamily="34" charset="0"/>
              </a:rPr>
              <a:t>שוה</a:t>
            </a:r>
            <a:r>
              <a:rPr lang="he-IL" sz="2400" b="1" dirty="0">
                <a:effectLst/>
                <a:latin typeface="Calibri Light" panose="020F0302020204030204" pitchFamily="34" charset="0"/>
                <a:ea typeface="Calibri" panose="020F0502020204030204" pitchFamily="34" charset="0"/>
              </a:rPr>
              <a:t> בעצם</a:t>
            </a:r>
            <a:r>
              <a:rPr lang="he-IL" sz="2400" dirty="0">
                <a:effectLst/>
                <a:latin typeface="Calibri Light" panose="020F0302020204030204" pitchFamily="34" charset="0"/>
                <a:ea typeface="Calibri" panose="020F0502020204030204" pitchFamily="34" charset="0"/>
              </a:rPr>
              <a:t> כ"כ א"כ אף </a:t>
            </a:r>
            <a:r>
              <a:rPr lang="he-IL" sz="2400" dirty="0" err="1">
                <a:effectLst/>
                <a:latin typeface="Calibri Light" panose="020F0302020204030204" pitchFamily="34" charset="0"/>
                <a:ea typeface="Calibri" panose="020F0502020204030204" pitchFamily="34" charset="0"/>
              </a:rPr>
              <a:t>שבשוקא</a:t>
            </a:r>
            <a:r>
              <a:rPr lang="he-IL" sz="2400" dirty="0">
                <a:effectLst/>
                <a:latin typeface="Calibri Light" panose="020F0302020204030204" pitchFamily="34" charset="0"/>
                <a:ea typeface="Calibri" panose="020F0502020204030204" pitchFamily="34" charset="0"/>
              </a:rPr>
              <a:t> לא </a:t>
            </a:r>
            <a:r>
              <a:rPr lang="he-IL" sz="2400" dirty="0" err="1">
                <a:effectLst/>
                <a:latin typeface="Calibri Light" panose="020F0302020204030204" pitchFamily="34" charset="0"/>
                <a:ea typeface="Calibri" panose="020F0502020204030204" pitchFamily="34" charset="0"/>
              </a:rPr>
              <a:t>שוה</a:t>
            </a:r>
            <a:r>
              <a:rPr lang="he-IL" sz="2400" dirty="0">
                <a:effectLst/>
                <a:latin typeface="Calibri Light" panose="020F0302020204030204" pitchFamily="34" charset="0"/>
                <a:ea typeface="Calibri" panose="020F0502020204030204" pitchFamily="34" charset="0"/>
              </a:rPr>
              <a:t> רק חמש היינו משום שאין </a:t>
            </a:r>
            <a:r>
              <a:rPr lang="he-IL" sz="2400" dirty="0" err="1">
                <a:effectLst/>
                <a:latin typeface="Calibri Light" panose="020F0302020204030204" pitchFamily="34" charset="0"/>
                <a:ea typeface="Calibri" panose="020F0502020204030204" pitchFamily="34" charset="0"/>
              </a:rPr>
              <a:t>רגילין</a:t>
            </a:r>
            <a:r>
              <a:rPr lang="he-IL" sz="2400" dirty="0">
                <a:effectLst/>
                <a:latin typeface="Calibri Light" panose="020F0302020204030204" pitchFamily="34" charset="0"/>
                <a:ea typeface="Calibri" panose="020F0502020204030204" pitchFamily="34" charset="0"/>
              </a:rPr>
              <a:t> ללבשו אבל אם זה הלוקח הוא מאנשים שדרכם ללבשו בזה </a:t>
            </a:r>
            <a:r>
              <a:rPr lang="he-IL" sz="2400" dirty="0" err="1">
                <a:effectLst/>
                <a:latin typeface="Calibri Light" panose="020F0302020204030204" pitchFamily="34" charset="0"/>
                <a:ea typeface="Calibri" panose="020F0502020204030204" pitchFamily="34" charset="0"/>
              </a:rPr>
              <a:t>ל"ש</a:t>
            </a:r>
            <a:r>
              <a:rPr lang="he-IL" sz="2400" dirty="0">
                <a:effectLst/>
                <a:latin typeface="Calibri Light" panose="020F0302020204030204" pitchFamily="34" charset="0"/>
                <a:ea typeface="Calibri" panose="020F0502020204030204" pitchFamily="34" charset="0"/>
              </a:rPr>
              <a:t> אונאה </a:t>
            </a:r>
            <a:r>
              <a:rPr lang="he-IL" sz="2400" dirty="0" err="1">
                <a:effectLst/>
                <a:latin typeface="Calibri Light" panose="020F0302020204030204" pitchFamily="34" charset="0"/>
                <a:ea typeface="Calibri" panose="020F0502020204030204" pitchFamily="34" charset="0"/>
              </a:rPr>
              <a:t>דלדידי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שוה</a:t>
            </a:r>
            <a:r>
              <a:rPr lang="he-IL" sz="2400" dirty="0">
                <a:effectLst/>
                <a:latin typeface="Calibri Light" panose="020F0302020204030204" pitchFamily="34" charset="0"/>
                <a:ea typeface="Calibri" panose="020F0502020204030204" pitchFamily="34" charset="0"/>
              </a:rPr>
              <a:t> לו כ"כ </a:t>
            </a:r>
            <a:r>
              <a:rPr lang="he-IL" sz="2400" dirty="0" err="1">
                <a:effectLst/>
                <a:latin typeface="Calibri Light" panose="020F0302020204030204" pitchFamily="34" charset="0"/>
                <a:ea typeface="Calibri" panose="020F0502020204030204" pitchFamily="34" charset="0"/>
              </a:rPr>
              <a:t>וז"ב</a:t>
            </a:r>
            <a:r>
              <a:rPr lang="he-IL" sz="2400" dirty="0">
                <a:effectLst/>
                <a:latin typeface="Calibri Light" panose="020F0302020204030204" pitchFamily="34" charset="0"/>
                <a:ea typeface="Calibri" panose="020F0502020204030204" pitchFamily="34" charset="0"/>
              </a:rPr>
              <a:t> כשמש </a:t>
            </a:r>
            <a:r>
              <a:rPr lang="he-IL" sz="2400" dirty="0" err="1">
                <a:effectLst/>
                <a:latin typeface="Calibri Light" panose="020F0302020204030204" pitchFamily="34" charset="0"/>
                <a:ea typeface="Calibri" panose="020F0502020204030204" pitchFamily="34" charset="0"/>
              </a:rPr>
              <a:t>לפע"ד</a:t>
            </a:r>
            <a:r>
              <a:rPr lang="he-IL" sz="2400" dirty="0">
                <a:effectLst/>
                <a:latin typeface="Calibri Light" panose="020F0302020204030204" pitchFamily="34" charset="0"/>
                <a:ea typeface="Calibri" panose="020F0502020204030204" pitchFamily="34" charset="0"/>
              </a:rPr>
              <a:t>: </a:t>
            </a:r>
            <a:endParaRPr lang="en-US" sz="24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2638034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60837B0-1C0B-43A3-9460-B5824D634F89}"/>
              </a:ext>
            </a:extLst>
          </p:cNvPr>
          <p:cNvGraphicFramePr>
            <a:graphicFrameLocks noGrp="1"/>
          </p:cNvGraphicFramePr>
          <p:nvPr>
            <p:ph idx="1"/>
            <p:extLst>
              <p:ext uri="{D42A27DB-BD31-4B8C-83A1-F6EECF244321}">
                <p14:modId xmlns:p14="http://schemas.microsoft.com/office/powerpoint/2010/main" val="1561963642"/>
              </p:ext>
            </p:extLst>
          </p:nvPr>
        </p:nvGraphicFramePr>
        <p:xfrm>
          <a:off x="838200" y="410817"/>
          <a:ext cx="10515600" cy="5766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846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C5EF1-2147-4368-994F-157E78BE5FF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FB2F9AD-EB16-4187-90D2-0F446CB23B82}"/>
              </a:ext>
            </a:extLst>
          </p:cNvPr>
          <p:cNvSpPr>
            <a:spLocks noGrp="1"/>
          </p:cNvSpPr>
          <p:nvPr>
            <p:ph idx="1"/>
          </p:nvPr>
        </p:nvSpPr>
        <p:spPr/>
        <p:txBody>
          <a:bodyPr>
            <a:normAutofit/>
          </a:bodyPr>
          <a:lstStyle/>
          <a:p>
            <a:pPr marL="0" indent="0" algn="r" rtl="1">
              <a:lnSpc>
                <a:spcPct val="100000"/>
              </a:lnSpc>
              <a:buNone/>
            </a:pPr>
            <a:r>
              <a:rPr lang="he-IL" sz="2400" dirty="0">
                <a:effectLst/>
                <a:latin typeface="Calibri Light" panose="020F0302020204030204" pitchFamily="34" charset="0"/>
                <a:ea typeface="Calibri" panose="020F0502020204030204" pitchFamily="34" charset="0"/>
              </a:rPr>
              <a:t>תלמוד בבלי מסכת בבא מציעא דף </a:t>
            </a:r>
            <a:r>
              <a:rPr lang="he-IL" sz="2400" dirty="0" err="1">
                <a:effectLst/>
                <a:latin typeface="Calibri Light" panose="020F0302020204030204" pitchFamily="34" charset="0"/>
                <a:ea typeface="Calibri" panose="020F0502020204030204" pitchFamily="34" charset="0"/>
              </a:rPr>
              <a:t>סא</a:t>
            </a:r>
            <a:r>
              <a:rPr lang="he-IL" sz="2400" dirty="0">
                <a:effectLst/>
                <a:latin typeface="Calibri Light" panose="020F0302020204030204" pitchFamily="34" charset="0"/>
                <a:ea typeface="Calibri" panose="020F0502020204030204" pitchFamily="34" charset="0"/>
              </a:rPr>
              <a:t> עמוד א </a:t>
            </a:r>
          </a:p>
          <a:p>
            <a:pPr marL="0" indent="0" algn="r" rtl="1">
              <a:lnSpc>
                <a:spcPct val="100000"/>
              </a:lnSpc>
              <a:buNone/>
            </a:pPr>
            <a:r>
              <a:rPr lang="he-IL" sz="2400" b="1" dirty="0">
                <a:effectLst/>
                <a:latin typeface="Calibri Light" panose="020F0302020204030204" pitchFamily="34" charset="0"/>
                <a:ea typeface="Calibri" panose="020F0502020204030204" pitchFamily="34" charset="0"/>
              </a:rPr>
              <a:t>אמר רבא: למה לי </a:t>
            </a:r>
            <a:r>
              <a:rPr lang="he-IL" sz="2400" b="1" dirty="0" err="1">
                <a:effectLst/>
                <a:latin typeface="Calibri Light" panose="020F0302020204030204" pitchFamily="34" charset="0"/>
                <a:ea typeface="Calibri" panose="020F0502020204030204" pitchFamily="34" charset="0"/>
              </a:rPr>
              <a:t>דכתב</a:t>
            </a:r>
            <a:r>
              <a:rPr lang="he-IL" sz="2400" b="1" dirty="0">
                <a:effectLst/>
                <a:latin typeface="Calibri Light" panose="020F0302020204030204" pitchFamily="34" charset="0"/>
                <a:ea typeface="Calibri" panose="020F0502020204030204" pitchFamily="34" charset="0"/>
              </a:rPr>
              <a:t> רחמנא לאו </a:t>
            </a:r>
            <a:r>
              <a:rPr lang="he-IL" sz="2400" b="1" dirty="0" err="1">
                <a:effectLst/>
                <a:latin typeface="Calibri Light" panose="020F0302020204030204" pitchFamily="34" charset="0"/>
                <a:ea typeface="Calibri" panose="020F0502020204030204" pitchFamily="34" charset="0"/>
              </a:rPr>
              <a:t>ברבית</a:t>
            </a:r>
            <a:r>
              <a:rPr lang="he-IL" sz="2400" b="1" dirty="0">
                <a:effectLst/>
                <a:latin typeface="Calibri Light" panose="020F0302020204030204" pitchFamily="34" charset="0"/>
                <a:ea typeface="Calibri" panose="020F0502020204030204" pitchFamily="34" charset="0"/>
              </a:rPr>
              <a:t>, לאו בגזל, לאו באונאה?</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צריכי</a:t>
            </a:r>
            <a:r>
              <a:rPr lang="he-IL" sz="2400" dirty="0">
                <a:effectLst/>
                <a:latin typeface="Calibri Light" panose="020F0302020204030204" pitchFamily="34" charset="0"/>
                <a:ea typeface="Calibri" panose="020F0502020204030204" pitchFamily="34" charset="0"/>
              </a:rPr>
              <a:t>. דאי כתב רחמנא לאו </a:t>
            </a:r>
            <a:r>
              <a:rPr lang="he-IL" sz="2400" dirty="0" err="1">
                <a:effectLst/>
                <a:latin typeface="Calibri Light" panose="020F0302020204030204" pitchFamily="34" charset="0"/>
                <a:ea typeface="Calibri" panose="020F0502020204030204" pitchFamily="34" charset="0"/>
              </a:rPr>
              <a:t>ברבית</a:t>
            </a:r>
            <a:r>
              <a:rPr lang="he-IL" sz="2400" dirty="0">
                <a:effectLst/>
                <a:latin typeface="Calibri Light" panose="020F0302020204030204" pitchFamily="34" charset="0"/>
                <a:ea typeface="Calibri" panose="020F0502020204030204" pitchFamily="34" charset="0"/>
              </a:rPr>
              <a:t> - משום </a:t>
            </a:r>
            <a:r>
              <a:rPr lang="he-IL" sz="2400" dirty="0" err="1">
                <a:effectLst/>
                <a:latin typeface="Calibri Light" panose="020F0302020204030204" pitchFamily="34" charset="0"/>
                <a:ea typeface="Calibri" panose="020F0502020204030204" pitchFamily="34" charset="0"/>
              </a:rPr>
              <a:t>דחידוש</a:t>
            </a:r>
            <a:r>
              <a:rPr lang="he-IL" sz="2400" dirty="0">
                <a:effectLst/>
                <a:latin typeface="Calibri Light" panose="020F0302020204030204" pitchFamily="34" charset="0"/>
                <a:ea typeface="Calibri" panose="020F0502020204030204" pitchFamily="34" charset="0"/>
              </a:rPr>
              <a:t> הוא, </a:t>
            </a:r>
            <a:r>
              <a:rPr lang="he-IL" sz="2400" dirty="0" err="1">
                <a:effectLst/>
                <a:latin typeface="Calibri Light" panose="020F0302020204030204" pitchFamily="34" charset="0"/>
                <a:ea typeface="Calibri" panose="020F0502020204030204" pitchFamily="34" charset="0"/>
              </a:rPr>
              <a:t>דאפילו</a:t>
            </a:r>
            <a:r>
              <a:rPr lang="he-IL" sz="2400" dirty="0">
                <a:effectLst/>
                <a:latin typeface="Calibri Light" panose="020F0302020204030204" pitchFamily="34" charset="0"/>
                <a:ea typeface="Calibri" panose="020F0502020204030204" pitchFamily="34" charset="0"/>
              </a:rPr>
              <a:t> בלוה אסרה רחמנא. ואי כתב רחמנא לאו בגזל - משום </a:t>
            </a:r>
            <a:r>
              <a:rPr lang="he-IL" sz="2400" dirty="0" err="1">
                <a:effectLst/>
                <a:latin typeface="Calibri Light" panose="020F0302020204030204" pitchFamily="34" charset="0"/>
                <a:ea typeface="Calibri" panose="020F0502020204030204" pitchFamily="34" charset="0"/>
              </a:rPr>
              <a:t>דבעל</a:t>
            </a:r>
            <a:r>
              <a:rPr lang="he-IL" sz="2400" dirty="0">
                <a:effectLst/>
                <a:latin typeface="Calibri Light" panose="020F0302020204030204" pitchFamily="34" charset="0"/>
                <a:ea typeface="Calibri" panose="020F0502020204030204" pitchFamily="34" charset="0"/>
              </a:rPr>
              <a:t> כרחיה, אבל אונאה - אימא לא. ואי כתב רחמנא לאו באונאה - משום דלא ידע </a:t>
            </a:r>
            <a:r>
              <a:rPr lang="he-IL" sz="2400" dirty="0" err="1">
                <a:effectLst/>
                <a:latin typeface="Calibri Light" panose="020F0302020204030204" pitchFamily="34" charset="0"/>
                <a:ea typeface="Calibri" panose="020F0502020204030204" pitchFamily="34" charset="0"/>
              </a:rPr>
              <a:t>דמחיל</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חדא</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מחדא</a:t>
            </a:r>
            <a:r>
              <a:rPr lang="he-IL" sz="2400" dirty="0">
                <a:effectLst/>
                <a:latin typeface="Calibri Light" panose="020F0302020204030204" pitchFamily="34" charset="0"/>
                <a:ea typeface="Calibri" panose="020F0502020204030204" pitchFamily="34" charset="0"/>
              </a:rPr>
              <a:t> לא </a:t>
            </a:r>
            <a:r>
              <a:rPr lang="he-IL" sz="2400" dirty="0" err="1">
                <a:effectLst/>
                <a:latin typeface="Calibri Light" panose="020F0302020204030204" pitchFamily="34" charset="0"/>
                <a:ea typeface="Calibri" panose="020F0502020204030204" pitchFamily="34" charset="0"/>
              </a:rPr>
              <a:t>אתיא</a:t>
            </a:r>
            <a:r>
              <a:rPr lang="he-IL" sz="2400" dirty="0">
                <a:effectLst/>
                <a:latin typeface="Calibri Light" panose="020F0302020204030204" pitchFamily="34" charset="0"/>
                <a:ea typeface="Calibri" panose="020F0502020204030204" pitchFamily="34" charset="0"/>
              </a:rPr>
              <a:t>, תיתי </a:t>
            </a:r>
            <a:r>
              <a:rPr lang="he-IL" sz="2400" dirty="0" err="1">
                <a:effectLst/>
                <a:latin typeface="Calibri Light" panose="020F0302020204030204" pitchFamily="34" charset="0"/>
                <a:ea typeface="Calibri" panose="020F0502020204030204" pitchFamily="34" charset="0"/>
              </a:rPr>
              <a:t>חדא</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מתרתי</a:t>
            </a:r>
            <a:r>
              <a:rPr lang="he-IL" sz="2400" dirty="0">
                <a:effectLst/>
                <a:latin typeface="Calibri Light" panose="020F0302020204030204" pitchFamily="34" charset="0"/>
                <a:ea typeface="Calibri" panose="020F0502020204030204" pitchFamily="34" charset="0"/>
              </a:rPr>
              <a:t>. הי תיתי? לא לכתוב רחמנא לאו </a:t>
            </a:r>
            <a:r>
              <a:rPr lang="he-IL" sz="2400" dirty="0" err="1">
                <a:effectLst/>
                <a:latin typeface="Calibri Light" panose="020F0302020204030204" pitchFamily="34" charset="0"/>
                <a:ea typeface="Calibri" panose="020F0502020204030204" pitchFamily="34" charset="0"/>
              </a:rPr>
              <a:t>ברבית</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ותיתי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מהנך</a:t>
            </a:r>
            <a:r>
              <a:rPr lang="he-IL" sz="2400" dirty="0">
                <a:effectLst/>
                <a:latin typeface="Calibri Light" panose="020F0302020204030204" pitchFamily="34" charset="0"/>
                <a:ea typeface="Calibri" panose="020F0502020204030204" pitchFamily="34" charset="0"/>
              </a:rPr>
              <a:t> - מה </a:t>
            </a:r>
            <a:r>
              <a:rPr lang="he-IL" sz="2400" dirty="0" err="1">
                <a:effectLst/>
                <a:latin typeface="Calibri Light" panose="020F0302020204030204" pitchFamily="34" charset="0"/>
                <a:ea typeface="Calibri" panose="020F0502020204030204" pitchFamily="34" charset="0"/>
              </a:rPr>
              <a:t>להנך</a:t>
            </a:r>
            <a:r>
              <a:rPr lang="he-IL" sz="2400" dirty="0">
                <a:effectLst/>
                <a:latin typeface="Calibri Light" panose="020F0302020204030204" pitchFamily="34" charset="0"/>
                <a:ea typeface="Calibri" panose="020F0502020204030204" pitchFamily="34" charset="0"/>
              </a:rPr>
              <a:t> שכן שלא מדעת, תאמר </a:t>
            </a:r>
            <a:r>
              <a:rPr lang="he-IL" sz="2400" dirty="0" err="1">
                <a:effectLst/>
                <a:latin typeface="Calibri Light" panose="020F0302020204030204" pitchFamily="34" charset="0"/>
                <a:ea typeface="Calibri" panose="020F0502020204030204" pitchFamily="34" charset="0"/>
              </a:rPr>
              <a:t>ברבית</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דמדעתיה</a:t>
            </a:r>
            <a:r>
              <a:rPr lang="he-IL" sz="2400" dirty="0">
                <a:effectLst/>
                <a:latin typeface="Calibri Light" panose="020F0302020204030204" pitchFamily="34" charset="0"/>
                <a:ea typeface="Calibri" panose="020F0502020204030204" pitchFamily="34" charset="0"/>
              </a:rPr>
              <a:t>. </a:t>
            </a:r>
            <a:r>
              <a:rPr lang="he-IL" sz="2400" b="1" dirty="0">
                <a:effectLst/>
                <a:latin typeface="Calibri Light" panose="020F0302020204030204" pitchFamily="34" charset="0"/>
                <a:ea typeface="Calibri" panose="020F0502020204030204" pitchFamily="34" charset="0"/>
              </a:rPr>
              <a:t>לא לכתוב רחמנא לאו באונאה, </a:t>
            </a:r>
            <a:r>
              <a:rPr lang="he-IL" sz="2400" b="1" dirty="0" err="1">
                <a:effectLst/>
                <a:latin typeface="Calibri Light" panose="020F0302020204030204" pitchFamily="34" charset="0"/>
                <a:ea typeface="Calibri" panose="020F0502020204030204" pitchFamily="34" charset="0"/>
              </a:rPr>
              <a:t>ותיתי</a:t>
            </a:r>
            <a:r>
              <a:rPr lang="he-IL" sz="2400" b="1"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מהנך</a:t>
            </a:r>
            <a:r>
              <a:rPr lang="he-IL" sz="2400" b="1" dirty="0">
                <a:effectLst/>
                <a:latin typeface="Calibri Light" panose="020F0302020204030204" pitchFamily="34" charset="0"/>
                <a:ea typeface="Calibri" panose="020F0502020204030204" pitchFamily="34" charset="0"/>
              </a:rPr>
              <a:t> - מה </a:t>
            </a:r>
            <a:r>
              <a:rPr lang="he-IL" sz="2400" b="1" dirty="0" err="1">
                <a:effectLst/>
                <a:latin typeface="Calibri Light" panose="020F0302020204030204" pitchFamily="34" charset="0"/>
                <a:ea typeface="Calibri" panose="020F0502020204030204" pitchFamily="34" charset="0"/>
              </a:rPr>
              <a:t>להנך</a:t>
            </a:r>
            <a:r>
              <a:rPr lang="he-IL" sz="2400" b="1" dirty="0">
                <a:effectLst/>
                <a:latin typeface="Calibri Light" panose="020F0302020204030204" pitchFamily="34" charset="0"/>
                <a:ea typeface="Calibri" panose="020F0502020204030204" pitchFamily="34" charset="0"/>
              </a:rPr>
              <a:t> שכן אין דרך מקח וממכר בכך</a:t>
            </a:r>
            <a:r>
              <a:rPr lang="he-IL" sz="2400" dirty="0">
                <a:effectLst/>
                <a:latin typeface="Calibri Light" panose="020F0302020204030204" pitchFamily="34" charset="0"/>
                <a:ea typeface="Calibri" panose="020F0502020204030204" pitchFamily="34" charset="0"/>
              </a:rPr>
              <a:t>. אלא לא לכתוב רחמנא לאו בגזל, </a:t>
            </a:r>
            <a:r>
              <a:rPr lang="he-IL" sz="2400" dirty="0" err="1">
                <a:effectLst/>
                <a:latin typeface="Calibri Light" panose="020F0302020204030204" pitchFamily="34" charset="0"/>
                <a:ea typeface="Calibri" panose="020F0502020204030204" pitchFamily="34" charset="0"/>
              </a:rPr>
              <a:t>ותיתי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מהנך</a:t>
            </a:r>
            <a:r>
              <a:rPr lang="he-IL" sz="2400" dirty="0">
                <a:effectLst/>
                <a:latin typeface="Calibri Light" panose="020F0302020204030204" pitchFamily="34" charset="0"/>
                <a:ea typeface="Calibri" panose="020F0502020204030204" pitchFamily="34" charset="0"/>
              </a:rPr>
              <a:t>; דמאי פרכת? מה </a:t>
            </a:r>
            <a:r>
              <a:rPr lang="he-IL" sz="2400" dirty="0" err="1">
                <a:effectLst/>
                <a:latin typeface="Calibri Light" panose="020F0302020204030204" pitchFamily="34" charset="0"/>
                <a:ea typeface="Calibri" panose="020F0502020204030204" pitchFamily="34" charset="0"/>
              </a:rPr>
              <a:t>לרבית</a:t>
            </a:r>
            <a:r>
              <a:rPr lang="he-IL" sz="2400" dirty="0">
                <a:effectLst/>
                <a:latin typeface="Calibri Light" panose="020F0302020204030204" pitchFamily="34" charset="0"/>
                <a:ea typeface="Calibri" panose="020F0502020204030204" pitchFamily="34" charset="0"/>
              </a:rPr>
              <a:t> שכן חידוש - אונאה תוכיח, מה לאונאה שכן לא ידע ומחיל - </a:t>
            </a:r>
            <a:r>
              <a:rPr lang="he-IL" sz="2400" dirty="0" err="1">
                <a:effectLst/>
                <a:latin typeface="Calibri Light" panose="020F0302020204030204" pitchFamily="34" charset="0"/>
                <a:ea typeface="Calibri" panose="020F0502020204030204" pitchFamily="34" charset="0"/>
              </a:rPr>
              <a:t>רבית</a:t>
            </a:r>
            <a:r>
              <a:rPr lang="he-IL" sz="2400" dirty="0">
                <a:effectLst/>
                <a:latin typeface="Calibri Light" panose="020F0302020204030204" pitchFamily="34" charset="0"/>
                <a:ea typeface="Calibri" panose="020F0502020204030204" pitchFamily="34" charset="0"/>
              </a:rPr>
              <a:t> תוכיח. וחזר הדין, לא ראי זה כראי זה, ולא ראי זה כראי זה, </a:t>
            </a:r>
            <a:r>
              <a:rPr lang="he-IL" sz="2400" b="1" dirty="0">
                <a:effectLst/>
                <a:latin typeface="Calibri Light" panose="020F0302020204030204" pitchFamily="34" charset="0"/>
                <a:ea typeface="Calibri" panose="020F0502020204030204" pitchFamily="34" charset="0"/>
              </a:rPr>
              <a:t>הצד </a:t>
            </a:r>
            <a:r>
              <a:rPr lang="he-IL" sz="2400" b="1" dirty="0" err="1">
                <a:effectLst/>
                <a:latin typeface="Calibri Light" panose="020F0302020204030204" pitchFamily="34" charset="0"/>
                <a:ea typeface="Calibri" panose="020F0502020204030204" pitchFamily="34" charset="0"/>
              </a:rPr>
              <a:t>השוה</a:t>
            </a:r>
            <a:r>
              <a:rPr lang="he-IL" sz="2400" b="1" dirty="0">
                <a:effectLst/>
                <a:latin typeface="Calibri Light" panose="020F0302020204030204" pitchFamily="34" charset="0"/>
                <a:ea typeface="Calibri" panose="020F0502020204030204" pitchFamily="34" charset="0"/>
              </a:rPr>
              <a:t> שבהן שכן גוזלו</a:t>
            </a:r>
            <a:r>
              <a:rPr lang="he-IL" sz="2400" dirty="0">
                <a:effectLst/>
                <a:latin typeface="Calibri Light" panose="020F0302020204030204" pitchFamily="34" charset="0"/>
                <a:ea typeface="Calibri" panose="020F0502020204030204" pitchFamily="34" charset="0"/>
              </a:rPr>
              <a:t> - אף אני אביא גזל! אמרי: הכי נמי. - אלא לאו בגזל למה לי - לכובש שכר שכיר.</a:t>
            </a:r>
            <a:endParaRPr lang="en-US" sz="24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109156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1C20D-96B3-4940-904E-5C2F6B40A9E4}"/>
              </a:ext>
            </a:extLst>
          </p:cNvPr>
          <p:cNvSpPr>
            <a:spLocks noGrp="1"/>
          </p:cNvSpPr>
          <p:nvPr>
            <p:ph type="title"/>
          </p:nvPr>
        </p:nvSpPr>
        <p:spPr/>
        <p:txBody>
          <a:bodyPr/>
          <a:lstStyle/>
          <a:p>
            <a:pPr algn="r" rtl="1"/>
            <a:r>
              <a:rPr lang="he-IL" dirty="0"/>
              <a:t>למה אין </a:t>
            </a:r>
            <a:r>
              <a:rPr lang="he-IL" dirty="0" err="1"/>
              <a:t>לוקין</a:t>
            </a:r>
            <a:r>
              <a:rPr lang="he-IL" dirty="0"/>
              <a:t> על איסור אונאה?</a:t>
            </a:r>
          </a:p>
        </p:txBody>
      </p:sp>
      <p:sp>
        <p:nvSpPr>
          <p:cNvPr id="3" name="Content Placeholder 2">
            <a:extLst>
              <a:ext uri="{FF2B5EF4-FFF2-40B4-BE49-F238E27FC236}">
                <a16:creationId xmlns:a16="http://schemas.microsoft.com/office/drawing/2014/main" id="{661FB562-309B-44D1-BED9-DC5E8638A160}"/>
              </a:ext>
            </a:extLst>
          </p:cNvPr>
          <p:cNvSpPr>
            <a:spLocks noGrp="1"/>
          </p:cNvSpPr>
          <p:nvPr>
            <p:ph idx="1"/>
          </p:nvPr>
        </p:nvSpPr>
        <p:spPr/>
        <p:txBody>
          <a:bodyPr>
            <a:normAutofit/>
          </a:bodyPr>
          <a:lstStyle/>
          <a:p>
            <a:pPr marL="0" indent="0" algn="r" rtl="1">
              <a:buNone/>
            </a:pPr>
            <a:r>
              <a:rPr lang="he-IL" sz="3200" b="1" dirty="0">
                <a:effectLst/>
                <a:latin typeface="Calibri Light" panose="020F0302020204030204" pitchFamily="34" charset="0"/>
                <a:ea typeface="Calibri" panose="020F0502020204030204" pitchFamily="34" charset="0"/>
              </a:rPr>
              <a:t>טור</a:t>
            </a:r>
            <a:r>
              <a:rPr lang="he-IL" sz="3200" dirty="0">
                <a:effectLst/>
                <a:latin typeface="Calibri Light" panose="020F0302020204030204" pitchFamily="34" charset="0"/>
                <a:ea typeface="Calibri" panose="020F0502020204030204" pitchFamily="34" charset="0"/>
              </a:rPr>
              <a:t> ריש ס' רכז </a:t>
            </a:r>
          </a:p>
          <a:p>
            <a:pPr marL="0" indent="0" algn="r" rtl="1">
              <a:buNone/>
            </a:pPr>
            <a:r>
              <a:rPr lang="he-IL" sz="3200" b="1" dirty="0">
                <a:effectLst/>
                <a:latin typeface="Calibri Light" panose="020F0302020204030204" pitchFamily="34" charset="0"/>
                <a:ea typeface="Calibri" panose="020F0502020204030204" pitchFamily="34" charset="0"/>
              </a:rPr>
              <a:t>ואין </a:t>
            </a:r>
            <a:r>
              <a:rPr lang="he-IL" sz="3200" b="1" dirty="0" err="1">
                <a:effectLst/>
                <a:latin typeface="Calibri Light" panose="020F0302020204030204" pitchFamily="34" charset="0"/>
                <a:ea typeface="Calibri" panose="020F0502020204030204" pitchFamily="34" charset="0"/>
              </a:rPr>
              <a:t>לוקין</a:t>
            </a:r>
            <a:r>
              <a:rPr lang="he-IL" sz="3200" b="1" dirty="0">
                <a:effectLst/>
                <a:latin typeface="Calibri Light" panose="020F0302020204030204" pitchFamily="34" charset="0"/>
                <a:ea typeface="Calibri" panose="020F0502020204030204" pitchFamily="34" charset="0"/>
              </a:rPr>
              <a:t> עליו לפי </a:t>
            </a:r>
            <a:r>
              <a:rPr lang="he-IL" sz="3200" b="1" u="sng" dirty="0">
                <a:effectLst/>
                <a:latin typeface="Calibri Light" panose="020F0302020204030204" pitchFamily="34" charset="0"/>
                <a:ea typeface="Calibri" panose="020F0502020204030204" pitchFamily="34" charset="0"/>
              </a:rPr>
              <a:t>שבכלל לאו דלא תגזול הוא </a:t>
            </a:r>
            <a:r>
              <a:rPr lang="he-IL" sz="3200" b="1" dirty="0" err="1">
                <a:effectLst/>
                <a:latin typeface="Calibri Light" panose="020F0302020204030204" pitchFamily="34" charset="0"/>
                <a:ea typeface="Calibri" panose="020F0502020204030204" pitchFamily="34" charset="0"/>
              </a:rPr>
              <a:t>דניתן</a:t>
            </a:r>
            <a:r>
              <a:rPr lang="he-IL" sz="3200" b="1" dirty="0">
                <a:effectLst/>
                <a:latin typeface="Calibri Light" panose="020F0302020204030204" pitchFamily="34" charset="0"/>
                <a:ea typeface="Calibri" panose="020F0502020204030204" pitchFamily="34" charset="0"/>
              </a:rPr>
              <a:t> </a:t>
            </a:r>
            <a:r>
              <a:rPr lang="he-IL" sz="3200" b="1" dirty="0" err="1">
                <a:effectLst/>
                <a:latin typeface="Calibri Light" panose="020F0302020204030204" pitchFamily="34" charset="0"/>
                <a:ea typeface="Calibri" panose="020F0502020204030204" pitchFamily="34" charset="0"/>
              </a:rPr>
              <a:t>להשבון</a:t>
            </a:r>
            <a:r>
              <a:rPr lang="he-IL" sz="3200" dirty="0">
                <a:effectLst/>
                <a:latin typeface="Calibri Light" panose="020F0302020204030204" pitchFamily="34" charset="0"/>
                <a:ea typeface="Calibri" panose="020F0502020204030204" pitchFamily="34" charset="0"/>
              </a:rPr>
              <a:t> שהמאנה את </a:t>
            </a:r>
            <a:r>
              <a:rPr lang="he-IL" sz="3200" dirty="0" err="1">
                <a:effectLst/>
                <a:latin typeface="Calibri Light" panose="020F0302020204030204" pitchFamily="34" charset="0"/>
                <a:ea typeface="Calibri" panose="020F0502020204030204" pitchFamily="34" charset="0"/>
              </a:rPr>
              <a:t>חבירו</a:t>
            </a:r>
            <a:r>
              <a:rPr lang="he-IL" sz="3200" dirty="0">
                <a:effectLst/>
                <a:latin typeface="Calibri Light" panose="020F0302020204030204" pitchFamily="34" charset="0"/>
                <a:ea typeface="Calibri" panose="020F0502020204030204" pitchFamily="34" charset="0"/>
              </a:rPr>
              <a:t> חייב להחזירו.</a:t>
            </a:r>
            <a:endParaRPr lang="en-US" sz="32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1085921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A5383-5728-431C-B3BB-5326A56AD83E}"/>
              </a:ext>
            </a:extLst>
          </p:cNvPr>
          <p:cNvSpPr>
            <a:spLocks noGrp="1"/>
          </p:cNvSpPr>
          <p:nvPr>
            <p:ph type="title"/>
          </p:nvPr>
        </p:nvSpPr>
        <p:spPr/>
        <p:txBody>
          <a:bodyPr/>
          <a:lstStyle/>
          <a:p>
            <a:pPr algn="r" rtl="1"/>
            <a:r>
              <a:rPr lang="he-IL" dirty="0"/>
              <a:t>למה חייב להחזיר דמי אונאה?</a:t>
            </a:r>
          </a:p>
        </p:txBody>
      </p:sp>
      <p:sp>
        <p:nvSpPr>
          <p:cNvPr id="3" name="Content Placeholder 2">
            <a:extLst>
              <a:ext uri="{FF2B5EF4-FFF2-40B4-BE49-F238E27FC236}">
                <a16:creationId xmlns:a16="http://schemas.microsoft.com/office/drawing/2014/main" id="{35C46916-69F2-42D5-9095-BCDFDAA4541E}"/>
              </a:ext>
            </a:extLst>
          </p:cNvPr>
          <p:cNvSpPr>
            <a:spLocks noGrp="1"/>
          </p:cNvSpPr>
          <p:nvPr>
            <p:ph idx="1"/>
          </p:nvPr>
        </p:nvSpPr>
        <p:spPr/>
        <p:txBody>
          <a:bodyPr>
            <a:normAutofit fontScale="92500"/>
          </a:bodyPr>
          <a:lstStyle/>
          <a:p>
            <a:pPr marL="0" indent="0" algn="r" rtl="1">
              <a:lnSpc>
                <a:spcPct val="100000"/>
              </a:lnSpc>
              <a:buNone/>
            </a:pPr>
            <a:r>
              <a:rPr lang="he-IL" sz="2400" dirty="0">
                <a:effectLst/>
                <a:latin typeface="Calibri Light" panose="020F0302020204030204" pitchFamily="34" charset="0"/>
                <a:ea typeface="Calibri" panose="020F0502020204030204" pitchFamily="34" charset="0"/>
              </a:rPr>
              <a:t>פני יהושע </a:t>
            </a:r>
            <a:r>
              <a:rPr lang="he-IL" sz="2400" dirty="0" err="1">
                <a:effectLst/>
                <a:latin typeface="Calibri Light" panose="020F0302020204030204" pitchFamily="34" charset="0"/>
                <a:ea typeface="Calibri" panose="020F0502020204030204" pitchFamily="34" charset="0"/>
              </a:rPr>
              <a:t>נז</a:t>
            </a:r>
            <a:r>
              <a:rPr lang="he-IL" sz="2400" dirty="0">
                <a:effectLst/>
                <a:latin typeface="Calibri Light" panose="020F0302020204030204" pitchFamily="34" charset="0"/>
                <a:ea typeface="Calibri" panose="020F0502020204030204" pitchFamily="34" charset="0"/>
              </a:rPr>
              <a:t> א</a:t>
            </a:r>
          </a:p>
          <a:p>
            <a:pPr marL="0" indent="0" algn="r" rtl="1">
              <a:lnSpc>
                <a:spcPct val="100000"/>
              </a:lnSpc>
              <a:buNone/>
            </a:pPr>
            <a:r>
              <a:rPr lang="he-IL" sz="2400" dirty="0">
                <a:effectLst/>
                <a:latin typeface="Calibri Light" panose="020F0302020204030204" pitchFamily="34" charset="0"/>
                <a:ea typeface="Calibri" panose="020F0502020204030204" pitchFamily="34" charset="0"/>
              </a:rPr>
              <a:t>ונראה לי </a:t>
            </a:r>
            <a:r>
              <a:rPr lang="he-IL" sz="2400" dirty="0" err="1">
                <a:effectLst/>
                <a:latin typeface="Calibri Light" panose="020F0302020204030204" pitchFamily="34" charset="0"/>
                <a:ea typeface="Calibri" panose="020F0502020204030204" pitchFamily="34" charset="0"/>
              </a:rPr>
              <a:t>דבאמת</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לענין</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איסורא</a:t>
            </a:r>
            <a:r>
              <a:rPr lang="he-IL" sz="2400" dirty="0">
                <a:effectLst/>
                <a:latin typeface="Calibri Light" panose="020F0302020204030204" pitchFamily="34" charset="0"/>
                <a:ea typeface="Calibri" panose="020F0502020204030204" pitchFamily="34" charset="0"/>
              </a:rPr>
              <a:t> אפילו בקרקעות אסור להונות </a:t>
            </a:r>
            <a:r>
              <a:rPr lang="he-IL" sz="2400" dirty="0" err="1">
                <a:effectLst/>
                <a:latin typeface="Calibri Light" panose="020F0302020204030204" pitchFamily="34" charset="0"/>
                <a:ea typeface="Calibri" panose="020F0502020204030204" pitchFamily="34" charset="0"/>
              </a:rPr>
              <a:t>לכתחלה</a:t>
            </a:r>
            <a:r>
              <a:rPr lang="he-IL" sz="2400" dirty="0">
                <a:effectLst/>
                <a:latin typeface="Calibri Light" panose="020F0302020204030204" pitchFamily="34" charset="0"/>
                <a:ea typeface="Calibri" panose="020F0502020204030204" pitchFamily="34" charset="0"/>
              </a:rPr>
              <a:t> והא </a:t>
            </a:r>
            <a:r>
              <a:rPr lang="he-IL" sz="2400" dirty="0" err="1">
                <a:effectLst/>
                <a:latin typeface="Calibri Light" panose="020F0302020204030204" pitchFamily="34" charset="0"/>
                <a:ea typeface="Calibri" panose="020F0502020204030204" pitchFamily="34" charset="0"/>
              </a:rPr>
              <a:t>דממעטינן</a:t>
            </a:r>
            <a:r>
              <a:rPr lang="he-IL" sz="2400" dirty="0">
                <a:effectLst/>
                <a:latin typeface="Calibri Light" panose="020F0302020204030204" pitchFamily="34" charset="0"/>
                <a:ea typeface="Calibri" panose="020F0502020204030204" pitchFamily="34" charset="0"/>
              </a:rPr>
              <a:t> להו הכא מאונאה היינו </a:t>
            </a:r>
            <a:r>
              <a:rPr lang="he-IL" sz="2400" dirty="0" err="1">
                <a:effectLst/>
                <a:latin typeface="Calibri Light" panose="020F0302020204030204" pitchFamily="34" charset="0"/>
                <a:ea typeface="Calibri" panose="020F0502020204030204" pitchFamily="34" charset="0"/>
              </a:rPr>
              <a:t>דלאו</a:t>
            </a:r>
            <a:r>
              <a:rPr lang="he-IL" sz="2400" dirty="0">
                <a:effectLst/>
                <a:latin typeface="Calibri Light" panose="020F0302020204030204" pitchFamily="34" charset="0"/>
                <a:ea typeface="Calibri" panose="020F0502020204030204" pitchFamily="34" charset="0"/>
              </a:rPr>
              <a:t> דלא תונו לא </a:t>
            </a:r>
            <a:r>
              <a:rPr lang="he-IL" sz="2400" dirty="0" err="1">
                <a:effectLst/>
                <a:latin typeface="Calibri Light" panose="020F0302020204030204" pitchFamily="34" charset="0"/>
                <a:ea typeface="Calibri" panose="020F0502020204030204" pitchFamily="34" charset="0"/>
              </a:rPr>
              <a:t>קאי</a:t>
            </a:r>
            <a:r>
              <a:rPr lang="he-IL" sz="2400" dirty="0">
                <a:effectLst/>
                <a:latin typeface="Calibri Light" panose="020F0302020204030204" pitchFamily="34" charset="0"/>
                <a:ea typeface="Calibri" panose="020F0502020204030204" pitchFamily="34" charset="0"/>
              </a:rPr>
              <a:t> </a:t>
            </a:r>
            <a:r>
              <a:rPr lang="he-IL" sz="2400" dirty="0" err="1">
                <a:effectLst/>
                <a:latin typeface="Calibri Light" panose="020F0302020204030204" pitchFamily="34" charset="0"/>
                <a:ea typeface="Calibri" panose="020F0502020204030204" pitchFamily="34" charset="0"/>
              </a:rPr>
              <a:t>עלייהו</a:t>
            </a:r>
            <a:r>
              <a:rPr lang="he-IL" sz="2400" dirty="0">
                <a:effectLst/>
                <a:latin typeface="Calibri Light" panose="020F0302020204030204" pitchFamily="34" charset="0"/>
                <a:ea typeface="Calibri" panose="020F0502020204030204" pitchFamily="34" charset="0"/>
              </a:rPr>
              <a:t> וממילא דלא ניתן </a:t>
            </a:r>
            <a:r>
              <a:rPr lang="he-IL" sz="2400" dirty="0" err="1">
                <a:effectLst/>
                <a:latin typeface="Calibri Light" panose="020F0302020204030204" pitchFamily="34" charset="0"/>
                <a:ea typeface="Calibri" panose="020F0502020204030204" pitchFamily="34" charset="0"/>
              </a:rPr>
              <a:t>להשבון</a:t>
            </a:r>
            <a:r>
              <a:rPr lang="he-IL" sz="2400" dirty="0">
                <a:effectLst/>
                <a:latin typeface="Calibri Light" panose="020F0302020204030204" pitchFamily="34" charset="0"/>
                <a:ea typeface="Calibri" panose="020F0502020204030204" pitchFamily="34" charset="0"/>
              </a:rPr>
              <a:t> להחזיר האונאה דהא </a:t>
            </a:r>
            <a:r>
              <a:rPr lang="he-IL" sz="2400" dirty="0" err="1">
                <a:effectLst/>
                <a:latin typeface="Calibri Light" panose="020F0302020204030204" pitchFamily="34" charset="0"/>
                <a:ea typeface="Calibri" panose="020F0502020204030204" pitchFamily="34" charset="0"/>
              </a:rPr>
              <a:t>קי"ל</a:t>
            </a:r>
            <a:r>
              <a:rPr lang="he-IL" sz="2400" dirty="0">
                <a:effectLst/>
                <a:latin typeface="Calibri Light" panose="020F0302020204030204" pitchFamily="34" charset="0"/>
                <a:ea typeface="Calibri" panose="020F0502020204030204" pitchFamily="34" charset="0"/>
              </a:rPr>
              <a:t> [תמורה ד' ע"ב] כל מאי </a:t>
            </a:r>
            <a:r>
              <a:rPr lang="he-IL" sz="2400" dirty="0" err="1">
                <a:effectLst/>
                <a:latin typeface="Calibri Light" panose="020F0302020204030204" pitchFamily="34" charset="0"/>
                <a:ea typeface="Calibri" panose="020F0502020204030204" pitchFamily="34" charset="0"/>
              </a:rPr>
              <a:t>דאמר</a:t>
            </a:r>
            <a:r>
              <a:rPr lang="he-IL" sz="2400" dirty="0">
                <a:effectLst/>
                <a:latin typeface="Calibri Light" panose="020F0302020204030204" pitchFamily="34" charset="0"/>
                <a:ea typeface="Calibri" panose="020F0502020204030204" pitchFamily="34" charset="0"/>
              </a:rPr>
              <a:t> רחמנא לא תעביד </a:t>
            </a:r>
            <a:r>
              <a:rPr lang="he-IL" sz="2400" b="1" dirty="0">
                <a:effectLst/>
                <a:latin typeface="Calibri Light" panose="020F0302020204030204" pitchFamily="34" charset="0"/>
                <a:ea typeface="Calibri" panose="020F0502020204030204" pitchFamily="34" charset="0"/>
              </a:rPr>
              <a:t>אי עביד מהני </a:t>
            </a:r>
            <a:r>
              <a:rPr lang="he-IL" sz="2400" dirty="0">
                <a:effectLst/>
                <a:latin typeface="Calibri Light" panose="020F0302020204030204" pitchFamily="34" charset="0"/>
                <a:ea typeface="Calibri" panose="020F0502020204030204" pitchFamily="34" charset="0"/>
              </a:rPr>
              <a:t>ומהאי טעמא אפילו באונאת </a:t>
            </a:r>
            <a:r>
              <a:rPr lang="he-IL" sz="2400" b="1" dirty="0">
                <a:effectLst/>
                <a:latin typeface="Calibri Light" panose="020F0302020204030204" pitchFamily="34" charset="0"/>
                <a:ea typeface="Calibri" panose="020F0502020204030204" pitchFamily="34" charset="0"/>
              </a:rPr>
              <a:t>מטלטלים היה ראוי לומר שלא להחזיר האונאה </a:t>
            </a:r>
            <a:r>
              <a:rPr lang="he-IL" sz="2400" b="1" u="sng" dirty="0">
                <a:effectLst/>
                <a:latin typeface="Calibri Light" panose="020F0302020204030204" pitchFamily="34" charset="0"/>
                <a:ea typeface="Calibri" panose="020F0502020204030204" pitchFamily="34" charset="0"/>
              </a:rPr>
              <a:t>אלא </a:t>
            </a:r>
            <a:r>
              <a:rPr lang="he-IL" sz="2400" b="1" u="sng" dirty="0" err="1">
                <a:effectLst/>
                <a:latin typeface="Calibri Light" panose="020F0302020204030204" pitchFamily="34" charset="0"/>
                <a:ea typeface="Calibri" panose="020F0502020204030204" pitchFamily="34" charset="0"/>
              </a:rPr>
              <a:t>דאפשר</a:t>
            </a:r>
            <a:r>
              <a:rPr lang="he-IL" sz="2400" b="1" u="sng" dirty="0">
                <a:effectLst/>
                <a:latin typeface="Calibri Light" panose="020F0302020204030204" pitchFamily="34" charset="0"/>
                <a:ea typeface="Calibri" panose="020F0502020204030204" pitchFamily="34" charset="0"/>
              </a:rPr>
              <a:t> דכיון </a:t>
            </a:r>
            <a:r>
              <a:rPr lang="he-IL" sz="2400" b="1" u="sng" dirty="0" err="1">
                <a:effectLst/>
                <a:latin typeface="Calibri Light" panose="020F0302020204030204" pitchFamily="34" charset="0"/>
                <a:ea typeface="Calibri" panose="020F0502020204030204" pitchFamily="34" charset="0"/>
              </a:rPr>
              <a:t>דקאי</a:t>
            </a:r>
            <a:r>
              <a:rPr lang="he-IL" sz="2400" b="1" u="sng" dirty="0">
                <a:effectLst/>
                <a:latin typeface="Calibri Light" panose="020F0302020204030204" pitchFamily="34" charset="0"/>
                <a:ea typeface="Calibri" panose="020F0502020204030204" pitchFamily="34" charset="0"/>
              </a:rPr>
              <a:t> בלאו דלא תונו הו"ל כגזל </a:t>
            </a:r>
            <a:r>
              <a:rPr lang="he-IL" sz="2400" b="1" u="sng" dirty="0" err="1">
                <a:effectLst/>
                <a:latin typeface="Calibri Light" panose="020F0302020204030204" pitchFamily="34" charset="0"/>
                <a:ea typeface="Calibri" panose="020F0502020204030204" pitchFamily="34" charset="0"/>
              </a:rPr>
              <a:t>ומרבינן</a:t>
            </a:r>
            <a:r>
              <a:rPr lang="he-IL" sz="2400" b="1" u="sng" dirty="0">
                <a:effectLst/>
                <a:latin typeface="Calibri Light" panose="020F0302020204030204" pitchFamily="34" charset="0"/>
                <a:ea typeface="Calibri" panose="020F0502020204030204" pitchFamily="34" charset="0"/>
              </a:rPr>
              <a:t> לה </a:t>
            </a:r>
            <a:r>
              <a:rPr lang="he-IL" sz="2400" b="1" u="sng" dirty="0" err="1">
                <a:effectLst/>
                <a:latin typeface="Calibri Light" panose="020F0302020204030204" pitchFamily="34" charset="0"/>
                <a:ea typeface="Calibri" panose="020F0502020204030204" pitchFamily="34" charset="0"/>
              </a:rPr>
              <a:t>להשבון</a:t>
            </a:r>
            <a:r>
              <a:rPr lang="he-IL" sz="2400" b="1" u="sng" dirty="0">
                <a:effectLst/>
                <a:latin typeface="Calibri Light" panose="020F0302020204030204" pitchFamily="34" charset="0"/>
                <a:ea typeface="Calibri" panose="020F0502020204030204" pitchFamily="34" charset="0"/>
              </a:rPr>
              <a:t> </a:t>
            </a:r>
            <a:r>
              <a:rPr lang="he-IL" sz="2400" b="1" u="sng" dirty="0" err="1">
                <a:effectLst/>
                <a:latin typeface="Calibri Light" panose="020F0302020204030204" pitchFamily="34" charset="0"/>
                <a:ea typeface="Calibri" panose="020F0502020204030204" pitchFamily="34" charset="0"/>
              </a:rPr>
              <a:t>מוהשיב</a:t>
            </a:r>
            <a:r>
              <a:rPr lang="he-IL" sz="2400" b="1" u="sng" dirty="0">
                <a:effectLst/>
                <a:latin typeface="Calibri Light" panose="020F0302020204030204" pitchFamily="34" charset="0"/>
                <a:ea typeface="Calibri" panose="020F0502020204030204" pitchFamily="34" charset="0"/>
              </a:rPr>
              <a:t> את </a:t>
            </a:r>
            <a:r>
              <a:rPr lang="he-IL" sz="2400" b="1" u="sng" dirty="0" err="1">
                <a:effectLst/>
                <a:latin typeface="Calibri Light" panose="020F0302020204030204" pitchFamily="34" charset="0"/>
                <a:ea typeface="Calibri" panose="020F0502020204030204" pitchFamily="34" charset="0"/>
              </a:rPr>
              <a:t>הגזילה</a:t>
            </a:r>
            <a:r>
              <a:rPr lang="he-IL" sz="2400" dirty="0">
                <a:effectLst/>
                <a:latin typeface="Calibri Light" panose="020F0302020204030204" pitchFamily="34" charset="0"/>
                <a:ea typeface="Calibri" panose="020F0502020204030204" pitchFamily="34" charset="0"/>
              </a:rPr>
              <a:t>. ובאמת </a:t>
            </a:r>
            <a:r>
              <a:rPr lang="he-IL" sz="2400" dirty="0" err="1">
                <a:effectLst/>
                <a:latin typeface="Calibri Light" panose="020F0302020204030204" pitchFamily="34" charset="0"/>
                <a:ea typeface="Calibri" panose="020F0502020204030204" pitchFamily="34" charset="0"/>
              </a:rPr>
              <a:t>תמיה</a:t>
            </a:r>
            <a:r>
              <a:rPr lang="he-IL" sz="2400" dirty="0">
                <a:effectLst/>
                <a:latin typeface="Calibri Light" panose="020F0302020204030204" pitchFamily="34" charset="0"/>
                <a:ea typeface="Calibri" panose="020F0502020204030204" pitchFamily="34" charset="0"/>
              </a:rPr>
              <a:t> לי שלא מצינו בשום מפרש או פוסק איזה טעם מנא לן </a:t>
            </a:r>
            <a:r>
              <a:rPr lang="he-IL" sz="2400" dirty="0" err="1">
                <a:effectLst/>
                <a:latin typeface="Calibri Light" panose="020F0302020204030204" pitchFamily="34" charset="0"/>
                <a:ea typeface="Calibri" panose="020F0502020204030204" pitchFamily="34" charset="0"/>
              </a:rPr>
              <a:t>דאונאה</a:t>
            </a:r>
            <a:r>
              <a:rPr lang="he-IL" sz="2400" dirty="0">
                <a:effectLst/>
                <a:latin typeface="Calibri Light" panose="020F0302020204030204" pitchFamily="34" charset="0"/>
                <a:ea typeface="Calibri" panose="020F0502020204030204" pitchFamily="34" charset="0"/>
              </a:rPr>
              <a:t> ניתן </a:t>
            </a:r>
            <a:r>
              <a:rPr lang="he-IL" sz="2400" dirty="0" err="1">
                <a:effectLst/>
                <a:latin typeface="Calibri Light" panose="020F0302020204030204" pitchFamily="34" charset="0"/>
                <a:ea typeface="Calibri" panose="020F0502020204030204" pitchFamily="34" charset="0"/>
              </a:rPr>
              <a:t>להשבון</a:t>
            </a:r>
            <a:r>
              <a:rPr lang="he-IL" sz="2400"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ובשלמא</a:t>
            </a:r>
            <a:r>
              <a:rPr lang="he-IL" sz="2400" b="1" dirty="0">
                <a:effectLst/>
                <a:latin typeface="Calibri Light" panose="020F0302020204030204" pitchFamily="34" charset="0"/>
                <a:ea typeface="Calibri" panose="020F0502020204030204" pitchFamily="34" charset="0"/>
              </a:rPr>
              <a:t> ביתר משתות דהוי ביטול מקח </a:t>
            </a:r>
            <a:r>
              <a:rPr lang="he-IL" sz="2400" b="1" dirty="0" err="1">
                <a:effectLst/>
                <a:latin typeface="Calibri Light" panose="020F0302020204030204" pitchFamily="34" charset="0"/>
                <a:ea typeface="Calibri" panose="020F0502020204030204" pitchFamily="34" charset="0"/>
              </a:rPr>
              <a:t>י"ל</a:t>
            </a:r>
            <a:r>
              <a:rPr lang="he-IL" sz="2400" b="1" dirty="0">
                <a:effectLst/>
                <a:latin typeface="Calibri Light" panose="020F0302020204030204" pitchFamily="34" charset="0"/>
                <a:ea typeface="Calibri" panose="020F0502020204030204" pitchFamily="34" charset="0"/>
              </a:rPr>
              <a:t> דלא צריך קרא אלא </a:t>
            </a:r>
            <a:r>
              <a:rPr lang="he-IL" sz="2400" b="1" dirty="0" err="1">
                <a:effectLst/>
                <a:latin typeface="Calibri Light" panose="020F0302020204030204" pitchFamily="34" charset="0"/>
                <a:ea typeface="Calibri" panose="020F0502020204030204" pitchFamily="34" charset="0"/>
              </a:rPr>
              <a:t>דמסברא</a:t>
            </a:r>
            <a:r>
              <a:rPr lang="he-IL" sz="2400" b="1" dirty="0">
                <a:effectLst/>
                <a:latin typeface="Calibri Light" panose="020F0302020204030204" pitchFamily="34" charset="0"/>
                <a:ea typeface="Calibri" panose="020F0502020204030204" pitchFamily="34" charset="0"/>
              </a:rPr>
              <a:t> </a:t>
            </a:r>
            <a:r>
              <a:rPr lang="he-IL" sz="2400" b="1" dirty="0" err="1">
                <a:effectLst/>
                <a:latin typeface="Calibri Light" panose="020F0302020204030204" pitchFamily="34" charset="0"/>
                <a:ea typeface="Calibri" panose="020F0502020204030204" pitchFamily="34" charset="0"/>
              </a:rPr>
              <a:t>אמרינן</a:t>
            </a:r>
            <a:r>
              <a:rPr lang="he-IL" sz="2400" b="1" dirty="0">
                <a:effectLst/>
                <a:latin typeface="Calibri Light" panose="020F0302020204030204" pitchFamily="34" charset="0"/>
                <a:ea typeface="Calibri" panose="020F0502020204030204" pitchFamily="34" charset="0"/>
              </a:rPr>
              <a:t> דהוי כעין מקח טעות</a:t>
            </a:r>
            <a:r>
              <a:rPr lang="he-IL" sz="2400" dirty="0">
                <a:effectLst/>
                <a:latin typeface="Calibri Light" panose="020F0302020204030204" pitchFamily="34" charset="0"/>
                <a:ea typeface="Calibri" panose="020F0502020204030204" pitchFamily="34" charset="0"/>
              </a:rPr>
              <a:t>, אלא בשתות </a:t>
            </a:r>
            <a:r>
              <a:rPr lang="he-IL" sz="2400" dirty="0" err="1">
                <a:effectLst/>
                <a:latin typeface="Calibri Light" panose="020F0302020204030204" pitchFamily="34" charset="0"/>
                <a:ea typeface="Calibri" panose="020F0502020204030204" pitchFamily="34" charset="0"/>
              </a:rPr>
              <a:t>דקי"ל</a:t>
            </a:r>
            <a:r>
              <a:rPr lang="he-IL" sz="2400" dirty="0">
                <a:effectLst/>
                <a:latin typeface="Calibri Light" panose="020F0302020204030204" pitchFamily="34" charset="0"/>
                <a:ea typeface="Calibri" panose="020F0502020204030204" pitchFamily="34" charset="0"/>
              </a:rPr>
              <a:t> קנה ומחזיר אונאה קשה ממה נפשך אי משום מקח טעות יתבטל המקח ואי משום קרא דלא תונו הא </a:t>
            </a:r>
            <a:r>
              <a:rPr lang="he-IL" sz="2400" dirty="0" err="1">
                <a:effectLst/>
                <a:latin typeface="Calibri Light" panose="020F0302020204030204" pitchFamily="34" charset="0"/>
                <a:ea typeface="Calibri" panose="020F0502020204030204" pitchFamily="34" charset="0"/>
              </a:rPr>
              <a:t>קי"ל</a:t>
            </a:r>
            <a:r>
              <a:rPr lang="he-IL" sz="2400" dirty="0">
                <a:effectLst/>
                <a:latin typeface="Calibri Light" panose="020F0302020204030204" pitchFamily="34" charset="0"/>
                <a:ea typeface="Calibri" panose="020F0502020204030204" pitchFamily="34" charset="0"/>
              </a:rPr>
              <a:t> דכל מאי </a:t>
            </a:r>
            <a:r>
              <a:rPr lang="he-IL" sz="2400" dirty="0" err="1">
                <a:effectLst/>
                <a:latin typeface="Calibri Light" panose="020F0302020204030204" pitchFamily="34" charset="0"/>
                <a:ea typeface="Calibri" panose="020F0502020204030204" pitchFamily="34" charset="0"/>
              </a:rPr>
              <a:t>דאמר</a:t>
            </a:r>
            <a:r>
              <a:rPr lang="he-IL" sz="2400" dirty="0">
                <a:effectLst/>
                <a:latin typeface="Calibri Light" panose="020F0302020204030204" pitchFamily="34" charset="0"/>
                <a:ea typeface="Calibri" panose="020F0502020204030204" pitchFamily="34" charset="0"/>
              </a:rPr>
              <a:t> רחמנא לא תעביד אי עביד מהני וכן הקשו התוספות לקמן פ' המקבל [קט"ו ע"א ד"ה וחייב] גבי חובל רחיים ורכב, </a:t>
            </a:r>
            <a:r>
              <a:rPr lang="he-IL" sz="2400" b="1" dirty="0">
                <a:effectLst/>
                <a:latin typeface="Calibri Light" panose="020F0302020204030204" pitchFamily="34" charset="0"/>
                <a:ea typeface="Calibri" panose="020F0502020204030204" pitchFamily="34" charset="0"/>
              </a:rPr>
              <a:t>אלא על </a:t>
            </a:r>
            <a:r>
              <a:rPr lang="he-IL" sz="2400" b="1" dirty="0" err="1">
                <a:effectLst/>
                <a:latin typeface="Calibri Light" panose="020F0302020204030204" pitchFamily="34" charset="0"/>
                <a:ea typeface="Calibri" panose="020F0502020204030204" pitchFamily="34" charset="0"/>
              </a:rPr>
              <a:t>כרחך</a:t>
            </a:r>
            <a:r>
              <a:rPr lang="he-IL" sz="2400" b="1" dirty="0">
                <a:effectLst/>
                <a:latin typeface="Calibri Light" panose="020F0302020204030204" pitchFamily="34" charset="0"/>
                <a:ea typeface="Calibri" panose="020F0502020204030204" pitchFamily="34" charset="0"/>
              </a:rPr>
              <a:t> דכיון </a:t>
            </a:r>
            <a:r>
              <a:rPr lang="he-IL" sz="2400" b="1" dirty="0" err="1">
                <a:effectLst/>
                <a:latin typeface="Calibri Light" panose="020F0302020204030204" pitchFamily="34" charset="0"/>
                <a:ea typeface="Calibri" panose="020F0502020204030204" pitchFamily="34" charset="0"/>
              </a:rPr>
              <a:t>דעובר</a:t>
            </a:r>
            <a:r>
              <a:rPr lang="he-IL" sz="2400" b="1" dirty="0">
                <a:effectLst/>
                <a:latin typeface="Calibri Light" panose="020F0302020204030204" pitchFamily="34" charset="0"/>
                <a:ea typeface="Calibri" panose="020F0502020204030204" pitchFamily="34" charset="0"/>
              </a:rPr>
              <a:t> בלאו קרינן ביה והשיב את </a:t>
            </a:r>
            <a:r>
              <a:rPr lang="he-IL" sz="2400" b="1" dirty="0" err="1">
                <a:effectLst/>
                <a:latin typeface="Calibri Light" panose="020F0302020204030204" pitchFamily="34" charset="0"/>
                <a:ea typeface="Calibri" panose="020F0502020204030204" pitchFamily="34" charset="0"/>
              </a:rPr>
              <a:t>הגזילה</a:t>
            </a:r>
            <a:r>
              <a:rPr lang="he-IL" sz="2400" dirty="0">
                <a:effectLst/>
                <a:latin typeface="Calibri Light" panose="020F0302020204030204" pitchFamily="34" charset="0"/>
                <a:ea typeface="Calibri" panose="020F0502020204030204" pitchFamily="34" charset="0"/>
              </a:rPr>
              <a:t> ומהאי טעמא כתב הרמב"ם ז"ל [</a:t>
            </a:r>
            <a:r>
              <a:rPr lang="he-IL" sz="2400" dirty="0" err="1">
                <a:effectLst/>
                <a:latin typeface="Calibri Light" panose="020F0302020204030204" pitchFamily="34" charset="0"/>
                <a:ea typeface="Calibri" panose="020F0502020204030204" pitchFamily="34" charset="0"/>
              </a:rPr>
              <a:t>פי"ב</a:t>
            </a:r>
            <a:r>
              <a:rPr lang="he-IL" sz="2400" dirty="0">
                <a:effectLst/>
                <a:latin typeface="Calibri Light" panose="020F0302020204030204" pitchFamily="34" charset="0"/>
                <a:ea typeface="Calibri" panose="020F0502020204030204" pitchFamily="34" charset="0"/>
              </a:rPr>
              <a:t> מהל' מכירה ה"א] דאין </a:t>
            </a:r>
            <a:r>
              <a:rPr lang="he-IL" sz="2400" dirty="0" err="1">
                <a:effectLst/>
                <a:latin typeface="Calibri Light" panose="020F0302020204030204" pitchFamily="34" charset="0"/>
                <a:ea typeface="Calibri" panose="020F0502020204030204" pitchFamily="34" charset="0"/>
              </a:rPr>
              <a:t>לוקין</a:t>
            </a:r>
            <a:r>
              <a:rPr lang="he-IL" sz="2400" dirty="0">
                <a:effectLst/>
                <a:latin typeface="Calibri Light" panose="020F0302020204030204" pitchFamily="34" charset="0"/>
                <a:ea typeface="Calibri" panose="020F0502020204030204" pitchFamily="34" charset="0"/>
              </a:rPr>
              <a:t> על אונאה </a:t>
            </a:r>
            <a:r>
              <a:rPr lang="he-IL" sz="2400" dirty="0" err="1">
                <a:effectLst/>
                <a:latin typeface="Calibri Light" panose="020F0302020204030204" pitchFamily="34" charset="0"/>
                <a:ea typeface="Calibri" panose="020F0502020204030204" pitchFamily="34" charset="0"/>
              </a:rPr>
              <a:t>דהו"ל</a:t>
            </a:r>
            <a:r>
              <a:rPr lang="he-IL" sz="2400" dirty="0">
                <a:effectLst/>
                <a:latin typeface="Calibri Light" panose="020F0302020204030204" pitchFamily="34" charset="0"/>
                <a:ea typeface="Calibri" panose="020F0502020204030204" pitchFamily="34" charset="0"/>
              </a:rPr>
              <a:t> ניתק לעשה.</a:t>
            </a:r>
            <a:endParaRPr lang="en-US" sz="2400" dirty="0">
              <a:effectLst/>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429055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4133553074"/>
              </p:ext>
            </p:extLst>
          </p:nvPr>
        </p:nvGraphicFramePr>
        <p:xfrm>
          <a:off x="838200" y="516423"/>
          <a:ext cx="10515600" cy="5660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75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DEFBC2-25F0-4300-B4CD-F57CA1F9DE9F}"/>
              </a:ext>
            </a:extLst>
          </p:cNvPr>
          <p:cNvGraphicFramePr>
            <a:graphicFrameLocks noGrp="1"/>
          </p:cNvGraphicFramePr>
          <p:nvPr>
            <p:ph idx="1"/>
            <p:extLst>
              <p:ext uri="{D42A27DB-BD31-4B8C-83A1-F6EECF244321}">
                <p14:modId xmlns:p14="http://schemas.microsoft.com/office/powerpoint/2010/main" val="2840125023"/>
              </p:ext>
            </p:extLst>
          </p:nvPr>
        </p:nvGraphicFramePr>
        <p:xfrm>
          <a:off x="838200" y="407453"/>
          <a:ext cx="10515600" cy="5769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952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4207</Words>
  <Application>Microsoft Office PowerPoint</Application>
  <PresentationFormat>Widescreen</PresentationFormat>
  <Paragraphs>179</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אל תונו</vt:lpstr>
      <vt:lpstr>PowerPoint Presentation</vt:lpstr>
      <vt:lpstr>PowerPoint Presentation</vt:lpstr>
      <vt:lpstr>מהותו של איסור אונאה</vt:lpstr>
      <vt:lpstr>PowerPoint Presentation</vt:lpstr>
      <vt:lpstr>למה אין לוקין על איסור אונאה?</vt:lpstr>
      <vt:lpstr>למה חייב להחזיר דמי אונאה?</vt:lpstr>
      <vt:lpstr>PowerPoint Presentation</vt:lpstr>
      <vt:lpstr>PowerPoint Presentation</vt:lpstr>
      <vt:lpstr>PowerPoint Presentation</vt:lpstr>
      <vt:lpstr>PowerPoint Presentation</vt:lpstr>
      <vt:lpstr>ר חיים- למה אינו הופך למקח טעות על המאנה המחזיר מעות?</vt:lpstr>
      <vt:lpstr>PowerPoint Presentation</vt:lpstr>
      <vt:lpstr>PowerPoint Presentation</vt:lpstr>
      <vt:lpstr>חידושי הגר"ח על הש"ס</vt:lpstr>
      <vt:lpstr>PowerPoint Presentation</vt:lpstr>
      <vt:lpstr>PowerPoint Presentation</vt:lpstr>
      <vt:lpstr>PowerPoint Presentation</vt:lpstr>
      <vt:lpstr>PowerPoint Presentation</vt:lpstr>
      <vt:lpstr>PowerPoint Presentation</vt:lpstr>
      <vt:lpstr>PowerPoint Presentation</vt:lpstr>
      <vt:lpstr>אונאה לפרוטות</vt:lpstr>
      <vt:lpstr>אונאה לפרוטות</vt:lpstr>
      <vt:lpstr>PowerPoint Presentation</vt:lpstr>
      <vt:lpstr>PowerPoint Presentation</vt:lpstr>
      <vt:lpstr>PowerPoint Presentation</vt:lpstr>
      <vt:lpstr>אונאה מבעל הבית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איך מגדירים את השווי?</vt:lpstr>
      <vt:lpstr>PowerPoint Presentation</vt:lpstr>
      <vt:lpstr>ר יהודה- כיון שהוא מוכן לשלם ביוקר כי לו שימושי במיוחד, אפילו היה יודע שזה מוגזם היה משלם (ואין כאן חוסר ידיעה)</vt:lpstr>
      <vt:lpstr>PowerPoint Presentation</vt:lpstr>
      <vt:lpstr>PowerPoint Presentation</vt:lpstr>
      <vt:lpstr>הלא פוסקים כחמים, שזה שהלוקח דחוק להם, לא פותר מבעיון אונאה?!</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אל תונו</dc:title>
  <dc:creator>Avigdor Rosensweig</dc:creator>
  <cp:lastModifiedBy>Avigdor Rosensweig</cp:lastModifiedBy>
  <cp:revision>2</cp:revision>
  <dcterms:created xsi:type="dcterms:W3CDTF">2022-01-17T07:07:20Z</dcterms:created>
  <dcterms:modified xsi:type="dcterms:W3CDTF">2022-05-18T12:47:47Z</dcterms:modified>
</cp:coreProperties>
</file>