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93" r:id="rId16"/>
    <p:sldId id="292" r:id="rId17"/>
    <p:sldId id="271" r:id="rId18"/>
    <p:sldId id="273" r:id="rId19"/>
    <p:sldId id="274" r:id="rId20"/>
    <p:sldId id="291" r:id="rId21"/>
    <p:sldId id="275" r:id="rId22"/>
    <p:sldId id="278" r:id="rId23"/>
    <p:sldId id="276" r:id="rId24"/>
    <p:sldId id="272" r:id="rId25"/>
    <p:sldId id="277" r:id="rId26"/>
    <p:sldId id="288" r:id="rId27"/>
    <p:sldId id="279" r:id="rId28"/>
    <p:sldId id="280" r:id="rId29"/>
    <p:sldId id="281" r:id="rId30"/>
    <p:sldId id="282" r:id="rId31"/>
    <p:sldId id="283" r:id="rId32"/>
    <p:sldId id="284" r:id="rId33"/>
    <p:sldId id="286" r:id="rId34"/>
    <p:sldId id="285" r:id="rId35"/>
    <p:sldId id="294" r:id="rId36"/>
    <p:sldId id="295" r:id="rId37"/>
    <p:sldId id="287" r:id="rId38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8" autoAdjust="0"/>
    <p:restoredTop sz="94660"/>
  </p:normalViewPr>
  <p:slideViewPr>
    <p:cSldViewPr snapToGrid="0">
      <p:cViewPr varScale="1">
        <p:scale>
          <a:sx n="86" d="100"/>
          <a:sy n="86" d="100"/>
        </p:scale>
        <p:origin x="5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igdor Rosensweig" userId="2c23bf757acee734" providerId="LiveId" clId="{90FE007F-77A2-46FA-B435-5C5CB0A7F131}"/>
    <pc:docChg chg="delSld modSld">
      <pc:chgData name="Avigdor Rosensweig" userId="2c23bf757acee734" providerId="LiveId" clId="{90FE007F-77A2-46FA-B435-5C5CB0A7F131}" dt="2022-09-18T18:15:25.185" v="1" actId="47"/>
      <pc:docMkLst>
        <pc:docMk/>
      </pc:docMkLst>
      <pc:sldChg chg="del">
        <pc:chgData name="Avigdor Rosensweig" userId="2c23bf757acee734" providerId="LiveId" clId="{90FE007F-77A2-46FA-B435-5C5CB0A7F131}" dt="2022-09-18T18:15:25.185" v="1" actId="47"/>
        <pc:sldMkLst>
          <pc:docMk/>
          <pc:sldMk cId="1409764837" sldId="290"/>
        </pc:sldMkLst>
      </pc:sldChg>
      <pc:sldChg chg="modSp mod">
        <pc:chgData name="Avigdor Rosensweig" userId="2c23bf757acee734" providerId="LiveId" clId="{90FE007F-77A2-46FA-B435-5C5CB0A7F131}" dt="2022-09-18T17:46:37.005" v="0" actId="20577"/>
        <pc:sldMkLst>
          <pc:docMk/>
          <pc:sldMk cId="1977265267" sldId="294"/>
        </pc:sldMkLst>
        <pc:spChg chg="mod">
          <ac:chgData name="Avigdor Rosensweig" userId="2c23bf757acee734" providerId="LiveId" clId="{90FE007F-77A2-46FA-B435-5C5CB0A7F131}" dt="2022-09-18T17:46:37.005" v="0" actId="20577"/>
          <ac:spMkLst>
            <pc:docMk/>
            <pc:sldMk cId="1977265267" sldId="294"/>
            <ac:spMk id="3" creationId="{FA1CAA3A-DEAE-B4ED-D530-0737094C3596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2D30F5-548F-4E2A-8D09-07B64E60C565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he-IL"/>
        </a:p>
      </dgm:t>
    </dgm:pt>
    <dgm:pt modelId="{9BDBB0A3-742E-4ACC-9774-2BC48F691C10}">
      <dgm:prSet phldrT="[Text]"/>
      <dgm:spPr/>
      <dgm:t>
        <a:bodyPr/>
        <a:lstStyle/>
        <a:p>
          <a:pPr rtl="1"/>
          <a:r>
            <a:rPr lang="he-IL" dirty="0"/>
            <a:t>כתובה</a:t>
          </a:r>
        </a:p>
      </dgm:t>
    </dgm:pt>
    <dgm:pt modelId="{6242C65D-4713-4AE5-A7A2-57AF34DE9683}" type="parTrans" cxnId="{C80F409A-BEA9-4A6D-85E4-33D66E2907B1}">
      <dgm:prSet/>
      <dgm:spPr/>
      <dgm:t>
        <a:bodyPr/>
        <a:lstStyle/>
        <a:p>
          <a:pPr rtl="1"/>
          <a:endParaRPr lang="he-IL"/>
        </a:p>
      </dgm:t>
    </dgm:pt>
    <dgm:pt modelId="{E8E1E7B5-2A7C-4781-9F48-F3DFA86821C3}" type="sibTrans" cxnId="{C80F409A-BEA9-4A6D-85E4-33D66E2907B1}">
      <dgm:prSet/>
      <dgm:spPr/>
      <dgm:t>
        <a:bodyPr/>
        <a:lstStyle/>
        <a:p>
          <a:pPr rtl="1"/>
          <a:endParaRPr lang="he-IL"/>
        </a:p>
      </dgm:t>
    </dgm:pt>
    <dgm:pt modelId="{659F7E62-13F8-45F3-B22E-44D641B630D3}">
      <dgm:prSet phldrT="[Text]"/>
      <dgm:spPr/>
      <dgm:t>
        <a:bodyPr/>
        <a:lstStyle/>
        <a:p>
          <a:pPr rtl="1"/>
          <a:r>
            <a:rPr lang="he-IL" dirty="0"/>
            <a:t>רש"י</a:t>
          </a:r>
        </a:p>
      </dgm:t>
    </dgm:pt>
    <dgm:pt modelId="{A91C3CE4-9F60-4BD0-BFE0-2171DA1A21D9}" type="parTrans" cxnId="{0EFA4A78-8A00-4388-B2BF-56A89E1B2B36}">
      <dgm:prSet/>
      <dgm:spPr/>
      <dgm:t>
        <a:bodyPr/>
        <a:lstStyle/>
        <a:p>
          <a:pPr rtl="1"/>
          <a:endParaRPr lang="he-IL"/>
        </a:p>
      </dgm:t>
    </dgm:pt>
    <dgm:pt modelId="{AE68495A-4541-430E-BF2A-F0C3C8EF5CC1}" type="sibTrans" cxnId="{0EFA4A78-8A00-4388-B2BF-56A89E1B2B36}">
      <dgm:prSet/>
      <dgm:spPr/>
      <dgm:t>
        <a:bodyPr/>
        <a:lstStyle/>
        <a:p>
          <a:pPr rtl="1"/>
          <a:endParaRPr lang="he-IL"/>
        </a:p>
      </dgm:t>
    </dgm:pt>
    <dgm:pt modelId="{AC947803-1518-4DE5-9CDF-BC586F25DBE5}">
      <dgm:prSet phldrT="[Text]"/>
      <dgm:spPr/>
      <dgm:t>
        <a:bodyPr/>
        <a:lstStyle/>
        <a:p>
          <a:pPr rtl="1"/>
          <a:r>
            <a:rPr lang="he-IL" dirty="0"/>
            <a:t> מהר </a:t>
          </a:r>
          <a:r>
            <a:rPr lang="he-IL" dirty="0" err="1"/>
            <a:t>ימהרנה</a:t>
          </a:r>
          <a:r>
            <a:rPr lang="he-IL" dirty="0"/>
            <a:t> לו לאישה= כתובה</a:t>
          </a:r>
        </a:p>
      </dgm:t>
    </dgm:pt>
    <dgm:pt modelId="{1D521B20-0252-4FFF-839E-D2FF35517D22}" type="parTrans" cxnId="{2867FEAA-8F91-4951-B32D-7B237EDB89E8}">
      <dgm:prSet/>
      <dgm:spPr/>
      <dgm:t>
        <a:bodyPr/>
        <a:lstStyle/>
        <a:p>
          <a:pPr rtl="1"/>
          <a:endParaRPr lang="he-IL"/>
        </a:p>
      </dgm:t>
    </dgm:pt>
    <dgm:pt modelId="{AA45DDB1-0A76-4C84-9B7C-F218630554DE}" type="sibTrans" cxnId="{2867FEAA-8F91-4951-B32D-7B237EDB89E8}">
      <dgm:prSet/>
      <dgm:spPr/>
      <dgm:t>
        <a:bodyPr/>
        <a:lstStyle/>
        <a:p>
          <a:pPr rtl="1"/>
          <a:endParaRPr lang="he-IL"/>
        </a:p>
      </dgm:t>
    </dgm:pt>
    <dgm:pt modelId="{7AF53707-35FF-4350-816D-4EF80C914204}">
      <dgm:prSet phldrT="[Text]"/>
      <dgm:spPr/>
      <dgm:t>
        <a:bodyPr/>
        <a:lstStyle/>
        <a:p>
          <a:pPr rtl="1"/>
          <a:r>
            <a:rPr lang="he-IL" dirty="0"/>
            <a:t>(למה לא לכתוב "</a:t>
          </a:r>
          <a:r>
            <a:rPr lang="he-IL" dirty="0" err="1"/>
            <a:t>לישא</a:t>
          </a:r>
          <a:r>
            <a:rPr lang="he-IL" dirty="0"/>
            <a:t>" או "יקדשה")</a:t>
          </a:r>
        </a:p>
      </dgm:t>
    </dgm:pt>
    <dgm:pt modelId="{74EE7DD8-02C9-4164-8554-649EF4B3A4A2}" type="parTrans" cxnId="{D5AD5116-524A-404A-9BFC-01B175CCB098}">
      <dgm:prSet/>
      <dgm:spPr/>
      <dgm:t>
        <a:bodyPr/>
        <a:lstStyle/>
        <a:p>
          <a:pPr rtl="1"/>
          <a:endParaRPr lang="he-IL"/>
        </a:p>
      </dgm:t>
    </dgm:pt>
    <dgm:pt modelId="{B71C24F8-C3F2-40A0-A2E7-64CEBD86B5A3}" type="sibTrans" cxnId="{D5AD5116-524A-404A-9BFC-01B175CCB098}">
      <dgm:prSet/>
      <dgm:spPr/>
      <dgm:t>
        <a:bodyPr/>
        <a:lstStyle/>
        <a:p>
          <a:pPr rtl="1"/>
          <a:endParaRPr lang="he-IL"/>
        </a:p>
      </dgm:t>
    </dgm:pt>
    <dgm:pt modelId="{321BDA75-55E9-4936-906A-FC8808587E29}">
      <dgm:prSet phldrT="[Text]"/>
      <dgm:spPr/>
      <dgm:t>
        <a:bodyPr/>
        <a:lstStyle/>
        <a:p>
          <a:pPr rtl="1"/>
          <a:r>
            <a:rPr lang="he-IL" dirty="0"/>
            <a:t>רמב"ן</a:t>
          </a:r>
        </a:p>
      </dgm:t>
    </dgm:pt>
    <dgm:pt modelId="{FF81A3D3-446D-4B30-BC3A-4F8EF5201800}" type="parTrans" cxnId="{576C5617-EDBE-4966-9A06-443A2EB1B8E2}">
      <dgm:prSet/>
      <dgm:spPr/>
      <dgm:t>
        <a:bodyPr/>
        <a:lstStyle/>
        <a:p>
          <a:pPr rtl="1"/>
          <a:endParaRPr lang="he-IL"/>
        </a:p>
      </dgm:t>
    </dgm:pt>
    <dgm:pt modelId="{8F9089E1-1640-4803-A1C8-5B22AB708620}" type="sibTrans" cxnId="{576C5617-EDBE-4966-9A06-443A2EB1B8E2}">
      <dgm:prSet/>
      <dgm:spPr/>
      <dgm:t>
        <a:bodyPr/>
        <a:lstStyle/>
        <a:p>
          <a:pPr rtl="1"/>
          <a:endParaRPr lang="he-IL"/>
        </a:p>
      </dgm:t>
    </dgm:pt>
    <dgm:pt modelId="{28D0C4C6-4ACF-4F33-BA6E-580FA64E8202}">
      <dgm:prSet phldrT="[Text]"/>
      <dgm:spPr/>
      <dgm:t>
        <a:bodyPr/>
        <a:lstStyle/>
        <a:p>
          <a:pPr rtl="1"/>
          <a:r>
            <a:rPr lang="he-IL"/>
            <a:t>כתובה דרבנן </a:t>
          </a:r>
          <a:endParaRPr lang="he-IL" dirty="0"/>
        </a:p>
      </dgm:t>
    </dgm:pt>
    <dgm:pt modelId="{03152025-AC61-45F8-A126-2C7C8D0EC103}" type="parTrans" cxnId="{2202C2FC-893D-4C0A-A569-81398D251EA0}">
      <dgm:prSet/>
      <dgm:spPr/>
      <dgm:t>
        <a:bodyPr/>
        <a:lstStyle/>
        <a:p>
          <a:pPr rtl="1"/>
          <a:endParaRPr lang="he-IL"/>
        </a:p>
      </dgm:t>
    </dgm:pt>
    <dgm:pt modelId="{6889677E-504E-4F8D-93CC-9BF711443584}" type="sibTrans" cxnId="{2202C2FC-893D-4C0A-A569-81398D251EA0}">
      <dgm:prSet/>
      <dgm:spPr/>
      <dgm:t>
        <a:bodyPr/>
        <a:lstStyle/>
        <a:p>
          <a:pPr rtl="1"/>
          <a:endParaRPr lang="he-IL"/>
        </a:p>
      </dgm:t>
    </dgm:pt>
    <dgm:pt modelId="{1EC32F1C-610C-4303-BDB9-71BC9D6BA136}">
      <dgm:prSet phldrT="[Text]"/>
      <dgm:spPr/>
      <dgm:t>
        <a:bodyPr/>
        <a:lstStyle/>
        <a:p>
          <a:pPr rtl="1"/>
          <a:r>
            <a:rPr lang="he-IL" dirty="0"/>
            <a:t>משמע שכתובה דאורייתא</a:t>
          </a:r>
        </a:p>
      </dgm:t>
    </dgm:pt>
    <dgm:pt modelId="{8916DD9B-E5B9-4552-917F-F232766F16B6}" type="parTrans" cxnId="{BA57DD77-B6BE-40E9-B5A6-DB6DBFAB42AC}">
      <dgm:prSet/>
      <dgm:spPr/>
      <dgm:t>
        <a:bodyPr/>
        <a:lstStyle/>
        <a:p>
          <a:pPr rtl="1"/>
          <a:endParaRPr lang="he-IL"/>
        </a:p>
      </dgm:t>
    </dgm:pt>
    <dgm:pt modelId="{89E0E40C-4D52-4C2B-9425-F2F2B45DF8E1}" type="sibTrans" cxnId="{BA57DD77-B6BE-40E9-B5A6-DB6DBFAB42AC}">
      <dgm:prSet/>
      <dgm:spPr/>
      <dgm:t>
        <a:bodyPr/>
        <a:lstStyle/>
        <a:p>
          <a:pPr rtl="1"/>
          <a:endParaRPr lang="he-IL"/>
        </a:p>
      </dgm:t>
    </dgm:pt>
    <dgm:pt modelId="{F43CA059-3401-4CE0-953B-23418C6DEB7B}">
      <dgm:prSet phldrT="[Text]"/>
      <dgm:spPr/>
      <dgm:t>
        <a:bodyPr/>
        <a:lstStyle/>
        <a:p>
          <a:pPr rtl="1"/>
          <a:r>
            <a:rPr lang="en-US" dirty="0"/>
            <a:t>Why describe it that way?</a:t>
          </a:r>
          <a:endParaRPr lang="he-IL" dirty="0"/>
        </a:p>
      </dgm:t>
    </dgm:pt>
    <dgm:pt modelId="{02794775-7C1E-4931-86CC-263A3268A463}" type="parTrans" cxnId="{9A5055EE-D7CA-4C22-A0B9-ED229B62B381}">
      <dgm:prSet/>
      <dgm:spPr/>
      <dgm:t>
        <a:bodyPr/>
        <a:lstStyle/>
        <a:p>
          <a:pPr rtl="1"/>
          <a:endParaRPr lang="he-IL"/>
        </a:p>
      </dgm:t>
    </dgm:pt>
    <dgm:pt modelId="{FFE8C617-BB59-49BF-A048-B5E67E1E5039}" type="sibTrans" cxnId="{9A5055EE-D7CA-4C22-A0B9-ED229B62B381}">
      <dgm:prSet/>
      <dgm:spPr/>
      <dgm:t>
        <a:bodyPr/>
        <a:lstStyle/>
        <a:p>
          <a:pPr rtl="1"/>
          <a:endParaRPr lang="he-IL"/>
        </a:p>
      </dgm:t>
    </dgm:pt>
    <dgm:pt modelId="{35CD8201-A582-450D-96D2-696F97806D33}" type="pres">
      <dgm:prSet presAssocID="{8F2D30F5-548F-4E2A-8D09-07B64E60C565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04F9FC41-9F75-4C6D-9E1A-25D76D8BE43E}" type="pres">
      <dgm:prSet presAssocID="{9BDBB0A3-742E-4ACC-9774-2BC48F691C10}" presName="hierRoot1" presStyleCnt="0"/>
      <dgm:spPr/>
    </dgm:pt>
    <dgm:pt modelId="{719BDE57-D6AF-4031-BFAF-F8232C49D1E3}" type="pres">
      <dgm:prSet presAssocID="{9BDBB0A3-742E-4ACC-9774-2BC48F691C10}" presName="composite" presStyleCnt="0"/>
      <dgm:spPr/>
    </dgm:pt>
    <dgm:pt modelId="{68F5F434-0132-44CB-ADD8-C9B8C6299E45}" type="pres">
      <dgm:prSet presAssocID="{9BDBB0A3-742E-4ACC-9774-2BC48F691C10}" presName="background" presStyleLbl="node0" presStyleIdx="0" presStyleCnt="1"/>
      <dgm:spPr/>
    </dgm:pt>
    <dgm:pt modelId="{3D942FCB-AAAF-4572-AFC1-10484D97A1FB}" type="pres">
      <dgm:prSet presAssocID="{9BDBB0A3-742E-4ACC-9774-2BC48F691C10}" presName="text" presStyleLbl="fgAcc0" presStyleIdx="0" presStyleCnt="1">
        <dgm:presLayoutVars>
          <dgm:chPref val="3"/>
        </dgm:presLayoutVars>
      </dgm:prSet>
      <dgm:spPr/>
    </dgm:pt>
    <dgm:pt modelId="{2D719A0D-9E6A-4632-8FDF-A6599D7E2344}" type="pres">
      <dgm:prSet presAssocID="{9BDBB0A3-742E-4ACC-9774-2BC48F691C10}" presName="hierChild2" presStyleCnt="0"/>
      <dgm:spPr/>
    </dgm:pt>
    <dgm:pt modelId="{6098E2E6-7053-4B9A-9AE1-86218CA5F748}" type="pres">
      <dgm:prSet presAssocID="{A91C3CE4-9F60-4BD0-BFE0-2171DA1A21D9}" presName="Name10" presStyleLbl="parChTrans1D2" presStyleIdx="0" presStyleCnt="2"/>
      <dgm:spPr/>
    </dgm:pt>
    <dgm:pt modelId="{3C78E329-3467-476D-A85B-8D54B8802412}" type="pres">
      <dgm:prSet presAssocID="{659F7E62-13F8-45F3-B22E-44D641B630D3}" presName="hierRoot2" presStyleCnt="0"/>
      <dgm:spPr/>
    </dgm:pt>
    <dgm:pt modelId="{0525A378-9DB0-4597-A35B-43C5289F3075}" type="pres">
      <dgm:prSet presAssocID="{659F7E62-13F8-45F3-B22E-44D641B630D3}" presName="composite2" presStyleCnt="0"/>
      <dgm:spPr/>
    </dgm:pt>
    <dgm:pt modelId="{7DFC0AE5-6500-49EA-A61C-07BB34A5B391}" type="pres">
      <dgm:prSet presAssocID="{659F7E62-13F8-45F3-B22E-44D641B630D3}" presName="background2" presStyleLbl="node2" presStyleIdx="0" presStyleCnt="2"/>
      <dgm:spPr/>
    </dgm:pt>
    <dgm:pt modelId="{1D7BE772-7815-4EF2-A893-36C08185D781}" type="pres">
      <dgm:prSet presAssocID="{659F7E62-13F8-45F3-B22E-44D641B630D3}" presName="text2" presStyleLbl="fgAcc2" presStyleIdx="0" presStyleCnt="2">
        <dgm:presLayoutVars>
          <dgm:chPref val="3"/>
        </dgm:presLayoutVars>
      </dgm:prSet>
      <dgm:spPr/>
    </dgm:pt>
    <dgm:pt modelId="{76D24772-E160-4D26-8DDA-6EFD73789272}" type="pres">
      <dgm:prSet presAssocID="{659F7E62-13F8-45F3-B22E-44D641B630D3}" presName="hierChild3" presStyleCnt="0"/>
      <dgm:spPr/>
    </dgm:pt>
    <dgm:pt modelId="{ABE43AA9-1CDC-4870-B27A-2E52EE865286}" type="pres">
      <dgm:prSet presAssocID="{8916DD9B-E5B9-4552-917F-F232766F16B6}" presName="Name17" presStyleLbl="parChTrans1D3" presStyleIdx="0" presStyleCnt="3"/>
      <dgm:spPr/>
    </dgm:pt>
    <dgm:pt modelId="{CD3EFB9C-1B48-4012-88C0-D43B1F88D9FE}" type="pres">
      <dgm:prSet presAssocID="{1EC32F1C-610C-4303-BDB9-71BC9D6BA136}" presName="hierRoot3" presStyleCnt="0"/>
      <dgm:spPr/>
    </dgm:pt>
    <dgm:pt modelId="{AA2D65DF-37C1-44A1-808A-5607500AEA76}" type="pres">
      <dgm:prSet presAssocID="{1EC32F1C-610C-4303-BDB9-71BC9D6BA136}" presName="composite3" presStyleCnt="0"/>
      <dgm:spPr/>
    </dgm:pt>
    <dgm:pt modelId="{C0EB85E8-9B53-48B1-8443-1CBB9322F2CD}" type="pres">
      <dgm:prSet presAssocID="{1EC32F1C-610C-4303-BDB9-71BC9D6BA136}" presName="background3" presStyleLbl="node3" presStyleIdx="0" presStyleCnt="3"/>
      <dgm:spPr/>
    </dgm:pt>
    <dgm:pt modelId="{C8763ECE-B80F-4EE6-AD59-227FF688FF4F}" type="pres">
      <dgm:prSet presAssocID="{1EC32F1C-610C-4303-BDB9-71BC9D6BA136}" presName="text3" presStyleLbl="fgAcc3" presStyleIdx="0" presStyleCnt="3">
        <dgm:presLayoutVars>
          <dgm:chPref val="3"/>
        </dgm:presLayoutVars>
      </dgm:prSet>
      <dgm:spPr/>
    </dgm:pt>
    <dgm:pt modelId="{A627EBF7-D2EC-4061-8B64-5768A1803B9E}" type="pres">
      <dgm:prSet presAssocID="{1EC32F1C-610C-4303-BDB9-71BC9D6BA136}" presName="hierChild4" presStyleCnt="0"/>
      <dgm:spPr/>
    </dgm:pt>
    <dgm:pt modelId="{2238904B-BA2C-4576-855B-39BBC3B5A9A1}" type="pres">
      <dgm:prSet presAssocID="{1D521B20-0252-4FFF-839E-D2FF35517D22}" presName="Name17" presStyleLbl="parChTrans1D3" presStyleIdx="1" presStyleCnt="3"/>
      <dgm:spPr/>
    </dgm:pt>
    <dgm:pt modelId="{DBFB730D-84E5-429A-82C7-1DDA45B3333D}" type="pres">
      <dgm:prSet presAssocID="{AC947803-1518-4DE5-9CDF-BC586F25DBE5}" presName="hierRoot3" presStyleCnt="0"/>
      <dgm:spPr/>
    </dgm:pt>
    <dgm:pt modelId="{77771A40-9661-4524-ABC4-D523C0606A92}" type="pres">
      <dgm:prSet presAssocID="{AC947803-1518-4DE5-9CDF-BC586F25DBE5}" presName="composite3" presStyleCnt="0"/>
      <dgm:spPr/>
    </dgm:pt>
    <dgm:pt modelId="{DA597C91-121A-4060-8C2D-3B79E3588CF7}" type="pres">
      <dgm:prSet presAssocID="{AC947803-1518-4DE5-9CDF-BC586F25DBE5}" presName="background3" presStyleLbl="node3" presStyleIdx="1" presStyleCnt="3"/>
      <dgm:spPr/>
    </dgm:pt>
    <dgm:pt modelId="{15030173-843C-4F4C-864F-DB4885FB0025}" type="pres">
      <dgm:prSet presAssocID="{AC947803-1518-4DE5-9CDF-BC586F25DBE5}" presName="text3" presStyleLbl="fgAcc3" presStyleIdx="1" presStyleCnt="3">
        <dgm:presLayoutVars>
          <dgm:chPref val="3"/>
        </dgm:presLayoutVars>
      </dgm:prSet>
      <dgm:spPr/>
    </dgm:pt>
    <dgm:pt modelId="{FCEE47E6-A770-4920-BE49-0D0C26EF0BFF}" type="pres">
      <dgm:prSet presAssocID="{AC947803-1518-4DE5-9CDF-BC586F25DBE5}" presName="hierChild4" presStyleCnt="0"/>
      <dgm:spPr/>
    </dgm:pt>
    <dgm:pt modelId="{4512D04E-E877-4460-94DC-AF1018C58628}" type="pres">
      <dgm:prSet presAssocID="{74EE7DD8-02C9-4164-8554-649EF4B3A4A2}" presName="Name23" presStyleLbl="parChTrans1D4" presStyleIdx="0" presStyleCnt="2"/>
      <dgm:spPr/>
    </dgm:pt>
    <dgm:pt modelId="{BF39BA18-04FD-415C-8988-875E6EB68BCE}" type="pres">
      <dgm:prSet presAssocID="{7AF53707-35FF-4350-816D-4EF80C914204}" presName="hierRoot4" presStyleCnt="0"/>
      <dgm:spPr/>
    </dgm:pt>
    <dgm:pt modelId="{A488B214-1B8C-4E85-9D5C-B79AD463108C}" type="pres">
      <dgm:prSet presAssocID="{7AF53707-35FF-4350-816D-4EF80C914204}" presName="composite4" presStyleCnt="0"/>
      <dgm:spPr/>
    </dgm:pt>
    <dgm:pt modelId="{743E5C20-C534-4559-A5E3-71CCA43A7561}" type="pres">
      <dgm:prSet presAssocID="{7AF53707-35FF-4350-816D-4EF80C914204}" presName="background4" presStyleLbl="node4" presStyleIdx="0" presStyleCnt="2"/>
      <dgm:spPr/>
    </dgm:pt>
    <dgm:pt modelId="{C51E3C35-709F-455E-A72D-DFF0164EC667}" type="pres">
      <dgm:prSet presAssocID="{7AF53707-35FF-4350-816D-4EF80C914204}" presName="text4" presStyleLbl="fgAcc4" presStyleIdx="0" presStyleCnt="2">
        <dgm:presLayoutVars>
          <dgm:chPref val="3"/>
        </dgm:presLayoutVars>
      </dgm:prSet>
      <dgm:spPr/>
    </dgm:pt>
    <dgm:pt modelId="{E45225A0-58CD-41FD-99F2-95A621A04EF5}" type="pres">
      <dgm:prSet presAssocID="{7AF53707-35FF-4350-816D-4EF80C914204}" presName="hierChild5" presStyleCnt="0"/>
      <dgm:spPr/>
    </dgm:pt>
    <dgm:pt modelId="{142D27DB-3A3A-4C02-B8D8-7C0FC6408993}" type="pres">
      <dgm:prSet presAssocID="{02794775-7C1E-4931-86CC-263A3268A463}" presName="Name23" presStyleLbl="parChTrans1D4" presStyleIdx="1" presStyleCnt="2"/>
      <dgm:spPr/>
    </dgm:pt>
    <dgm:pt modelId="{8592365B-84DE-4AE7-AA98-282BC606B4F9}" type="pres">
      <dgm:prSet presAssocID="{F43CA059-3401-4CE0-953B-23418C6DEB7B}" presName="hierRoot4" presStyleCnt="0"/>
      <dgm:spPr/>
    </dgm:pt>
    <dgm:pt modelId="{57341D7C-5CCA-4C11-9E99-2CC29D0BAA1B}" type="pres">
      <dgm:prSet presAssocID="{F43CA059-3401-4CE0-953B-23418C6DEB7B}" presName="composite4" presStyleCnt="0"/>
      <dgm:spPr/>
    </dgm:pt>
    <dgm:pt modelId="{B6D5C204-069C-4FA2-A0D7-E40BEEA5C578}" type="pres">
      <dgm:prSet presAssocID="{F43CA059-3401-4CE0-953B-23418C6DEB7B}" presName="background4" presStyleLbl="node4" presStyleIdx="1" presStyleCnt="2"/>
      <dgm:spPr/>
    </dgm:pt>
    <dgm:pt modelId="{0680ABAF-605B-48AF-AE0C-D6810F591B91}" type="pres">
      <dgm:prSet presAssocID="{F43CA059-3401-4CE0-953B-23418C6DEB7B}" presName="text4" presStyleLbl="fgAcc4" presStyleIdx="1" presStyleCnt="2">
        <dgm:presLayoutVars>
          <dgm:chPref val="3"/>
        </dgm:presLayoutVars>
      </dgm:prSet>
      <dgm:spPr/>
    </dgm:pt>
    <dgm:pt modelId="{B0543A35-FB51-448A-9E2D-E20163E8476C}" type="pres">
      <dgm:prSet presAssocID="{F43CA059-3401-4CE0-953B-23418C6DEB7B}" presName="hierChild5" presStyleCnt="0"/>
      <dgm:spPr/>
    </dgm:pt>
    <dgm:pt modelId="{201EC7A9-4A53-416E-BE92-1DA62947AA84}" type="pres">
      <dgm:prSet presAssocID="{FF81A3D3-446D-4B30-BC3A-4F8EF5201800}" presName="Name10" presStyleLbl="parChTrans1D2" presStyleIdx="1" presStyleCnt="2"/>
      <dgm:spPr/>
    </dgm:pt>
    <dgm:pt modelId="{E7A8345E-81B7-4723-8250-8612422DC38D}" type="pres">
      <dgm:prSet presAssocID="{321BDA75-55E9-4936-906A-FC8808587E29}" presName="hierRoot2" presStyleCnt="0"/>
      <dgm:spPr/>
    </dgm:pt>
    <dgm:pt modelId="{5CFA29DE-CC3B-4018-96EB-C23658784C74}" type="pres">
      <dgm:prSet presAssocID="{321BDA75-55E9-4936-906A-FC8808587E29}" presName="composite2" presStyleCnt="0"/>
      <dgm:spPr/>
    </dgm:pt>
    <dgm:pt modelId="{9E3FE977-AAB4-4579-A397-5C989D60597E}" type="pres">
      <dgm:prSet presAssocID="{321BDA75-55E9-4936-906A-FC8808587E29}" presName="background2" presStyleLbl="node2" presStyleIdx="1" presStyleCnt="2"/>
      <dgm:spPr/>
    </dgm:pt>
    <dgm:pt modelId="{F860167E-5483-4AA6-9CF8-C49B1E39EE5D}" type="pres">
      <dgm:prSet presAssocID="{321BDA75-55E9-4936-906A-FC8808587E29}" presName="text2" presStyleLbl="fgAcc2" presStyleIdx="1" presStyleCnt="2">
        <dgm:presLayoutVars>
          <dgm:chPref val="3"/>
        </dgm:presLayoutVars>
      </dgm:prSet>
      <dgm:spPr/>
    </dgm:pt>
    <dgm:pt modelId="{2C837620-ED50-4633-8795-088F940CA98E}" type="pres">
      <dgm:prSet presAssocID="{321BDA75-55E9-4936-906A-FC8808587E29}" presName="hierChild3" presStyleCnt="0"/>
      <dgm:spPr/>
    </dgm:pt>
    <dgm:pt modelId="{1F0A22DC-2648-4317-87E9-5F8E93DEE1AD}" type="pres">
      <dgm:prSet presAssocID="{03152025-AC61-45F8-A126-2C7C8D0EC103}" presName="Name17" presStyleLbl="parChTrans1D3" presStyleIdx="2" presStyleCnt="3"/>
      <dgm:spPr/>
    </dgm:pt>
    <dgm:pt modelId="{9F70A4BD-CD06-4E0E-981B-ED73B8AD8F11}" type="pres">
      <dgm:prSet presAssocID="{28D0C4C6-4ACF-4F33-BA6E-580FA64E8202}" presName="hierRoot3" presStyleCnt="0"/>
      <dgm:spPr/>
    </dgm:pt>
    <dgm:pt modelId="{381F6FAF-4CA6-4CB3-9145-4F39CAA26CE6}" type="pres">
      <dgm:prSet presAssocID="{28D0C4C6-4ACF-4F33-BA6E-580FA64E8202}" presName="composite3" presStyleCnt="0"/>
      <dgm:spPr/>
    </dgm:pt>
    <dgm:pt modelId="{647D607F-2E9B-4AFE-A394-72DE501607A2}" type="pres">
      <dgm:prSet presAssocID="{28D0C4C6-4ACF-4F33-BA6E-580FA64E8202}" presName="background3" presStyleLbl="node3" presStyleIdx="2" presStyleCnt="3"/>
      <dgm:spPr/>
    </dgm:pt>
    <dgm:pt modelId="{1A669D8D-753B-4AD4-9959-CFEF2E8788EF}" type="pres">
      <dgm:prSet presAssocID="{28D0C4C6-4ACF-4F33-BA6E-580FA64E8202}" presName="text3" presStyleLbl="fgAcc3" presStyleIdx="2" presStyleCnt="3">
        <dgm:presLayoutVars>
          <dgm:chPref val="3"/>
        </dgm:presLayoutVars>
      </dgm:prSet>
      <dgm:spPr/>
    </dgm:pt>
    <dgm:pt modelId="{258F5AB1-28B6-4DF2-8A86-2080AF954BF5}" type="pres">
      <dgm:prSet presAssocID="{28D0C4C6-4ACF-4F33-BA6E-580FA64E8202}" presName="hierChild4" presStyleCnt="0"/>
      <dgm:spPr/>
    </dgm:pt>
  </dgm:ptLst>
  <dgm:cxnLst>
    <dgm:cxn modelId="{3EC77C03-C59D-4BC6-8604-DB7DB0C40012}" type="presOf" srcId="{FF81A3D3-446D-4B30-BC3A-4F8EF5201800}" destId="{201EC7A9-4A53-416E-BE92-1DA62947AA84}" srcOrd="0" destOrd="0" presId="urn:microsoft.com/office/officeart/2005/8/layout/hierarchy1"/>
    <dgm:cxn modelId="{4D5C2509-20D5-46B1-9F86-2F100F90DE83}" type="presOf" srcId="{321BDA75-55E9-4936-906A-FC8808587E29}" destId="{F860167E-5483-4AA6-9CF8-C49B1E39EE5D}" srcOrd="0" destOrd="0" presId="urn:microsoft.com/office/officeart/2005/8/layout/hierarchy1"/>
    <dgm:cxn modelId="{D5AD5116-524A-404A-9BFC-01B175CCB098}" srcId="{AC947803-1518-4DE5-9CDF-BC586F25DBE5}" destId="{7AF53707-35FF-4350-816D-4EF80C914204}" srcOrd="0" destOrd="0" parTransId="{74EE7DD8-02C9-4164-8554-649EF4B3A4A2}" sibTransId="{B71C24F8-C3F2-40A0-A2E7-64CEBD86B5A3}"/>
    <dgm:cxn modelId="{576C5617-EDBE-4966-9A06-443A2EB1B8E2}" srcId="{9BDBB0A3-742E-4ACC-9774-2BC48F691C10}" destId="{321BDA75-55E9-4936-906A-FC8808587E29}" srcOrd="1" destOrd="0" parTransId="{FF81A3D3-446D-4B30-BC3A-4F8EF5201800}" sibTransId="{8F9089E1-1640-4803-A1C8-5B22AB708620}"/>
    <dgm:cxn modelId="{06C1D718-E05C-4D69-82C5-C59EB5A83312}" type="presOf" srcId="{28D0C4C6-4ACF-4F33-BA6E-580FA64E8202}" destId="{1A669D8D-753B-4AD4-9959-CFEF2E8788EF}" srcOrd="0" destOrd="0" presId="urn:microsoft.com/office/officeart/2005/8/layout/hierarchy1"/>
    <dgm:cxn modelId="{2DCBEB27-041A-482C-B28E-941285DBEAF9}" type="presOf" srcId="{9BDBB0A3-742E-4ACC-9774-2BC48F691C10}" destId="{3D942FCB-AAAF-4572-AFC1-10484D97A1FB}" srcOrd="0" destOrd="0" presId="urn:microsoft.com/office/officeart/2005/8/layout/hierarchy1"/>
    <dgm:cxn modelId="{F0B2432D-169B-4F6E-9FD8-D26C5A36C93A}" type="presOf" srcId="{A91C3CE4-9F60-4BD0-BFE0-2171DA1A21D9}" destId="{6098E2E6-7053-4B9A-9AE1-86218CA5F748}" srcOrd="0" destOrd="0" presId="urn:microsoft.com/office/officeart/2005/8/layout/hierarchy1"/>
    <dgm:cxn modelId="{9BFB2B3E-97FA-486A-87FA-724BEEF5C312}" type="presOf" srcId="{8F2D30F5-548F-4E2A-8D09-07B64E60C565}" destId="{35CD8201-A582-450D-96D2-696F97806D33}" srcOrd="0" destOrd="0" presId="urn:microsoft.com/office/officeart/2005/8/layout/hierarchy1"/>
    <dgm:cxn modelId="{AA503942-848C-4130-B973-2A281C36D111}" type="presOf" srcId="{03152025-AC61-45F8-A126-2C7C8D0EC103}" destId="{1F0A22DC-2648-4317-87E9-5F8E93DEE1AD}" srcOrd="0" destOrd="0" presId="urn:microsoft.com/office/officeart/2005/8/layout/hierarchy1"/>
    <dgm:cxn modelId="{B31E3269-29E5-4FDB-AF2F-5DEFEE3D0A50}" type="presOf" srcId="{7AF53707-35FF-4350-816D-4EF80C914204}" destId="{C51E3C35-709F-455E-A72D-DFF0164EC667}" srcOrd="0" destOrd="0" presId="urn:microsoft.com/office/officeart/2005/8/layout/hierarchy1"/>
    <dgm:cxn modelId="{762A1873-6B0E-45B4-B89B-F0076C302E2E}" type="presOf" srcId="{659F7E62-13F8-45F3-B22E-44D641B630D3}" destId="{1D7BE772-7815-4EF2-A893-36C08185D781}" srcOrd="0" destOrd="0" presId="urn:microsoft.com/office/officeart/2005/8/layout/hierarchy1"/>
    <dgm:cxn modelId="{B4EAE355-C036-42B9-B999-CAB4B1F2D197}" type="presOf" srcId="{AC947803-1518-4DE5-9CDF-BC586F25DBE5}" destId="{15030173-843C-4F4C-864F-DB4885FB0025}" srcOrd="0" destOrd="0" presId="urn:microsoft.com/office/officeart/2005/8/layout/hierarchy1"/>
    <dgm:cxn modelId="{BA57DD77-B6BE-40E9-B5A6-DB6DBFAB42AC}" srcId="{659F7E62-13F8-45F3-B22E-44D641B630D3}" destId="{1EC32F1C-610C-4303-BDB9-71BC9D6BA136}" srcOrd="0" destOrd="0" parTransId="{8916DD9B-E5B9-4552-917F-F232766F16B6}" sibTransId="{89E0E40C-4D52-4C2B-9425-F2F2B45DF8E1}"/>
    <dgm:cxn modelId="{0EFA4A78-8A00-4388-B2BF-56A89E1B2B36}" srcId="{9BDBB0A3-742E-4ACC-9774-2BC48F691C10}" destId="{659F7E62-13F8-45F3-B22E-44D641B630D3}" srcOrd="0" destOrd="0" parTransId="{A91C3CE4-9F60-4BD0-BFE0-2171DA1A21D9}" sibTransId="{AE68495A-4541-430E-BF2A-F0C3C8EF5CC1}"/>
    <dgm:cxn modelId="{C80F409A-BEA9-4A6D-85E4-33D66E2907B1}" srcId="{8F2D30F5-548F-4E2A-8D09-07B64E60C565}" destId="{9BDBB0A3-742E-4ACC-9774-2BC48F691C10}" srcOrd="0" destOrd="0" parTransId="{6242C65D-4713-4AE5-A7A2-57AF34DE9683}" sibTransId="{E8E1E7B5-2A7C-4781-9F48-F3DFA86821C3}"/>
    <dgm:cxn modelId="{B457CE9E-04F0-4751-8D35-8BA43149A35D}" type="presOf" srcId="{1D521B20-0252-4FFF-839E-D2FF35517D22}" destId="{2238904B-BA2C-4576-855B-39BBC3B5A9A1}" srcOrd="0" destOrd="0" presId="urn:microsoft.com/office/officeart/2005/8/layout/hierarchy1"/>
    <dgm:cxn modelId="{2867FEAA-8F91-4951-B32D-7B237EDB89E8}" srcId="{659F7E62-13F8-45F3-B22E-44D641B630D3}" destId="{AC947803-1518-4DE5-9CDF-BC586F25DBE5}" srcOrd="1" destOrd="0" parTransId="{1D521B20-0252-4FFF-839E-D2FF35517D22}" sibTransId="{AA45DDB1-0A76-4C84-9B7C-F218630554DE}"/>
    <dgm:cxn modelId="{7B8650BA-775A-4B34-964E-96B894412F16}" type="presOf" srcId="{1EC32F1C-610C-4303-BDB9-71BC9D6BA136}" destId="{C8763ECE-B80F-4EE6-AD59-227FF688FF4F}" srcOrd="0" destOrd="0" presId="urn:microsoft.com/office/officeart/2005/8/layout/hierarchy1"/>
    <dgm:cxn modelId="{CE324FC0-05B0-4AA6-9EEE-2476B6A6A2B7}" type="presOf" srcId="{74EE7DD8-02C9-4164-8554-649EF4B3A4A2}" destId="{4512D04E-E877-4460-94DC-AF1018C58628}" srcOrd="0" destOrd="0" presId="urn:microsoft.com/office/officeart/2005/8/layout/hierarchy1"/>
    <dgm:cxn modelId="{31DD45D9-6974-44E6-95B5-0BE517FB7E00}" type="presOf" srcId="{F43CA059-3401-4CE0-953B-23418C6DEB7B}" destId="{0680ABAF-605B-48AF-AE0C-D6810F591B91}" srcOrd="0" destOrd="0" presId="urn:microsoft.com/office/officeart/2005/8/layout/hierarchy1"/>
    <dgm:cxn modelId="{9A5055EE-D7CA-4C22-A0B9-ED229B62B381}" srcId="{AC947803-1518-4DE5-9CDF-BC586F25DBE5}" destId="{F43CA059-3401-4CE0-953B-23418C6DEB7B}" srcOrd="1" destOrd="0" parTransId="{02794775-7C1E-4931-86CC-263A3268A463}" sibTransId="{FFE8C617-BB59-49BF-A048-B5E67E1E5039}"/>
    <dgm:cxn modelId="{5809F5FA-3846-403A-872F-85399814C149}" type="presOf" srcId="{8916DD9B-E5B9-4552-917F-F232766F16B6}" destId="{ABE43AA9-1CDC-4870-B27A-2E52EE865286}" srcOrd="0" destOrd="0" presId="urn:microsoft.com/office/officeart/2005/8/layout/hierarchy1"/>
    <dgm:cxn modelId="{2202C2FC-893D-4C0A-A569-81398D251EA0}" srcId="{321BDA75-55E9-4936-906A-FC8808587E29}" destId="{28D0C4C6-4ACF-4F33-BA6E-580FA64E8202}" srcOrd="0" destOrd="0" parTransId="{03152025-AC61-45F8-A126-2C7C8D0EC103}" sibTransId="{6889677E-504E-4F8D-93CC-9BF711443584}"/>
    <dgm:cxn modelId="{6B3DA3FE-669B-464D-8685-E22703AFDC59}" type="presOf" srcId="{02794775-7C1E-4931-86CC-263A3268A463}" destId="{142D27DB-3A3A-4C02-B8D8-7C0FC6408993}" srcOrd="0" destOrd="0" presId="urn:microsoft.com/office/officeart/2005/8/layout/hierarchy1"/>
    <dgm:cxn modelId="{CD2FF76A-56C7-4276-9F3C-C32DB4CCF598}" type="presParOf" srcId="{35CD8201-A582-450D-96D2-696F97806D33}" destId="{04F9FC41-9F75-4C6D-9E1A-25D76D8BE43E}" srcOrd="0" destOrd="0" presId="urn:microsoft.com/office/officeart/2005/8/layout/hierarchy1"/>
    <dgm:cxn modelId="{454A1B71-EC70-4C94-9B8F-985892D8B45B}" type="presParOf" srcId="{04F9FC41-9F75-4C6D-9E1A-25D76D8BE43E}" destId="{719BDE57-D6AF-4031-BFAF-F8232C49D1E3}" srcOrd="0" destOrd="0" presId="urn:microsoft.com/office/officeart/2005/8/layout/hierarchy1"/>
    <dgm:cxn modelId="{62E368C8-0D19-44B1-BEFA-21EFA440B383}" type="presParOf" srcId="{719BDE57-D6AF-4031-BFAF-F8232C49D1E3}" destId="{68F5F434-0132-44CB-ADD8-C9B8C6299E45}" srcOrd="0" destOrd="0" presId="urn:microsoft.com/office/officeart/2005/8/layout/hierarchy1"/>
    <dgm:cxn modelId="{942AA1EC-CAF4-44E5-9895-78A151D351D0}" type="presParOf" srcId="{719BDE57-D6AF-4031-BFAF-F8232C49D1E3}" destId="{3D942FCB-AAAF-4572-AFC1-10484D97A1FB}" srcOrd="1" destOrd="0" presId="urn:microsoft.com/office/officeart/2005/8/layout/hierarchy1"/>
    <dgm:cxn modelId="{8A3A3D0B-FA3C-4A90-960B-EBCD0F51688B}" type="presParOf" srcId="{04F9FC41-9F75-4C6D-9E1A-25D76D8BE43E}" destId="{2D719A0D-9E6A-4632-8FDF-A6599D7E2344}" srcOrd="1" destOrd="0" presId="urn:microsoft.com/office/officeart/2005/8/layout/hierarchy1"/>
    <dgm:cxn modelId="{B2BBA6E3-7ADC-4E7F-93A2-72F6082C421C}" type="presParOf" srcId="{2D719A0D-9E6A-4632-8FDF-A6599D7E2344}" destId="{6098E2E6-7053-4B9A-9AE1-86218CA5F748}" srcOrd="0" destOrd="0" presId="urn:microsoft.com/office/officeart/2005/8/layout/hierarchy1"/>
    <dgm:cxn modelId="{D4D8F123-3519-4AE2-901F-67DBB29CCDF9}" type="presParOf" srcId="{2D719A0D-9E6A-4632-8FDF-A6599D7E2344}" destId="{3C78E329-3467-476D-A85B-8D54B8802412}" srcOrd="1" destOrd="0" presId="urn:microsoft.com/office/officeart/2005/8/layout/hierarchy1"/>
    <dgm:cxn modelId="{11162040-91D6-4DC7-A2AF-6412CCC6EE77}" type="presParOf" srcId="{3C78E329-3467-476D-A85B-8D54B8802412}" destId="{0525A378-9DB0-4597-A35B-43C5289F3075}" srcOrd="0" destOrd="0" presId="urn:microsoft.com/office/officeart/2005/8/layout/hierarchy1"/>
    <dgm:cxn modelId="{908CADBC-5659-4BAD-B39F-32A363895B7B}" type="presParOf" srcId="{0525A378-9DB0-4597-A35B-43C5289F3075}" destId="{7DFC0AE5-6500-49EA-A61C-07BB34A5B391}" srcOrd="0" destOrd="0" presId="urn:microsoft.com/office/officeart/2005/8/layout/hierarchy1"/>
    <dgm:cxn modelId="{F459FF8E-731E-440A-BB1B-9430C04A9F91}" type="presParOf" srcId="{0525A378-9DB0-4597-A35B-43C5289F3075}" destId="{1D7BE772-7815-4EF2-A893-36C08185D781}" srcOrd="1" destOrd="0" presId="urn:microsoft.com/office/officeart/2005/8/layout/hierarchy1"/>
    <dgm:cxn modelId="{C3A8240F-6B1A-4B1D-8C0C-F0DB6900E626}" type="presParOf" srcId="{3C78E329-3467-476D-A85B-8D54B8802412}" destId="{76D24772-E160-4D26-8DDA-6EFD73789272}" srcOrd="1" destOrd="0" presId="urn:microsoft.com/office/officeart/2005/8/layout/hierarchy1"/>
    <dgm:cxn modelId="{2CAB6F4D-329A-4AC4-84E8-6F7240CB9000}" type="presParOf" srcId="{76D24772-E160-4D26-8DDA-6EFD73789272}" destId="{ABE43AA9-1CDC-4870-B27A-2E52EE865286}" srcOrd="0" destOrd="0" presId="urn:microsoft.com/office/officeart/2005/8/layout/hierarchy1"/>
    <dgm:cxn modelId="{689E78EF-042C-44DF-ABE2-E21D3124EAD7}" type="presParOf" srcId="{76D24772-E160-4D26-8DDA-6EFD73789272}" destId="{CD3EFB9C-1B48-4012-88C0-D43B1F88D9FE}" srcOrd="1" destOrd="0" presId="urn:microsoft.com/office/officeart/2005/8/layout/hierarchy1"/>
    <dgm:cxn modelId="{BF45163B-93AF-433B-A11E-90B96C1BC65B}" type="presParOf" srcId="{CD3EFB9C-1B48-4012-88C0-D43B1F88D9FE}" destId="{AA2D65DF-37C1-44A1-808A-5607500AEA76}" srcOrd="0" destOrd="0" presId="urn:microsoft.com/office/officeart/2005/8/layout/hierarchy1"/>
    <dgm:cxn modelId="{A659791E-7629-4612-B149-D3381B6CA695}" type="presParOf" srcId="{AA2D65DF-37C1-44A1-808A-5607500AEA76}" destId="{C0EB85E8-9B53-48B1-8443-1CBB9322F2CD}" srcOrd="0" destOrd="0" presId="urn:microsoft.com/office/officeart/2005/8/layout/hierarchy1"/>
    <dgm:cxn modelId="{EF84042F-8657-4BF0-8B68-895E10AD19EF}" type="presParOf" srcId="{AA2D65DF-37C1-44A1-808A-5607500AEA76}" destId="{C8763ECE-B80F-4EE6-AD59-227FF688FF4F}" srcOrd="1" destOrd="0" presId="urn:microsoft.com/office/officeart/2005/8/layout/hierarchy1"/>
    <dgm:cxn modelId="{99559011-2530-4EC8-8175-02DE32CDE6A8}" type="presParOf" srcId="{CD3EFB9C-1B48-4012-88C0-D43B1F88D9FE}" destId="{A627EBF7-D2EC-4061-8B64-5768A1803B9E}" srcOrd="1" destOrd="0" presId="urn:microsoft.com/office/officeart/2005/8/layout/hierarchy1"/>
    <dgm:cxn modelId="{0F319C03-94C6-4D9E-B8D5-89BBE21B1531}" type="presParOf" srcId="{76D24772-E160-4D26-8DDA-6EFD73789272}" destId="{2238904B-BA2C-4576-855B-39BBC3B5A9A1}" srcOrd="2" destOrd="0" presId="urn:microsoft.com/office/officeart/2005/8/layout/hierarchy1"/>
    <dgm:cxn modelId="{4DE23831-29B5-46E1-AECD-E2BB7056FDC4}" type="presParOf" srcId="{76D24772-E160-4D26-8DDA-6EFD73789272}" destId="{DBFB730D-84E5-429A-82C7-1DDA45B3333D}" srcOrd="3" destOrd="0" presId="urn:microsoft.com/office/officeart/2005/8/layout/hierarchy1"/>
    <dgm:cxn modelId="{74446903-0738-44D9-AFF5-80AA452261EF}" type="presParOf" srcId="{DBFB730D-84E5-429A-82C7-1DDA45B3333D}" destId="{77771A40-9661-4524-ABC4-D523C0606A92}" srcOrd="0" destOrd="0" presId="urn:microsoft.com/office/officeart/2005/8/layout/hierarchy1"/>
    <dgm:cxn modelId="{7950A8E6-D597-404F-8E57-7EAF8C37BB5B}" type="presParOf" srcId="{77771A40-9661-4524-ABC4-D523C0606A92}" destId="{DA597C91-121A-4060-8C2D-3B79E3588CF7}" srcOrd="0" destOrd="0" presId="urn:microsoft.com/office/officeart/2005/8/layout/hierarchy1"/>
    <dgm:cxn modelId="{F873FC44-74A3-4C0C-AF14-D20D9060855F}" type="presParOf" srcId="{77771A40-9661-4524-ABC4-D523C0606A92}" destId="{15030173-843C-4F4C-864F-DB4885FB0025}" srcOrd="1" destOrd="0" presId="urn:microsoft.com/office/officeart/2005/8/layout/hierarchy1"/>
    <dgm:cxn modelId="{09C7BDFA-2D5B-43D0-92FF-995DFE750CCD}" type="presParOf" srcId="{DBFB730D-84E5-429A-82C7-1DDA45B3333D}" destId="{FCEE47E6-A770-4920-BE49-0D0C26EF0BFF}" srcOrd="1" destOrd="0" presId="urn:microsoft.com/office/officeart/2005/8/layout/hierarchy1"/>
    <dgm:cxn modelId="{9EA7F0CB-9175-40A9-A372-C7D7CE56734C}" type="presParOf" srcId="{FCEE47E6-A770-4920-BE49-0D0C26EF0BFF}" destId="{4512D04E-E877-4460-94DC-AF1018C58628}" srcOrd="0" destOrd="0" presId="urn:microsoft.com/office/officeart/2005/8/layout/hierarchy1"/>
    <dgm:cxn modelId="{BD9C2D96-C91E-4312-8249-DA0C160A750E}" type="presParOf" srcId="{FCEE47E6-A770-4920-BE49-0D0C26EF0BFF}" destId="{BF39BA18-04FD-415C-8988-875E6EB68BCE}" srcOrd="1" destOrd="0" presId="urn:microsoft.com/office/officeart/2005/8/layout/hierarchy1"/>
    <dgm:cxn modelId="{1B77AC44-4B81-46FC-A021-82BD49D1181F}" type="presParOf" srcId="{BF39BA18-04FD-415C-8988-875E6EB68BCE}" destId="{A488B214-1B8C-4E85-9D5C-B79AD463108C}" srcOrd="0" destOrd="0" presId="urn:microsoft.com/office/officeart/2005/8/layout/hierarchy1"/>
    <dgm:cxn modelId="{42125C80-FD8F-4C0F-86C8-7628A98E8136}" type="presParOf" srcId="{A488B214-1B8C-4E85-9D5C-B79AD463108C}" destId="{743E5C20-C534-4559-A5E3-71CCA43A7561}" srcOrd="0" destOrd="0" presId="urn:microsoft.com/office/officeart/2005/8/layout/hierarchy1"/>
    <dgm:cxn modelId="{E3B82ACB-FD8C-4A97-BD70-4855B849137E}" type="presParOf" srcId="{A488B214-1B8C-4E85-9D5C-B79AD463108C}" destId="{C51E3C35-709F-455E-A72D-DFF0164EC667}" srcOrd="1" destOrd="0" presId="urn:microsoft.com/office/officeart/2005/8/layout/hierarchy1"/>
    <dgm:cxn modelId="{B51DD8A6-3E66-44D3-8879-9670B5318996}" type="presParOf" srcId="{BF39BA18-04FD-415C-8988-875E6EB68BCE}" destId="{E45225A0-58CD-41FD-99F2-95A621A04EF5}" srcOrd="1" destOrd="0" presId="urn:microsoft.com/office/officeart/2005/8/layout/hierarchy1"/>
    <dgm:cxn modelId="{60D24A22-DDB6-4A37-866A-2E15A92A8469}" type="presParOf" srcId="{FCEE47E6-A770-4920-BE49-0D0C26EF0BFF}" destId="{142D27DB-3A3A-4C02-B8D8-7C0FC6408993}" srcOrd="2" destOrd="0" presId="urn:microsoft.com/office/officeart/2005/8/layout/hierarchy1"/>
    <dgm:cxn modelId="{826A1680-FE95-40CA-BAF1-C0AA51C12D87}" type="presParOf" srcId="{FCEE47E6-A770-4920-BE49-0D0C26EF0BFF}" destId="{8592365B-84DE-4AE7-AA98-282BC606B4F9}" srcOrd="3" destOrd="0" presId="urn:microsoft.com/office/officeart/2005/8/layout/hierarchy1"/>
    <dgm:cxn modelId="{CA794834-B072-41C0-A446-581E68CDE796}" type="presParOf" srcId="{8592365B-84DE-4AE7-AA98-282BC606B4F9}" destId="{57341D7C-5CCA-4C11-9E99-2CC29D0BAA1B}" srcOrd="0" destOrd="0" presId="urn:microsoft.com/office/officeart/2005/8/layout/hierarchy1"/>
    <dgm:cxn modelId="{8E7269AF-1BD4-47D8-A1E6-FC0ABC376692}" type="presParOf" srcId="{57341D7C-5CCA-4C11-9E99-2CC29D0BAA1B}" destId="{B6D5C204-069C-4FA2-A0D7-E40BEEA5C578}" srcOrd="0" destOrd="0" presId="urn:microsoft.com/office/officeart/2005/8/layout/hierarchy1"/>
    <dgm:cxn modelId="{ED778D58-5A53-45D1-B76D-A8CCDF7D1031}" type="presParOf" srcId="{57341D7C-5CCA-4C11-9E99-2CC29D0BAA1B}" destId="{0680ABAF-605B-48AF-AE0C-D6810F591B91}" srcOrd="1" destOrd="0" presId="urn:microsoft.com/office/officeart/2005/8/layout/hierarchy1"/>
    <dgm:cxn modelId="{32EB8618-B890-429F-B143-DC69415CC6D5}" type="presParOf" srcId="{8592365B-84DE-4AE7-AA98-282BC606B4F9}" destId="{B0543A35-FB51-448A-9E2D-E20163E8476C}" srcOrd="1" destOrd="0" presId="urn:microsoft.com/office/officeart/2005/8/layout/hierarchy1"/>
    <dgm:cxn modelId="{4A45BFF2-E364-4A17-91B7-E34B582EBC9E}" type="presParOf" srcId="{2D719A0D-9E6A-4632-8FDF-A6599D7E2344}" destId="{201EC7A9-4A53-416E-BE92-1DA62947AA84}" srcOrd="2" destOrd="0" presId="urn:microsoft.com/office/officeart/2005/8/layout/hierarchy1"/>
    <dgm:cxn modelId="{3B008030-DB2A-4532-AB52-C7B7FDF94071}" type="presParOf" srcId="{2D719A0D-9E6A-4632-8FDF-A6599D7E2344}" destId="{E7A8345E-81B7-4723-8250-8612422DC38D}" srcOrd="3" destOrd="0" presId="urn:microsoft.com/office/officeart/2005/8/layout/hierarchy1"/>
    <dgm:cxn modelId="{91DA77F7-EDCB-4252-B2F3-C34176499A14}" type="presParOf" srcId="{E7A8345E-81B7-4723-8250-8612422DC38D}" destId="{5CFA29DE-CC3B-4018-96EB-C23658784C74}" srcOrd="0" destOrd="0" presId="urn:microsoft.com/office/officeart/2005/8/layout/hierarchy1"/>
    <dgm:cxn modelId="{BF8769AF-A0C7-4B8C-B9F9-A73FA3920CF5}" type="presParOf" srcId="{5CFA29DE-CC3B-4018-96EB-C23658784C74}" destId="{9E3FE977-AAB4-4579-A397-5C989D60597E}" srcOrd="0" destOrd="0" presId="urn:microsoft.com/office/officeart/2005/8/layout/hierarchy1"/>
    <dgm:cxn modelId="{C63B506C-F1AE-49D1-9FBF-66C720CFAB8B}" type="presParOf" srcId="{5CFA29DE-CC3B-4018-96EB-C23658784C74}" destId="{F860167E-5483-4AA6-9CF8-C49B1E39EE5D}" srcOrd="1" destOrd="0" presId="urn:microsoft.com/office/officeart/2005/8/layout/hierarchy1"/>
    <dgm:cxn modelId="{EB7B558A-FCF8-417C-9E4A-D73FA1D8DFC1}" type="presParOf" srcId="{E7A8345E-81B7-4723-8250-8612422DC38D}" destId="{2C837620-ED50-4633-8795-088F940CA98E}" srcOrd="1" destOrd="0" presId="urn:microsoft.com/office/officeart/2005/8/layout/hierarchy1"/>
    <dgm:cxn modelId="{56E558D2-757E-441A-8424-4706EAEB9FC6}" type="presParOf" srcId="{2C837620-ED50-4633-8795-088F940CA98E}" destId="{1F0A22DC-2648-4317-87E9-5F8E93DEE1AD}" srcOrd="0" destOrd="0" presId="urn:microsoft.com/office/officeart/2005/8/layout/hierarchy1"/>
    <dgm:cxn modelId="{AA574FF2-E12F-47F7-8AD8-6F0C892525EB}" type="presParOf" srcId="{2C837620-ED50-4633-8795-088F940CA98E}" destId="{9F70A4BD-CD06-4E0E-981B-ED73B8AD8F11}" srcOrd="1" destOrd="0" presId="urn:microsoft.com/office/officeart/2005/8/layout/hierarchy1"/>
    <dgm:cxn modelId="{8D23E620-A07E-4A8F-A2C9-947B5760E9A8}" type="presParOf" srcId="{9F70A4BD-CD06-4E0E-981B-ED73B8AD8F11}" destId="{381F6FAF-4CA6-4CB3-9145-4F39CAA26CE6}" srcOrd="0" destOrd="0" presId="urn:microsoft.com/office/officeart/2005/8/layout/hierarchy1"/>
    <dgm:cxn modelId="{5E138360-5AE1-4F26-B67F-7F22E8D80DC8}" type="presParOf" srcId="{381F6FAF-4CA6-4CB3-9145-4F39CAA26CE6}" destId="{647D607F-2E9B-4AFE-A394-72DE501607A2}" srcOrd="0" destOrd="0" presId="urn:microsoft.com/office/officeart/2005/8/layout/hierarchy1"/>
    <dgm:cxn modelId="{445640A4-3F51-47C3-BD68-EBFDD090BFB8}" type="presParOf" srcId="{381F6FAF-4CA6-4CB3-9145-4F39CAA26CE6}" destId="{1A669D8D-753B-4AD4-9959-CFEF2E8788EF}" srcOrd="1" destOrd="0" presId="urn:microsoft.com/office/officeart/2005/8/layout/hierarchy1"/>
    <dgm:cxn modelId="{1EFF3F18-5EED-4B87-8095-9657253B928A}" type="presParOf" srcId="{9F70A4BD-CD06-4E0E-981B-ED73B8AD8F11}" destId="{258F5AB1-28B6-4DF2-8A86-2080AF954BF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2D30F5-548F-4E2A-8D09-07B64E60C565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he-IL"/>
        </a:p>
      </dgm:t>
    </dgm:pt>
    <dgm:pt modelId="{9BDBB0A3-742E-4ACC-9774-2BC48F691C10}">
      <dgm:prSet phldrT="[Text]" custT="1"/>
      <dgm:spPr/>
      <dgm:t>
        <a:bodyPr/>
        <a:lstStyle/>
        <a:p>
          <a:pPr rtl="1"/>
          <a:r>
            <a:rPr lang="he-IL" sz="1600" dirty="0"/>
            <a:t>כתובה</a:t>
          </a:r>
        </a:p>
      </dgm:t>
    </dgm:pt>
    <dgm:pt modelId="{6242C65D-4713-4AE5-A7A2-57AF34DE9683}" type="parTrans" cxnId="{C80F409A-BEA9-4A6D-85E4-33D66E2907B1}">
      <dgm:prSet/>
      <dgm:spPr/>
      <dgm:t>
        <a:bodyPr/>
        <a:lstStyle/>
        <a:p>
          <a:pPr rtl="1"/>
          <a:endParaRPr lang="he-IL"/>
        </a:p>
      </dgm:t>
    </dgm:pt>
    <dgm:pt modelId="{E8E1E7B5-2A7C-4781-9F48-F3DFA86821C3}" type="sibTrans" cxnId="{C80F409A-BEA9-4A6D-85E4-33D66E2907B1}">
      <dgm:prSet/>
      <dgm:spPr/>
      <dgm:t>
        <a:bodyPr/>
        <a:lstStyle/>
        <a:p>
          <a:pPr rtl="1"/>
          <a:endParaRPr lang="he-IL"/>
        </a:p>
      </dgm:t>
    </dgm:pt>
    <dgm:pt modelId="{659F7E62-13F8-45F3-B22E-44D641B630D3}">
      <dgm:prSet phldrT="[Text]" custT="1"/>
      <dgm:spPr/>
      <dgm:t>
        <a:bodyPr/>
        <a:lstStyle/>
        <a:p>
          <a:pPr rtl="1"/>
          <a:r>
            <a:rPr lang="he-IL" sz="1600" dirty="0"/>
            <a:t>רש"י</a:t>
          </a:r>
        </a:p>
      </dgm:t>
    </dgm:pt>
    <dgm:pt modelId="{A91C3CE4-9F60-4BD0-BFE0-2171DA1A21D9}" type="parTrans" cxnId="{0EFA4A78-8A00-4388-B2BF-56A89E1B2B36}">
      <dgm:prSet/>
      <dgm:spPr/>
      <dgm:t>
        <a:bodyPr/>
        <a:lstStyle/>
        <a:p>
          <a:pPr rtl="1"/>
          <a:endParaRPr lang="he-IL"/>
        </a:p>
      </dgm:t>
    </dgm:pt>
    <dgm:pt modelId="{AE68495A-4541-430E-BF2A-F0C3C8EF5CC1}" type="sibTrans" cxnId="{0EFA4A78-8A00-4388-B2BF-56A89E1B2B36}">
      <dgm:prSet/>
      <dgm:spPr/>
      <dgm:t>
        <a:bodyPr/>
        <a:lstStyle/>
        <a:p>
          <a:pPr rtl="1"/>
          <a:endParaRPr lang="he-IL"/>
        </a:p>
      </dgm:t>
    </dgm:pt>
    <dgm:pt modelId="{AC947803-1518-4DE5-9CDF-BC586F25DBE5}">
      <dgm:prSet phldrT="[Text]" custT="1"/>
      <dgm:spPr/>
      <dgm:t>
        <a:bodyPr/>
        <a:lstStyle/>
        <a:p>
          <a:pPr rtl="1"/>
          <a:r>
            <a:rPr lang="he-IL" sz="1600" dirty="0"/>
            <a:t> מהר </a:t>
          </a:r>
          <a:r>
            <a:rPr lang="he-IL" sz="1600" dirty="0" err="1"/>
            <a:t>ימהרנה</a:t>
          </a:r>
          <a:r>
            <a:rPr lang="he-IL" sz="1600" dirty="0"/>
            <a:t> לו לאישה= כתובה</a:t>
          </a:r>
        </a:p>
      </dgm:t>
    </dgm:pt>
    <dgm:pt modelId="{1D521B20-0252-4FFF-839E-D2FF35517D22}" type="parTrans" cxnId="{2867FEAA-8F91-4951-B32D-7B237EDB89E8}">
      <dgm:prSet/>
      <dgm:spPr/>
      <dgm:t>
        <a:bodyPr/>
        <a:lstStyle/>
        <a:p>
          <a:pPr rtl="1"/>
          <a:endParaRPr lang="he-IL"/>
        </a:p>
      </dgm:t>
    </dgm:pt>
    <dgm:pt modelId="{AA45DDB1-0A76-4C84-9B7C-F218630554DE}" type="sibTrans" cxnId="{2867FEAA-8F91-4951-B32D-7B237EDB89E8}">
      <dgm:prSet/>
      <dgm:spPr/>
      <dgm:t>
        <a:bodyPr/>
        <a:lstStyle/>
        <a:p>
          <a:pPr rtl="1"/>
          <a:endParaRPr lang="he-IL"/>
        </a:p>
      </dgm:t>
    </dgm:pt>
    <dgm:pt modelId="{7AF53707-35FF-4350-816D-4EF80C914204}">
      <dgm:prSet phldrT="[Text]" custT="1"/>
      <dgm:spPr/>
      <dgm:t>
        <a:bodyPr/>
        <a:lstStyle/>
        <a:p>
          <a:pPr rtl="1"/>
          <a:r>
            <a:rPr lang="he-IL" sz="1600" dirty="0"/>
            <a:t>(למה לא לכתוב "</a:t>
          </a:r>
          <a:r>
            <a:rPr lang="he-IL" sz="1600" dirty="0" err="1"/>
            <a:t>לישא</a:t>
          </a:r>
          <a:r>
            <a:rPr lang="he-IL" sz="1600" dirty="0"/>
            <a:t>" או "יקדשה")</a:t>
          </a:r>
        </a:p>
      </dgm:t>
    </dgm:pt>
    <dgm:pt modelId="{74EE7DD8-02C9-4164-8554-649EF4B3A4A2}" type="parTrans" cxnId="{D5AD5116-524A-404A-9BFC-01B175CCB098}">
      <dgm:prSet/>
      <dgm:spPr/>
      <dgm:t>
        <a:bodyPr/>
        <a:lstStyle/>
        <a:p>
          <a:pPr rtl="1"/>
          <a:endParaRPr lang="he-IL"/>
        </a:p>
      </dgm:t>
    </dgm:pt>
    <dgm:pt modelId="{B71C24F8-C3F2-40A0-A2E7-64CEBD86B5A3}" type="sibTrans" cxnId="{D5AD5116-524A-404A-9BFC-01B175CCB098}">
      <dgm:prSet/>
      <dgm:spPr/>
      <dgm:t>
        <a:bodyPr/>
        <a:lstStyle/>
        <a:p>
          <a:pPr rtl="1"/>
          <a:endParaRPr lang="he-IL"/>
        </a:p>
      </dgm:t>
    </dgm:pt>
    <dgm:pt modelId="{321BDA75-55E9-4936-906A-FC8808587E29}">
      <dgm:prSet phldrT="[Text]" custT="1"/>
      <dgm:spPr/>
      <dgm:t>
        <a:bodyPr/>
        <a:lstStyle/>
        <a:p>
          <a:pPr rtl="1"/>
          <a:r>
            <a:rPr lang="he-IL" sz="1600" dirty="0"/>
            <a:t>רמב"ן</a:t>
          </a:r>
        </a:p>
      </dgm:t>
    </dgm:pt>
    <dgm:pt modelId="{FF81A3D3-446D-4B30-BC3A-4F8EF5201800}" type="parTrans" cxnId="{576C5617-EDBE-4966-9A06-443A2EB1B8E2}">
      <dgm:prSet/>
      <dgm:spPr/>
      <dgm:t>
        <a:bodyPr/>
        <a:lstStyle/>
        <a:p>
          <a:pPr rtl="1"/>
          <a:endParaRPr lang="he-IL"/>
        </a:p>
      </dgm:t>
    </dgm:pt>
    <dgm:pt modelId="{8F9089E1-1640-4803-A1C8-5B22AB708620}" type="sibTrans" cxnId="{576C5617-EDBE-4966-9A06-443A2EB1B8E2}">
      <dgm:prSet/>
      <dgm:spPr/>
      <dgm:t>
        <a:bodyPr/>
        <a:lstStyle/>
        <a:p>
          <a:pPr rtl="1"/>
          <a:endParaRPr lang="he-IL"/>
        </a:p>
      </dgm:t>
    </dgm:pt>
    <dgm:pt modelId="{28D0C4C6-4ACF-4F33-BA6E-580FA64E8202}">
      <dgm:prSet phldrT="[Text]" custT="1"/>
      <dgm:spPr/>
      <dgm:t>
        <a:bodyPr/>
        <a:lstStyle/>
        <a:p>
          <a:pPr rtl="1"/>
          <a:r>
            <a:rPr lang="he-IL" sz="1600" dirty="0"/>
            <a:t>כתובה דרבנן </a:t>
          </a:r>
        </a:p>
      </dgm:t>
    </dgm:pt>
    <dgm:pt modelId="{03152025-AC61-45F8-A126-2C7C8D0EC103}" type="parTrans" cxnId="{2202C2FC-893D-4C0A-A569-81398D251EA0}">
      <dgm:prSet/>
      <dgm:spPr/>
      <dgm:t>
        <a:bodyPr/>
        <a:lstStyle/>
        <a:p>
          <a:pPr rtl="1"/>
          <a:endParaRPr lang="he-IL"/>
        </a:p>
      </dgm:t>
    </dgm:pt>
    <dgm:pt modelId="{6889677E-504E-4F8D-93CC-9BF711443584}" type="sibTrans" cxnId="{2202C2FC-893D-4C0A-A569-81398D251EA0}">
      <dgm:prSet/>
      <dgm:spPr/>
      <dgm:t>
        <a:bodyPr/>
        <a:lstStyle/>
        <a:p>
          <a:pPr rtl="1"/>
          <a:endParaRPr lang="he-IL"/>
        </a:p>
      </dgm:t>
    </dgm:pt>
    <dgm:pt modelId="{1EC32F1C-610C-4303-BDB9-71BC9D6BA136}">
      <dgm:prSet phldrT="[Text]" custT="1"/>
      <dgm:spPr/>
      <dgm:t>
        <a:bodyPr/>
        <a:lstStyle/>
        <a:p>
          <a:pPr rtl="1"/>
          <a:r>
            <a:rPr lang="he-IL" sz="1600" dirty="0"/>
            <a:t>משמע שכתובה דאורייתא</a:t>
          </a:r>
        </a:p>
      </dgm:t>
    </dgm:pt>
    <dgm:pt modelId="{8916DD9B-E5B9-4552-917F-F232766F16B6}" type="parTrans" cxnId="{BA57DD77-B6BE-40E9-B5A6-DB6DBFAB42AC}">
      <dgm:prSet/>
      <dgm:spPr/>
      <dgm:t>
        <a:bodyPr/>
        <a:lstStyle/>
        <a:p>
          <a:pPr rtl="1"/>
          <a:endParaRPr lang="he-IL"/>
        </a:p>
      </dgm:t>
    </dgm:pt>
    <dgm:pt modelId="{89E0E40C-4D52-4C2B-9425-F2F2B45DF8E1}" type="sibTrans" cxnId="{BA57DD77-B6BE-40E9-B5A6-DB6DBFAB42AC}">
      <dgm:prSet/>
      <dgm:spPr/>
      <dgm:t>
        <a:bodyPr/>
        <a:lstStyle/>
        <a:p>
          <a:pPr rtl="1"/>
          <a:endParaRPr lang="he-IL"/>
        </a:p>
      </dgm:t>
    </dgm:pt>
    <dgm:pt modelId="{F43CA059-3401-4CE0-953B-23418C6DEB7B}">
      <dgm:prSet phldrT="[Text]" custT="1"/>
      <dgm:spPr/>
      <dgm:t>
        <a:bodyPr/>
        <a:lstStyle/>
        <a:p>
          <a:pPr rtl="1"/>
          <a:r>
            <a:rPr lang="en-US" sz="1600" dirty="0"/>
            <a:t>Why describe it that way?</a:t>
          </a:r>
          <a:endParaRPr lang="he-IL" sz="1600" dirty="0"/>
        </a:p>
      </dgm:t>
    </dgm:pt>
    <dgm:pt modelId="{02794775-7C1E-4931-86CC-263A3268A463}" type="parTrans" cxnId="{9A5055EE-D7CA-4C22-A0B9-ED229B62B381}">
      <dgm:prSet/>
      <dgm:spPr/>
      <dgm:t>
        <a:bodyPr/>
        <a:lstStyle/>
        <a:p>
          <a:pPr rtl="1"/>
          <a:endParaRPr lang="he-IL"/>
        </a:p>
      </dgm:t>
    </dgm:pt>
    <dgm:pt modelId="{FFE8C617-BB59-49BF-A048-B5E67E1E5039}" type="sibTrans" cxnId="{9A5055EE-D7CA-4C22-A0B9-ED229B62B381}">
      <dgm:prSet/>
      <dgm:spPr/>
      <dgm:t>
        <a:bodyPr/>
        <a:lstStyle/>
        <a:p>
          <a:pPr rtl="1"/>
          <a:endParaRPr lang="he-IL"/>
        </a:p>
      </dgm:t>
    </dgm:pt>
    <dgm:pt modelId="{542DA661-1746-44E9-9B17-85D2E91CCFFC}">
      <dgm:prSet phldrT="[Text]" custT="1"/>
      <dgm:spPr/>
      <dgm:t>
        <a:bodyPr/>
        <a:lstStyle/>
        <a:p>
          <a:pPr rtl="1"/>
          <a:r>
            <a:rPr lang="he-IL" sz="1600" dirty="0"/>
            <a:t>פילגש= בלי כתובה</a:t>
          </a:r>
        </a:p>
      </dgm:t>
    </dgm:pt>
    <dgm:pt modelId="{D26B9632-583E-4443-B994-3EF3E40AF53B}" type="parTrans" cxnId="{DD9A19D5-CEC9-4229-A720-C65CCA77284C}">
      <dgm:prSet/>
      <dgm:spPr/>
      <dgm:t>
        <a:bodyPr/>
        <a:lstStyle/>
        <a:p>
          <a:pPr rtl="1"/>
          <a:endParaRPr lang="he-IL"/>
        </a:p>
      </dgm:t>
    </dgm:pt>
    <dgm:pt modelId="{54CA700F-DE77-4143-B3A6-21FFACE59962}" type="sibTrans" cxnId="{DD9A19D5-CEC9-4229-A720-C65CCA77284C}">
      <dgm:prSet/>
      <dgm:spPr/>
      <dgm:t>
        <a:bodyPr/>
        <a:lstStyle/>
        <a:p>
          <a:pPr rtl="1"/>
          <a:endParaRPr lang="he-IL"/>
        </a:p>
      </dgm:t>
    </dgm:pt>
    <dgm:pt modelId="{161DDA0B-9796-459F-9E58-C6FB85FD8032}">
      <dgm:prSet phldrT="[Text]" custT="1"/>
      <dgm:spPr/>
      <dgm:t>
        <a:bodyPr/>
        <a:lstStyle/>
        <a:p>
          <a:pPr rtl="1"/>
          <a:r>
            <a:rPr lang="he-IL" sz="1600" dirty="0"/>
            <a:t>אבל </a:t>
          </a:r>
          <a:r>
            <a:rPr lang="he-IL" sz="1600" dirty="0" err="1"/>
            <a:t>הגמ</a:t>
          </a:r>
          <a:r>
            <a:rPr lang="he-IL" sz="1600" dirty="0"/>
            <a:t> סנהדרין אמר "בלא כתובה ובלא קידושין"</a:t>
          </a:r>
        </a:p>
      </dgm:t>
    </dgm:pt>
    <dgm:pt modelId="{1AFB7B6C-A5A1-4638-A4BB-C6D6E14252B6}" type="parTrans" cxnId="{8B5D07DD-FAF2-470E-AF06-572BD5CC8DCD}">
      <dgm:prSet/>
      <dgm:spPr/>
      <dgm:t>
        <a:bodyPr/>
        <a:lstStyle/>
        <a:p>
          <a:pPr rtl="1"/>
          <a:endParaRPr lang="he-IL"/>
        </a:p>
      </dgm:t>
    </dgm:pt>
    <dgm:pt modelId="{B6140FCC-0630-4B08-9D3C-8D2F19B8A3EA}" type="sibTrans" cxnId="{8B5D07DD-FAF2-470E-AF06-572BD5CC8DCD}">
      <dgm:prSet/>
      <dgm:spPr/>
      <dgm:t>
        <a:bodyPr/>
        <a:lstStyle/>
        <a:p>
          <a:pPr rtl="1"/>
          <a:endParaRPr lang="he-IL"/>
        </a:p>
      </dgm:t>
    </dgm:pt>
    <dgm:pt modelId="{83384432-7F42-4EAF-AD4C-2D423703853D}">
      <dgm:prSet phldrT="[Text]" custT="1"/>
      <dgm:spPr/>
      <dgm:t>
        <a:bodyPr/>
        <a:lstStyle/>
        <a:p>
          <a:pPr rtl="1"/>
          <a:r>
            <a:rPr lang="he-IL" sz="1600" dirty="0"/>
            <a:t>יש לרש"י </a:t>
          </a:r>
          <a:r>
            <a:rPr lang="he-IL" sz="1600" dirty="0" err="1"/>
            <a:t>גירסא</a:t>
          </a:r>
          <a:r>
            <a:rPr lang="he-IL" sz="1600" dirty="0"/>
            <a:t> אחרת</a:t>
          </a:r>
        </a:p>
      </dgm:t>
    </dgm:pt>
    <dgm:pt modelId="{B619721C-714E-4B76-AE49-6D68B353F4E6}" type="parTrans" cxnId="{21D37173-FF9A-49ED-8AAB-B3A4A1C1DE13}">
      <dgm:prSet/>
      <dgm:spPr/>
      <dgm:t>
        <a:bodyPr/>
        <a:lstStyle/>
        <a:p>
          <a:pPr rtl="1"/>
          <a:endParaRPr lang="he-IL"/>
        </a:p>
      </dgm:t>
    </dgm:pt>
    <dgm:pt modelId="{F561A4BB-8D81-4F55-91F7-A232353689D3}" type="sibTrans" cxnId="{21D37173-FF9A-49ED-8AAB-B3A4A1C1DE13}">
      <dgm:prSet/>
      <dgm:spPr/>
      <dgm:t>
        <a:bodyPr/>
        <a:lstStyle/>
        <a:p>
          <a:pPr rtl="1"/>
          <a:endParaRPr lang="he-IL"/>
        </a:p>
      </dgm:t>
    </dgm:pt>
    <dgm:pt modelId="{5E5E045E-C859-4E40-83D9-F72A877C332E}">
      <dgm:prSet phldrT="[Text]" custT="1"/>
      <dgm:spPr/>
      <dgm:t>
        <a:bodyPr/>
        <a:lstStyle/>
        <a:p>
          <a:pPr rtl="1"/>
          <a:r>
            <a:rPr lang="he-IL" sz="1600" dirty="0"/>
            <a:t>אין לרש"י </a:t>
          </a:r>
          <a:r>
            <a:rPr lang="he-IL" sz="1600" dirty="0" err="1"/>
            <a:t>גירסא</a:t>
          </a:r>
          <a:r>
            <a:rPr lang="he-IL" sz="1600" dirty="0"/>
            <a:t> אחרת, אבל עדיין הדגיש רק הכתובה</a:t>
          </a:r>
        </a:p>
      </dgm:t>
    </dgm:pt>
    <dgm:pt modelId="{64E75EA8-C406-4437-9D0F-1755E8EB3899}" type="parTrans" cxnId="{190B0E42-EA89-4DD2-8B3C-1707638FE21E}">
      <dgm:prSet/>
      <dgm:spPr/>
      <dgm:t>
        <a:bodyPr/>
        <a:lstStyle/>
        <a:p>
          <a:pPr rtl="1"/>
          <a:endParaRPr lang="he-IL"/>
        </a:p>
      </dgm:t>
    </dgm:pt>
    <dgm:pt modelId="{DF66CB4B-C4CA-4D3A-856B-D17171FB39C0}" type="sibTrans" cxnId="{190B0E42-EA89-4DD2-8B3C-1707638FE21E}">
      <dgm:prSet/>
      <dgm:spPr/>
      <dgm:t>
        <a:bodyPr/>
        <a:lstStyle/>
        <a:p>
          <a:pPr rtl="1"/>
          <a:endParaRPr lang="he-IL"/>
        </a:p>
      </dgm:t>
    </dgm:pt>
    <dgm:pt modelId="{1D520B53-1CBB-413A-8418-682847771CDB}">
      <dgm:prSet phldrT="[Text]" custT="1"/>
      <dgm:spPr/>
      <dgm:t>
        <a:bodyPr/>
        <a:lstStyle/>
        <a:p>
          <a:pPr rtl="1"/>
          <a:r>
            <a:rPr lang="he-IL" sz="1600" dirty="0"/>
            <a:t>אם כתובה דרבנן, למה זה חלק מההבדל דאורייתא בין אישות ופילגשות?</a:t>
          </a:r>
        </a:p>
      </dgm:t>
    </dgm:pt>
    <dgm:pt modelId="{ED27FF40-9680-415A-8B85-FFE9B07E3B87}" type="parTrans" cxnId="{AF1A5A20-7562-4254-BEC6-89AD6D021F58}">
      <dgm:prSet/>
      <dgm:spPr/>
      <dgm:t>
        <a:bodyPr/>
        <a:lstStyle/>
        <a:p>
          <a:pPr rtl="1"/>
          <a:endParaRPr lang="he-IL"/>
        </a:p>
      </dgm:t>
    </dgm:pt>
    <dgm:pt modelId="{0332224F-9728-4F03-87E5-66D622339FC6}" type="sibTrans" cxnId="{AF1A5A20-7562-4254-BEC6-89AD6D021F58}">
      <dgm:prSet/>
      <dgm:spPr/>
      <dgm:t>
        <a:bodyPr/>
        <a:lstStyle/>
        <a:p>
          <a:pPr rtl="1"/>
          <a:endParaRPr lang="he-IL"/>
        </a:p>
      </dgm:t>
    </dgm:pt>
    <dgm:pt modelId="{35CD8201-A582-450D-96D2-696F97806D33}" type="pres">
      <dgm:prSet presAssocID="{8F2D30F5-548F-4E2A-8D09-07B64E60C565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04F9FC41-9F75-4C6D-9E1A-25D76D8BE43E}" type="pres">
      <dgm:prSet presAssocID="{9BDBB0A3-742E-4ACC-9774-2BC48F691C10}" presName="hierRoot1" presStyleCnt="0"/>
      <dgm:spPr/>
    </dgm:pt>
    <dgm:pt modelId="{719BDE57-D6AF-4031-BFAF-F8232C49D1E3}" type="pres">
      <dgm:prSet presAssocID="{9BDBB0A3-742E-4ACC-9774-2BC48F691C10}" presName="composite" presStyleCnt="0"/>
      <dgm:spPr/>
    </dgm:pt>
    <dgm:pt modelId="{68F5F434-0132-44CB-ADD8-C9B8C6299E45}" type="pres">
      <dgm:prSet presAssocID="{9BDBB0A3-742E-4ACC-9774-2BC48F691C10}" presName="background" presStyleLbl="node0" presStyleIdx="0" presStyleCnt="1"/>
      <dgm:spPr/>
    </dgm:pt>
    <dgm:pt modelId="{3D942FCB-AAAF-4572-AFC1-10484D97A1FB}" type="pres">
      <dgm:prSet presAssocID="{9BDBB0A3-742E-4ACC-9774-2BC48F691C10}" presName="text" presStyleLbl="fgAcc0" presStyleIdx="0" presStyleCnt="1" custScaleX="130446">
        <dgm:presLayoutVars>
          <dgm:chPref val="3"/>
        </dgm:presLayoutVars>
      </dgm:prSet>
      <dgm:spPr/>
    </dgm:pt>
    <dgm:pt modelId="{2D719A0D-9E6A-4632-8FDF-A6599D7E2344}" type="pres">
      <dgm:prSet presAssocID="{9BDBB0A3-742E-4ACC-9774-2BC48F691C10}" presName="hierChild2" presStyleCnt="0"/>
      <dgm:spPr/>
    </dgm:pt>
    <dgm:pt modelId="{6098E2E6-7053-4B9A-9AE1-86218CA5F748}" type="pres">
      <dgm:prSet presAssocID="{A91C3CE4-9F60-4BD0-BFE0-2171DA1A21D9}" presName="Name10" presStyleLbl="parChTrans1D2" presStyleIdx="0" presStyleCnt="2"/>
      <dgm:spPr/>
    </dgm:pt>
    <dgm:pt modelId="{3C78E329-3467-476D-A85B-8D54B8802412}" type="pres">
      <dgm:prSet presAssocID="{659F7E62-13F8-45F3-B22E-44D641B630D3}" presName="hierRoot2" presStyleCnt="0"/>
      <dgm:spPr/>
    </dgm:pt>
    <dgm:pt modelId="{0525A378-9DB0-4597-A35B-43C5289F3075}" type="pres">
      <dgm:prSet presAssocID="{659F7E62-13F8-45F3-B22E-44D641B630D3}" presName="composite2" presStyleCnt="0"/>
      <dgm:spPr/>
    </dgm:pt>
    <dgm:pt modelId="{7DFC0AE5-6500-49EA-A61C-07BB34A5B391}" type="pres">
      <dgm:prSet presAssocID="{659F7E62-13F8-45F3-B22E-44D641B630D3}" presName="background2" presStyleLbl="node2" presStyleIdx="0" presStyleCnt="2"/>
      <dgm:spPr/>
    </dgm:pt>
    <dgm:pt modelId="{1D7BE772-7815-4EF2-A893-36C08185D781}" type="pres">
      <dgm:prSet presAssocID="{659F7E62-13F8-45F3-B22E-44D641B630D3}" presName="text2" presStyleLbl="fgAcc2" presStyleIdx="0" presStyleCnt="2" custScaleX="130446">
        <dgm:presLayoutVars>
          <dgm:chPref val="3"/>
        </dgm:presLayoutVars>
      </dgm:prSet>
      <dgm:spPr/>
    </dgm:pt>
    <dgm:pt modelId="{76D24772-E160-4D26-8DDA-6EFD73789272}" type="pres">
      <dgm:prSet presAssocID="{659F7E62-13F8-45F3-B22E-44D641B630D3}" presName="hierChild3" presStyleCnt="0"/>
      <dgm:spPr/>
    </dgm:pt>
    <dgm:pt modelId="{ABE43AA9-1CDC-4870-B27A-2E52EE865286}" type="pres">
      <dgm:prSet presAssocID="{8916DD9B-E5B9-4552-917F-F232766F16B6}" presName="Name17" presStyleLbl="parChTrans1D3" presStyleIdx="0" presStyleCnt="4"/>
      <dgm:spPr/>
    </dgm:pt>
    <dgm:pt modelId="{CD3EFB9C-1B48-4012-88C0-D43B1F88D9FE}" type="pres">
      <dgm:prSet presAssocID="{1EC32F1C-610C-4303-BDB9-71BC9D6BA136}" presName="hierRoot3" presStyleCnt="0"/>
      <dgm:spPr/>
    </dgm:pt>
    <dgm:pt modelId="{AA2D65DF-37C1-44A1-808A-5607500AEA76}" type="pres">
      <dgm:prSet presAssocID="{1EC32F1C-610C-4303-BDB9-71BC9D6BA136}" presName="composite3" presStyleCnt="0"/>
      <dgm:spPr/>
    </dgm:pt>
    <dgm:pt modelId="{C0EB85E8-9B53-48B1-8443-1CBB9322F2CD}" type="pres">
      <dgm:prSet presAssocID="{1EC32F1C-610C-4303-BDB9-71BC9D6BA136}" presName="background3" presStyleLbl="node3" presStyleIdx="0" presStyleCnt="4"/>
      <dgm:spPr/>
    </dgm:pt>
    <dgm:pt modelId="{C8763ECE-B80F-4EE6-AD59-227FF688FF4F}" type="pres">
      <dgm:prSet presAssocID="{1EC32F1C-610C-4303-BDB9-71BC9D6BA136}" presName="text3" presStyleLbl="fgAcc3" presStyleIdx="0" presStyleCnt="4" custScaleX="130446">
        <dgm:presLayoutVars>
          <dgm:chPref val="3"/>
        </dgm:presLayoutVars>
      </dgm:prSet>
      <dgm:spPr/>
    </dgm:pt>
    <dgm:pt modelId="{A627EBF7-D2EC-4061-8B64-5768A1803B9E}" type="pres">
      <dgm:prSet presAssocID="{1EC32F1C-610C-4303-BDB9-71BC9D6BA136}" presName="hierChild4" presStyleCnt="0"/>
      <dgm:spPr/>
    </dgm:pt>
    <dgm:pt modelId="{2238904B-BA2C-4576-855B-39BBC3B5A9A1}" type="pres">
      <dgm:prSet presAssocID="{1D521B20-0252-4FFF-839E-D2FF35517D22}" presName="Name17" presStyleLbl="parChTrans1D3" presStyleIdx="1" presStyleCnt="4"/>
      <dgm:spPr/>
    </dgm:pt>
    <dgm:pt modelId="{DBFB730D-84E5-429A-82C7-1DDA45B3333D}" type="pres">
      <dgm:prSet presAssocID="{AC947803-1518-4DE5-9CDF-BC586F25DBE5}" presName="hierRoot3" presStyleCnt="0"/>
      <dgm:spPr/>
    </dgm:pt>
    <dgm:pt modelId="{77771A40-9661-4524-ABC4-D523C0606A92}" type="pres">
      <dgm:prSet presAssocID="{AC947803-1518-4DE5-9CDF-BC586F25DBE5}" presName="composite3" presStyleCnt="0"/>
      <dgm:spPr/>
    </dgm:pt>
    <dgm:pt modelId="{DA597C91-121A-4060-8C2D-3B79E3588CF7}" type="pres">
      <dgm:prSet presAssocID="{AC947803-1518-4DE5-9CDF-BC586F25DBE5}" presName="background3" presStyleLbl="node3" presStyleIdx="1" presStyleCnt="4"/>
      <dgm:spPr/>
    </dgm:pt>
    <dgm:pt modelId="{15030173-843C-4F4C-864F-DB4885FB0025}" type="pres">
      <dgm:prSet presAssocID="{AC947803-1518-4DE5-9CDF-BC586F25DBE5}" presName="text3" presStyleLbl="fgAcc3" presStyleIdx="1" presStyleCnt="4" custScaleX="130446">
        <dgm:presLayoutVars>
          <dgm:chPref val="3"/>
        </dgm:presLayoutVars>
      </dgm:prSet>
      <dgm:spPr/>
    </dgm:pt>
    <dgm:pt modelId="{FCEE47E6-A770-4920-BE49-0D0C26EF0BFF}" type="pres">
      <dgm:prSet presAssocID="{AC947803-1518-4DE5-9CDF-BC586F25DBE5}" presName="hierChild4" presStyleCnt="0"/>
      <dgm:spPr/>
    </dgm:pt>
    <dgm:pt modelId="{4512D04E-E877-4460-94DC-AF1018C58628}" type="pres">
      <dgm:prSet presAssocID="{74EE7DD8-02C9-4164-8554-649EF4B3A4A2}" presName="Name23" presStyleLbl="parChTrans1D4" presStyleIdx="0" presStyleCnt="6"/>
      <dgm:spPr/>
    </dgm:pt>
    <dgm:pt modelId="{BF39BA18-04FD-415C-8988-875E6EB68BCE}" type="pres">
      <dgm:prSet presAssocID="{7AF53707-35FF-4350-816D-4EF80C914204}" presName="hierRoot4" presStyleCnt="0"/>
      <dgm:spPr/>
    </dgm:pt>
    <dgm:pt modelId="{A488B214-1B8C-4E85-9D5C-B79AD463108C}" type="pres">
      <dgm:prSet presAssocID="{7AF53707-35FF-4350-816D-4EF80C914204}" presName="composite4" presStyleCnt="0"/>
      <dgm:spPr/>
    </dgm:pt>
    <dgm:pt modelId="{743E5C20-C534-4559-A5E3-71CCA43A7561}" type="pres">
      <dgm:prSet presAssocID="{7AF53707-35FF-4350-816D-4EF80C914204}" presName="background4" presStyleLbl="node4" presStyleIdx="0" presStyleCnt="6"/>
      <dgm:spPr/>
    </dgm:pt>
    <dgm:pt modelId="{C51E3C35-709F-455E-A72D-DFF0164EC667}" type="pres">
      <dgm:prSet presAssocID="{7AF53707-35FF-4350-816D-4EF80C914204}" presName="text4" presStyleLbl="fgAcc4" presStyleIdx="0" presStyleCnt="6" custScaleX="130446">
        <dgm:presLayoutVars>
          <dgm:chPref val="3"/>
        </dgm:presLayoutVars>
      </dgm:prSet>
      <dgm:spPr/>
    </dgm:pt>
    <dgm:pt modelId="{E45225A0-58CD-41FD-99F2-95A621A04EF5}" type="pres">
      <dgm:prSet presAssocID="{7AF53707-35FF-4350-816D-4EF80C914204}" presName="hierChild5" presStyleCnt="0"/>
      <dgm:spPr/>
    </dgm:pt>
    <dgm:pt modelId="{142D27DB-3A3A-4C02-B8D8-7C0FC6408993}" type="pres">
      <dgm:prSet presAssocID="{02794775-7C1E-4931-86CC-263A3268A463}" presName="Name23" presStyleLbl="parChTrans1D4" presStyleIdx="1" presStyleCnt="6"/>
      <dgm:spPr/>
    </dgm:pt>
    <dgm:pt modelId="{8592365B-84DE-4AE7-AA98-282BC606B4F9}" type="pres">
      <dgm:prSet presAssocID="{F43CA059-3401-4CE0-953B-23418C6DEB7B}" presName="hierRoot4" presStyleCnt="0"/>
      <dgm:spPr/>
    </dgm:pt>
    <dgm:pt modelId="{57341D7C-5CCA-4C11-9E99-2CC29D0BAA1B}" type="pres">
      <dgm:prSet presAssocID="{F43CA059-3401-4CE0-953B-23418C6DEB7B}" presName="composite4" presStyleCnt="0"/>
      <dgm:spPr/>
    </dgm:pt>
    <dgm:pt modelId="{B6D5C204-069C-4FA2-A0D7-E40BEEA5C578}" type="pres">
      <dgm:prSet presAssocID="{F43CA059-3401-4CE0-953B-23418C6DEB7B}" presName="background4" presStyleLbl="node4" presStyleIdx="1" presStyleCnt="6"/>
      <dgm:spPr/>
    </dgm:pt>
    <dgm:pt modelId="{0680ABAF-605B-48AF-AE0C-D6810F591B91}" type="pres">
      <dgm:prSet presAssocID="{F43CA059-3401-4CE0-953B-23418C6DEB7B}" presName="text4" presStyleLbl="fgAcc4" presStyleIdx="1" presStyleCnt="6" custScaleX="130446">
        <dgm:presLayoutVars>
          <dgm:chPref val="3"/>
        </dgm:presLayoutVars>
      </dgm:prSet>
      <dgm:spPr/>
    </dgm:pt>
    <dgm:pt modelId="{B0543A35-FB51-448A-9E2D-E20163E8476C}" type="pres">
      <dgm:prSet presAssocID="{F43CA059-3401-4CE0-953B-23418C6DEB7B}" presName="hierChild5" presStyleCnt="0"/>
      <dgm:spPr/>
    </dgm:pt>
    <dgm:pt modelId="{0DF8DDCA-7AF8-4741-8493-D15D76B59BC8}" type="pres">
      <dgm:prSet presAssocID="{D26B9632-583E-4443-B994-3EF3E40AF53B}" presName="Name17" presStyleLbl="parChTrans1D3" presStyleIdx="2" presStyleCnt="4"/>
      <dgm:spPr/>
    </dgm:pt>
    <dgm:pt modelId="{F9E7969D-F175-4D08-AEA0-04C50E8481B4}" type="pres">
      <dgm:prSet presAssocID="{542DA661-1746-44E9-9B17-85D2E91CCFFC}" presName="hierRoot3" presStyleCnt="0"/>
      <dgm:spPr/>
    </dgm:pt>
    <dgm:pt modelId="{BCE0D293-50D5-4212-8087-506F31D9DE8F}" type="pres">
      <dgm:prSet presAssocID="{542DA661-1746-44E9-9B17-85D2E91CCFFC}" presName="composite3" presStyleCnt="0"/>
      <dgm:spPr/>
    </dgm:pt>
    <dgm:pt modelId="{FBB01CD1-9B50-4788-BF02-B43A4AEB260D}" type="pres">
      <dgm:prSet presAssocID="{542DA661-1746-44E9-9B17-85D2E91CCFFC}" presName="background3" presStyleLbl="node3" presStyleIdx="2" presStyleCnt="4"/>
      <dgm:spPr>
        <a:solidFill>
          <a:srgbClr val="FF0000"/>
        </a:solidFill>
      </dgm:spPr>
    </dgm:pt>
    <dgm:pt modelId="{E958B650-EDE7-490C-A9B3-148F529856DE}" type="pres">
      <dgm:prSet presAssocID="{542DA661-1746-44E9-9B17-85D2E91CCFFC}" presName="text3" presStyleLbl="fgAcc3" presStyleIdx="2" presStyleCnt="4" custScaleX="130446">
        <dgm:presLayoutVars>
          <dgm:chPref val="3"/>
        </dgm:presLayoutVars>
      </dgm:prSet>
      <dgm:spPr/>
    </dgm:pt>
    <dgm:pt modelId="{65BBEEB8-21C1-48A9-A7F4-C83FCB6F58C6}" type="pres">
      <dgm:prSet presAssocID="{542DA661-1746-44E9-9B17-85D2E91CCFFC}" presName="hierChild4" presStyleCnt="0"/>
      <dgm:spPr/>
    </dgm:pt>
    <dgm:pt modelId="{F314BA0C-C07E-4A09-882D-7A90D6025996}" type="pres">
      <dgm:prSet presAssocID="{1AFB7B6C-A5A1-4638-A4BB-C6D6E14252B6}" presName="Name23" presStyleLbl="parChTrans1D4" presStyleIdx="2" presStyleCnt="6"/>
      <dgm:spPr/>
    </dgm:pt>
    <dgm:pt modelId="{86B1C498-34A6-4A88-B1DE-7C58192D52F4}" type="pres">
      <dgm:prSet presAssocID="{161DDA0B-9796-459F-9E58-C6FB85FD8032}" presName="hierRoot4" presStyleCnt="0"/>
      <dgm:spPr/>
    </dgm:pt>
    <dgm:pt modelId="{5F0C6EF5-817B-4CD2-B942-2C247EA1F298}" type="pres">
      <dgm:prSet presAssocID="{161DDA0B-9796-459F-9E58-C6FB85FD8032}" presName="composite4" presStyleCnt="0"/>
      <dgm:spPr/>
    </dgm:pt>
    <dgm:pt modelId="{6CB9FD52-D75E-41D4-AE31-98A8673119AF}" type="pres">
      <dgm:prSet presAssocID="{161DDA0B-9796-459F-9E58-C6FB85FD8032}" presName="background4" presStyleLbl="node4" presStyleIdx="2" presStyleCnt="6"/>
      <dgm:spPr>
        <a:solidFill>
          <a:srgbClr val="FF0000"/>
        </a:solidFill>
      </dgm:spPr>
    </dgm:pt>
    <dgm:pt modelId="{7F96B417-6073-4FED-A567-86C169DD7952}" type="pres">
      <dgm:prSet presAssocID="{161DDA0B-9796-459F-9E58-C6FB85FD8032}" presName="text4" presStyleLbl="fgAcc4" presStyleIdx="2" presStyleCnt="6" custScaleX="130446">
        <dgm:presLayoutVars>
          <dgm:chPref val="3"/>
        </dgm:presLayoutVars>
      </dgm:prSet>
      <dgm:spPr/>
    </dgm:pt>
    <dgm:pt modelId="{7E6A59D1-A12E-4D93-8713-25CF9FFB9C41}" type="pres">
      <dgm:prSet presAssocID="{161DDA0B-9796-459F-9E58-C6FB85FD8032}" presName="hierChild5" presStyleCnt="0"/>
      <dgm:spPr/>
    </dgm:pt>
    <dgm:pt modelId="{71EC0D05-95B3-449F-87B6-19D26A0F1ECD}" type="pres">
      <dgm:prSet presAssocID="{B619721C-714E-4B76-AE49-6D68B353F4E6}" presName="Name23" presStyleLbl="parChTrans1D4" presStyleIdx="3" presStyleCnt="6"/>
      <dgm:spPr/>
    </dgm:pt>
    <dgm:pt modelId="{A632D3A7-D42A-47E8-8E5C-D17730A6C77A}" type="pres">
      <dgm:prSet presAssocID="{83384432-7F42-4EAF-AD4C-2D423703853D}" presName="hierRoot4" presStyleCnt="0"/>
      <dgm:spPr/>
    </dgm:pt>
    <dgm:pt modelId="{F23B74E9-1455-41A5-84DC-36F034263DBC}" type="pres">
      <dgm:prSet presAssocID="{83384432-7F42-4EAF-AD4C-2D423703853D}" presName="composite4" presStyleCnt="0"/>
      <dgm:spPr/>
    </dgm:pt>
    <dgm:pt modelId="{BE4E08E9-F87C-4180-8080-059FD1076941}" type="pres">
      <dgm:prSet presAssocID="{83384432-7F42-4EAF-AD4C-2D423703853D}" presName="background4" presStyleLbl="node4" presStyleIdx="3" presStyleCnt="6"/>
      <dgm:spPr>
        <a:solidFill>
          <a:srgbClr val="FF0000"/>
        </a:solidFill>
      </dgm:spPr>
    </dgm:pt>
    <dgm:pt modelId="{5C5DE788-F1BD-4221-9B66-C898392F4A76}" type="pres">
      <dgm:prSet presAssocID="{83384432-7F42-4EAF-AD4C-2D423703853D}" presName="text4" presStyleLbl="fgAcc4" presStyleIdx="3" presStyleCnt="6" custScaleX="130446">
        <dgm:presLayoutVars>
          <dgm:chPref val="3"/>
        </dgm:presLayoutVars>
      </dgm:prSet>
      <dgm:spPr/>
    </dgm:pt>
    <dgm:pt modelId="{1413701D-AF0B-4224-B37E-741A35EFE02A}" type="pres">
      <dgm:prSet presAssocID="{83384432-7F42-4EAF-AD4C-2D423703853D}" presName="hierChild5" presStyleCnt="0"/>
      <dgm:spPr/>
    </dgm:pt>
    <dgm:pt modelId="{5A200160-361B-4E7D-B6E1-BF187DC6AA0B}" type="pres">
      <dgm:prSet presAssocID="{64E75EA8-C406-4437-9D0F-1755E8EB3899}" presName="Name23" presStyleLbl="parChTrans1D4" presStyleIdx="4" presStyleCnt="6"/>
      <dgm:spPr/>
    </dgm:pt>
    <dgm:pt modelId="{308CA3D5-3A8C-4C97-907B-04F712CCE575}" type="pres">
      <dgm:prSet presAssocID="{5E5E045E-C859-4E40-83D9-F72A877C332E}" presName="hierRoot4" presStyleCnt="0"/>
      <dgm:spPr/>
    </dgm:pt>
    <dgm:pt modelId="{1F134ACF-8AD1-4F40-B8DF-82F4EBA4C2CD}" type="pres">
      <dgm:prSet presAssocID="{5E5E045E-C859-4E40-83D9-F72A877C332E}" presName="composite4" presStyleCnt="0"/>
      <dgm:spPr/>
    </dgm:pt>
    <dgm:pt modelId="{F696BB40-C284-41D2-8043-390EEAC58751}" type="pres">
      <dgm:prSet presAssocID="{5E5E045E-C859-4E40-83D9-F72A877C332E}" presName="background4" presStyleLbl="node4" presStyleIdx="4" presStyleCnt="6"/>
      <dgm:spPr>
        <a:solidFill>
          <a:srgbClr val="FF0000"/>
        </a:solidFill>
      </dgm:spPr>
    </dgm:pt>
    <dgm:pt modelId="{AB40105E-A3B1-4057-ADCB-1C444D4C59CB}" type="pres">
      <dgm:prSet presAssocID="{5E5E045E-C859-4E40-83D9-F72A877C332E}" presName="text4" presStyleLbl="fgAcc4" presStyleIdx="4" presStyleCnt="6" custScaleX="130446">
        <dgm:presLayoutVars>
          <dgm:chPref val="3"/>
        </dgm:presLayoutVars>
      </dgm:prSet>
      <dgm:spPr/>
    </dgm:pt>
    <dgm:pt modelId="{D0528204-F6FE-4453-BD07-BF906DDFF8E4}" type="pres">
      <dgm:prSet presAssocID="{5E5E045E-C859-4E40-83D9-F72A877C332E}" presName="hierChild5" presStyleCnt="0"/>
      <dgm:spPr/>
    </dgm:pt>
    <dgm:pt modelId="{201EC7A9-4A53-416E-BE92-1DA62947AA84}" type="pres">
      <dgm:prSet presAssocID="{FF81A3D3-446D-4B30-BC3A-4F8EF5201800}" presName="Name10" presStyleLbl="parChTrans1D2" presStyleIdx="1" presStyleCnt="2"/>
      <dgm:spPr/>
    </dgm:pt>
    <dgm:pt modelId="{E7A8345E-81B7-4723-8250-8612422DC38D}" type="pres">
      <dgm:prSet presAssocID="{321BDA75-55E9-4936-906A-FC8808587E29}" presName="hierRoot2" presStyleCnt="0"/>
      <dgm:spPr/>
    </dgm:pt>
    <dgm:pt modelId="{5CFA29DE-CC3B-4018-96EB-C23658784C74}" type="pres">
      <dgm:prSet presAssocID="{321BDA75-55E9-4936-906A-FC8808587E29}" presName="composite2" presStyleCnt="0"/>
      <dgm:spPr/>
    </dgm:pt>
    <dgm:pt modelId="{9E3FE977-AAB4-4579-A397-5C989D60597E}" type="pres">
      <dgm:prSet presAssocID="{321BDA75-55E9-4936-906A-FC8808587E29}" presName="background2" presStyleLbl="node2" presStyleIdx="1" presStyleCnt="2"/>
      <dgm:spPr/>
    </dgm:pt>
    <dgm:pt modelId="{F860167E-5483-4AA6-9CF8-C49B1E39EE5D}" type="pres">
      <dgm:prSet presAssocID="{321BDA75-55E9-4936-906A-FC8808587E29}" presName="text2" presStyleLbl="fgAcc2" presStyleIdx="1" presStyleCnt="2" custScaleX="130446">
        <dgm:presLayoutVars>
          <dgm:chPref val="3"/>
        </dgm:presLayoutVars>
      </dgm:prSet>
      <dgm:spPr/>
    </dgm:pt>
    <dgm:pt modelId="{2C837620-ED50-4633-8795-088F940CA98E}" type="pres">
      <dgm:prSet presAssocID="{321BDA75-55E9-4936-906A-FC8808587E29}" presName="hierChild3" presStyleCnt="0"/>
      <dgm:spPr/>
    </dgm:pt>
    <dgm:pt modelId="{1F0A22DC-2648-4317-87E9-5F8E93DEE1AD}" type="pres">
      <dgm:prSet presAssocID="{03152025-AC61-45F8-A126-2C7C8D0EC103}" presName="Name17" presStyleLbl="parChTrans1D3" presStyleIdx="3" presStyleCnt="4"/>
      <dgm:spPr/>
    </dgm:pt>
    <dgm:pt modelId="{9F70A4BD-CD06-4E0E-981B-ED73B8AD8F11}" type="pres">
      <dgm:prSet presAssocID="{28D0C4C6-4ACF-4F33-BA6E-580FA64E8202}" presName="hierRoot3" presStyleCnt="0"/>
      <dgm:spPr/>
    </dgm:pt>
    <dgm:pt modelId="{381F6FAF-4CA6-4CB3-9145-4F39CAA26CE6}" type="pres">
      <dgm:prSet presAssocID="{28D0C4C6-4ACF-4F33-BA6E-580FA64E8202}" presName="composite3" presStyleCnt="0"/>
      <dgm:spPr/>
    </dgm:pt>
    <dgm:pt modelId="{647D607F-2E9B-4AFE-A394-72DE501607A2}" type="pres">
      <dgm:prSet presAssocID="{28D0C4C6-4ACF-4F33-BA6E-580FA64E8202}" presName="background3" presStyleLbl="node3" presStyleIdx="3" presStyleCnt="4"/>
      <dgm:spPr/>
    </dgm:pt>
    <dgm:pt modelId="{1A669D8D-753B-4AD4-9959-CFEF2E8788EF}" type="pres">
      <dgm:prSet presAssocID="{28D0C4C6-4ACF-4F33-BA6E-580FA64E8202}" presName="text3" presStyleLbl="fgAcc3" presStyleIdx="3" presStyleCnt="4" custScaleX="130446">
        <dgm:presLayoutVars>
          <dgm:chPref val="3"/>
        </dgm:presLayoutVars>
      </dgm:prSet>
      <dgm:spPr/>
    </dgm:pt>
    <dgm:pt modelId="{258F5AB1-28B6-4DF2-8A86-2080AF954BF5}" type="pres">
      <dgm:prSet presAssocID="{28D0C4C6-4ACF-4F33-BA6E-580FA64E8202}" presName="hierChild4" presStyleCnt="0"/>
      <dgm:spPr/>
    </dgm:pt>
    <dgm:pt modelId="{7F6E242B-228B-4A9F-9BDB-407EFE3BD149}" type="pres">
      <dgm:prSet presAssocID="{ED27FF40-9680-415A-8B85-FFE9B07E3B87}" presName="Name23" presStyleLbl="parChTrans1D4" presStyleIdx="5" presStyleCnt="6"/>
      <dgm:spPr/>
    </dgm:pt>
    <dgm:pt modelId="{753DB617-C820-4BD4-82B7-D81B60FC95E2}" type="pres">
      <dgm:prSet presAssocID="{1D520B53-1CBB-413A-8418-682847771CDB}" presName="hierRoot4" presStyleCnt="0"/>
      <dgm:spPr/>
    </dgm:pt>
    <dgm:pt modelId="{65253778-CBF7-485E-BA37-A86F8AA258D4}" type="pres">
      <dgm:prSet presAssocID="{1D520B53-1CBB-413A-8418-682847771CDB}" presName="composite4" presStyleCnt="0"/>
      <dgm:spPr/>
    </dgm:pt>
    <dgm:pt modelId="{532C3666-5345-4995-8017-6250D4E85C03}" type="pres">
      <dgm:prSet presAssocID="{1D520B53-1CBB-413A-8418-682847771CDB}" presName="background4" presStyleLbl="node4" presStyleIdx="5" presStyleCnt="6"/>
      <dgm:spPr>
        <a:solidFill>
          <a:srgbClr val="FF0000"/>
        </a:solidFill>
      </dgm:spPr>
    </dgm:pt>
    <dgm:pt modelId="{9239237C-914A-4D67-B3CC-3EE495F9AC40}" type="pres">
      <dgm:prSet presAssocID="{1D520B53-1CBB-413A-8418-682847771CDB}" presName="text4" presStyleLbl="fgAcc4" presStyleIdx="5" presStyleCnt="6" custScaleX="193306" custScaleY="111158">
        <dgm:presLayoutVars>
          <dgm:chPref val="3"/>
        </dgm:presLayoutVars>
      </dgm:prSet>
      <dgm:spPr/>
    </dgm:pt>
    <dgm:pt modelId="{92852412-D9A5-440A-8BCF-0AC0A009D761}" type="pres">
      <dgm:prSet presAssocID="{1D520B53-1CBB-413A-8418-682847771CDB}" presName="hierChild5" presStyleCnt="0"/>
      <dgm:spPr/>
    </dgm:pt>
  </dgm:ptLst>
  <dgm:cxnLst>
    <dgm:cxn modelId="{3EC77C03-C59D-4BC6-8604-DB7DB0C40012}" type="presOf" srcId="{FF81A3D3-446D-4B30-BC3A-4F8EF5201800}" destId="{201EC7A9-4A53-416E-BE92-1DA62947AA84}" srcOrd="0" destOrd="0" presId="urn:microsoft.com/office/officeart/2005/8/layout/hierarchy1"/>
    <dgm:cxn modelId="{4D5C2509-20D5-46B1-9F86-2F100F90DE83}" type="presOf" srcId="{321BDA75-55E9-4936-906A-FC8808587E29}" destId="{F860167E-5483-4AA6-9CF8-C49B1E39EE5D}" srcOrd="0" destOrd="0" presId="urn:microsoft.com/office/officeart/2005/8/layout/hierarchy1"/>
    <dgm:cxn modelId="{D5AD5116-524A-404A-9BFC-01B175CCB098}" srcId="{AC947803-1518-4DE5-9CDF-BC586F25DBE5}" destId="{7AF53707-35FF-4350-816D-4EF80C914204}" srcOrd="0" destOrd="0" parTransId="{74EE7DD8-02C9-4164-8554-649EF4B3A4A2}" sibTransId="{B71C24F8-C3F2-40A0-A2E7-64CEBD86B5A3}"/>
    <dgm:cxn modelId="{576C5617-EDBE-4966-9A06-443A2EB1B8E2}" srcId="{9BDBB0A3-742E-4ACC-9774-2BC48F691C10}" destId="{321BDA75-55E9-4936-906A-FC8808587E29}" srcOrd="1" destOrd="0" parTransId="{FF81A3D3-446D-4B30-BC3A-4F8EF5201800}" sibTransId="{8F9089E1-1640-4803-A1C8-5B22AB708620}"/>
    <dgm:cxn modelId="{06C1D718-E05C-4D69-82C5-C59EB5A83312}" type="presOf" srcId="{28D0C4C6-4ACF-4F33-BA6E-580FA64E8202}" destId="{1A669D8D-753B-4AD4-9959-CFEF2E8788EF}" srcOrd="0" destOrd="0" presId="urn:microsoft.com/office/officeart/2005/8/layout/hierarchy1"/>
    <dgm:cxn modelId="{AF1A5A20-7562-4254-BEC6-89AD6D021F58}" srcId="{28D0C4C6-4ACF-4F33-BA6E-580FA64E8202}" destId="{1D520B53-1CBB-413A-8418-682847771CDB}" srcOrd="0" destOrd="0" parTransId="{ED27FF40-9680-415A-8B85-FFE9B07E3B87}" sibTransId="{0332224F-9728-4F03-87E5-66D622339FC6}"/>
    <dgm:cxn modelId="{2DCBEB27-041A-482C-B28E-941285DBEAF9}" type="presOf" srcId="{9BDBB0A3-742E-4ACC-9774-2BC48F691C10}" destId="{3D942FCB-AAAF-4572-AFC1-10484D97A1FB}" srcOrd="0" destOrd="0" presId="urn:microsoft.com/office/officeart/2005/8/layout/hierarchy1"/>
    <dgm:cxn modelId="{F0B2432D-169B-4F6E-9FD8-D26C5A36C93A}" type="presOf" srcId="{A91C3CE4-9F60-4BD0-BFE0-2171DA1A21D9}" destId="{6098E2E6-7053-4B9A-9AE1-86218CA5F748}" srcOrd="0" destOrd="0" presId="urn:microsoft.com/office/officeart/2005/8/layout/hierarchy1"/>
    <dgm:cxn modelId="{9BFB2B3E-97FA-486A-87FA-724BEEF5C312}" type="presOf" srcId="{8F2D30F5-548F-4E2A-8D09-07B64E60C565}" destId="{35CD8201-A582-450D-96D2-696F97806D33}" srcOrd="0" destOrd="0" presId="urn:microsoft.com/office/officeart/2005/8/layout/hierarchy1"/>
    <dgm:cxn modelId="{DA35B23F-46D0-4F81-A403-A16CBE227A63}" type="presOf" srcId="{1AFB7B6C-A5A1-4638-A4BB-C6D6E14252B6}" destId="{F314BA0C-C07E-4A09-882D-7A90D6025996}" srcOrd="0" destOrd="0" presId="urn:microsoft.com/office/officeart/2005/8/layout/hierarchy1"/>
    <dgm:cxn modelId="{190B0E42-EA89-4DD2-8B3C-1707638FE21E}" srcId="{161DDA0B-9796-459F-9E58-C6FB85FD8032}" destId="{5E5E045E-C859-4E40-83D9-F72A877C332E}" srcOrd="1" destOrd="0" parTransId="{64E75EA8-C406-4437-9D0F-1755E8EB3899}" sibTransId="{DF66CB4B-C4CA-4D3A-856B-D17171FB39C0}"/>
    <dgm:cxn modelId="{AA503942-848C-4130-B973-2A281C36D111}" type="presOf" srcId="{03152025-AC61-45F8-A126-2C7C8D0EC103}" destId="{1F0A22DC-2648-4317-87E9-5F8E93DEE1AD}" srcOrd="0" destOrd="0" presId="urn:microsoft.com/office/officeart/2005/8/layout/hierarchy1"/>
    <dgm:cxn modelId="{02304442-FFE3-47A2-A33F-D37AC881D990}" type="presOf" srcId="{B619721C-714E-4B76-AE49-6D68B353F4E6}" destId="{71EC0D05-95B3-449F-87B6-19D26A0F1ECD}" srcOrd="0" destOrd="0" presId="urn:microsoft.com/office/officeart/2005/8/layout/hierarchy1"/>
    <dgm:cxn modelId="{B31E3269-29E5-4FDB-AF2F-5DEFEE3D0A50}" type="presOf" srcId="{7AF53707-35FF-4350-816D-4EF80C914204}" destId="{C51E3C35-709F-455E-A72D-DFF0164EC667}" srcOrd="0" destOrd="0" presId="urn:microsoft.com/office/officeart/2005/8/layout/hierarchy1"/>
    <dgm:cxn modelId="{0E552352-89E4-4BE7-889D-FA35E4C159AC}" type="presOf" srcId="{64E75EA8-C406-4437-9D0F-1755E8EB3899}" destId="{5A200160-361B-4E7D-B6E1-BF187DC6AA0B}" srcOrd="0" destOrd="0" presId="urn:microsoft.com/office/officeart/2005/8/layout/hierarchy1"/>
    <dgm:cxn modelId="{762A1873-6B0E-45B4-B89B-F0076C302E2E}" type="presOf" srcId="{659F7E62-13F8-45F3-B22E-44D641B630D3}" destId="{1D7BE772-7815-4EF2-A893-36C08185D781}" srcOrd="0" destOrd="0" presId="urn:microsoft.com/office/officeart/2005/8/layout/hierarchy1"/>
    <dgm:cxn modelId="{21D37173-FF9A-49ED-8AAB-B3A4A1C1DE13}" srcId="{161DDA0B-9796-459F-9E58-C6FB85FD8032}" destId="{83384432-7F42-4EAF-AD4C-2D423703853D}" srcOrd="0" destOrd="0" parTransId="{B619721C-714E-4B76-AE49-6D68B353F4E6}" sibTransId="{F561A4BB-8D81-4F55-91F7-A232353689D3}"/>
    <dgm:cxn modelId="{B4EAE355-C036-42B9-B999-CAB4B1F2D197}" type="presOf" srcId="{AC947803-1518-4DE5-9CDF-BC586F25DBE5}" destId="{15030173-843C-4F4C-864F-DB4885FB0025}" srcOrd="0" destOrd="0" presId="urn:microsoft.com/office/officeart/2005/8/layout/hierarchy1"/>
    <dgm:cxn modelId="{0908AF56-FF65-456F-B5D2-F7982FEA2FD2}" type="presOf" srcId="{D26B9632-583E-4443-B994-3EF3E40AF53B}" destId="{0DF8DDCA-7AF8-4741-8493-D15D76B59BC8}" srcOrd="0" destOrd="0" presId="urn:microsoft.com/office/officeart/2005/8/layout/hierarchy1"/>
    <dgm:cxn modelId="{BA57DD77-B6BE-40E9-B5A6-DB6DBFAB42AC}" srcId="{659F7E62-13F8-45F3-B22E-44D641B630D3}" destId="{1EC32F1C-610C-4303-BDB9-71BC9D6BA136}" srcOrd="0" destOrd="0" parTransId="{8916DD9B-E5B9-4552-917F-F232766F16B6}" sibTransId="{89E0E40C-4D52-4C2B-9425-F2F2B45DF8E1}"/>
    <dgm:cxn modelId="{0EFA4A78-8A00-4388-B2BF-56A89E1B2B36}" srcId="{9BDBB0A3-742E-4ACC-9774-2BC48F691C10}" destId="{659F7E62-13F8-45F3-B22E-44D641B630D3}" srcOrd="0" destOrd="0" parTransId="{A91C3CE4-9F60-4BD0-BFE0-2171DA1A21D9}" sibTransId="{AE68495A-4541-430E-BF2A-F0C3C8EF5CC1}"/>
    <dgm:cxn modelId="{07F14C5A-7700-4587-91D9-65614B28BA8E}" type="presOf" srcId="{5E5E045E-C859-4E40-83D9-F72A877C332E}" destId="{AB40105E-A3B1-4057-ADCB-1C444D4C59CB}" srcOrd="0" destOrd="0" presId="urn:microsoft.com/office/officeart/2005/8/layout/hierarchy1"/>
    <dgm:cxn modelId="{CC97878D-8B25-45A3-B504-2642AB5E7241}" type="presOf" srcId="{542DA661-1746-44E9-9B17-85D2E91CCFFC}" destId="{E958B650-EDE7-490C-A9B3-148F529856DE}" srcOrd="0" destOrd="0" presId="urn:microsoft.com/office/officeart/2005/8/layout/hierarchy1"/>
    <dgm:cxn modelId="{C80F409A-BEA9-4A6D-85E4-33D66E2907B1}" srcId="{8F2D30F5-548F-4E2A-8D09-07B64E60C565}" destId="{9BDBB0A3-742E-4ACC-9774-2BC48F691C10}" srcOrd="0" destOrd="0" parTransId="{6242C65D-4713-4AE5-A7A2-57AF34DE9683}" sibTransId="{E8E1E7B5-2A7C-4781-9F48-F3DFA86821C3}"/>
    <dgm:cxn modelId="{B457CE9E-04F0-4751-8D35-8BA43149A35D}" type="presOf" srcId="{1D521B20-0252-4FFF-839E-D2FF35517D22}" destId="{2238904B-BA2C-4576-855B-39BBC3B5A9A1}" srcOrd="0" destOrd="0" presId="urn:microsoft.com/office/officeart/2005/8/layout/hierarchy1"/>
    <dgm:cxn modelId="{2867FEAA-8F91-4951-B32D-7B237EDB89E8}" srcId="{659F7E62-13F8-45F3-B22E-44D641B630D3}" destId="{AC947803-1518-4DE5-9CDF-BC586F25DBE5}" srcOrd="1" destOrd="0" parTransId="{1D521B20-0252-4FFF-839E-D2FF35517D22}" sibTransId="{AA45DDB1-0A76-4C84-9B7C-F218630554DE}"/>
    <dgm:cxn modelId="{7B8650BA-775A-4B34-964E-96B894412F16}" type="presOf" srcId="{1EC32F1C-610C-4303-BDB9-71BC9D6BA136}" destId="{C8763ECE-B80F-4EE6-AD59-227FF688FF4F}" srcOrd="0" destOrd="0" presId="urn:microsoft.com/office/officeart/2005/8/layout/hierarchy1"/>
    <dgm:cxn modelId="{CE324FC0-05B0-4AA6-9EEE-2476B6A6A2B7}" type="presOf" srcId="{74EE7DD8-02C9-4164-8554-649EF4B3A4A2}" destId="{4512D04E-E877-4460-94DC-AF1018C58628}" srcOrd="0" destOrd="0" presId="urn:microsoft.com/office/officeart/2005/8/layout/hierarchy1"/>
    <dgm:cxn modelId="{06A5DECF-2A6E-4A51-BBAC-7AEBFF3775A3}" type="presOf" srcId="{161DDA0B-9796-459F-9E58-C6FB85FD8032}" destId="{7F96B417-6073-4FED-A567-86C169DD7952}" srcOrd="0" destOrd="0" presId="urn:microsoft.com/office/officeart/2005/8/layout/hierarchy1"/>
    <dgm:cxn modelId="{DD9A19D5-CEC9-4229-A720-C65CCA77284C}" srcId="{659F7E62-13F8-45F3-B22E-44D641B630D3}" destId="{542DA661-1746-44E9-9B17-85D2E91CCFFC}" srcOrd="2" destOrd="0" parTransId="{D26B9632-583E-4443-B994-3EF3E40AF53B}" sibTransId="{54CA700F-DE77-4143-B3A6-21FFACE59962}"/>
    <dgm:cxn modelId="{31DD45D9-6974-44E6-95B5-0BE517FB7E00}" type="presOf" srcId="{F43CA059-3401-4CE0-953B-23418C6DEB7B}" destId="{0680ABAF-605B-48AF-AE0C-D6810F591B91}" srcOrd="0" destOrd="0" presId="urn:microsoft.com/office/officeart/2005/8/layout/hierarchy1"/>
    <dgm:cxn modelId="{8B5D07DD-FAF2-470E-AF06-572BD5CC8DCD}" srcId="{542DA661-1746-44E9-9B17-85D2E91CCFFC}" destId="{161DDA0B-9796-459F-9E58-C6FB85FD8032}" srcOrd="0" destOrd="0" parTransId="{1AFB7B6C-A5A1-4638-A4BB-C6D6E14252B6}" sibTransId="{B6140FCC-0630-4B08-9D3C-8D2F19B8A3EA}"/>
    <dgm:cxn modelId="{F282F7E7-0A2F-44E0-9ECE-231FC5C2A645}" type="presOf" srcId="{1D520B53-1CBB-413A-8418-682847771CDB}" destId="{9239237C-914A-4D67-B3CC-3EE495F9AC40}" srcOrd="0" destOrd="0" presId="urn:microsoft.com/office/officeart/2005/8/layout/hierarchy1"/>
    <dgm:cxn modelId="{9A5055EE-D7CA-4C22-A0B9-ED229B62B381}" srcId="{AC947803-1518-4DE5-9CDF-BC586F25DBE5}" destId="{F43CA059-3401-4CE0-953B-23418C6DEB7B}" srcOrd="1" destOrd="0" parTransId="{02794775-7C1E-4931-86CC-263A3268A463}" sibTransId="{FFE8C617-BB59-49BF-A048-B5E67E1E5039}"/>
    <dgm:cxn modelId="{5809F5FA-3846-403A-872F-85399814C149}" type="presOf" srcId="{8916DD9B-E5B9-4552-917F-F232766F16B6}" destId="{ABE43AA9-1CDC-4870-B27A-2E52EE865286}" srcOrd="0" destOrd="0" presId="urn:microsoft.com/office/officeart/2005/8/layout/hierarchy1"/>
    <dgm:cxn modelId="{9F3CF5FA-8DE0-431D-93FF-C053C619D13E}" type="presOf" srcId="{83384432-7F42-4EAF-AD4C-2D423703853D}" destId="{5C5DE788-F1BD-4221-9B66-C898392F4A76}" srcOrd="0" destOrd="0" presId="urn:microsoft.com/office/officeart/2005/8/layout/hierarchy1"/>
    <dgm:cxn modelId="{B17D76FC-2F7B-4506-AC82-10FD1013B33E}" type="presOf" srcId="{ED27FF40-9680-415A-8B85-FFE9B07E3B87}" destId="{7F6E242B-228B-4A9F-9BDB-407EFE3BD149}" srcOrd="0" destOrd="0" presId="urn:microsoft.com/office/officeart/2005/8/layout/hierarchy1"/>
    <dgm:cxn modelId="{2202C2FC-893D-4C0A-A569-81398D251EA0}" srcId="{321BDA75-55E9-4936-906A-FC8808587E29}" destId="{28D0C4C6-4ACF-4F33-BA6E-580FA64E8202}" srcOrd="0" destOrd="0" parTransId="{03152025-AC61-45F8-A126-2C7C8D0EC103}" sibTransId="{6889677E-504E-4F8D-93CC-9BF711443584}"/>
    <dgm:cxn modelId="{6B3DA3FE-669B-464D-8685-E22703AFDC59}" type="presOf" srcId="{02794775-7C1E-4931-86CC-263A3268A463}" destId="{142D27DB-3A3A-4C02-B8D8-7C0FC6408993}" srcOrd="0" destOrd="0" presId="urn:microsoft.com/office/officeart/2005/8/layout/hierarchy1"/>
    <dgm:cxn modelId="{CD2FF76A-56C7-4276-9F3C-C32DB4CCF598}" type="presParOf" srcId="{35CD8201-A582-450D-96D2-696F97806D33}" destId="{04F9FC41-9F75-4C6D-9E1A-25D76D8BE43E}" srcOrd="0" destOrd="0" presId="urn:microsoft.com/office/officeart/2005/8/layout/hierarchy1"/>
    <dgm:cxn modelId="{454A1B71-EC70-4C94-9B8F-985892D8B45B}" type="presParOf" srcId="{04F9FC41-9F75-4C6D-9E1A-25D76D8BE43E}" destId="{719BDE57-D6AF-4031-BFAF-F8232C49D1E3}" srcOrd="0" destOrd="0" presId="urn:microsoft.com/office/officeart/2005/8/layout/hierarchy1"/>
    <dgm:cxn modelId="{62E368C8-0D19-44B1-BEFA-21EFA440B383}" type="presParOf" srcId="{719BDE57-D6AF-4031-BFAF-F8232C49D1E3}" destId="{68F5F434-0132-44CB-ADD8-C9B8C6299E45}" srcOrd="0" destOrd="0" presId="urn:microsoft.com/office/officeart/2005/8/layout/hierarchy1"/>
    <dgm:cxn modelId="{942AA1EC-CAF4-44E5-9895-78A151D351D0}" type="presParOf" srcId="{719BDE57-D6AF-4031-BFAF-F8232C49D1E3}" destId="{3D942FCB-AAAF-4572-AFC1-10484D97A1FB}" srcOrd="1" destOrd="0" presId="urn:microsoft.com/office/officeart/2005/8/layout/hierarchy1"/>
    <dgm:cxn modelId="{8A3A3D0B-FA3C-4A90-960B-EBCD0F51688B}" type="presParOf" srcId="{04F9FC41-9F75-4C6D-9E1A-25D76D8BE43E}" destId="{2D719A0D-9E6A-4632-8FDF-A6599D7E2344}" srcOrd="1" destOrd="0" presId="urn:microsoft.com/office/officeart/2005/8/layout/hierarchy1"/>
    <dgm:cxn modelId="{B2BBA6E3-7ADC-4E7F-93A2-72F6082C421C}" type="presParOf" srcId="{2D719A0D-9E6A-4632-8FDF-A6599D7E2344}" destId="{6098E2E6-7053-4B9A-9AE1-86218CA5F748}" srcOrd="0" destOrd="0" presId="urn:microsoft.com/office/officeart/2005/8/layout/hierarchy1"/>
    <dgm:cxn modelId="{D4D8F123-3519-4AE2-901F-67DBB29CCDF9}" type="presParOf" srcId="{2D719A0D-9E6A-4632-8FDF-A6599D7E2344}" destId="{3C78E329-3467-476D-A85B-8D54B8802412}" srcOrd="1" destOrd="0" presId="urn:microsoft.com/office/officeart/2005/8/layout/hierarchy1"/>
    <dgm:cxn modelId="{11162040-91D6-4DC7-A2AF-6412CCC6EE77}" type="presParOf" srcId="{3C78E329-3467-476D-A85B-8D54B8802412}" destId="{0525A378-9DB0-4597-A35B-43C5289F3075}" srcOrd="0" destOrd="0" presId="urn:microsoft.com/office/officeart/2005/8/layout/hierarchy1"/>
    <dgm:cxn modelId="{908CADBC-5659-4BAD-B39F-32A363895B7B}" type="presParOf" srcId="{0525A378-9DB0-4597-A35B-43C5289F3075}" destId="{7DFC0AE5-6500-49EA-A61C-07BB34A5B391}" srcOrd="0" destOrd="0" presId="urn:microsoft.com/office/officeart/2005/8/layout/hierarchy1"/>
    <dgm:cxn modelId="{F459FF8E-731E-440A-BB1B-9430C04A9F91}" type="presParOf" srcId="{0525A378-9DB0-4597-A35B-43C5289F3075}" destId="{1D7BE772-7815-4EF2-A893-36C08185D781}" srcOrd="1" destOrd="0" presId="urn:microsoft.com/office/officeart/2005/8/layout/hierarchy1"/>
    <dgm:cxn modelId="{C3A8240F-6B1A-4B1D-8C0C-F0DB6900E626}" type="presParOf" srcId="{3C78E329-3467-476D-A85B-8D54B8802412}" destId="{76D24772-E160-4D26-8DDA-6EFD73789272}" srcOrd="1" destOrd="0" presId="urn:microsoft.com/office/officeart/2005/8/layout/hierarchy1"/>
    <dgm:cxn modelId="{2CAB6F4D-329A-4AC4-84E8-6F7240CB9000}" type="presParOf" srcId="{76D24772-E160-4D26-8DDA-6EFD73789272}" destId="{ABE43AA9-1CDC-4870-B27A-2E52EE865286}" srcOrd="0" destOrd="0" presId="urn:microsoft.com/office/officeart/2005/8/layout/hierarchy1"/>
    <dgm:cxn modelId="{689E78EF-042C-44DF-ABE2-E21D3124EAD7}" type="presParOf" srcId="{76D24772-E160-4D26-8DDA-6EFD73789272}" destId="{CD3EFB9C-1B48-4012-88C0-D43B1F88D9FE}" srcOrd="1" destOrd="0" presId="urn:microsoft.com/office/officeart/2005/8/layout/hierarchy1"/>
    <dgm:cxn modelId="{BF45163B-93AF-433B-A11E-90B96C1BC65B}" type="presParOf" srcId="{CD3EFB9C-1B48-4012-88C0-D43B1F88D9FE}" destId="{AA2D65DF-37C1-44A1-808A-5607500AEA76}" srcOrd="0" destOrd="0" presId="urn:microsoft.com/office/officeart/2005/8/layout/hierarchy1"/>
    <dgm:cxn modelId="{A659791E-7629-4612-B149-D3381B6CA695}" type="presParOf" srcId="{AA2D65DF-37C1-44A1-808A-5607500AEA76}" destId="{C0EB85E8-9B53-48B1-8443-1CBB9322F2CD}" srcOrd="0" destOrd="0" presId="urn:microsoft.com/office/officeart/2005/8/layout/hierarchy1"/>
    <dgm:cxn modelId="{EF84042F-8657-4BF0-8B68-895E10AD19EF}" type="presParOf" srcId="{AA2D65DF-37C1-44A1-808A-5607500AEA76}" destId="{C8763ECE-B80F-4EE6-AD59-227FF688FF4F}" srcOrd="1" destOrd="0" presId="urn:microsoft.com/office/officeart/2005/8/layout/hierarchy1"/>
    <dgm:cxn modelId="{99559011-2530-4EC8-8175-02DE32CDE6A8}" type="presParOf" srcId="{CD3EFB9C-1B48-4012-88C0-D43B1F88D9FE}" destId="{A627EBF7-D2EC-4061-8B64-5768A1803B9E}" srcOrd="1" destOrd="0" presId="urn:microsoft.com/office/officeart/2005/8/layout/hierarchy1"/>
    <dgm:cxn modelId="{0F319C03-94C6-4D9E-B8D5-89BBE21B1531}" type="presParOf" srcId="{76D24772-E160-4D26-8DDA-6EFD73789272}" destId="{2238904B-BA2C-4576-855B-39BBC3B5A9A1}" srcOrd="2" destOrd="0" presId="urn:microsoft.com/office/officeart/2005/8/layout/hierarchy1"/>
    <dgm:cxn modelId="{4DE23831-29B5-46E1-AECD-E2BB7056FDC4}" type="presParOf" srcId="{76D24772-E160-4D26-8DDA-6EFD73789272}" destId="{DBFB730D-84E5-429A-82C7-1DDA45B3333D}" srcOrd="3" destOrd="0" presId="urn:microsoft.com/office/officeart/2005/8/layout/hierarchy1"/>
    <dgm:cxn modelId="{74446903-0738-44D9-AFF5-80AA452261EF}" type="presParOf" srcId="{DBFB730D-84E5-429A-82C7-1DDA45B3333D}" destId="{77771A40-9661-4524-ABC4-D523C0606A92}" srcOrd="0" destOrd="0" presId="urn:microsoft.com/office/officeart/2005/8/layout/hierarchy1"/>
    <dgm:cxn modelId="{7950A8E6-D597-404F-8E57-7EAF8C37BB5B}" type="presParOf" srcId="{77771A40-9661-4524-ABC4-D523C0606A92}" destId="{DA597C91-121A-4060-8C2D-3B79E3588CF7}" srcOrd="0" destOrd="0" presId="urn:microsoft.com/office/officeart/2005/8/layout/hierarchy1"/>
    <dgm:cxn modelId="{F873FC44-74A3-4C0C-AF14-D20D9060855F}" type="presParOf" srcId="{77771A40-9661-4524-ABC4-D523C0606A92}" destId="{15030173-843C-4F4C-864F-DB4885FB0025}" srcOrd="1" destOrd="0" presId="urn:microsoft.com/office/officeart/2005/8/layout/hierarchy1"/>
    <dgm:cxn modelId="{09C7BDFA-2D5B-43D0-92FF-995DFE750CCD}" type="presParOf" srcId="{DBFB730D-84E5-429A-82C7-1DDA45B3333D}" destId="{FCEE47E6-A770-4920-BE49-0D0C26EF0BFF}" srcOrd="1" destOrd="0" presId="urn:microsoft.com/office/officeart/2005/8/layout/hierarchy1"/>
    <dgm:cxn modelId="{9EA7F0CB-9175-40A9-A372-C7D7CE56734C}" type="presParOf" srcId="{FCEE47E6-A770-4920-BE49-0D0C26EF0BFF}" destId="{4512D04E-E877-4460-94DC-AF1018C58628}" srcOrd="0" destOrd="0" presId="urn:microsoft.com/office/officeart/2005/8/layout/hierarchy1"/>
    <dgm:cxn modelId="{BD9C2D96-C91E-4312-8249-DA0C160A750E}" type="presParOf" srcId="{FCEE47E6-A770-4920-BE49-0D0C26EF0BFF}" destId="{BF39BA18-04FD-415C-8988-875E6EB68BCE}" srcOrd="1" destOrd="0" presId="urn:microsoft.com/office/officeart/2005/8/layout/hierarchy1"/>
    <dgm:cxn modelId="{1B77AC44-4B81-46FC-A021-82BD49D1181F}" type="presParOf" srcId="{BF39BA18-04FD-415C-8988-875E6EB68BCE}" destId="{A488B214-1B8C-4E85-9D5C-B79AD463108C}" srcOrd="0" destOrd="0" presId="urn:microsoft.com/office/officeart/2005/8/layout/hierarchy1"/>
    <dgm:cxn modelId="{42125C80-FD8F-4C0F-86C8-7628A98E8136}" type="presParOf" srcId="{A488B214-1B8C-4E85-9D5C-B79AD463108C}" destId="{743E5C20-C534-4559-A5E3-71CCA43A7561}" srcOrd="0" destOrd="0" presId="urn:microsoft.com/office/officeart/2005/8/layout/hierarchy1"/>
    <dgm:cxn modelId="{E3B82ACB-FD8C-4A97-BD70-4855B849137E}" type="presParOf" srcId="{A488B214-1B8C-4E85-9D5C-B79AD463108C}" destId="{C51E3C35-709F-455E-A72D-DFF0164EC667}" srcOrd="1" destOrd="0" presId="urn:microsoft.com/office/officeart/2005/8/layout/hierarchy1"/>
    <dgm:cxn modelId="{B51DD8A6-3E66-44D3-8879-9670B5318996}" type="presParOf" srcId="{BF39BA18-04FD-415C-8988-875E6EB68BCE}" destId="{E45225A0-58CD-41FD-99F2-95A621A04EF5}" srcOrd="1" destOrd="0" presId="urn:microsoft.com/office/officeart/2005/8/layout/hierarchy1"/>
    <dgm:cxn modelId="{60D24A22-DDB6-4A37-866A-2E15A92A8469}" type="presParOf" srcId="{FCEE47E6-A770-4920-BE49-0D0C26EF0BFF}" destId="{142D27DB-3A3A-4C02-B8D8-7C0FC6408993}" srcOrd="2" destOrd="0" presId="urn:microsoft.com/office/officeart/2005/8/layout/hierarchy1"/>
    <dgm:cxn modelId="{826A1680-FE95-40CA-BAF1-C0AA51C12D87}" type="presParOf" srcId="{FCEE47E6-A770-4920-BE49-0D0C26EF0BFF}" destId="{8592365B-84DE-4AE7-AA98-282BC606B4F9}" srcOrd="3" destOrd="0" presId="urn:microsoft.com/office/officeart/2005/8/layout/hierarchy1"/>
    <dgm:cxn modelId="{CA794834-B072-41C0-A446-581E68CDE796}" type="presParOf" srcId="{8592365B-84DE-4AE7-AA98-282BC606B4F9}" destId="{57341D7C-5CCA-4C11-9E99-2CC29D0BAA1B}" srcOrd="0" destOrd="0" presId="urn:microsoft.com/office/officeart/2005/8/layout/hierarchy1"/>
    <dgm:cxn modelId="{8E7269AF-1BD4-47D8-A1E6-FC0ABC376692}" type="presParOf" srcId="{57341D7C-5CCA-4C11-9E99-2CC29D0BAA1B}" destId="{B6D5C204-069C-4FA2-A0D7-E40BEEA5C578}" srcOrd="0" destOrd="0" presId="urn:microsoft.com/office/officeart/2005/8/layout/hierarchy1"/>
    <dgm:cxn modelId="{ED778D58-5A53-45D1-B76D-A8CCDF7D1031}" type="presParOf" srcId="{57341D7C-5CCA-4C11-9E99-2CC29D0BAA1B}" destId="{0680ABAF-605B-48AF-AE0C-D6810F591B91}" srcOrd="1" destOrd="0" presId="urn:microsoft.com/office/officeart/2005/8/layout/hierarchy1"/>
    <dgm:cxn modelId="{32EB8618-B890-429F-B143-DC69415CC6D5}" type="presParOf" srcId="{8592365B-84DE-4AE7-AA98-282BC606B4F9}" destId="{B0543A35-FB51-448A-9E2D-E20163E8476C}" srcOrd="1" destOrd="0" presId="urn:microsoft.com/office/officeart/2005/8/layout/hierarchy1"/>
    <dgm:cxn modelId="{178D1B9E-D1D9-417C-A266-93777BD4587B}" type="presParOf" srcId="{76D24772-E160-4D26-8DDA-6EFD73789272}" destId="{0DF8DDCA-7AF8-4741-8493-D15D76B59BC8}" srcOrd="4" destOrd="0" presId="urn:microsoft.com/office/officeart/2005/8/layout/hierarchy1"/>
    <dgm:cxn modelId="{DEE9A203-F61B-4355-945E-99D5C8CE3531}" type="presParOf" srcId="{76D24772-E160-4D26-8DDA-6EFD73789272}" destId="{F9E7969D-F175-4D08-AEA0-04C50E8481B4}" srcOrd="5" destOrd="0" presId="urn:microsoft.com/office/officeart/2005/8/layout/hierarchy1"/>
    <dgm:cxn modelId="{28B71700-8D61-43EB-9DFB-6C01CA6A420C}" type="presParOf" srcId="{F9E7969D-F175-4D08-AEA0-04C50E8481B4}" destId="{BCE0D293-50D5-4212-8087-506F31D9DE8F}" srcOrd="0" destOrd="0" presId="urn:microsoft.com/office/officeart/2005/8/layout/hierarchy1"/>
    <dgm:cxn modelId="{EDDE9342-FA9E-484B-B9E1-68DCD170CDB5}" type="presParOf" srcId="{BCE0D293-50D5-4212-8087-506F31D9DE8F}" destId="{FBB01CD1-9B50-4788-BF02-B43A4AEB260D}" srcOrd="0" destOrd="0" presId="urn:microsoft.com/office/officeart/2005/8/layout/hierarchy1"/>
    <dgm:cxn modelId="{5B8520DA-3F64-4B0B-AFF7-EBD06024A0DE}" type="presParOf" srcId="{BCE0D293-50D5-4212-8087-506F31D9DE8F}" destId="{E958B650-EDE7-490C-A9B3-148F529856DE}" srcOrd="1" destOrd="0" presId="urn:microsoft.com/office/officeart/2005/8/layout/hierarchy1"/>
    <dgm:cxn modelId="{DA674C26-5CB3-47C7-AB65-CDC395030E02}" type="presParOf" srcId="{F9E7969D-F175-4D08-AEA0-04C50E8481B4}" destId="{65BBEEB8-21C1-48A9-A7F4-C83FCB6F58C6}" srcOrd="1" destOrd="0" presId="urn:microsoft.com/office/officeart/2005/8/layout/hierarchy1"/>
    <dgm:cxn modelId="{27296A9F-E3F4-4040-9114-B02DBE44A43E}" type="presParOf" srcId="{65BBEEB8-21C1-48A9-A7F4-C83FCB6F58C6}" destId="{F314BA0C-C07E-4A09-882D-7A90D6025996}" srcOrd="0" destOrd="0" presId="urn:microsoft.com/office/officeart/2005/8/layout/hierarchy1"/>
    <dgm:cxn modelId="{EB0A3FB6-F22E-49D4-A46E-A788740D1590}" type="presParOf" srcId="{65BBEEB8-21C1-48A9-A7F4-C83FCB6F58C6}" destId="{86B1C498-34A6-4A88-B1DE-7C58192D52F4}" srcOrd="1" destOrd="0" presId="urn:microsoft.com/office/officeart/2005/8/layout/hierarchy1"/>
    <dgm:cxn modelId="{E8FB6A46-EDD1-487E-B72B-C46A40513C5E}" type="presParOf" srcId="{86B1C498-34A6-4A88-B1DE-7C58192D52F4}" destId="{5F0C6EF5-817B-4CD2-B942-2C247EA1F298}" srcOrd="0" destOrd="0" presId="urn:microsoft.com/office/officeart/2005/8/layout/hierarchy1"/>
    <dgm:cxn modelId="{BBC238CD-2F97-4AEF-A305-97AA3F11779C}" type="presParOf" srcId="{5F0C6EF5-817B-4CD2-B942-2C247EA1F298}" destId="{6CB9FD52-D75E-41D4-AE31-98A8673119AF}" srcOrd="0" destOrd="0" presId="urn:microsoft.com/office/officeart/2005/8/layout/hierarchy1"/>
    <dgm:cxn modelId="{884E733A-4106-46AF-8ACC-C5CAF8AA67F4}" type="presParOf" srcId="{5F0C6EF5-817B-4CD2-B942-2C247EA1F298}" destId="{7F96B417-6073-4FED-A567-86C169DD7952}" srcOrd="1" destOrd="0" presId="urn:microsoft.com/office/officeart/2005/8/layout/hierarchy1"/>
    <dgm:cxn modelId="{0889934F-EC27-4EB4-B7A8-F9AC0E2C3CFF}" type="presParOf" srcId="{86B1C498-34A6-4A88-B1DE-7C58192D52F4}" destId="{7E6A59D1-A12E-4D93-8713-25CF9FFB9C41}" srcOrd="1" destOrd="0" presId="urn:microsoft.com/office/officeart/2005/8/layout/hierarchy1"/>
    <dgm:cxn modelId="{23906420-60E5-439F-9740-06FB451883F5}" type="presParOf" srcId="{7E6A59D1-A12E-4D93-8713-25CF9FFB9C41}" destId="{71EC0D05-95B3-449F-87B6-19D26A0F1ECD}" srcOrd="0" destOrd="0" presId="urn:microsoft.com/office/officeart/2005/8/layout/hierarchy1"/>
    <dgm:cxn modelId="{207DEB67-CCF6-4EE1-8CDF-BD90F7755BAC}" type="presParOf" srcId="{7E6A59D1-A12E-4D93-8713-25CF9FFB9C41}" destId="{A632D3A7-D42A-47E8-8E5C-D17730A6C77A}" srcOrd="1" destOrd="0" presId="urn:microsoft.com/office/officeart/2005/8/layout/hierarchy1"/>
    <dgm:cxn modelId="{C65425EC-56CD-4C42-9263-09F56EBFFC31}" type="presParOf" srcId="{A632D3A7-D42A-47E8-8E5C-D17730A6C77A}" destId="{F23B74E9-1455-41A5-84DC-36F034263DBC}" srcOrd="0" destOrd="0" presId="urn:microsoft.com/office/officeart/2005/8/layout/hierarchy1"/>
    <dgm:cxn modelId="{0740EF6D-6078-48D9-88F7-2C1CD4DCEE69}" type="presParOf" srcId="{F23B74E9-1455-41A5-84DC-36F034263DBC}" destId="{BE4E08E9-F87C-4180-8080-059FD1076941}" srcOrd="0" destOrd="0" presId="urn:microsoft.com/office/officeart/2005/8/layout/hierarchy1"/>
    <dgm:cxn modelId="{7485A8F2-45EF-450C-B311-E4905ABF0F51}" type="presParOf" srcId="{F23B74E9-1455-41A5-84DC-36F034263DBC}" destId="{5C5DE788-F1BD-4221-9B66-C898392F4A76}" srcOrd="1" destOrd="0" presId="urn:microsoft.com/office/officeart/2005/8/layout/hierarchy1"/>
    <dgm:cxn modelId="{4F7A08D6-39EE-49E9-992B-B91BBED18BFE}" type="presParOf" srcId="{A632D3A7-D42A-47E8-8E5C-D17730A6C77A}" destId="{1413701D-AF0B-4224-B37E-741A35EFE02A}" srcOrd="1" destOrd="0" presId="urn:microsoft.com/office/officeart/2005/8/layout/hierarchy1"/>
    <dgm:cxn modelId="{A00153DA-2B2C-4228-9601-DD28E3938042}" type="presParOf" srcId="{7E6A59D1-A12E-4D93-8713-25CF9FFB9C41}" destId="{5A200160-361B-4E7D-B6E1-BF187DC6AA0B}" srcOrd="2" destOrd="0" presId="urn:microsoft.com/office/officeart/2005/8/layout/hierarchy1"/>
    <dgm:cxn modelId="{8453F2E3-B0C9-4821-892E-D1EF99995FC0}" type="presParOf" srcId="{7E6A59D1-A12E-4D93-8713-25CF9FFB9C41}" destId="{308CA3D5-3A8C-4C97-907B-04F712CCE575}" srcOrd="3" destOrd="0" presId="urn:microsoft.com/office/officeart/2005/8/layout/hierarchy1"/>
    <dgm:cxn modelId="{CA24B1B6-20F6-45FD-A7D2-9407A09DF306}" type="presParOf" srcId="{308CA3D5-3A8C-4C97-907B-04F712CCE575}" destId="{1F134ACF-8AD1-4F40-B8DF-82F4EBA4C2CD}" srcOrd="0" destOrd="0" presId="urn:microsoft.com/office/officeart/2005/8/layout/hierarchy1"/>
    <dgm:cxn modelId="{F931EE75-BBFF-4071-85C5-389BD2B752CA}" type="presParOf" srcId="{1F134ACF-8AD1-4F40-B8DF-82F4EBA4C2CD}" destId="{F696BB40-C284-41D2-8043-390EEAC58751}" srcOrd="0" destOrd="0" presId="urn:microsoft.com/office/officeart/2005/8/layout/hierarchy1"/>
    <dgm:cxn modelId="{4EFD9F84-C197-4F3C-8563-D2E081645968}" type="presParOf" srcId="{1F134ACF-8AD1-4F40-B8DF-82F4EBA4C2CD}" destId="{AB40105E-A3B1-4057-ADCB-1C444D4C59CB}" srcOrd="1" destOrd="0" presId="urn:microsoft.com/office/officeart/2005/8/layout/hierarchy1"/>
    <dgm:cxn modelId="{52B8E410-73DE-4819-A65A-0F3EEF316504}" type="presParOf" srcId="{308CA3D5-3A8C-4C97-907B-04F712CCE575}" destId="{D0528204-F6FE-4453-BD07-BF906DDFF8E4}" srcOrd="1" destOrd="0" presId="urn:microsoft.com/office/officeart/2005/8/layout/hierarchy1"/>
    <dgm:cxn modelId="{4A45BFF2-E364-4A17-91B7-E34B582EBC9E}" type="presParOf" srcId="{2D719A0D-9E6A-4632-8FDF-A6599D7E2344}" destId="{201EC7A9-4A53-416E-BE92-1DA62947AA84}" srcOrd="2" destOrd="0" presId="urn:microsoft.com/office/officeart/2005/8/layout/hierarchy1"/>
    <dgm:cxn modelId="{3B008030-DB2A-4532-AB52-C7B7FDF94071}" type="presParOf" srcId="{2D719A0D-9E6A-4632-8FDF-A6599D7E2344}" destId="{E7A8345E-81B7-4723-8250-8612422DC38D}" srcOrd="3" destOrd="0" presId="urn:microsoft.com/office/officeart/2005/8/layout/hierarchy1"/>
    <dgm:cxn modelId="{91DA77F7-EDCB-4252-B2F3-C34176499A14}" type="presParOf" srcId="{E7A8345E-81B7-4723-8250-8612422DC38D}" destId="{5CFA29DE-CC3B-4018-96EB-C23658784C74}" srcOrd="0" destOrd="0" presId="urn:microsoft.com/office/officeart/2005/8/layout/hierarchy1"/>
    <dgm:cxn modelId="{BF8769AF-A0C7-4B8C-B9F9-A73FA3920CF5}" type="presParOf" srcId="{5CFA29DE-CC3B-4018-96EB-C23658784C74}" destId="{9E3FE977-AAB4-4579-A397-5C989D60597E}" srcOrd="0" destOrd="0" presId="urn:microsoft.com/office/officeart/2005/8/layout/hierarchy1"/>
    <dgm:cxn modelId="{C63B506C-F1AE-49D1-9FBF-66C720CFAB8B}" type="presParOf" srcId="{5CFA29DE-CC3B-4018-96EB-C23658784C74}" destId="{F860167E-5483-4AA6-9CF8-C49B1E39EE5D}" srcOrd="1" destOrd="0" presId="urn:microsoft.com/office/officeart/2005/8/layout/hierarchy1"/>
    <dgm:cxn modelId="{EB7B558A-FCF8-417C-9E4A-D73FA1D8DFC1}" type="presParOf" srcId="{E7A8345E-81B7-4723-8250-8612422DC38D}" destId="{2C837620-ED50-4633-8795-088F940CA98E}" srcOrd="1" destOrd="0" presId="urn:microsoft.com/office/officeart/2005/8/layout/hierarchy1"/>
    <dgm:cxn modelId="{56E558D2-757E-441A-8424-4706EAEB9FC6}" type="presParOf" srcId="{2C837620-ED50-4633-8795-088F940CA98E}" destId="{1F0A22DC-2648-4317-87E9-5F8E93DEE1AD}" srcOrd="0" destOrd="0" presId="urn:microsoft.com/office/officeart/2005/8/layout/hierarchy1"/>
    <dgm:cxn modelId="{AA574FF2-E12F-47F7-8AD8-6F0C892525EB}" type="presParOf" srcId="{2C837620-ED50-4633-8795-088F940CA98E}" destId="{9F70A4BD-CD06-4E0E-981B-ED73B8AD8F11}" srcOrd="1" destOrd="0" presId="urn:microsoft.com/office/officeart/2005/8/layout/hierarchy1"/>
    <dgm:cxn modelId="{8D23E620-A07E-4A8F-A2C9-947B5760E9A8}" type="presParOf" srcId="{9F70A4BD-CD06-4E0E-981B-ED73B8AD8F11}" destId="{381F6FAF-4CA6-4CB3-9145-4F39CAA26CE6}" srcOrd="0" destOrd="0" presId="urn:microsoft.com/office/officeart/2005/8/layout/hierarchy1"/>
    <dgm:cxn modelId="{5E138360-5AE1-4F26-B67F-7F22E8D80DC8}" type="presParOf" srcId="{381F6FAF-4CA6-4CB3-9145-4F39CAA26CE6}" destId="{647D607F-2E9B-4AFE-A394-72DE501607A2}" srcOrd="0" destOrd="0" presId="urn:microsoft.com/office/officeart/2005/8/layout/hierarchy1"/>
    <dgm:cxn modelId="{445640A4-3F51-47C3-BD68-EBFDD090BFB8}" type="presParOf" srcId="{381F6FAF-4CA6-4CB3-9145-4F39CAA26CE6}" destId="{1A669D8D-753B-4AD4-9959-CFEF2E8788EF}" srcOrd="1" destOrd="0" presId="urn:microsoft.com/office/officeart/2005/8/layout/hierarchy1"/>
    <dgm:cxn modelId="{1EFF3F18-5EED-4B87-8095-9657253B928A}" type="presParOf" srcId="{9F70A4BD-CD06-4E0E-981B-ED73B8AD8F11}" destId="{258F5AB1-28B6-4DF2-8A86-2080AF954BF5}" srcOrd="1" destOrd="0" presId="urn:microsoft.com/office/officeart/2005/8/layout/hierarchy1"/>
    <dgm:cxn modelId="{B1CAD086-AAD6-4E52-9166-4771432D6EC8}" type="presParOf" srcId="{258F5AB1-28B6-4DF2-8A86-2080AF954BF5}" destId="{7F6E242B-228B-4A9F-9BDB-407EFE3BD149}" srcOrd="0" destOrd="0" presId="urn:microsoft.com/office/officeart/2005/8/layout/hierarchy1"/>
    <dgm:cxn modelId="{A17BA621-6D14-44BE-8C83-7A077156CF91}" type="presParOf" srcId="{258F5AB1-28B6-4DF2-8A86-2080AF954BF5}" destId="{753DB617-C820-4BD4-82B7-D81B60FC95E2}" srcOrd="1" destOrd="0" presId="urn:microsoft.com/office/officeart/2005/8/layout/hierarchy1"/>
    <dgm:cxn modelId="{F55016A4-7272-445B-979A-3B708A2A2C87}" type="presParOf" srcId="{753DB617-C820-4BD4-82B7-D81B60FC95E2}" destId="{65253778-CBF7-485E-BA37-A86F8AA258D4}" srcOrd="0" destOrd="0" presId="urn:microsoft.com/office/officeart/2005/8/layout/hierarchy1"/>
    <dgm:cxn modelId="{5A7ABBF0-22E2-48F9-A265-D598F168DB2F}" type="presParOf" srcId="{65253778-CBF7-485E-BA37-A86F8AA258D4}" destId="{532C3666-5345-4995-8017-6250D4E85C03}" srcOrd="0" destOrd="0" presId="urn:microsoft.com/office/officeart/2005/8/layout/hierarchy1"/>
    <dgm:cxn modelId="{18F37CCF-C20F-46E8-808D-5EADADE04965}" type="presParOf" srcId="{65253778-CBF7-485E-BA37-A86F8AA258D4}" destId="{9239237C-914A-4D67-B3CC-3EE495F9AC40}" srcOrd="1" destOrd="0" presId="urn:microsoft.com/office/officeart/2005/8/layout/hierarchy1"/>
    <dgm:cxn modelId="{F4A8C2A2-32EC-4AFC-BEEA-BC2C5D595AD4}" type="presParOf" srcId="{753DB617-C820-4BD4-82B7-D81B60FC95E2}" destId="{92852412-D9A5-440A-8BCF-0AC0A009D76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4DC87B-37E8-4797-BEFC-9CE9EE1C3428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E8EBB905-8DDF-43ED-B34D-3981FCCC7698}">
      <dgm:prSet phldrT="[Text]" custT="1"/>
      <dgm:spPr>
        <a:solidFill>
          <a:srgbClr val="00B0F0"/>
        </a:solidFill>
      </dgm:spPr>
      <dgm:t>
        <a:bodyPr/>
        <a:lstStyle/>
        <a:p>
          <a:pPr rtl="1"/>
          <a:r>
            <a:rPr lang="en-US" sz="2400" dirty="0"/>
            <a:t>Formal/Legal &amp; Public</a:t>
          </a:r>
          <a:endParaRPr lang="he-IL" sz="2400" dirty="0"/>
        </a:p>
      </dgm:t>
    </dgm:pt>
    <dgm:pt modelId="{12CC058A-411F-44D9-ADE5-B1B7BBB3379A}" type="parTrans" cxnId="{788EDAD4-6A57-4492-A2A2-DDE5D4093AD3}">
      <dgm:prSet/>
      <dgm:spPr/>
      <dgm:t>
        <a:bodyPr/>
        <a:lstStyle/>
        <a:p>
          <a:pPr rtl="1"/>
          <a:endParaRPr lang="he-IL"/>
        </a:p>
      </dgm:t>
    </dgm:pt>
    <dgm:pt modelId="{1DAA33E0-015C-4091-AACD-196B86199BC0}" type="sibTrans" cxnId="{788EDAD4-6A57-4492-A2A2-DDE5D4093AD3}">
      <dgm:prSet/>
      <dgm:spPr>
        <a:solidFill>
          <a:srgbClr val="92D050"/>
        </a:solidFill>
      </dgm:spPr>
      <dgm:t>
        <a:bodyPr/>
        <a:lstStyle/>
        <a:p>
          <a:pPr rtl="1"/>
          <a:endParaRPr lang="he-IL"/>
        </a:p>
      </dgm:t>
    </dgm:pt>
    <dgm:pt modelId="{413DDD6A-7E78-4E4C-A819-BC6E7C902734}">
      <dgm:prSet phldrT="[Text]" custT="1"/>
      <dgm:spPr>
        <a:solidFill>
          <a:srgbClr val="FF0000"/>
        </a:solidFill>
      </dgm:spPr>
      <dgm:t>
        <a:bodyPr/>
        <a:lstStyle/>
        <a:p>
          <a:pPr rtl="1"/>
          <a:r>
            <a:rPr lang="en-US" sz="2400" b="1" u="sng" dirty="0"/>
            <a:t>Commitment</a:t>
          </a:r>
          <a:r>
            <a:rPr lang="en-US" sz="2400" dirty="0"/>
            <a:t> (cannot be casual)</a:t>
          </a:r>
          <a:endParaRPr lang="he-IL" sz="2400" dirty="0"/>
        </a:p>
      </dgm:t>
    </dgm:pt>
    <dgm:pt modelId="{3118F2EA-08FD-4955-AA72-E53BBBC03362}" type="parTrans" cxnId="{74BB7578-61FD-458F-B023-D04EB70CDEAB}">
      <dgm:prSet/>
      <dgm:spPr/>
      <dgm:t>
        <a:bodyPr/>
        <a:lstStyle/>
        <a:p>
          <a:pPr rtl="1"/>
          <a:endParaRPr lang="he-IL"/>
        </a:p>
      </dgm:t>
    </dgm:pt>
    <dgm:pt modelId="{DC653113-9364-492D-9EAE-5165344C995B}" type="sibTrans" cxnId="{74BB7578-61FD-458F-B023-D04EB70CDEAB}">
      <dgm:prSet/>
      <dgm:spPr>
        <a:solidFill>
          <a:srgbClr val="00B050"/>
        </a:solidFill>
      </dgm:spPr>
      <dgm:t>
        <a:bodyPr/>
        <a:lstStyle/>
        <a:p>
          <a:pPr rtl="1"/>
          <a:endParaRPr lang="he-IL"/>
        </a:p>
      </dgm:t>
    </dgm:pt>
    <dgm:pt modelId="{1C18041E-3F29-455C-B9A8-9E70B108917E}">
      <dgm:prSet phldrT="[Text]" custT="1"/>
      <dgm:spPr>
        <a:solidFill>
          <a:srgbClr val="7030A0"/>
        </a:solidFill>
      </dgm:spPr>
      <dgm:t>
        <a:bodyPr/>
        <a:lstStyle/>
        <a:p>
          <a:pPr rtl="1"/>
          <a:r>
            <a:rPr lang="he-IL" sz="2400" dirty="0"/>
            <a:t>אישות אחר מתן תורה</a:t>
          </a:r>
        </a:p>
      </dgm:t>
    </dgm:pt>
    <dgm:pt modelId="{59627A7B-52B7-4ED3-8123-ED62EAB1FA90}" type="parTrans" cxnId="{869B0657-A7D3-4513-8C0F-BD51F329D42D}">
      <dgm:prSet/>
      <dgm:spPr/>
      <dgm:t>
        <a:bodyPr/>
        <a:lstStyle/>
        <a:p>
          <a:pPr rtl="1"/>
          <a:endParaRPr lang="he-IL"/>
        </a:p>
      </dgm:t>
    </dgm:pt>
    <dgm:pt modelId="{9E67D0A8-3882-415E-9068-85FE1607324D}" type="sibTrans" cxnId="{869B0657-A7D3-4513-8C0F-BD51F329D42D}">
      <dgm:prSet/>
      <dgm:spPr/>
      <dgm:t>
        <a:bodyPr/>
        <a:lstStyle/>
        <a:p>
          <a:pPr rtl="1"/>
          <a:endParaRPr lang="he-IL"/>
        </a:p>
      </dgm:t>
    </dgm:pt>
    <dgm:pt modelId="{37911F75-5310-492D-B95B-9B4C46113107}" type="pres">
      <dgm:prSet presAssocID="{B64DC87B-37E8-4797-BEFC-9CE9EE1C3428}" presName="linearFlow" presStyleCnt="0">
        <dgm:presLayoutVars>
          <dgm:dir/>
          <dgm:resizeHandles val="exact"/>
        </dgm:presLayoutVars>
      </dgm:prSet>
      <dgm:spPr/>
    </dgm:pt>
    <dgm:pt modelId="{C310F6D2-D270-49D0-BC08-203445C0E5AA}" type="pres">
      <dgm:prSet presAssocID="{E8EBB905-8DDF-43ED-B34D-3981FCCC7698}" presName="node" presStyleLbl="node1" presStyleIdx="0" presStyleCnt="3" custScaleX="123977" custScaleY="122890">
        <dgm:presLayoutVars>
          <dgm:bulletEnabled val="1"/>
        </dgm:presLayoutVars>
      </dgm:prSet>
      <dgm:spPr/>
    </dgm:pt>
    <dgm:pt modelId="{9625FBB8-BBBB-4275-858A-FF39E444A0C3}" type="pres">
      <dgm:prSet presAssocID="{1DAA33E0-015C-4091-AACD-196B86199BC0}" presName="spacerL" presStyleCnt="0"/>
      <dgm:spPr/>
    </dgm:pt>
    <dgm:pt modelId="{E98C7150-4A7B-43AB-A01D-914E03E9A275}" type="pres">
      <dgm:prSet presAssocID="{1DAA33E0-015C-4091-AACD-196B86199BC0}" presName="sibTrans" presStyleLbl="sibTrans2D1" presStyleIdx="0" presStyleCnt="2"/>
      <dgm:spPr/>
    </dgm:pt>
    <dgm:pt modelId="{D5BF3EF5-629B-4034-A78F-6F67D0CA89BD}" type="pres">
      <dgm:prSet presAssocID="{1DAA33E0-015C-4091-AACD-196B86199BC0}" presName="spacerR" presStyleCnt="0"/>
      <dgm:spPr/>
    </dgm:pt>
    <dgm:pt modelId="{A279D0E7-AFF9-421D-8A69-5033BB14DACE}" type="pres">
      <dgm:prSet presAssocID="{413DDD6A-7E78-4E4C-A819-BC6E7C902734}" presName="node" presStyleLbl="node1" presStyleIdx="1" presStyleCnt="3" custScaleX="123977" custScaleY="122890">
        <dgm:presLayoutVars>
          <dgm:bulletEnabled val="1"/>
        </dgm:presLayoutVars>
      </dgm:prSet>
      <dgm:spPr/>
    </dgm:pt>
    <dgm:pt modelId="{EAF9C387-887D-43E7-9CC5-8AD92DDE1B65}" type="pres">
      <dgm:prSet presAssocID="{DC653113-9364-492D-9EAE-5165344C995B}" presName="spacerL" presStyleCnt="0"/>
      <dgm:spPr/>
    </dgm:pt>
    <dgm:pt modelId="{A6032E73-855A-4C10-ACFA-95B3E27318DE}" type="pres">
      <dgm:prSet presAssocID="{DC653113-9364-492D-9EAE-5165344C995B}" presName="sibTrans" presStyleLbl="sibTrans2D1" presStyleIdx="1" presStyleCnt="2"/>
      <dgm:spPr/>
    </dgm:pt>
    <dgm:pt modelId="{2DF8D80D-1261-446E-88F6-D5A873AB43E0}" type="pres">
      <dgm:prSet presAssocID="{DC653113-9364-492D-9EAE-5165344C995B}" presName="spacerR" presStyleCnt="0"/>
      <dgm:spPr/>
    </dgm:pt>
    <dgm:pt modelId="{4D87EC71-8015-4C14-B58F-818E5B2DBACD}" type="pres">
      <dgm:prSet presAssocID="{1C18041E-3F29-455C-B9A8-9E70B108917E}" presName="node" presStyleLbl="node1" presStyleIdx="2" presStyleCnt="3" custScaleX="123977" custScaleY="122890">
        <dgm:presLayoutVars>
          <dgm:bulletEnabled val="1"/>
        </dgm:presLayoutVars>
      </dgm:prSet>
      <dgm:spPr/>
    </dgm:pt>
  </dgm:ptLst>
  <dgm:cxnLst>
    <dgm:cxn modelId="{4233FE1B-432F-43CE-B65A-29DB6D089E9C}" type="presOf" srcId="{B64DC87B-37E8-4797-BEFC-9CE9EE1C3428}" destId="{37911F75-5310-492D-B95B-9B4C46113107}" srcOrd="0" destOrd="0" presId="urn:microsoft.com/office/officeart/2005/8/layout/equation1"/>
    <dgm:cxn modelId="{6F49191C-7884-4386-926D-A118DB219A58}" type="presOf" srcId="{E8EBB905-8DDF-43ED-B34D-3981FCCC7698}" destId="{C310F6D2-D270-49D0-BC08-203445C0E5AA}" srcOrd="0" destOrd="0" presId="urn:microsoft.com/office/officeart/2005/8/layout/equation1"/>
    <dgm:cxn modelId="{14003E1E-6713-471B-9BE2-4754BCA02765}" type="presOf" srcId="{413DDD6A-7E78-4E4C-A819-BC6E7C902734}" destId="{A279D0E7-AFF9-421D-8A69-5033BB14DACE}" srcOrd="0" destOrd="0" presId="urn:microsoft.com/office/officeart/2005/8/layout/equation1"/>
    <dgm:cxn modelId="{E6B76F25-2785-4F96-B208-CD45FFD02111}" type="presOf" srcId="{1DAA33E0-015C-4091-AACD-196B86199BC0}" destId="{E98C7150-4A7B-43AB-A01D-914E03E9A275}" srcOrd="0" destOrd="0" presId="urn:microsoft.com/office/officeart/2005/8/layout/equation1"/>
    <dgm:cxn modelId="{869B0657-A7D3-4513-8C0F-BD51F329D42D}" srcId="{B64DC87B-37E8-4797-BEFC-9CE9EE1C3428}" destId="{1C18041E-3F29-455C-B9A8-9E70B108917E}" srcOrd="2" destOrd="0" parTransId="{59627A7B-52B7-4ED3-8123-ED62EAB1FA90}" sibTransId="{9E67D0A8-3882-415E-9068-85FE1607324D}"/>
    <dgm:cxn modelId="{74BB7578-61FD-458F-B023-D04EB70CDEAB}" srcId="{B64DC87B-37E8-4797-BEFC-9CE9EE1C3428}" destId="{413DDD6A-7E78-4E4C-A819-BC6E7C902734}" srcOrd="1" destOrd="0" parTransId="{3118F2EA-08FD-4955-AA72-E53BBBC03362}" sibTransId="{DC653113-9364-492D-9EAE-5165344C995B}"/>
    <dgm:cxn modelId="{0BF74684-F39A-4A5A-B918-3C9BD3EF8447}" type="presOf" srcId="{DC653113-9364-492D-9EAE-5165344C995B}" destId="{A6032E73-855A-4C10-ACFA-95B3E27318DE}" srcOrd="0" destOrd="0" presId="urn:microsoft.com/office/officeart/2005/8/layout/equation1"/>
    <dgm:cxn modelId="{E26C03C4-0E32-471A-ACB2-91CC225AAE3F}" type="presOf" srcId="{1C18041E-3F29-455C-B9A8-9E70B108917E}" destId="{4D87EC71-8015-4C14-B58F-818E5B2DBACD}" srcOrd="0" destOrd="0" presId="urn:microsoft.com/office/officeart/2005/8/layout/equation1"/>
    <dgm:cxn modelId="{788EDAD4-6A57-4492-A2A2-DDE5D4093AD3}" srcId="{B64DC87B-37E8-4797-BEFC-9CE9EE1C3428}" destId="{E8EBB905-8DDF-43ED-B34D-3981FCCC7698}" srcOrd="0" destOrd="0" parTransId="{12CC058A-411F-44D9-ADE5-B1B7BBB3379A}" sibTransId="{1DAA33E0-015C-4091-AACD-196B86199BC0}"/>
    <dgm:cxn modelId="{AB3871A8-3FD8-48D7-B1A9-AC8637318197}" type="presParOf" srcId="{37911F75-5310-492D-B95B-9B4C46113107}" destId="{C310F6D2-D270-49D0-BC08-203445C0E5AA}" srcOrd="0" destOrd="0" presId="urn:microsoft.com/office/officeart/2005/8/layout/equation1"/>
    <dgm:cxn modelId="{5B7E96AB-7A49-4FE0-8B68-78317499645A}" type="presParOf" srcId="{37911F75-5310-492D-B95B-9B4C46113107}" destId="{9625FBB8-BBBB-4275-858A-FF39E444A0C3}" srcOrd="1" destOrd="0" presId="urn:microsoft.com/office/officeart/2005/8/layout/equation1"/>
    <dgm:cxn modelId="{FDCBB015-270C-4463-8325-00EEF8D47646}" type="presParOf" srcId="{37911F75-5310-492D-B95B-9B4C46113107}" destId="{E98C7150-4A7B-43AB-A01D-914E03E9A275}" srcOrd="2" destOrd="0" presId="urn:microsoft.com/office/officeart/2005/8/layout/equation1"/>
    <dgm:cxn modelId="{804C1687-BF63-4F0A-B2CB-71DE2D230514}" type="presParOf" srcId="{37911F75-5310-492D-B95B-9B4C46113107}" destId="{D5BF3EF5-629B-4034-A78F-6F67D0CA89BD}" srcOrd="3" destOrd="0" presId="urn:microsoft.com/office/officeart/2005/8/layout/equation1"/>
    <dgm:cxn modelId="{B8D51B08-5E14-43BB-BF17-C6DB2A870781}" type="presParOf" srcId="{37911F75-5310-492D-B95B-9B4C46113107}" destId="{A279D0E7-AFF9-421D-8A69-5033BB14DACE}" srcOrd="4" destOrd="0" presId="urn:microsoft.com/office/officeart/2005/8/layout/equation1"/>
    <dgm:cxn modelId="{D1C69538-0929-45AA-8A0B-B9076855CC52}" type="presParOf" srcId="{37911F75-5310-492D-B95B-9B4C46113107}" destId="{EAF9C387-887D-43E7-9CC5-8AD92DDE1B65}" srcOrd="5" destOrd="0" presId="urn:microsoft.com/office/officeart/2005/8/layout/equation1"/>
    <dgm:cxn modelId="{EA4D2B13-9AEE-4817-B416-EB03C249D62B}" type="presParOf" srcId="{37911F75-5310-492D-B95B-9B4C46113107}" destId="{A6032E73-855A-4C10-ACFA-95B3E27318DE}" srcOrd="6" destOrd="0" presId="urn:microsoft.com/office/officeart/2005/8/layout/equation1"/>
    <dgm:cxn modelId="{3EE8FDD8-75E7-4E01-9B31-C75FD4CC2408}" type="presParOf" srcId="{37911F75-5310-492D-B95B-9B4C46113107}" destId="{2DF8D80D-1261-446E-88F6-D5A873AB43E0}" srcOrd="7" destOrd="0" presId="urn:microsoft.com/office/officeart/2005/8/layout/equation1"/>
    <dgm:cxn modelId="{ED6EDA4D-919F-4841-8B32-9FA16895DF89}" type="presParOf" srcId="{37911F75-5310-492D-B95B-9B4C46113107}" destId="{4D87EC71-8015-4C14-B58F-818E5B2DBACD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8435BC-6AA5-4688-8F0B-C0DB9755C841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</dgm:pt>
    <dgm:pt modelId="{264697A5-B936-4B4A-9F10-DEE85039F679}">
      <dgm:prSet phldrT="[Text]" custT="1"/>
      <dgm:spPr/>
      <dgm:t>
        <a:bodyPr/>
        <a:lstStyle/>
        <a:p>
          <a:pPr rtl="1">
            <a:buFont typeface="+mj-lt"/>
            <a:buAutoNum type="arabicPeriod"/>
          </a:pPr>
          <a:r>
            <a:rPr lang="he-IL" sz="1600" dirty="0"/>
            <a:t>כתובה דאורייתא</a:t>
          </a:r>
        </a:p>
      </dgm:t>
    </dgm:pt>
    <dgm:pt modelId="{0B90BB6B-8D88-4815-9EA7-219F540FD212}" type="parTrans" cxnId="{F779CAE1-04F5-4EE0-A367-C4E0B5E14D73}">
      <dgm:prSet/>
      <dgm:spPr/>
      <dgm:t>
        <a:bodyPr/>
        <a:lstStyle/>
        <a:p>
          <a:pPr rtl="1"/>
          <a:endParaRPr lang="he-IL"/>
        </a:p>
      </dgm:t>
    </dgm:pt>
    <dgm:pt modelId="{0BAC387A-9A36-4317-98F3-30127486179B}" type="sibTrans" cxnId="{F779CAE1-04F5-4EE0-A367-C4E0B5E14D73}">
      <dgm:prSet/>
      <dgm:spPr/>
      <dgm:t>
        <a:bodyPr/>
        <a:lstStyle/>
        <a:p>
          <a:pPr rtl="1"/>
          <a:endParaRPr lang="he-IL"/>
        </a:p>
      </dgm:t>
    </dgm:pt>
    <dgm:pt modelId="{C9DA9990-9969-4119-A000-6B9468126112}">
      <dgm:prSet custT="1"/>
      <dgm:spPr/>
      <dgm:t>
        <a:bodyPr/>
        <a:lstStyle/>
        <a:p>
          <a:pPr rtl="1">
            <a:buFont typeface="+mj-lt"/>
            <a:buAutoNum type="arabicPeriod"/>
          </a:pPr>
          <a:r>
            <a:rPr lang="he-IL" sz="1600"/>
            <a:t>תנאי בכתובה בטל</a:t>
          </a:r>
          <a:endParaRPr lang="en-US" sz="1600"/>
        </a:p>
      </dgm:t>
    </dgm:pt>
    <dgm:pt modelId="{4D1EB318-6382-47FE-ABA2-70949D699CE4}" type="parTrans" cxnId="{D82F59E3-42E3-4FF2-8E64-DC5A9EF42D01}">
      <dgm:prSet/>
      <dgm:spPr/>
      <dgm:t>
        <a:bodyPr/>
        <a:lstStyle/>
        <a:p>
          <a:pPr rtl="1"/>
          <a:endParaRPr lang="he-IL"/>
        </a:p>
      </dgm:t>
    </dgm:pt>
    <dgm:pt modelId="{8582CB6A-79B1-42E9-8A62-A0D2FB8AB818}" type="sibTrans" cxnId="{D82F59E3-42E3-4FF2-8E64-DC5A9EF42D01}">
      <dgm:prSet/>
      <dgm:spPr/>
      <dgm:t>
        <a:bodyPr/>
        <a:lstStyle/>
        <a:p>
          <a:pPr rtl="1"/>
          <a:endParaRPr lang="he-IL"/>
        </a:p>
      </dgm:t>
    </dgm:pt>
    <dgm:pt modelId="{85DD6BB5-1651-498C-AEF4-4374E7991457}">
      <dgm:prSet custT="1"/>
      <dgm:spPr/>
      <dgm:t>
        <a:bodyPr/>
        <a:lstStyle/>
        <a:p>
          <a:pPr rtl="1">
            <a:buFont typeface="+mj-lt"/>
            <a:buAutoNum type="arabicPeriod"/>
          </a:pPr>
          <a:r>
            <a:rPr lang="he-IL" sz="1600"/>
            <a:t>יש לבתולה מאתיים</a:t>
          </a:r>
          <a:endParaRPr lang="en-US" sz="1600"/>
        </a:p>
      </dgm:t>
    </dgm:pt>
    <dgm:pt modelId="{C7EC741B-971C-4D16-AA52-2ED9FAACDF42}" type="parTrans" cxnId="{B9411D81-A097-4596-BE1C-CB2A9D46A04B}">
      <dgm:prSet/>
      <dgm:spPr/>
      <dgm:t>
        <a:bodyPr/>
        <a:lstStyle/>
        <a:p>
          <a:pPr rtl="1"/>
          <a:endParaRPr lang="he-IL"/>
        </a:p>
      </dgm:t>
    </dgm:pt>
    <dgm:pt modelId="{17D0061D-916F-439B-8839-18FC14473702}" type="sibTrans" cxnId="{B9411D81-A097-4596-BE1C-CB2A9D46A04B}">
      <dgm:prSet/>
      <dgm:spPr/>
      <dgm:t>
        <a:bodyPr/>
        <a:lstStyle/>
        <a:p>
          <a:pPr rtl="1"/>
          <a:endParaRPr lang="he-IL"/>
        </a:p>
      </dgm:t>
    </dgm:pt>
    <dgm:pt modelId="{D877B340-B061-41FB-A393-A84F705BFF4B}">
      <dgm:prSet custT="1"/>
      <dgm:spPr/>
      <dgm:t>
        <a:bodyPr/>
        <a:lstStyle/>
        <a:p>
          <a:pPr rtl="1">
            <a:buFont typeface="+mj-lt"/>
            <a:buAutoNum type="arabicPeriod"/>
          </a:pPr>
          <a:r>
            <a:rPr lang="he-IL" sz="1600" dirty="0"/>
            <a:t>כיון שהבעל אמר לבתולה שיש לה רק מנה, אין לה סמיכות דעת למאתיים של הכתובה</a:t>
          </a:r>
          <a:endParaRPr lang="en-US" sz="1600" dirty="0"/>
        </a:p>
      </dgm:t>
    </dgm:pt>
    <dgm:pt modelId="{1B030521-C0C7-423A-9661-910825E101F8}" type="parTrans" cxnId="{78556831-4A76-40AE-B4FB-DF1F3BD9C315}">
      <dgm:prSet/>
      <dgm:spPr/>
      <dgm:t>
        <a:bodyPr/>
        <a:lstStyle/>
        <a:p>
          <a:pPr rtl="1"/>
          <a:endParaRPr lang="he-IL"/>
        </a:p>
      </dgm:t>
    </dgm:pt>
    <dgm:pt modelId="{48D625A0-24D3-4E17-95BB-7159D42A9A1F}" type="sibTrans" cxnId="{78556831-4A76-40AE-B4FB-DF1F3BD9C315}">
      <dgm:prSet/>
      <dgm:spPr/>
      <dgm:t>
        <a:bodyPr/>
        <a:lstStyle/>
        <a:p>
          <a:pPr rtl="1"/>
          <a:endParaRPr lang="he-IL"/>
        </a:p>
      </dgm:t>
    </dgm:pt>
    <dgm:pt modelId="{F6956E67-7010-42A8-BB53-EC957FCFE012}">
      <dgm:prSet custT="1"/>
      <dgm:spPr/>
      <dgm:t>
        <a:bodyPr/>
        <a:lstStyle/>
        <a:p>
          <a:pPr rtl="1">
            <a:buFont typeface="+mj-lt"/>
            <a:buAutoNum type="arabicPeriod"/>
          </a:pPr>
          <a:r>
            <a:rPr lang="he-IL" sz="1600" dirty="0"/>
            <a:t>כיון שאין סמיכות דעת על הכתובה, הבעילה היא בעילת זנות</a:t>
          </a:r>
          <a:endParaRPr lang="en-US" sz="1600" dirty="0"/>
        </a:p>
      </dgm:t>
    </dgm:pt>
    <dgm:pt modelId="{EE13B248-BB8A-4EE3-A009-990CD470C77D}" type="parTrans" cxnId="{457C2FF4-A103-42CA-B16E-6DF3D1603DE8}">
      <dgm:prSet/>
      <dgm:spPr/>
      <dgm:t>
        <a:bodyPr/>
        <a:lstStyle/>
        <a:p>
          <a:pPr rtl="1"/>
          <a:endParaRPr lang="he-IL"/>
        </a:p>
      </dgm:t>
    </dgm:pt>
    <dgm:pt modelId="{1038AF28-2269-4902-A64C-C0679F5D0384}" type="sibTrans" cxnId="{457C2FF4-A103-42CA-B16E-6DF3D1603DE8}">
      <dgm:prSet/>
      <dgm:spPr/>
      <dgm:t>
        <a:bodyPr/>
        <a:lstStyle/>
        <a:p>
          <a:pPr rtl="1"/>
          <a:endParaRPr lang="he-IL"/>
        </a:p>
      </dgm:t>
    </dgm:pt>
    <dgm:pt modelId="{040BCA76-5820-4658-9DBF-E06F0372A4AB}" type="pres">
      <dgm:prSet presAssocID="{EF8435BC-6AA5-4688-8F0B-C0DB9755C841}" presName="Name0" presStyleCnt="0">
        <dgm:presLayoutVars>
          <dgm:dir val="rev"/>
          <dgm:resizeHandles val="exact"/>
        </dgm:presLayoutVars>
      </dgm:prSet>
      <dgm:spPr/>
    </dgm:pt>
    <dgm:pt modelId="{8CCDA5E5-6F18-46B9-AD08-88F6677113EB}" type="pres">
      <dgm:prSet presAssocID="{264697A5-B936-4B4A-9F10-DEE85039F679}" presName="composite" presStyleCnt="0"/>
      <dgm:spPr/>
    </dgm:pt>
    <dgm:pt modelId="{77C81AD6-91FE-438B-8858-87B9090884A9}" type="pres">
      <dgm:prSet presAssocID="{264697A5-B936-4B4A-9F10-DEE85039F679}" presName="bgChev" presStyleLbl="node1" presStyleIdx="0" presStyleCnt="5"/>
      <dgm:spPr/>
    </dgm:pt>
    <dgm:pt modelId="{6AE752D4-157E-400E-87F3-B8498EFDA41C}" type="pres">
      <dgm:prSet presAssocID="{264697A5-B936-4B4A-9F10-DEE85039F679}" presName="txNode" presStyleLbl="fgAcc1" presStyleIdx="0" presStyleCnt="5" custScaleY="171860" custLinFactNeighborX="-3388" custLinFactNeighborY="68196">
        <dgm:presLayoutVars>
          <dgm:bulletEnabled val="1"/>
        </dgm:presLayoutVars>
      </dgm:prSet>
      <dgm:spPr/>
    </dgm:pt>
    <dgm:pt modelId="{08B13811-E7CB-4E49-BC19-293297F9E7A6}" type="pres">
      <dgm:prSet presAssocID="{0BAC387A-9A36-4317-98F3-30127486179B}" presName="compositeSpace" presStyleCnt="0"/>
      <dgm:spPr/>
    </dgm:pt>
    <dgm:pt modelId="{5EB0F2C8-EE86-41CB-9652-100C3FFA7BB9}" type="pres">
      <dgm:prSet presAssocID="{C9DA9990-9969-4119-A000-6B9468126112}" presName="composite" presStyleCnt="0"/>
      <dgm:spPr/>
    </dgm:pt>
    <dgm:pt modelId="{26DA8B35-9F9F-4116-B330-64BC1CE8C3EA}" type="pres">
      <dgm:prSet presAssocID="{C9DA9990-9969-4119-A000-6B9468126112}" presName="bgChev" presStyleLbl="node1" presStyleIdx="1" presStyleCnt="5"/>
      <dgm:spPr/>
    </dgm:pt>
    <dgm:pt modelId="{A818ED8C-1340-4682-A947-7819489CE6F6}" type="pres">
      <dgm:prSet presAssocID="{C9DA9990-9969-4119-A000-6B9468126112}" presName="txNode" presStyleLbl="fgAcc1" presStyleIdx="1" presStyleCnt="5" custScaleY="171860" custLinFactNeighborX="-3388" custLinFactNeighborY="68196">
        <dgm:presLayoutVars>
          <dgm:bulletEnabled val="1"/>
        </dgm:presLayoutVars>
      </dgm:prSet>
      <dgm:spPr/>
    </dgm:pt>
    <dgm:pt modelId="{F9E4CF76-C297-4DB0-85D4-5BD6F2317E2D}" type="pres">
      <dgm:prSet presAssocID="{8582CB6A-79B1-42E9-8A62-A0D2FB8AB818}" presName="compositeSpace" presStyleCnt="0"/>
      <dgm:spPr/>
    </dgm:pt>
    <dgm:pt modelId="{B07CC479-7FA0-43D2-97FE-4A7718BD9B85}" type="pres">
      <dgm:prSet presAssocID="{85DD6BB5-1651-498C-AEF4-4374E7991457}" presName="composite" presStyleCnt="0"/>
      <dgm:spPr/>
    </dgm:pt>
    <dgm:pt modelId="{D615C9F3-2B1D-4074-867D-020284BA5169}" type="pres">
      <dgm:prSet presAssocID="{85DD6BB5-1651-498C-AEF4-4374E7991457}" presName="bgChev" presStyleLbl="node1" presStyleIdx="2" presStyleCnt="5"/>
      <dgm:spPr/>
    </dgm:pt>
    <dgm:pt modelId="{8ACA58A2-5847-4512-B00C-C517625069F0}" type="pres">
      <dgm:prSet presAssocID="{85DD6BB5-1651-498C-AEF4-4374E7991457}" presName="txNode" presStyleLbl="fgAcc1" presStyleIdx="2" presStyleCnt="5" custScaleY="171860" custLinFactNeighborX="-3388" custLinFactNeighborY="68196">
        <dgm:presLayoutVars>
          <dgm:bulletEnabled val="1"/>
        </dgm:presLayoutVars>
      </dgm:prSet>
      <dgm:spPr/>
    </dgm:pt>
    <dgm:pt modelId="{507F8691-6C62-44D8-A946-9B6F2485F555}" type="pres">
      <dgm:prSet presAssocID="{17D0061D-916F-439B-8839-18FC14473702}" presName="compositeSpace" presStyleCnt="0"/>
      <dgm:spPr/>
    </dgm:pt>
    <dgm:pt modelId="{2EE98B06-B916-48AE-81BB-5EF8B3488B06}" type="pres">
      <dgm:prSet presAssocID="{D877B340-B061-41FB-A393-A84F705BFF4B}" presName="composite" presStyleCnt="0"/>
      <dgm:spPr/>
    </dgm:pt>
    <dgm:pt modelId="{A97B6C68-C7E9-4ABE-A9C2-3F4F4C1C95B6}" type="pres">
      <dgm:prSet presAssocID="{D877B340-B061-41FB-A393-A84F705BFF4B}" presName="bgChev" presStyleLbl="node1" presStyleIdx="3" presStyleCnt="5"/>
      <dgm:spPr/>
    </dgm:pt>
    <dgm:pt modelId="{C7F0E2E3-9C9A-426B-A02A-AA9CC1D64ABB}" type="pres">
      <dgm:prSet presAssocID="{D877B340-B061-41FB-A393-A84F705BFF4B}" presName="txNode" presStyleLbl="fgAcc1" presStyleIdx="3" presStyleCnt="5" custScaleY="171860" custLinFactNeighborX="-3388" custLinFactNeighborY="68196">
        <dgm:presLayoutVars>
          <dgm:bulletEnabled val="1"/>
        </dgm:presLayoutVars>
      </dgm:prSet>
      <dgm:spPr/>
    </dgm:pt>
    <dgm:pt modelId="{D6B1AFE5-B8E6-469B-BFC6-ECF58DCC4906}" type="pres">
      <dgm:prSet presAssocID="{48D625A0-24D3-4E17-95BB-7159D42A9A1F}" presName="compositeSpace" presStyleCnt="0"/>
      <dgm:spPr/>
    </dgm:pt>
    <dgm:pt modelId="{FEEB8008-CBE0-4FD6-B294-912803C7B786}" type="pres">
      <dgm:prSet presAssocID="{F6956E67-7010-42A8-BB53-EC957FCFE012}" presName="composite" presStyleCnt="0"/>
      <dgm:spPr/>
    </dgm:pt>
    <dgm:pt modelId="{47C8F9E1-C5F7-43D1-9DA8-3164704D625D}" type="pres">
      <dgm:prSet presAssocID="{F6956E67-7010-42A8-BB53-EC957FCFE012}" presName="bgChev" presStyleLbl="node1" presStyleIdx="4" presStyleCnt="5"/>
      <dgm:spPr/>
    </dgm:pt>
    <dgm:pt modelId="{40DA69D1-4CE9-4253-8816-3271A278291B}" type="pres">
      <dgm:prSet presAssocID="{F6956E67-7010-42A8-BB53-EC957FCFE012}" presName="txNode" presStyleLbl="fgAcc1" presStyleIdx="4" presStyleCnt="5" custScaleY="171860" custLinFactNeighborX="-3388" custLinFactNeighborY="68196">
        <dgm:presLayoutVars>
          <dgm:bulletEnabled val="1"/>
        </dgm:presLayoutVars>
      </dgm:prSet>
      <dgm:spPr/>
    </dgm:pt>
  </dgm:ptLst>
  <dgm:cxnLst>
    <dgm:cxn modelId="{0AD2CD04-DDEB-4462-8B9F-8D5B6CC4232E}" type="presOf" srcId="{85DD6BB5-1651-498C-AEF4-4374E7991457}" destId="{8ACA58A2-5847-4512-B00C-C517625069F0}" srcOrd="0" destOrd="0" presId="urn:microsoft.com/office/officeart/2005/8/layout/chevronAccent+Icon"/>
    <dgm:cxn modelId="{4B316F0C-AAAB-4AB1-AC2F-DE3E400ACF0E}" type="presOf" srcId="{C9DA9990-9969-4119-A000-6B9468126112}" destId="{A818ED8C-1340-4682-A947-7819489CE6F6}" srcOrd="0" destOrd="0" presId="urn:microsoft.com/office/officeart/2005/8/layout/chevronAccent+Icon"/>
    <dgm:cxn modelId="{78556831-4A76-40AE-B4FB-DF1F3BD9C315}" srcId="{EF8435BC-6AA5-4688-8F0B-C0DB9755C841}" destId="{D877B340-B061-41FB-A393-A84F705BFF4B}" srcOrd="3" destOrd="0" parTransId="{1B030521-C0C7-423A-9661-910825E101F8}" sibTransId="{48D625A0-24D3-4E17-95BB-7159D42A9A1F}"/>
    <dgm:cxn modelId="{10FBF942-5639-4B2B-A177-2092D1A6D29C}" type="presOf" srcId="{264697A5-B936-4B4A-9F10-DEE85039F679}" destId="{6AE752D4-157E-400E-87F3-B8498EFDA41C}" srcOrd="0" destOrd="0" presId="urn:microsoft.com/office/officeart/2005/8/layout/chevronAccent+Icon"/>
    <dgm:cxn modelId="{377A5274-07BB-475C-BE9C-7FB4A04FB719}" type="presOf" srcId="{F6956E67-7010-42A8-BB53-EC957FCFE012}" destId="{40DA69D1-4CE9-4253-8816-3271A278291B}" srcOrd="0" destOrd="0" presId="urn:microsoft.com/office/officeart/2005/8/layout/chevronAccent+Icon"/>
    <dgm:cxn modelId="{B9411D81-A097-4596-BE1C-CB2A9D46A04B}" srcId="{EF8435BC-6AA5-4688-8F0B-C0DB9755C841}" destId="{85DD6BB5-1651-498C-AEF4-4374E7991457}" srcOrd="2" destOrd="0" parTransId="{C7EC741B-971C-4D16-AA52-2ED9FAACDF42}" sibTransId="{17D0061D-916F-439B-8839-18FC14473702}"/>
    <dgm:cxn modelId="{0486A78A-A7EF-43D1-A371-9C6D361AC5BF}" type="presOf" srcId="{EF8435BC-6AA5-4688-8F0B-C0DB9755C841}" destId="{040BCA76-5820-4658-9DBF-E06F0372A4AB}" srcOrd="0" destOrd="0" presId="urn:microsoft.com/office/officeart/2005/8/layout/chevronAccent+Icon"/>
    <dgm:cxn modelId="{F779CAE1-04F5-4EE0-A367-C4E0B5E14D73}" srcId="{EF8435BC-6AA5-4688-8F0B-C0DB9755C841}" destId="{264697A5-B936-4B4A-9F10-DEE85039F679}" srcOrd="0" destOrd="0" parTransId="{0B90BB6B-8D88-4815-9EA7-219F540FD212}" sibTransId="{0BAC387A-9A36-4317-98F3-30127486179B}"/>
    <dgm:cxn modelId="{D82F59E3-42E3-4FF2-8E64-DC5A9EF42D01}" srcId="{EF8435BC-6AA5-4688-8F0B-C0DB9755C841}" destId="{C9DA9990-9969-4119-A000-6B9468126112}" srcOrd="1" destOrd="0" parTransId="{4D1EB318-6382-47FE-ABA2-70949D699CE4}" sibTransId="{8582CB6A-79B1-42E9-8A62-A0D2FB8AB818}"/>
    <dgm:cxn modelId="{457C2FF4-A103-42CA-B16E-6DF3D1603DE8}" srcId="{EF8435BC-6AA5-4688-8F0B-C0DB9755C841}" destId="{F6956E67-7010-42A8-BB53-EC957FCFE012}" srcOrd="4" destOrd="0" parTransId="{EE13B248-BB8A-4EE3-A009-990CD470C77D}" sibTransId="{1038AF28-2269-4902-A64C-C0679F5D0384}"/>
    <dgm:cxn modelId="{D883F4F7-66EB-4E22-8353-EF0712BD1293}" type="presOf" srcId="{D877B340-B061-41FB-A393-A84F705BFF4B}" destId="{C7F0E2E3-9C9A-426B-A02A-AA9CC1D64ABB}" srcOrd="0" destOrd="0" presId="urn:microsoft.com/office/officeart/2005/8/layout/chevronAccent+Icon"/>
    <dgm:cxn modelId="{7169D7C4-0064-47B2-AF8B-45B175527AC3}" type="presParOf" srcId="{040BCA76-5820-4658-9DBF-E06F0372A4AB}" destId="{8CCDA5E5-6F18-46B9-AD08-88F6677113EB}" srcOrd="0" destOrd="0" presId="urn:microsoft.com/office/officeart/2005/8/layout/chevronAccent+Icon"/>
    <dgm:cxn modelId="{78681A89-9970-4E80-A740-D96530BDD93D}" type="presParOf" srcId="{8CCDA5E5-6F18-46B9-AD08-88F6677113EB}" destId="{77C81AD6-91FE-438B-8858-87B9090884A9}" srcOrd="0" destOrd="0" presId="urn:microsoft.com/office/officeart/2005/8/layout/chevronAccent+Icon"/>
    <dgm:cxn modelId="{E9F7A612-897C-4FC7-9A0D-BEAD90E0009E}" type="presParOf" srcId="{8CCDA5E5-6F18-46B9-AD08-88F6677113EB}" destId="{6AE752D4-157E-400E-87F3-B8498EFDA41C}" srcOrd="1" destOrd="0" presId="urn:microsoft.com/office/officeart/2005/8/layout/chevronAccent+Icon"/>
    <dgm:cxn modelId="{A55F20EF-95C6-4893-BE12-14FD143E9C41}" type="presParOf" srcId="{040BCA76-5820-4658-9DBF-E06F0372A4AB}" destId="{08B13811-E7CB-4E49-BC19-293297F9E7A6}" srcOrd="1" destOrd="0" presId="urn:microsoft.com/office/officeart/2005/8/layout/chevronAccent+Icon"/>
    <dgm:cxn modelId="{43182902-E5BA-4992-9B3A-F798C4B38F14}" type="presParOf" srcId="{040BCA76-5820-4658-9DBF-E06F0372A4AB}" destId="{5EB0F2C8-EE86-41CB-9652-100C3FFA7BB9}" srcOrd="2" destOrd="0" presId="urn:microsoft.com/office/officeart/2005/8/layout/chevronAccent+Icon"/>
    <dgm:cxn modelId="{EFFF664F-2163-48C5-A2E6-47C9E4EB40D9}" type="presParOf" srcId="{5EB0F2C8-EE86-41CB-9652-100C3FFA7BB9}" destId="{26DA8B35-9F9F-4116-B330-64BC1CE8C3EA}" srcOrd="0" destOrd="0" presId="urn:microsoft.com/office/officeart/2005/8/layout/chevronAccent+Icon"/>
    <dgm:cxn modelId="{BD1E169C-BC5C-4A03-AED8-C4A6B2F249D1}" type="presParOf" srcId="{5EB0F2C8-EE86-41CB-9652-100C3FFA7BB9}" destId="{A818ED8C-1340-4682-A947-7819489CE6F6}" srcOrd="1" destOrd="0" presId="urn:microsoft.com/office/officeart/2005/8/layout/chevronAccent+Icon"/>
    <dgm:cxn modelId="{C4762672-EF5C-4E41-9439-AA1E173B1787}" type="presParOf" srcId="{040BCA76-5820-4658-9DBF-E06F0372A4AB}" destId="{F9E4CF76-C297-4DB0-85D4-5BD6F2317E2D}" srcOrd="3" destOrd="0" presId="urn:microsoft.com/office/officeart/2005/8/layout/chevronAccent+Icon"/>
    <dgm:cxn modelId="{9B535795-66F6-4740-9FE7-7502CC1EB4DC}" type="presParOf" srcId="{040BCA76-5820-4658-9DBF-E06F0372A4AB}" destId="{B07CC479-7FA0-43D2-97FE-4A7718BD9B85}" srcOrd="4" destOrd="0" presId="urn:microsoft.com/office/officeart/2005/8/layout/chevronAccent+Icon"/>
    <dgm:cxn modelId="{B232A0F4-C974-417B-84B3-1876BEB978D0}" type="presParOf" srcId="{B07CC479-7FA0-43D2-97FE-4A7718BD9B85}" destId="{D615C9F3-2B1D-4074-867D-020284BA5169}" srcOrd="0" destOrd="0" presId="urn:microsoft.com/office/officeart/2005/8/layout/chevronAccent+Icon"/>
    <dgm:cxn modelId="{06F0EF62-8ED5-4486-B70D-6805C5881261}" type="presParOf" srcId="{B07CC479-7FA0-43D2-97FE-4A7718BD9B85}" destId="{8ACA58A2-5847-4512-B00C-C517625069F0}" srcOrd="1" destOrd="0" presId="urn:microsoft.com/office/officeart/2005/8/layout/chevronAccent+Icon"/>
    <dgm:cxn modelId="{443F7D77-4F2D-48D8-82D1-DF25351E1D1D}" type="presParOf" srcId="{040BCA76-5820-4658-9DBF-E06F0372A4AB}" destId="{507F8691-6C62-44D8-A946-9B6F2485F555}" srcOrd="5" destOrd="0" presId="urn:microsoft.com/office/officeart/2005/8/layout/chevronAccent+Icon"/>
    <dgm:cxn modelId="{1BBADAD1-2B43-4736-8B73-88D54272A335}" type="presParOf" srcId="{040BCA76-5820-4658-9DBF-E06F0372A4AB}" destId="{2EE98B06-B916-48AE-81BB-5EF8B3488B06}" srcOrd="6" destOrd="0" presId="urn:microsoft.com/office/officeart/2005/8/layout/chevronAccent+Icon"/>
    <dgm:cxn modelId="{6BCC3C99-8179-4677-80A0-61F2ACDC02F3}" type="presParOf" srcId="{2EE98B06-B916-48AE-81BB-5EF8B3488B06}" destId="{A97B6C68-C7E9-4ABE-A9C2-3F4F4C1C95B6}" srcOrd="0" destOrd="0" presId="urn:microsoft.com/office/officeart/2005/8/layout/chevronAccent+Icon"/>
    <dgm:cxn modelId="{4EA7A7B9-CF48-4C4A-B9B6-498AE29B4EB3}" type="presParOf" srcId="{2EE98B06-B916-48AE-81BB-5EF8B3488B06}" destId="{C7F0E2E3-9C9A-426B-A02A-AA9CC1D64ABB}" srcOrd="1" destOrd="0" presId="urn:microsoft.com/office/officeart/2005/8/layout/chevronAccent+Icon"/>
    <dgm:cxn modelId="{B3EAEAEE-88ED-4F06-9D1E-2802C53D87B9}" type="presParOf" srcId="{040BCA76-5820-4658-9DBF-E06F0372A4AB}" destId="{D6B1AFE5-B8E6-469B-BFC6-ECF58DCC4906}" srcOrd="7" destOrd="0" presId="urn:microsoft.com/office/officeart/2005/8/layout/chevronAccent+Icon"/>
    <dgm:cxn modelId="{6A573C19-85B0-4A9C-87D2-FBE5BFB50B16}" type="presParOf" srcId="{040BCA76-5820-4658-9DBF-E06F0372A4AB}" destId="{FEEB8008-CBE0-4FD6-B294-912803C7B786}" srcOrd="8" destOrd="0" presId="urn:microsoft.com/office/officeart/2005/8/layout/chevronAccent+Icon"/>
    <dgm:cxn modelId="{5D9F6255-1D25-4723-880B-ABC052847EFC}" type="presParOf" srcId="{FEEB8008-CBE0-4FD6-B294-912803C7B786}" destId="{47C8F9E1-C5F7-43D1-9DA8-3164704D625D}" srcOrd="0" destOrd="0" presId="urn:microsoft.com/office/officeart/2005/8/layout/chevronAccent+Icon"/>
    <dgm:cxn modelId="{772C1554-6474-4BB2-BD3A-426CC4621A7C}" type="presParOf" srcId="{FEEB8008-CBE0-4FD6-B294-912803C7B786}" destId="{40DA69D1-4CE9-4253-8816-3271A278291B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7255CF8-2750-4DC2-85A3-1BEA5AF6CCC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321F1539-E737-4AEC-B14F-F134CACE2C96}">
      <dgm:prSet phldrT="[Text]"/>
      <dgm:spPr/>
      <dgm:t>
        <a:bodyPr/>
        <a:lstStyle/>
        <a:p>
          <a:pPr rtl="1"/>
          <a:r>
            <a:rPr lang="he-IL" dirty="0"/>
            <a:t>שיטת הרמב"ם בכתובה- חידוש הרב רוזנצוייג</a:t>
          </a:r>
        </a:p>
      </dgm:t>
    </dgm:pt>
    <dgm:pt modelId="{6484B8B5-AFD3-49DA-8DA5-B290917ED28F}" type="parTrans" cxnId="{57912F8F-996B-41DD-8B89-EE5BEA9957B6}">
      <dgm:prSet/>
      <dgm:spPr/>
      <dgm:t>
        <a:bodyPr/>
        <a:lstStyle/>
        <a:p>
          <a:pPr rtl="1"/>
          <a:endParaRPr lang="he-IL"/>
        </a:p>
      </dgm:t>
    </dgm:pt>
    <dgm:pt modelId="{12FEA437-BC33-449E-AC60-2FCD098F1685}" type="sibTrans" cxnId="{57912F8F-996B-41DD-8B89-EE5BEA9957B6}">
      <dgm:prSet/>
      <dgm:spPr/>
      <dgm:t>
        <a:bodyPr/>
        <a:lstStyle/>
        <a:p>
          <a:pPr rtl="1"/>
          <a:endParaRPr lang="he-IL"/>
        </a:p>
      </dgm:t>
    </dgm:pt>
    <dgm:pt modelId="{4F4BB39B-E8A7-426E-9DB5-23CC7BCC539D}">
      <dgm:prSet phldrT="[Text]"/>
      <dgm:spPr/>
      <dgm:t>
        <a:bodyPr/>
        <a:lstStyle/>
        <a:p>
          <a:pPr rtl="1"/>
          <a:r>
            <a:rPr lang="he-IL" dirty="0"/>
            <a:t>דאורייתא</a:t>
          </a:r>
        </a:p>
      </dgm:t>
    </dgm:pt>
    <dgm:pt modelId="{D03AD4E1-9F31-4453-BB97-3D43B177B31B}" type="parTrans" cxnId="{74C8B450-FD18-46EE-81CA-748BD531A792}">
      <dgm:prSet/>
      <dgm:spPr/>
      <dgm:t>
        <a:bodyPr/>
        <a:lstStyle/>
        <a:p>
          <a:pPr rtl="1"/>
          <a:endParaRPr lang="he-IL"/>
        </a:p>
      </dgm:t>
    </dgm:pt>
    <dgm:pt modelId="{2074B0AD-059A-4FC4-A451-DEE8A41AC25B}" type="sibTrans" cxnId="{74C8B450-FD18-46EE-81CA-748BD531A792}">
      <dgm:prSet/>
      <dgm:spPr/>
      <dgm:t>
        <a:bodyPr/>
        <a:lstStyle/>
        <a:p>
          <a:pPr rtl="1"/>
          <a:endParaRPr lang="he-IL"/>
        </a:p>
      </dgm:t>
    </dgm:pt>
    <dgm:pt modelId="{DD7641D7-0AD1-4BB2-A8CB-71EB6E5224FE}">
      <dgm:prSet phldrT="[Text]"/>
      <dgm:spPr/>
      <dgm:t>
        <a:bodyPr/>
        <a:lstStyle/>
        <a:p>
          <a:pPr rtl="1"/>
          <a:r>
            <a:rPr lang="en-US" dirty="0"/>
            <a:t>Hybrid- Commitment is </a:t>
          </a:r>
          <a:r>
            <a:rPr lang="en-US" dirty="0" err="1"/>
            <a:t>Diorayta</a:t>
          </a:r>
          <a:endParaRPr lang="he-IL" dirty="0"/>
        </a:p>
      </dgm:t>
    </dgm:pt>
    <dgm:pt modelId="{E1A73447-D3A6-4796-A310-73D1E537380F}" type="parTrans" cxnId="{FE265C38-E4DD-4CBA-A082-17C1D4553DDC}">
      <dgm:prSet/>
      <dgm:spPr/>
      <dgm:t>
        <a:bodyPr/>
        <a:lstStyle/>
        <a:p>
          <a:pPr rtl="1"/>
          <a:endParaRPr lang="he-IL"/>
        </a:p>
      </dgm:t>
    </dgm:pt>
    <dgm:pt modelId="{988ACB38-AE78-4BAD-84D1-AFDA01034B26}" type="sibTrans" cxnId="{FE265C38-E4DD-4CBA-A082-17C1D4553DDC}">
      <dgm:prSet/>
      <dgm:spPr/>
      <dgm:t>
        <a:bodyPr/>
        <a:lstStyle/>
        <a:p>
          <a:pPr rtl="1"/>
          <a:endParaRPr lang="he-IL"/>
        </a:p>
      </dgm:t>
    </dgm:pt>
    <dgm:pt modelId="{B540B6C1-077A-4995-B9C0-20CC2AE698F8}">
      <dgm:prSet phldrT="[Text]"/>
      <dgm:spPr/>
      <dgm:t>
        <a:bodyPr/>
        <a:lstStyle/>
        <a:p>
          <a:pPr rtl="1"/>
          <a:r>
            <a:rPr lang="he-IL" dirty="0"/>
            <a:t>דרבנן</a:t>
          </a:r>
        </a:p>
      </dgm:t>
    </dgm:pt>
    <dgm:pt modelId="{FB52AA91-B79B-484D-922D-DA05049B9684}" type="parTrans" cxnId="{D9760B36-1462-465C-ABE0-22A1958D54AC}">
      <dgm:prSet/>
      <dgm:spPr/>
      <dgm:t>
        <a:bodyPr/>
        <a:lstStyle/>
        <a:p>
          <a:pPr rtl="1"/>
          <a:endParaRPr lang="he-IL"/>
        </a:p>
      </dgm:t>
    </dgm:pt>
    <dgm:pt modelId="{5A4F6AD3-29B4-42B5-B4EC-D82229A48855}" type="sibTrans" cxnId="{D9760B36-1462-465C-ABE0-22A1958D54AC}">
      <dgm:prSet/>
      <dgm:spPr/>
      <dgm:t>
        <a:bodyPr/>
        <a:lstStyle/>
        <a:p>
          <a:pPr rtl="1"/>
          <a:endParaRPr lang="he-IL"/>
        </a:p>
      </dgm:t>
    </dgm:pt>
    <dgm:pt modelId="{84A873DE-8EE0-4416-888D-54741C2C5984}">
      <dgm:prSet phldrT="[Text]"/>
      <dgm:spPr/>
      <dgm:t>
        <a:bodyPr/>
        <a:lstStyle/>
        <a:p>
          <a:pPr rtl="1"/>
          <a:r>
            <a:rPr lang="en-US" dirty="0"/>
            <a:t>Manifestation of commitment to the relationship</a:t>
          </a:r>
          <a:endParaRPr lang="he-IL" dirty="0"/>
        </a:p>
      </dgm:t>
    </dgm:pt>
    <dgm:pt modelId="{0921F2E4-55CF-4D49-B55A-97946DE1EA52}" type="parTrans" cxnId="{3E6B216C-1B5D-401D-A914-7BA8E26E32B9}">
      <dgm:prSet/>
      <dgm:spPr/>
      <dgm:t>
        <a:bodyPr/>
        <a:lstStyle/>
        <a:p>
          <a:pPr rtl="1"/>
          <a:endParaRPr lang="he-IL"/>
        </a:p>
      </dgm:t>
    </dgm:pt>
    <dgm:pt modelId="{6DAF2193-4BC3-470B-A705-8F59B4980A28}" type="sibTrans" cxnId="{3E6B216C-1B5D-401D-A914-7BA8E26E32B9}">
      <dgm:prSet/>
      <dgm:spPr/>
      <dgm:t>
        <a:bodyPr/>
        <a:lstStyle/>
        <a:p>
          <a:pPr rtl="1"/>
          <a:endParaRPr lang="he-IL"/>
        </a:p>
      </dgm:t>
    </dgm:pt>
    <dgm:pt modelId="{8F969C9F-A242-458A-91AB-7C5BE821CC88}">
      <dgm:prSet phldrT="[Text]"/>
      <dgm:spPr/>
      <dgm:t>
        <a:bodyPr/>
        <a:lstStyle/>
        <a:p>
          <a:pPr rtl="1"/>
          <a:r>
            <a:rPr lang="he-IL" dirty="0"/>
            <a:t>דאורייתא</a:t>
          </a:r>
        </a:p>
      </dgm:t>
    </dgm:pt>
    <dgm:pt modelId="{7B2E1B49-99A2-49F1-9925-F398AC1709A7}" type="parTrans" cxnId="{C4E9DC48-0F5A-49A8-AEB8-05F11E4DD0B4}">
      <dgm:prSet/>
      <dgm:spPr/>
      <dgm:t>
        <a:bodyPr/>
        <a:lstStyle/>
        <a:p>
          <a:pPr rtl="1"/>
          <a:endParaRPr lang="he-IL"/>
        </a:p>
      </dgm:t>
    </dgm:pt>
    <dgm:pt modelId="{F7581914-0905-4A95-B0BA-EDE06F74766A}" type="sibTrans" cxnId="{C4E9DC48-0F5A-49A8-AEB8-05F11E4DD0B4}">
      <dgm:prSet/>
      <dgm:spPr/>
      <dgm:t>
        <a:bodyPr/>
        <a:lstStyle/>
        <a:p>
          <a:pPr rtl="1"/>
          <a:endParaRPr lang="he-IL"/>
        </a:p>
      </dgm:t>
    </dgm:pt>
    <dgm:pt modelId="{C1E83F44-A75F-438A-BA8B-BAEFA039C62C}">
      <dgm:prSet phldrT="[Text]"/>
      <dgm:spPr/>
      <dgm:t>
        <a:bodyPr/>
        <a:lstStyle/>
        <a:p>
          <a:pPr rtl="1"/>
          <a:r>
            <a:rPr lang="en-US" dirty="0"/>
            <a:t>The Ketubah itself</a:t>
          </a:r>
          <a:endParaRPr lang="he-IL" dirty="0"/>
        </a:p>
      </dgm:t>
    </dgm:pt>
    <dgm:pt modelId="{7C8CAE4C-6C54-4259-8968-3FEFDEF58417}" type="sibTrans" cxnId="{A782990A-A164-4DB8-B393-584A8BC38B41}">
      <dgm:prSet/>
      <dgm:spPr/>
      <dgm:t>
        <a:bodyPr/>
        <a:lstStyle/>
        <a:p>
          <a:pPr rtl="1"/>
          <a:endParaRPr lang="he-IL"/>
        </a:p>
      </dgm:t>
    </dgm:pt>
    <dgm:pt modelId="{56896A84-1B9C-4210-9CE4-7D91AC21B49B}" type="parTrans" cxnId="{A782990A-A164-4DB8-B393-584A8BC38B41}">
      <dgm:prSet/>
      <dgm:spPr/>
      <dgm:t>
        <a:bodyPr/>
        <a:lstStyle/>
        <a:p>
          <a:pPr rtl="1"/>
          <a:endParaRPr lang="he-IL"/>
        </a:p>
      </dgm:t>
    </dgm:pt>
    <dgm:pt modelId="{D0F53582-3B29-4E09-AC36-1E328DA52D9E}">
      <dgm:prSet phldrT="[Text]"/>
      <dgm:spPr/>
      <dgm:t>
        <a:bodyPr/>
        <a:lstStyle/>
        <a:p>
          <a:pPr rtl="1"/>
          <a:r>
            <a:rPr lang="he-IL" dirty="0"/>
            <a:t>דרבנן</a:t>
          </a:r>
        </a:p>
      </dgm:t>
    </dgm:pt>
    <dgm:pt modelId="{02024589-093A-4B07-97C7-DC8E7B6A079B}" type="sibTrans" cxnId="{7E8625E0-1EED-48A8-BC45-A7F0FE13B6BA}">
      <dgm:prSet/>
      <dgm:spPr/>
      <dgm:t>
        <a:bodyPr/>
        <a:lstStyle/>
        <a:p>
          <a:pPr rtl="1"/>
          <a:endParaRPr lang="he-IL"/>
        </a:p>
      </dgm:t>
    </dgm:pt>
    <dgm:pt modelId="{9739251F-1EF3-47A9-A2BF-35FB366D70D3}" type="parTrans" cxnId="{7E8625E0-1EED-48A8-BC45-A7F0FE13B6BA}">
      <dgm:prSet/>
      <dgm:spPr/>
      <dgm:t>
        <a:bodyPr/>
        <a:lstStyle/>
        <a:p>
          <a:pPr rtl="1"/>
          <a:endParaRPr lang="he-IL"/>
        </a:p>
      </dgm:t>
    </dgm:pt>
    <dgm:pt modelId="{E6A6F5AE-7776-45BD-A8D8-F2CBE1483DDC}" type="pres">
      <dgm:prSet presAssocID="{67255CF8-2750-4DC2-85A3-1BEA5AF6CCC3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1000EE4A-C1DD-4887-B685-28C479507E85}" type="pres">
      <dgm:prSet presAssocID="{321F1539-E737-4AEC-B14F-F134CACE2C96}" presName="hierRoot1" presStyleCnt="0"/>
      <dgm:spPr/>
    </dgm:pt>
    <dgm:pt modelId="{85DC29D5-1F98-4063-8DC4-A9C222D1C99B}" type="pres">
      <dgm:prSet presAssocID="{321F1539-E737-4AEC-B14F-F134CACE2C96}" presName="composite" presStyleCnt="0"/>
      <dgm:spPr/>
    </dgm:pt>
    <dgm:pt modelId="{D73079E6-23A3-4906-918B-CA983D39ECDF}" type="pres">
      <dgm:prSet presAssocID="{321F1539-E737-4AEC-B14F-F134CACE2C96}" presName="background" presStyleLbl="node0" presStyleIdx="0" presStyleCnt="1"/>
      <dgm:spPr/>
    </dgm:pt>
    <dgm:pt modelId="{883AEC64-A766-4B56-B372-E42C5A525F91}" type="pres">
      <dgm:prSet presAssocID="{321F1539-E737-4AEC-B14F-F134CACE2C96}" presName="text" presStyleLbl="fgAcc0" presStyleIdx="0" presStyleCnt="1">
        <dgm:presLayoutVars>
          <dgm:chPref val="3"/>
        </dgm:presLayoutVars>
      </dgm:prSet>
      <dgm:spPr/>
    </dgm:pt>
    <dgm:pt modelId="{E4E80566-4D52-47A6-920D-059740234D9F}" type="pres">
      <dgm:prSet presAssocID="{321F1539-E737-4AEC-B14F-F134CACE2C96}" presName="hierChild2" presStyleCnt="0"/>
      <dgm:spPr/>
    </dgm:pt>
    <dgm:pt modelId="{1BF49314-16BD-407C-ADCC-40CFFBBC7789}" type="pres">
      <dgm:prSet presAssocID="{D03AD4E1-9F31-4453-BB97-3D43B177B31B}" presName="Name10" presStyleLbl="parChTrans1D2" presStyleIdx="0" presStyleCnt="3"/>
      <dgm:spPr/>
    </dgm:pt>
    <dgm:pt modelId="{966BE1F9-C47F-46E3-AEA9-DB00E97DC5E0}" type="pres">
      <dgm:prSet presAssocID="{4F4BB39B-E8A7-426E-9DB5-23CC7BCC539D}" presName="hierRoot2" presStyleCnt="0"/>
      <dgm:spPr/>
    </dgm:pt>
    <dgm:pt modelId="{25E85382-ACB0-4D31-8B7C-CAAC61455809}" type="pres">
      <dgm:prSet presAssocID="{4F4BB39B-E8A7-426E-9DB5-23CC7BCC539D}" presName="composite2" presStyleCnt="0"/>
      <dgm:spPr/>
    </dgm:pt>
    <dgm:pt modelId="{9B7AEB52-7157-4313-9C08-FEC40381D3DE}" type="pres">
      <dgm:prSet presAssocID="{4F4BB39B-E8A7-426E-9DB5-23CC7BCC539D}" presName="background2" presStyleLbl="node2" presStyleIdx="0" presStyleCnt="3"/>
      <dgm:spPr>
        <a:solidFill>
          <a:srgbClr val="7030A0"/>
        </a:solidFill>
      </dgm:spPr>
    </dgm:pt>
    <dgm:pt modelId="{74DFE332-60F7-4F57-994A-08B39B9490ED}" type="pres">
      <dgm:prSet presAssocID="{4F4BB39B-E8A7-426E-9DB5-23CC7BCC539D}" presName="text2" presStyleLbl="fgAcc2" presStyleIdx="0" presStyleCnt="3">
        <dgm:presLayoutVars>
          <dgm:chPref val="3"/>
        </dgm:presLayoutVars>
      </dgm:prSet>
      <dgm:spPr/>
    </dgm:pt>
    <dgm:pt modelId="{413E32A3-7EB5-4835-91A5-7F63CA5B254B}" type="pres">
      <dgm:prSet presAssocID="{4F4BB39B-E8A7-426E-9DB5-23CC7BCC539D}" presName="hierChild3" presStyleCnt="0"/>
      <dgm:spPr/>
    </dgm:pt>
    <dgm:pt modelId="{E9AAAC12-04C2-4ED7-B9B9-F123D983F692}" type="pres">
      <dgm:prSet presAssocID="{E1A73447-D3A6-4796-A310-73D1E537380F}" presName="Name10" presStyleLbl="parChTrans1D2" presStyleIdx="1" presStyleCnt="3"/>
      <dgm:spPr/>
    </dgm:pt>
    <dgm:pt modelId="{CA3FD8F8-4174-4DFC-A8A4-87B65BCB4458}" type="pres">
      <dgm:prSet presAssocID="{DD7641D7-0AD1-4BB2-A8CB-71EB6E5224FE}" presName="hierRoot2" presStyleCnt="0"/>
      <dgm:spPr/>
    </dgm:pt>
    <dgm:pt modelId="{8A57AEF4-7CF2-437E-81E5-C2698634192D}" type="pres">
      <dgm:prSet presAssocID="{DD7641D7-0AD1-4BB2-A8CB-71EB6E5224FE}" presName="composite2" presStyleCnt="0"/>
      <dgm:spPr/>
    </dgm:pt>
    <dgm:pt modelId="{32404843-9CE1-4CD3-9264-34F030C49E8E}" type="pres">
      <dgm:prSet presAssocID="{DD7641D7-0AD1-4BB2-A8CB-71EB6E5224FE}" presName="background2" presStyleLbl="node2" presStyleIdx="1" presStyleCnt="3"/>
      <dgm:spPr>
        <a:solidFill>
          <a:srgbClr val="FF0000"/>
        </a:solidFill>
      </dgm:spPr>
    </dgm:pt>
    <dgm:pt modelId="{244FB844-6198-43DB-AD34-A863E814D21C}" type="pres">
      <dgm:prSet presAssocID="{DD7641D7-0AD1-4BB2-A8CB-71EB6E5224FE}" presName="text2" presStyleLbl="fgAcc2" presStyleIdx="1" presStyleCnt="3">
        <dgm:presLayoutVars>
          <dgm:chPref val="3"/>
        </dgm:presLayoutVars>
      </dgm:prSet>
      <dgm:spPr/>
    </dgm:pt>
    <dgm:pt modelId="{7ACA01C7-5126-4878-934A-14A52EAD8B9A}" type="pres">
      <dgm:prSet presAssocID="{DD7641D7-0AD1-4BB2-A8CB-71EB6E5224FE}" presName="hierChild3" presStyleCnt="0"/>
      <dgm:spPr/>
    </dgm:pt>
    <dgm:pt modelId="{81C504B7-B3D3-422F-8BD7-BB72289970DD}" type="pres">
      <dgm:prSet presAssocID="{0921F2E4-55CF-4D49-B55A-97946DE1EA52}" presName="Name17" presStyleLbl="parChTrans1D3" presStyleIdx="0" presStyleCnt="2"/>
      <dgm:spPr/>
    </dgm:pt>
    <dgm:pt modelId="{2986FD99-E4F3-4EFE-88C0-41115B6BE682}" type="pres">
      <dgm:prSet presAssocID="{84A873DE-8EE0-4416-888D-54741C2C5984}" presName="hierRoot3" presStyleCnt="0"/>
      <dgm:spPr/>
    </dgm:pt>
    <dgm:pt modelId="{494BBEC4-0F65-4A23-BD50-25D7E495C497}" type="pres">
      <dgm:prSet presAssocID="{84A873DE-8EE0-4416-888D-54741C2C5984}" presName="composite3" presStyleCnt="0"/>
      <dgm:spPr/>
    </dgm:pt>
    <dgm:pt modelId="{496F2FA2-3A57-49F0-A887-EFC30A4A14C3}" type="pres">
      <dgm:prSet presAssocID="{84A873DE-8EE0-4416-888D-54741C2C5984}" presName="background3" presStyleLbl="node3" presStyleIdx="0" presStyleCnt="2"/>
      <dgm:spPr>
        <a:solidFill>
          <a:srgbClr val="7030A0"/>
        </a:solidFill>
      </dgm:spPr>
    </dgm:pt>
    <dgm:pt modelId="{658E8074-829A-415C-A825-78753F6CA9BA}" type="pres">
      <dgm:prSet presAssocID="{84A873DE-8EE0-4416-888D-54741C2C5984}" presName="text3" presStyleLbl="fgAcc3" presStyleIdx="0" presStyleCnt="2">
        <dgm:presLayoutVars>
          <dgm:chPref val="3"/>
        </dgm:presLayoutVars>
      </dgm:prSet>
      <dgm:spPr/>
    </dgm:pt>
    <dgm:pt modelId="{4DE7CA01-6B0C-4693-8662-35E3E0F5629D}" type="pres">
      <dgm:prSet presAssocID="{84A873DE-8EE0-4416-888D-54741C2C5984}" presName="hierChild4" presStyleCnt="0"/>
      <dgm:spPr/>
    </dgm:pt>
    <dgm:pt modelId="{AC482E95-0837-43A1-8EE6-8CD4324AC50E}" type="pres">
      <dgm:prSet presAssocID="{7B2E1B49-99A2-49F1-9925-F398AC1709A7}" presName="Name23" presStyleLbl="parChTrans1D4" presStyleIdx="0" presStyleCnt="2"/>
      <dgm:spPr/>
    </dgm:pt>
    <dgm:pt modelId="{A87CD35E-F438-445B-95F8-90852030CDAE}" type="pres">
      <dgm:prSet presAssocID="{8F969C9F-A242-458A-91AB-7C5BE821CC88}" presName="hierRoot4" presStyleCnt="0"/>
      <dgm:spPr/>
    </dgm:pt>
    <dgm:pt modelId="{15BB80F0-C9CF-44B7-AC8A-148DA7BAD28B}" type="pres">
      <dgm:prSet presAssocID="{8F969C9F-A242-458A-91AB-7C5BE821CC88}" presName="composite4" presStyleCnt="0"/>
      <dgm:spPr/>
    </dgm:pt>
    <dgm:pt modelId="{B0D59648-A243-4BBB-A3E3-768A5928CE5E}" type="pres">
      <dgm:prSet presAssocID="{8F969C9F-A242-458A-91AB-7C5BE821CC88}" presName="background4" presStyleLbl="node4" presStyleIdx="0" presStyleCnt="2"/>
      <dgm:spPr>
        <a:solidFill>
          <a:srgbClr val="7030A0"/>
        </a:solidFill>
      </dgm:spPr>
    </dgm:pt>
    <dgm:pt modelId="{1D1D592A-C250-4BA0-8E21-DD718A509C45}" type="pres">
      <dgm:prSet presAssocID="{8F969C9F-A242-458A-91AB-7C5BE821CC88}" presName="text4" presStyleLbl="fgAcc4" presStyleIdx="0" presStyleCnt="2">
        <dgm:presLayoutVars>
          <dgm:chPref val="3"/>
        </dgm:presLayoutVars>
      </dgm:prSet>
      <dgm:spPr/>
    </dgm:pt>
    <dgm:pt modelId="{2D3FEFBA-0E6F-43F5-A28B-DADCB846CD70}" type="pres">
      <dgm:prSet presAssocID="{8F969C9F-A242-458A-91AB-7C5BE821CC88}" presName="hierChild5" presStyleCnt="0"/>
      <dgm:spPr/>
    </dgm:pt>
    <dgm:pt modelId="{A35BF034-32E5-44CD-B26C-783CDEB170CF}" type="pres">
      <dgm:prSet presAssocID="{56896A84-1B9C-4210-9CE4-7D91AC21B49B}" presName="Name17" presStyleLbl="parChTrans1D3" presStyleIdx="1" presStyleCnt="2"/>
      <dgm:spPr/>
    </dgm:pt>
    <dgm:pt modelId="{E28586B2-EDE5-442D-B0D4-58C9B2233123}" type="pres">
      <dgm:prSet presAssocID="{C1E83F44-A75F-438A-BA8B-BAEFA039C62C}" presName="hierRoot3" presStyleCnt="0"/>
      <dgm:spPr/>
    </dgm:pt>
    <dgm:pt modelId="{B868089A-5312-4950-B6E5-A4AA1C041574}" type="pres">
      <dgm:prSet presAssocID="{C1E83F44-A75F-438A-BA8B-BAEFA039C62C}" presName="composite3" presStyleCnt="0"/>
      <dgm:spPr/>
    </dgm:pt>
    <dgm:pt modelId="{967432EB-4B6C-44B5-BFC3-889070A34673}" type="pres">
      <dgm:prSet presAssocID="{C1E83F44-A75F-438A-BA8B-BAEFA039C62C}" presName="background3" presStyleLbl="node3" presStyleIdx="1" presStyleCnt="2"/>
      <dgm:spPr>
        <a:solidFill>
          <a:srgbClr val="FFC000"/>
        </a:solidFill>
      </dgm:spPr>
    </dgm:pt>
    <dgm:pt modelId="{86CA1729-F522-47F5-9DDC-10409C65AE06}" type="pres">
      <dgm:prSet presAssocID="{C1E83F44-A75F-438A-BA8B-BAEFA039C62C}" presName="text3" presStyleLbl="fgAcc3" presStyleIdx="1" presStyleCnt="2">
        <dgm:presLayoutVars>
          <dgm:chPref val="3"/>
        </dgm:presLayoutVars>
      </dgm:prSet>
      <dgm:spPr/>
    </dgm:pt>
    <dgm:pt modelId="{E593EC88-CC2A-4233-8925-1CDD200C89BA}" type="pres">
      <dgm:prSet presAssocID="{C1E83F44-A75F-438A-BA8B-BAEFA039C62C}" presName="hierChild4" presStyleCnt="0"/>
      <dgm:spPr/>
    </dgm:pt>
    <dgm:pt modelId="{F26E1E43-4B65-4231-A7A6-822A87AE7169}" type="pres">
      <dgm:prSet presAssocID="{9739251F-1EF3-47A9-A2BF-35FB366D70D3}" presName="Name23" presStyleLbl="parChTrans1D4" presStyleIdx="1" presStyleCnt="2"/>
      <dgm:spPr/>
    </dgm:pt>
    <dgm:pt modelId="{83B85FBC-32A6-4C48-BB44-DD8CCEDD9379}" type="pres">
      <dgm:prSet presAssocID="{D0F53582-3B29-4E09-AC36-1E328DA52D9E}" presName="hierRoot4" presStyleCnt="0"/>
      <dgm:spPr/>
    </dgm:pt>
    <dgm:pt modelId="{2C8662E0-38CB-4D04-B9FC-5768062C9B24}" type="pres">
      <dgm:prSet presAssocID="{D0F53582-3B29-4E09-AC36-1E328DA52D9E}" presName="composite4" presStyleCnt="0"/>
      <dgm:spPr/>
    </dgm:pt>
    <dgm:pt modelId="{054A0F62-15AC-4842-8A5D-C398CF4A8FCC}" type="pres">
      <dgm:prSet presAssocID="{D0F53582-3B29-4E09-AC36-1E328DA52D9E}" presName="background4" presStyleLbl="node4" presStyleIdx="1" presStyleCnt="2"/>
      <dgm:spPr>
        <a:solidFill>
          <a:srgbClr val="FFC000"/>
        </a:solidFill>
      </dgm:spPr>
    </dgm:pt>
    <dgm:pt modelId="{F97F493A-320F-405D-B410-C317DF80A430}" type="pres">
      <dgm:prSet presAssocID="{D0F53582-3B29-4E09-AC36-1E328DA52D9E}" presName="text4" presStyleLbl="fgAcc4" presStyleIdx="1" presStyleCnt="2">
        <dgm:presLayoutVars>
          <dgm:chPref val="3"/>
        </dgm:presLayoutVars>
      </dgm:prSet>
      <dgm:spPr/>
    </dgm:pt>
    <dgm:pt modelId="{9935EA21-7C87-45BD-9FE4-8A5EC00A505E}" type="pres">
      <dgm:prSet presAssocID="{D0F53582-3B29-4E09-AC36-1E328DA52D9E}" presName="hierChild5" presStyleCnt="0"/>
      <dgm:spPr/>
    </dgm:pt>
    <dgm:pt modelId="{36B46657-FEF7-4FB0-A2D3-8FD787C7F14D}" type="pres">
      <dgm:prSet presAssocID="{FB52AA91-B79B-484D-922D-DA05049B9684}" presName="Name10" presStyleLbl="parChTrans1D2" presStyleIdx="2" presStyleCnt="3"/>
      <dgm:spPr/>
    </dgm:pt>
    <dgm:pt modelId="{92DC7D41-0C5D-47A5-BABE-435648687DAC}" type="pres">
      <dgm:prSet presAssocID="{B540B6C1-077A-4995-B9C0-20CC2AE698F8}" presName="hierRoot2" presStyleCnt="0"/>
      <dgm:spPr/>
    </dgm:pt>
    <dgm:pt modelId="{F4BF7E40-09C9-4665-B5C2-C29AD52FCC2A}" type="pres">
      <dgm:prSet presAssocID="{B540B6C1-077A-4995-B9C0-20CC2AE698F8}" presName="composite2" presStyleCnt="0"/>
      <dgm:spPr/>
    </dgm:pt>
    <dgm:pt modelId="{E8F32704-C019-42D1-ACAF-FE9DFD70CBAA}" type="pres">
      <dgm:prSet presAssocID="{B540B6C1-077A-4995-B9C0-20CC2AE698F8}" presName="background2" presStyleLbl="node2" presStyleIdx="2" presStyleCnt="3"/>
      <dgm:spPr>
        <a:solidFill>
          <a:srgbClr val="FFC000"/>
        </a:solidFill>
      </dgm:spPr>
    </dgm:pt>
    <dgm:pt modelId="{370CD4A1-631E-401A-85DE-7E1343F1C9B6}" type="pres">
      <dgm:prSet presAssocID="{B540B6C1-077A-4995-B9C0-20CC2AE698F8}" presName="text2" presStyleLbl="fgAcc2" presStyleIdx="2" presStyleCnt="3">
        <dgm:presLayoutVars>
          <dgm:chPref val="3"/>
        </dgm:presLayoutVars>
      </dgm:prSet>
      <dgm:spPr/>
    </dgm:pt>
    <dgm:pt modelId="{9A2D34A7-5B04-47C6-A341-A4C30C53E35E}" type="pres">
      <dgm:prSet presAssocID="{B540B6C1-077A-4995-B9C0-20CC2AE698F8}" presName="hierChild3" presStyleCnt="0"/>
      <dgm:spPr/>
    </dgm:pt>
  </dgm:ptLst>
  <dgm:cxnLst>
    <dgm:cxn modelId="{A782990A-A164-4DB8-B393-584A8BC38B41}" srcId="{DD7641D7-0AD1-4BB2-A8CB-71EB6E5224FE}" destId="{C1E83F44-A75F-438A-BA8B-BAEFA039C62C}" srcOrd="1" destOrd="0" parTransId="{56896A84-1B9C-4210-9CE4-7D91AC21B49B}" sibTransId="{7C8CAE4C-6C54-4259-8968-3FEFDEF58417}"/>
    <dgm:cxn modelId="{1AC38834-ED28-4953-9A97-7926BA1FAD10}" type="presOf" srcId="{4F4BB39B-E8A7-426E-9DB5-23CC7BCC539D}" destId="{74DFE332-60F7-4F57-994A-08B39B9490ED}" srcOrd="0" destOrd="0" presId="urn:microsoft.com/office/officeart/2005/8/layout/hierarchy1"/>
    <dgm:cxn modelId="{D9760B36-1462-465C-ABE0-22A1958D54AC}" srcId="{321F1539-E737-4AEC-B14F-F134CACE2C96}" destId="{B540B6C1-077A-4995-B9C0-20CC2AE698F8}" srcOrd="2" destOrd="0" parTransId="{FB52AA91-B79B-484D-922D-DA05049B9684}" sibTransId="{5A4F6AD3-29B4-42B5-B4EC-D82229A48855}"/>
    <dgm:cxn modelId="{FE265C38-E4DD-4CBA-A082-17C1D4553DDC}" srcId="{321F1539-E737-4AEC-B14F-F134CACE2C96}" destId="{DD7641D7-0AD1-4BB2-A8CB-71EB6E5224FE}" srcOrd="1" destOrd="0" parTransId="{E1A73447-D3A6-4796-A310-73D1E537380F}" sibTransId="{988ACB38-AE78-4BAD-84D1-AFDA01034B26}"/>
    <dgm:cxn modelId="{71F13B3F-0B46-43A1-8DED-5D74D4DC3B19}" type="presOf" srcId="{321F1539-E737-4AEC-B14F-F134CACE2C96}" destId="{883AEC64-A766-4B56-B372-E42C5A525F91}" srcOrd="0" destOrd="0" presId="urn:microsoft.com/office/officeart/2005/8/layout/hierarchy1"/>
    <dgm:cxn modelId="{C4E9DC48-0F5A-49A8-AEB8-05F11E4DD0B4}" srcId="{84A873DE-8EE0-4416-888D-54741C2C5984}" destId="{8F969C9F-A242-458A-91AB-7C5BE821CC88}" srcOrd="0" destOrd="0" parTransId="{7B2E1B49-99A2-49F1-9925-F398AC1709A7}" sibTransId="{F7581914-0905-4A95-B0BA-EDE06F74766A}"/>
    <dgm:cxn modelId="{CB295949-8372-4C81-8409-64BD2EB0E9B6}" type="presOf" srcId="{DD7641D7-0AD1-4BB2-A8CB-71EB6E5224FE}" destId="{244FB844-6198-43DB-AD34-A863E814D21C}" srcOrd="0" destOrd="0" presId="urn:microsoft.com/office/officeart/2005/8/layout/hierarchy1"/>
    <dgm:cxn modelId="{3E6B216C-1B5D-401D-A914-7BA8E26E32B9}" srcId="{DD7641D7-0AD1-4BB2-A8CB-71EB6E5224FE}" destId="{84A873DE-8EE0-4416-888D-54741C2C5984}" srcOrd="0" destOrd="0" parTransId="{0921F2E4-55CF-4D49-B55A-97946DE1EA52}" sibTransId="{6DAF2193-4BC3-470B-A705-8F59B4980A28}"/>
    <dgm:cxn modelId="{0B1B0870-8F6B-467D-91C4-A66352E186BE}" type="presOf" srcId="{8F969C9F-A242-458A-91AB-7C5BE821CC88}" destId="{1D1D592A-C250-4BA0-8E21-DD718A509C45}" srcOrd="0" destOrd="0" presId="urn:microsoft.com/office/officeart/2005/8/layout/hierarchy1"/>
    <dgm:cxn modelId="{74C8B450-FD18-46EE-81CA-748BD531A792}" srcId="{321F1539-E737-4AEC-B14F-F134CACE2C96}" destId="{4F4BB39B-E8A7-426E-9DB5-23CC7BCC539D}" srcOrd="0" destOrd="0" parTransId="{D03AD4E1-9F31-4453-BB97-3D43B177B31B}" sibTransId="{2074B0AD-059A-4FC4-A451-DEE8A41AC25B}"/>
    <dgm:cxn modelId="{17387156-AB8B-400C-A600-9CA1D2D69A19}" type="presOf" srcId="{9739251F-1EF3-47A9-A2BF-35FB366D70D3}" destId="{F26E1E43-4B65-4231-A7A6-822A87AE7169}" srcOrd="0" destOrd="0" presId="urn:microsoft.com/office/officeart/2005/8/layout/hierarchy1"/>
    <dgm:cxn modelId="{57912F8F-996B-41DD-8B89-EE5BEA9957B6}" srcId="{67255CF8-2750-4DC2-85A3-1BEA5AF6CCC3}" destId="{321F1539-E737-4AEC-B14F-F134CACE2C96}" srcOrd="0" destOrd="0" parTransId="{6484B8B5-AFD3-49DA-8DA5-B290917ED28F}" sibTransId="{12FEA437-BC33-449E-AC60-2FCD098F1685}"/>
    <dgm:cxn modelId="{39305990-02DD-4A62-9981-145F382CCEDD}" type="presOf" srcId="{B540B6C1-077A-4995-B9C0-20CC2AE698F8}" destId="{370CD4A1-631E-401A-85DE-7E1343F1C9B6}" srcOrd="0" destOrd="0" presId="urn:microsoft.com/office/officeart/2005/8/layout/hierarchy1"/>
    <dgm:cxn modelId="{70327E91-4974-4AB0-9D54-9561C94DDA04}" type="presOf" srcId="{C1E83F44-A75F-438A-BA8B-BAEFA039C62C}" destId="{86CA1729-F522-47F5-9DDC-10409C65AE06}" srcOrd="0" destOrd="0" presId="urn:microsoft.com/office/officeart/2005/8/layout/hierarchy1"/>
    <dgm:cxn modelId="{6272F194-8546-45C2-B122-CC28E17E8F67}" type="presOf" srcId="{56896A84-1B9C-4210-9CE4-7D91AC21B49B}" destId="{A35BF034-32E5-44CD-B26C-783CDEB170CF}" srcOrd="0" destOrd="0" presId="urn:microsoft.com/office/officeart/2005/8/layout/hierarchy1"/>
    <dgm:cxn modelId="{761E479D-1F61-46CE-8DC5-8E1A785BFE7C}" type="presOf" srcId="{D0F53582-3B29-4E09-AC36-1E328DA52D9E}" destId="{F97F493A-320F-405D-B410-C317DF80A430}" srcOrd="0" destOrd="0" presId="urn:microsoft.com/office/officeart/2005/8/layout/hierarchy1"/>
    <dgm:cxn modelId="{8CB6C1A2-C91F-42FE-B429-EA92FBA73F66}" type="presOf" srcId="{D03AD4E1-9F31-4453-BB97-3D43B177B31B}" destId="{1BF49314-16BD-407C-ADCC-40CFFBBC7789}" srcOrd="0" destOrd="0" presId="urn:microsoft.com/office/officeart/2005/8/layout/hierarchy1"/>
    <dgm:cxn modelId="{7158BFB4-F7CC-444C-AF4D-8D9F493FD84A}" type="presOf" srcId="{7B2E1B49-99A2-49F1-9925-F398AC1709A7}" destId="{AC482E95-0837-43A1-8EE6-8CD4324AC50E}" srcOrd="0" destOrd="0" presId="urn:microsoft.com/office/officeart/2005/8/layout/hierarchy1"/>
    <dgm:cxn modelId="{6185DDC0-1C83-4162-B5EE-3DC1156814F0}" type="presOf" srcId="{67255CF8-2750-4DC2-85A3-1BEA5AF6CCC3}" destId="{E6A6F5AE-7776-45BD-A8D8-F2CBE1483DDC}" srcOrd="0" destOrd="0" presId="urn:microsoft.com/office/officeart/2005/8/layout/hierarchy1"/>
    <dgm:cxn modelId="{7AF0EFDD-54D1-4C4B-A420-5981703E15AA}" type="presOf" srcId="{84A873DE-8EE0-4416-888D-54741C2C5984}" destId="{658E8074-829A-415C-A825-78753F6CA9BA}" srcOrd="0" destOrd="0" presId="urn:microsoft.com/office/officeart/2005/8/layout/hierarchy1"/>
    <dgm:cxn modelId="{7E8625E0-1EED-48A8-BC45-A7F0FE13B6BA}" srcId="{C1E83F44-A75F-438A-BA8B-BAEFA039C62C}" destId="{D0F53582-3B29-4E09-AC36-1E328DA52D9E}" srcOrd="0" destOrd="0" parTransId="{9739251F-1EF3-47A9-A2BF-35FB366D70D3}" sibTransId="{02024589-093A-4B07-97C7-DC8E7B6A079B}"/>
    <dgm:cxn modelId="{96B817E5-4CC6-4755-A84B-13373402F985}" type="presOf" srcId="{FB52AA91-B79B-484D-922D-DA05049B9684}" destId="{36B46657-FEF7-4FB0-A2D3-8FD787C7F14D}" srcOrd="0" destOrd="0" presId="urn:microsoft.com/office/officeart/2005/8/layout/hierarchy1"/>
    <dgm:cxn modelId="{925EB8F5-10C5-4BB0-A7DE-5D1C5FF14EA0}" type="presOf" srcId="{E1A73447-D3A6-4796-A310-73D1E537380F}" destId="{E9AAAC12-04C2-4ED7-B9B9-F123D983F692}" srcOrd="0" destOrd="0" presId="urn:microsoft.com/office/officeart/2005/8/layout/hierarchy1"/>
    <dgm:cxn modelId="{A5C1AAFC-6440-4C88-9E42-80F6E23E55EB}" type="presOf" srcId="{0921F2E4-55CF-4D49-B55A-97946DE1EA52}" destId="{81C504B7-B3D3-422F-8BD7-BB72289970DD}" srcOrd="0" destOrd="0" presId="urn:microsoft.com/office/officeart/2005/8/layout/hierarchy1"/>
    <dgm:cxn modelId="{A10B09B5-E5CB-479A-BE62-1C1C8BAEF73B}" type="presParOf" srcId="{E6A6F5AE-7776-45BD-A8D8-F2CBE1483DDC}" destId="{1000EE4A-C1DD-4887-B685-28C479507E85}" srcOrd="0" destOrd="0" presId="urn:microsoft.com/office/officeart/2005/8/layout/hierarchy1"/>
    <dgm:cxn modelId="{B0F1AA4B-3E17-4CF7-B096-5D7937D47C8F}" type="presParOf" srcId="{1000EE4A-C1DD-4887-B685-28C479507E85}" destId="{85DC29D5-1F98-4063-8DC4-A9C222D1C99B}" srcOrd="0" destOrd="0" presId="urn:microsoft.com/office/officeart/2005/8/layout/hierarchy1"/>
    <dgm:cxn modelId="{CB8B06B4-9693-48D6-9FB4-F022A450E5E9}" type="presParOf" srcId="{85DC29D5-1F98-4063-8DC4-A9C222D1C99B}" destId="{D73079E6-23A3-4906-918B-CA983D39ECDF}" srcOrd="0" destOrd="0" presId="urn:microsoft.com/office/officeart/2005/8/layout/hierarchy1"/>
    <dgm:cxn modelId="{B4FFEB66-00D5-4588-85F6-32C99BE8F1E6}" type="presParOf" srcId="{85DC29D5-1F98-4063-8DC4-A9C222D1C99B}" destId="{883AEC64-A766-4B56-B372-E42C5A525F91}" srcOrd="1" destOrd="0" presId="urn:microsoft.com/office/officeart/2005/8/layout/hierarchy1"/>
    <dgm:cxn modelId="{79D5E9AC-EE5E-4365-835A-CB52622BA5F5}" type="presParOf" srcId="{1000EE4A-C1DD-4887-B685-28C479507E85}" destId="{E4E80566-4D52-47A6-920D-059740234D9F}" srcOrd="1" destOrd="0" presId="urn:microsoft.com/office/officeart/2005/8/layout/hierarchy1"/>
    <dgm:cxn modelId="{4B552198-8231-4CB7-A0D1-95BE322754DC}" type="presParOf" srcId="{E4E80566-4D52-47A6-920D-059740234D9F}" destId="{1BF49314-16BD-407C-ADCC-40CFFBBC7789}" srcOrd="0" destOrd="0" presId="urn:microsoft.com/office/officeart/2005/8/layout/hierarchy1"/>
    <dgm:cxn modelId="{FF637604-D741-4AA7-B84D-5BD3D03647D4}" type="presParOf" srcId="{E4E80566-4D52-47A6-920D-059740234D9F}" destId="{966BE1F9-C47F-46E3-AEA9-DB00E97DC5E0}" srcOrd="1" destOrd="0" presId="urn:microsoft.com/office/officeart/2005/8/layout/hierarchy1"/>
    <dgm:cxn modelId="{C59B932B-FD70-4FB3-8E94-68F172B2E3EC}" type="presParOf" srcId="{966BE1F9-C47F-46E3-AEA9-DB00E97DC5E0}" destId="{25E85382-ACB0-4D31-8B7C-CAAC61455809}" srcOrd="0" destOrd="0" presId="urn:microsoft.com/office/officeart/2005/8/layout/hierarchy1"/>
    <dgm:cxn modelId="{84DAC25A-E9F3-4CDA-B0B0-687EA10EAF44}" type="presParOf" srcId="{25E85382-ACB0-4D31-8B7C-CAAC61455809}" destId="{9B7AEB52-7157-4313-9C08-FEC40381D3DE}" srcOrd="0" destOrd="0" presId="urn:microsoft.com/office/officeart/2005/8/layout/hierarchy1"/>
    <dgm:cxn modelId="{0B9758FD-0272-4623-A1BC-7DE2901EA4AE}" type="presParOf" srcId="{25E85382-ACB0-4D31-8B7C-CAAC61455809}" destId="{74DFE332-60F7-4F57-994A-08B39B9490ED}" srcOrd="1" destOrd="0" presId="urn:microsoft.com/office/officeart/2005/8/layout/hierarchy1"/>
    <dgm:cxn modelId="{963092B5-D970-44F6-9EB5-4714D23B7521}" type="presParOf" srcId="{966BE1F9-C47F-46E3-AEA9-DB00E97DC5E0}" destId="{413E32A3-7EB5-4835-91A5-7F63CA5B254B}" srcOrd="1" destOrd="0" presId="urn:microsoft.com/office/officeart/2005/8/layout/hierarchy1"/>
    <dgm:cxn modelId="{440288CB-6677-4460-BF45-B53073D8BEBF}" type="presParOf" srcId="{E4E80566-4D52-47A6-920D-059740234D9F}" destId="{E9AAAC12-04C2-4ED7-B9B9-F123D983F692}" srcOrd="2" destOrd="0" presId="urn:microsoft.com/office/officeart/2005/8/layout/hierarchy1"/>
    <dgm:cxn modelId="{D9DEA4AE-1A68-4EE1-827E-44D785F0AB95}" type="presParOf" srcId="{E4E80566-4D52-47A6-920D-059740234D9F}" destId="{CA3FD8F8-4174-4DFC-A8A4-87B65BCB4458}" srcOrd="3" destOrd="0" presId="urn:microsoft.com/office/officeart/2005/8/layout/hierarchy1"/>
    <dgm:cxn modelId="{E2F57C89-5216-4187-8A3D-5FC1B58D9C26}" type="presParOf" srcId="{CA3FD8F8-4174-4DFC-A8A4-87B65BCB4458}" destId="{8A57AEF4-7CF2-437E-81E5-C2698634192D}" srcOrd="0" destOrd="0" presId="urn:microsoft.com/office/officeart/2005/8/layout/hierarchy1"/>
    <dgm:cxn modelId="{8C3AFB4A-4509-49AC-85C6-6FDAD66D837C}" type="presParOf" srcId="{8A57AEF4-7CF2-437E-81E5-C2698634192D}" destId="{32404843-9CE1-4CD3-9264-34F030C49E8E}" srcOrd="0" destOrd="0" presId="urn:microsoft.com/office/officeart/2005/8/layout/hierarchy1"/>
    <dgm:cxn modelId="{99D4BD5B-FCA2-4583-A29B-BC9E75BAE9BD}" type="presParOf" srcId="{8A57AEF4-7CF2-437E-81E5-C2698634192D}" destId="{244FB844-6198-43DB-AD34-A863E814D21C}" srcOrd="1" destOrd="0" presId="urn:microsoft.com/office/officeart/2005/8/layout/hierarchy1"/>
    <dgm:cxn modelId="{4204AF3D-D73B-43E8-A837-E557ADFCAFFF}" type="presParOf" srcId="{CA3FD8F8-4174-4DFC-A8A4-87B65BCB4458}" destId="{7ACA01C7-5126-4878-934A-14A52EAD8B9A}" srcOrd="1" destOrd="0" presId="urn:microsoft.com/office/officeart/2005/8/layout/hierarchy1"/>
    <dgm:cxn modelId="{462296C3-6961-4589-A42E-F6512159B84D}" type="presParOf" srcId="{7ACA01C7-5126-4878-934A-14A52EAD8B9A}" destId="{81C504B7-B3D3-422F-8BD7-BB72289970DD}" srcOrd="0" destOrd="0" presId="urn:microsoft.com/office/officeart/2005/8/layout/hierarchy1"/>
    <dgm:cxn modelId="{7191BF6E-1143-4464-8C6C-CBBFE65A4142}" type="presParOf" srcId="{7ACA01C7-5126-4878-934A-14A52EAD8B9A}" destId="{2986FD99-E4F3-4EFE-88C0-41115B6BE682}" srcOrd="1" destOrd="0" presId="urn:microsoft.com/office/officeart/2005/8/layout/hierarchy1"/>
    <dgm:cxn modelId="{7E443C83-28F1-4832-8F11-6598B0B59E54}" type="presParOf" srcId="{2986FD99-E4F3-4EFE-88C0-41115B6BE682}" destId="{494BBEC4-0F65-4A23-BD50-25D7E495C497}" srcOrd="0" destOrd="0" presId="urn:microsoft.com/office/officeart/2005/8/layout/hierarchy1"/>
    <dgm:cxn modelId="{BB3340B8-ED0A-487F-8AB6-D4A41018859D}" type="presParOf" srcId="{494BBEC4-0F65-4A23-BD50-25D7E495C497}" destId="{496F2FA2-3A57-49F0-A887-EFC30A4A14C3}" srcOrd="0" destOrd="0" presId="urn:microsoft.com/office/officeart/2005/8/layout/hierarchy1"/>
    <dgm:cxn modelId="{F9F440EC-D0BA-4819-AB1D-AD3F4FD9313A}" type="presParOf" srcId="{494BBEC4-0F65-4A23-BD50-25D7E495C497}" destId="{658E8074-829A-415C-A825-78753F6CA9BA}" srcOrd="1" destOrd="0" presId="urn:microsoft.com/office/officeart/2005/8/layout/hierarchy1"/>
    <dgm:cxn modelId="{2C8B8EBF-9315-4E9F-9061-42495FDD4A19}" type="presParOf" srcId="{2986FD99-E4F3-4EFE-88C0-41115B6BE682}" destId="{4DE7CA01-6B0C-4693-8662-35E3E0F5629D}" srcOrd="1" destOrd="0" presId="urn:microsoft.com/office/officeart/2005/8/layout/hierarchy1"/>
    <dgm:cxn modelId="{AF733767-DC29-47A4-B938-77504E92209E}" type="presParOf" srcId="{4DE7CA01-6B0C-4693-8662-35E3E0F5629D}" destId="{AC482E95-0837-43A1-8EE6-8CD4324AC50E}" srcOrd="0" destOrd="0" presId="urn:microsoft.com/office/officeart/2005/8/layout/hierarchy1"/>
    <dgm:cxn modelId="{D7006ABC-5799-45BF-9C60-911432060751}" type="presParOf" srcId="{4DE7CA01-6B0C-4693-8662-35E3E0F5629D}" destId="{A87CD35E-F438-445B-95F8-90852030CDAE}" srcOrd="1" destOrd="0" presId="urn:microsoft.com/office/officeart/2005/8/layout/hierarchy1"/>
    <dgm:cxn modelId="{AD1C7130-63FD-4F4A-A7B3-7866C9575589}" type="presParOf" srcId="{A87CD35E-F438-445B-95F8-90852030CDAE}" destId="{15BB80F0-C9CF-44B7-AC8A-148DA7BAD28B}" srcOrd="0" destOrd="0" presId="urn:microsoft.com/office/officeart/2005/8/layout/hierarchy1"/>
    <dgm:cxn modelId="{6AB3BDFA-8953-470F-BEFD-38EAE58DBECB}" type="presParOf" srcId="{15BB80F0-C9CF-44B7-AC8A-148DA7BAD28B}" destId="{B0D59648-A243-4BBB-A3E3-768A5928CE5E}" srcOrd="0" destOrd="0" presId="urn:microsoft.com/office/officeart/2005/8/layout/hierarchy1"/>
    <dgm:cxn modelId="{E982ACB0-E56D-42E5-9A4B-DCE4CBE3DC33}" type="presParOf" srcId="{15BB80F0-C9CF-44B7-AC8A-148DA7BAD28B}" destId="{1D1D592A-C250-4BA0-8E21-DD718A509C45}" srcOrd="1" destOrd="0" presId="urn:microsoft.com/office/officeart/2005/8/layout/hierarchy1"/>
    <dgm:cxn modelId="{92F05217-6CD6-4331-9C35-1E58111CA8CE}" type="presParOf" srcId="{A87CD35E-F438-445B-95F8-90852030CDAE}" destId="{2D3FEFBA-0E6F-43F5-A28B-DADCB846CD70}" srcOrd="1" destOrd="0" presId="urn:microsoft.com/office/officeart/2005/8/layout/hierarchy1"/>
    <dgm:cxn modelId="{0A227B6C-2455-482D-A9BF-9421EDF8E36E}" type="presParOf" srcId="{7ACA01C7-5126-4878-934A-14A52EAD8B9A}" destId="{A35BF034-32E5-44CD-B26C-783CDEB170CF}" srcOrd="2" destOrd="0" presId="urn:microsoft.com/office/officeart/2005/8/layout/hierarchy1"/>
    <dgm:cxn modelId="{E4C6943D-AE9A-401F-A9D1-69890BAE9F8F}" type="presParOf" srcId="{7ACA01C7-5126-4878-934A-14A52EAD8B9A}" destId="{E28586B2-EDE5-442D-B0D4-58C9B2233123}" srcOrd="3" destOrd="0" presId="urn:microsoft.com/office/officeart/2005/8/layout/hierarchy1"/>
    <dgm:cxn modelId="{CB353459-B0FA-4CB3-8EC2-9E4B3A8BCB8D}" type="presParOf" srcId="{E28586B2-EDE5-442D-B0D4-58C9B2233123}" destId="{B868089A-5312-4950-B6E5-A4AA1C041574}" srcOrd="0" destOrd="0" presId="urn:microsoft.com/office/officeart/2005/8/layout/hierarchy1"/>
    <dgm:cxn modelId="{6FA9939D-DED4-44CB-8067-37EBE9CF6317}" type="presParOf" srcId="{B868089A-5312-4950-B6E5-A4AA1C041574}" destId="{967432EB-4B6C-44B5-BFC3-889070A34673}" srcOrd="0" destOrd="0" presId="urn:microsoft.com/office/officeart/2005/8/layout/hierarchy1"/>
    <dgm:cxn modelId="{3C50584D-9D60-4CBA-83F4-EA906B156E1A}" type="presParOf" srcId="{B868089A-5312-4950-B6E5-A4AA1C041574}" destId="{86CA1729-F522-47F5-9DDC-10409C65AE06}" srcOrd="1" destOrd="0" presId="urn:microsoft.com/office/officeart/2005/8/layout/hierarchy1"/>
    <dgm:cxn modelId="{DAFF04E5-43C8-4015-8861-8D61CA18D85E}" type="presParOf" srcId="{E28586B2-EDE5-442D-B0D4-58C9B2233123}" destId="{E593EC88-CC2A-4233-8925-1CDD200C89BA}" srcOrd="1" destOrd="0" presId="urn:microsoft.com/office/officeart/2005/8/layout/hierarchy1"/>
    <dgm:cxn modelId="{A73BCF0C-870E-4E46-907F-D5B59B2F4E56}" type="presParOf" srcId="{E593EC88-CC2A-4233-8925-1CDD200C89BA}" destId="{F26E1E43-4B65-4231-A7A6-822A87AE7169}" srcOrd="0" destOrd="0" presId="urn:microsoft.com/office/officeart/2005/8/layout/hierarchy1"/>
    <dgm:cxn modelId="{A7C6DBE9-63E7-44F6-8D07-172DA3283787}" type="presParOf" srcId="{E593EC88-CC2A-4233-8925-1CDD200C89BA}" destId="{83B85FBC-32A6-4C48-BB44-DD8CCEDD9379}" srcOrd="1" destOrd="0" presId="urn:microsoft.com/office/officeart/2005/8/layout/hierarchy1"/>
    <dgm:cxn modelId="{D8D35827-1CDE-4F31-A0E6-B14DBD1F6FD4}" type="presParOf" srcId="{83B85FBC-32A6-4C48-BB44-DD8CCEDD9379}" destId="{2C8662E0-38CB-4D04-B9FC-5768062C9B24}" srcOrd="0" destOrd="0" presId="urn:microsoft.com/office/officeart/2005/8/layout/hierarchy1"/>
    <dgm:cxn modelId="{9B41F0A3-8764-49EB-920C-40BFEECEBA7B}" type="presParOf" srcId="{2C8662E0-38CB-4D04-B9FC-5768062C9B24}" destId="{054A0F62-15AC-4842-8A5D-C398CF4A8FCC}" srcOrd="0" destOrd="0" presId="urn:microsoft.com/office/officeart/2005/8/layout/hierarchy1"/>
    <dgm:cxn modelId="{133C733B-27F9-49C6-9B3E-BB87B8E9FBB2}" type="presParOf" srcId="{2C8662E0-38CB-4D04-B9FC-5768062C9B24}" destId="{F97F493A-320F-405D-B410-C317DF80A430}" srcOrd="1" destOrd="0" presId="urn:microsoft.com/office/officeart/2005/8/layout/hierarchy1"/>
    <dgm:cxn modelId="{091D330E-E941-47F3-B0FC-F63DEA5BBCBB}" type="presParOf" srcId="{83B85FBC-32A6-4C48-BB44-DD8CCEDD9379}" destId="{9935EA21-7C87-45BD-9FE4-8A5EC00A505E}" srcOrd="1" destOrd="0" presId="urn:microsoft.com/office/officeart/2005/8/layout/hierarchy1"/>
    <dgm:cxn modelId="{09F8F2E0-48CB-41AC-93F8-8179BE9CB080}" type="presParOf" srcId="{E4E80566-4D52-47A6-920D-059740234D9F}" destId="{36B46657-FEF7-4FB0-A2D3-8FD787C7F14D}" srcOrd="4" destOrd="0" presId="urn:microsoft.com/office/officeart/2005/8/layout/hierarchy1"/>
    <dgm:cxn modelId="{1E5778E8-5A27-4AA2-B8DD-58AF08EA9978}" type="presParOf" srcId="{E4E80566-4D52-47A6-920D-059740234D9F}" destId="{92DC7D41-0C5D-47A5-BABE-435648687DAC}" srcOrd="5" destOrd="0" presId="urn:microsoft.com/office/officeart/2005/8/layout/hierarchy1"/>
    <dgm:cxn modelId="{63E0E018-DC4C-48B2-8128-E7411B540D8E}" type="presParOf" srcId="{92DC7D41-0C5D-47A5-BABE-435648687DAC}" destId="{F4BF7E40-09C9-4665-B5C2-C29AD52FCC2A}" srcOrd="0" destOrd="0" presId="urn:microsoft.com/office/officeart/2005/8/layout/hierarchy1"/>
    <dgm:cxn modelId="{FF974857-A58D-450C-A554-44A0B369FA71}" type="presParOf" srcId="{F4BF7E40-09C9-4665-B5C2-C29AD52FCC2A}" destId="{E8F32704-C019-42D1-ACAF-FE9DFD70CBAA}" srcOrd="0" destOrd="0" presId="urn:microsoft.com/office/officeart/2005/8/layout/hierarchy1"/>
    <dgm:cxn modelId="{51293D24-085B-476A-A76E-5C06EC690813}" type="presParOf" srcId="{F4BF7E40-09C9-4665-B5C2-C29AD52FCC2A}" destId="{370CD4A1-631E-401A-85DE-7E1343F1C9B6}" srcOrd="1" destOrd="0" presId="urn:microsoft.com/office/officeart/2005/8/layout/hierarchy1"/>
    <dgm:cxn modelId="{EE027E7A-10D9-41F4-9B92-1CFAFE9A7320}" type="presParOf" srcId="{92DC7D41-0C5D-47A5-BABE-435648687DAC}" destId="{9A2D34A7-5B04-47C6-A341-A4C30C53E35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7255CF8-2750-4DC2-85A3-1BEA5AF6CCC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321F1539-E737-4AEC-B14F-F134CACE2C96}">
      <dgm:prSet phldrT="[Text]"/>
      <dgm:spPr/>
      <dgm:t>
        <a:bodyPr/>
        <a:lstStyle/>
        <a:p>
          <a:pPr rtl="1"/>
          <a:r>
            <a:rPr lang="he-IL" dirty="0"/>
            <a:t>כתובה</a:t>
          </a:r>
        </a:p>
      </dgm:t>
    </dgm:pt>
    <dgm:pt modelId="{6484B8B5-AFD3-49DA-8DA5-B290917ED28F}" type="parTrans" cxnId="{57912F8F-996B-41DD-8B89-EE5BEA9957B6}">
      <dgm:prSet/>
      <dgm:spPr/>
      <dgm:t>
        <a:bodyPr/>
        <a:lstStyle/>
        <a:p>
          <a:pPr rtl="1"/>
          <a:endParaRPr lang="he-IL"/>
        </a:p>
      </dgm:t>
    </dgm:pt>
    <dgm:pt modelId="{12FEA437-BC33-449E-AC60-2FCD098F1685}" type="sibTrans" cxnId="{57912F8F-996B-41DD-8B89-EE5BEA9957B6}">
      <dgm:prSet/>
      <dgm:spPr/>
      <dgm:t>
        <a:bodyPr/>
        <a:lstStyle/>
        <a:p>
          <a:pPr rtl="1"/>
          <a:endParaRPr lang="he-IL"/>
        </a:p>
      </dgm:t>
    </dgm:pt>
    <dgm:pt modelId="{4F4BB39B-E8A7-426E-9DB5-23CC7BCC539D}">
      <dgm:prSet phldrT="[Text]"/>
      <dgm:spPr/>
      <dgm:t>
        <a:bodyPr/>
        <a:lstStyle/>
        <a:p>
          <a:pPr rtl="1"/>
          <a:r>
            <a:rPr lang="he-IL" dirty="0"/>
            <a:t>דאורייתא</a:t>
          </a:r>
        </a:p>
      </dgm:t>
    </dgm:pt>
    <dgm:pt modelId="{D03AD4E1-9F31-4453-BB97-3D43B177B31B}" type="parTrans" cxnId="{74C8B450-FD18-46EE-81CA-748BD531A792}">
      <dgm:prSet/>
      <dgm:spPr/>
      <dgm:t>
        <a:bodyPr/>
        <a:lstStyle/>
        <a:p>
          <a:pPr rtl="1"/>
          <a:endParaRPr lang="he-IL"/>
        </a:p>
      </dgm:t>
    </dgm:pt>
    <dgm:pt modelId="{2074B0AD-059A-4FC4-A451-DEE8A41AC25B}" type="sibTrans" cxnId="{74C8B450-FD18-46EE-81CA-748BD531A792}">
      <dgm:prSet/>
      <dgm:spPr/>
      <dgm:t>
        <a:bodyPr/>
        <a:lstStyle/>
        <a:p>
          <a:pPr rtl="1"/>
          <a:endParaRPr lang="he-IL"/>
        </a:p>
      </dgm:t>
    </dgm:pt>
    <dgm:pt modelId="{DD7641D7-0AD1-4BB2-A8CB-71EB6E5224FE}">
      <dgm:prSet phldrT="[Text]"/>
      <dgm:spPr/>
      <dgm:t>
        <a:bodyPr/>
        <a:lstStyle/>
        <a:p>
          <a:pPr rtl="1"/>
          <a:r>
            <a:rPr lang="en-US" dirty="0"/>
            <a:t>Hybrid- Commitment is </a:t>
          </a:r>
          <a:r>
            <a:rPr lang="en-US" dirty="0" err="1"/>
            <a:t>Diorayta</a:t>
          </a:r>
          <a:endParaRPr lang="he-IL" dirty="0"/>
        </a:p>
      </dgm:t>
    </dgm:pt>
    <dgm:pt modelId="{E1A73447-D3A6-4796-A310-73D1E537380F}" type="parTrans" cxnId="{FE265C38-E4DD-4CBA-A082-17C1D4553DDC}">
      <dgm:prSet/>
      <dgm:spPr/>
      <dgm:t>
        <a:bodyPr/>
        <a:lstStyle/>
        <a:p>
          <a:pPr rtl="1"/>
          <a:endParaRPr lang="he-IL"/>
        </a:p>
      </dgm:t>
    </dgm:pt>
    <dgm:pt modelId="{988ACB38-AE78-4BAD-84D1-AFDA01034B26}" type="sibTrans" cxnId="{FE265C38-E4DD-4CBA-A082-17C1D4553DDC}">
      <dgm:prSet/>
      <dgm:spPr/>
      <dgm:t>
        <a:bodyPr/>
        <a:lstStyle/>
        <a:p>
          <a:pPr rtl="1"/>
          <a:endParaRPr lang="he-IL"/>
        </a:p>
      </dgm:t>
    </dgm:pt>
    <dgm:pt modelId="{B540B6C1-077A-4995-B9C0-20CC2AE698F8}">
      <dgm:prSet phldrT="[Text]"/>
      <dgm:spPr/>
      <dgm:t>
        <a:bodyPr/>
        <a:lstStyle/>
        <a:p>
          <a:pPr rtl="1"/>
          <a:r>
            <a:rPr lang="he-IL" dirty="0"/>
            <a:t>דרבנן</a:t>
          </a:r>
        </a:p>
      </dgm:t>
    </dgm:pt>
    <dgm:pt modelId="{FB52AA91-B79B-484D-922D-DA05049B9684}" type="parTrans" cxnId="{D9760B36-1462-465C-ABE0-22A1958D54AC}">
      <dgm:prSet/>
      <dgm:spPr/>
      <dgm:t>
        <a:bodyPr/>
        <a:lstStyle/>
        <a:p>
          <a:pPr rtl="1"/>
          <a:endParaRPr lang="he-IL"/>
        </a:p>
      </dgm:t>
    </dgm:pt>
    <dgm:pt modelId="{5A4F6AD3-29B4-42B5-B4EC-D82229A48855}" type="sibTrans" cxnId="{D9760B36-1462-465C-ABE0-22A1958D54AC}">
      <dgm:prSet/>
      <dgm:spPr/>
      <dgm:t>
        <a:bodyPr/>
        <a:lstStyle/>
        <a:p>
          <a:pPr rtl="1"/>
          <a:endParaRPr lang="he-IL"/>
        </a:p>
      </dgm:t>
    </dgm:pt>
    <dgm:pt modelId="{84A873DE-8EE0-4416-888D-54741C2C5984}">
      <dgm:prSet phldrT="[Text]"/>
      <dgm:spPr/>
      <dgm:t>
        <a:bodyPr/>
        <a:lstStyle/>
        <a:p>
          <a:pPr rtl="1"/>
          <a:r>
            <a:rPr lang="en-US" dirty="0"/>
            <a:t>Manifestation of commitment to the relationship</a:t>
          </a:r>
          <a:endParaRPr lang="he-IL" dirty="0"/>
        </a:p>
      </dgm:t>
    </dgm:pt>
    <dgm:pt modelId="{0921F2E4-55CF-4D49-B55A-97946DE1EA52}" type="parTrans" cxnId="{3E6B216C-1B5D-401D-A914-7BA8E26E32B9}">
      <dgm:prSet/>
      <dgm:spPr/>
      <dgm:t>
        <a:bodyPr/>
        <a:lstStyle/>
        <a:p>
          <a:pPr rtl="1"/>
          <a:endParaRPr lang="he-IL"/>
        </a:p>
      </dgm:t>
    </dgm:pt>
    <dgm:pt modelId="{6DAF2193-4BC3-470B-A705-8F59B4980A28}" type="sibTrans" cxnId="{3E6B216C-1B5D-401D-A914-7BA8E26E32B9}">
      <dgm:prSet/>
      <dgm:spPr/>
      <dgm:t>
        <a:bodyPr/>
        <a:lstStyle/>
        <a:p>
          <a:pPr rtl="1"/>
          <a:endParaRPr lang="he-IL"/>
        </a:p>
      </dgm:t>
    </dgm:pt>
    <dgm:pt modelId="{8F969C9F-A242-458A-91AB-7C5BE821CC88}">
      <dgm:prSet phldrT="[Text]"/>
      <dgm:spPr/>
      <dgm:t>
        <a:bodyPr/>
        <a:lstStyle/>
        <a:p>
          <a:pPr rtl="1"/>
          <a:r>
            <a:rPr lang="he-IL" dirty="0"/>
            <a:t>דאורייתא</a:t>
          </a:r>
        </a:p>
      </dgm:t>
    </dgm:pt>
    <dgm:pt modelId="{7B2E1B49-99A2-49F1-9925-F398AC1709A7}" type="parTrans" cxnId="{C4E9DC48-0F5A-49A8-AEB8-05F11E4DD0B4}">
      <dgm:prSet/>
      <dgm:spPr/>
      <dgm:t>
        <a:bodyPr/>
        <a:lstStyle/>
        <a:p>
          <a:pPr rtl="1"/>
          <a:endParaRPr lang="he-IL"/>
        </a:p>
      </dgm:t>
    </dgm:pt>
    <dgm:pt modelId="{F7581914-0905-4A95-B0BA-EDE06F74766A}" type="sibTrans" cxnId="{C4E9DC48-0F5A-49A8-AEB8-05F11E4DD0B4}">
      <dgm:prSet/>
      <dgm:spPr/>
      <dgm:t>
        <a:bodyPr/>
        <a:lstStyle/>
        <a:p>
          <a:pPr rtl="1"/>
          <a:endParaRPr lang="he-IL"/>
        </a:p>
      </dgm:t>
    </dgm:pt>
    <dgm:pt modelId="{C1E83F44-A75F-438A-BA8B-BAEFA039C62C}">
      <dgm:prSet phldrT="[Text]"/>
      <dgm:spPr/>
      <dgm:t>
        <a:bodyPr/>
        <a:lstStyle/>
        <a:p>
          <a:pPr rtl="1"/>
          <a:r>
            <a:rPr lang="en-US" dirty="0"/>
            <a:t>Via Monetary contract</a:t>
          </a:r>
          <a:endParaRPr lang="he-IL" dirty="0"/>
        </a:p>
      </dgm:t>
    </dgm:pt>
    <dgm:pt modelId="{7C8CAE4C-6C54-4259-8968-3FEFDEF58417}" type="sibTrans" cxnId="{A782990A-A164-4DB8-B393-584A8BC38B41}">
      <dgm:prSet/>
      <dgm:spPr/>
      <dgm:t>
        <a:bodyPr/>
        <a:lstStyle/>
        <a:p>
          <a:pPr rtl="1"/>
          <a:endParaRPr lang="he-IL"/>
        </a:p>
      </dgm:t>
    </dgm:pt>
    <dgm:pt modelId="{56896A84-1B9C-4210-9CE4-7D91AC21B49B}" type="parTrans" cxnId="{A782990A-A164-4DB8-B393-584A8BC38B41}">
      <dgm:prSet/>
      <dgm:spPr/>
      <dgm:t>
        <a:bodyPr/>
        <a:lstStyle/>
        <a:p>
          <a:pPr rtl="1"/>
          <a:endParaRPr lang="he-IL"/>
        </a:p>
      </dgm:t>
    </dgm:pt>
    <dgm:pt modelId="{D0F53582-3B29-4E09-AC36-1E328DA52D9E}">
      <dgm:prSet phldrT="[Text]"/>
      <dgm:spPr/>
      <dgm:t>
        <a:bodyPr/>
        <a:lstStyle/>
        <a:p>
          <a:pPr rtl="1"/>
          <a:r>
            <a:rPr lang="he-IL" dirty="0"/>
            <a:t>דרבנן</a:t>
          </a:r>
        </a:p>
      </dgm:t>
    </dgm:pt>
    <dgm:pt modelId="{02024589-093A-4B07-97C7-DC8E7B6A079B}" type="sibTrans" cxnId="{7E8625E0-1EED-48A8-BC45-A7F0FE13B6BA}">
      <dgm:prSet/>
      <dgm:spPr/>
      <dgm:t>
        <a:bodyPr/>
        <a:lstStyle/>
        <a:p>
          <a:pPr rtl="1"/>
          <a:endParaRPr lang="he-IL"/>
        </a:p>
      </dgm:t>
    </dgm:pt>
    <dgm:pt modelId="{9739251F-1EF3-47A9-A2BF-35FB366D70D3}" type="parTrans" cxnId="{7E8625E0-1EED-48A8-BC45-A7F0FE13B6BA}">
      <dgm:prSet/>
      <dgm:spPr/>
      <dgm:t>
        <a:bodyPr/>
        <a:lstStyle/>
        <a:p>
          <a:pPr rtl="1"/>
          <a:endParaRPr lang="he-IL"/>
        </a:p>
      </dgm:t>
    </dgm:pt>
    <dgm:pt modelId="{E6A6F5AE-7776-45BD-A8D8-F2CBE1483DDC}" type="pres">
      <dgm:prSet presAssocID="{67255CF8-2750-4DC2-85A3-1BEA5AF6CCC3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1000EE4A-C1DD-4887-B685-28C479507E85}" type="pres">
      <dgm:prSet presAssocID="{321F1539-E737-4AEC-B14F-F134CACE2C96}" presName="hierRoot1" presStyleCnt="0"/>
      <dgm:spPr/>
    </dgm:pt>
    <dgm:pt modelId="{85DC29D5-1F98-4063-8DC4-A9C222D1C99B}" type="pres">
      <dgm:prSet presAssocID="{321F1539-E737-4AEC-B14F-F134CACE2C96}" presName="composite" presStyleCnt="0"/>
      <dgm:spPr/>
    </dgm:pt>
    <dgm:pt modelId="{D73079E6-23A3-4906-918B-CA983D39ECDF}" type="pres">
      <dgm:prSet presAssocID="{321F1539-E737-4AEC-B14F-F134CACE2C96}" presName="background" presStyleLbl="node0" presStyleIdx="0" presStyleCnt="1"/>
      <dgm:spPr/>
    </dgm:pt>
    <dgm:pt modelId="{883AEC64-A766-4B56-B372-E42C5A525F91}" type="pres">
      <dgm:prSet presAssocID="{321F1539-E737-4AEC-B14F-F134CACE2C96}" presName="text" presStyleLbl="fgAcc0" presStyleIdx="0" presStyleCnt="1">
        <dgm:presLayoutVars>
          <dgm:chPref val="3"/>
        </dgm:presLayoutVars>
      </dgm:prSet>
      <dgm:spPr/>
    </dgm:pt>
    <dgm:pt modelId="{E4E80566-4D52-47A6-920D-059740234D9F}" type="pres">
      <dgm:prSet presAssocID="{321F1539-E737-4AEC-B14F-F134CACE2C96}" presName="hierChild2" presStyleCnt="0"/>
      <dgm:spPr/>
    </dgm:pt>
    <dgm:pt modelId="{1BF49314-16BD-407C-ADCC-40CFFBBC7789}" type="pres">
      <dgm:prSet presAssocID="{D03AD4E1-9F31-4453-BB97-3D43B177B31B}" presName="Name10" presStyleLbl="parChTrans1D2" presStyleIdx="0" presStyleCnt="3"/>
      <dgm:spPr/>
    </dgm:pt>
    <dgm:pt modelId="{966BE1F9-C47F-46E3-AEA9-DB00E97DC5E0}" type="pres">
      <dgm:prSet presAssocID="{4F4BB39B-E8A7-426E-9DB5-23CC7BCC539D}" presName="hierRoot2" presStyleCnt="0"/>
      <dgm:spPr/>
    </dgm:pt>
    <dgm:pt modelId="{25E85382-ACB0-4D31-8B7C-CAAC61455809}" type="pres">
      <dgm:prSet presAssocID="{4F4BB39B-E8A7-426E-9DB5-23CC7BCC539D}" presName="composite2" presStyleCnt="0"/>
      <dgm:spPr/>
    </dgm:pt>
    <dgm:pt modelId="{9B7AEB52-7157-4313-9C08-FEC40381D3DE}" type="pres">
      <dgm:prSet presAssocID="{4F4BB39B-E8A7-426E-9DB5-23CC7BCC539D}" presName="background2" presStyleLbl="node2" presStyleIdx="0" presStyleCnt="3"/>
      <dgm:spPr>
        <a:solidFill>
          <a:srgbClr val="7030A0"/>
        </a:solidFill>
      </dgm:spPr>
    </dgm:pt>
    <dgm:pt modelId="{74DFE332-60F7-4F57-994A-08B39B9490ED}" type="pres">
      <dgm:prSet presAssocID="{4F4BB39B-E8A7-426E-9DB5-23CC7BCC539D}" presName="text2" presStyleLbl="fgAcc2" presStyleIdx="0" presStyleCnt="3">
        <dgm:presLayoutVars>
          <dgm:chPref val="3"/>
        </dgm:presLayoutVars>
      </dgm:prSet>
      <dgm:spPr/>
    </dgm:pt>
    <dgm:pt modelId="{413E32A3-7EB5-4835-91A5-7F63CA5B254B}" type="pres">
      <dgm:prSet presAssocID="{4F4BB39B-E8A7-426E-9DB5-23CC7BCC539D}" presName="hierChild3" presStyleCnt="0"/>
      <dgm:spPr/>
    </dgm:pt>
    <dgm:pt modelId="{E9AAAC12-04C2-4ED7-B9B9-F123D983F692}" type="pres">
      <dgm:prSet presAssocID="{E1A73447-D3A6-4796-A310-73D1E537380F}" presName="Name10" presStyleLbl="parChTrans1D2" presStyleIdx="1" presStyleCnt="3"/>
      <dgm:spPr/>
    </dgm:pt>
    <dgm:pt modelId="{CA3FD8F8-4174-4DFC-A8A4-87B65BCB4458}" type="pres">
      <dgm:prSet presAssocID="{DD7641D7-0AD1-4BB2-A8CB-71EB6E5224FE}" presName="hierRoot2" presStyleCnt="0"/>
      <dgm:spPr/>
    </dgm:pt>
    <dgm:pt modelId="{8A57AEF4-7CF2-437E-81E5-C2698634192D}" type="pres">
      <dgm:prSet presAssocID="{DD7641D7-0AD1-4BB2-A8CB-71EB6E5224FE}" presName="composite2" presStyleCnt="0"/>
      <dgm:spPr/>
    </dgm:pt>
    <dgm:pt modelId="{32404843-9CE1-4CD3-9264-34F030C49E8E}" type="pres">
      <dgm:prSet presAssocID="{DD7641D7-0AD1-4BB2-A8CB-71EB6E5224FE}" presName="background2" presStyleLbl="node2" presStyleIdx="1" presStyleCnt="3"/>
      <dgm:spPr>
        <a:solidFill>
          <a:srgbClr val="FF0000"/>
        </a:solidFill>
      </dgm:spPr>
    </dgm:pt>
    <dgm:pt modelId="{244FB844-6198-43DB-AD34-A863E814D21C}" type="pres">
      <dgm:prSet presAssocID="{DD7641D7-0AD1-4BB2-A8CB-71EB6E5224FE}" presName="text2" presStyleLbl="fgAcc2" presStyleIdx="1" presStyleCnt="3">
        <dgm:presLayoutVars>
          <dgm:chPref val="3"/>
        </dgm:presLayoutVars>
      </dgm:prSet>
      <dgm:spPr/>
    </dgm:pt>
    <dgm:pt modelId="{7ACA01C7-5126-4878-934A-14A52EAD8B9A}" type="pres">
      <dgm:prSet presAssocID="{DD7641D7-0AD1-4BB2-A8CB-71EB6E5224FE}" presName="hierChild3" presStyleCnt="0"/>
      <dgm:spPr/>
    </dgm:pt>
    <dgm:pt modelId="{81C504B7-B3D3-422F-8BD7-BB72289970DD}" type="pres">
      <dgm:prSet presAssocID="{0921F2E4-55CF-4D49-B55A-97946DE1EA52}" presName="Name17" presStyleLbl="parChTrans1D3" presStyleIdx="0" presStyleCnt="2"/>
      <dgm:spPr/>
    </dgm:pt>
    <dgm:pt modelId="{2986FD99-E4F3-4EFE-88C0-41115B6BE682}" type="pres">
      <dgm:prSet presAssocID="{84A873DE-8EE0-4416-888D-54741C2C5984}" presName="hierRoot3" presStyleCnt="0"/>
      <dgm:spPr/>
    </dgm:pt>
    <dgm:pt modelId="{494BBEC4-0F65-4A23-BD50-25D7E495C497}" type="pres">
      <dgm:prSet presAssocID="{84A873DE-8EE0-4416-888D-54741C2C5984}" presName="composite3" presStyleCnt="0"/>
      <dgm:spPr/>
    </dgm:pt>
    <dgm:pt modelId="{496F2FA2-3A57-49F0-A887-EFC30A4A14C3}" type="pres">
      <dgm:prSet presAssocID="{84A873DE-8EE0-4416-888D-54741C2C5984}" presName="background3" presStyleLbl="node3" presStyleIdx="0" presStyleCnt="2"/>
      <dgm:spPr>
        <a:solidFill>
          <a:srgbClr val="7030A0"/>
        </a:solidFill>
      </dgm:spPr>
    </dgm:pt>
    <dgm:pt modelId="{658E8074-829A-415C-A825-78753F6CA9BA}" type="pres">
      <dgm:prSet presAssocID="{84A873DE-8EE0-4416-888D-54741C2C5984}" presName="text3" presStyleLbl="fgAcc3" presStyleIdx="0" presStyleCnt="2">
        <dgm:presLayoutVars>
          <dgm:chPref val="3"/>
        </dgm:presLayoutVars>
      </dgm:prSet>
      <dgm:spPr/>
    </dgm:pt>
    <dgm:pt modelId="{4DE7CA01-6B0C-4693-8662-35E3E0F5629D}" type="pres">
      <dgm:prSet presAssocID="{84A873DE-8EE0-4416-888D-54741C2C5984}" presName="hierChild4" presStyleCnt="0"/>
      <dgm:spPr/>
    </dgm:pt>
    <dgm:pt modelId="{AC482E95-0837-43A1-8EE6-8CD4324AC50E}" type="pres">
      <dgm:prSet presAssocID="{7B2E1B49-99A2-49F1-9925-F398AC1709A7}" presName="Name23" presStyleLbl="parChTrans1D4" presStyleIdx="0" presStyleCnt="2"/>
      <dgm:spPr/>
    </dgm:pt>
    <dgm:pt modelId="{A87CD35E-F438-445B-95F8-90852030CDAE}" type="pres">
      <dgm:prSet presAssocID="{8F969C9F-A242-458A-91AB-7C5BE821CC88}" presName="hierRoot4" presStyleCnt="0"/>
      <dgm:spPr/>
    </dgm:pt>
    <dgm:pt modelId="{15BB80F0-C9CF-44B7-AC8A-148DA7BAD28B}" type="pres">
      <dgm:prSet presAssocID="{8F969C9F-A242-458A-91AB-7C5BE821CC88}" presName="composite4" presStyleCnt="0"/>
      <dgm:spPr/>
    </dgm:pt>
    <dgm:pt modelId="{B0D59648-A243-4BBB-A3E3-768A5928CE5E}" type="pres">
      <dgm:prSet presAssocID="{8F969C9F-A242-458A-91AB-7C5BE821CC88}" presName="background4" presStyleLbl="node4" presStyleIdx="0" presStyleCnt="2"/>
      <dgm:spPr>
        <a:solidFill>
          <a:srgbClr val="7030A0"/>
        </a:solidFill>
      </dgm:spPr>
    </dgm:pt>
    <dgm:pt modelId="{1D1D592A-C250-4BA0-8E21-DD718A509C45}" type="pres">
      <dgm:prSet presAssocID="{8F969C9F-A242-458A-91AB-7C5BE821CC88}" presName="text4" presStyleLbl="fgAcc4" presStyleIdx="0" presStyleCnt="2">
        <dgm:presLayoutVars>
          <dgm:chPref val="3"/>
        </dgm:presLayoutVars>
      </dgm:prSet>
      <dgm:spPr/>
    </dgm:pt>
    <dgm:pt modelId="{2D3FEFBA-0E6F-43F5-A28B-DADCB846CD70}" type="pres">
      <dgm:prSet presAssocID="{8F969C9F-A242-458A-91AB-7C5BE821CC88}" presName="hierChild5" presStyleCnt="0"/>
      <dgm:spPr/>
    </dgm:pt>
    <dgm:pt modelId="{A35BF034-32E5-44CD-B26C-783CDEB170CF}" type="pres">
      <dgm:prSet presAssocID="{56896A84-1B9C-4210-9CE4-7D91AC21B49B}" presName="Name17" presStyleLbl="parChTrans1D3" presStyleIdx="1" presStyleCnt="2"/>
      <dgm:spPr/>
    </dgm:pt>
    <dgm:pt modelId="{E28586B2-EDE5-442D-B0D4-58C9B2233123}" type="pres">
      <dgm:prSet presAssocID="{C1E83F44-A75F-438A-BA8B-BAEFA039C62C}" presName="hierRoot3" presStyleCnt="0"/>
      <dgm:spPr/>
    </dgm:pt>
    <dgm:pt modelId="{B868089A-5312-4950-B6E5-A4AA1C041574}" type="pres">
      <dgm:prSet presAssocID="{C1E83F44-A75F-438A-BA8B-BAEFA039C62C}" presName="composite3" presStyleCnt="0"/>
      <dgm:spPr/>
    </dgm:pt>
    <dgm:pt modelId="{967432EB-4B6C-44B5-BFC3-889070A34673}" type="pres">
      <dgm:prSet presAssocID="{C1E83F44-A75F-438A-BA8B-BAEFA039C62C}" presName="background3" presStyleLbl="node3" presStyleIdx="1" presStyleCnt="2"/>
      <dgm:spPr>
        <a:solidFill>
          <a:srgbClr val="FFC000"/>
        </a:solidFill>
      </dgm:spPr>
    </dgm:pt>
    <dgm:pt modelId="{86CA1729-F522-47F5-9DDC-10409C65AE06}" type="pres">
      <dgm:prSet presAssocID="{C1E83F44-A75F-438A-BA8B-BAEFA039C62C}" presName="text3" presStyleLbl="fgAcc3" presStyleIdx="1" presStyleCnt="2">
        <dgm:presLayoutVars>
          <dgm:chPref val="3"/>
        </dgm:presLayoutVars>
      </dgm:prSet>
      <dgm:spPr/>
    </dgm:pt>
    <dgm:pt modelId="{E593EC88-CC2A-4233-8925-1CDD200C89BA}" type="pres">
      <dgm:prSet presAssocID="{C1E83F44-A75F-438A-BA8B-BAEFA039C62C}" presName="hierChild4" presStyleCnt="0"/>
      <dgm:spPr/>
    </dgm:pt>
    <dgm:pt modelId="{F26E1E43-4B65-4231-A7A6-822A87AE7169}" type="pres">
      <dgm:prSet presAssocID="{9739251F-1EF3-47A9-A2BF-35FB366D70D3}" presName="Name23" presStyleLbl="parChTrans1D4" presStyleIdx="1" presStyleCnt="2"/>
      <dgm:spPr/>
    </dgm:pt>
    <dgm:pt modelId="{83B85FBC-32A6-4C48-BB44-DD8CCEDD9379}" type="pres">
      <dgm:prSet presAssocID="{D0F53582-3B29-4E09-AC36-1E328DA52D9E}" presName="hierRoot4" presStyleCnt="0"/>
      <dgm:spPr/>
    </dgm:pt>
    <dgm:pt modelId="{2C8662E0-38CB-4D04-B9FC-5768062C9B24}" type="pres">
      <dgm:prSet presAssocID="{D0F53582-3B29-4E09-AC36-1E328DA52D9E}" presName="composite4" presStyleCnt="0"/>
      <dgm:spPr/>
    </dgm:pt>
    <dgm:pt modelId="{054A0F62-15AC-4842-8A5D-C398CF4A8FCC}" type="pres">
      <dgm:prSet presAssocID="{D0F53582-3B29-4E09-AC36-1E328DA52D9E}" presName="background4" presStyleLbl="node4" presStyleIdx="1" presStyleCnt="2"/>
      <dgm:spPr>
        <a:solidFill>
          <a:srgbClr val="FFC000"/>
        </a:solidFill>
      </dgm:spPr>
    </dgm:pt>
    <dgm:pt modelId="{F97F493A-320F-405D-B410-C317DF80A430}" type="pres">
      <dgm:prSet presAssocID="{D0F53582-3B29-4E09-AC36-1E328DA52D9E}" presName="text4" presStyleLbl="fgAcc4" presStyleIdx="1" presStyleCnt="2">
        <dgm:presLayoutVars>
          <dgm:chPref val="3"/>
        </dgm:presLayoutVars>
      </dgm:prSet>
      <dgm:spPr/>
    </dgm:pt>
    <dgm:pt modelId="{9935EA21-7C87-45BD-9FE4-8A5EC00A505E}" type="pres">
      <dgm:prSet presAssocID="{D0F53582-3B29-4E09-AC36-1E328DA52D9E}" presName="hierChild5" presStyleCnt="0"/>
      <dgm:spPr/>
    </dgm:pt>
    <dgm:pt modelId="{36B46657-FEF7-4FB0-A2D3-8FD787C7F14D}" type="pres">
      <dgm:prSet presAssocID="{FB52AA91-B79B-484D-922D-DA05049B9684}" presName="Name10" presStyleLbl="parChTrans1D2" presStyleIdx="2" presStyleCnt="3"/>
      <dgm:spPr/>
    </dgm:pt>
    <dgm:pt modelId="{92DC7D41-0C5D-47A5-BABE-435648687DAC}" type="pres">
      <dgm:prSet presAssocID="{B540B6C1-077A-4995-B9C0-20CC2AE698F8}" presName="hierRoot2" presStyleCnt="0"/>
      <dgm:spPr/>
    </dgm:pt>
    <dgm:pt modelId="{F4BF7E40-09C9-4665-B5C2-C29AD52FCC2A}" type="pres">
      <dgm:prSet presAssocID="{B540B6C1-077A-4995-B9C0-20CC2AE698F8}" presName="composite2" presStyleCnt="0"/>
      <dgm:spPr/>
    </dgm:pt>
    <dgm:pt modelId="{E8F32704-C019-42D1-ACAF-FE9DFD70CBAA}" type="pres">
      <dgm:prSet presAssocID="{B540B6C1-077A-4995-B9C0-20CC2AE698F8}" presName="background2" presStyleLbl="node2" presStyleIdx="2" presStyleCnt="3"/>
      <dgm:spPr>
        <a:solidFill>
          <a:srgbClr val="FFC000"/>
        </a:solidFill>
      </dgm:spPr>
    </dgm:pt>
    <dgm:pt modelId="{370CD4A1-631E-401A-85DE-7E1343F1C9B6}" type="pres">
      <dgm:prSet presAssocID="{B540B6C1-077A-4995-B9C0-20CC2AE698F8}" presName="text2" presStyleLbl="fgAcc2" presStyleIdx="2" presStyleCnt="3">
        <dgm:presLayoutVars>
          <dgm:chPref val="3"/>
        </dgm:presLayoutVars>
      </dgm:prSet>
      <dgm:spPr/>
    </dgm:pt>
    <dgm:pt modelId="{9A2D34A7-5B04-47C6-A341-A4C30C53E35E}" type="pres">
      <dgm:prSet presAssocID="{B540B6C1-077A-4995-B9C0-20CC2AE698F8}" presName="hierChild3" presStyleCnt="0"/>
      <dgm:spPr/>
    </dgm:pt>
  </dgm:ptLst>
  <dgm:cxnLst>
    <dgm:cxn modelId="{A782990A-A164-4DB8-B393-584A8BC38B41}" srcId="{DD7641D7-0AD1-4BB2-A8CB-71EB6E5224FE}" destId="{C1E83F44-A75F-438A-BA8B-BAEFA039C62C}" srcOrd="1" destOrd="0" parTransId="{56896A84-1B9C-4210-9CE4-7D91AC21B49B}" sibTransId="{7C8CAE4C-6C54-4259-8968-3FEFDEF58417}"/>
    <dgm:cxn modelId="{1AC38834-ED28-4953-9A97-7926BA1FAD10}" type="presOf" srcId="{4F4BB39B-E8A7-426E-9DB5-23CC7BCC539D}" destId="{74DFE332-60F7-4F57-994A-08B39B9490ED}" srcOrd="0" destOrd="0" presId="urn:microsoft.com/office/officeart/2005/8/layout/hierarchy1"/>
    <dgm:cxn modelId="{D9760B36-1462-465C-ABE0-22A1958D54AC}" srcId="{321F1539-E737-4AEC-B14F-F134CACE2C96}" destId="{B540B6C1-077A-4995-B9C0-20CC2AE698F8}" srcOrd="2" destOrd="0" parTransId="{FB52AA91-B79B-484D-922D-DA05049B9684}" sibTransId="{5A4F6AD3-29B4-42B5-B4EC-D82229A48855}"/>
    <dgm:cxn modelId="{FE265C38-E4DD-4CBA-A082-17C1D4553DDC}" srcId="{321F1539-E737-4AEC-B14F-F134CACE2C96}" destId="{DD7641D7-0AD1-4BB2-A8CB-71EB6E5224FE}" srcOrd="1" destOrd="0" parTransId="{E1A73447-D3A6-4796-A310-73D1E537380F}" sibTransId="{988ACB38-AE78-4BAD-84D1-AFDA01034B26}"/>
    <dgm:cxn modelId="{71F13B3F-0B46-43A1-8DED-5D74D4DC3B19}" type="presOf" srcId="{321F1539-E737-4AEC-B14F-F134CACE2C96}" destId="{883AEC64-A766-4B56-B372-E42C5A525F91}" srcOrd="0" destOrd="0" presId="urn:microsoft.com/office/officeart/2005/8/layout/hierarchy1"/>
    <dgm:cxn modelId="{C4E9DC48-0F5A-49A8-AEB8-05F11E4DD0B4}" srcId="{84A873DE-8EE0-4416-888D-54741C2C5984}" destId="{8F969C9F-A242-458A-91AB-7C5BE821CC88}" srcOrd="0" destOrd="0" parTransId="{7B2E1B49-99A2-49F1-9925-F398AC1709A7}" sibTransId="{F7581914-0905-4A95-B0BA-EDE06F74766A}"/>
    <dgm:cxn modelId="{CB295949-8372-4C81-8409-64BD2EB0E9B6}" type="presOf" srcId="{DD7641D7-0AD1-4BB2-A8CB-71EB6E5224FE}" destId="{244FB844-6198-43DB-AD34-A863E814D21C}" srcOrd="0" destOrd="0" presId="urn:microsoft.com/office/officeart/2005/8/layout/hierarchy1"/>
    <dgm:cxn modelId="{3E6B216C-1B5D-401D-A914-7BA8E26E32B9}" srcId="{DD7641D7-0AD1-4BB2-A8CB-71EB6E5224FE}" destId="{84A873DE-8EE0-4416-888D-54741C2C5984}" srcOrd="0" destOrd="0" parTransId="{0921F2E4-55CF-4D49-B55A-97946DE1EA52}" sibTransId="{6DAF2193-4BC3-470B-A705-8F59B4980A28}"/>
    <dgm:cxn modelId="{0B1B0870-8F6B-467D-91C4-A66352E186BE}" type="presOf" srcId="{8F969C9F-A242-458A-91AB-7C5BE821CC88}" destId="{1D1D592A-C250-4BA0-8E21-DD718A509C45}" srcOrd="0" destOrd="0" presId="urn:microsoft.com/office/officeart/2005/8/layout/hierarchy1"/>
    <dgm:cxn modelId="{74C8B450-FD18-46EE-81CA-748BD531A792}" srcId="{321F1539-E737-4AEC-B14F-F134CACE2C96}" destId="{4F4BB39B-E8A7-426E-9DB5-23CC7BCC539D}" srcOrd="0" destOrd="0" parTransId="{D03AD4E1-9F31-4453-BB97-3D43B177B31B}" sibTransId="{2074B0AD-059A-4FC4-A451-DEE8A41AC25B}"/>
    <dgm:cxn modelId="{17387156-AB8B-400C-A600-9CA1D2D69A19}" type="presOf" srcId="{9739251F-1EF3-47A9-A2BF-35FB366D70D3}" destId="{F26E1E43-4B65-4231-A7A6-822A87AE7169}" srcOrd="0" destOrd="0" presId="urn:microsoft.com/office/officeart/2005/8/layout/hierarchy1"/>
    <dgm:cxn modelId="{57912F8F-996B-41DD-8B89-EE5BEA9957B6}" srcId="{67255CF8-2750-4DC2-85A3-1BEA5AF6CCC3}" destId="{321F1539-E737-4AEC-B14F-F134CACE2C96}" srcOrd="0" destOrd="0" parTransId="{6484B8B5-AFD3-49DA-8DA5-B290917ED28F}" sibTransId="{12FEA437-BC33-449E-AC60-2FCD098F1685}"/>
    <dgm:cxn modelId="{39305990-02DD-4A62-9981-145F382CCEDD}" type="presOf" srcId="{B540B6C1-077A-4995-B9C0-20CC2AE698F8}" destId="{370CD4A1-631E-401A-85DE-7E1343F1C9B6}" srcOrd="0" destOrd="0" presId="urn:microsoft.com/office/officeart/2005/8/layout/hierarchy1"/>
    <dgm:cxn modelId="{70327E91-4974-4AB0-9D54-9561C94DDA04}" type="presOf" srcId="{C1E83F44-A75F-438A-BA8B-BAEFA039C62C}" destId="{86CA1729-F522-47F5-9DDC-10409C65AE06}" srcOrd="0" destOrd="0" presId="urn:microsoft.com/office/officeart/2005/8/layout/hierarchy1"/>
    <dgm:cxn modelId="{6272F194-8546-45C2-B122-CC28E17E8F67}" type="presOf" srcId="{56896A84-1B9C-4210-9CE4-7D91AC21B49B}" destId="{A35BF034-32E5-44CD-B26C-783CDEB170CF}" srcOrd="0" destOrd="0" presId="urn:microsoft.com/office/officeart/2005/8/layout/hierarchy1"/>
    <dgm:cxn modelId="{761E479D-1F61-46CE-8DC5-8E1A785BFE7C}" type="presOf" srcId="{D0F53582-3B29-4E09-AC36-1E328DA52D9E}" destId="{F97F493A-320F-405D-B410-C317DF80A430}" srcOrd="0" destOrd="0" presId="urn:microsoft.com/office/officeart/2005/8/layout/hierarchy1"/>
    <dgm:cxn modelId="{8CB6C1A2-C91F-42FE-B429-EA92FBA73F66}" type="presOf" srcId="{D03AD4E1-9F31-4453-BB97-3D43B177B31B}" destId="{1BF49314-16BD-407C-ADCC-40CFFBBC7789}" srcOrd="0" destOrd="0" presId="urn:microsoft.com/office/officeart/2005/8/layout/hierarchy1"/>
    <dgm:cxn modelId="{7158BFB4-F7CC-444C-AF4D-8D9F493FD84A}" type="presOf" srcId="{7B2E1B49-99A2-49F1-9925-F398AC1709A7}" destId="{AC482E95-0837-43A1-8EE6-8CD4324AC50E}" srcOrd="0" destOrd="0" presId="urn:microsoft.com/office/officeart/2005/8/layout/hierarchy1"/>
    <dgm:cxn modelId="{6185DDC0-1C83-4162-B5EE-3DC1156814F0}" type="presOf" srcId="{67255CF8-2750-4DC2-85A3-1BEA5AF6CCC3}" destId="{E6A6F5AE-7776-45BD-A8D8-F2CBE1483DDC}" srcOrd="0" destOrd="0" presId="urn:microsoft.com/office/officeart/2005/8/layout/hierarchy1"/>
    <dgm:cxn modelId="{7AF0EFDD-54D1-4C4B-A420-5981703E15AA}" type="presOf" srcId="{84A873DE-8EE0-4416-888D-54741C2C5984}" destId="{658E8074-829A-415C-A825-78753F6CA9BA}" srcOrd="0" destOrd="0" presId="urn:microsoft.com/office/officeart/2005/8/layout/hierarchy1"/>
    <dgm:cxn modelId="{7E8625E0-1EED-48A8-BC45-A7F0FE13B6BA}" srcId="{C1E83F44-A75F-438A-BA8B-BAEFA039C62C}" destId="{D0F53582-3B29-4E09-AC36-1E328DA52D9E}" srcOrd="0" destOrd="0" parTransId="{9739251F-1EF3-47A9-A2BF-35FB366D70D3}" sibTransId="{02024589-093A-4B07-97C7-DC8E7B6A079B}"/>
    <dgm:cxn modelId="{96B817E5-4CC6-4755-A84B-13373402F985}" type="presOf" srcId="{FB52AA91-B79B-484D-922D-DA05049B9684}" destId="{36B46657-FEF7-4FB0-A2D3-8FD787C7F14D}" srcOrd="0" destOrd="0" presId="urn:microsoft.com/office/officeart/2005/8/layout/hierarchy1"/>
    <dgm:cxn modelId="{925EB8F5-10C5-4BB0-A7DE-5D1C5FF14EA0}" type="presOf" srcId="{E1A73447-D3A6-4796-A310-73D1E537380F}" destId="{E9AAAC12-04C2-4ED7-B9B9-F123D983F692}" srcOrd="0" destOrd="0" presId="urn:microsoft.com/office/officeart/2005/8/layout/hierarchy1"/>
    <dgm:cxn modelId="{A5C1AAFC-6440-4C88-9E42-80F6E23E55EB}" type="presOf" srcId="{0921F2E4-55CF-4D49-B55A-97946DE1EA52}" destId="{81C504B7-B3D3-422F-8BD7-BB72289970DD}" srcOrd="0" destOrd="0" presId="urn:microsoft.com/office/officeart/2005/8/layout/hierarchy1"/>
    <dgm:cxn modelId="{A10B09B5-E5CB-479A-BE62-1C1C8BAEF73B}" type="presParOf" srcId="{E6A6F5AE-7776-45BD-A8D8-F2CBE1483DDC}" destId="{1000EE4A-C1DD-4887-B685-28C479507E85}" srcOrd="0" destOrd="0" presId="urn:microsoft.com/office/officeart/2005/8/layout/hierarchy1"/>
    <dgm:cxn modelId="{B0F1AA4B-3E17-4CF7-B096-5D7937D47C8F}" type="presParOf" srcId="{1000EE4A-C1DD-4887-B685-28C479507E85}" destId="{85DC29D5-1F98-4063-8DC4-A9C222D1C99B}" srcOrd="0" destOrd="0" presId="urn:microsoft.com/office/officeart/2005/8/layout/hierarchy1"/>
    <dgm:cxn modelId="{CB8B06B4-9693-48D6-9FB4-F022A450E5E9}" type="presParOf" srcId="{85DC29D5-1F98-4063-8DC4-A9C222D1C99B}" destId="{D73079E6-23A3-4906-918B-CA983D39ECDF}" srcOrd="0" destOrd="0" presId="urn:microsoft.com/office/officeart/2005/8/layout/hierarchy1"/>
    <dgm:cxn modelId="{B4FFEB66-00D5-4588-85F6-32C99BE8F1E6}" type="presParOf" srcId="{85DC29D5-1F98-4063-8DC4-A9C222D1C99B}" destId="{883AEC64-A766-4B56-B372-E42C5A525F91}" srcOrd="1" destOrd="0" presId="urn:microsoft.com/office/officeart/2005/8/layout/hierarchy1"/>
    <dgm:cxn modelId="{79D5E9AC-EE5E-4365-835A-CB52622BA5F5}" type="presParOf" srcId="{1000EE4A-C1DD-4887-B685-28C479507E85}" destId="{E4E80566-4D52-47A6-920D-059740234D9F}" srcOrd="1" destOrd="0" presId="urn:microsoft.com/office/officeart/2005/8/layout/hierarchy1"/>
    <dgm:cxn modelId="{4B552198-8231-4CB7-A0D1-95BE322754DC}" type="presParOf" srcId="{E4E80566-4D52-47A6-920D-059740234D9F}" destId="{1BF49314-16BD-407C-ADCC-40CFFBBC7789}" srcOrd="0" destOrd="0" presId="urn:microsoft.com/office/officeart/2005/8/layout/hierarchy1"/>
    <dgm:cxn modelId="{FF637604-D741-4AA7-B84D-5BD3D03647D4}" type="presParOf" srcId="{E4E80566-4D52-47A6-920D-059740234D9F}" destId="{966BE1F9-C47F-46E3-AEA9-DB00E97DC5E0}" srcOrd="1" destOrd="0" presId="urn:microsoft.com/office/officeart/2005/8/layout/hierarchy1"/>
    <dgm:cxn modelId="{C59B932B-FD70-4FB3-8E94-68F172B2E3EC}" type="presParOf" srcId="{966BE1F9-C47F-46E3-AEA9-DB00E97DC5E0}" destId="{25E85382-ACB0-4D31-8B7C-CAAC61455809}" srcOrd="0" destOrd="0" presId="urn:microsoft.com/office/officeart/2005/8/layout/hierarchy1"/>
    <dgm:cxn modelId="{84DAC25A-E9F3-4CDA-B0B0-687EA10EAF44}" type="presParOf" srcId="{25E85382-ACB0-4D31-8B7C-CAAC61455809}" destId="{9B7AEB52-7157-4313-9C08-FEC40381D3DE}" srcOrd="0" destOrd="0" presId="urn:microsoft.com/office/officeart/2005/8/layout/hierarchy1"/>
    <dgm:cxn modelId="{0B9758FD-0272-4623-A1BC-7DE2901EA4AE}" type="presParOf" srcId="{25E85382-ACB0-4D31-8B7C-CAAC61455809}" destId="{74DFE332-60F7-4F57-994A-08B39B9490ED}" srcOrd="1" destOrd="0" presId="urn:microsoft.com/office/officeart/2005/8/layout/hierarchy1"/>
    <dgm:cxn modelId="{963092B5-D970-44F6-9EB5-4714D23B7521}" type="presParOf" srcId="{966BE1F9-C47F-46E3-AEA9-DB00E97DC5E0}" destId="{413E32A3-7EB5-4835-91A5-7F63CA5B254B}" srcOrd="1" destOrd="0" presId="urn:microsoft.com/office/officeart/2005/8/layout/hierarchy1"/>
    <dgm:cxn modelId="{440288CB-6677-4460-BF45-B53073D8BEBF}" type="presParOf" srcId="{E4E80566-4D52-47A6-920D-059740234D9F}" destId="{E9AAAC12-04C2-4ED7-B9B9-F123D983F692}" srcOrd="2" destOrd="0" presId="urn:microsoft.com/office/officeart/2005/8/layout/hierarchy1"/>
    <dgm:cxn modelId="{D9DEA4AE-1A68-4EE1-827E-44D785F0AB95}" type="presParOf" srcId="{E4E80566-4D52-47A6-920D-059740234D9F}" destId="{CA3FD8F8-4174-4DFC-A8A4-87B65BCB4458}" srcOrd="3" destOrd="0" presId="urn:microsoft.com/office/officeart/2005/8/layout/hierarchy1"/>
    <dgm:cxn modelId="{E2F57C89-5216-4187-8A3D-5FC1B58D9C26}" type="presParOf" srcId="{CA3FD8F8-4174-4DFC-A8A4-87B65BCB4458}" destId="{8A57AEF4-7CF2-437E-81E5-C2698634192D}" srcOrd="0" destOrd="0" presId="urn:microsoft.com/office/officeart/2005/8/layout/hierarchy1"/>
    <dgm:cxn modelId="{8C3AFB4A-4509-49AC-85C6-6FDAD66D837C}" type="presParOf" srcId="{8A57AEF4-7CF2-437E-81E5-C2698634192D}" destId="{32404843-9CE1-4CD3-9264-34F030C49E8E}" srcOrd="0" destOrd="0" presId="urn:microsoft.com/office/officeart/2005/8/layout/hierarchy1"/>
    <dgm:cxn modelId="{99D4BD5B-FCA2-4583-A29B-BC9E75BAE9BD}" type="presParOf" srcId="{8A57AEF4-7CF2-437E-81E5-C2698634192D}" destId="{244FB844-6198-43DB-AD34-A863E814D21C}" srcOrd="1" destOrd="0" presId="urn:microsoft.com/office/officeart/2005/8/layout/hierarchy1"/>
    <dgm:cxn modelId="{4204AF3D-D73B-43E8-A837-E557ADFCAFFF}" type="presParOf" srcId="{CA3FD8F8-4174-4DFC-A8A4-87B65BCB4458}" destId="{7ACA01C7-5126-4878-934A-14A52EAD8B9A}" srcOrd="1" destOrd="0" presId="urn:microsoft.com/office/officeart/2005/8/layout/hierarchy1"/>
    <dgm:cxn modelId="{462296C3-6961-4589-A42E-F6512159B84D}" type="presParOf" srcId="{7ACA01C7-5126-4878-934A-14A52EAD8B9A}" destId="{81C504B7-B3D3-422F-8BD7-BB72289970DD}" srcOrd="0" destOrd="0" presId="urn:microsoft.com/office/officeart/2005/8/layout/hierarchy1"/>
    <dgm:cxn modelId="{7191BF6E-1143-4464-8C6C-CBBFE65A4142}" type="presParOf" srcId="{7ACA01C7-5126-4878-934A-14A52EAD8B9A}" destId="{2986FD99-E4F3-4EFE-88C0-41115B6BE682}" srcOrd="1" destOrd="0" presId="urn:microsoft.com/office/officeart/2005/8/layout/hierarchy1"/>
    <dgm:cxn modelId="{7E443C83-28F1-4832-8F11-6598B0B59E54}" type="presParOf" srcId="{2986FD99-E4F3-4EFE-88C0-41115B6BE682}" destId="{494BBEC4-0F65-4A23-BD50-25D7E495C497}" srcOrd="0" destOrd="0" presId="urn:microsoft.com/office/officeart/2005/8/layout/hierarchy1"/>
    <dgm:cxn modelId="{BB3340B8-ED0A-487F-8AB6-D4A41018859D}" type="presParOf" srcId="{494BBEC4-0F65-4A23-BD50-25D7E495C497}" destId="{496F2FA2-3A57-49F0-A887-EFC30A4A14C3}" srcOrd="0" destOrd="0" presId="urn:microsoft.com/office/officeart/2005/8/layout/hierarchy1"/>
    <dgm:cxn modelId="{F9F440EC-D0BA-4819-AB1D-AD3F4FD9313A}" type="presParOf" srcId="{494BBEC4-0F65-4A23-BD50-25D7E495C497}" destId="{658E8074-829A-415C-A825-78753F6CA9BA}" srcOrd="1" destOrd="0" presId="urn:microsoft.com/office/officeart/2005/8/layout/hierarchy1"/>
    <dgm:cxn modelId="{2C8B8EBF-9315-4E9F-9061-42495FDD4A19}" type="presParOf" srcId="{2986FD99-E4F3-4EFE-88C0-41115B6BE682}" destId="{4DE7CA01-6B0C-4693-8662-35E3E0F5629D}" srcOrd="1" destOrd="0" presId="urn:microsoft.com/office/officeart/2005/8/layout/hierarchy1"/>
    <dgm:cxn modelId="{AF733767-DC29-47A4-B938-77504E92209E}" type="presParOf" srcId="{4DE7CA01-6B0C-4693-8662-35E3E0F5629D}" destId="{AC482E95-0837-43A1-8EE6-8CD4324AC50E}" srcOrd="0" destOrd="0" presId="urn:microsoft.com/office/officeart/2005/8/layout/hierarchy1"/>
    <dgm:cxn modelId="{D7006ABC-5799-45BF-9C60-911432060751}" type="presParOf" srcId="{4DE7CA01-6B0C-4693-8662-35E3E0F5629D}" destId="{A87CD35E-F438-445B-95F8-90852030CDAE}" srcOrd="1" destOrd="0" presId="urn:microsoft.com/office/officeart/2005/8/layout/hierarchy1"/>
    <dgm:cxn modelId="{AD1C7130-63FD-4F4A-A7B3-7866C9575589}" type="presParOf" srcId="{A87CD35E-F438-445B-95F8-90852030CDAE}" destId="{15BB80F0-C9CF-44B7-AC8A-148DA7BAD28B}" srcOrd="0" destOrd="0" presId="urn:microsoft.com/office/officeart/2005/8/layout/hierarchy1"/>
    <dgm:cxn modelId="{6AB3BDFA-8953-470F-BEFD-38EAE58DBECB}" type="presParOf" srcId="{15BB80F0-C9CF-44B7-AC8A-148DA7BAD28B}" destId="{B0D59648-A243-4BBB-A3E3-768A5928CE5E}" srcOrd="0" destOrd="0" presId="urn:microsoft.com/office/officeart/2005/8/layout/hierarchy1"/>
    <dgm:cxn modelId="{E982ACB0-E56D-42E5-9A4B-DCE4CBE3DC33}" type="presParOf" srcId="{15BB80F0-C9CF-44B7-AC8A-148DA7BAD28B}" destId="{1D1D592A-C250-4BA0-8E21-DD718A509C45}" srcOrd="1" destOrd="0" presId="urn:microsoft.com/office/officeart/2005/8/layout/hierarchy1"/>
    <dgm:cxn modelId="{92F05217-6CD6-4331-9C35-1E58111CA8CE}" type="presParOf" srcId="{A87CD35E-F438-445B-95F8-90852030CDAE}" destId="{2D3FEFBA-0E6F-43F5-A28B-DADCB846CD70}" srcOrd="1" destOrd="0" presId="urn:microsoft.com/office/officeart/2005/8/layout/hierarchy1"/>
    <dgm:cxn modelId="{0A227B6C-2455-482D-A9BF-9421EDF8E36E}" type="presParOf" srcId="{7ACA01C7-5126-4878-934A-14A52EAD8B9A}" destId="{A35BF034-32E5-44CD-B26C-783CDEB170CF}" srcOrd="2" destOrd="0" presId="urn:microsoft.com/office/officeart/2005/8/layout/hierarchy1"/>
    <dgm:cxn modelId="{E4C6943D-AE9A-401F-A9D1-69890BAE9F8F}" type="presParOf" srcId="{7ACA01C7-5126-4878-934A-14A52EAD8B9A}" destId="{E28586B2-EDE5-442D-B0D4-58C9B2233123}" srcOrd="3" destOrd="0" presId="urn:microsoft.com/office/officeart/2005/8/layout/hierarchy1"/>
    <dgm:cxn modelId="{CB353459-B0FA-4CB3-8EC2-9E4B3A8BCB8D}" type="presParOf" srcId="{E28586B2-EDE5-442D-B0D4-58C9B2233123}" destId="{B868089A-5312-4950-B6E5-A4AA1C041574}" srcOrd="0" destOrd="0" presId="urn:microsoft.com/office/officeart/2005/8/layout/hierarchy1"/>
    <dgm:cxn modelId="{6FA9939D-DED4-44CB-8067-37EBE9CF6317}" type="presParOf" srcId="{B868089A-5312-4950-B6E5-A4AA1C041574}" destId="{967432EB-4B6C-44B5-BFC3-889070A34673}" srcOrd="0" destOrd="0" presId="urn:microsoft.com/office/officeart/2005/8/layout/hierarchy1"/>
    <dgm:cxn modelId="{3C50584D-9D60-4CBA-83F4-EA906B156E1A}" type="presParOf" srcId="{B868089A-5312-4950-B6E5-A4AA1C041574}" destId="{86CA1729-F522-47F5-9DDC-10409C65AE06}" srcOrd="1" destOrd="0" presId="urn:microsoft.com/office/officeart/2005/8/layout/hierarchy1"/>
    <dgm:cxn modelId="{DAFF04E5-43C8-4015-8861-8D61CA18D85E}" type="presParOf" srcId="{E28586B2-EDE5-442D-B0D4-58C9B2233123}" destId="{E593EC88-CC2A-4233-8925-1CDD200C89BA}" srcOrd="1" destOrd="0" presId="urn:microsoft.com/office/officeart/2005/8/layout/hierarchy1"/>
    <dgm:cxn modelId="{A73BCF0C-870E-4E46-907F-D5B59B2F4E56}" type="presParOf" srcId="{E593EC88-CC2A-4233-8925-1CDD200C89BA}" destId="{F26E1E43-4B65-4231-A7A6-822A87AE7169}" srcOrd="0" destOrd="0" presId="urn:microsoft.com/office/officeart/2005/8/layout/hierarchy1"/>
    <dgm:cxn modelId="{A7C6DBE9-63E7-44F6-8D07-172DA3283787}" type="presParOf" srcId="{E593EC88-CC2A-4233-8925-1CDD200C89BA}" destId="{83B85FBC-32A6-4C48-BB44-DD8CCEDD9379}" srcOrd="1" destOrd="0" presId="urn:microsoft.com/office/officeart/2005/8/layout/hierarchy1"/>
    <dgm:cxn modelId="{D8D35827-1CDE-4F31-A0E6-B14DBD1F6FD4}" type="presParOf" srcId="{83B85FBC-32A6-4C48-BB44-DD8CCEDD9379}" destId="{2C8662E0-38CB-4D04-B9FC-5768062C9B24}" srcOrd="0" destOrd="0" presId="urn:microsoft.com/office/officeart/2005/8/layout/hierarchy1"/>
    <dgm:cxn modelId="{9B41F0A3-8764-49EB-920C-40BFEECEBA7B}" type="presParOf" srcId="{2C8662E0-38CB-4D04-B9FC-5768062C9B24}" destId="{054A0F62-15AC-4842-8A5D-C398CF4A8FCC}" srcOrd="0" destOrd="0" presId="urn:microsoft.com/office/officeart/2005/8/layout/hierarchy1"/>
    <dgm:cxn modelId="{133C733B-27F9-49C6-9B3E-BB87B8E9FBB2}" type="presParOf" srcId="{2C8662E0-38CB-4D04-B9FC-5768062C9B24}" destId="{F97F493A-320F-405D-B410-C317DF80A430}" srcOrd="1" destOrd="0" presId="urn:microsoft.com/office/officeart/2005/8/layout/hierarchy1"/>
    <dgm:cxn modelId="{091D330E-E941-47F3-B0FC-F63DEA5BBCBB}" type="presParOf" srcId="{83B85FBC-32A6-4C48-BB44-DD8CCEDD9379}" destId="{9935EA21-7C87-45BD-9FE4-8A5EC00A505E}" srcOrd="1" destOrd="0" presId="urn:microsoft.com/office/officeart/2005/8/layout/hierarchy1"/>
    <dgm:cxn modelId="{09F8F2E0-48CB-41AC-93F8-8179BE9CB080}" type="presParOf" srcId="{E4E80566-4D52-47A6-920D-059740234D9F}" destId="{36B46657-FEF7-4FB0-A2D3-8FD787C7F14D}" srcOrd="4" destOrd="0" presId="urn:microsoft.com/office/officeart/2005/8/layout/hierarchy1"/>
    <dgm:cxn modelId="{1E5778E8-5A27-4AA2-B8DD-58AF08EA9978}" type="presParOf" srcId="{E4E80566-4D52-47A6-920D-059740234D9F}" destId="{92DC7D41-0C5D-47A5-BABE-435648687DAC}" srcOrd="5" destOrd="0" presId="urn:microsoft.com/office/officeart/2005/8/layout/hierarchy1"/>
    <dgm:cxn modelId="{63E0E018-DC4C-48B2-8128-E7411B540D8E}" type="presParOf" srcId="{92DC7D41-0C5D-47A5-BABE-435648687DAC}" destId="{F4BF7E40-09C9-4665-B5C2-C29AD52FCC2A}" srcOrd="0" destOrd="0" presId="urn:microsoft.com/office/officeart/2005/8/layout/hierarchy1"/>
    <dgm:cxn modelId="{FF974857-A58D-450C-A554-44A0B369FA71}" type="presParOf" srcId="{F4BF7E40-09C9-4665-B5C2-C29AD52FCC2A}" destId="{E8F32704-C019-42D1-ACAF-FE9DFD70CBAA}" srcOrd="0" destOrd="0" presId="urn:microsoft.com/office/officeart/2005/8/layout/hierarchy1"/>
    <dgm:cxn modelId="{51293D24-085B-476A-A76E-5C06EC690813}" type="presParOf" srcId="{F4BF7E40-09C9-4665-B5C2-C29AD52FCC2A}" destId="{370CD4A1-631E-401A-85DE-7E1343F1C9B6}" srcOrd="1" destOrd="0" presId="urn:microsoft.com/office/officeart/2005/8/layout/hierarchy1"/>
    <dgm:cxn modelId="{EE027E7A-10D9-41F4-9B92-1CFAFE9A7320}" type="presParOf" srcId="{92DC7D41-0C5D-47A5-BABE-435648687DAC}" destId="{9A2D34A7-5B04-47C6-A341-A4C30C53E35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7255CF8-2750-4DC2-85A3-1BEA5AF6CCC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321F1539-E737-4AEC-B14F-F134CACE2C96}">
      <dgm:prSet phldrT="[Text]"/>
      <dgm:spPr/>
      <dgm:t>
        <a:bodyPr/>
        <a:lstStyle/>
        <a:p>
          <a:pPr rtl="1"/>
          <a:r>
            <a:rPr lang="he-IL" dirty="0"/>
            <a:t>כתובה</a:t>
          </a:r>
        </a:p>
      </dgm:t>
    </dgm:pt>
    <dgm:pt modelId="{6484B8B5-AFD3-49DA-8DA5-B290917ED28F}" type="parTrans" cxnId="{57912F8F-996B-41DD-8B89-EE5BEA9957B6}">
      <dgm:prSet/>
      <dgm:spPr/>
      <dgm:t>
        <a:bodyPr/>
        <a:lstStyle/>
        <a:p>
          <a:pPr rtl="1"/>
          <a:endParaRPr lang="he-IL"/>
        </a:p>
      </dgm:t>
    </dgm:pt>
    <dgm:pt modelId="{12FEA437-BC33-449E-AC60-2FCD098F1685}" type="sibTrans" cxnId="{57912F8F-996B-41DD-8B89-EE5BEA9957B6}">
      <dgm:prSet/>
      <dgm:spPr/>
      <dgm:t>
        <a:bodyPr/>
        <a:lstStyle/>
        <a:p>
          <a:pPr rtl="1"/>
          <a:endParaRPr lang="he-IL"/>
        </a:p>
      </dgm:t>
    </dgm:pt>
    <dgm:pt modelId="{4F4BB39B-E8A7-426E-9DB5-23CC7BCC539D}">
      <dgm:prSet phldrT="[Text]"/>
      <dgm:spPr/>
      <dgm:t>
        <a:bodyPr/>
        <a:lstStyle/>
        <a:p>
          <a:pPr rtl="1"/>
          <a:r>
            <a:rPr lang="he-IL" dirty="0"/>
            <a:t>דאורייתא</a:t>
          </a:r>
        </a:p>
      </dgm:t>
    </dgm:pt>
    <dgm:pt modelId="{D03AD4E1-9F31-4453-BB97-3D43B177B31B}" type="parTrans" cxnId="{74C8B450-FD18-46EE-81CA-748BD531A792}">
      <dgm:prSet/>
      <dgm:spPr/>
      <dgm:t>
        <a:bodyPr/>
        <a:lstStyle/>
        <a:p>
          <a:pPr rtl="1"/>
          <a:endParaRPr lang="he-IL"/>
        </a:p>
      </dgm:t>
    </dgm:pt>
    <dgm:pt modelId="{2074B0AD-059A-4FC4-A451-DEE8A41AC25B}" type="sibTrans" cxnId="{74C8B450-FD18-46EE-81CA-748BD531A792}">
      <dgm:prSet/>
      <dgm:spPr/>
      <dgm:t>
        <a:bodyPr/>
        <a:lstStyle/>
        <a:p>
          <a:pPr rtl="1"/>
          <a:endParaRPr lang="he-IL"/>
        </a:p>
      </dgm:t>
    </dgm:pt>
    <dgm:pt modelId="{DD7641D7-0AD1-4BB2-A8CB-71EB6E5224FE}">
      <dgm:prSet phldrT="[Text]"/>
      <dgm:spPr/>
      <dgm:t>
        <a:bodyPr/>
        <a:lstStyle/>
        <a:p>
          <a:pPr rtl="1"/>
          <a:r>
            <a:rPr lang="en-US" dirty="0"/>
            <a:t>Hybrid- Commitment is </a:t>
          </a:r>
          <a:r>
            <a:rPr lang="en-US" dirty="0" err="1"/>
            <a:t>Diorayta</a:t>
          </a:r>
          <a:r>
            <a:rPr lang="en-US" dirty="0"/>
            <a:t>, the money is </a:t>
          </a:r>
          <a:r>
            <a:rPr lang="en-US" dirty="0" err="1"/>
            <a:t>diraba</a:t>
          </a:r>
          <a:endParaRPr lang="he-IL" dirty="0"/>
        </a:p>
      </dgm:t>
    </dgm:pt>
    <dgm:pt modelId="{E1A73447-D3A6-4796-A310-73D1E537380F}" type="parTrans" cxnId="{FE265C38-E4DD-4CBA-A082-17C1D4553DDC}">
      <dgm:prSet/>
      <dgm:spPr/>
      <dgm:t>
        <a:bodyPr/>
        <a:lstStyle/>
        <a:p>
          <a:pPr rtl="1"/>
          <a:endParaRPr lang="he-IL"/>
        </a:p>
      </dgm:t>
    </dgm:pt>
    <dgm:pt modelId="{988ACB38-AE78-4BAD-84D1-AFDA01034B26}" type="sibTrans" cxnId="{FE265C38-E4DD-4CBA-A082-17C1D4553DDC}">
      <dgm:prSet/>
      <dgm:spPr/>
      <dgm:t>
        <a:bodyPr/>
        <a:lstStyle/>
        <a:p>
          <a:pPr rtl="1"/>
          <a:endParaRPr lang="he-IL"/>
        </a:p>
      </dgm:t>
    </dgm:pt>
    <dgm:pt modelId="{B540B6C1-077A-4995-B9C0-20CC2AE698F8}">
      <dgm:prSet phldrT="[Text]"/>
      <dgm:spPr/>
      <dgm:t>
        <a:bodyPr/>
        <a:lstStyle/>
        <a:p>
          <a:pPr rtl="1"/>
          <a:r>
            <a:rPr lang="he-IL" dirty="0"/>
            <a:t>דרבנן</a:t>
          </a:r>
        </a:p>
      </dgm:t>
    </dgm:pt>
    <dgm:pt modelId="{FB52AA91-B79B-484D-922D-DA05049B9684}" type="parTrans" cxnId="{D9760B36-1462-465C-ABE0-22A1958D54AC}">
      <dgm:prSet/>
      <dgm:spPr/>
      <dgm:t>
        <a:bodyPr/>
        <a:lstStyle/>
        <a:p>
          <a:pPr rtl="1"/>
          <a:endParaRPr lang="he-IL"/>
        </a:p>
      </dgm:t>
    </dgm:pt>
    <dgm:pt modelId="{5A4F6AD3-29B4-42B5-B4EC-D82229A48855}" type="sibTrans" cxnId="{D9760B36-1462-465C-ABE0-22A1958D54AC}">
      <dgm:prSet/>
      <dgm:spPr/>
      <dgm:t>
        <a:bodyPr/>
        <a:lstStyle/>
        <a:p>
          <a:pPr rtl="1"/>
          <a:endParaRPr lang="he-IL"/>
        </a:p>
      </dgm:t>
    </dgm:pt>
    <dgm:pt modelId="{84A873DE-8EE0-4416-888D-54741C2C5984}">
      <dgm:prSet phldrT="[Text]"/>
      <dgm:spPr/>
      <dgm:t>
        <a:bodyPr/>
        <a:lstStyle/>
        <a:p>
          <a:pPr rtl="1"/>
          <a:r>
            <a:rPr lang="en-US" dirty="0"/>
            <a:t>Manifestation of commitment to the relationship</a:t>
          </a:r>
          <a:endParaRPr lang="he-IL" dirty="0"/>
        </a:p>
      </dgm:t>
    </dgm:pt>
    <dgm:pt modelId="{0921F2E4-55CF-4D49-B55A-97946DE1EA52}" type="parTrans" cxnId="{3E6B216C-1B5D-401D-A914-7BA8E26E32B9}">
      <dgm:prSet/>
      <dgm:spPr/>
      <dgm:t>
        <a:bodyPr/>
        <a:lstStyle/>
        <a:p>
          <a:pPr rtl="1"/>
          <a:endParaRPr lang="he-IL"/>
        </a:p>
      </dgm:t>
    </dgm:pt>
    <dgm:pt modelId="{6DAF2193-4BC3-470B-A705-8F59B4980A28}" type="sibTrans" cxnId="{3E6B216C-1B5D-401D-A914-7BA8E26E32B9}">
      <dgm:prSet/>
      <dgm:spPr/>
      <dgm:t>
        <a:bodyPr/>
        <a:lstStyle/>
        <a:p>
          <a:pPr rtl="1"/>
          <a:endParaRPr lang="he-IL"/>
        </a:p>
      </dgm:t>
    </dgm:pt>
    <dgm:pt modelId="{8F969C9F-A242-458A-91AB-7C5BE821CC88}">
      <dgm:prSet phldrT="[Text]"/>
      <dgm:spPr/>
      <dgm:t>
        <a:bodyPr/>
        <a:lstStyle/>
        <a:p>
          <a:pPr rtl="1"/>
          <a:r>
            <a:rPr lang="he-IL" dirty="0"/>
            <a:t>דאורייתא</a:t>
          </a:r>
        </a:p>
      </dgm:t>
    </dgm:pt>
    <dgm:pt modelId="{7B2E1B49-99A2-49F1-9925-F398AC1709A7}" type="parTrans" cxnId="{C4E9DC48-0F5A-49A8-AEB8-05F11E4DD0B4}">
      <dgm:prSet/>
      <dgm:spPr/>
      <dgm:t>
        <a:bodyPr/>
        <a:lstStyle/>
        <a:p>
          <a:pPr rtl="1"/>
          <a:endParaRPr lang="he-IL"/>
        </a:p>
      </dgm:t>
    </dgm:pt>
    <dgm:pt modelId="{F7581914-0905-4A95-B0BA-EDE06F74766A}" type="sibTrans" cxnId="{C4E9DC48-0F5A-49A8-AEB8-05F11E4DD0B4}">
      <dgm:prSet/>
      <dgm:spPr/>
      <dgm:t>
        <a:bodyPr/>
        <a:lstStyle/>
        <a:p>
          <a:pPr rtl="1"/>
          <a:endParaRPr lang="he-IL"/>
        </a:p>
      </dgm:t>
    </dgm:pt>
    <dgm:pt modelId="{C8E9E15D-35AD-4DCB-A747-404CDF7FEAB2}">
      <dgm:prSet phldrT="[Text]"/>
      <dgm:spPr/>
      <dgm:t>
        <a:bodyPr/>
        <a:lstStyle/>
        <a:p>
          <a:pPr rtl="1"/>
          <a:r>
            <a:rPr lang="en-US" dirty="0" err="1"/>
            <a:t>Shitta</a:t>
          </a:r>
          <a:r>
            <a:rPr lang="en-US" dirty="0"/>
            <a:t> </a:t>
          </a:r>
          <a:r>
            <a:rPr lang="en-US" dirty="0" err="1"/>
            <a:t>yeshana</a:t>
          </a:r>
          <a:r>
            <a:rPr lang="en-US" dirty="0"/>
            <a:t>- we’ve adopted </a:t>
          </a:r>
          <a:r>
            <a:rPr lang="en-US" dirty="0" err="1"/>
            <a:t>Rashbag</a:t>
          </a:r>
          <a:r>
            <a:rPr lang="en-US" dirty="0"/>
            <a:t> because we want to treat it like it’s </a:t>
          </a:r>
          <a:r>
            <a:rPr lang="en-US" dirty="0" err="1"/>
            <a:t>diorayta</a:t>
          </a:r>
          <a:r>
            <a:rPr lang="en-US" dirty="0"/>
            <a:t>, even though it’s not. </a:t>
          </a:r>
          <a:endParaRPr lang="he-IL" dirty="0"/>
        </a:p>
      </dgm:t>
    </dgm:pt>
    <dgm:pt modelId="{14291B2C-FA79-4E8C-ADE7-4B1F4D7D4AE9}" type="parTrans" cxnId="{402E1BF2-62FA-448A-A28E-93ACC2655C58}">
      <dgm:prSet/>
      <dgm:spPr/>
      <dgm:t>
        <a:bodyPr/>
        <a:lstStyle/>
        <a:p>
          <a:pPr rtl="1"/>
          <a:endParaRPr lang="he-IL"/>
        </a:p>
      </dgm:t>
    </dgm:pt>
    <dgm:pt modelId="{38B0AD05-AFB2-416E-9CB2-67FAC95CD928}" type="sibTrans" cxnId="{402E1BF2-62FA-448A-A28E-93ACC2655C58}">
      <dgm:prSet/>
      <dgm:spPr/>
      <dgm:t>
        <a:bodyPr/>
        <a:lstStyle/>
        <a:p>
          <a:pPr rtl="1"/>
          <a:endParaRPr lang="he-IL"/>
        </a:p>
      </dgm:t>
    </dgm:pt>
    <dgm:pt modelId="{F56EA736-99E6-48A9-81F3-484BBD37F796}">
      <dgm:prSet phldrT="[Text]"/>
      <dgm:spPr/>
      <dgm:t>
        <a:bodyPr/>
        <a:lstStyle/>
        <a:p>
          <a:pPr rtl="1"/>
          <a:r>
            <a:rPr lang="en-US" dirty="0" err="1"/>
            <a:t>Tashbetz</a:t>
          </a:r>
          <a:r>
            <a:rPr lang="en-US" dirty="0"/>
            <a:t>- the </a:t>
          </a:r>
          <a:r>
            <a:rPr lang="en-US" dirty="0" err="1"/>
            <a:t>takana</a:t>
          </a:r>
          <a:r>
            <a:rPr lang="en-US" dirty="0"/>
            <a:t> is so fundamental, that it’s called like a </a:t>
          </a:r>
          <a:r>
            <a:rPr lang="en-US" dirty="0" err="1"/>
            <a:t>diorayta</a:t>
          </a:r>
          <a:endParaRPr lang="he-IL" dirty="0"/>
        </a:p>
      </dgm:t>
    </dgm:pt>
    <dgm:pt modelId="{DE2828A4-6044-4013-AE42-D94DFB54FB48}" type="parTrans" cxnId="{7B80BB95-5FF6-406E-B54F-D5708108EDD4}">
      <dgm:prSet/>
      <dgm:spPr/>
      <dgm:t>
        <a:bodyPr/>
        <a:lstStyle/>
        <a:p>
          <a:pPr rtl="1"/>
          <a:endParaRPr lang="he-IL"/>
        </a:p>
      </dgm:t>
    </dgm:pt>
    <dgm:pt modelId="{A12E5615-F8FC-4479-A948-05F569572DCF}" type="sibTrans" cxnId="{7B80BB95-5FF6-406E-B54F-D5708108EDD4}">
      <dgm:prSet/>
      <dgm:spPr/>
      <dgm:t>
        <a:bodyPr/>
        <a:lstStyle/>
        <a:p>
          <a:pPr rtl="1"/>
          <a:endParaRPr lang="he-IL"/>
        </a:p>
      </dgm:t>
    </dgm:pt>
    <dgm:pt modelId="{4EEC6162-9130-4C43-AC1D-83AAF4CE35F5}">
      <dgm:prSet phldrT="[Text]"/>
      <dgm:spPr/>
      <dgm:t>
        <a:bodyPr/>
        <a:lstStyle/>
        <a:p>
          <a:pPr rtl="1"/>
          <a:r>
            <a:rPr lang="en-US" dirty="0"/>
            <a:t>Rosh- we’re </a:t>
          </a:r>
          <a:r>
            <a:rPr lang="en-US" dirty="0" err="1"/>
            <a:t>mitakein</a:t>
          </a:r>
          <a:r>
            <a:rPr lang="en-US" dirty="0"/>
            <a:t> </a:t>
          </a:r>
          <a:r>
            <a:rPr lang="en-US" dirty="0" err="1"/>
            <a:t>diorayta</a:t>
          </a:r>
          <a:r>
            <a:rPr lang="en-US" dirty="0"/>
            <a:t> style currency</a:t>
          </a:r>
          <a:endParaRPr lang="he-IL" dirty="0"/>
        </a:p>
      </dgm:t>
    </dgm:pt>
    <dgm:pt modelId="{3C08142C-1285-4039-9B22-04924C1C9649}" type="parTrans" cxnId="{49162BEB-DEC7-43EB-AB4D-72D8700FE405}">
      <dgm:prSet/>
      <dgm:spPr/>
      <dgm:t>
        <a:bodyPr/>
        <a:lstStyle/>
        <a:p>
          <a:pPr rtl="1"/>
          <a:endParaRPr lang="he-IL"/>
        </a:p>
      </dgm:t>
    </dgm:pt>
    <dgm:pt modelId="{D6770240-FE77-4FEF-A96D-B669B797C754}" type="sibTrans" cxnId="{49162BEB-DEC7-43EB-AB4D-72D8700FE405}">
      <dgm:prSet/>
      <dgm:spPr/>
      <dgm:t>
        <a:bodyPr/>
        <a:lstStyle/>
        <a:p>
          <a:pPr rtl="1"/>
          <a:endParaRPr lang="he-IL"/>
        </a:p>
      </dgm:t>
    </dgm:pt>
    <dgm:pt modelId="{C1E83F44-A75F-438A-BA8B-BAEFA039C62C}">
      <dgm:prSet phldrT="[Text]"/>
      <dgm:spPr/>
      <dgm:t>
        <a:bodyPr/>
        <a:lstStyle/>
        <a:p>
          <a:pPr rtl="1"/>
          <a:r>
            <a:rPr lang="en-US" dirty="0"/>
            <a:t>The Actual Monetary contract</a:t>
          </a:r>
          <a:endParaRPr lang="he-IL" dirty="0"/>
        </a:p>
      </dgm:t>
    </dgm:pt>
    <dgm:pt modelId="{7C8CAE4C-6C54-4259-8968-3FEFDEF58417}" type="sibTrans" cxnId="{A782990A-A164-4DB8-B393-584A8BC38B41}">
      <dgm:prSet/>
      <dgm:spPr/>
      <dgm:t>
        <a:bodyPr/>
        <a:lstStyle/>
        <a:p>
          <a:pPr rtl="1"/>
          <a:endParaRPr lang="he-IL"/>
        </a:p>
      </dgm:t>
    </dgm:pt>
    <dgm:pt modelId="{56896A84-1B9C-4210-9CE4-7D91AC21B49B}" type="parTrans" cxnId="{A782990A-A164-4DB8-B393-584A8BC38B41}">
      <dgm:prSet/>
      <dgm:spPr/>
      <dgm:t>
        <a:bodyPr/>
        <a:lstStyle/>
        <a:p>
          <a:pPr rtl="1"/>
          <a:endParaRPr lang="he-IL"/>
        </a:p>
      </dgm:t>
    </dgm:pt>
    <dgm:pt modelId="{D0F53582-3B29-4E09-AC36-1E328DA52D9E}">
      <dgm:prSet phldrT="[Text]"/>
      <dgm:spPr/>
      <dgm:t>
        <a:bodyPr/>
        <a:lstStyle/>
        <a:p>
          <a:pPr rtl="1"/>
          <a:r>
            <a:rPr lang="he-IL" dirty="0"/>
            <a:t>דרבנן</a:t>
          </a:r>
        </a:p>
      </dgm:t>
    </dgm:pt>
    <dgm:pt modelId="{02024589-093A-4B07-97C7-DC8E7B6A079B}" type="sibTrans" cxnId="{7E8625E0-1EED-48A8-BC45-A7F0FE13B6BA}">
      <dgm:prSet/>
      <dgm:spPr/>
      <dgm:t>
        <a:bodyPr/>
        <a:lstStyle/>
        <a:p>
          <a:pPr rtl="1"/>
          <a:endParaRPr lang="he-IL"/>
        </a:p>
      </dgm:t>
    </dgm:pt>
    <dgm:pt modelId="{9739251F-1EF3-47A9-A2BF-35FB366D70D3}" type="parTrans" cxnId="{7E8625E0-1EED-48A8-BC45-A7F0FE13B6BA}">
      <dgm:prSet/>
      <dgm:spPr/>
      <dgm:t>
        <a:bodyPr/>
        <a:lstStyle/>
        <a:p>
          <a:pPr rtl="1"/>
          <a:endParaRPr lang="he-IL"/>
        </a:p>
      </dgm:t>
    </dgm:pt>
    <dgm:pt modelId="{E6A6F5AE-7776-45BD-A8D8-F2CBE1483DDC}" type="pres">
      <dgm:prSet presAssocID="{67255CF8-2750-4DC2-85A3-1BEA5AF6CCC3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1000EE4A-C1DD-4887-B685-28C479507E85}" type="pres">
      <dgm:prSet presAssocID="{321F1539-E737-4AEC-B14F-F134CACE2C96}" presName="hierRoot1" presStyleCnt="0"/>
      <dgm:spPr/>
    </dgm:pt>
    <dgm:pt modelId="{85DC29D5-1F98-4063-8DC4-A9C222D1C99B}" type="pres">
      <dgm:prSet presAssocID="{321F1539-E737-4AEC-B14F-F134CACE2C96}" presName="composite" presStyleCnt="0"/>
      <dgm:spPr/>
    </dgm:pt>
    <dgm:pt modelId="{D73079E6-23A3-4906-918B-CA983D39ECDF}" type="pres">
      <dgm:prSet presAssocID="{321F1539-E737-4AEC-B14F-F134CACE2C96}" presName="background" presStyleLbl="node0" presStyleIdx="0" presStyleCnt="1"/>
      <dgm:spPr/>
    </dgm:pt>
    <dgm:pt modelId="{883AEC64-A766-4B56-B372-E42C5A525F91}" type="pres">
      <dgm:prSet presAssocID="{321F1539-E737-4AEC-B14F-F134CACE2C96}" presName="text" presStyleLbl="fgAcc0" presStyleIdx="0" presStyleCnt="1">
        <dgm:presLayoutVars>
          <dgm:chPref val="3"/>
        </dgm:presLayoutVars>
      </dgm:prSet>
      <dgm:spPr/>
    </dgm:pt>
    <dgm:pt modelId="{E4E80566-4D52-47A6-920D-059740234D9F}" type="pres">
      <dgm:prSet presAssocID="{321F1539-E737-4AEC-B14F-F134CACE2C96}" presName="hierChild2" presStyleCnt="0"/>
      <dgm:spPr/>
    </dgm:pt>
    <dgm:pt modelId="{1BF49314-16BD-407C-ADCC-40CFFBBC7789}" type="pres">
      <dgm:prSet presAssocID="{D03AD4E1-9F31-4453-BB97-3D43B177B31B}" presName="Name10" presStyleLbl="parChTrans1D2" presStyleIdx="0" presStyleCnt="3"/>
      <dgm:spPr/>
    </dgm:pt>
    <dgm:pt modelId="{966BE1F9-C47F-46E3-AEA9-DB00E97DC5E0}" type="pres">
      <dgm:prSet presAssocID="{4F4BB39B-E8A7-426E-9DB5-23CC7BCC539D}" presName="hierRoot2" presStyleCnt="0"/>
      <dgm:spPr/>
    </dgm:pt>
    <dgm:pt modelId="{25E85382-ACB0-4D31-8B7C-CAAC61455809}" type="pres">
      <dgm:prSet presAssocID="{4F4BB39B-E8A7-426E-9DB5-23CC7BCC539D}" presName="composite2" presStyleCnt="0"/>
      <dgm:spPr/>
    </dgm:pt>
    <dgm:pt modelId="{9B7AEB52-7157-4313-9C08-FEC40381D3DE}" type="pres">
      <dgm:prSet presAssocID="{4F4BB39B-E8A7-426E-9DB5-23CC7BCC539D}" presName="background2" presStyleLbl="node2" presStyleIdx="0" presStyleCnt="3"/>
      <dgm:spPr>
        <a:solidFill>
          <a:srgbClr val="7030A0"/>
        </a:solidFill>
      </dgm:spPr>
    </dgm:pt>
    <dgm:pt modelId="{74DFE332-60F7-4F57-994A-08B39B9490ED}" type="pres">
      <dgm:prSet presAssocID="{4F4BB39B-E8A7-426E-9DB5-23CC7BCC539D}" presName="text2" presStyleLbl="fgAcc2" presStyleIdx="0" presStyleCnt="3">
        <dgm:presLayoutVars>
          <dgm:chPref val="3"/>
        </dgm:presLayoutVars>
      </dgm:prSet>
      <dgm:spPr/>
    </dgm:pt>
    <dgm:pt modelId="{413E32A3-7EB5-4835-91A5-7F63CA5B254B}" type="pres">
      <dgm:prSet presAssocID="{4F4BB39B-E8A7-426E-9DB5-23CC7BCC539D}" presName="hierChild3" presStyleCnt="0"/>
      <dgm:spPr/>
    </dgm:pt>
    <dgm:pt modelId="{E9AAAC12-04C2-4ED7-B9B9-F123D983F692}" type="pres">
      <dgm:prSet presAssocID="{E1A73447-D3A6-4796-A310-73D1E537380F}" presName="Name10" presStyleLbl="parChTrans1D2" presStyleIdx="1" presStyleCnt="3"/>
      <dgm:spPr/>
    </dgm:pt>
    <dgm:pt modelId="{CA3FD8F8-4174-4DFC-A8A4-87B65BCB4458}" type="pres">
      <dgm:prSet presAssocID="{DD7641D7-0AD1-4BB2-A8CB-71EB6E5224FE}" presName="hierRoot2" presStyleCnt="0"/>
      <dgm:spPr/>
    </dgm:pt>
    <dgm:pt modelId="{8A57AEF4-7CF2-437E-81E5-C2698634192D}" type="pres">
      <dgm:prSet presAssocID="{DD7641D7-0AD1-4BB2-A8CB-71EB6E5224FE}" presName="composite2" presStyleCnt="0"/>
      <dgm:spPr/>
    </dgm:pt>
    <dgm:pt modelId="{32404843-9CE1-4CD3-9264-34F030C49E8E}" type="pres">
      <dgm:prSet presAssocID="{DD7641D7-0AD1-4BB2-A8CB-71EB6E5224FE}" presName="background2" presStyleLbl="node2" presStyleIdx="1" presStyleCnt="3"/>
      <dgm:spPr>
        <a:solidFill>
          <a:srgbClr val="FF0000"/>
        </a:solidFill>
      </dgm:spPr>
    </dgm:pt>
    <dgm:pt modelId="{244FB844-6198-43DB-AD34-A863E814D21C}" type="pres">
      <dgm:prSet presAssocID="{DD7641D7-0AD1-4BB2-A8CB-71EB6E5224FE}" presName="text2" presStyleLbl="fgAcc2" presStyleIdx="1" presStyleCnt="3">
        <dgm:presLayoutVars>
          <dgm:chPref val="3"/>
        </dgm:presLayoutVars>
      </dgm:prSet>
      <dgm:spPr/>
    </dgm:pt>
    <dgm:pt modelId="{7ACA01C7-5126-4878-934A-14A52EAD8B9A}" type="pres">
      <dgm:prSet presAssocID="{DD7641D7-0AD1-4BB2-A8CB-71EB6E5224FE}" presName="hierChild3" presStyleCnt="0"/>
      <dgm:spPr/>
    </dgm:pt>
    <dgm:pt modelId="{81C504B7-B3D3-422F-8BD7-BB72289970DD}" type="pres">
      <dgm:prSet presAssocID="{0921F2E4-55CF-4D49-B55A-97946DE1EA52}" presName="Name17" presStyleLbl="parChTrans1D3" presStyleIdx="0" presStyleCnt="5"/>
      <dgm:spPr/>
    </dgm:pt>
    <dgm:pt modelId="{2986FD99-E4F3-4EFE-88C0-41115B6BE682}" type="pres">
      <dgm:prSet presAssocID="{84A873DE-8EE0-4416-888D-54741C2C5984}" presName="hierRoot3" presStyleCnt="0"/>
      <dgm:spPr/>
    </dgm:pt>
    <dgm:pt modelId="{494BBEC4-0F65-4A23-BD50-25D7E495C497}" type="pres">
      <dgm:prSet presAssocID="{84A873DE-8EE0-4416-888D-54741C2C5984}" presName="composite3" presStyleCnt="0"/>
      <dgm:spPr/>
    </dgm:pt>
    <dgm:pt modelId="{496F2FA2-3A57-49F0-A887-EFC30A4A14C3}" type="pres">
      <dgm:prSet presAssocID="{84A873DE-8EE0-4416-888D-54741C2C5984}" presName="background3" presStyleLbl="node3" presStyleIdx="0" presStyleCnt="5"/>
      <dgm:spPr>
        <a:solidFill>
          <a:srgbClr val="7030A0"/>
        </a:solidFill>
      </dgm:spPr>
    </dgm:pt>
    <dgm:pt modelId="{658E8074-829A-415C-A825-78753F6CA9BA}" type="pres">
      <dgm:prSet presAssocID="{84A873DE-8EE0-4416-888D-54741C2C5984}" presName="text3" presStyleLbl="fgAcc3" presStyleIdx="0" presStyleCnt="5">
        <dgm:presLayoutVars>
          <dgm:chPref val="3"/>
        </dgm:presLayoutVars>
      </dgm:prSet>
      <dgm:spPr/>
    </dgm:pt>
    <dgm:pt modelId="{4DE7CA01-6B0C-4693-8662-35E3E0F5629D}" type="pres">
      <dgm:prSet presAssocID="{84A873DE-8EE0-4416-888D-54741C2C5984}" presName="hierChild4" presStyleCnt="0"/>
      <dgm:spPr/>
    </dgm:pt>
    <dgm:pt modelId="{AC482E95-0837-43A1-8EE6-8CD4324AC50E}" type="pres">
      <dgm:prSet presAssocID="{7B2E1B49-99A2-49F1-9925-F398AC1709A7}" presName="Name23" presStyleLbl="parChTrans1D4" presStyleIdx="0" presStyleCnt="2"/>
      <dgm:spPr/>
    </dgm:pt>
    <dgm:pt modelId="{A87CD35E-F438-445B-95F8-90852030CDAE}" type="pres">
      <dgm:prSet presAssocID="{8F969C9F-A242-458A-91AB-7C5BE821CC88}" presName="hierRoot4" presStyleCnt="0"/>
      <dgm:spPr/>
    </dgm:pt>
    <dgm:pt modelId="{15BB80F0-C9CF-44B7-AC8A-148DA7BAD28B}" type="pres">
      <dgm:prSet presAssocID="{8F969C9F-A242-458A-91AB-7C5BE821CC88}" presName="composite4" presStyleCnt="0"/>
      <dgm:spPr/>
    </dgm:pt>
    <dgm:pt modelId="{B0D59648-A243-4BBB-A3E3-768A5928CE5E}" type="pres">
      <dgm:prSet presAssocID="{8F969C9F-A242-458A-91AB-7C5BE821CC88}" presName="background4" presStyleLbl="node4" presStyleIdx="0" presStyleCnt="2"/>
      <dgm:spPr>
        <a:solidFill>
          <a:srgbClr val="7030A0"/>
        </a:solidFill>
      </dgm:spPr>
    </dgm:pt>
    <dgm:pt modelId="{1D1D592A-C250-4BA0-8E21-DD718A509C45}" type="pres">
      <dgm:prSet presAssocID="{8F969C9F-A242-458A-91AB-7C5BE821CC88}" presName="text4" presStyleLbl="fgAcc4" presStyleIdx="0" presStyleCnt="2">
        <dgm:presLayoutVars>
          <dgm:chPref val="3"/>
        </dgm:presLayoutVars>
      </dgm:prSet>
      <dgm:spPr/>
    </dgm:pt>
    <dgm:pt modelId="{2D3FEFBA-0E6F-43F5-A28B-DADCB846CD70}" type="pres">
      <dgm:prSet presAssocID="{8F969C9F-A242-458A-91AB-7C5BE821CC88}" presName="hierChild5" presStyleCnt="0"/>
      <dgm:spPr/>
    </dgm:pt>
    <dgm:pt modelId="{A35BF034-32E5-44CD-B26C-783CDEB170CF}" type="pres">
      <dgm:prSet presAssocID="{56896A84-1B9C-4210-9CE4-7D91AC21B49B}" presName="Name17" presStyleLbl="parChTrans1D3" presStyleIdx="1" presStyleCnt="5"/>
      <dgm:spPr/>
    </dgm:pt>
    <dgm:pt modelId="{E28586B2-EDE5-442D-B0D4-58C9B2233123}" type="pres">
      <dgm:prSet presAssocID="{C1E83F44-A75F-438A-BA8B-BAEFA039C62C}" presName="hierRoot3" presStyleCnt="0"/>
      <dgm:spPr/>
    </dgm:pt>
    <dgm:pt modelId="{B868089A-5312-4950-B6E5-A4AA1C041574}" type="pres">
      <dgm:prSet presAssocID="{C1E83F44-A75F-438A-BA8B-BAEFA039C62C}" presName="composite3" presStyleCnt="0"/>
      <dgm:spPr/>
    </dgm:pt>
    <dgm:pt modelId="{967432EB-4B6C-44B5-BFC3-889070A34673}" type="pres">
      <dgm:prSet presAssocID="{C1E83F44-A75F-438A-BA8B-BAEFA039C62C}" presName="background3" presStyleLbl="node3" presStyleIdx="1" presStyleCnt="5"/>
      <dgm:spPr>
        <a:solidFill>
          <a:srgbClr val="FFC000"/>
        </a:solidFill>
      </dgm:spPr>
    </dgm:pt>
    <dgm:pt modelId="{86CA1729-F522-47F5-9DDC-10409C65AE06}" type="pres">
      <dgm:prSet presAssocID="{C1E83F44-A75F-438A-BA8B-BAEFA039C62C}" presName="text3" presStyleLbl="fgAcc3" presStyleIdx="1" presStyleCnt="5">
        <dgm:presLayoutVars>
          <dgm:chPref val="3"/>
        </dgm:presLayoutVars>
      </dgm:prSet>
      <dgm:spPr/>
    </dgm:pt>
    <dgm:pt modelId="{E593EC88-CC2A-4233-8925-1CDD200C89BA}" type="pres">
      <dgm:prSet presAssocID="{C1E83F44-A75F-438A-BA8B-BAEFA039C62C}" presName="hierChild4" presStyleCnt="0"/>
      <dgm:spPr/>
    </dgm:pt>
    <dgm:pt modelId="{F26E1E43-4B65-4231-A7A6-822A87AE7169}" type="pres">
      <dgm:prSet presAssocID="{9739251F-1EF3-47A9-A2BF-35FB366D70D3}" presName="Name23" presStyleLbl="parChTrans1D4" presStyleIdx="1" presStyleCnt="2"/>
      <dgm:spPr/>
    </dgm:pt>
    <dgm:pt modelId="{83B85FBC-32A6-4C48-BB44-DD8CCEDD9379}" type="pres">
      <dgm:prSet presAssocID="{D0F53582-3B29-4E09-AC36-1E328DA52D9E}" presName="hierRoot4" presStyleCnt="0"/>
      <dgm:spPr/>
    </dgm:pt>
    <dgm:pt modelId="{2C8662E0-38CB-4D04-B9FC-5768062C9B24}" type="pres">
      <dgm:prSet presAssocID="{D0F53582-3B29-4E09-AC36-1E328DA52D9E}" presName="composite4" presStyleCnt="0"/>
      <dgm:spPr/>
    </dgm:pt>
    <dgm:pt modelId="{054A0F62-15AC-4842-8A5D-C398CF4A8FCC}" type="pres">
      <dgm:prSet presAssocID="{D0F53582-3B29-4E09-AC36-1E328DA52D9E}" presName="background4" presStyleLbl="node4" presStyleIdx="1" presStyleCnt="2"/>
      <dgm:spPr>
        <a:solidFill>
          <a:srgbClr val="FFC000"/>
        </a:solidFill>
      </dgm:spPr>
    </dgm:pt>
    <dgm:pt modelId="{F97F493A-320F-405D-B410-C317DF80A430}" type="pres">
      <dgm:prSet presAssocID="{D0F53582-3B29-4E09-AC36-1E328DA52D9E}" presName="text4" presStyleLbl="fgAcc4" presStyleIdx="1" presStyleCnt="2">
        <dgm:presLayoutVars>
          <dgm:chPref val="3"/>
        </dgm:presLayoutVars>
      </dgm:prSet>
      <dgm:spPr/>
    </dgm:pt>
    <dgm:pt modelId="{9935EA21-7C87-45BD-9FE4-8A5EC00A505E}" type="pres">
      <dgm:prSet presAssocID="{D0F53582-3B29-4E09-AC36-1E328DA52D9E}" presName="hierChild5" presStyleCnt="0"/>
      <dgm:spPr/>
    </dgm:pt>
    <dgm:pt modelId="{36B46657-FEF7-4FB0-A2D3-8FD787C7F14D}" type="pres">
      <dgm:prSet presAssocID="{FB52AA91-B79B-484D-922D-DA05049B9684}" presName="Name10" presStyleLbl="parChTrans1D2" presStyleIdx="2" presStyleCnt="3"/>
      <dgm:spPr/>
    </dgm:pt>
    <dgm:pt modelId="{92DC7D41-0C5D-47A5-BABE-435648687DAC}" type="pres">
      <dgm:prSet presAssocID="{B540B6C1-077A-4995-B9C0-20CC2AE698F8}" presName="hierRoot2" presStyleCnt="0"/>
      <dgm:spPr/>
    </dgm:pt>
    <dgm:pt modelId="{F4BF7E40-09C9-4665-B5C2-C29AD52FCC2A}" type="pres">
      <dgm:prSet presAssocID="{B540B6C1-077A-4995-B9C0-20CC2AE698F8}" presName="composite2" presStyleCnt="0"/>
      <dgm:spPr/>
    </dgm:pt>
    <dgm:pt modelId="{E8F32704-C019-42D1-ACAF-FE9DFD70CBAA}" type="pres">
      <dgm:prSet presAssocID="{B540B6C1-077A-4995-B9C0-20CC2AE698F8}" presName="background2" presStyleLbl="node2" presStyleIdx="2" presStyleCnt="3"/>
      <dgm:spPr>
        <a:solidFill>
          <a:srgbClr val="FFC000"/>
        </a:solidFill>
      </dgm:spPr>
    </dgm:pt>
    <dgm:pt modelId="{370CD4A1-631E-401A-85DE-7E1343F1C9B6}" type="pres">
      <dgm:prSet presAssocID="{B540B6C1-077A-4995-B9C0-20CC2AE698F8}" presName="text2" presStyleLbl="fgAcc2" presStyleIdx="2" presStyleCnt="3">
        <dgm:presLayoutVars>
          <dgm:chPref val="3"/>
        </dgm:presLayoutVars>
      </dgm:prSet>
      <dgm:spPr/>
    </dgm:pt>
    <dgm:pt modelId="{9A2D34A7-5B04-47C6-A341-A4C30C53E35E}" type="pres">
      <dgm:prSet presAssocID="{B540B6C1-077A-4995-B9C0-20CC2AE698F8}" presName="hierChild3" presStyleCnt="0"/>
      <dgm:spPr/>
    </dgm:pt>
    <dgm:pt modelId="{F188AA95-165D-48EC-AD93-6837D362B35F}" type="pres">
      <dgm:prSet presAssocID="{14291B2C-FA79-4E8C-ADE7-4B1F4D7D4AE9}" presName="Name17" presStyleLbl="parChTrans1D3" presStyleIdx="2" presStyleCnt="5"/>
      <dgm:spPr/>
    </dgm:pt>
    <dgm:pt modelId="{E40540FC-12EC-49C9-B3B7-326DF488822B}" type="pres">
      <dgm:prSet presAssocID="{C8E9E15D-35AD-4DCB-A747-404CDF7FEAB2}" presName="hierRoot3" presStyleCnt="0"/>
      <dgm:spPr/>
    </dgm:pt>
    <dgm:pt modelId="{DE244FEB-2344-4F70-A137-73A9E244218E}" type="pres">
      <dgm:prSet presAssocID="{C8E9E15D-35AD-4DCB-A747-404CDF7FEAB2}" presName="composite3" presStyleCnt="0"/>
      <dgm:spPr/>
    </dgm:pt>
    <dgm:pt modelId="{56EB7D34-AA74-4F46-8B51-D99CBDB8E4FC}" type="pres">
      <dgm:prSet presAssocID="{C8E9E15D-35AD-4DCB-A747-404CDF7FEAB2}" presName="background3" presStyleLbl="node3" presStyleIdx="2" presStyleCnt="5"/>
      <dgm:spPr/>
    </dgm:pt>
    <dgm:pt modelId="{9C00698B-EC04-497B-B464-6DAF831AD065}" type="pres">
      <dgm:prSet presAssocID="{C8E9E15D-35AD-4DCB-A747-404CDF7FEAB2}" presName="text3" presStyleLbl="fgAcc3" presStyleIdx="2" presStyleCnt="5">
        <dgm:presLayoutVars>
          <dgm:chPref val="3"/>
        </dgm:presLayoutVars>
      </dgm:prSet>
      <dgm:spPr/>
    </dgm:pt>
    <dgm:pt modelId="{23B17916-BCF4-4802-A10F-235FC357D02B}" type="pres">
      <dgm:prSet presAssocID="{C8E9E15D-35AD-4DCB-A747-404CDF7FEAB2}" presName="hierChild4" presStyleCnt="0"/>
      <dgm:spPr/>
    </dgm:pt>
    <dgm:pt modelId="{5792D315-9F9A-494A-982F-8FCD00973867}" type="pres">
      <dgm:prSet presAssocID="{DE2828A4-6044-4013-AE42-D94DFB54FB48}" presName="Name17" presStyleLbl="parChTrans1D3" presStyleIdx="3" presStyleCnt="5"/>
      <dgm:spPr/>
    </dgm:pt>
    <dgm:pt modelId="{64DD1F9B-2865-423A-AB0B-30D737E7008C}" type="pres">
      <dgm:prSet presAssocID="{F56EA736-99E6-48A9-81F3-484BBD37F796}" presName="hierRoot3" presStyleCnt="0"/>
      <dgm:spPr/>
    </dgm:pt>
    <dgm:pt modelId="{38D3FA22-BB1C-4E2A-8CFA-8B61C0E1E3D7}" type="pres">
      <dgm:prSet presAssocID="{F56EA736-99E6-48A9-81F3-484BBD37F796}" presName="composite3" presStyleCnt="0"/>
      <dgm:spPr/>
    </dgm:pt>
    <dgm:pt modelId="{11124EDC-2A62-4EBF-89FF-D1E2EFE1DF48}" type="pres">
      <dgm:prSet presAssocID="{F56EA736-99E6-48A9-81F3-484BBD37F796}" presName="background3" presStyleLbl="node3" presStyleIdx="3" presStyleCnt="5"/>
      <dgm:spPr/>
    </dgm:pt>
    <dgm:pt modelId="{C5066420-EC27-4B4C-BBCA-58A1E1AA4D0F}" type="pres">
      <dgm:prSet presAssocID="{F56EA736-99E6-48A9-81F3-484BBD37F796}" presName="text3" presStyleLbl="fgAcc3" presStyleIdx="3" presStyleCnt="5">
        <dgm:presLayoutVars>
          <dgm:chPref val="3"/>
        </dgm:presLayoutVars>
      </dgm:prSet>
      <dgm:spPr/>
    </dgm:pt>
    <dgm:pt modelId="{1D1FE93C-F772-44DD-9EAB-FD00F0438B0F}" type="pres">
      <dgm:prSet presAssocID="{F56EA736-99E6-48A9-81F3-484BBD37F796}" presName="hierChild4" presStyleCnt="0"/>
      <dgm:spPr/>
    </dgm:pt>
    <dgm:pt modelId="{00758B29-C070-4A43-8B72-875F1DD91991}" type="pres">
      <dgm:prSet presAssocID="{3C08142C-1285-4039-9B22-04924C1C9649}" presName="Name17" presStyleLbl="parChTrans1D3" presStyleIdx="4" presStyleCnt="5"/>
      <dgm:spPr/>
    </dgm:pt>
    <dgm:pt modelId="{A3A082F0-E25D-4E99-B979-F0CF62FE6C50}" type="pres">
      <dgm:prSet presAssocID="{4EEC6162-9130-4C43-AC1D-83AAF4CE35F5}" presName="hierRoot3" presStyleCnt="0"/>
      <dgm:spPr/>
    </dgm:pt>
    <dgm:pt modelId="{5DB517B8-4091-4FF6-BE6A-B2E6CCA12224}" type="pres">
      <dgm:prSet presAssocID="{4EEC6162-9130-4C43-AC1D-83AAF4CE35F5}" presName="composite3" presStyleCnt="0"/>
      <dgm:spPr/>
    </dgm:pt>
    <dgm:pt modelId="{8C1E0C2B-BDA9-4C72-8F0A-3ABA0E32363D}" type="pres">
      <dgm:prSet presAssocID="{4EEC6162-9130-4C43-AC1D-83AAF4CE35F5}" presName="background3" presStyleLbl="node3" presStyleIdx="4" presStyleCnt="5"/>
      <dgm:spPr/>
    </dgm:pt>
    <dgm:pt modelId="{34D5A405-019A-4734-9B9C-4EB0462C7C1D}" type="pres">
      <dgm:prSet presAssocID="{4EEC6162-9130-4C43-AC1D-83AAF4CE35F5}" presName="text3" presStyleLbl="fgAcc3" presStyleIdx="4" presStyleCnt="5">
        <dgm:presLayoutVars>
          <dgm:chPref val="3"/>
        </dgm:presLayoutVars>
      </dgm:prSet>
      <dgm:spPr/>
    </dgm:pt>
    <dgm:pt modelId="{E97FE7B7-C549-43B2-890F-1CBFFCF309C7}" type="pres">
      <dgm:prSet presAssocID="{4EEC6162-9130-4C43-AC1D-83AAF4CE35F5}" presName="hierChild4" presStyleCnt="0"/>
      <dgm:spPr/>
    </dgm:pt>
  </dgm:ptLst>
  <dgm:cxnLst>
    <dgm:cxn modelId="{A782990A-A164-4DB8-B393-584A8BC38B41}" srcId="{DD7641D7-0AD1-4BB2-A8CB-71EB6E5224FE}" destId="{C1E83F44-A75F-438A-BA8B-BAEFA039C62C}" srcOrd="1" destOrd="0" parTransId="{56896A84-1B9C-4210-9CE4-7D91AC21B49B}" sibTransId="{7C8CAE4C-6C54-4259-8968-3FEFDEF58417}"/>
    <dgm:cxn modelId="{0AD5D816-DFA5-4FB4-8C1F-FFCEFECEEFB4}" type="presOf" srcId="{DE2828A4-6044-4013-AE42-D94DFB54FB48}" destId="{5792D315-9F9A-494A-982F-8FCD00973867}" srcOrd="0" destOrd="0" presId="urn:microsoft.com/office/officeart/2005/8/layout/hierarchy1"/>
    <dgm:cxn modelId="{20409925-4AF2-4841-A58E-93859164DE49}" type="presOf" srcId="{14291B2C-FA79-4E8C-ADE7-4B1F4D7D4AE9}" destId="{F188AA95-165D-48EC-AD93-6837D362B35F}" srcOrd="0" destOrd="0" presId="urn:microsoft.com/office/officeart/2005/8/layout/hierarchy1"/>
    <dgm:cxn modelId="{1AC38834-ED28-4953-9A97-7926BA1FAD10}" type="presOf" srcId="{4F4BB39B-E8A7-426E-9DB5-23CC7BCC539D}" destId="{74DFE332-60F7-4F57-994A-08B39B9490ED}" srcOrd="0" destOrd="0" presId="urn:microsoft.com/office/officeart/2005/8/layout/hierarchy1"/>
    <dgm:cxn modelId="{D9760B36-1462-465C-ABE0-22A1958D54AC}" srcId="{321F1539-E737-4AEC-B14F-F134CACE2C96}" destId="{B540B6C1-077A-4995-B9C0-20CC2AE698F8}" srcOrd="2" destOrd="0" parTransId="{FB52AA91-B79B-484D-922D-DA05049B9684}" sibTransId="{5A4F6AD3-29B4-42B5-B4EC-D82229A48855}"/>
    <dgm:cxn modelId="{FE265C38-E4DD-4CBA-A082-17C1D4553DDC}" srcId="{321F1539-E737-4AEC-B14F-F134CACE2C96}" destId="{DD7641D7-0AD1-4BB2-A8CB-71EB6E5224FE}" srcOrd="1" destOrd="0" parTransId="{E1A73447-D3A6-4796-A310-73D1E537380F}" sibTransId="{988ACB38-AE78-4BAD-84D1-AFDA01034B26}"/>
    <dgm:cxn modelId="{71F13B3F-0B46-43A1-8DED-5D74D4DC3B19}" type="presOf" srcId="{321F1539-E737-4AEC-B14F-F134CACE2C96}" destId="{883AEC64-A766-4B56-B372-E42C5A525F91}" srcOrd="0" destOrd="0" presId="urn:microsoft.com/office/officeart/2005/8/layout/hierarchy1"/>
    <dgm:cxn modelId="{C4E9DC48-0F5A-49A8-AEB8-05F11E4DD0B4}" srcId="{84A873DE-8EE0-4416-888D-54741C2C5984}" destId="{8F969C9F-A242-458A-91AB-7C5BE821CC88}" srcOrd="0" destOrd="0" parTransId="{7B2E1B49-99A2-49F1-9925-F398AC1709A7}" sibTransId="{F7581914-0905-4A95-B0BA-EDE06F74766A}"/>
    <dgm:cxn modelId="{CB295949-8372-4C81-8409-64BD2EB0E9B6}" type="presOf" srcId="{DD7641D7-0AD1-4BB2-A8CB-71EB6E5224FE}" destId="{244FB844-6198-43DB-AD34-A863E814D21C}" srcOrd="0" destOrd="0" presId="urn:microsoft.com/office/officeart/2005/8/layout/hierarchy1"/>
    <dgm:cxn modelId="{3E6B216C-1B5D-401D-A914-7BA8E26E32B9}" srcId="{DD7641D7-0AD1-4BB2-A8CB-71EB6E5224FE}" destId="{84A873DE-8EE0-4416-888D-54741C2C5984}" srcOrd="0" destOrd="0" parTransId="{0921F2E4-55CF-4D49-B55A-97946DE1EA52}" sibTransId="{6DAF2193-4BC3-470B-A705-8F59B4980A28}"/>
    <dgm:cxn modelId="{0B1B0870-8F6B-467D-91C4-A66352E186BE}" type="presOf" srcId="{8F969C9F-A242-458A-91AB-7C5BE821CC88}" destId="{1D1D592A-C250-4BA0-8E21-DD718A509C45}" srcOrd="0" destOrd="0" presId="urn:microsoft.com/office/officeart/2005/8/layout/hierarchy1"/>
    <dgm:cxn modelId="{74C8B450-FD18-46EE-81CA-748BD531A792}" srcId="{321F1539-E737-4AEC-B14F-F134CACE2C96}" destId="{4F4BB39B-E8A7-426E-9DB5-23CC7BCC539D}" srcOrd="0" destOrd="0" parTransId="{D03AD4E1-9F31-4453-BB97-3D43B177B31B}" sibTransId="{2074B0AD-059A-4FC4-A451-DEE8A41AC25B}"/>
    <dgm:cxn modelId="{16890175-5E30-4E9D-BFCC-F94F220711C1}" type="presOf" srcId="{C8E9E15D-35AD-4DCB-A747-404CDF7FEAB2}" destId="{9C00698B-EC04-497B-B464-6DAF831AD065}" srcOrd="0" destOrd="0" presId="urn:microsoft.com/office/officeart/2005/8/layout/hierarchy1"/>
    <dgm:cxn modelId="{17387156-AB8B-400C-A600-9CA1D2D69A19}" type="presOf" srcId="{9739251F-1EF3-47A9-A2BF-35FB366D70D3}" destId="{F26E1E43-4B65-4231-A7A6-822A87AE7169}" srcOrd="0" destOrd="0" presId="urn:microsoft.com/office/officeart/2005/8/layout/hierarchy1"/>
    <dgm:cxn modelId="{1CABF376-AB9C-49D3-B6D1-BA2A63C2CB62}" type="presOf" srcId="{F56EA736-99E6-48A9-81F3-484BBD37F796}" destId="{C5066420-EC27-4B4C-BBCA-58A1E1AA4D0F}" srcOrd="0" destOrd="0" presId="urn:microsoft.com/office/officeart/2005/8/layout/hierarchy1"/>
    <dgm:cxn modelId="{57912F8F-996B-41DD-8B89-EE5BEA9957B6}" srcId="{67255CF8-2750-4DC2-85A3-1BEA5AF6CCC3}" destId="{321F1539-E737-4AEC-B14F-F134CACE2C96}" srcOrd="0" destOrd="0" parTransId="{6484B8B5-AFD3-49DA-8DA5-B290917ED28F}" sibTransId="{12FEA437-BC33-449E-AC60-2FCD098F1685}"/>
    <dgm:cxn modelId="{39305990-02DD-4A62-9981-145F382CCEDD}" type="presOf" srcId="{B540B6C1-077A-4995-B9C0-20CC2AE698F8}" destId="{370CD4A1-631E-401A-85DE-7E1343F1C9B6}" srcOrd="0" destOrd="0" presId="urn:microsoft.com/office/officeart/2005/8/layout/hierarchy1"/>
    <dgm:cxn modelId="{70327E91-4974-4AB0-9D54-9561C94DDA04}" type="presOf" srcId="{C1E83F44-A75F-438A-BA8B-BAEFA039C62C}" destId="{86CA1729-F522-47F5-9DDC-10409C65AE06}" srcOrd="0" destOrd="0" presId="urn:microsoft.com/office/officeart/2005/8/layout/hierarchy1"/>
    <dgm:cxn modelId="{6272F194-8546-45C2-B122-CC28E17E8F67}" type="presOf" srcId="{56896A84-1B9C-4210-9CE4-7D91AC21B49B}" destId="{A35BF034-32E5-44CD-B26C-783CDEB170CF}" srcOrd="0" destOrd="0" presId="urn:microsoft.com/office/officeart/2005/8/layout/hierarchy1"/>
    <dgm:cxn modelId="{7B80BB95-5FF6-406E-B54F-D5708108EDD4}" srcId="{B540B6C1-077A-4995-B9C0-20CC2AE698F8}" destId="{F56EA736-99E6-48A9-81F3-484BBD37F796}" srcOrd="1" destOrd="0" parTransId="{DE2828A4-6044-4013-AE42-D94DFB54FB48}" sibTransId="{A12E5615-F8FC-4479-A948-05F569572DCF}"/>
    <dgm:cxn modelId="{761E479D-1F61-46CE-8DC5-8E1A785BFE7C}" type="presOf" srcId="{D0F53582-3B29-4E09-AC36-1E328DA52D9E}" destId="{F97F493A-320F-405D-B410-C317DF80A430}" srcOrd="0" destOrd="0" presId="urn:microsoft.com/office/officeart/2005/8/layout/hierarchy1"/>
    <dgm:cxn modelId="{8CB6C1A2-C91F-42FE-B429-EA92FBA73F66}" type="presOf" srcId="{D03AD4E1-9F31-4453-BB97-3D43B177B31B}" destId="{1BF49314-16BD-407C-ADCC-40CFFBBC7789}" srcOrd="0" destOrd="0" presId="urn:microsoft.com/office/officeart/2005/8/layout/hierarchy1"/>
    <dgm:cxn modelId="{7158BFB4-F7CC-444C-AF4D-8D9F493FD84A}" type="presOf" srcId="{7B2E1B49-99A2-49F1-9925-F398AC1709A7}" destId="{AC482E95-0837-43A1-8EE6-8CD4324AC50E}" srcOrd="0" destOrd="0" presId="urn:microsoft.com/office/officeart/2005/8/layout/hierarchy1"/>
    <dgm:cxn modelId="{EBA380BC-EECA-4DEC-B695-B2ABD0A9E936}" type="presOf" srcId="{3C08142C-1285-4039-9B22-04924C1C9649}" destId="{00758B29-C070-4A43-8B72-875F1DD91991}" srcOrd="0" destOrd="0" presId="urn:microsoft.com/office/officeart/2005/8/layout/hierarchy1"/>
    <dgm:cxn modelId="{6185DDC0-1C83-4162-B5EE-3DC1156814F0}" type="presOf" srcId="{67255CF8-2750-4DC2-85A3-1BEA5AF6CCC3}" destId="{E6A6F5AE-7776-45BD-A8D8-F2CBE1483DDC}" srcOrd="0" destOrd="0" presId="urn:microsoft.com/office/officeart/2005/8/layout/hierarchy1"/>
    <dgm:cxn modelId="{49145CDB-9F8B-4483-9775-3F25CD56AD10}" type="presOf" srcId="{4EEC6162-9130-4C43-AC1D-83AAF4CE35F5}" destId="{34D5A405-019A-4734-9B9C-4EB0462C7C1D}" srcOrd="0" destOrd="0" presId="urn:microsoft.com/office/officeart/2005/8/layout/hierarchy1"/>
    <dgm:cxn modelId="{7AF0EFDD-54D1-4C4B-A420-5981703E15AA}" type="presOf" srcId="{84A873DE-8EE0-4416-888D-54741C2C5984}" destId="{658E8074-829A-415C-A825-78753F6CA9BA}" srcOrd="0" destOrd="0" presId="urn:microsoft.com/office/officeart/2005/8/layout/hierarchy1"/>
    <dgm:cxn modelId="{7E8625E0-1EED-48A8-BC45-A7F0FE13B6BA}" srcId="{C1E83F44-A75F-438A-BA8B-BAEFA039C62C}" destId="{D0F53582-3B29-4E09-AC36-1E328DA52D9E}" srcOrd="0" destOrd="0" parTransId="{9739251F-1EF3-47A9-A2BF-35FB366D70D3}" sibTransId="{02024589-093A-4B07-97C7-DC8E7B6A079B}"/>
    <dgm:cxn modelId="{96B817E5-4CC6-4755-A84B-13373402F985}" type="presOf" srcId="{FB52AA91-B79B-484D-922D-DA05049B9684}" destId="{36B46657-FEF7-4FB0-A2D3-8FD787C7F14D}" srcOrd="0" destOrd="0" presId="urn:microsoft.com/office/officeart/2005/8/layout/hierarchy1"/>
    <dgm:cxn modelId="{49162BEB-DEC7-43EB-AB4D-72D8700FE405}" srcId="{B540B6C1-077A-4995-B9C0-20CC2AE698F8}" destId="{4EEC6162-9130-4C43-AC1D-83AAF4CE35F5}" srcOrd="2" destOrd="0" parTransId="{3C08142C-1285-4039-9B22-04924C1C9649}" sibTransId="{D6770240-FE77-4FEF-A96D-B669B797C754}"/>
    <dgm:cxn modelId="{402E1BF2-62FA-448A-A28E-93ACC2655C58}" srcId="{B540B6C1-077A-4995-B9C0-20CC2AE698F8}" destId="{C8E9E15D-35AD-4DCB-A747-404CDF7FEAB2}" srcOrd="0" destOrd="0" parTransId="{14291B2C-FA79-4E8C-ADE7-4B1F4D7D4AE9}" sibTransId="{38B0AD05-AFB2-416E-9CB2-67FAC95CD928}"/>
    <dgm:cxn modelId="{925EB8F5-10C5-4BB0-A7DE-5D1C5FF14EA0}" type="presOf" srcId="{E1A73447-D3A6-4796-A310-73D1E537380F}" destId="{E9AAAC12-04C2-4ED7-B9B9-F123D983F692}" srcOrd="0" destOrd="0" presId="urn:microsoft.com/office/officeart/2005/8/layout/hierarchy1"/>
    <dgm:cxn modelId="{A5C1AAFC-6440-4C88-9E42-80F6E23E55EB}" type="presOf" srcId="{0921F2E4-55CF-4D49-B55A-97946DE1EA52}" destId="{81C504B7-B3D3-422F-8BD7-BB72289970DD}" srcOrd="0" destOrd="0" presId="urn:microsoft.com/office/officeart/2005/8/layout/hierarchy1"/>
    <dgm:cxn modelId="{A10B09B5-E5CB-479A-BE62-1C1C8BAEF73B}" type="presParOf" srcId="{E6A6F5AE-7776-45BD-A8D8-F2CBE1483DDC}" destId="{1000EE4A-C1DD-4887-B685-28C479507E85}" srcOrd="0" destOrd="0" presId="urn:microsoft.com/office/officeart/2005/8/layout/hierarchy1"/>
    <dgm:cxn modelId="{B0F1AA4B-3E17-4CF7-B096-5D7937D47C8F}" type="presParOf" srcId="{1000EE4A-C1DD-4887-B685-28C479507E85}" destId="{85DC29D5-1F98-4063-8DC4-A9C222D1C99B}" srcOrd="0" destOrd="0" presId="urn:microsoft.com/office/officeart/2005/8/layout/hierarchy1"/>
    <dgm:cxn modelId="{CB8B06B4-9693-48D6-9FB4-F022A450E5E9}" type="presParOf" srcId="{85DC29D5-1F98-4063-8DC4-A9C222D1C99B}" destId="{D73079E6-23A3-4906-918B-CA983D39ECDF}" srcOrd="0" destOrd="0" presId="urn:microsoft.com/office/officeart/2005/8/layout/hierarchy1"/>
    <dgm:cxn modelId="{B4FFEB66-00D5-4588-85F6-32C99BE8F1E6}" type="presParOf" srcId="{85DC29D5-1F98-4063-8DC4-A9C222D1C99B}" destId="{883AEC64-A766-4B56-B372-E42C5A525F91}" srcOrd="1" destOrd="0" presId="urn:microsoft.com/office/officeart/2005/8/layout/hierarchy1"/>
    <dgm:cxn modelId="{79D5E9AC-EE5E-4365-835A-CB52622BA5F5}" type="presParOf" srcId="{1000EE4A-C1DD-4887-B685-28C479507E85}" destId="{E4E80566-4D52-47A6-920D-059740234D9F}" srcOrd="1" destOrd="0" presId="urn:microsoft.com/office/officeart/2005/8/layout/hierarchy1"/>
    <dgm:cxn modelId="{4B552198-8231-4CB7-A0D1-95BE322754DC}" type="presParOf" srcId="{E4E80566-4D52-47A6-920D-059740234D9F}" destId="{1BF49314-16BD-407C-ADCC-40CFFBBC7789}" srcOrd="0" destOrd="0" presId="urn:microsoft.com/office/officeart/2005/8/layout/hierarchy1"/>
    <dgm:cxn modelId="{FF637604-D741-4AA7-B84D-5BD3D03647D4}" type="presParOf" srcId="{E4E80566-4D52-47A6-920D-059740234D9F}" destId="{966BE1F9-C47F-46E3-AEA9-DB00E97DC5E0}" srcOrd="1" destOrd="0" presId="urn:microsoft.com/office/officeart/2005/8/layout/hierarchy1"/>
    <dgm:cxn modelId="{C59B932B-FD70-4FB3-8E94-68F172B2E3EC}" type="presParOf" srcId="{966BE1F9-C47F-46E3-AEA9-DB00E97DC5E0}" destId="{25E85382-ACB0-4D31-8B7C-CAAC61455809}" srcOrd="0" destOrd="0" presId="urn:microsoft.com/office/officeart/2005/8/layout/hierarchy1"/>
    <dgm:cxn modelId="{84DAC25A-E9F3-4CDA-B0B0-687EA10EAF44}" type="presParOf" srcId="{25E85382-ACB0-4D31-8B7C-CAAC61455809}" destId="{9B7AEB52-7157-4313-9C08-FEC40381D3DE}" srcOrd="0" destOrd="0" presId="urn:microsoft.com/office/officeart/2005/8/layout/hierarchy1"/>
    <dgm:cxn modelId="{0B9758FD-0272-4623-A1BC-7DE2901EA4AE}" type="presParOf" srcId="{25E85382-ACB0-4D31-8B7C-CAAC61455809}" destId="{74DFE332-60F7-4F57-994A-08B39B9490ED}" srcOrd="1" destOrd="0" presId="urn:microsoft.com/office/officeart/2005/8/layout/hierarchy1"/>
    <dgm:cxn modelId="{963092B5-D970-44F6-9EB5-4714D23B7521}" type="presParOf" srcId="{966BE1F9-C47F-46E3-AEA9-DB00E97DC5E0}" destId="{413E32A3-7EB5-4835-91A5-7F63CA5B254B}" srcOrd="1" destOrd="0" presId="urn:microsoft.com/office/officeart/2005/8/layout/hierarchy1"/>
    <dgm:cxn modelId="{440288CB-6677-4460-BF45-B53073D8BEBF}" type="presParOf" srcId="{E4E80566-4D52-47A6-920D-059740234D9F}" destId="{E9AAAC12-04C2-4ED7-B9B9-F123D983F692}" srcOrd="2" destOrd="0" presId="urn:microsoft.com/office/officeart/2005/8/layout/hierarchy1"/>
    <dgm:cxn modelId="{D9DEA4AE-1A68-4EE1-827E-44D785F0AB95}" type="presParOf" srcId="{E4E80566-4D52-47A6-920D-059740234D9F}" destId="{CA3FD8F8-4174-4DFC-A8A4-87B65BCB4458}" srcOrd="3" destOrd="0" presId="urn:microsoft.com/office/officeart/2005/8/layout/hierarchy1"/>
    <dgm:cxn modelId="{E2F57C89-5216-4187-8A3D-5FC1B58D9C26}" type="presParOf" srcId="{CA3FD8F8-4174-4DFC-A8A4-87B65BCB4458}" destId="{8A57AEF4-7CF2-437E-81E5-C2698634192D}" srcOrd="0" destOrd="0" presId="urn:microsoft.com/office/officeart/2005/8/layout/hierarchy1"/>
    <dgm:cxn modelId="{8C3AFB4A-4509-49AC-85C6-6FDAD66D837C}" type="presParOf" srcId="{8A57AEF4-7CF2-437E-81E5-C2698634192D}" destId="{32404843-9CE1-4CD3-9264-34F030C49E8E}" srcOrd="0" destOrd="0" presId="urn:microsoft.com/office/officeart/2005/8/layout/hierarchy1"/>
    <dgm:cxn modelId="{99D4BD5B-FCA2-4583-A29B-BC9E75BAE9BD}" type="presParOf" srcId="{8A57AEF4-7CF2-437E-81E5-C2698634192D}" destId="{244FB844-6198-43DB-AD34-A863E814D21C}" srcOrd="1" destOrd="0" presId="urn:microsoft.com/office/officeart/2005/8/layout/hierarchy1"/>
    <dgm:cxn modelId="{4204AF3D-D73B-43E8-A837-E557ADFCAFFF}" type="presParOf" srcId="{CA3FD8F8-4174-4DFC-A8A4-87B65BCB4458}" destId="{7ACA01C7-5126-4878-934A-14A52EAD8B9A}" srcOrd="1" destOrd="0" presId="urn:microsoft.com/office/officeart/2005/8/layout/hierarchy1"/>
    <dgm:cxn modelId="{462296C3-6961-4589-A42E-F6512159B84D}" type="presParOf" srcId="{7ACA01C7-5126-4878-934A-14A52EAD8B9A}" destId="{81C504B7-B3D3-422F-8BD7-BB72289970DD}" srcOrd="0" destOrd="0" presId="urn:microsoft.com/office/officeart/2005/8/layout/hierarchy1"/>
    <dgm:cxn modelId="{7191BF6E-1143-4464-8C6C-CBBFE65A4142}" type="presParOf" srcId="{7ACA01C7-5126-4878-934A-14A52EAD8B9A}" destId="{2986FD99-E4F3-4EFE-88C0-41115B6BE682}" srcOrd="1" destOrd="0" presId="urn:microsoft.com/office/officeart/2005/8/layout/hierarchy1"/>
    <dgm:cxn modelId="{7E443C83-28F1-4832-8F11-6598B0B59E54}" type="presParOf" srcId="{2986FD99-E4F3-4EFE-88C0-41115B6BE682}" destId="{494BBEC4-0F65-4A23-BD50-25D7E495C497}" srcOrd="0" destOrd="0" presId="urn:microsoft.com/office/officeart/2005/8/layout/hierarchy1"/>
    <dgm:cxn modelId="{BB3340B8-ED0A-487F-8AB6-D4A41018859D}" type="presParOf" srcId="{494BBEC4-0F65-4A23-BD50-25D7E495C497}" destId="{496F2FA2-3A57-49F0-A887-EFC30A4A14C3}" srcOrd="0" destOrd="0" presId="urn:microsoft.com/office/officeart/2005/8/layout/hierarchy1"/>
    <dgm:cxn modelId="{F9F440EC-D0BA-4819-AB1D-AD3F4FD9313A}" type="presParOf" srcId="{494BBEC4-0F65-4A23-BD50-25D7E495C497}" destId="{658E8074-829A-415C-A825-78753F6CA9BA}" srcOrd="1" destOrd="0" presId="urn:microsoft.com/office/officeart/2005/8/layout/hierarchy1"/>
    <dgm:cxn modelId="{2C8B8EBF-9315-4E9F-9061-42495FDD4A19}" type="presParOf" srcId="{2986FD99-E4F3-4EFE-88C0-41115B6BE682}" destId="{4DE7CA01-6B0C-4693-8662-35E3E0F5629D}" srcOrd="1" destOrd="0" presId="urn:microsoft.com/office/officeart/2005/8/layout/hierarchy1"/>
    <dgm:cxn modelId="{AF733767-DC29-47A4-B938-77504E92209E}" type="presParOf" srcId="{4DE7CA01-6B0C-4693-8662-35E3E0F5629D}" destId="{AC482E95-0837-43A1-8EE6-8CD4324AC50E}" srcOrd="0" destOrd="0" presId="urn:microsoft.com/office/officeart/2005/8/layout/hierarchy1"/>
    <dgm:cxn modelId="{D7006ABC-5799-45BF-9C60-911432060751}" type="presParOf" srcId="{4DE7CA01-6B0C-4693-8662-35E3E0F5629D}" destId="{A87CD35E-F438-445B-95F8-90852030CDAE}" srcOrd="1" destOrd="0" presId="urn:microsoft.com/office/officeart/2005/8/layout/hierarchy1"/>
    <dgm:cxn modelId="{AD1C7130-63FD-4F4A-A7B3-7866C9575589}" type="presParOf" srcId="{A87CD35E-F438-445B-95F8-90852030CDAE}" destId="{15BB80F0-C9CF-44B7-AC8A-148DA7BAD28B}" srcOrd="0" destOrd="0" presId="urn:microsoft.com/office/officeart/2005/8/layout/hierarchy1"/>
    <dgm:cxn modelId="{6AB3BDFA-8953-470F-BEFD-38EAE58DBECB}" type="presParOf" srcId="{15BB80F0-C9CF-44B7-AC8A-148DA7BAD28B}" destId="{B0D59648-A243-4BBB-A3E3-768A5928CE5E}" srcOrd="0" destOrd="0" presId="urn:microsoft.com/office/officeart/2005/8/layout/hierarchy1"/>
    <dgm:cxn modelId="{E982ACB0-E56D-42E5-9A4B-DCE4CBE3DC33}" type="presParOf" srcId="{15BB80F0-C9CF-44B7-AC8A-148DA7BAD28B}" destId="{1D1D592A-C250-4BA0-8E21-DD718A509C45}" srcOrd="1" destOrd="0" presId="urn:microsoft.com/office/officeart/2005/8/layout/hierarchy1"/>
    <dgm:cxn modelId="{92F05217-6CD6-4331-9C35-1E58111CA8CE}" type="presParOf" srcId="{A87CD35E-F438-445B-95F8-90852030CDAE}" destId="{2D3FEFBA-0E6F-43F5-A28B-DADCB846CD70}" srcOrd="1" destOrd="0" presId="urn:microsoft.com/office/officeart/2005/8/layout/hierarchy1"/>
    <dgm:cxn modelId="{0A227B6C-2455-482D-A9BF-9421EDF8E36E}" type="presParOf" srcId="{7ACA01C7-5126-4878-934A-14A52EAD8B9A}" destId="{A35BF034-32E5-44CD-B26C-783CDEB170CF}" srcOrd="2" destOrd="0" presId="urn:microsoft.com/office/officeart/2005/8/layout/hierarchy1"/>
    <dgm:cxn modelId="{E4C6943D-AE9A-401F-A9D1-69890BAE9F8F}" type="presParOf" srcId="{7ACA01C7-5126-4878-934A-14A52EAD8B9A}" destId="{E28586B2-EDE5-442D-B0D4-58C9B2233123}" srcOrd="3" destOrd="0" presId="urn:microsoft.com/office/officeart/2005/8/layout/hierarchy1"/>
    <dgm:cxn modelId="{CB353459-B0FA-4CB3-8EC2-9E4B3A8BCB8D}" type="presParOf" srcId="{E28586B2-EDE5-442D-B0D4-58C9B2233123}" destId="{B868089A-5312-4950-B6E5-A4AA1C041574}" srcOrd="0" destOrd="0" presId="urn:microsoft.com/office/officeart/2005/8/layout/hierarchy1"/>
    <dgm:cxn modelId="{6FA9939D-DED4-44CB-8067-37EBE9CF6317}" type="presParOf" srcId="{B868089A-5312-4950-B6E5-A4AA1C041574}" destId="{967432EB-4B6C-44B5-BFC3-889070A34673}" srcOrd="0" destOrd="0" presId="urn:microsoft.com/office/officeart/2005/8/layout/hierarchy1"/>
    <dgm:cxn modelId="{3C50584D-9D60-4CBA-83F4-EA906B156E1A}" type="presParOf" srcId="{B868089A-5312-4950-B6E5-A4AA1C041574}" destId="{86CA1729-F522-47F5-9DDC-10409C65AE06}" srcOrd="1" destOrd="0" presId="urn:microsoft.com/office/officeart/2005/8/layout/hierarchy1"/>
    <dgm:cxn modelId="{DAFF04E5-43C8-4015-8861-8D61CA18D85E}" type="presParOf" srcId="{E28586B2-EDE5-442D-B0D4-58C9B2233123}" destId="{E593EC88-CC2A-4233-8925-1CDD200C89BA}" srcOrd="1" destOrd="0" presId="urn:microsoft.com/office/officeart/2005/8/layout/hierarchy1"/>
    <dgm:cxn modelId="{A73BCF0C-870E-4E46-907F-D5B59B2F4E56}" type="presParOf" srcId="{E593EC88-CC2A-4233-8925-1CDD200C89BA}" destId="{F26E1E43-4B65-4231-A7A6-822A87AE7169}" srcOrd="0" destOrd="0" presId="urn:microsoft.com/office/officeart/2005/8/layout/hierarchy1"/>
    <dgm:cxn modelId="{A7C6DBE9-63E7-44F6-8D07-172DA3283787}" type="presParOf" srcId="{E593EC88-CC2A-4233-8925-1CDD200C89BA}" destId="{83B85FBC-32A6-4C48-BB44-DD8CCEDD9379}" srcOrd="1" destOrd="0" presId="urn:microsoft.com/office/officeart/2005/8/layout/hierarchy1"/>
    <dgm:cxn modelId="{D8D35827-1CDE-4F31-A0E6-B14DBD1F6FD4}" type="presParOf" srcId="{83B85FBC-32A6-4C48-BB44-DD8CCEDD9379}" destId="{2C8662E0-38CB-4D04-B9FC-5768062C9B24}" srcOrd="0" destOrd="0" presId="urn:microsoft.com/office/officeart/2005/8/layout/hierarchy1"/>
    <dgm:cxn modelId="{9B41F0A3-8764-49EB-920C-40BFEECEBA7B}" type="presParOf" srcId="{2C8662E0-38CB-4D04-B9FC-5768062C9B24}" destId="{054A0F62-15AC-4842-8A5D-C398CF4A8FCC}" srcOrd="0" destOrd="0" presId="urn:microsoft.com/office/officeart/2005/8/layout/hierarchy1"/>
    <dgm:cxn modelId="{133C733B-27F9-49C6-9B3E-BB87B8E9FBB2}" type="presParOf" srcId="{2C8662E0-38CB-4D04-B9FC-5768062C9B24}" destId="{F97F493A-320F-405D-B410-C317DF80A430}" srcOrd="1" destOrd="0" presId="urn:microsoft.com/office/officeart/2005/8/layout/hierarchy1"/>
    <dgm:cxn modelId="{091D330E-E941-47F3-B0FC-F63DEA5BBCBB}" type="presParOf" srcId="{83B85FBC-32A6-4C48-BB44-DD8CCEDD9379}" destId="{9935EA21-7C87-45BD-9FE4-8A5EC00A505E}" srcOrd="1" destOrd="0" presId="urn:microsoft.com/office/officeart/2005/8/layout/hierarchy1"/>
    <dgm:cxn modelId="{09F8F2E0-48CB-41AC-93F8-8179BE9CB080}" type="presParOf" srcId="{E4E80566-4D52-47A6-920D-059740234D9F}" destId="{36B46657-FEF7-4FB0-A2D3-8FD787C7F14D}" srcOrd="4" destOrd="0" presId="urn:microsoft.com/office/officeart/2005/8/layout/hierarchy1"/>
    <dgm:cxn modelId="{1E5778E8-5A27-4AA2-B8DD-58AF08EA9978}" type="presParOf" srcId="{E4E80566-4D52-47A6-920D-059740234D9F}" destId="{92DC7D41-0C5D-47A5-BABE-435648687DAC}" srcOrd="5" destOrd="0" presId="urn:microsoft.com/office/officeart/2005/8/layout/hierarchy1"/>
    <dgm:cxn modelId="{63E0E018-DC4C-48B2-8128-E7411B540D8E}" type="presParOf" srcId="{92DC7D41-0C5D-47A5-BABE-435648687DAC}" destId="{F4BF7E40-09C9-4665-B5C2-C29AD52FCC2A}" srcOrd="0" destOrd="0" presId="urn:microsoft.com/office/officeart/2005/8/layout/hierarchy1"/>
    <dgm:cxn modelId="{FF974857-A58D-450C-A554-44A0B369FA71}" type="presParOf" srcId="{F4BF7E40-09C9-4665-B5C2-C29AD52FCC2A}" destId="{E8F32704-C019-42D1-ACAF-FE9DFD70CBAA}" srcOrd="0" destOrd="0" presId="urn:microsoft.com/office/officeart/2005/8/layout/hierarchy1"/>
    <dgm:cxn modelId="{51293D24-085B-476A-A76E-5C06EC690813}" type="presParOf" srcId="{F4BF7E40-09C9-4665-B5C2-C29AD52FCC2A}" destId="{370CD4A1-631E-401A-85DE-7E1343F1C9B6}" srcOrd="1" destOrd="0" presId="urn:microsoft.com/office/officeart/2005/8/layout/hierarchy1"/>
    <dgm:cxn modelId="{EE027E7A-10D9-41F4-9B92-1CFAFE9A7320}" type="presParOf" srcId="{92DC7D41-0C5D-47A5-BABE-435648687DAC}" destId="{9A2D34A7-5B04-47C6-A341-A4C30C53E35E}" srcOrd="1" destOrd="0" presId="urn:microsoft.com/office/officeart/2005/8/layout/hierarchy1"/>
    <dgm:cxn modelId="{A83D10CA-B5F4-42C4-BE4B-E57E9E9A0AED}" type="presParOf" srcId="{9A2D34A7-5B04-47C6-A341-A4C30C53E35E}" destId="{F188AA95-165D-48EC-AD93-6837D362B35F}" srcOrd="0" destOrd="0" presId="urn:microsoft.com/office/officeart/2005/8/layout/hierarchy1"/>
    <dgm:cxn modelId="{80332310-3188-430A-AC08-964FB83FAA17}" type="presParOf" srcId="{9A2D34A7-5B04-47C6-A341-A4C30C53E35E}" destId="{E40540FC-12EC-49C9-B3B7-326DF488822B}" srcOrd="1" destOrd="0" presId="urn:microsoft.com/office/officeart/2005/8/layout/hierarchy1"/>
    <dgm:cxn modelId="{E3D101E6-7AEE-4586-8EDC-56185134E050}" type="presParOf" srcId="{E40540FC-12EC-49C9-B3B7-326DF488822B}" destId="{DE244FEB-2344-4F70-A137-73A9E244218E}" srcOrd="0" destOrd="0" presId="urn:microsoft.com/office/officeart/2005/8/layout/hierarchy1"/>
    <dgm:cxn modelId="{A08A3501-30B6-49D6-BAF2-6F79AA0F12EC}" type="presParOf" srcId="{DE244FEB-2344-4F70-A137-73A9E244218E}" destId="{56EB7D34-AA74-4F46-8B51-D99CBDB8E4FC}" srcOrd="0" destOrd="0" presId="urn:microsoft.com/office/officeart/2005/8/layout/hierarchy1"/>
    <dgm:cxn modelId="{E2E4CEDF-BB43-4302-9F63-E150E1493858}" type="presParOf" srcId="{DE244FEB-2344-4F70-A137-73A9E244218E}" destId="{9C00698B-EC04-497B-B464-6DAF831AD065}" srcOrd="1" destOrd="0" presId="urn:microsoft.com/office/officeart/2005/8/layout/hierarchy1"/>
    <dgm:cxn modelId="{68EB511F-A1CF-4B61-8B6D-481BE2EF13FF}" type="presParOf" srcId="{E40540FC-12EC-49C9-B3B7-326DF488822B}" destId="{23B17916-BCF4-4802-A10F-235FC357D02B}" srcOrd="1" destOrd="0" presId="urn:microsoft.com/office/officeart/2005/8/layout/hierarchy1"/>
    <dgm:cxn modelId="{45F8BC44-7C89-434C-AA71-069B69668792}" type="presParOf" srcId="{9A2D34A7-5B04-47C6-A341-A4C30C53E35E}" destId="{5792D315-9F9A-494A-982F-8FCD00973867}" srcOrd="2" destOrd="0" presId="urn:microsoft.com/office/officeart/2005/8/layout/hierarchy1"/>
    <dgm:cxn modelId="{3525E42B-8620-4DA3-AB19-260CC64A38A0}" type="presParOf" srcId="{9A2D34A7-5B04-47C6-A341-A4C30C53E35E}" destId="{64DD1F9B-2865-423A-AB0B-30D737E7008C}" srcOrd="3" destOrd="0" presId="urn:microsoft.com/office/officeart/2005/8/layout/hierarchy1"/>
    <dgm:cxn modelId="{2C0C6F1C-8180-45CC-82AC-4B934FB35B8A}" type="presParOf" srcId="{64DD1F9B-2865-423A-AB0B-30D737E7008C}" destId="{38D3FA22-BB1C-4E2A-8CFA-8B61C0E1E3D7}" srcOrd="0" destOrd="0" presId="urn:microsoft.com/office/officeart/2005/8/layout/hierarchy1"/>
    <dgm:cxn modelId="{C79939A4-C12F-45FD-B916-FE88D97B82FC}" type="presParOf" srcId="{38D3FA22-BB1C-4E2A-8CFA-8B61C0E1E3D7}" destId="{11124EDC-2A62-4EBF-89FF-D1E2EFE1DF48}" srcOrd="0" destOrd="0" presId="urn:microsoft.com/office/officeart/2005/8/layout/hierarchy1"/>
    <dgm:cxn modelId="{ABFF499E-76A5-41A8-9CE5-A85054039E07}" type="presParOf" srcId="{38D3FA22-BB1C-4E2A-8CFA-8B61C0E1E3D7}" destId="{C5066420-EC27-4B4C-BBCA-58A1E1AA4D0F}" srcOrd="1" destOrd="0" presId="urn:microsoft.com/office/officeart/2005/8/layout/hierarchy1"/>
    <dgm:cxn modelId="{62694C77-39FE-4B6E-9858-570119F1904A}" type="presParOf" srcId="{64DD1F9B-2865-423A-AB0B-30D737E7008C}" destId="{1D1FE93C-F772-44DD-9EAB-FD00F0438B0F}" srcOrd="1" destOrd="0" presId="urn:microsoft.com/office/officeart/2005/8/layout/hierarchy1"/>
    <dgm:cxn modelId="{0CA76470-23E9-4487-8224-AFC8CE1115E9}" type="presParOf" srcId="{9A2D34A7-5B04-47C6-A341-A4C30C53E35E}" destId="{00758B29-C070-4A43-8B72-875F1DD91991}" srcOrd="4" destOrd="0" presId="urn:microsoft.com/office/officeart/2005/8/layout/hierarchy1"/>
    <dgm:cxn modelId="{AF6EBD32-94A8-46E1-AB56-B16824C65E73}" type="presParOf" srcId="{9A2D34A7-5B04-47C6-A341-A4C30C53E35E}" destId="{A3A082F0-E25D-4E99-B979-F0CF62FE6C50}" srcOrd="5" destOrd="0" presId="urn:microsoft.com/office/officeart/2005/8/layout/hierarchy1"/>
    <dgm:cxn modelId="{1A6195DB-0103-4C84-BF2B-FBC5D67CDF8E}" type="presParOf" srcId="{A3A082F0-E25D-4E99-B979-F0CF62FE6C50}" destId="{5DB517B8-4091-4FF6-BE6A-B2E6CCA12224}" srcOrd="0" destOrd="0" presId="urn:microsoft.com/office/officeart/2005/8/layout/hierarchy1"/>
    <dgm:cxn modelId="{D87301BD-6AE3-42A4-BE3B-7DC0DA1824F7}" type="presParOf" srcId="{5DB517B8-4091-4FF6-BE6A-B2E6CCA12224}" destId="{8C1E0C2B-BDA9-4C72-8F0A-3ABA0E32363D}" srcOrd="0" destOrd="0" presId="urn:microsoft.com/office/officeart/2005/8/layout/hierarchy1"/>
    <dgm:cxn modelId="{BFA26F4E-3F25-470E-A422-B3580580449C}" type="presParOf" srcId="{5DB517B8-4091-4FF6-BE6A-B2E6CCA12224}" destId="{34D5A405-019A-4734-9B9C-4EB0462C7C1D}" srcOrd="1" destOrd="0" presId="urn:microsoft.com/office/officeart/2005/8/layout/hierarchy1"/>
    <dgm:cxn modelId="{DE36BC5A-87DE-4783-A692-5BCDFA7A759D}" type="presParOf" srcId="{A3A082F0-E25D-4E99-B979-F0CF62FE6C50}" destId="{E97FE7B7-C549-43B2-890F-1CBFFCF309C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7255CF8-2750-4DC2-85A3-1BEA5AF6CCC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DD7641D7-0AD1-4BB2-A8CB-71EB6E5224FE}">
      <dgm:prSet phldrT="[Text]"/>
      <dgm:spPr/>
      <dgm:t>
        <a:bodyPr/>
        <a:lstStyle/>
        <a:p>
          <a:pPr rtl="1"/>
          <a:r>
            <a:rPr lang="en-US" dirty="0"/>
            <a:t>Hybrid- Commitment is </a:t>
          </a:r>
          <a:r>
            <a:rPr lang="en-US" dirty="0" err="1"/>
            <a:t>Diorayta</a:t>
          </a:r>
          <a:r>
            <a:rPr lang="en-US" dirty="0"/>
            <a:t>, the money is </a:t>
          </a:r>
          <a:r>
            <a:rPr lang="en-US" dirty="0" err="1"/>
            <a:t>diraban</a:t>
          </a:r>
          <a:endParaRPr lang="he-IL" dirty="0"/>
        </a:p>
      </dgm:t>
    </dgm:pt>
    <dgm:pt modelId="{E1A73447-D3A6-4796-A310-73D1E537380F}" type="parTrans" cxnId="{FE265C38-E4DD-4CBA-A082-17C1D4553DDC}">
      <dgm:prSet/>
      <dgm:spPr/>
      <dgm:t>
        <a:bodyPr/>
        <a:lstStyle/>
        <a:p>
          <a:pPr rtl="1"/>
          <a:endParaRPr lang="he-IL"/>
        </a:p>
      </dgm:t>
    </dgm:pt>
    <dgm:pt modelId="{988ACB38-AE78-4BAD-84D1-AFDA01034B26}" type="sibTrans" cxnId="{FE265C38-E4DD-4CBA-A082-17C1D4553DDC}">
      <dgm:prSet/>
      <dgm:spPr/>
      <dgm:t>
        <a:bodyPr/>
        <a:lstStyle/>
        <a:p>
          <a:pPr rtl="1"/>
          <a:endParaRPr lang="he-IL"/>
        </a:p>
      </dgm:t>
    </dgm:pt>
    <dgm:pt modelId="{84A873DE-8EE0-4416-888D-54741C2C5984}">
      <dgm:prSet phldrT="[Text]"/>
      <dgm:spPr/>
      <dgm:t>
        <a:bodyPr/>
        <a:lstStyle/>
        <a:p>
          <a:pPr rtl="1"/>
          <a:r>
            <a:rPr lang="en-US" dirty="0"/>
            <a:t>Manifestation of commitment to the relationship</a:t>
          </a:r>
          <a:endParaRPr lang="he-IL" dirty="0"/>
        </a:p>
      </dgm:t>
    </dgm:pt>
    <dgm:pt modelId="{0921F2E4-55CF-4D49-B55A-97946DE1EA52}" type="parTrans" cxnId="{3E6B216C-1B5D-401D-A914-7BA8E26E32B9}">
      <dgm:prSet/>
      <dgm:spPr/>
      <dgm:t>
        <a:bodyPr/>
        <a:lstStyle/>
        <a:p>
          <a:pPr rtl="1"/>
          <a:endParaRPr lang="he-IL"/>
        </a:p>
      </dgm:t>
    </dgm:pt>
    <dgm:pt modelId="{6DAF2193-4BC3-470B-A705-8F59B4980A28}" type="sibTrans" cxnId="{3E6B216C-1B5D-401D-A914-7BA8E26E32B9}">
      <dgm:prSet/>
      <dgm:spPr/>
      <dgm:t>
        <a:bodyPr/>
        <a:lstStyle/>
        <a:p>
          <a:pPr rtl="1"/>
          <a:endParaRPr lang="he-IL"/>
        </a:p>
      </dgm:t>
    </dgm:pt>
    <dgm:pt modelId="{C8E9E15D-35AD-4DCB-A747-404CDF7FEAB2}">
      <dgm:prSet phldrT="[Text]"/>
      <dgm:spPr/>
      <dgm:t>
        <a:bodyPr/>
        <a:lstStyle/>
        <a:p>
          <a:pPr rtl="1"/>
          <a:r>
            <a:rPr lang="en-US" dirty="0" err="1"/>
            <a:t>Shitta</a:t>
          </a:r>
          <a:r>
            <a:rPr lang="en-US" dirty="0"/>
            <a:t> </a:t>
          </a:r>
          <a:r>
            <a:rPr lang="en-US" dirty="0" err="1"/>
            <a:t>yeshana</a:t>
          </a:r>
          <a:r>
            <a:rPr lang="en-US" dirty="0"/>
            <a:t>- we’ve adopted </a:t>
          </a:r>
          <a:r>
            <a:rPr lang="en-US" dirty="0" err="1"/>
            <a:t>Rashbag</a:t>
          </a:r>
          <a:r>
            <a:rPr lang="en-US" dirty="0"/>
            <a:t> because we want to treat it like it’s </a:t>
          </a:r>
          <a:r>
            <a:rPr lang="en-US" dirty="0" err="1"/>
            <a:t>diorayta</a:t>
          </a:r>
          <a:r>
            <a:rPr lang="en-US" dirty="0"/>
            <a:t>, even though it’s not. </a:t>
          </a:r>
          <a:endParaRPr lang="he-IL" dirty="0"/>
        </a:p>
      </dgm:t>
    </dgm:pt>
    <dgm:pt modelId="{14291B2C-FA79-4E8C-ADE7-4B1F4D7D4AE9}" type="parTrans" cxnId="{402E1BF2-62FA-448A-A28E-93ACC2655C58}">
      <dgm:prSet/>
      <dgm:spPr/>
      <dgm:t>
        <a:bodyPr/>
        <a:lstStyle/>
        <a:p>
          <a:pPr rtl="1"/>
          <a:endParaRPr lang="he-IL"/>
        </a:p>
      </dgm:t>
    </dgm:pt>
    <dgm:pt modelId="{38B0AD05-AFB2-416E-9CB2-67FAC95CD928}" type="sibTrans" cxnId="{402E1BF2-62FA-448A-A28E-93ACC2655C58}">
      <dgm:prSet/>
      <dgm:spPr/>
      <dgm:t>
        <a:bodyPr/>
        <a:lstStyle/>
        <a:p>
          <a:pPr rtl="1"/>
          <a:endParaRPr lang="he-IL"/>
        </a:p>
      </dgm:t>
    </dgm:pt>
    <dgm:pt modelId="{F56EA736-99E6-48A9-81F3-484BBD37F796}">
      <dgm:prSet phldrT="[Text]"/>
      <dgm:spPr/>
      <dgm:t>
        <a:bodyPr/>
        <a:lstStyle/>
        <a:p>
          <a:pPr rtl="1"/>
          <a:r>
            <a:rPr lang="en-US" dirty="0" err="1"/>
            <a:t>Tashbetz</a:t>
          </a:r>
          <a:r>
            <a:rPr lang="en-US" dirty="0"/>
            <a:t>- the </a:t>
          </a:r>
          <a:r>
            <a:rPr lang="en-US" dirty="0" err="1"/>
            <a:t>takana</a:t>
          </a:r>
          <a:r>
            <a:rPr lang="en-US" dirty="0"/>
            <a:t> is so fundamental, that it’s called like a </a:t>
          </a:r>
          <a:r>
            <a:rPr lang="en-US" dirty="0" err="1"/>
            <a:t>diorayta</a:t>
          </a:r>
          <a:endParaRPr lang="he-IL" dirty="0"/>
        </a:p>
      </dgm:t>
    </dgm:pt>
    <dgm:pt modelId="{DE2828A4-6044-4013-AE42-D94DFB54FB48}" type="parTrans" cxnId="{7B80BB95-5FF6-406E-B54F-D5708108EDD4}">
      <dgm:prSet/>
      <dgm:spPr/>
      <dgm:t>
        <a:bodyPr/>
        <a:lstStyle/>
        <a:p>
          <a:pPr rtl="1"/>
          <a:endParaRPr lang="he-IL"/>
        </a:p>
      </dgm:t>
    </dgm:pt>
    <dgm:pt modelId="{A12E5615-F8FC-4479-A948-05F569572DCF}" type="sibTrans" cxnId="{7B80BB95-5FF6-406E-B54F-D5708108EDD4}">
      <dgm:prSet/>
      <dgm:spPr/>
      <dgm:t>
        <a:bodyPr/>
        <a:lstStyle/>
        <a:p>
          <a:pPr rtl="1"/>
          <a:endParaRPr lang="he-IL"/>
        </a:p>
      </dgm:t>
    </dgm:pt>
    <dgm:pt modelId="{4EEC6162-9130-4C43-AC1D-83AAF4CE35F5}">
      <dgm:prSet phldrT="[Text]"/>
      <dgm:spPr/>
      <dgm:t>
        <a:bodyPr/>
        <a:lstStyle/>
        <a:p>
          <a:pPr rtl="1"/>
          <a:r>
            <a:rPr lang="en-US" dirty="0"/>
            <a:t>Rosh- we’re </a:t>
          </a:r>
          <a:r>
            <a:rPr lang="en-US" dirty="0" err="1"/>
            <a:t>mitakein</a:t>
          </a:r>
          <a:r>
            <a:rPr lang="en-US" dirty="0"/>
            <a:t> </a:t>
          </a:r>
          <a:r>
            <a:rPr lang="en-US" dirty="0" err="1"/>
            <a:t>diorayta</a:t>
          </a:r>
          <a:r>
            <a:rPr lang="en-US" dirty="0"/>
            <a:t> style currency</a:t>
          </a:r>
          <a:endParaRPr lang="he-IL" dirty="0"/>
        </a:p>
      </dgm:t>
    </dgm:pt>
    <dgm:pt modelId="{3C08142C-1285-4039-9B22-04924C1C9649}" type="parTrans" cxnId="{49162BEB-DEC7-43EB-AB4D-72D8700FE405}">
      <dgm:prSet/>
      <dgm:spPr/>
      <dgm:t>
        <a:bodyPr/>
        <a:lstStyle/>
        <a:p>
          <a:pPr rtl="1"/>
          <a:endParaRPr lang="he-IL"/>
        </a:p>
      </dgm:t>
    </dgm:pt>
    <dgm:pt modelId="{D6770240-FE77-4FEF-A96D-B669B797C754}" type="sibTrans" cxnId="{49162BEB-DEC7-43EB-AB4D-72D8700FE405}">
      <dgm:prSet/>
      <dgm:spPr/>
      <dgm:t>
        <a:bodyPr/>
        <a:lstStyle/>
        <a:p>
          <a:pPr rtl="1"/>
          <a:endParaRPr lang="he-IL"/>
        </a:p>
      </dgm:t>
    </dgm:pt>
    <dgm:pt modelId="{F0D88EDD-4F9B-4ACB-8ACF-E12C3C385011}">
      <dgm:prSet phldrT="[Text]"/>
      <dgm:spPr/>
      <dgm:t>
        <a:bodyPr/>
        <a:lstStyle/>
        <a:p>
          <a:pPr rtl="1"/>
          <a:r>
            <a:rPr lang="en-US" dirty="0"/>
            <a:t>It’s complicated</a:t>
          </a:r>
          <a:endParaRPr lang="he-IL" dirty="0"/>
        </a:p>
      </dgm:t>
    </dgm:pt>
    <dgm:pt modelId="{2CCC2CB0-C857-4F4F-9442-ECFD3597966C}" type="parTrans" cxnId="{D336B787-D024-4E68-B599-FDC64C772859}">
      <dgm:prSet/>
      <dgm:spPr/>
      <dgm:t>
        <a:bodyPr/>
        <a:lstStyle/>
        <a:p>
          <a:pPr rtl="1"/>
          <a:endParaRPr lang="he-IL"/>
        </a:p>
      </dgm:t>
    </dgm:pt>
    <dgm:pt modelId="{FC6AF874-6BCF-4C24-8841-D1FAE6456355}" type="sibTrans" cxnId="{D336B787-D024-4E68-B599-FDC64C772859}">
      <dgm:prSet/>
      <dgm:spPr/>
      <dgm:t>
        <a:bodyPr/>
        <a:lstStyle/>
        <a:p>
          <a:pPr rtl="1"/>
          <a:endParaRPr lang="he-IL"/>
        </a:p>
      </dgm:t>
    </dgm:pt>
    <dgm:pt modelId="{32179E2A-9AA5-40EE-833C-559EC3A5ED2F}">
      <dgm:prSet phldrT="[Text]"/>
      <dgm:spPr/>
      <dgm:t>
        <a:bodyPr/>
        <a:lstStyle/>
        <a:p>
          <a:pPr rtl="1"/>
          <a:r>
            <a:rPr lang="en-US" dirty="0" err="1"/>
            <a:t>Diorayta-ish</a:t>
          </a:r>
          <a:endParaRPr lang="he-IL" dirty="0"/>
        </a:p>
      </dgm:t>
    </dgm:pt>
    <dgm:pt modelId="{1A702DBE-1838-4D61-8BEE-A6FFB71CDD3F}" type="parTrans" cxnId="{2F330DBA-F240-4B9D-A218-890162B969F7}">
      <dgm:prSet/>
      <dgm:spPr/>
      <dgm:t>
        <a:bodyPr/>
        <a:lstStyle/>
        <a:p>
          <a:pPr rtl="1"/>
          <a:endParaRPr lang="he-IL"/>
        </a:p>
      </dgm:t>
    </dgm:pt>
    <dgm:pt modelId="{8A0BE82A-96F4-428F-8C60-A977440560D4}" type="sibTrans" cxnId="{2F330DBA-F240-4B9D-A218-890162B969F7}">
      <dgm:prSet/>
      <dgm:spPr/>
      <dgm:t>
        <a:bodyPr/>
        <a:lstStyle/>
        <a:p>
          <a:pPr rtl="1"/>
          <a:endParaRPr lang="he-IL"/>
        </a:p>
      </dgm:t>
    </dgm:pt>
    <dgm:pt modelId="{7DBC9A91-C2B5-4655-991C-3E5AE31551AC}">
      <dgm:prSet phldrT="[Text]"/>
      <dgm:spPr/>
      <dgm:t>
        <a:bodyPr/>
        <a:lstStyle/>
        <a:p>
          <a:pPr rtl="1"/>
          <a:r>
            <a:rPr lang="en-US" dirty="0" err="1"/>
            <a:t>Tosf</a:t>
          </a:r>
          <a:r>
            <a:rPr lang="en-US" dirty="0"/>
            <a:t> </a:t>
          </a:r>
          <a:r>
            <a:rPr lang="en-US" dirty="0" err="1"/>
            <a:t>Sotah</a:t>
          </a:r>
          <a:r>
            <a:rPr lang="en-US" dirty="0"/>
            <a:t>- </a:t>
          </a:r>
          <a:r>
            <a:rPr lang="en-US" dirty="0" err="1"/>
            <a:t>Smach</a:t>
          </a:r>
          <a:r>
            <a:rPr lang="en-US" dirty="0"/>
            <a:t> </a:t>
          </a:r>
          <a:r>
            <a:rPr lang="en-US" dirty="0" err="1"/>
            <a:t>diorayta</a:t>
          </a:r>
          <a:r>
            <a:rPr lang="en-US" dirty="0"/>
            <a:t>- </a:t>
          </a:r>
          <a:r>
            <a:rPr lang="en-US" dirty="0" err="1"/>
            <a:t>diorayta</a:t>
          </a:r>
          <a:r>
            <a:rPr lang="en-US" dirty="0"/>
            <a:t> element</a:t>
          </a:r>
          <a:endParaRPr lang="he-IL" dirty="0"/>
        </a:p>
      </dgm:t>
    </dgm:pt>
    <dgm:pt modelId="{535CDDDA-8D9C-4FF4-AEE7-146E20594E03}" type="parTrans" cxnId="{55FAD6E9-8D40-46CF-90D7-6E9479F782B1}">
      <dgm:prSet/>
      <dgm:spPr/>
      <dgm:t>
        <a:bodyPr/>
        <a:lstStyle/>
        <a:p>
          <a:pPr rtl="1"/>
          <a:endParaRPr lang="he-IL"/>
        </a:p>
      </dgm:t>
    </dgm:pt>
    <dgm:pt modelId="{F7A2DDB4-5977-448A-81B5-98FCEDB0C6D0}" type="sibTrans" cxnId="{55FAD6E9-8D40-46CF-90D7-6E9479F782B1}">
      <dgm:prSet/>
      <dgm:spPr/>
      <dgm:t>
        <a:bodyPr/>
        <a:lstStyle/>
        <a:p>
          <a:pPr rtl="1"/>
          <a:endParaRPr lang="he-IL"/>
        </a:p>
      </dgm:t>
    </dgm:pt>
    <dgm:pt modelId="{BC42E61F-7B38-4820-94BD-96C987E8F8F6}">
      <dgm:prSet phldrT="[Text]"/>
      <dgm:spPr/>
      <dgm:t>
        <a:bodyPr/>
        <a:lstStyle/>
        <a:p>
          <a:pPr rtl="1"/>
          <a:r>
            <a:rPr lang="en-US" dirty="0" err="1"/>
            <a:t>Dirabanan</a:t>
          </a:r>
          <a:r>
            <a:rPr lang="en-US" dirty="0"/>
            <a:t>, but mimicking</a:t>
          </a:r>
          <a:endParaRPr lang="he-IL" dirty="0"/>
        </a:p>
      </dgm:t>
    </dgm:pt>
    <dgm:pt modelId="{544CEBD9-5665-4BF4-8D01-8D43CEC407EF}" type="parTrans" cxnId="{A02E7548-1373-4316-B25D-C868A0EEA227}">
      <dgm:prSet/>
      <dgm:spPr/>
      <dgm:t>
        <a:bodyPr/>
        <a:lstStyle/>
        <a:p>
          <a:pPr rtl="1"/>
          <a:endParaRPr lang="he-IL"/>
        </a:p>
      </dgm:t>
    </dgm:pt>
    <dgm:pt modelId="{4004C1CC-A293-487A-B633-1841466BBCAD}" type="sibTrans" cxnId="{A02E7548-1373-4316-B25D-C868A0EEA227}">
      <dgm:prSet/>
      <dgm:spPr/>
      <dgm:t>
        <a:bodyPr/>
        <a:lstStyle/>
        <a:p>
          <a:pPr rtl="1"/>
          <a:endParaRPr lang="he-IL"/>
        </a:p>
      </dgm:t>
    </dgm:pt>
    <dgm:pt modelId="{C3E205AC-04C0-4196-936D-A9410764F670}">
      <dgm:prSet phldrT="[Text]"/>
      <dgm:spPr/>
      <dgm:t>
        <a:bodyPr/>
        <a:lstStyle/>
        <a:p>
          <a:pPr rtl="1"/>
          <a:r>
            <a:rPr lang="he-IL" dirty="0"/>
            <a:t>כתובה דאורייתא, השיעור אסמכתא</a:t>
          </a:r>
        </a:p>
      </dgm:t>
    </dgm:pt>
    <dgm:pt modelId="{C991B4F1-82F9-4C4C-B92B-A808861EA2F6}" type="parTrans" cxnId="{EACE7F62-3F5F-4E63-9AA3-71467AD2F756}">
      <dgm:prSet/>
      <dgm:spPr/>
      <dgm:t>
        <a:bodyPr/>
        <a:lstStyle/>
        <a:p>
          <a:pPr rtl="1"/>
          <a:endParaRPr lang="he-IL"/>
        </a:p>
      </dgm:t>
    </dgm:pt>
    <dgm:pt modelId="{2305411F-37B0-4CFD-B2DE-F4B946B9351D}" type="sibTrans" cxnId="{EACE7F62-3F5F-4E63-9AA3-71467AD2F756}">
      <dgm:prSet/>
      <dgm:spPr/>
      <dgm:t>
        <a:bodyPr/>
        <a:lstStyle/>
        <a:p>
          <a:pPr rtl="1"/>
          <a:endParaRPr lang="he-IL"/>
        </a:p>
      </dgm:t>
    </dgm:pt>
    <dgm:pt modelId="{8AA71855-DA6A-4C91-B403-CDB668707AB8}">
      <dgm:prSet phldrT="[Text]"/>
      <dgm:spPr/>
      <dgm:t>
        <a:bodyPr/>
        <a:lstStyle/>
        <a:p>
          <a:pPr rtl="1"/>
          <a:r>
            <a:rPr lang="he-IL" dirty="0"/>
            <a:t>מרדכי- כתובה דאורייתא לכול הדעות, והשיעור אסמכתא</a:t>
          </a:r>
        </a:p>
      </dgm:t>
    </dgm:pt>
    <dgm:pt modelId="{2EF6A057-7696-4146-B90E-47EE64E66F91}" type="parTrans" cxnId="{33C642AD-6BA8-49B6-A85C-A508FD15EC9C}">
      <dgm:prSet/>
      <dgm:spPr/>
      <dgm:t>
        <a:bodyPr/>
        <a:lstStyle/>
        <a:p>
          <a:pPr rtl="1"/>
          <a:endParaRPr lang="he-IL"/>
        </a:p>
      </dgm:t>
    </dgm:pt>
    <dgm:pt modelId="{B42B7B67-933B-48C6-B75C-321C725AD4AD}" type="sibTrans" cxnId="{33C642AD-6BA8-49B6-A85C-A508FD15EC9C}">
      <dgm:prSet/>
      <dgm:spPr/>
      <dgm:t>
        <a:bodyPr/>
        <a:lstStyle/>
        <a:p>
          <a:pPr rtl="1"/>
          <a:endParaRPr lang="he-IL"/>
        </a:p>
      </dgm:t>
    </dgm:pt>
    <dgm:pt modelId="{DB1A5B50-55B3-434B-8CCB-C732D5A79FDB}">
      <dgm:prSet phldrT="[Text]"/>
      <dgm:spPr/>
      <dgm:t>
        <a:bodyPr/>
        <a:lstStyle/>
        <a:p>
          <a:pPr rtl="1"/>
          <a:r>
            <a:rPr lang="he-IL" dirty="0"/>
            <a:t>כתובה דאורייתא, והשיעור מסור לחכמים</a:t>
          </a:r>
        </a:p>
      </dgm:t>
    </dgm:pt>
    <dgm:pt modelId="{E47BFA79-E857-44FB-BC66-3ED5EC63E3E8}" type="parTrans" cxnId="{0BD48BD8-D9D8-4002-8234-01C7F87489BB}">
      <dgm:prSet/>
      <dgm:spPr/>
      <dgm:t>
        <a:bodyPr/>
        <a:lstStyle/>
        <a:p>
          <a:pPr rtl="1"/>
          <a:endParaRPr lang="he-IL"/>
        </a:p>
      </dgm:t>
    </dgm:pt>
    <dgm:pt modelId="{D3946EF8-C50E-4CC2-9912-4B45E12E4963}" type="sibTrans" cxnId="{0BD48BD8-D9D8-4002-8234-01C7F87489BB}">
      <dgm:prSet/>
      <dgm:spPr/>
      <dgm:t>
        <a:bodyPr/>
        <a:lstStyle/>
        <a:p>
          <a:pPr rtl="1"/>
          <a:endParaRPr lang="he-IL"/>
        </a:p>
      </dgm:t>
    </dgm:pt>
    <dgm:pt modelId="{DC58CBF0-B9AE-45B2-9ED1-6CCEB9B4A33D}">
      <dgm:prSet phldrT="[Text]"/>
      <dgm:spPr/>
      <dgm:t>
        <a:bodyPr/>
        <a:lstStyle/>
        <a:p>
          <a:pPr rtl="1"/>
          <a:r>
            <a:rPr lang="he-IL" dirty="0"/>
            <a:t>חתם סופר- מסור לחכמים, ויש אפשרות מקבילה- חרם </a:t>
          </a:r>
          <a:r>
            <a:rPr lang="he-IL" dirty="0" err="1"/>
            <a:t>דרבינו</a:t>
          </a:r>
          <a:r>
            <a:rPr lang="he-IL" dirty="0"/>
            <a:t> גרשום לא לגרש בעל </a:t>
          </a:r>
          <a:r>
            <a:rPr lang="he-IL" dirty="0" err="1"/>
            <a:t>כרחה</a:t>
          </a:r>
          <a:endParaRPr lang="he-IL" dirty="0"/>
        </a:p>
      </dgm:t>
    </dgm:pt>
    <dgm:pt modelId="{D7AB47BB-E632-4F9D-A038-E04D59D472D2}" type="parTrans" cxnId="{40FD9C8B-4A62-46AB-9545-700F9403D568}">
      <dgm:prSet/>
      <dgm:spPr/>
      <dgm:t>
        <a:bodyPr/>
        <a:lstStyle/>
        <a:p>
          <a:pPr rtl="1"/>
          <a:endParaRPr lang="he-IL"/>
        </a:p>
      </dgm:t>
    </dgm:pt>
    <dgm:pt modelId="{74ABCF79-624B-4B20-A9A7-C3D0A1ED808B}" type="sibTrans" cxnId="{40FD9C8B-4A62-46AB-9545-700F9403D568}">
      <dgm:prSet/>
      <dgm:spPr/>
      <dgm:t>
        <a:bodyPr/>
        <a:lstStyle/>
        <a:p>
          <a:pPr rtl="1"/>
          <a:endParaRPr lang="he-IL"/>
        </a:p>
      </dgm:t>
    </dgm:pt>
    <dgm:pt modelId="{7C3C6EC9-5B0F-4C52-8ABD-A4E7AFE596A6}">
      <dgm:prSet phldrT="[Text]"/>
      <dgm:spPr/>
      <dgm:t>
        <a:bodyPr/>
        <a:lstStyle/>
        <a:p>
          <a:pPr rtl="1"/>
          <a:r>
            <a:rPr lang="he-IL" dirty="0"/>
            <a:t>כתובה בעיקרון דאורייתא</a:t>
          </a:r>
        </a:p>
      </dgm:t>
    </dgm:pt>
    <dgm:pt modelId="{F1E05C45-BBBA-46CB-9450-EC993AA8124A}" type="parTrans" cxnId="{DCB3A04A-9914-4A97-AC0F-F757031F2C9D}">
      <dgm:prSet/>
      <dgm:spPr/>
      <dgm:t>
        <a:bodyPr/>
        <a:lstStyle/>
        <a:p>
          <a:pPr rtl="1"/>
          <a:endParaRPr lang="he-IL"/>
        </a:p>
      </dgm:t>
    </dgm:pt>
    <dgm:pt modelId="{3BCFD923-C28A-427E-A48A-EFB364FEF2D3}" type="sibTrans" cxnId="{DCB3A04A-9914-4A97-AC0F-F757031F2C9D}">
      <dgm:prSet/>
      <dgm:spPr/>
      <dgm:t>
        <a:bodyPr/>
        <a:lstStyle/>
        <a:p>
          <a:pPr rtl="1"/>
          <a:endParaRPr lang="he-IL"/>
        </a:p>
      </dgm:t>
    </dgm:pt>
    <dgm:pt modelId="{E6A6F5AE-7776-45BD-A8D8-F2CBE1483DDC}" type="pres">
      <dgm:prSet presAssocID="{67255CF8-2750-4DC2-85A3-1BEA5AF6CCC3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2164CD81-DD44-4B68-8DE7-8A838B145C3A}" type="pres">
      <dgm:prSet presAssocID="{F0D88EDD-4F9B-4ACB-8ACF-E12C3C385011}" presName="hierRoot1" presStyleCnt="0"/>
      <dgm:spPr/>
    </dgm:pt>
    <dgm:pt modelId="{03BAD733-D205-4FC8-95EE-3F01AFE47710}" type="pres">
      <dgm:prSet presAssocID="{F0D88EDD-4F9B-4ACB-8ACF-E12C3C385011}" presName="composite" presStyleCnt="0"/>
      <dgm:spPr/>
    </dgm:pt>
    <dgm:pt modelId="{0874A8F7-9CD3-4EDA-BB9B-6D6AE7D279F2}" type="pres">
      <dgm:prSet presAssocID="{F0D88EDD-4F9B-4ACB-8ACF-E12C3C385011}" presName="background" presStyleLbl="node0" presStyleIdx="0" presStyleCnt="1"/>
      <dgm:spPr/>
    </dgm:pt>
    <dgm:pt modelId="{C5326160-E559-4FA9-9F79-0AEAAF2684E2}" type="pres">
      <dgm:prSet presAssocID="{F0D88EDD-4F9B-4ACB-8ACF-E12C3C385011}" presName="text" presStyleLbl="fgAcc0" presStyleIdx="0" presStyleCnt="1">
        <dgm:presLayoutVars>
          <dgm:chPref val="3"/>
        </dgm:presLayoutVars>
      </dgm:prSet>
      <dgm:spPr/>
    </dgm:pt>
    <dgm:pt modelId="{6E4BBFBB-3FA6-483C-A56F-4291FE81BE85}" type="pres">
      <dgm:prSet presAssocID="{F0D88EDD-4F9B-4ACB-8ACF-E12C3C385011}" presName="hierChild2" presStyleCnt="0"/>
      <dgm:spPr/>
    </dgm:pt>
    <dgm:pt modelId="{F629CC08-A2F8-4092-ADC7-6ACD3EDCD6FD}" type="pres">
      <dgm:prSet presAssocID="{F1E05C45-BBBA-46CB-9450-EC993AA8124A}" presName="Name10" presStyleLbl="parChTrans1D2" presStyleIdx="0" presStyleCnt="3"/>
      <dgm:spPr/>
    </dgm:pt>
    <dgm:pt modelId="{C21F601E-B06D-42E2-9F88-B957B478A765}" type="pres">
      <dgm:prSet presAssocID="{7C3C6EC9-5B0F-4C52-8ABD-A4E7AFE596A6}" presName="hierRoot2" presStyleCnt="0"/>
      <dgm:spPr/>
    </dgm:pt>
    <dgm:pt modelId="{6D5A643B-5EF6-4BF7-9CD6-DFD05543575D}" type="pres">
      <dgm:prSet presAssocID="{7C3C6EC9-5B0F-4C52-8ABD-A4E7AFE596A6}" presName="composite2" presStyleCnt="0"/>
      <dgm:spPr/>
    </dgm:pt>
    <dgm:pt modelId="{72CE2B6D-F23B-4333-9D03-90318C6AE2BA}" type="pres">
      <dgm:prSet presAssocID="{7C3C6EC9-5B0F-4C52-8ABD-A4E7AFE596A6}" presName="background2" presStyleLbl="node2" presStyleIdx="0" presStyleCnt="3"/>
      <dgm:spPr/>
    </dgm:pt>
    <dgm:pt modelId="{6834BC99-20CB-4209-B5E9-78A5BF2376D4}" type="pres">
      <dgm:prSet presAssocID="{7C3C6EC9-5B0F-4C52-8ABD-A4E7AFE596A6}" presName="text2" presStyleLbl="fgAcc2" presStyleIdx="0" presStyleCnt="3">
        <dgm:presLayoutVars>
          <dgm:chPref val="3"/>
        </dgm:presLayoutVars>
      </dgm:prSet>
      <dgm:spPr/>
    </dgm:pt>
    <dgm:pt modelId="{006AD3C4-FB40-4991-AEE3-C0932A3FAC34}" type="pres">
      <dgm:prSet presAssocID="{7C3C6EC9-5B0F-4C52-8ABD-A4E7AFE596A6}" presName="hierChild3" presStyleCnt="0"/>
      <dgm:spPr/>
    </dgm:pt>
    <dgm:pt modelId="{24E13079-FF83-4975-B60B-3B7CE6F72A66}" type="pres">
      <dgm:prSet presAssocID="{E47BFA79-E857-44FB-BC66-3ED5EC63E3E8}" presName="Name17" presStyleLbl="parChTrans1D3" presStyleIdx="0" presStyleCnt="7"/>
      <dgm:spPr/>
    </dgm:pt>
    <dgm:pt modelId="{53D044A9-B9EC-4C29-86BE-F955B41DA9DD}" type="pres">
      <dgm:prSet presAssocID="{DB1A5B50-55B3-434B-8CCB-C732D5A79FDB}" presName="hierRoot3" presStyleCnt="0"/>
      <dgm:spPr/>
    </dgm:pt>
    <dgm:pt modelId="{B719DAA6-172D-48A5-B937-7B47E8674D74}" type="pres">
      <dgm:prSet presAssocID="{DB1A5B50-55B3-434B-8CCB-C732D5A79FDB}" presName="composite3" presStyleCnt="0"/>
      <dgm:spPr/>
    </dgm:pt>
    <dgm:pt modelId="{874FF2BB-E952-4FEE-AFB3-C7A98911D662}" type="pres">
      <dgm:prSet presAssocID="{DB1A5B50-55B3-434B-8CCB-C732D5A79FDB}" presName="background3" presStyleLbl="node3" presStyleIdx="0" presStyleCnt="7"/>
      <dgm:spPr/>
    </dgm:pt>
    <dgm:pt modelId="{86F5DDD2-0C9F-4A27-9298-6752C659E60D}" type="pres">
      <dgm:prSet presAssocID="{DB1A5B50-55B3-434B-8CCB-C732D5A79FDB}" presName="text3" presStyleLbl="fgAcc3" presStyleIdx="0" presStyleCnt="7">
        <dgm:presLayoutVars>
          <dgm:chPref val="3"/>
        </dgm:presLayoutVars>
      </dgm:prSet>
      <dgm:spPr/>
    </dgm:pt>
    <dgm:pt modelId="{9B15EB46-D792-4D3F-B047-71F89B442DA8}" type="pres">
      <dgm:prSet presAssocID="{DB1A5B50-55B3-434B-8CCB-C732D5A79FDB}" presName="hierChild4" presStyleCnt="0"/>
      <dgm:spPr/>
    </dgm:pt>
    <dgm:pt modelId="{F0052FD1-F00C-4810-9CDC-DEBD9DDCD964}" type="pres">
      <dgm:prSet presAssocID="{D7AB47BB-E632-4F9D-A038-E04D59D472D2}" presName="Name23" presStyleLbl="parChTrans1D4" presStyleIdx="0" presStyleCnt="3"/>
      <dgm:spPr/>
    </dgm:pt>
    <dgm:pt modelId="{798A68D5-CE50-48B9-8ED9-18F307B1ECCE}" type="pres">
      <dgm:prSet presAssocID="{DC58CBF0-B9AE-45B2-9ED1-6CCEB9B4A33D}" presName="hierRoot4" presStyleCnt="0"/>
      <dgm:spPr/>
    </dgm:pt>
    <dgm:pt modelId="{601148E4-4BCB-4740-BA0A-3850DC69C15D}" type="pres">
      <dgm:prSet presAssocID="{DC58CBF0-B9AE-45B2-9ED1-6CCEB9B4A33D}" presName="composite4" presStyleCnt="0"/>
      <dgm:spPr/>
    </dgm:pt>
    <dgm:pt modelId="{55375076-D014-443F-ACD9-82F21504FF31}" type="pres">
      <dgm:prSet presAssocID="{DC58CBF0-B9AE-45B2-9ED1-6CCEB9B4A33D}" presName="background4" presStyleLbl="node4" presStyleIdx="0" presStyleCnt="3"/>
      <dgm:spPr/>
    </dgm:pt>
    <dgm:pt modelId="{351064B6-046C-4F45-92EC-47BD1D4F43BD}" type="pres">
      <dgm:prSet presAssocID="{DC58CBF0-B9AE-45B2-9ED1-6CCEB9B4A33D}" presName="text4" presStyleLbl="fgAcc4" presStyleIdx="0" presStyleCnt="3">
        <dgm:presLayoutVars>
          <dgm:chPref val="3"/>
        </dgm:presLayoutVars>
      </dgm:prSet>
      <dgm:spPr/>
    </dgm:pt>
    <dgm:pt modelId="{5A5D8D1A-BB60-45B1-BC5A-7203957BC66C}" type="pres">
      <dgm:prSet presAssocID="{DC58CBF0-B9AE-45B2-9ED1-6CCEB9B4A33D}" presName="hierChild5" presStyleCnt="0"/>
      <dgm:spPr/>
    </dgm:pt>
    <dgm:pt modelId="{D160812A-5CE0-4E78-B8BC-7AA2F280E2FB}" type="pres">
      <dgm:prSet presAssocID="{C991B4F1-82F9-4C4C-B92B-A808861EA2F6}" presName="Name17" presStyleLbl="parChTrans1D3" presStyleIdx="1" presStyleCnt="7"/>
      <dgm:spPr/>
    </dgm:pt>
    <dgm:pt modelId="{760BB2AA-E977-411A-97C6-113EFA723E78}" type="pres">
      <dgm:prSet presAssocID="{C3E205AC-04C0-4196-936D-A9410764F670}" presName="hierRoot3" presStyleCnt="0"/>
      <dgm:spPr/>
    </dgm:pt>
    <dgm:pt modelId="{0A5EFBB7-7704-45F3-9782-BA838BD2A7CE}" type="pres">
      <dgm:prSet presAssocID="{C3E205AC-04C0-4196-936D-A9410764F670}" presName="composite3" presStyleCnt="0"/>
      <dgm:spPr/>
    </dgm:pt>
    <dgm:pt modelId="{54F4C25A-B667-4CF5-9CC2-53CD74A8CE35}" type="pres">
      <dgm:prSet presAssocID="{C3E205AC-04C0-4196-936D-A9410764F670}" presName="background3" presStyleLbl="node3" presStyleIdx="1" presStyleCnt="7"/>
      <dgm:spPr/>
    </dgm:pt>
    <dgm:pt modelId="{B0838F90-3BAB-488B-A84B-B846DB4A6531}" type="pres">
      <dgm:prSet presAssocID="{C3E205AC-04C0-4196-936D-A9410764F670}" presName="text3" presStyleLbl="fgAcc3" presStyleIdx="1" presStyleCnt="7">
        <dgm:presLayoutVars>
          <dgm:chPref val="3"/>
        </dgm:presLayoutVars>
      </dgm:prSet>
      <dgm:spPr/>
    </dgm:pt>
    <dgm:pt modelId="{2AFDB063-6431-4DE1-80D4-78745074C3FB}" type="pres">
      <dgm:prSet presAssocID="{C3E205AC-04C0-4196-936D-A9410764F670}" presName="hierChild4" presStyleCnt="0"/>
      <dgm:spPr/>
    </dgm:pt>
    <dgm:pt modelId="{039322C9-76CF-4722-9870-B3197C852443}" type="pres">
      <dgm:prSet presAssocID="{2EF6A057-7696-4146-B90E-47EE64E66F91}" presName="Name23" presStyleLbl="parChTrans1D4" presStyleIdx="1" presStyleCnt="3"/>
      <dgm:spPr/>
    </dgm:pt>
    <dgm:pt modelId="{91F2523E-8BFD-4528-9B5E-7CA16958E648}" type="pres">
      <dgm:prSet presAssocID="{8AA71855-DA6A-4C91-B403-CDB668707AB8}" presName="hierRoot4" presStyleCnt="0"/>
      <dgm:spPr/>
    </dgm:pt>
    <dgm:pt modelId="{1DDDD5BC-B3D3-48FC-A34E-B9EF0E01C6D3}" type="pres">
      <dgm:prSet presAssocID="{8AA71855-DA6A-4C91-B403-CDB668707AB8}" presName="composite4" presStyleCnt="0"/>
      <dgm:spPr/>
    </dgm:pt>
    <dgm:pt modelId="{8E54227E-DEA4-4EFF-9B49-5DEB9C91ECBE}" type="pres">
      <dgm:prSet presAssocID="{8AA71855-DA6A-4C91-B403-CDB668707AB8}" presName="background4" presStyleLbl="node4" presStyleIdx="1" presStyleCnt="3"/>
      <dgm:spPr/>
    </dgm:pt>
    <dgm:pt modelId="{B53854E0-AEF9-4216-A27C-4DC7399BBF9C}" type="pres">
      <dgm:prSet presAssocID="{8AA71855-DA6A-4C91-B403-CDB668707AB8}" presName="text4" presStyleLbl="fgAcc4" presStyleIdx="1" presStyleCnt="3">
        <dgm:presLayoutVars>
          <dgm:chPref val="3"/>
        </dgm:presLayoutVars>
      </dgm:prSet>
      <dgm:spPr/>
    </dgm:pt>
    <dgm:pt modelId="{0F5F8F0E-B1BD-4BE6-9802-9F7D4D3E9CFB}" type="pres">
      <dgm:prSet presAssocID="{8AA71855-DA6A-4C91-B403-CDB668707AB8}" presName="hierChild5" presStyleCnt="0"/>
      <dgm:spPr/>
    </dgm:pt>
    <dgm:pt modelId="{BC7A4C06-4AEE-459D-AEA1-B5FA69F39995}" type="pres">
      <dgm:prSet presAssocID="{E1A73447-D3A6-4796-A310-73D1E537380F}" presName="Name17" presStyleLbl="parChTrans1D3" presStyleIdx="2" presStyleCnt="7"/>
      <dgm:spPr/>
    </dgm:pt>
    <dgm:pt modelId="{18326CBB-93E0-4417-BA8A-B8098D999876}" type="pres">
      <dgm:prSet presAssocID="{DD7641D7-0AD1-4BB2-A8CB-71EB6E5224FE}" presName="hierRoot3" presStyleCnt="0"/>
      <dgm:spPr/>
    </dgm:pt>
    <dgm:pt modelId="{334AB173-2557-49D6-8E55-9F940E78B382}" type="pres">
      <dgm:prSet presAssocID="{DD7641D7-0AD1-4BB2-A8CB-71EB6E5224FE}" presName="composite3" presStyleCnt="0"/>
      <dgm:spPr/>
    </dgm:pt>
    <dgm:pt modelId="{4FEF2BAE-84E9-47CE-9E9C-894B6930DCC2}" type="pres">
      <dgm:prSet presAssocID="{DD7641D7-0AD1-4BB2-A8CB-71EB6E5224FE}" presName="background3" presStyleLbl="node3" presStyleIdx="2" presStyleCnt="7"/>
      <dgm:spPr/>
    </dgm:pt>
    <dgm:pt modelId="{31301F39-2DD5-4CC9-98BA-04A1E82B3E34}" type="pres">
      <dgm:prSet presAssocID="{DD7641D7-0AD1-4BB2-A8CB-71EB6E5224FE}" presName="text3" presStyleLbl="fgAcc3" presStyleIdx="2" presStyleCnt="7">
        <dgm:presLayoutVars>
          <dgm:chPref val="3"/>
        </dgm:presLayoutVars>
      </dgm:prSet>
      <dgm:spPr/>
    </dgm:pt>
    <dgm:pt modelId="{F105B6AF-3E7A-4F46-996D-88B12E12EDEC}" type="pres">
      <dgm:prSet presAssocID="{DD7641D7-0AD1-4BB2-A8CB-71EB6E5224FE}" presName="hierChild4" presStyleCnt="0"/>
      <dgm:spPr/>
    </dgm:pt>
    <dgm:pt modelId="{FB4DD264-5A14-406E-9B74-E606D0683768}" type="pres">
      <dgm:prSet presAssocID="{0921F2E4-55CF-4D49-B55A-97946DE1EA52}" presName="Name23" presStyleLbl="parChTrans1D4" presStyleIdx="2" presStyleCnt="3"/>
      <dgm:spPr/>
    </dgm:pt>
    <dgm:pt modelId="{B64639A8-F5E2-40D1-8460-2B11727D9D9E}" type="pres">
      <dgm:prSet presAssocID="{84A873DE-8EE0-4416-888D-54741C2C5984}" presName="hierRoot4" presStyleCnt="0"/>
      <dgm:spPr/>
    </dgm:pt>
    <dgm:pt modelId="{1944A6A1-BE5E-4C2A-8445-E463D03A42E1}" type="pres">
      <dgm:prSet presAssocID="{84A873DE-8EE0-4416-888D-54741C2C5984}" presName="composite4" presStyleCnt="0"/>
      <dgm:spPr/>
    </dgm:pt>
    <dgm:pt modelId="{400EE20B-1667-4944-BFAF-C942277C9D3F}" type="pres">
      <dgm:prSet presAssocID="{84A873DE-8EE0-4416-888D-54741C2C5984}" presName="background4" presStyleLbl="node4" presStyleIdx="2" presStyleCnt="3"/>
      <dgm:spPr/>
    </dgm:pt>
    <dgm:pt modelId="{7269FCA6-78C0-4F96-B2D6-0FE7EDD3B74D}" type="pres">
      <dgm:prSet presAssocID="{84A873DE-8EE0-4416-888D-54741C2C5984}" presName="text4" presStyleLbl="fgAcc4" presStyleIdx="2" presStyleCnt="3">
        <dgm:presLayoutVars>
          <dgm:chPref val="3"/>
        </dgm:presLayoutVars>
      </dgm:prSet>
      <dgm:spPr/>
    </dgm:pt>
    <dgm:pt modelId="{77EE0623-0F06-4A4D-BC78-DAF4C4CC16E6}" type="pres">
      <dgm:prSet presAssocID="{84A873DE-8EE0-4416-888D-54741C2C5984}" presName="hierChild5" presStyleCnt="0"/>
      <dgm:spPr/>
    </dgm:pt>
    <dgm:pt modelId="{6E7A466A-32EC-457B-98A6-D0E8BC47308F}" type="pres">
      <dgm:prSet presAssocID="{1A702DBE-1838-4D61-8BEE-A6FFB71CDD3F}" presName="Name10" presStyleLbl="parChTrans1D2" presStyleIdx="1" presStyleCnt="3"/>
      <dgm:spPr/>
    </dgm:pt>
    <dgm:pt modelId="{BF8EBA6A-3B9B-4EDF-8648-D2774233D0A3}" type="pres">
      <dgm:prSet presAssocID="{32179E2A-9AA5-40EE-833C-559EC3A5ED2F}" presName="hierRoot2" presStyleCnt="0"/>
      <dgm:spPr/>
    </dgm:pt>
    <dgm:pt modelId="{5CDF0A17-98F3-4B21-B753-3CB016F0FBDF}" type="pres">
      <dgm:prSet presAssocID="{32179E2A-9AA5-40EE-833C-559EC3A5ED2F}" presName="composite2" presStyleCnt="0"/>
      <dgm:spPr/>
    </dgm:pt>
    <dgm:pt modelId="{36F342D3-3392-4FB5-92B7-A8DF1F8B0A8F}" type="pres">
      <dgm:prSet presAssocID="{32179E2A-9AA5-40EE-833C-559EC3A5ED2F}" presName="background2" presStyleLbl="node2" presStyleIdx="1" presStyleCnt="3"/>
      <dgm:spPr>
        <a:solidFill>
          <a:srgbClr val="0070C0"/>
        </a:solidFill>
      </dgm:spPr>
    </dgm:pt>
    <dgm:pt modelId="{B6FDEECB-137F-4E5F-A976-26ADC579AEE4}" type="pres">
      <dgm:prSet presAssocID="{32179E2A-9AA5-40EE-833C-559EC3A5ED2F}" presName="text2" presStyleLbl="fgAcc2" presStyleIdx="1" presStyleCnt="3">
        <dgm:presLayoutVars>
          <dgm:chPref val="3"/>
        </dgm:presLayoutVars>
      </dgm:prSet>
      <dgm:spPr/>
    </dgm:pt>
    <dgm:pt modelId="{312D40BA-31C9-4535-9E6B-4E6C4F230469}" type="pres">
      <dgm:prSet presAssocID="{32179E2A-9AA5-40EE-833C-559EC3A5ED2F}" presName="hierChild3" presStyleCnt="0"/>
      <dgm:spPr/>
    </dgm:pt>
    <dgm:pt modelId="{5BC287E2-61D0-48DE-B4A1-6CB11DE1DB51}" type="pres">
      <dgm:prSet presAssocID="{535CDDDA-8D9C-4FF4-AEE7-146E20594E03}" presName="Name17" presStyleLbl="parChTrans1D3" presStyleIdx="3" presStyleCnt="7"/>
      <dgm:spPr/>
    </dgm:pt>
    <dgm:pt modelId="{15204298-499B-413B-A614-69672FC632B9}" type="pres">
      <dgm:prSet presAssocID="{7DBC9A91-C2B5-4655-991C-3E5AE31551AC}" presName="hierRoot3" presStyleCnt="0"/>
      <dgm:spPr/>
    </dgm:pt>
    <dgm:pt modelId="{CCAC1705-1167-4747-8F9F-0A7AC28E6B8F}" type="pres">
      <dgm:prSet presAssocID="{7DBC9A91-C2B5-4655-991C-3E5AE31551AC}" presName="composite3" presStyleCnt="0"/>
      <dgm:spPr/>
    </dgm:pt>
    <dgm:pt modelId="{19673C06-0796-45F5-AA61-85B5950A0707}" type="pres">
      <dgm:prSet presAssocID="{7DBC9A91-C2B5-4655-991C-3E5AE31551AC}" presName="background3" presStyleLbl="node3" presStyleIdx="3" presStyleCnt="7"/>
      <dgm:spPr>
        <a:solidFill>
          <a:srgbClr val="0070C0"/>
        </a:solidFill>
      </dgm:spPr>
    </dgm:pt>
    <dgm:pt modelId="{A566FADF-5B9B-4A52-AAD8-F658DACE90FB}" type="pres">
      <dgm:prSet presAssocID="{7DBC9A91-C2B5-4655-991C-3E5AE31551AC}" presName="text3" presStyleLbl="fgAcc3" presStyleIdx="3" presStyleCnt="7">
        <dgm:presLayoutVars>
          <dgm:chPref val="3"/>
        </dgm:presLayoutVars>
      </dgm:prSet>
      <dgm:spPr/>
    </dgm:pt>
    <dgm:pt modelId="{48F6E225-01B6-4EBB-9BAD-61617A406B05}" type="pres">
      <dgm:prSet presAssocID="{7DBC9A91-C2B5-4655-991C-3E5AE31551AC}" presName="hierChild4" presStyleCnt="0"/>
      <dgm:spPr/>
    </dgm:pt>
    <dgm:pt modelId="{970E5D89-4444-4C5A-8EEF-7A0F45EDE69A}" type="pres">
      <dgm:prSet presAssocID="{544CEBD9-5665-4BF4-8D01-8D43CEC407EF}" presName="Name10" presStyleLbl="parChTrans1D2" presStyleIdx="2" presStyleCnt="3"/>
      <dgm:spPr/>
    </dgm:pt>
    <dgm:pt modelId="{08065BA3-087D-4086-8F4D-6A4516DCB478}" type="pres">
      <dgm:prSet presAssocID="{BC42E61F-7B38-4820-94BD-96C987E8F8F6}" presName="hierRoot2" presStyleCnt="0"/>
      <dgm:spPr/>
    </dgm:pt>
    <dgm:pt modelId="{4955B87E-4AA2-49FC-B1D7-27AEAD130605}" type="pres">
      <dgm:prSet presAssocID="{BC42E61F-7B38-4820-94BD-96C987E8F8F6}" presName="composite2" presStyleCnt="0"/>
      <dgm:spPr/>
    </dgm:pt>
    <dgm:pt modelId="{AE9D60CE-FB79-4414-8350-2D88E147F511}" type="pres">
      <dgm:prSet presAssocID="{BC42E61F-7B38-4820-94BD-96C987E8F8F6}" presName="background2" presStyleLbl="node2" presStyleIdx="2" presStyleCnt="3"/>
      <dgm:spPr>
        <a:solidFill>
          <a:schemeClr val="accent1">
            <a:lumMod val="40000"/>
            <a:lumOff val="60000"/>
          </a:schemeClr>
        </a:solidFill>
      </dgm:spPr>
    </dgm:pt>
    <dgm:pt modelId="{7A46C95D-CE77-4846-BEE6-49FB01C5ED6F}" type="pres">
      <dgm:prSet presAssocID="{BC42E61F-7B38-4820-94BD-96C987E8F8F6}" presName="text2" presStyleLbl="fgAcc2" presStyleIdx="2" presStyleCnt="3">
        <dgm:presLayoutVars>
          <dgm:chPref val="3"/>
        </dgm:presLayoutVars>
      </dgm:prSet>
      <dgm:spPr/>
    </dgm:pt>
    <dgm:pt modelId="{043B2222-3286-41F0-AF3A-A8A8CFB626D0}" type="pres">
      <dgm:prSet presAssocID="{BC42E61F-7B38-4820-94BD-96C987E8F8F6}" presName="hierChild3" presStyleCnt="0"/>
      <dgm:spPr/>
    </dgm:pt>
    <dgm:pt modelId="{5AF9E8A1-6BC1-4134-B666-81625B07F4A6}" type="pres">
      <dgm:prSet presAssocID="{14291B2C-FA79-4E8C-ADE7-4B1F4D7D4AE9}" presName="Name17" presStyleLbl="parChTrans1D3" presStyleIdx="4" presStyleCnt="7"/>
      <dgm:spPr/>
    </dgm:pt>
    <dgm:pt modelId="{7589FDD3-331F-49FA-9B39-B0E03F368B29}" type="pres">
      <dgm:prSet presAssocID="{C8E9E15D-35AD-4DCB-A747-404CDF7FEAB2}" presName="hierRoot3" presStyleCnt="0"/>
      <dgm:spPr/>
    </dgm:pt>
    <dgm:pt modelId="{CD77C12C-5407-4DFB-9D4B-EA6CF17BE3C4}" type="pres">
      <dgm:prSet presAssocID="{C8E9E15D-35AD-4DCB-A747-404CDF7FEAB2}" presName="composite3" presStyleCnt="0"/>
      <dgm:spPr/>
    </dgm:pt>
    <dgm:pt modelId="{4905A41C-DAF4-4A97-B639-EE9BB1086EE7}" type="pres">
      <dgm:prSet presAssocID="{C8E9E15D-35AD-4DCB-A747-404CDF7FEAB2}" presName="background3" presStyleLbl="node3" presStyleIdx="4" presStyleCnt="7"/>
      <dgm:spPr>
        <a:solidFill>
          <a:schemeClr val="accent1">
            <a:lumMod val="40000"/>
            <a:lumOff val="60000"/>
          </a:schemeClr>
        </a:solidFill>
      </dgm:spPr>
    </dgm:pt>
    <dgm:pt modelId="{4D8DF1D6-BF7B-4D39-AF00-2BC51C6A43D9}" type="pres">
      <dgm:prSet presAssocID="{C8E9E15D-35AD-4DCB-A747-404CDF7FEAB2}" presName="text3" presStyleLbl="fgAcc3" presStyleIdx="4" presStyleCnt="7">
        <dgm:presLayoutVars>
          <dgm:chPref val="3"/>
        </dgm:presLayoutVars>
      </dgm:prSet>
      <dgm:spPr/>
    </dgm:pt>
    <dgm:pt modelId="{874E7AF9-ABC2-4431-9A9B-A17FD8DCFF16}" type="pres">
      <dgm:prSet presAssocID="{C8E9E15D-35AD-4DCB-A747-404CDF7FEAB2}" presName="hierChild4" presStyleCnt="0"/>
      <dgm:spPr/>
    </dgm:pt>
    <dgm:pt modelId="{D93A58CD-03FD-49D0-A0E9-D616E786587E}" type="pres">
      <dgm:prSet presAssocID="{DE2828A4-6044-4013-AE42-D94DFB54FB48}" presName="Name17" presStyleLbl="parChTrans1D3" presStyleIdx="5" presStyleCnt="7"/>
      <dgm:spPr/>
    </dgm:pt>
    <dgm:pt modelId="{546128A4-E2B1-4EB6-98E7-92B78A451DB4}" type="pres">
      <dgm:prSet presAssocID="{F56EA736-99E6-48A9-81F3-484BBD37F796}" presName="hierRoot3" presStyleCnt="0"/>
      <dgm:spPr/>
    </dgm:pt>
    <dgm:pt modelId="{EB7C858E-7EEE-43DA-8E25-C971BE00283E}" type="pres">
      <dgm:prSet presAssocID="{F56EA736-99E6-48A9-81F3-484BBD37F796}" presName="composite3" presStyleCnt="0"/>
      <dgm:spPr/>
    </dgm:pt>
    <dgm:pt modelId="{3702D091-48AC-4E46-B938-743C04E494C8}" type="pres">
      <dgm:prSet presAssocID="{F56EA736-99E6-48A9-81F3-484BBD37F796}" presName="background3" presStyleLbl="node3" presStyleIdx="5" presStyleCnt="7"/>
      <dgm:spPr>
        <a:solidFill>
          <a:schemeClr val="accent1">
            <a:lumMod val="40000"/>
            <a:lumOff val="60000"/>
          </a:schemeClr>
        </a:solidFill>
      </dgm:spPr>
    </dgm:pt>
    <dgm:pt modelId="{B5D5BA67-5C2D-41E7-99CF-0F82DD15BD74}" type="pres">
      <dgm:prSet presAssocID="{F56EA736-99E6-48A9-81F3-484BBD37F796}" presName="text3" presStyleLbl="fgAcc3" presStyleIdx="5" presStyleCnt="7">
        <dgm:presLayoutVars>
          <dgm:chPref val="3"/>
        </dgm:presLayoutVars>
      </dgm:prSet>
      <dgm:spPr/>
    </dgm:pt>
    <dgm:pt modelId="{DA36099E-F1C6-4524-A03C-EE7786D5AC50}" type="pres">
      <dgm:prSet presAssocID="{F56EA736-99E6-48A9-81F3-484BBD37F796}" presName="hierChild4" presStyleCnt="0"/>
      <dgm:spPr/>
    </dgm:pt>
    <dgm:pt modelId="{80D6A25A-DFE4-4BEA-8113-DAD03286ED17}" type="pres">
      <dgm:prSet presAssocID="{3C08142C-1285-4039-9B22-04924C1C9649}" presName="Name17" presStyleLbl="parChTrans1D3" presStyleIdx="6" presStyleCnt="7"/>
      <dgm:spPr/>
    </dgm:pt>
    <dgm:pt modelId="{189855D3-4045-4398-8A53-1148E8114ACE}" type="pres">
      <dgm:prSet presAssocID="{4EEC6162-9130-4C43-AC1D-83AAF4CE35F5}" presName="hierRoot3" presStyleCnt="0"/>
      <dgm:spPr/>
    </dgm:pt>
    <dgm:pt modelId="{A330E5D0-6943-4CE5-B314-94FFC0B55E09}" type="pres">
      <dgm:prSet presAssocID="{4EEC6162-9130-4C43-AC1D-83AAF4CE35F5}" presName="composite3" presStyleCnt="0"/>
      <dgm:spPr/>
    </dgm:pt>
    <dgm:pt modelId="{CC6A5BF4-7969-4DAD-9BCB-9EBBC4DCE95A}" type="pres">
      <dgm:prSet presAssocID="{4EEC6162-9130-4C43-AC1D-83AAF4CE35F5}" presName="background3" presStyleLbl="node3" presStyleIdx="6" presStyleCnt="7"/>
      <dgm:spPr>
        <a:solidFill>
          <a:schemeClr val="accent1">
            <a:lumMod val="40000"/>
            <a:lumOff val="60000"/>
          </a:schemeClr>
        </a:solidFill>
      </dgm:spPr>
    </dgm:pt>
    <dgm:pt modelId="{805EE515-1218-4B1C-BD74-CCC29A8C3C35}" type="pres">
      <dgm:prSet presAssocID="{4EEC6162-9130-4C43-AC1D-83AAF4CE35F5}" presName="text3" presStyleLbl="fgAcc3" presStyleIdx="6" presStyleCnt="7">
        <dgm:presLayoutVars>
          <dgm:chPref val="3"/>
        </dgm:presLayoutVars>
      </dgm:prSet>
      <dgm:spPr/>
    </dgm:pt>
    <dgm:pt modelId="{259A682B-9371-4586-A15C-6026A765065F}" type="pres">
      <dgm:prSet presAssocID="{4EEC6162-9130-4C43-AC1D-83AAF4CE35F5}" presName="hierChild4" presStyleCnt="0"/>
      <dgm:spPr/>
    </dgm:pt>
  </dgm:ptLst>
  <dgm:cxnLst>
    <dgm:cxn modelId="{721DAB20-0BD0-449B-93BD-3CBB0E417055}" type="presOf" srcId="{DD7641D7-0AD1-4BB2-A8CB-71EB6E5224FE}" destId="{31301F39-2DD5-4CC9-98BA-04A1E82B3E34}" srcOrd="0" destOrd="0" presId="urn:microsoft.com/office/officeart/2005/8/layout/hierarchy1"/>
    <dgm:cxn modelId="{F0444F2D-447A-4641-A09A-E63A4B5FEE5B}" type="presOf" srcId="{DE2828A4-6044-4013-AE42-D94DFB54FB48}" destId="{D93A58CD-03FD-49D0-A0E9-D616E786587E}" srcOrd="0" destOrd="0" presId="urn:microsoft.com/office/officeart/2005/8/layout/hierarchy1"/>
    <dgm:cxn modelId="{A0299135-6296-4513-8D91-4DF3D061236D}" type="presOf" srcId="{F0D88EDD-4F9B-4ACB-8ACF-E12C3C385011}" destId="{C5326160-E559-4FA9-9F79-0AEAAF2684E2}" srcOrd="0" destOrd="0" presId="urn:microsoft.com/office/officeart/2005/8/layout/hierarchy1"/>
    <dgm:cxn modelId="{FE265C38-E4DD-4CBA-A082-17C1D4553DDC}" srcId="{7C3C6EC9-5B0F-4C52-8ABD-A4E7AFE596A6}" destId="{DD7641D7-0AD1-4BB2-A8CB-71EB6E5224FE}" srcOrd="2" destOrd="0" parTransId="{E1A73447-D3A6-4796-A310-73D1E537380F}" sibTransId="{988ACB38-AE78-4BAD-84D1-AFDA01034B26}"/>
    <dgm:cxn modelId="{24F8E93F-8343-426E-BB2F-F842B5583316}" type="presOf" srcId="{14291B2C-FA79-4E8C-ADE7-4B1F4D7D4AE9}" destId="{5AF9E8A1-6BC1-4134-B666-81625B07F4A6}" srcOrd="0" destOrd="0" presId="urn:microsoft.com/office/officeart/2005/8/layout/hierarchy1"/>
    <dgm:cxn modelId="{EACE7F62-3F5F-4E63-9AA3-71467AD2F756}" srcId="{7C3C6EC9-5B0F-4C52-8ABD-A4E7AFE596A6}" destId="{C3E205AC-04C0-4196-936D-A9410764F670}" srcOrd="1" destOrd="0" parTransId="{C991B4F1-82F9-4C4C-B92B-A808861EA2F6}" sibTransId="{2305411F-37B0-4CFD-B2DE-F4B946B9351D}"/>
    <dgm:cxn modelId="{A02E7548-1373-4316-B25D-C868A0EEA227}" srcId="{F0D88EDD-4F9B-4ACB-8ACF-E12C3C385011}" destId="{BC42E61F-7B38-4820-94BD-96C987E8F8F6}" srcOrd="2" destOrd="0" parTransId="{544CEBD9-5665-4BF4-8D01-8D43CEC407EF}" sibTransId="{4004C1CC-A293-487A-B633-1841466BBCAD}"/>
    <dgm:cxn modelId="{F177054A-850D-4AF8-A67D-DF952A2070D3}" type="presOf" srcId="{4EEC6162-9130-4C43-AC1D-83AAF4CE35F5}" destId="{805EE515-1218-4B1C-BD74-CCC29A8C3C35}" srcOrd="0" destOrd="0" presId="urn:microsoft.com/office/officeart/2005/8/layout/hierarchy1"/>
    <dgm:cxn modelId="{DCB3A04A-9914-4A97-AC0F-F757031F2C9D}" srcId="{F0D88EDD-4F9B-4ACB-8ACF-E12C3C385011}" destId="{7C3C6EC9-5B0F-4C52-8ABD-A4E7AFE596A6}" srcOrd="0" destOrd="0" parTransId="{F1E05C45-BBBA-46CB-9450-EC993AA8124A}" sibTransId="{3BCFD923-C28A-427E-A48A-EFB364FEF2D3}"/>
    <dgm:cxn modelId="{3E6B216C-1B5D-401D-A914-7BA8E26E32B9}" srcId="{DD7641D7-0AD1-4BB2-A8CB-71EB6E5224FE}" destId="{84A873DE-8EE0-4416-888D-54741C2C5984}" srcOrd="0" destOrd="0" parTransId="{0921F2E4-55CF-4D49-B55A-97946DE1EA52}" sibTransId="{6DAF2193-4BC3-470B-A705-8F59B4980A28}"/>
    <dgm:cxn modelId="{BCD6F773-D24D-4D65-BB8D-63E6CFCF1F79}" type="presOf" srcId="{E1A73447-D3A6-4796-A310-73D1E537380F}" destId="{BC7A4C06-4AEE-459D-AEA1-B5FA69F39995}" srcOrd="0" destOrd="0" presId="urn:microsoft.com/office/officeart/2005/8/layout/hierarchy1"/>
    <dgm:cxn modelId="{536BCB76-88EA-4DAE-93C5-07DD3AAF1CB4}" type="presOf" srcId="{DC58CBF0-B9AE-45B2-9ED1-6CCEB9B4A33D}" destId="{351064B6-046C-4F45-92EC-47BD1D4F43BD}" srcOrd="0" destOrd="0" presId="urn:microsoft.com/office/officeart/2005/8/layout/hierarchy1"/>
    <dgm:cxn modelId="{CB280A7D-0328-42B2-B0B5-26CBAF401FF6}" type="presOf" srcId="{C991B4F1-82F9-4C4C-B92B-A808861EA2F6}" destId="{D160812A-5CE0-4E78-B8BC-7AA2F280E2FB}" srcOrd="0" destOrd="0" presId="urn:microsoft.com/office/officeart/2005/8/layout/hierarchy1"/>
    <dgm:cxn modelId="{E132457F-2B41-4171-B73F-FA0C1E1A7353}" type="presOf" srcId="{2EF6A057-7696-4146-B90E-47EE64E66F91}" destId="{039322C9-76CF-4722-9870-B3197C852443}" srcOrd="0" destOrd="0" presId="urn:microsoft.com/office/officeart/2005/8/layout/hierarchy1"/>
    <dgm:cxn modelId="{D336B787-D024-4E68-B599-FDC64C772859}" srcId="{67255CF8-2750-4DC2-85A3-1BEA5AF6CCC3}" destId="{F0D88EDD-4F9B-4ACB-8ACF-E12C3C385011}" srcOrd="0" destOrd="0" parTransId="{2CCC2CB0-C857-4F4F-9442-ECFD3597966C}" sibTransId="{FC6AF874-6BCF-4C24-8841-D1FAE6456355}"/>
    <dgm:cxn modelId="{3470D187-83C6-4FB0-9494-77099D7BA842}" type="presOf" srcId="{D7AB47BB-E632-4F9D-A038-E04D59D472D2}" destId="{F0052FD1-F00C-4810-9CDC-DEBD9DDCD964}" srcOrd="0" destOrd="0" presId="urn:microsoft.com/office/officeart/2005/8/layout/hierarchy1"/>
    <dgm:cxn modelId="{40FD9C8B-4A62-46AB-9545-700F9403D568}" srcId="{DB1A5B50-55B3-434B-8CCB-C732D5A79FDB}" destId="{DC58CBF0-B9AE-45B2-9ED1-6CCEB9B4A33D}" srcOrd="0" destOrd="0" parTransId="{D7AB47BB-E632-4F9D-A038-E04D59D472D2}" sibTransId="{74ABCF79-624B-4B20-A9A7-C3D0A1ED808B}"/>
    <dgm:cxn modelId="{7B80BB95-5FF6-406E-B54F-D5708108EDD4}" srcId="{BC42E61F-7B38-4820-94BD-96C987E8F8F6}" destId="{F56EA736-99E6-48A9-81F3-484BBD37F796}" srcOrd="1" destOrd="0" parTransId="{DE2828A4-6044-4013-AE42-D94DFB54FB48}" sibTransId="{A12E5615-F8FC-4479-A948-05F569572DCF}"/>
    <dgm:cxn modelId="{431E099C-4D93-499F-9C22-5BE69076F26A}" type="presOf" srcId="{BC42E61F-7B38-4820-94BD-96C987E8F8F6}" destId="{7A46C95D-CE77-4846-BEE6-49FB01C5ED6F}" srcOrd="0" destOrd="0" presId="urn:microsoft.com/office/officeart/2005/8/layout/hierarchy1"/>
    <dgm:cxn modelId="{E243CF9D-DE09-4CBD-9BF4-BE046A9DA541}" type="presOf" srcId="{3C08142C-1285-4039-9B22-04924C1C9649}" destId="{80D6A25A-DFE4-4BEA-8113-DAD03286ED17}" srcOrd="0" destOrd="0" presId="urn:microsoft.com/office/officeart/2005/8/layout/hierarchy1"/>
    <dgm:cxn modelId="{AB3F0EA7-63F3-43D6-824C-827454907EA3}" type="presOf" srcId="{E47BFA79-E857-44FB-BC66-3ED5EC63E3E8}" destId="{24E13079-FF83-4975-B60B-3B7CE6F72A66}" srcOrd="0" destOrd="0" presId="urn:microsoft.com/office/officeart/2005/8/layout/hierarchy1"/>
    <dgm:cxn modelId="{33C642AD-6BA8-49B6-A85C-A508FD15EC9C}" srcId="{C3E205AC-04C0-4196-936D-A9410764F670}" destId="{8AA71855-DA6A-4C91-B403-CDB668707AB8}" srcOrd="0" destOrd="0" parTransId="{2EF6A057-7696-4146-B90E-47EE64E66F91}" sibTransId="{B42B7B67-933B-48C6-B75C-321C725AD4AD}"/>
    <dgm:cxn modelId="{A794EEB1-604B-47CC-81A0-2D694FB894D4}" type="presOf" srcId="{7DBC9A91-C2B5-4655-991C-3E5AE31551AC}" destId="{A566FADF-5B9B-4A52-AAD8-F658DACE90FB}" srcOrd="0" destOrd="0" presId="urn:microsoft.com/office/officeart/2005/8/layout/hierarchy1"/>
    <dgm:cxn modelId="{2F330DBA-F240-4B9D-A218-890162B969F7}" srcId="{F0D88EDD-4F9B-4ACB-8ACF-E12C3C385011}" destId="{32179E2A-9AA5-40EE-833C-559EC3A5ED2F}" srcOrd="1" destOrd="0" parTransId="{1A702DBE-1838-4D61-8BEE-A6FFB71CDD3F}" sibTransId="{8A0BE82A-96F4-428F-8C60-A977440560D4}"/>
    <dgm:cxn modelId="{69D4FEBB-8BFD-418D-9D99-835946B619E8}" type="presOf" srcId="{535CDDDA-8D9C-4FF4-AEE7-146E20594E03}" destId="{5BC287E2-61D0-48DE-B4A1-6CB11DE1DB51}" srcOrd="0" destOrd="0" presId="urn:microsoft.com/office/officeart/2005/8/layout/hierarchy1"/>
    <dgm:cxn modelId="{FF78F6BC-1DBA-485F-955E-BA32EBE02A30}" type="presOf" srcId="{544CEBD9-5665-4BF4-8D01-8D43CEC407EF}" destId="{970E5D89-4444-4C5A-8EEF-7A0F45EDE69A}" srcOrd="0" destOrd="0" presId="urn:microsoft.com/office/officeart/2005/8/layout/hierarchy1"/>
    <dgm:cxn modelId="{6185DDC0-1C83-4162-B5EE-3DC1156814F0}" type="presOf" srcId="{67255CF8-2750-4DC2-85A3-1BEA5AF6CCC3}" destId="{E6A6F5AE-7776-45BD-A8D8-F2CBE1483DDC}" srcOrd="0" destOrd="0" presId="urn:microsoft.com/office/officeart/2005/8/layout/hierarchy1"/>
    <dgm:cxn modelId="{9481AFC7-2418-4174-995F-EEE9E7D9F377}" type="presOf" srcId="{F56EA736-99E6-48A9-81F3-484BBD37F796}" destId="{B5D5BA67-5C2D-41E7-99CF-0F82DD15BD74}" srcOrd="0" destOrd="0" presId="urn:microsoft.com/office/officeart/2005/8/layout/hierarchy1"/>
    <dgm:cxn modelId="{BE1B7AD1-E486-4069-982B-FBF2A4A39541}" type="presOf" srcId="{C3E205AC-04C0-4196-936D-A9410764F670}" destId="{B0838F90-3BAB-488B-A84B-B846DB4A6531}" srcOrd="0" destOrd="0" presId="urn:microsoft.com/office/officeart/2005/8/layout/hierarchy1"/>
    <dgm:cxn modelId="{0BD48BD8-D9D8-4002-8234-01C7F87489BB}" srcId="{7C3C6EC9-5B0F-4C52-8ABD-A4E7AFE596A6}" destId="{DB1A5B50-55B3-434B-8CCB-C732D5A79FDB}" srcOrd="0" destOrd="0" parTransId="{E47BFA79-E857-44FB-BC66-3ED5EC63E3E8}" sibTransId="{D3946EF8-C50E-4CC2-9912-4B45E12E4963}"/>
    <dgm:cxn modelId="{A5CEC6DB-2CC2-4387-BB03-62D9926F799E}" type="presOf" srcId="{8AA71855-DA6A-4C91-B403-CDB668707AB8}" destId="{B53854E0-AEF9-4216-A27C-4DC7399BBF9C}" srcOrd="0" destOrd="0" presId="urn:microsoft.com/office/officeart/2005/8/layout/hierarchy1"/>
    <dgm:cxn modelId="{DBCE4EE0-2D88-4EBC-9214-1B21E5999CA9}" type="presOf" srcId="{F1E05C45-BBBA-46CB-9450-EC993AA8124A}" destId="{F629CC08-A2F8-4092-ADC7-6ACD3EDCD6FD}" srcOrd="0" destOrd="0" presId="urn:microsoft.com/office/officeart/2005/8/layout/hierarchy1"/>
    <dgm:cxn modelId="{F3D3A9E8-1EA1-4072-9D37-5326F6B3D90B}" type="presOf" srcId="{DB1A5B50-55B3-434B-8CCB-C732D5A79FDB}" destId="{86F5DDD2-0C9F-4A27-9298-6752C659E60D}" srcOrd="0" destOrd="0" presId="urn:microsoft.com/office/officeart/2005/8/layout/hierarchy1"/>
    <dgm:cxn modelId="{A78B13E9-B205-46E3-8E69-207B64B9D420}" type="presOf" srcId="{1A702DBE-1838-4D61-8BEE-A6FFB71CDD3F}" destId="{6E7A466A-32EC-457B-98A6-D0E8BC47308F}" srcOrd="0" destOrd="0" presId="urn:microsoft.com/office/officeart/2005/8/layout/hierarchy1"/>
    <dgm:cxn modelId="{55FAD6E9-8D40-46CF-90D7-6E9479F782B1}" srcId="{32179E2A-9AA5-40EE-833C-559EC3A5ED2F}" destId="{7DBC9A91-C2B5-4655-991C-3E5AE31551AC}" srcOrd="0" destOrd="0" parTransId="{535CDDDA-8D9C-4FF4-AEE7-146E20594E03}" sibTransId="{F7A2DDB4-5977-448A-81B5-98FCEDB0C6D0}"/>
    <dgm:cxn modelId="{49162BEB-DEC7-43EB-AB4D-72D8700FE405}" srcId="{BC42E61F-7B38-4820-94BD-96C987E8F8F6}" destId="{4EEC6162-9130-4C43-AC1D-83AAF4CE35F5}" srcOrd="2" destOrd="0" parTransId="{3C08142C-1285-4039-9B22-04924C1C9649}" sibTransId="{D6770240-FE77-4FEF-A96D-B669B797C754}"/>
    <dgm:cxn modelId="{402E1BF2-62FA-448A-A28E-93ACC2655C58}" srcId="{BC42E61F-7B38-4820-94BD-96C987E8F8F6}" destId="{C8E9E15D-35AD-4DCB-A747-404CDF7FEAB2}" srcOrd="0" destOrd="0" parTransId="{14291B2C-FA79-4E8C-ADE7-4B1F4D7D4AE9}" sibTransId="{38B0AD05-AFB2-416E-9CB2-67FAC95CD928}"/>
    <dgm:cxn modelId="{2C4B9FF3-0AF3-4907-B26A-68CA782D7FA0}" type="presOf" srcId="{7C3C6EC9-5B0F-4C52-8ABD-A4E7AFE596A6}" destId="{6834BC99-20CB-4209-B5E9-78A5BF2376D4}" srcOrd="0" destOrd="0" presId="urn:microsoft.com/office/officeart/2005/8/layout/hierarchy1"/>
    <dgm:cxn modelId="{C2F382F7-B07A-44EF-89C4-C36D589C6F8B}" type="presOf" srcId="{C8E9E15D-35AD-4DCB-A747-404CDF7FEAB2}" destId="{4D8DF1D6-BF7B-4D39-AF00-2BC51C6A43D9}" srcOrd="0" destOrd="0" presId="urn:microsoft.com/office/officeart/2005/8/layout/hierarchy1"/>
    <dgm:cxn modelId="{A65ED7F7-F134-4E4D-A31F-F2A388B087FC}" type="presOf" srcId="{32179E2A-9AA5-40EE-833C-559EC3A5ED2F}" destId="{B6FDEECB-137F-4E5F-A976-26ADC579AEE4}" srcOrd="0" destOrd="0" presId="urn:microsoft.com/office/officeart/2005/8/layout/hierarchy1"/>
    <dgm:cxn modelId="{BEB03CF9-13BD-43C9-948E-1BCA45AEE486}" type="presOf" srcId="{84A873DE-8EE0-4416-888D-54741C2C5984}" destId="{7269FCA6-78C0-4F96-B2D6-0FE7EDD3B74D}" srcOrd="0" destOrd="0" presId="urn:microsoft.com/office/officeart/2005/8/layout/hierarchy1"/>
    <dgm:cxn modelId="{0A08EBF9-1A89-49B0-80F1-56194CE30801}" type="presOf" srcId="{0921F2E4-55CF-4D49-B55A-97946DE1EA52}" destId="{FB4DD264-5A14-406E-9B74-E606D0683768}" srcOrd="0" destOrd="0" presId="urn:microsoft.com/office/officeart/2005/8/layout/hierarchy1"/>
    <dgm:cxn modelId="{637A239D-4512-41DB-94B7-5809B201A2BC}" type="presParOf" srcId="{E6A6F5AE-7776-45BD-A8D8-F2CBE1483DDC}" destId="{2164CD81-DD44-4B68-8DE7-8A838B145C3A}" srcOrd="0" destOrd="0" presId="urn:microsoft.com/office/officeart/2005/8/layout/hierarchy1"/>
    <dgm:cxn modelId="{220C6FFA-9ED4-4489-85C4-4DADEDC3BA07}" type="presParOf" srcId="{2164CD81-DD44-4B68-8DE7-8A838B145C3A}" destId="{03BAD733-D205-4FC8-95EE-3F01AFE47710}" srcOrd="0" destOrd="0" presId="urn:microsoft.com/office/officeart/2005/8/layout/hierarchy1"/>
    <dgm:cxn modelId="{D1BC5DC1-1313-444F-BCCA-D43FE3E868A8}" type="presParOf" srcId="{03BAD733-D205-4FC8-95EE-3F01AFE47710}" destId="{0874A8F7-9CD3-4EDA-BB9B-6D6AE7D279F2}" srcOrd="0" destOrd="0" presId="urn:microsoft.com/office/officeart/2005/8/layout/hierarchy1"/>
    <dgm:cxn modelId="{DE6513D9-766E-4917-83F7-ACF7F83E31B9}" type="presParOf" srcId="{03BAD733-D205-4FC8-95EE-3F01AFE47710}" destId="{C5326160-E559-4FA9-9F79-0AEAAF2684E2}" srcOrd="1" destOrd="0" presId="urn:microsoft.com/office/officeart/2005/8/layout/hierarchy1"/>
    <dgm:cxn modelId="{0E7F57C3-E373-48EF-AE68-2C6F432C8751}" type="presParOf" srcId="{2164CD81-DD44-4B68-8DE7-8A838B145C3A}" destId="{6E4BBFBB-3FA6-483C-A56F-4291FE81BE85}" srcOrd="1" destOrd="0" presId="urn:microsoft.com/office/officeart/2005/8/layout/hierarchy1"/>
    <dgm:cxn modelId="{0C3C44DF-A0D7-4894-9C83-FE67343BA0F2}" type="presParOf" srcId="{6E4BBFBB-3FA6-483C-A56F-4291FE81BE85}" destId="{F629CC08-A2F8-4092-ADC7-6ACD3EDCD6FD}" srcOrd="0" destOrd="0" presId="urn:microsoft.com/office/officeart/2005/8/layout/hierarchy1"/>
    <dgm:cxn modelId="{498B4878-1A3A-4771-8F3D-7E73133EE5BE}" type="presParOf" srcId="{6E4BBFBB-3FA6-483C-A56F-4291FE81BE85}" destId="{C21F601E-B06D-42E2-9F88-B957B478A765}" srcOrd="1" destOrd="0" presId="urn:microsoft.com/office/officeart/2005/8/layout/hierarchy1"/>
    <dgm:cxn modelId="{0AF1DBC6-34EB-493A-A288-F6426215A756}" type="presParOf" srcId="{C21F601E-B06D-42E2-9F88-B957B478A765}" destId="{6D5A643B-5EF6-4BF7-9CD6-DFD05543575D}" srcOrd="0" destOrd="0" presId="urn:microsoft.com/office/officeart/2005/8/layout/hierarchy1"/>
    <dgm:cxn modelId="{0D5D9CEB-A3C2-40BF-8BB7-78658ABA8238}" type="presParOf" srcId="{6D5A643B-5EF6-4BF7-9CD6-DFD05543575D}" destId="{72CE2B6D-F23B-4333-9D03-90318C6AE2BA}" srcOrd="0" destOrd="0" presId="urn:microsoft.com/office/officeart/2005/8/layout/hierarchy1"/>
    <dgm:cxn modelId="{7A0E30E1-DEAE-4DF7-AF1F-AC49E68C8235}" type="presParOf" srcId="{6D5A643B-5EF6-4BF7-9CD6-DFD05543575D}" destId="{6834BC99-20CB-4209-B5E9-78A5BF2376D4}" srcOrd="1" destOrd="0" presId="urn:microsoft.com/office/officeart/2005/8/layout/hierarchy1"/>
    <dgm:cxn modelId="{2A1DA6AA-5AEE-4C99-9D8B-C3055DFC8F09}" type="presParOf" srcId="{C21F601E-B06D-42E2-9F88-B957B478A765}" destId="{006AD3C4-FB40-4991-AEE3-C0932A3FAC34}" srcOrd="1" destOrd="0" presId="urn:microsoft.com/office/officeart/2005/8/layout/hierarchy1"/>
    <dgm:cxn modelId="{5F0027CA-494D-4089-A4CE-052AF1FC7C21}" type="presParOf" srcId="{006AD3C4-FB40-4991-AEE3-C0932A3FAC34}" destId="{24E13079-FF83-4975-B60B-3B7CE6F72A66}" srcOrd="0" destOrd="0" presId="urn:microsoft.com/office/officeart/2005/8/layout/hierarchy1"/>
    <dgm:cxn modelId="{86F93A2A-BD8A-42E9-BAF6-3AE906E75C00}" type="presParOf" srcId="{006AD3C4-FB40-4991-AEE3-C0932A3FAC34}" destId="{53D044A9-B9EC-4C29-86BE-F955B41DA9DD}" srcOrd="1" destOrd="0" presId="urn:microsoft.com/office/officeart/2005/8/layout/hierarchy1"/>
    <dgm:cxn modelId="{5A5AE5F9-86D3-4713-A64D-9D771058DFCF}" type="presParOf" srcId="{53D044A9-B9EC-4C29-86BE-F955B41DA9DD}" destId="{B719DAA6-172D-48A5-B937-7B47E8674D74}" srcOrd="0" destOrd="0" presId="urn:microsoft.com/office/officeart/2005/8/layout/hierarchy1"/>
    <dgm:cxn modelId="{A8FCDAF1-9494-493B-B4E2-8894DDC52444}" type="presParOf" srcId="{B719DAA6-172D-48A5-B937-7B47E8674D74}" destId="{874FF2BB-E952-4FEE-AFB3-C7A98911D662}" srcOrd="0" destOrd="0" presId="urn:microsoft.com/office/officeart/2005/8/layout/hierarchy1"/>
    <dgm:cxn modelId="{5A140136-A610-4264-B942-711905C6AAEB}" type="presParOf" srcId="{B719DAA6-172D-48A5-B937-7B47E8674D74}" destId="{86F5DDD2-0C9F-4A27-9298-6752C659E60D}" srcOrd="1" destOrd="0" presId="urn:microsoft.com/office/officeart/2005/8/layout/hierarchy1"/>
    <dgm:cxn modelId="{651EF541-0C2D-4C15-ABF2-9ACDB87A66C7}" type="presParOf" srcId="{53D044A9-B9EC-4C29-86BE-F955B41DA9DD}" destId="{9B15EB46-D792-4D3F-B047-71F89B442DA8}" srcOrd="1" destOrd="0" presId="urn:microsoft.com/office/officeart/2005/8/layout/hierarchy1"/>
    <dgm:cxn modelId="{0DAB61BA-B21F-4F4E-8F7E-C17E8B53CD86}" type="presParOf" srcId="{9B15EB46-D792-4D3F-B047-71F89B442DA8}" destId="{F0052FD1-F00C-4810-9CDC-DEBD9DDCD964}" srcOrd="0" destOrd="0" presId="urn:microsoft.com/office/officeart/2005/8/layout/hierarchy1"/>
    <dgm:cxn modelId="{74C02A40-950D-478D-BF96-566DE9DC57F7}" type="presParOf" srcId="{9B15EB46-D792-4D3F-B047-71F89B442DA8}" destId="{798A68D5-CE50-48B9-8ED9-18F307B1ECCE}" srcOrd="1" destOrd="0" presId="urn:microsoft.com/office/officeart/2005/8/layout/hierarchy1"/>
    <dgm:cxn modelId="{16C0C467-3B4E-47E3-84D2-B5482F098C7A}" type="presParOf" srcId="{798A68D5-CE50-48B9-8ED9-18F307B1ECCE}" destId="{601148E4-4BCB-4740-BA0A-3850DC69C15D}" srcOrd="0" destOrd="0" presId="urn:microsoft.com/office/officeart/2005/8/layout/hierarchy1"/>
    <dgm:cxn modelId="{5A0C7652-702A-4F6B-84B2-ABD69C63FC06}" type="presParOf" srcId="{601148E4-4BCB-4740-BA0A-3850DC69C15D}" destId="{55375076-D014-443F-ACD9-82F21504FF31}" srcOrd="0" destOrd="0" presId="urn:microsoft.com/office/officeart/2005/8/layout/hierarchy1"/>
    <dgm:cxn modelId="{B5F01A38-C128-4609-8582-882124CDB4BC}" type="presParOf" srcId="{601148E4-4BCB-4740-BA0A-3850DC69C15D}" destId="{351064B6-046C-4F45-92EC-47BD1D4F43BD}" srcOrd="1" destOrd="0" presId="urn:microsoft.com/office/officeart/2005/8/layout/hierarchy1"/>
    <dgm:cxn modelId="{48F26E31-C916-40A0-B347-5CDBBBC402AF}" type="presParOf" srcId="{798A68D5-CE50-48B9-8ED9-18F307B1ECCE}" destId="{5A5D8D1A-BB60-45B1-BC5A-7203957BC66C}" srcOrd="1" destOrd="0" presId="urn:microsoft.com/office/officeart/2005/8/layout/hierarchy1"/>
    <dgm:cxn modelId="{D329E522-07C2-495C-BF52-CB6A32EFEDDB}" type="presParOf" srcId="{006AD3C4-FB40-4991-AEE3-C0932A3FAC34}" destId="{D160812A-5CE0-4E78-B8BC-7AA2F280E2FB}" srcOrd="2" destOrd="0" presId="urn:microsoft.com/office/officeart/2005/8/layout/hierarchy1"/>
    <dgm:cxn modelId="{AA0865A6-349F-4519-B1B5-C8A6D570C3F8}" type="presParOf" srcId="{006AD3C4-FB40-4991-AEE3-C0932A3FAC34}" destId="{760BB2AA-E977-411A-97C6-113EFA723E78}" srcOrd="3" destOrd="0" presId="urn:microsoft.com/office/officeart/2005/8/layout/hierarchy1"/>
    <dgm:cxn modelId="{0AEF1637-FD49-469C-B6CB-A122253D55CA}" type="presParOf" srcId="{760BB2AA-E977-411A-97C6-113EFA723E78}" destId="{0A5EFBB7-7704-45F3-9782-BA838BD2A7CE}" srcOrd="0" destOrd="0" presId="urn:microsoft.com/office/officeart/2005/8/layout/hierarchy1"/>
    <dgm:cxn modelId="{A33B1BD5-EFC9-4160-9453-FE0B2A7495D2}" type="presParOf" srcId="{0A5EFBB7-7704-45F3-9782-BA838BD2A7CE}" destId="{54F4C25A-B667-4CF5-9CC2-53CD74A8CE35}" srcOrd="0" destOrd="0" presId="urn:microsoft.com/office/officeart/2005/8/layout/hierarchy1"/>
    <dgm:cxn modelId="{9DB46D58-BE1A-4C2E-94CA-051130D02927}" type="presParOf" srcId="{0A5EFBB7-7704-45F3-9782-BA838BD2A7CE}" destId="{B0838F90-3BAB-488B-A84B-B846DB4A6531}" srcOrd="1" destOrd="0" presId="urn:microsoft.com/office/officeart/2005/8/layout/hierarchy1"/>
    <dgm:cxn modelId="{8880B227-55F1-47E8-97BD-7904B1B38347}" type="presParOf" srcId="{760BB2AA-E977-411A-97C6-113EFA723E78}" destId="{2AFDB063-6431-4DE1-80D4-78745074C3FB}" srcOrd="1" destOrd="0" presId="urn:microsoft.com/office/officeart/2005/8/layout/hierarchy1"/>
    <dgm:cxn modelId="{9AA005D7-B3B4-4D6F-9CD7-DC4A4E000495}" type="presParOf" srcId="{2AFDB063-6431-4DE1-80D4-78745074C3FB}" destId="{039322C9-76CF-4722-9870-B3197C852443}" srcOrd="0" destOrd="0" presId="urn:microsoft.com/office/officeart/2005/8/layout/hierarchy1"/>
    <dgm:cxn modelId="{C253BBE6-D362-4607-9534-FB74D22A9594}" type="presParOf" srcId="{2AFDB063-6431-4DE1-80D4-78745074C3FB}" destId="{91F2523E-8BFD-4528-9B5E-7CA16958E648}" srcOrd="1" destOrd="0" presId="urn:microsoft.com/office/officeart/2005/8/layout/hierarchy1"/>
    <dgm:cxn modelId="{4DFA65F8-6502-46E4-AE6C-FFBFFC0B679A}" type="presParOf" srcId="{91F2523E-8BFD-4528-9B5E-7CA16958E648}" destId="{1DDDD5BC-B3D3-48FC-A34E-B9EF0E01C6D3}" srcOrd="0" destOrd="0" presId="urn:microsoft.com/office/officeart/2005/8/layout/hierarchy1"/>
    <dgm:cxn modelId="{935D288B-66A6-41D7-8165-593EBFFB9DEA}" type="presParOf" srcId="{1DDDD5BC-B3D3-48FC-A34E-B9EF0E01C6D3}" destId="{8E54227E-DEA4-4EFF-9B49-5DEB9C91ECBE}" srcOrd="0" destOrd="0" presId="urn:microsoft.com/office/officeart/2005/8/layout/hierarchy1"/>
    <dgm:cxn modelId="{7B45380D-EB6D-440C-B964-2DF6D0455C4F}" type="presParOf" srcId="{1DDDD5BC-B3D3-48FC-A34E-B9EF0E01C6D3}" destId="{B53854E0-AEF9-4216-A27C-4DC7399BBF9C}" srcOrd="1" destOrd="0" presId="urn:microsoft.com/office/officeart/2005/8/layout/hierarchy1"/>
    <dgm:cxn modelId="{A3595FAE-9F93-492E-9493-D76A4E7007FF}" type="presParOf" srcId="{91F2523E-8BFD-4528-9B5E-7CA16958E648}" destId="{0F5F8F0E-B1BD-4BE6-9802-9F7D4D3E9CFB}" srcOrd="1" destOrd="0" presId="urn:microsoft.com/office/officeart/2005/8/layout/hierarchy1"/>
    <dgm:cxn modelId="{BBDDFE33-9D7A-4861-B5AF-40BB65BB8551}" type="presParOf" srcId="{006AD3C4-FB40-4991-AEE3-C0932A3FAC34}" destId="{BC7A4C06-4AEE-459D-AEA1-B5FA69F39995}" srcOrd="4" destOrd="0" presId="urn:microsoft.com/office/officeart/2005/8/layout/hierarchy1"/>
    <dgm:cxn modelId="{56C80032-F5C5-442C-9977-0CC4C934A462}" type="presParOf" srcId="{006AD3C4-FB40-4991-AEE3-C0932A3FAC34}" destId="{18326CBB-93E0-4417-BA8A-B8098D999876}" srcOrd="5" destOrd="0" presId="urn:microsoft.com/office/officeart/2005/8/layout/hierarchy1"/>
    <dgm:cxn modelId="{DE824135-1FAA-4939-A169-58BD3910B364}" type="presParOf" srcId="{18326CBB-93E0-4417-BA8A-B8098D999876}" destId="{334AB173-2557-49D6-8E55-9F940E78B382}" srcOrd="0" destOrd="0" presId="urn:microsoft.com/office/officeart/2005/8/layout/hierarchy1"/>
    <dgm:cxn modelId="{3AE1B754-6EEE-409C-9DA9-D7B3E2A019EB}" type="presParOf" srcId="{334AB173-2557-49D6-8E55-9F940E78B382}" destId="{4FEF2BAE-84E9-47CE-9E9C-894B6930DCC2}" srcOrd="0" destOrd="0" presId="urn:microsoft.com/office/officeart/2005/8/layout/hierarchy1"/>
    <dgm:cxn modelId="{7F4C10A1-F588-44DB-B69C-E63A4DAC498F}" type="presParOf" srcId="{334AB173-2557-49D6-8E55-9F940E78B382}" destId="{31301F39-2DD5-4CC9-98BA-04A1E82B3E34}" srcOrd="1" destOrd="0" presId="urn:microsoft.com/office/officeart/2005/8/layout/hierarchy1"/>
    <dgm:cxn modelId="{93C08973-AB5A-4967-AF9A-A473CE41BC68}" type="presParOf" srcId="{18326CBB-93E0-4417-BA8A-B8098D999876}" destId="{F105B6AF-3E7A-4F46-996D-88B12E12EDEC}" srcOrd="1" destOrd="0" presId="urn:microsoft.com/office/officeart/2005/8/layout/hierarchy1"/>
    <dgm:cxn modelId="{617218B5-8A80-4F94-96BC-A8EE563A275F}" type="presParOf" srcId="{F105B6AF-3E7A-4F46-996D-88B12E12EDEC}" destId="{FB4DD264-5A14-406E-9B74-E606D0683768}" srcOrd="0" destOrd="0" presId="urn:microsoft.com/office/officeart/2005/8/layout/hierarchy1"/>
    <dgm:cxn modelId="{C0E50115-9A38-499C-B174-5E141B89FA43}" type="presParOf" srcId="{F105B6AF-3E7A-4F46-996D-88B12E12EDEC}" destId="{B64639A8-F5E2-40D1-8460-2B11727D9D9E}" srcOrd="1" destOrd="0" presId="urn:microsoft.com/office/officeart/2005/8/layout/hierarchy1"/>
    <dgm:cxn modelId="{27CEEC7C-CD2A-4BA4-A3D4-86EA532381F0}" type="presParOf" srcId="{B64639A8-F5E2-40D1-8460-2B11727D9D9E}" destId="{1944A6A1-BE5E-4C2A-8445-E463D03A42E1}" srcOrd="0" destOrd="0" presId="urn:microsoft.com/office/officeart/2005/8/layout/hierarchy1"/>
    <dgm:cxn modelId="{4DB1744D-E95A-40B0-994E-3AB670A90D14}" type="presParOf" srcId="{1944A6A1-BE5E-4C2A-8445-E463D03A42E1}" destId="{400EE20B-1667-4944-BFAF-C942277C9D3F}" srcOrd="0" destOrd="0" presId="urn:microsoft.com/office/officeart/2005/8/layout/hierarchy1"/>
    <dgm:cxn modelId="{972186B6-AEC7-49C3-A2AA-A31E4EBB1A30}" type="presParOf" srcId="{1944A6A1-BE5E-4C2A-8445-E463D03A42E1}" destId="{7269FCA6-78C0-4F96-B2D6-0FE7EDD3B74D}" srcOrd="1" destOrd="0" presId="urn:microsoft.com/office/officeart/2005/8/layout/hierarchy1"/>
    <dgm:cxn modelId="{414EF8FD-6677-45EB-B9E1-A71BD5AE412C}" type="presParOf" srcId="{B64639A8-F5E2-40D1-8460-2B11727D9D9E}" destId="{77EE0623-0F06-4A4D-BC78-DAF4C4CC16E6}" srcOrd="1" destOrd="0" presId="urn:microsoft.com/office/officeart/2005/8/layout/hierarchy1"/>
    <dgm:cxn modelId="{AF06F151-810E-40AF-B2C6-39B44934703A}" type="presParOf" srcId="{6E4BBFBB-3FA6-483C-A56F-4291FE81BE85}" destId="{6E7A466A-32EC-457B-98A6-D0E8BC47308F}" srcOrd="2" destOrd="0" presId="urn:microsoft.com/office/officeart/2005/8/layout/hierarchy1"/>
    <dgm:cxn modelId="{25272068-E0B2-4796-B850-FED0D107B35C}" type="presParOf" srcId="{6E4BBFBB-3FA6-483C-A56F-4291FE81BE85}" destId="{BF8EBA6A-3B9B-4EDF-8648-D2774233D0A3}" srcOrd="3" destOrd="0" presId="urn:microsoft.com/office/officeart/2005/8/layout/hierarchy1"/>
    <dgm:cxn modelId="{A5028A33-4561-463A-9EBD-9083727BBFDE}" type="presParOf" srcId="{BF8EBA6A-3B9B-4EDF-8648-D2774233D0A3}" destId="{5CDF0A17-98F3-4B21-B753-3CB016F0FBDF}" srcOrd="0" destOrd="0" presId="urn:microsoft.com/office/officeart/2005/8/layout/hierarchy1"/>
    <dgm:cxn modelId="{DF839CBE-19E8-49EF-8309-634209B19942}" type="presParOf" srcId="{5CDF0A17-98F3-4B21-B753-3CB016F0FBDF}" destId="{36F342D3-3392-4FB5-92B7-A8DF1F8B0A8F}" srcOrd="0" destOrd="0" presId="urn:microsoft.com/office/officeart/2005/8/layout/hierarchy1"/>
    <dgm:cxn modelId="{32270F81-4982-4D5C-AFD0-E000E9B5464A}" type="presParOf" srcId="{5CDF0A17-98F3-4B21-B753-3CB016F0FBDF}" destId="{B6FDEECB-137F-4E5F-A976-26ADC579AEE4}" srcOrd="1" destOrd="0" presId="urn:microsoft.com/office/officeart/2005/8/layout/hierarchy1"/>
    <dgm:cxn modelId="{F014553B-6B37-4C3B-A515-068D68963FF7}" type="presParOf" srcId="{BF8EBA6A-3B9B-4EDF-8648-D2774233D0A3}" destId="{312D40BA-31C9-4535-9E6B-4E6C4F230469}" srcOrd="1" destOrd="0" presId="urn:microsoft.com/office/officeart/2005/8/layout/hierarchy1"/>
    <dgm:cxn modelId="{A0BF7DD6-DE00-4449-8D49-03502325C42F}" type="presParOf" srcId="{312D40BA-31C9-4535-9E6B-4E6C4F230469}" destId="{5BC287E2-61D0-48DE-B4A1-6CB11DE1DB51}" srcOrd="0" destOrd="0" presId="urn:microsoft.com/office/officeart/2005/8/layout/hierarchy1"/>
    <dgm:cxn modelId="{D6D92891-E11A-4626-B4F2-E4843E09FB7B}" type="presParOf" srcId="{312D40BA-31C9-4535-9E6B-4E6C4F230469}" destId="{15204298-499B-413B-A614-69672FC632B9}" srcOrd="1" destOrd="0" presId="urn:microsoft.com/office/officeart/2005/8/layout/hierarchy1"/>
    <dgm:cxn modelId="{7EC77F9A-3151-4BAB-82D4-48A90DFC6CF9}" type="presParOf" srcId="{15204298-499B-413B-A614-69672FC632B9}" destId="{CCAC1705-1167-4747-8F9F-0A7AC28E6B8F}" srcOrd="0" destOrd="0" presId="urn:microsoft.com/office/officeart/2005/8/layout/hierarchy1"/>
    <dgm:cxn modelId="{CAF81E02-8E6C-4D47-835C-B460F824C7B6}" type="presParOf" srcId="{CCAC1705-1167-4747-8F9F-0A7AC28E6B8F}" destId="{19673C06-0796-45F5-AA61-85B5950A0707}" srcOrd="0" destOrd="0" presId="urn:microsoft.com/office/officeart/2005/8/layout/hierarchy1"/>
    <dgm:cxn modelId="{FDDF80FA-0385-4756-9E94-18E50477C6B6}" type="presParOf" srcId="{CCAC1705-1167-4747-8F9F-0A7AC28E6B8F}" destId="{A566FADF-5B9B-4A52-AAD8-F658DACE90FB}" srcOrd="1" destOrd="0" presId="urn:microsoft.com/office/officeart/2005/8/layout/hierarchy1"/>
    <dgm:cxn modelId="{71E2B0C2-EE11-43B6-9DFA-FCA2CA163C38}" type="presParOf" srcId="{15204298-499B-413B-A614-69672FC632B9}" destId="{48F6E225-01B6-4EBB-9BAD-61617A406B05}" srcOrd="1" destOrd="0" presId="urn:microsoft.com/office/officeart/2005/8/layout/hierarchy1"/>
    <dgm:cxn modelId="{30A2BED6-3C64-48FF-B441-1F1A72168146}" type="presParOf" srcId="{6E4BBFBB-3FA6-483C-A56F-4291FE81BE85}" destId="{970E5D89-4444-4C5A-8EEF-7A0F45EDE69A}" srcOrd="4" destOrd="0" presId="urn:microsoft.com/office/officeart/2005/8/layout/hierarchy1"/>
    <dgm:cxn modelId="{B1758DD5-D64C-4E3D-9E7D-F81D0B9C11BA}" type="presParOf" srcId="{6E4BBFBB-3FA6-483C-A56F-4291FE81BE85}" destId="{08065BA3-087D-4086-8F4D-6A4516DCB478}" srcOrd="5" destOrd="0" presId="urn:microsoft.com/office/officeart/2005/8/layout/hierarchy1"/>
    <dgm:cxn modelId="{E0A9A3A1-5A63-4A9C-9B43-948DA6FD961F}" type="presParOf" srcId="{08065BA3-087D-4086-8F4D-6A4516DCB478}" destId="{4955B87E-4AA2-49FC-B1D7-27AEAD130605}" srcOrd="0" destOrd="0" presId="urn:microsoft.com/office/officeart/2005/8/layout/hierarchy1"/>
    <dgm:cxn modelId="{FA2E2FE0-04DF-4833-892C-0A2BAD07204F}" type="presParOf" srcId="{4955B87E-4AA2-49FC-B1D7-27AEAD130605}" destId="{AE9D60CE-FB79-4414-8350-2D88E147F511}" srcOrd="0" destOrd="0" presId="urn:microsoft.com/office/officeart/2005/8/layout/hierarchy1"/>
    <dgm:cxn modelId="{D3E2CDFA-0BE2-4478-808A-C783B28231B7}" type="presParOf" srcId="{4955B87E-4AA2-49FC-B1D7-27AEAD130605}" destId="{7A46C95D-CE77-4846-BEE6-49FB01C5ED6F}" srcOrd="1" destOrd="0" presId="urn:microsoft.com/office/officeart/2005/8/layout/hierarchy1"/>
    <dgm:cxn modelId="{8623ECA0-A324-4A64-8FD2-3A26D31345C1}" type="presParOf" srcId="{08065BA3-087D-4086-8F4D-6A4516DCB478}" destId="{043B2222-3286-41F0-AF3A-A8A8CFB626D0}" srcOrd="1" destOrd="0" presId="urn:microsoft.com/office/officeart/2005/8/layout/hierarchy1"/>
    <dgm:cxn modelId="{22361723-88AA-4DC2-A871-5CFA4D94E72B}" type="presParOf" srcId="{043B2222-3286-41F0-AF3A-A8A8CFB626D0}" destId="{5AF9E8A1-6BC1-4134-B666-81625B07F4A6}" srcOrd="0" destOrd="0" presId="urn:microsoft.com/office/officeart/2005/8/layout/hierarchy1"/>
    <dgm:cxn modelId="{D89E49D2-CCE6-413A-BD4A-3C2EB56185AF}" type="presParOf" srcId="{043B2222-3286-41F0-AF3A-A8A8CFB626D0}" destId="{7589FDD3-331F-49FA-9B39-B0E03F368B29}" srcOrd="1" destOrd="0" presId="urn:microsoft.com/office/officeart/2005/8/layout/hierarchy1"/>
    <dgm:cxn modelId="{5D559363-B2E8-429B-ADAA-056A22AD5C62}" type="presParOf" srcId="{7589FDD3-331F-49FA-9B39-B0E03F368B29}" destId="{CD77C12C-5407-4DFB-9D4B-EA6CF17BE3C4}" srcOrd="0" destOrd="0" presId="urn:microsoft.com/office/officeart/2005/8/layout/hierarchy1"/>
    <dgm:cxn modelId="{15FF7FD3-972A-4AAF-AAEC-668387934C8E}" type="presParOf" srcId="{CD77C12C-5407-4DFB-9D4B-EA6CF17BE3C4}" destId="{4905A41C-DAF4-4A97-B639-EE9BB1086EE7}" srcOrd="0" destOrd="0" presId="urn:microsoft.com/office/officeart/2005/8/layout/hierarchy1"/>
    <dgm:cxn modelId="{318E202B-E17A-422B-B5A8-5BB116DD79D2}" type="presParOf" srcId="{CD77C12C-5407-4DFB-9D4B-EA6CF17BE3C4}" destId="{4D8DF1D6-BF7B-4D39-AF00-2BC51C6A43D9}" srcOrd="1" destOrd="0" presId="urn:microsoft.com/office/officeart/2005/8/layout/hierarchy1"/>
    <dgm:cxn modelId="{1712DE1A-D84A-458A-A2CF-8F1CDBFDF609}" type="presParOf" srcId="{7589FDD3-331F-49FA-9B39-B0E03F368B29}" destId="{874E7AF9-ABC2-4431-9A9B-A17FD8DCFF16}" srcOrd="1" destOrd="0" presId="urn:microsoft.com/office/officeart/2005/8/layout/hierarchy1"/>
    <dgm:cxn modelId="{21F0A433-D18D-4250-BDDA-BB9A6556E928}" type="presParOf" srcId="{043B2222-3286-41F0-AF3A-A8A8CFB626D0}" destId="{D93A58CD-03FD-49D0-A0E9-D616E786587E}" srcOrd="2" destOrd="0" presId="urn:microsoft.com/office/officeart/2005/8/layout/hierarchy1"/>
    <dgm:cxn modelId="{255C4998-C676-4BAA-947F-E468B9153C5F}" type="presParOf" srcId="{043B2222-3286-41F0-AF3A-A8A8CFB626D0}" destId="{546128A4-E2B1-4EB6-98E7-92B78A451DB4}" srcOrd="3" destOrd="0" presId="urn:microsoft.com/office/officeart/2005/8/layout/hierarchy1"/>
    <dgm:cxn modelId="{E0E42FFF-E1ED-480A-9A8F-C47A8B7A4CEA}" type="presParOf" srcId="{546128A4-E2B1-4EB6-98E7-92B78A451DB4}" destId="{EB7C858E-7EEE-43DA-8E25-C971BE00283E}" srcOrd="0" destOrd="0" presId="urn:microsoft.com/office/officeart/2005/8/layout/hierarchy1"/>
    <dgm:cxn modelId="{FCC4B426-D389-4339-8D8D-2CFA1AD9BD9D}" type="presParOf" srcId="{EB7C858E-7EEE-43DA-8E25-C971BE00283E}" destId="{3702D091-48AC-4E46-B938-743C04E494C8}" srcOrd="0" destOrd="0" presId="urn:microsoft.com/office/officeart/2005/8/layout/hierarchy1"/>
    <dgm:cxn modelId="{19B7142A-1337-439E-9818-A3048337FF40}" type="presParOf" srcId="{EB7C858E-7EEE-43DA-8E25-C971BE00283E}" destId="{B5D5BA67-5C2D-41E7-99CF-0F82DD15BD74}" srcOrd="1" destOrd="0" presId="urn:microsoft.com/office/officeart/2005/8/layout/hierarchy1"/>
    <dgm:cxn modelId="{4538415A-81ED-476A-8B67-2B6D7FF967CB}" type="presParOf" srcId="{546128A4-E2B1-4EB6-98E7-92B78A451DB4}" destId="{DA36099E-F1C6-4524-A03C-EE7786D5AC50}" srcOrd="1" destOrd="0" presId="urn:microsoft.com/office/officeart/2005/8/layout/hierarchy1"/>
    <dgm:cxn modelId="{E9B107C2-3C61-47D5-B06E-88B55EED172A}" type="presParOf" srcId="{043B2222-3286-41F0-AF3A-A8A8CFB626D0}" destId="{80D6A25A-DFE4-4BEA-8113-DAD03286ED17}" srcOrd="4" destOrd="0" presId="urn:microsoft.com/office/officeart/2005/8/layout/hierarchy1"/>
    <dgm:cxn modelId="{8EBF5536-5B80-4ED1-81CC-C277F50AC51F}" type="presParOf" srcId="{043B2222-3286-41F0-AF3A-A8A8CFB626D0}" destId="{189855D3-4045-4398-8A53-1148E8114ACE}" srcOrd="5" destOrd="0" presId="urn:microsoft.com/office/officeart/2005/8/layout/hierarchy1"/>
    <dgm:cxn modelId="{F748CB91-EE62-4294-B622-231C77AF5A3D}" type="presParOf" srcId="{189855D3-4045-4398-8A53-1148E8114ACE}" destId="{A330E5D0-6943-4CE5-B314-94FFC0B55E09}" srcOrd="0" destOrd="0" presId="urn:microsoft.com/office/officeart/2005/8/layout/hierarchy1"/>
    <dgm:cxn modelId="{55A5B7CE-B144-4510-9928-DFEB7C2F3E92}" type="presParOf" srcId="{A330E5D0-6943-4CE5-B314-94FFC0B55E09}" destId="{CC6A5BF4-7969-4DAD-9BCB-9EBBC4DCE95A}" srcOrd="0" destOrd="0" presId="urn:microsoft.com/office/officeart/2005/8/layout/hierarchy1"/>
    <dgm:cxn modelId="{A3D6AB9D-C597-4F69-A497-4E5B168323FD}" type="presParOf" srcId="{A330E5D0-6943-4CE5-B314-94FFC0B55E09}" destId="{805EE515-1218-4B1C-BD74-CCC29A8C3C35}" srcOrd="1" destOrd="0" presId="urn:microsoft.com/office/officeart/2005/8/layout/hierarchy1"/>
    <dgm:cxn modelId="{83C415D6-4E9B-4A29-B6FA-0407A664FFB6}" type="presParOf" srcId="{189855D3-4045-4398-8A53-1148E8114ACE}" destId="{259A682B-9371-4586-A15C-6026A765065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0A22DC-2648-4317-87E9-5F8E93DEE1AD}">
      <dsp:nvSpPr>
        <dsp:cNvPr id="0" name=""/>
        <dsp:cNvSpPr/>
      </dsp:nvSpPr>
      <dsp:spPr>
        <a:xfrm>
          <a:off x="3092272" y="2590655"/>
          <a:ext cx="91440" cy="4824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248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1EC7A9-4A53-416E-BE92-1DA62947AA84}">
      <dsp:nvSpPr>
        <dsp:cNvPr id="0" name=""/>
        <dsp:cNvSpPr/>
      </dsp:nvSpPr>
      <dsp:spPr>
        <a:xfrm>
          <a:off x="3137992" y="1054716"/>
          <a:ext cx="1520731" cy="482486"/>
        </a:xfrm>
        <a:custGeom>
          <a:avLst/>
          <a:gdLst/>
          <a:ahLst/>
          <a:cxnLst/>
          <a:rect l="0" t="0" r="0" b="0"/>
          <a:pathLst>
            <a:path>
              <a:moveTo>
                <a:pt x="1520731" y="0"/>
              </a:moveTo>
              <a:lnTo>
                <a:pt x="1520731" y="328800"/>
              </a:lnTo>
              <a:lnTo>
                <a:pt x="0" y="328800"/>
              </a:lnTo>
              <a:lnTo>
                <a:pt x="0" y="48248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2D27DB-3A3A-4C02-B8D8-7C0FC6408993}">
      <dsp:nvSpPr>
        <dsp:cNvPr id="0" name=""/>
        <dsp:cNvSpPr/>
      </dsp:nvSpPr>
      <dsp:spPr>
        <a:xfrm>
          <a:off x="4151813" y="4126594"/>
          <a:ext cx="1013820" cy="482486"/>
        </a:xfrm>
        <a:custGeom>
          <a:avLst/>
          <a:gdLst/>
          <a:ahLst/>
          <a:cxnLst/>
          <a:rect l="0" t="0" r="0" b="0"/>
          <a:pathLst>
            <a:path>
              <a:moveTo>
                <a:pt x="1013820" y="0"/>
              </a:moveTo>
              <a:lnTo>
                <a:pt x="1013820" y="328800"/>
              </a:lnTo>
              <a:lnTo>
                <a:pt x="0" y="328800"/>
              </a:lnTo>
              <a:lnTo>
                <a:pt x="0" y="48248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12D04E-E877-4460-94DC-AF1018C58628}">
      <dsp:nvSpPr>
        <dsp:cNvPr id="0" name=""/>
        <dsp:cNvSpPr/>
      </dsp:nvSpPr>
      <dsp:spPr>
        <a:xfrm>
          <a:off x="5165634" y="4126594"/>
          <a:ext cx="1013820" cy="482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800"/>
              </a:lnTo>
              <a:lnTo>
                <a:pt x="1013820" y="328800"/>
              </a:lnTo>
              <a:lnTo>
                <a:pt x="1013820" y="48248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38904B-BA2C-4576-855B-39BBC3B5A9A1}">
      <dsp:nvSpPr>
        <dsp:cNvPr id="0" name=""/>
        <dsp:cNvSpPr/>
      </dsp:nvSpPr>
      <dsp:spPr>
        <a:xfrm>
          <a:off x="5165634" y="2590655"/>
          <a:ext cx="1013820" cy="482486"/>
        </a:xfrm>
        <a:custGeom>
          <a:avLst/>
          <a:gdLst/>
          <a:ahLst/>
          <a:cxnLst/>
          <a:rect l="0" t="0" r="0" b="0"/>
          <a:pathLst>
            <a:path>
              <a:moveTo>
                <a:pt x="1013820" y="0"/>
              </a:moveTo>
              <a:lnTo>
                <a:pt x="1013820" y="328800"/>
              </a:lnTo>
              <a:lnTo>
                <a:pt x="0" y="328800"/>
              </a:lnTo>
              <a:lnTo>
                <a:pt x="0" y="48248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E43AA9-1CDC-4870-B27A-2E52EE865286}">
      <dsp:nvSpPr>
        <dsp:cNvPr id="0" name=""/>
        <dsp:cNvSpPr/>
      </dsp:nvSpPr>
      <dsp:spPr>
        <a:xfrm>
          <a:off x="6179455" y="2590655"/>
          <a:ext cx="1013820" cy="482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800"/>
              </a:lnTo>
              <a:lnTo>
                <a:pt x="1013820" y="328800"/>
              </a:lnTo>
              <a:lnTo>
                <a:pt x="1013820" y="48248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98E2E6-7053-4B9A-9AE1-86218CA5F748}">
      <dsp:nvSpPr>
        <dsp:cNvPr id="0" name=""/>
        <dsp:cNvSpPr/>
      </dsp:nvSpPr>
      <dsp:spPr>
        <a:xfrm>
          <a:off x="4658724" y="1054716"/>
          <a:ext cx="1520731" cy="482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800"/>
              </a:lnTo>
              <a:lnTo>
                <a:pt x="1520731" y="328800"/>
              </a:lnTo>
              <a:lnTo>
                <a:pt x="1520731" y="48248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F5F434-0132-44CB-ADD8-C9B8C6299E45}">
      <dsp:nvSpPr>
        <dsp:cNvPr id="0" name=""/>
        <dsp:cNvSpPr/>
      </dsp:nvSpPr>
      <dsp:spPr>
        <a:xfrm>
          <a:off x="3829234" y="1264"/>
          <a:ext cx="1658979" cy="1053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942FCB-AAAF-4572-AFC1-10484D97A1FB}">
      <dsp:nvSpPr>
        <dsp:cNvPr id="0" name=""/>
        <dsp:cNvSpPr/>
      </dsp:nvSpPr>
      <dsp:spPr>
        <a:xfrm>
          <a:off x="4013565" y="176379"/>
          <a:ext cx="1658979" cy="1053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כתובה</a:t>
          </a:r>
        </a:p>
      </dsp:txBody>
      <dsp:txXfrm>
        <a:off x="4044420" y="207234"/>
        <a:ext cx="1597269" cy="991742"/>
      </dsp:txXfrm>
    </dsp:sp>
    <dsp:sp modelId="{7DFC0AE5-6500-49EA-A61C-07BB34A5B391}">
      <dsp:nvSpPr>
        <dsp:cNvPr id="0" name=""/>
        <dsp:cNvSpPr/>
      </dsp:nvSpPr>
      <dsp:spPr>
        <a:xfrm>
          <a:off x="5349965" y="1537203"/>
          <a:ext cx="1658979" cy="105345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7BE772-7815-4EF2-A893-36C08185D781}">
      <dsp:nvSpPr>
        <dsp:cNvPr id="0" name=""/>
        <dsp:cNvSpPr/>
      </dsp:nvSpPr>
      <dsp:spPr>
        <a:xfrm>
          <a:off x="5534296" y="1712317"/>
          <a:ext cx="1658979" cy="1053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רש"י</a:t>
          </a:r>
        </a:p>
      </dsp:txBody>
      <dsp:txXfrm>
        <a:off x="5565151" y="1743172"/>
        <a:ext cx="1597269" cy="991742"/>
      </dsp:txXfrm>
    </dsp:sp>
    <dsp:sp modelId="{C0EB85E8-9B53-48B1-8443-1CBB9322F2CD}">
      <dsp:nvSpPr>
        <dsp:cNvPr id="0" name=""/>
        <dsp:cNvSpPr/>
      </dsp:nvSpPr>
      <dsp:spPr>
        <a:xfrm>
          <a:off x="6363786" y="3073142"/>
          <a:ext cx="1658979" cy="105345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763ECE-B80F-4EE6-AD59-227FF688FF4F}">
      <dsp:nvSpPr>
        <dsp:cNvPr id="0" name=""/>
        <dsp:cNvSpPr/>
      </dsp:nvSpPr>
      <dsp:spPr>
        <a:xfrm>
          <a:off x="6548117" y="3248256"/>
          <a:ext cx="1658979" cy="1053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משמע שכתובה דאורייתא</a:t>
          </a:r>
        </a:p>
      </dsp:txBody>
      <dsp:txXfrm>
        <a:off x="6578972" y="3279111"/>
        <a:ext cx="1597269" cy="991742"/>
      </dsp:txXfrm>
    </dsp:sp>
    <dsp:sp modelId="{DA597C91-121A-4060-8C2D-3B79E3588CF7}">
      <dsp:nvSpPr>
        <dsp:cNvPr id="0" name=""/>
        <dsp:cNvSpPr/>
      </dsp:nvSpPr>
      <dsp:spPr>
        <a:xfrm>
          <a:off x="4336144" y="3073142"/>
          <a:ext cx="1658979" cy="105345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030173-843C-4F4C-864F-DB4885FB0025}">
      <dsp:nvSpPr>
        <dsp:cNvPr id="0" name=""/>
        <dsp:cNvSpPr/>
      </dsp:nvSpPr>
      <dsp:spPr>
        <a:xfrm>
          <a:off x="4520475" y="3248256"/>
          <a:ext cx="1658979" cy="1053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 מהר </a:t>
          </a:r>
          <a:r>
            <a:rPr lang="he-IL" sz="2000" kern="1200" dirty="0" err="1"/>
            <a:t>ימהרנה</a:t>
          </a:r>
          <a:r>
            <a:rPr lang="he-IL" sz="2000" kern="1200" dirty="0"/>
            <a:t> לו לאישה= כתובה</a:t>
          </a:r>
        </a:p>
      </dsp:txBody>
      <dsp:txXfrm>
        <a:off x="4551330" y="3279111"/>
        <a:ext cx="1597269" cy="991742"/>
      </dsp:txXfrm>
    </dsp:sp>
    <dsp:sp modelId="{743E5C20-C534-4559-A5E3-71CCA43A7561}">
      <dsp:nvSpPr>
        <dsp:cNvPr id="0" name=""/>
        <dsp:cNvSpPr/>
      </dsp:nvSpPr>
      <dsp:spPr>
        <a:xfrm>
          <a:off x="5349965" y="4609080"/>
          <a:ext cx="1658979" cy="105345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1E3C35-709F-455E-A72D-DFF0164EC667}">
      <dsp:nvSpPr>
        <dsp:cNvPr id="0" name=""/>
        <dsp:cNvSpPr/>
      </dsp:nvSpPr>
      <dsp:spPr>
        <a:xfrm>
          <a:off x="5534296" y="4784195"/>
          <a:ext cx="1658979" cy="1053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(למה לא לכתוב "</a:t>
          </a:r>
          <a:r>
            <a:rPr lang="he-IL" sz="2000" kern="1200" dirty="0" err="1"/>
            <a:t>לישא</a:t>
          </a:r>
          <a:r>
            <a:rPr lang="he-IL" sz="2000" kern="1200" dirty="0"/>
            <a:t>" או "יקדשה")</a:t>
          </a:r>
        </a:p>
      </dsp:txBody>
      <dsp:txXfrm>
        <a:off x="5565151" y="4815050"/>
        <a:ext cx="1597269" cy="991742"/>
      </dsp:txXfrm>
    </dsp:sp>
    <dsp:sp modelId="{B6D5C204-069C-4FA2-A0D7-E40BEEA5C578}">
      <dsp:nvSpPr>
        <dsp:cNvPr id="0" name=""/>
        <dsp:cNvSpPr/>
      </dsp:nvSpPr>
      <dsp:spPr>
        <a:xfrm>
          <a:off x="3322323" y="4609080"/>
          <a:ext cx="1658979" cy="105345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80ABAF-605B-48AF-AE0C-D6810F591B91}">
      <dsp:nvSpPr>
        <dsp:cNvPr id="0" name=""/>
        <dsp:cNvSpPr/>
      </dsp:nvSpPr>
      <dsp:spPr>
        <a:xfrm>
          <a:off x="3506654" y="4784195"/>
          <a:ext cx="1658979" cy="1053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Why describe it that way?</a:t>
          </a:r>
          <a:endParaRPr lang="he-IL" sz="2000" kern="1200" dirty="0"/>
        </a:p>
      </dsp:txBody>
      <dsp:txXfrm>
        <a:off x="3537509" y="4815050"/>
        <a:ext cx="1597269" cy="991742"/>
      </dsp:txXfrm>
    </dsp:sp>
    <dsp:sp modelId="{9E3FE977-AAB4-4579-A397-5C989D60597E}">
      <dsp:nvSpPr>
        <dsp:cNvPr id="0" name=""/>
        <dsp:cNvSpPr/>
      </dsp:nvSpPr>
      <dsp:spPr>
        <a:xfrm>
          <a:off x="2308502" y="1537203"/>
          <a:ext cx="1658979" cy="105345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60167E-5483-4AA6-9CF8-C49B1E39EE5D}">
      <dsp:nvSpPr>
        <dsp:cNvPr id="0" name=""/>
        <dsp:cNvSpPr/>
      </dsp:nvSpPr>
      <dsp:spPr>
        <a:xfrm>
          <a:off x="2492833" y="1712317"/>
          <a:ext cx="1658979" cy="1053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רמב"ן</a:t>
          </a:r>
        </a:p>
      </dsp:txBody>
      <dsp:txXfrm>
        <a:off x="2523688" y="1743172"/>
        <a:ext cx="1597269" cy="991742"/>
      </dsp:txXfrm>
    </dsp:sp>
    <dsp:sp modelId="{647D607F-2E9B-4AFE-A394-72DE501607A2}">
      <dsp:nvSpPr>
        <dsp:cNvPr id="0" name=""/>
        <dsp:cNvSpPr/>
      </dsp:nvSpPr>
      <dsp:spPr>
        <a:xfrm>
          <a:off x="2308502" y="3073142"/>
          <a:ext cx="1658979" cy="105345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669D8D-753B-4AD4-9959-CFEF2E8788EF}">
      <dsp:nvSpPr>
        <dsp:cNvPr id="0" name=""/>
        <dsp:cNvSpPr/>
      </dsp:nvSpPr>
      <dsp:spPr>
        <a:xfrm>
          <a:off x="2492833" y="3248256"/>
          <a:ext cx="1658979" cy="1053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/>
            <a:t>כתובה דרבנן </a:t>
          </a:r>
          <a:endParaRPr lang="he-IL" sz="2000" kern="1200" dirty="0"/>
        </a:p>
      </dsp:txBody>
      <dsp:txXfrm>
        <a:off x="2523688" y="3279111"/>
        <a:ext cx="1597269" cy="9917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6E242B-228B-4A9F-9BDB-407EFE3BD149}">
      <dsp:nvSpPr>
        <dsp:cNvPr id="0" name=""/>
        <dsp:cNvSpPr/>
      </dsp:nvSpPr>
      <dsp:spPr>
        <a:xfrm>
          <a:off x="1897514" y="3501054"/>
          <a:ext cx="91440" cy="4094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945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0A22DC-2648-4317-87E9-5F8E93DEE1AD}">
      <dsp:nvSpPr>
        <dsp:cNvPr id="0" name=""/>
        <dsp:cNvSpPr/>
      </dsp:nvSpPr>
      <dsp:spPr>
        <a:xfrm>
          <a:off x="1897514" y="2197588"/>
          <a:ext cx="91440" cy="4094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945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1EC7A9-4A53-416E-BE92-1DA62947AA84}">
      <dsp:nvSpPr>
        <dsp:cNvPr id="0" name=""/>
        <dsp:cNvSpPr/>
      </dsp:nvSpPr>
      <dsp:spPr>
        <a:xfrm>
          <a:off x="1943234" y="894122"/>
          <a:ext cx="2639315" cy="409459"/>
        </a:xfrm>
        <a:custGeom>
          <a:avLst/>
          <a:gdLst/>
          <a:ahLst/>
          <a:cxnLst/>
          <a:rect l="0" t="0" r="0" b="0"/>
          <a:pathLst>
            <a:path>
              <a:moveTo>
                <a:pt x="2639315" y="0"/>
              </a:moveTo>
              <a:lnTo>
                <a:pt x="2639315" y="279034"/>
              </a:lnTo>
              <a:lnTo>
                <a:pt x="0" y="279034"/>
              </a:lnTo>
              <a:lnTo>
                <a:pt x="0" y="4094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200160-361B-4E7D-B6E1-BF187DC6AA0B}">
      <dsp:nvSpPr>
        <dsp:cNvPr id="0" name=""/>
        <dsp:cNvSpPr/>
      </dsp:nvSpPr>
      <dsp:spPr>
        <a:xfrm>
          <a:off x="3460428" y="4804521"/>
          <a:ext cx="1074696" cy="409459"/>
        </a:xfrm>
        <a:custGeom>
          <a:avLst/>
          <a:gdLst/>
          <a:ahLst/>
          <a:cxnLst/>
          <a:rect l="0" t="0" r="0" b="0"/>
          <a:pathLst>
            <a:path>
              <a:moveTo>
                <a:pt x="1074696" y="0"/>
              </a:moveTo>
              <a:lnTo>
                <a:pt x="1074696" y="279034"/>
              </a:lnTo>
              <a:lnTo>
                <a:pt x="0" y="279034"/>
              </a:lnTo>
              <a:lnTo>
                <a:pt x="0" y="40945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EC0D05-95B3-449F-87B6-19D26A0F1ECD}">
      <dsp:nvSpPr>
        <dsp:cNvPr id="0" name=""/>
        <dsp:cNvSpPr/>
      </dsp:nvSpPr>
      <dsp:spPr>
        <a:xfrm>
          <a:off x="4535125" y="4804521"/>
          <a:ext cx="1074696" cy="4094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034"/>
              </a:lnTo>
              <a:lnTo>
                <a:pt x="1074696" y="279034"/>
              </a:lnTo>
              <a:lnTo>
                <a:pt x="1074696" y="40945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14BA0C-C07E-4A09-882D-7A90D6025996}">
      <dsp:nvSpPr>
        <dsp:cNvPr id="0" name=""/>
        <dsp:cNvSpPr/>
      </dsp:nvSpPr>
      <dsp:spPr>
        <a:xfrm>
          <a:off x="4489405" y="3501054"/>
          <a:ext cx="91440" cy="4094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945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F8DDCA-7AF8-4741-8493-D15D76B59BC8}">
      <dsp:nvSpPr>
        <dsp:cNvPr id="0" name=""/>
        <dsp:cNvSpPr/>
      </dsp:nvSpPr>
      <dsp:spPr>
        <a:xfrm>
          <a:off x="4535125" y="2197588"/>
          <a:ext cx="2686740" cy="409459"/>
        </a:xfrm>
        <a:custGeom>
          <a:avLst/>
          <a:gdLst/>
          <a:ahLst/>
          <a:cxnLst/>
          <a:rect l="0" t="0" r="0" b="0"/>
          <a:pathLst>
            <a:path>
              <a:moveTo>
                <a:pt x="2686740" y="0"/>
              </a:moveTo>
              <a:lnTo>
                <a:pt x="2686740" y="279034"/>
              </a:lnTo>
              <a:lnTo>
                <a:pt x="0" y="279034"/>
              </a:lnTo>
              <a:lnTo>
                <a:pt x="0" y="40945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2D27DB-3A3A-4C02-B8D8-7C0FC6408993}">
      <dsp:nvSpPr>
        <dsp:cNvPr id="0" name=""/>
        <dsp:cNvSpPr/>
      </dsp:nvSpPr>
      <dsp:spPr>
        <a:xfrm>
          <a:off x="6684517" y="3501054"/>
          <a:ext cx="1074696" cy="409459"/>
        </a:xfrm>
        <a:custGeom>
          <a:avLst/>
          <a:gdLst/>
          <a:ahLst/>
          <a:cxnLst/>
          <a:rect l="0" t="0" r="0" b="0"/>
          <a:pathLst>
            <a:path>
              <a:moveTo>
                <a:pt x="1074696" y="0"/>
              </a:moveTo>
              <a:lnTo>
                <a:pt x="1074696" y="279034"/>
              </a:lnTo>
              <a:lnTo>
                <a:pt x="0" y="279034"/>
              </a:lnTo>
              <a:lnTo>
                <a:pt x="0" y="40945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12D04E-E877-4460-94DC-AF1018C58628}">
      <dsp:nvSpPr>
        <dsp:cNvPr id="0" name=""/>
        <dsp:cNvSpPr/>
      </dsp:nvSpPr>
      <dsp:spPr>
        <a:xfrm>
          <a:off x="7759213" y="3501054"/>
          <a:ext cx="1074696" cy="4094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034"/>
              </a:lnTo>
              <a:lnTo>
                <a:pt x="1074696" y="279034"/>
              </a:lnTo>
              <a:lnTo>
                <a:pt x="1074696" y="40945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38904B-BA2C-4576-855B-39BBC3B5A9A1}">
      <dsp:nvSpPr>
        <dsp:cNvPr id="0" name=""/>
        <dsp:cNvSpPr/>
      </dsp:nvSpPr>
      <dsp:spPr>
        <a:xfrm>
          <a:off x="7221865" y="2197588"/>
          <a:ext cx="537348" cy="4094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034"/>
              </a:lnTo>
              <a:lnTo>
                <a:pt x="537348" y="279034"/>
              </a:lnTo>
              <a:lnTo>
                <a:pt x="537348" y="40945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E43AA9-1CDC-4870-B27A-2E52EE865286}">
      <dsp:nvSpPr>
        <dsp:cNvPr id="0" name=""/>
        <dsp:cNvSpPr/>
      </dsp:nvSpPr>
      <dsp:spPr>
        <a:xfrm>
          <a:off x="7221865" y="2197588"/>
          <a:ext cx="2686740" cy="4094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034"/>
              </a:lnTo>
              <a:lnTo>
                <a:pt x="2686740" y="279034"/>
              </a:lnTo>
              <a:lnTo>
                <a:pt x="2686740" y="40945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98E2E6-7053-4B9A-9AE1-86218CA5F748}">
      <dsp:nvSpPr>
        <dsp:cNvPr id="0" name=""/>
        <dsp:cNvSpPr/>
      </dsp:nvSpPr>
      <dsp:spPr>
        <a:xfrm>
          <a:off x="4582550" y="894122"/>
          <a:ext cx="2639315" cy="4094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034"/>
              </a:lnTo>
              <a:lnTo>
                <a:pt x="2639315" y="279034"/>
              </a:lnTo>
              <a:lnTo>
                <a:pt x="2639315" y="4094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F5F434-0132-44CB-ADD8-C9B8C6299E45}">
      <dsp:nvSpPr>
        <dsp:cNvPr id="0" name=""/>
        <dsp:cNvSpPr/>
      </dsp:nvSpPr>
      <dsp:spPr>
        <a:xfrm>
          <a:off x="3664285" y="115"/>
          <a:ext cx="1836529" cy="894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942FCB-AAAF-4572-AFC1-10484D97A1FB}">
      <dsp:nvSpPr>
        <dsp:cNvPr id="0" name=""/>
        <dsp:cNvSpPr/>
      </dsp:nvSpPr>
      <dsp:spPr>
        <a:xfrm>
          <a:off x="3820717" y="148725"/>
          <a:ext cx="1836529" cy="8940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כתובה</a:t>
          </a:r>
        </a:p>
      </dsp:txBody>
      <dsp:txXfrm>
        <a:off x="3846902" y="174910"/>
        <a:ext cx="1784159" cy="841636"/>
      </dsp:txXfrm>
    </dsp:sp>
    <dsp:sp modelId="{7DFC0AE5-6500-49EA-A61C-07BB34A5B391}">
      <dsp:nvSpPr>
        <dsp:cNvPr id="0" name=""/>
        <dsp:cNvSpPr/>
      </dsp:nvSpPr>
      <dsp:spPr>
        <a:xfrm>
          <a:off x="6303600" y="1303581"/>
          <a:ext cx="1836529" cy="8940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7BE772-7815-4EF2-A893-36C08185D781}">
      <dsp:nvSpPr>
        <dsp:cNvPr id="0" name=""/>
        <dsp:cNvSpPr/>
      </dsp:nvSpPr>
      <dsp:spPr>
        <a:xfrm>
          <a:off x="6460032" y="1452191"/>
          <a:ext cx="1836529" cy="8940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רש"י</a:t>
          </a:r>
        </a:p>
      </dsp:txBody>
      <dsp:txXfrm>
        <a:off x="6486217" y="1478376"/>
        <a:ext cx="1784159" cy="841636"/>
      </dsp:txXfrm>
    </dsp:sp>
    <dsp:sp modelId="{C0EB85E8-9B53-48B1-8443-1CBB9322F2CD}">
      <dsp:nvSpPr>
        <dsp:cNvPr id="0" name=""/>
        <dsp:cNvSpPr/>
      </dsp:nvSpPr>
      <dsp:spPr>
        <a:xfrm>
          <a:off x="8990341" y="2607048"/>
          <a:ext cx="1836529" cy="8940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763ECE-B80F-4EE6-AD59-227FF688FF4F}">
      <dsp:nvSpPr>
        <dsp:cNvPr id="0" name=""/>
        <dsp:cNvSpPr/>
      </dsp:nvSpPr>
      <dsp:spPr>
        <a:xfrm>
          <a:off x="9146772" y="2755658"/>
          <a:ext cx="1836529" cy="8940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משמע שכתובה דאורייתא</a:t>
          </a:r>
        </a:p>
      </dsp:txBody>
      <dsp:txXfrm>
        <a:off x="9172957" y="2781843"/>
        <a:ext cx="1784159" cy="841636"/>
      </dsp:txXfrm>
    </dsp:sp>
    <dsp:sp modelId="{DA597C91-121A-4060-8C2D-3B79E3588CF7}">
      <dsp:nvSpPr>
        <dsp:cNvPr id="0" name=""/>
        <dsp:cNvSpPr/>
      </dsp:nvSpPr>
      <dsp:spPr>
        <a:xfrm>
          <a:off x="6840948" y="2607048"/>
          <a:ext cx="1836529" cy="8940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030173-843C-4F4C-864F-DB4885FB0025}">
      <dsp:nvSpPr>
        <dsp:cNvPr id="0" name=""/>
        <dsp:cNvSpPr/>
      </dsp:nvSpPr>
      <dsp:spPr>
        <a:xfrm>
          <a:off x="6997380" y="2755658"/>
          <a:ext cx="1836529" cy="8940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 מהר </a:t>
          </a:r>
          <a:r>
            <a:rPr lang="he-IL" sz="1600" kern="1200" dirty="0" err="1"/>
            <a:t>ימהרנה</a:t>
          </a:r>
          <a:r>
            <a:rPr lang="he-IL" sz="1600" kern="1200" dirty="0"/>
            <a:t> לו לאישה= כתובה</a:t>
          </a:r>
        </a:p>
      </dsp:txBody>
      <dsp:txXfrm>
        <a:off x="7023565" y="2781843"/>
        <a:ext cx="1784159" cy="841636"/>
      </dsp:txXfrm>
    </dsp:sp>
    <dsp:sp modelId="{743E5C20-C534-4559-A5E3-71CCA43A7561}">
      <dsp:nvSpPr>
        <dsp:cNvPr id="0" name=""/>
        <dsp:cNvSpPr/>
      </dsp:nvSpPr>
      <dsp:spPr>
        <a:xfrm>
          <a:off x="7915645" y="3910514"/>
          <a:ext cx="1836529" cy="8940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1E3C35-709F-455E-A72D-DFF0164EC667}">
      <dsp:nvSpPr>
        <dsp:cNvPr id="0" name=""/>
        <dsp:cNvSpPr/>
      </dsp:nvSpPr>
      <dsp:spPr>
        <a:xfrm>
          <a:off x="8072076" y="4059124"/>
          <a:ext cx="1836529" cy="8940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(למה לא לכתוב "</a:t>
          </a:r>
          <a:r>
            <a:rPr lang="he-IL" sz="1600" kern="1200" dirty="0" err="1"/>
            <a:t>לישא</a:t>
          </a:r>
          <a:r>
            <a:rPr lang="he-IL" sz="1600" kern="1200" dirty="0"/>
            <a:t>" או "יקדשה")</a:t>
          </a:r>
        </a:p>
      </dsp:txBody>
      <dsp:txXfrm>
        <a:off x="8098261" y="4085309"/>
        <a:ext cx="1784159" cy="841636"/>
      </dsp:txXfrm>
    </dsp:sp>
    <dsp:sp modelId="{B6D5C204-069C-4FA2-A0D7-E40BEEA5C578}">
      <dsp:nvSpPr>
        <dsp:cNvPr id="0" name=""/>
        <dsp:cNvSpPr/>
      </dsp:nvSpPr>
      <dsp:spPr>
        <a:xfrm>
          <a:off x="5766252" y="3910514"/>
          <a:ext cx="1836529" cy="8940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80ABAF-605B-48AF-AE0C-D6810F591B91}">
      <dsp:nvSpPr>
        <dsp:cNvPr id="0" name=""/>
        <dsp:cNvSpPr/>
      </dsp:nvSpPr>
      <dsp:spPr>
        <a:xfrm>
          <a:off x="5922684" y="4059124"/>
          <a:ext cx="1836529" cy="8940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Why describe it that way?</a:t>
          </a:r>
          <a:endParaRPr lang="he-IL" sz="1600" kern="1200" dirty="0"/>
        </a:p>
      </dsp:txBody>
      <dsp:txXfrm>
        <a:off x="5948869" y="4085309"/>
        <a:ext cx="1784159" cy="841636"/>
      </dsp:txXfrm>
    </dsp:sp>
    <dsp:sp modelId="{FBB01CD1-9B50-4788-BF02-B43A4AEB260D}">
      <dsp:nvSpPr>
        <dsp:cNvPr id="0" name=""/>
        <dsp:cNvSpPr/>
      </dsp:nvSpPr>
      <dsp:spPr>
        <a:xfrm>
          <a:off x="3616860" y="2607048"/>
          <a:ext cx="1836529" cy="894006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58B650-EDE7-490C-A9B3-148F529856DE}">
      <dsp:nvSpPr>
        <dsp:cNvPr id="0" name=""/>
        <dsp:cNvSpPr/>
      </dsp:nvSpPr>
      <dsp:spPr>
        <a:xfrm>
          <a:off x="3773292" y="2755658"/>
          <a:ext cx="1836529" cy="8940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פילגש= בלי כתובה</a:t>
          </a:r>
        </a:p>
      </dsp:txBody>
      <dsp:txXfrm>
        <a:off x="3799477" y="2781843"/>
        <a:ext cx="1784159" cy="841636"/>
      </dsp:txXfrm>
    </dsp:sp>
    <dsp:sp modelId="{6CB9FD52-D75E-41D4-AE31-98A8673119AF}">
      <dsp:nvSpPr>
        <dsp:cNvPr id="0" name=""/>
        <dsp:cNvSpPr/>
      </dsp:nvSpPr>
      <dsp:spPr>
        <a:xfrm>
          <a:off x="3616860" y="3910514"/>
          <a:ext cx="1836529" cy="894006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96B417-6073-4FED-A567-86C169DD7952}">
      <dsp:nvSpPr>
        <dsp:cNvPr id="0" name=""/>
        <dsp:cNvSpPr/>
      </dsp:nvSpPr>
      <dsp:spPr>
        <a:xfrm>
          <a:off x="3773292" y="4059124"/>
          <a:ext cx="1836529" cy="8940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אבל </a:t>
          </a:r>
          <a:r>
            <a:rPr lang="he-IL" sz="1600" kern="1200" dirty="0" err="1"/>
            <a:t>הגמ</a:t>
          </a:r>
          <a:r>
            <a:rPr lang="he-IL" sz="1600" kern="1200" dirty="0"/>
            <a:t> סנהדרין אמר "בלא כתובה ובלא קידושין"</a:t>
          </a:r>
        </a:p>
      </dsp:txBody>
      <dsp:txXfrm>
        <a:off x="3799477" y="4085309"/>
        <a:ext cx="1784159" cy="841636"/>
      </dsp:txXfrm>
    </dsp:sp>
    <dsp:sp modelId="{BE4E08E9-F87C-4180-8080-059FD1076941}">
      <dsp:nvSpPr>
        <dsp:cNvPr id="0" name=""/>
        <dsp:cNvSpPr/>
      </dsp:nvSpPr>
      <dsp:spPr>
        <a:xfrm>
          <a:off x="4691556" y="5213980"/>
          <a:ext cx="1836529" cy="894006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5DE788-F1BD-4221-9B66-C898392F4A76}">
      <dsp:nvSpPr>
        <dsp:cNvPr id="0" name=""/>
        <dsp:cNvSpPr/>
      </dsp:nvSpPr>
      <dsp:spPr>
        <a:xfrm>
          <a:off x="4847988" y="5362590"/>
          <a:ext cx="1836529" cy="8940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יש לרש"י </a:t>
          </a:r>
          <a:r>
            <a:rPr lang="he-IL" sz="1600" kern="1200" dirty="0" err="1"/>
            <a:t>גירסא</a:t>
          </a:r>
          <a:r>
            <a:rPr lang="he-IL" sz="1600" kern="1200" dirty="0"/>
            <a:t> אחרת</a:t>
          </a:r>
        </a:p>
      </dsp:txBody>
      <dsp:txXfrm>
        <a:off x="4874173" y="5388775"/>
        <a:ext cx="1784159" cy="841636"/>
      </dsp:txXfrm>
    </dsp:sp>
    <dsp:sp modelId="{F696BB40-C284-41D2-8043-390EEAC58751}">
      <dsp:nvSpPr>
        <dsp:cNvPr id="0" name=""/>
        <dsp:cNvSpPr/>
      </dsp:nvSpPr>
      <dsp:spPr>
        <a:xfrm>
          <a:off x="2542164" y="5213980"/>
          <a:ext cx="1836529" cy="894006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40105E-A3B1-4057-ADCB-1C444D4C59CB}">
      <dsp:nvSpPr>
        <dsp:cNvPr id="0" name=""/>
        <dsp:cNvSpPr/>
      </dsp:nvSpPr>
      <dsp:spPr>
        <a:xfrm>
          <a:off x="2698596" y="5362590"/>
          <a:ext cx="1836529" cy="8940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אין לרש"י </a:t>
          </a:r>
          <a:r>
            <a:rPr lang="he-IL" sz="1600" kern="1200" dirty="0" err="1"/>
            <a:t>גירסא</a:t>
          </a:r>
          <a:r>
            <a:rPr lang="he-IL" sz="1600" kern="1200" dirty="0"/>
            <a:t> אחרת, אבל עדיין הדגיש רק הכתובה</a:t>
          </a:r>
        </a:p>
      </dsp:txBody>
      <dsp:txXfrm>
        <a:off x="2724781" y="5388775"/>
        <a:ext cx="1784159" cy="841636"/>
      </dsp:txXfrm>
    </dsp:sp>
    <dsp:sp modelId="{9E3FE977-AAB4-4579-A397-5C989D60597E}">
      <dsp:nvSpPr>
        <dsp:cNvPr id="0" name=""/>
        <dsp:cNvSpPr/>
      </dsp:nvSpPr>
      <dsp:spPr>
        <a:xfrm>
          <a:off x="1024970" y="1303581"/>
          <a:ext cx="1836529" cy="8940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60167E-5483-4AA6-9CF8-C49B1E39EE5D}">
      <dsp:nvSpPr>
        <dsp:cNvPr id="0" name=""/>
        <dsp:cNvSpPr/>
      </dsp:nvSpPr>
      <dsp:spPr>
        <a:xfrm>
          <a:off x="1181401" y="1452191"/>
          <a:ext cx="1836529" cy="8940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רמב"ן</a:t>
          </a:r>
        </a:p>
      </dsp:txBody>
      <dsp:txXfrm>
        <a:off x="1207586" y="1478376"/>
        <a:ext cx="1784159" cy="841636"/>
      </dsp:txXfrm>
    </dsp:sp>
    <dsp:sp modelId="{647D607F-2E9B-4AFE-A394-72DE501607A2}">
      <dsp:nvSpPr>
        <dsp:cNvPr id="0" name=""/>
        <dsp:cNvSpPr/>
      </dsp:nvSpPr>
      <dsp:spPr>
        <a:xfrm>
          <a:off x="1024970" y="2607048"/>
          <a:ext cx="1836529" cy="8940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669D8D-753B-4AD4-9959-CFEF2E8788EF}">
      <dsp:nvSpPr>
        <dsp:cNvPr id="0" name=""/>
        <dsp:cNvSpPr/>
      </dsp:nvSpPr>
      <dsp:spPr>
        <a:xfrm>
          <a:off x="1181401" y="2755658"/>
          <a:ext cx="1836529" cy="8940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כתובה דרבנן </a:t>
          </a:r>
        </a:p>
      </dsp:txBody>
      <dsp:txXfrm>
        <a:off x="1207586" y="2781843"/>
        <a:ext cx="1784159" cy="841636"/>
      </dsp:txXfrm>
    </dsp:sp>
    <dsp:sp modelId="{532C3666-5345-4995-8017-6250D4E85C03}">
      <dsp:nvSpPr>
        <dsp:cNvPr id="0" name=""/>
        <dsp:cNvSpPr/>
      </dsp:nvSpPr>
      <dsp:spPr>
        <a:xfrm>
          <a:off x="582472" y="3910514"/>
          <a:ext cx="2721525" cy="993759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39237C-914A-4D67-B3CC-3EE495F9AC40}">
      <dsp:nvSpPr>
        <dsp:cNvPr id="0" name=""/>
        <dsp:cNvSpPr/>
      </dsp:nvSpPr>
      <dsp:spPr>
        <a:xfrm>
          <a:off x="738903" y="4059124"/>
          <a:ext cx="2721525" cy="9937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אם כתובה דרבנן, למה זה חלק מההבדל דאורייתא בין אישות ופילגשות?</a:t>
          </a:r>
        </a:p>
      </dsp:txBody>
      <dsp:txXfrm>
        <a:off x="768009" y="4088230"/>
        <a:ext cx="2663313" cy="9355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10F6D2-D270-49D0-BC08-203445C0E5AA}">
      <dsp:nvSpPr>
        <dsp:cNvPr id="0" name=""/>
        <dsp:cNvSpPr/>
      </dsp:nvSpPr>
      <dsp:spPr>
        <a:xfrm>
          <a:off x="510" y="1134034"/>
          <a:ext cx="2724694" cy="2700805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Formal/Legal &amp; Public</a:t>
          </a:r>
          <a:endParaRPr lang="he-IL" sz="2400" kern="1200" dirty="0"/>
        </a:p>
      </dsp:txBody>
      <dsp:txXfrm>
        <a:off x="399532" y="1529558"/>
        <a:ext cx="1926650" cy="1909757"/>
      </dsp:txXfrm>
    </dsp:sp>
    <dsp:sp modelId="{E98C7150-4A7B-43AB-A01D-914E03E9A275}">
      <dsp:nvSpPr>
        <dsp:cNvPr id="0" name=""/>
        <dsp:cNvSpPr/>
      </dsp:nvSpPr>
      <dsp:spPr>
        <a:xfrm>
          <a:off x="2903661" y="1847092"/>
          <a:ext cx="1274690" cy="1274690"/>
        </a:xfrm>
        <a:prstGeom prst="mathPlus">
          <a:avLst/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2200" kern="1200"/>
        </a:p>
      </dsp:txBody>
      <dsp:txXfrm>
        <a:off x="3072621" y="2334533"/>
        <a:ext cx="936770" cy="299808"/>
      </dsp:txXfrm>
    </dsp:sp>
    <dsp:sp modelId="{A279D0E7-AFF9-421D-8A69-5033BB14DACE}">
      <dsp:nvSpPr>
        <dsp:cNvPr id="0" name=""/>
        <dsp:cNvSpPr/>
      </dsp:nvSpPr>
      <dsp:spPr>
        <a:xfrm>
          <a:off x="4356809" y="1134034"/>
          <a:ext cx="2724694" cy="2700805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u="sng" kern="1200" dirty="0"/>
            <a:t>Commitment</a:t>
          </a:r>
          <a:r>
            <a:rPr lang="en-US" sz="2400" kern="1200" dirty="0"/>
            <a:t> (cannot be casual)</a:t>
          </a:r>
          <a:endParaRPr lang="he-IL" sz="2400" kern="1200" dirty="0"/>
        </a:p>
      </dsp:txBody>
      <dsp:txXfrm>
        <a:off x="4755831" y="1529558"/>
        <a:ext cx="1926650" cy="1909757"/>
      </dsp:txXfrm>
    </dsp:sp>
    <dsp:sp modelId="{A6032E73-855A-4C10-ACFA-95B3E27318DE}">
      <dsp:nvSpPr>
        <dsp:cNvPr id="0" name=""/>
        <dsp:cNvSpPr/>
      </dsp:nvSpPr>
      <dsp:spPr>
        <a:xfrm>
          <a:off x="7259960" y="1847092"/>
          <a:ext cx="1274690" cy="1274690"/>
        </a:xfrm>
        <a:prstGeom prst="mathEqual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444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500" kern="1200"/>
        </a:p>
      </dsp:txBody>
      <dsp:txXfrm>
        <a:off x="7428920" y="2109678"/>
        <a:ext cx="936770" cy="749518"/>
      </dsp:txXfrm>
    </dsp:sp>
    <dsp:sp modelId="{4D87EC71-8015-4C14-B58F-818E5B2DBACD}">
      <dsp:nvSpPr>
        <dsp:cNvPr id="0" name=""/>
        <dsp:cNvSpPr/>
      </dsp:nvSpPr>
      <dsp:spPr>
        <a:xfrm>
          <a:off x="8713107" y="1134034"/>
          <a:ext cx="2724694" cy="2700805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אישות אחר מתן תורה</a:t>
          </a:r>
        </a:p>
      </dsp:txBody>
      <dsp:txXfrm>
        <a:off x="9112129" y="1529558"/>
        <a:ext cx="1926650" cy="19097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C81AD6-91FE-438B-8858-87B9090884A9}">
      <dsp:nvSpPr>
        <dsp:cNvPr id="0" name=""/>
        <dsp:cNvSpPr/>
      </dsp:nvSpPr>
      <dsp:spPr>
        <a:xfrm rot="10800000">
          <a:off x="9066102" y="1643747"/>
          <a:ext cx="1936831" cy="747617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E752D4-157E-400E-87F3-B8498EFDA41C}">
      <dsp:nvSpPr>
        <dsp:cNvPr id="0" name=""/>
        <dsp:cNvSpPr/>
      </dsp:nvSpPr>
      <dsp:spPr>
        <a:xfrm>
          <a:off x="8795487" y="2071877"/>
          <a:ext cx="1635546" cy="12848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e-IL" sz="1600" kern="1200" dirty="0"/>
            <a:t>כתובה דאורייתא</a:t>
          </a:r>
        </a:p>
      </dsp:txBody>
      <dsp:txXfrm>
        <a:off x="8833119" y="2109509"/>
        <a:ext cx="1560282" cy="1209590"/>
      </dsp:txXfrm>
    </dsp:sp>
    <dsp:sp modelId="{26DA8B35-9F9F-4116-B330-64BC1CE8C3EA}">
      <dsp:nvSpPr>
        <dsp:cNvPr id="0" name=""/>
        <dsp:cNvSpPr/>
      </dsp:nvSpPr>
      <dsp:spPr>
        <a:xfrm rot="10800000">
          <a:off x="6853810" y="1643747"/>
          <a:ext cx="1936831" cy="747617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18ED8C-1340-4682-A947-7819489CE6F6}">
      <dsp:nvSpPr>
        <dsp:cNvPr id="0" name=""/>
        <dsp:cNvSpPr/>
      </dsp:nvSpPr>
      <dsp:spPr>
        <a:xfrm>
          <a:off x="6583194" y="2071877"/>
          <a:ext cx="1635546" cy="12848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e-IL" sz="1600" kern="1200"/>
            <a:t>תנאי בכתובה בטל</a:t>
          </a:r>
          <a:endParaRPr lang="en-US" sz="1600" kern="1200"/>
        </a:p>
      </dsp:txBody>
      <dsp:txXfrm>
        <a:off x="6620826" y="2109509"/>
        <a:ext cx="1560282" cy="1209590"/>
      </dsp:txXfrm>
    </dsp:sp>
    <dsp:sp modelId="{D615C9F3-2B1D-4074-867D-020284BA5169}">
      <dsp:nvSpPr>
        <dsp:cNvPr id="0" name=""/>
        <dsp:cNvSpPr/>
      </dsp:nvSpPr>
      <dsp:spPr>
        <a:xfrm rot="10800000">
          <a:off x="4641518" y="1643747"/>
          <a:ext cx="1936831" cy="747617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CA58A2-5847-4512-B00C-C517625069F0}">
      <dsp:nvSpPr>
        <dsp:cNvPr id="0" name=""/>
        <dsp:cNvSpPr/>
      </dsp:nvSpPr>
      <dsp:spPr>
        <a:xfrm>
          <a:off x="4370902" y="2071877"/>
          <a:ext cx="1635546" cy="12848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e-IL" sz="1600" kern="1200"/>
            <a:t>יש לבתולה מאתיים</a:t>
          </a:r>
          <a:endParaRPr lang="en-US" sz="1600" kern="1200"/>
        </a:p>
      </dsp:txBody>
      <dsp:txXfrm>
        <a:off x="4408534" y="2109509"/>
        <a:ext cx="1560282" cy="1209590"/>
      </dsp:txXfrm>
    </dsp:sp>
    <dsp:sp modelId="{A97B6C68-C7E9-4ABE-A9C2-3F4F4C1C95B6}">
      <dsp:nvSpPr>
        <dsp:cNvPr id="0" name=""/>
        <dsp:cNvSpPr/>
      </dsp:nvSpPr>
      <dsp:spPr>
        <a:xfrm rot="10800000">
          <a:off x="2429226" y="1643747"/>
          <a:ext cx="1936831" cy="747617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F0E2E3-9C9A-426B-A02A-AA9CC1D64ABB}">
      <dsp:nvSpPr>
        <dsp:cNvPr id="0" name=""/>
        <dsp:cNvSpPr/>
      </dsp:nvSpPr>
      <dsp:spPr>
        <a:xfrm>
          <a:off x="2158610" y="2071877"/>
          <a:ext cx="1635546" cy="12848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e-IL" sz="1600" kern="1200" dirty="0"/>
            <a:t>כיון שהבעל אמר לבתולה שיש לה רק מנה, אין לה סמיכות דעת למאתיים של הכתובה</a:t>
          </a:r>
          <a:endParaRPr lang="en-US" sz="1600" kern="1200" dirty="0"/>
        </a:p>
      </dsp:txBody>
      <dsp:txXfrm>
        <a:off x="2196242" y="2109509"/>
        <a:ext cx="1560282" cy="1209590"/>
      </dsp:txXfrm>
    </dsp:sp>
    <dsp:sp modelId="{47C8F9E1-C5F7-43D1-9DA8-3164704D625D}">
      <dsp:nvSpPr>
        <dsp:cNvPr id="0" name=""/>
        <dsp:cNvSpPr/>
      </dsp:nvSpPr>
      <dsp:spPr>
        <a:xfrm rot="10800000">
          <a:off x="216933" y="1643747"/>
          <a:ext cx="1936831" cy="747617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DA69D1-4CE9-4253-8816-3271A278291B}">
      <dsp:nvSpPr>
        <dsp:cNvPr id="0" name=""/>
        <dsp:cNvSpPr/>
      </dsp:nvSpPr>
      <dsp:spPr>
        <a:xfrm>
          <a:off x="0" y="2071877"/>
          <a:ext cx="1635546" cy="12848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e-IL" sz="1600" kern="1200" dirty="0"/>
            <a:t>כיון שאין סמיכות דעת על הכתובה, הבעילה היא בעילת זנות</a:t>
          </a:r>
          <a:endParaRPr lang="en-US" sz="1600" kern="1200" dirty="0"/>
        </a:p>
      </dsp:txBody>
      <dsp:txXfrm>
        <a:off x="37632" y="2109509"/>
        <a:ext cx="1560282" cy="12095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46657-FEF7-4FB0-A2D3-8FD787C7F14D}">
      <dsp:nvSpPr>
        <dsp:cNvPr id="0" name=""/>
        <dsp:cNvSpPr/>
      </dsp:nvSpPr>
      <dsp:spPr>
        <a:xfrm>
          <a:off x="3495960" y="1117480"/>
          <a:ext cx="2150389" cy="511694"/>
        </a:xfrm>
        <a:custGeom>
          <a:avLst/>
          <a:gdLst/>
          <a:ahLst/>
          <a:cxnLst/>
          <a:rect l="0" t="0" r="0" b="0"/>
          <a:pathLst>
            <a:path>
              <a:moveTo>
                <a:pt x="2150389" y="0"/>
              </a:moveTo>
              <a:lnTo>
                <a:pt x="2150389" y="348705"/>
              </a:lnTo>
              <a:lnTo>
                <a:pt x="0" y="348705"/>
              </a:lnTo>
              <a:lnTo>
                <a:pt x="0" y="5116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6E1E43-4B65-4231-A7A6-822A87AE7169}">
      <dsp:nvSpPr>
        <dsp:cNvPr id="0" name=""/>
        <dsp:cNvSpPr/>
      </dsp:nvSpPr>
      <dsp:spPr>
        <a:xfrm>
          <a:off x="4525434" y="4375320"/>
          <a:ext cx="91440" cy="5116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16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5BF034-32E5-44CD-B26C-783CDEB170CF}">
      <dsp:nvSpPr>
        <dsp:cNvPr id="0" name=""/>
        <dsp:cNvSpPr/>
      </dsp:nvSpPr>
      <dsp:spPr>
        <a:xfrm>
          <a:off x="4571154" y="2746400"/>
          <a:ext cx="1075194" cy="511694"/>
        </a:xfrm>
        <a:custGeom>
          <a:avLst/>
          <a:gdLst/>
          <a:ahLst/>
          <a:cxnLst/>
          <a:rect l="0" t="0" r="0" b="0"/>
          <a:pathLst>
            <a:path>
              <a:moveTo>
                <a:pt x="1075194" y="0"/>
              </a:moveTo>
              <a:lnTo>
                <a:pt x="1075194" y="348705"/>
              </a:lnTo>
              <a:lnTo>
                <a:pt x="0" y="348705"/>
              </a:lnTo>
              <a:lnTo>
                <a:pt x="0" y="5116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482E95-0837-43A1-8EE6-8CD4324AC50E}">
      <dsp:nvSpPr>
        <dsp:cNvPr id="0" name=""/>
        <dsp:cNvSpPr/>
      </dsp:nvSpPr>
      <dsp:spPr>
        <a:xfrm>
          <a:off x="6675824" y="4375320"/>
          <a:ext cx="91440" cy="5116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16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C504B7-B3D3-422F-8BD7-BB72289970DD}">
      <dsp:nvSpPr>
        <dsp:cNvPr id="0" name=""/>
        <dsp:cNvSpPr/>
      </dsp:nvSpPr>
      <dsp:spPr>
        <a:xfrm>
          <a:off x="5646349" y="2746400"/>
          <a:ext cx="1075194" cy="511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705"/>
              </a:lnTo>
              <a:lnTo>
                <a:pt x="1075194" y="348705"/>
              </a:lnTo>
              <a:lnTo>
                <a:pt x="1075194" y="5116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AAAC12-04C2-4ED7-B9B9-F123D983F692}">
      <dsp:nvSpPr>
        <dsp:cNvPr id="0" name=""/>
        <dsp:cNvSpPr/>
      </dsp:nvSpPr>
      <dsp:spPr>
        <a:xfrm>
          <a:off x="5600629" y="1117480"/>
          <a:ext cx="91440" cy="5116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16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F49314-16BD-407C-ADCC-40CFFBBC7789}">
      <dsp:nvSpPr>
        <dsp:cNvPr id="0" name=""/>
        <dsp:cNvSpPr/>
      </dsp:nvSpPr>
      <dsp:spPr>
        <a:xfrm>
          <a:off x="5646349" y="1117480"/>
          <a:ext cx="2150389" cy="511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705"/>
              </a:lnTo>
              <a:lnTo>
                <a:pt x="2150389" y="348705"/>
              </a:lnTo>
              <a:lnTo>
                <a:pt x="2150389" y="5116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3079E6-23A3-4906-918B-CA983D39ECDF}">
      <dsp:nvSpPr>
        <dsp:cNvPr id="0" name=""/>
        <dsp:cNvSpPr/>
      </dsp:nvSpPr>
      <dsp:spPr>
        <a:xfrm>
          <a:off x="4766644" y="255"/>
          <a:ext cx="1759409" cy="11172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3AEC64-A766-4B56-B372-E42C5A525F91}">
      <dsp:nvSpPr>
        <dsp:cNvPr id="0" name=""/>
        <dsp:cNvSpPr/>
      </dsp:nvSpPr>
      <dsp:spPr>
        <a:xfrm>
          <a:off x="4962134" y="185970"/>
          <a:ext cx="1759409" cy="1117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שיטת הרמב"ם בכתובה- חידוש הרב רוזנצוייג</a:t>
          </a:r>
        </a:p>
      </dsp:txBody>
      <dsp:txXfrm>
        <a:off x="4994856" y="218692"/>
        <a:ext cx="1693965" cy="1051780"/>
      </dsp:txXfrm>
    </dsp:sp>
    <dsp:sp modelId="{9B7AEB52-7157-4313-9C08-FEC40381D3DE}">
      <dsp:nvSpPr>
        <dsp:cNvPr id="0" name=""/>
        <dsp:cNvSpPr/>
      </dsp:nvSpPr>
      <dsp:spPr>
        <a:xfrm>
          <a:off x="6917034" y="1629175"/>
          <a:ext cx="1759409" cy="1117224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DFE332-60F7-4F57-994A-08B39B9490ED}">
      <dsp:nvSpPr>
        <dsp:cNvPr id="0" name=""/>
        <dsp:cNvSpPr/>
      </dsp:nvSpPr>
      <dsp:spPr>
        <a:xfrm>
          <a:off x="7112524" y="1814890"/>
          <a:ext cx="1759409" cy="1117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דאורייתא</a:t>
          </a:r>
        </a:p>
      </dsp:txBody>
      <dsp:txXfrm>
        <a:off x="7145246" y="1847612"/>
        <a:ext cx="1693965" cy="1051780"/>
      </dsp:txXfrm>
    </dsp:sp>
    <dsp:sp modelId="{32404843-9CE1-4CD3-9264-34F030C49E8E}">
      <dsp:nvSpPr>
        <dsp:cNvPr id="0" name=""/>
        <dsp:cNvSpPr/>
      </dsp:nvSpPr>
      <dsp:spPr>
        <a:xfrm>
          <a:off x="4766644" y="1629175"/>
          <a:ext cx="1759409" cy="1117224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4FB844-6198-43DB-AD34-A863E814D21C}">
      <dsp:nvSpPr>
        <dsp:cNvPr id="0" name=""/>
        <dsp:cNvSpPr/>
      </dsp:nvSpPr>
      <dsp:spPr>
        <a:xfrm>
          <a:off x="4962134" y="1814890"/>
          <a:ext cx="1759409" cy="1117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Hybrid- Commitment is </a:t>
          </a:r>
          <a:r>
            <a:rPr lang="en-US" sz="1800" kern="1200" dirty="0" err="1"/>
            <a:t>Diorayta</a:t>
          </a:r>
          <a:endParaRPr lang="he-IL" sz="1800" kern="1200" dirty="0"/>
        </a:p>
      </dsp:txBody>
      <dsp:txXfrm>
        <a:off x="4994856" y="1847612"/>
        <a:ext cx="1693965" cy="1051780"/>
      </dsp:txXfrm>
    </dsp:sp>
    <dsp:sp modelId="{496F2FA2-3A57-49F0-A887-EFC30A4A14C3}">
      <dsp:nvSpPr>
        <dsp:cNvPr id="0" name=""/>
        <dsp:cNvSpPr/>
      </dsp:nvSpPr>
      <dsp:spPr>
        <a:xfrm>
          <a:off x="5841839" y="3258095"/>
          <a:ext cx="1759409" cy="1117224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8E8074-829A-415C-A825-78753F6CA9BA}">
      <dsp:nvSpPr>
        <dsp:cNvPr id="0" name=""/>
        <dsp:cNvSpPr/>
      </dsp:nvSpPr>
      <dsp:spPr>
        <a:xfrm>
          <a:off x="6037329" y="3443810"/>
          <a:ext cx="1759409" cy="1117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Manifestation of commitment to the relationship</a:t>
          </a:r>
          <a:endParaRPr lang="he-IL" sz="1800" kern="1200" dirty="0"/>
        </a:p>
      </dsp:txBody>
      <dsp:txXfrm>
        <a:off x="6070051" y="3476532"/>
        <a:ext cx="1693965" cy="1051780"/>
      </dsp:txXfrm>
    </dsp:sp>
    <dsp:sp modelId="{B0D59648-A243-4BBB-A3E3-768A5928CE5E}">
      <dsp:nvSpPr>
        <dsp:cNvPr id="0" name=""/>
        <dsp:cNvSpPr/>
      </dsp:nvSpPr>
      <dsp:spPr>
        <a:xfrm>
          <a:off x="5841839" y="4887015"/>
          <a:ext cx="1759409" cy="1117224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1D592A-C250-4BA0-8E21-DD718A509C45}">
      <dsp:nvSpPr>
        <dsp:cNvPr id="0" name=""/>
        <dsp:cNvSpPr/>
      </dsp:nvSpPr>
      <dsp:spPr>
        <a:xfrm>
          <a:off x="6037329" y="5072730"/>
          <a:ext cx="1759409" cy="1117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דאורייתא</a:t>
          </a:r>
        </a:p>
      </dsp:txBody>
      <dsp:txXfrm>
        <a:off x="6070051" y="5105452"/>
        <a:ext cx="1693965" cy="1051780"/>
      </dsp:txXfrm>
    </dsp:sp>
    <dsp:sp modelId="{967432EB-4B6C-44B5-BFC3-889070A34673}">
      <dsp:nvSpPr>
        <dsp:cNvPr id="0" name=""/>
        <dsp:cNvSpPr/>
      </dsp:nvSpPr>
      <dsp:spPr>
        <a:xfrm>
          <a:off x="3691450" y="3258095"/>
          <a:ext cx="1759409" cy="1117224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CA1729-F522-47F5-9DDC-10409C65AE06}">
      <dsp:nvSpPr>
        <dsp:cNvPr id="0" name=""/>
        <dsp:cNvSpPr/>
      </dsp:nvSpPr>
      <dsp:spPr>
        <a:xfrm>
          <a:off x="3886940" y="3443810"/>
          <a:ext cx="1759409" cy="1117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The Ketubah itself</a:t>
          </a:r>
          <a:endParaRPr lang="he-IL" sz="1800" kern="1200" dirty="0"/>
        </a:p>
      </dsp:txBody>
      <dsp:txXfrm>
        <a:off x="3919662" y="3476532"/>
        <a:ext cx="1693965" cy="1051780"/>
      </dsp:txXfrm>
    </dsp:sp>
    <dsp:sp modelId="{054A0F62-15AC-4842-8A5D-C398CF4A8FCC}">
      <dsp:nvSpPr>
        <dsp:cNvPr id="0" name=""/>
        <dsp:cNvSpPr/>
      </dsp:nvSpPr>
      <dsp:spPr>
        <a:xfrm>
          <a:off x="3691450" y="4887015"/>
          <a:ext cx="1759409" cy="1117224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7F493A-320F-405D-B410-C317DF80A430}">
      <dsp:nvSpPr>
        <dsp:cNvPr id="0" name=""/>
        <dsp:cNvSpPr/>
      </dsp:nvSpPr>
      <dsp:spPr>
        <a:xfrm>
          <a:off x="3886940" y="5072730"/>
          <a:ext cx="1759409" cy="1117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דרבנן</a:t>
          </a:r>
        </a:p>
      </dsp:txBody>
      <dsp:txXfrm>
        <a:off x="3919662" y="5105452"/>
        <a:ext cx="1693965" cy="1051780"/>
      </dsp:txXfrm>
    </dsp:sp>
    <dsp:sp modelId="{E8F32704-C019-42D1-ACAF-FE9DFD70CBAA}">
      <dsp:nvSpPr>
        <dsp:cNvPr id="0" name=""/>
        <dsp:cNvSpPr/>
      </dsp:nvSpPr>
      <dsp:spPr>
        <a:xfrm>
          <a:off x="2616255" y="1629175"/>
          <a:ext cx="1759409" cy="1117224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0CD4A1-631E-401A-85DE-7E1343F1C9B6}">
      <dsp:nvSpPr>
        <dsp:cNvPr id="0" name=""/>
        <dsp:cNvSpPr/>
      </dsp:nvSpPr>
      <dsp:spPr>
        <a:xfrm>
          <a:off x="2811745" y="1814890"/>
          <a:ext cx="1759409" cy="1117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דרבנן</a:t>
          </a:r>
        </a:p>
      </dsp:txBody>
      <dsp:txXfrm>
        <a:off x="2844467" y="1847612"/>
        <a:ext cx="1693965" cy="10517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46657-FEF7-4FB0-A2D3-8FD787C7F14D}">
      <dsp:nvSpPr>
        <dsp:cNvPr id="0" name=""/>
        <dsp:cNvSpPr/>
      </dsp:nvSpPr>
      <dsp:spPr>
        <a:xfrm>
          <a:off x="3495960" y="1117480"/>
          <a:ext cx="2150389" cy="511694"/>
        </a:xfrm>
        <a:custGeom>
          <a:avLst/>
          <a:gdLst/>
          <a:ahLst/>
          <a:cxnLst/>
          <a:rect l="0" t="0" r="0" b="0"/>
          <a:pathLst>
            <a:path>
              <a:moveTo>
                <a:pt x="2150389" y="0"/>
              </a:moveTo>
              <a:lnTo>
                <a:pt x="2150389" y="348705"/>
              </a:lnTo>
              <a:lnTo>
                <a:pt x="0" y="348705"/>
              </a:lnTo>
              <a:lnTo>
                <a:pt x="0" y="5116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6E1E43-4B65-4231-A7A6-822A87AE7169}">
      <dsp:nvSpPr>
        <dsp:cNvPr id="0" name=""/>
        <dsp:cNvSpPr/>
      </dsp:nvSpPr>
      <dsp:spPr>
        <a:xfrm>
          <a:off x="4525434" y="4375320"/>
          <a:ext cx="91440" cy="5116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16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5BF034-32E5-44CD-B26C-783CDEB170CF}">
      <dsp:nvSpPr>
        <dsp:cNvPr id="0" name=""/>
        <dsp:cNvSpPr/>
      </dsp:nvSpPr>
      <dsp:spPr>
        <a:xfrm>
          <a:off x="4571154" y="2746400"/>
          <a:ext cx="1075194" cy="511694"/>
        </a:xfrm>
        <a:custGeom>
          <a:avLst/>
          <a:gdLst/>
          <a:ahLst/>
          <a:cxnLst/>
          <a:rect l="0" t="0" r="0" b="0"/>
          <a:pathLst>
            <a:path>
              <a:moveTo>
                <a:pt x="1075194" y="0"/>
              </a:moveTo>
              <a:lnTo>
                <a:pt x="1075194" y="348705"/>
              </a:lnTo>
              <a:lnTo>
                <a:pt x="0" y="348705"/>
              </a:lnTo>
              <a:lnTo>
                <a:pt x="0" y="5116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482E95-0837-43A1-8EE6-8CD4324AC50E}">
      <dsp:nvSpPr>
        <dsp:cNvPr id="0" name=""/>
        <dsp:cNvSpPr/>
      </dsp:nvSpPr>
      <dsp:spPr>
        <a:xfrm>
          <a:off x="6675824" y="4375320"/>
          <a:ext cx="91440" cy="5116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16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C504B7-B3D3-422F-8BD7-BB72289970DD}">
      <dsp:nvSpPr>
        <dsp:cNvPr id="0" name=""/>
        <dsp:cNvSpPr/>
      </dsp:nvSpPr>
      <dsp:spPr>
        <a:xfrm>
          <a:off x="5646349" y="2746400"/>
          <a:ext cx="1075194" cy="511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705"/>
              </a:lnTo>
              <a:lnTo>
                <a:pt x="1075194" y="348705"/>
              </a:lnTo>
              <a:lnTo>
                <a:pt x="1075194" y="5116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AAAC12-04C2-4ED7-B9B9-F123D983F692}">
      <dsp:nvSpPr>
        <dsp:cNvPr id="0" name=""/>
        <dsp:cNvSpPr/>
      </dsp:nvSpPr>
      <dsp:spPr>
        <a:xfrm>
          <a:off x="5600629" y="1117480"/>
          <a:ext cx="91440" cy="5116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16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F49314-16BD-407C-ADCC-40CFFBBC7789}">
      <dsp:nvSpPr>
        <dsp:cNvPr id="0" name=""/>
        <dsp:cNvSpPr/>
      </dsp:nvSpPr>
      <dsp:spPr>
        <a:xfrm>
          <a:off x="5646349" y="1117480"/>
          <a:ext cx="2150389" cy="511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705"/>
              </a:lnTo>
              <a:lnTo>
                <a:pt x="2150389" y="348705"/>
              </a:lnTo>
              <a:lnTo>
                <a:pt x="2150389" y="5116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3079E6-23A3-4906-918B-CA983D39ECDF}">
      <dsp:nvSpPr>
        <dsp:cNvPr id="0" name=""/>
        <dsp:cNvSpPr/>
      </dsp:nvSpPr>
      <dsp:spPr>
        <a:xfrm>
          <a:off x="4766644" y="255"/>
          <a:ext cx="1759409" cy="11172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3AEC64-A766-4B56-B372-E42C5A525F91}">
      <dsp:nvSpPr>
        <dsp:cNvPr id="0" name=""/>
        <dsp:cNvSpPr/>
      </dsp:nvSpPr>
      <dsp:spPr>
        <a:xfrm>
          <a:off x="4962134" y="185970"/>
          <a:ext cx="1759409" cy="1117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כתובה</a:t>
          </a:r>
        </a:p>
      </dsp:txBody>
      <dsp:txXfrm>
        <a:off x="4994856" y="218692"/>
        <a:ext cx="1693965" cy="1051780"/>
      </dsp:txXfrm>
    </dsp:sp>
    <dsp:sp modelId="{9B7AEB52-7157-4313-9C08-FEC40381D3DE}">
      <dsp:nvSpPr>
        <dsp:cNvPr id="0" name=""/>
        <dsp:cNvSpPr/>
      </dsp:nvSpPr>
      <dsp:spPr>
        <a:xfrm>
          <a:off x="6917034" y="1629175"/>
          <a:ext cx="1759409" cy="1117224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DFE332-60F7-4F57-994A-08B39B9490ED}">
      <dsp:nvSpPr>
        <dsp:cNvPr id="0" name=""/>
        <dsp:cNvSpPr/>
      </dsp:nvSpPr>
      <dsp:spPr>
        <a:xfrm>
          <a:off x="7112524" y="1814890"/>
          <a:ext cx="1759409" cy="1117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דאורייתא</a:t>
          </a:r>
        </a:p>
      </dsp:txBody>
      <dsp:txXfrm>
        <a:off x="7145246" y="1847612"/>
        <a:ext cx="1693965" cy="1051780"/>
      </dsp:txXfrm>
    </dsp:sp>
    <dsp:sp modelId="{32404843-9CE1-4CD3-9264-34F030C49E8E}">
      <dsp:nvSpPr>
        <dsp:cNvPr id="0" name=""/>
        <dsp:cNvSpPr/>
      </dsp:nvSpPr>
      <dsp:spPr>
        <a:xfrm>
          <a:off x="4766644" y="1629175"/>
          <a:ext cx="1759409" cy="1117224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4FB844-6198-43DB-AD34-A863E814D21C}">
      <dsp:nvSpPr>
        <dsp:cNvPr id="0" name=""/>
        <dsp:cNvSpPr/>
      </dsp:nvSpPr>
      <dsp:spPr>
        <a:xfrm>
          <a:off x="4962134" y="1814890"/>
          <a:ext cx="1759409" cy="1117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Hybrid- Commitment is </a:t>
          </a:r>
          <a:r>
            <a:rPr lang="en-US" sz="1800" kern="1200" dirty="0" err="1"/>
            <a:t>Diorayta</a:t>
          </a:r>
          <a:endParaRPr lang="he-IL" sz="1800" kern="1200" dirty="0"/>
        </a:p>
      </dsp:txBody>
      <dsp:txXfrm>
        <a:off x="4994856" y="1847612"/>
        <a:ext cx="1693965" cy="1051780"/>
      </dsp:txXfrm>
    </dsp:sp>
    <dsp:sp modelId="{496F2FA2-3A57-49F0-A887-EFC30A4A14C3}">
      <dsp:nvSpPr>
        <dsp:cNvPr id="0" name=""/>
        <dsp:cNvSpPr/>
      </dsp:nvSpPr>
      <dsp:spPr>
        <a:xfrm>
          <a:off x="5841839" y="3258095"/>
          <a:ext cx="1759409" cy="1117224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8E8074-829A-415C-A825-78753F6CA9BA}">
      <dsp:nvSpPr>
        <dsp:cNvPr id="0" name=""/>
        <dsp:cNvSpPr/>
      </dsp:nvSpPr>
      <dsp:spPr>
        <a:xfrm>
          <a:off x="6037329" y="3443810"/>
          <a:ext cx="1759409" cy="1117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Manifestation of commitment to the relationship</a:t>
          </a:r>
          <a:endParaRPr lang="he-IL" sz="1800" kern="1200" dirty="0"/>
        </a:p>
      </dsp:txBody>
      <dsp:txXfrm>
        <a:off x="6070051" y="3476532"/>
        <a:ext cx="1693965" cy="1051780"/>
      </dsp:txXfrm>
    </dsp:sp>
    <dsp:sp modelId="{B0D59648-A243-4BBB-A3E3-768A5928CE5E}">
      <dsp:nvSpPr>
        <dsp:cNvPr id="0" name=""/>
        <dsp:cNvSpPr/>
      </dsp:nvSpPr>
      <dsp:spPr>
        <a:xfrm>
          <a:off x="5841839" y="4887015"/>
          <a:ext cx="1759409" cy="1117224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1D592A-C250-4BA0-8E21-DD718A509C45}">
      <dsp:nvSpPr>
        <dsp:cNvPr id="0" name=""/>
        <dsp:cNvSpPr/>
      </dsp:nvSpPr>
      <dsp:spPr>
        <a:xfrm>
          <a:off x="6037329" y="5072730"/>
          <a:ext cx="1759409" cy="1117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דאורייתא</a:t>
          </a:r>
        </a:p>
      </dsp:txBody>
      <dsp:txXfrm>
        <a:off x="6070051" y="5105452"/>
        <a:ext cx="1693965" cy="1051780"/>
      </dsp:txXfrm>
    </dsp:sp>
    <dsp:sp modelId="{967432EB-4B6C-44B5-BFC3-889070A34673}">
      <dsp:nvSpPr>
        <dsp:cNvPr id="0" name=""/>
        <dsp:cNvSpPr/>
      </dsp:nvSpPr>
      <dsp:spPr>
        <a:xfrm>
          <a:off x="3691450" y="3258095"/>
          <a:ext cx="1759409" cy="1117224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CA1729-F522-47F5-9DDC-10409C65AE06}">
      <dsp:nvSpPr>
        <dsp:cNvPr id="0" name=""/>
        <dsp:cNvSpPr/>
      </dsp:nvSpPr>
      <dsp:spPr>
        <a:xfrm>
          <a:off x="3886940" y="3443810"/>
          <a:ext cx="1759409" cy="1117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Via Monetary contract</a:t>
          </a:r>
          <a:endParaRPr lang="he-IL" sz="1800" kern="1200" dirty="0"/>
        </a:p>
      </dsp:txBody>
      <dsp:txXfrm>
        <a:off x="3919662" y="3476532"/>
        <a:ext cx="1693965" cy="1051780"/>
      </dsp:txXfrm>
    </dsp:sp>
    <dsp:sp modelId="{054A0F62-15AC-4842-8A5D-C398CF4A8FCC}">
      <dsp:nvSpPr>
        <dsp:cNvPr id="0" name=""/>
        <dsp:cNvSpPr/>
      </dsp:nvSpPr>
      <dsp:spPr>
        <a:xfrm>
          <a:off x="3691450" y="4887015"/>
          <a:ext cx="1759409" cy="1117224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7F493A-320F-405D-B410-C317DF80A430}">
      <dsp:nvSpPr>
        <dsp:cNvPr id="0" name=""/>
        <dsp:cNvSpPr/>
      </dsp:nvSpPr>
      <dsp:spPr>
        <a:xfrm>
          <a:off x="3886940" y="5072730"/>
          <a:ext cx="1759409" cy="1117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דרבנן</a:t>
          </a:r>
        </a:p>
      </dsp:txBody>
      <dsp:txXfrm>
        <a:off x="3919662" y="5105452"/>
        <a:ext cx="1693965" cy="1051780"/>
      </dsp:txXfrm>
    </dsp:sp>
    <dsp:sp modelId="{E8F32704-C019-42D1-ACAF-FE9DFD70CBAA}">
      <dsp:nvSpPr>
        <dsp:cNvPr id="0" name=""/>
        <dsp:cNvSpPr/>
      </dsp:nvSpPr>
      <dsp:spPr>
        <a:xfrm>
          <a:off x="2616255" y="1629175"/>
          <a:ext cx="1759409" cy="1117224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0CD4A1-631E-401A-85DE-7E1343F1C9B6}">
      <dsp:nvSpPr>
        <dsp:cNvPr id="0" name=""/>
        <dsp:cNvSpPr/>
      </dsp:nvSpPr>
      <dsp:spPr>
        <a:xfrm>
          <a:off x="2811745" y="1814890"/>
          <a:ext cx="1759409" cy="1117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דרבנן</a:t>
          </a:r>
        </a:p>
      </dsp:txBody>
      <dsp:txXfrm>
        <a:off x="2844467" y="1847612"/>
        <a:ext cx="1693965" cy="105178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758B29-C070-4A43-8B72-875F1DD91991}">
      <dsp:nvSpPr>
        <dsp:cNvPr id="0" name=""/>
        <dsp:cNvSpPr/>
      </dsp:nvSpPr>
      <dsp:spPr>
        <a:xfrm>
          <a:off x="871711" y="2750902"/>
          <a:ext cx="2122622" cy="505087"/>
        </a:xfrm>
        <a:custGeom>
          <a:avLst/>
          <a:gdLst/>
          <a:ahLst/>
          <a:cxnLst/>
          <a:rect l="0" t="0" r="0" b="0"/>
          <a:pathLst>
            <a:path>
              <a:moveTo>
                <a:pt x="2122622" y="0"/>
              </a:moveTo>
              <a:lnTo>
                <a:pt x="2122622" y="344202"/>
              </a:lnTo>
              <a:lnTo>
                <a:pt x="0" y="344202"/>
              </a:lnTo>
              <a:lnTo>
                <a:pt x="0" y="5050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92D315-9F9A-494A-982F-8FCD00973867}">
      <dsp:nvSpPr>
        <dsp:cNvPr id="0" name=""/>
        <dsp:cNvSpPr/>
      </dsp:nvSpPr>
      <dsp:spPr>
        <a:xfrm>
          <a:off x="2948613" y="2750902"/>
          <a:ext cx="91440" cy="5050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0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88AA95-165D-48EC-AD93-6837D362B35F}">
      <dsp:nvSpPr>
        <dsp:cNvPr id="0" name=""/>
        <dsp:cNvSpPr/>
      </dsp:nvSpPr>
      <dsp:spPr>
        <a:xfrm>
          <a:off x="2994333" y="2750902"/>
          <a:ext cx="2122622" cy="5050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202"/>
              </a:lnTo>
              <a:lnTo>
                <a:pt x="2122622" y="344202"/>
              </a:lnTo>
              <a:lnTo>
                <a:pt x="2122622" y="5050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B46657-FEF7-4FB0-A2D3-8FD787C7F14D}">
      <dsp:nvSpPr>
        <dsp:cNvPr id="0" name=""/>
        <dsp:cNvSpPr/>
      </dsp:nvSpPr>
      <dsp:spPr>
        <a:xfrm>
          <a:off x="2994333" y="1143016"/>
          <a:ext cx="3714589" cy="505087"/>
        </a:xfrm>
        <a:custGeom>
          <a:avLst/>
          <a:gdLst/>
          <a:ahLst/>
          <a:cxnLst/>
          <a:rect l="0" t="0" r="0" b="0"/>
          <a:pathLst>
            <a:path>
              <a:moveTo>
                <a:pt x="3714589" y="0"/>
              </a:moveTo>
              <a:lnTo>
                <a:pt x="3714589" y="344202"/>
              </a:lnTo>
              <a:lnTo>
                <a:pt x="0" y="344202"/>
              </a:lnTo>
              <a:lnTo>
                <a:pt x="0" y="5050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6E1E43-4B65-4231-A7A6-822A87AE7169}">
      <dsp:nvSpPr>
        <dsp:cNvPr id="0" name=""/>
        <dsp:cNvSpPr/>
      </dsp:nvSpPr>
      <dsp:spPr>
        <a:xfrm>
          <a:off x="7193858" y="4358789"/>
          <a:ext cx="91440" cy="5050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0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5BF034-32E5-44CD-B26C-783CDEB170CF}">
      <dsp:nvSpPr>
        <dsp:cNvPr id="0" name=""/>
        <dsp:cNvSpPr/>
      </dsp:nvSpPr>
      <dsp:spPr>
        <a:xfrm>
          <a:off x="7239578" y="2750902"/>
          <a:ext cx="1061311" cy="505087"/>
        </a:xfrm>
        <a:custGeom>
          <a:avLst/>
          <a:gdLst/>
          <a:ahLst/>
          <a:cxnLst/>
          <a:rect l="0" t="0" r="0" b="0"/>
          <a:pathLst>
            <a:path>
              <a:moveTo>
                <a:pt x="1061311" y="0"/>
              </a:moveTo>
              <a:lnTo>
                <a:pt x="1061311" y="344202"/>
              </a:lnTo>
              <a:lnTo>
                <a:pt x="0" y="344202"/>
              </a:lnTo>
              <a:lnTo>
                <a:pt x="0" y="5050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482E95-0837-43A1-8EE6-8CD4324AC50E}">
      <dsp:nvSpPr>
        <dsp:cNvPr id="0" name=""/>
        <dsp:cNvSpPr/>
      </dsp:nvSpPr>
      <dsp:spPr>
        <a:xfrm>
          <a:off x="9316480" y="4358789"/>
          <a:ext cx="91440" cy="5050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0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C504B7-B3D3-422F-8BD7-BB72289970DD}">
      <dsp:nvSpPr>
        <dsp:cNvPr id="0" name=""/>
        <dsp:cNvSpPr/>
      </dsp:nvSpPr>
      <dsp:spPr>
        <a:xfrm>
          <a:off x="8300889" y="2750902"/>
          <a:ext cx="1061311" cy="5050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202"/>
              </a:lnTo>
              <a:lnTo>
                <a:pt x="1061311" y="344202"/>
              </a:lnTo>
              <a:lnTo>
                <a:pt x="1061311" y="5050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AAAC12-04C2-4ED7-B9B9-F123D983F692}">
      <dsp:nvSpPr>
        <dsp:cNvPr id="0" name=""/>
        <dsp:cNvSpPr/>
      </dsp:nvSpPr>
      <dsp:spPr>
        <a:xfrm>
          <a:off x="6708922" y="1143016"/>
          <a:ext cx="1591966" cy="5050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202"/>
              </a:lnTo>
              <a:lnTo>
                <a:pt x="1591966" y="344202"/>
              </a:lnTo>
              <a:lnTo>
                <a:pt x="1591966" y="5050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F49314-16BD-407C-ADCC-40CFFBBC7789}">
      <dsp:nvSpPr>
        <dsp:cNvPr id="0" name=""/>
        <dsp:cNvSpPr/>
      </dsp:nvSpPr>
      <dsp:spPr>
        <a:xfrm>
          <a:off x="6708922" y="1143016"/>
          <a:ext cx="3714589" cy="5050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202"/>
              </a:lnTo>
              <a:lnTo>
                <a:pt x="3714589" y="344202"/>
              </a:lnTo>
              <a:lnTo>
                <a:pt x="3714589" y="5050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3079E6-23A3-4906-918B-CA983D39ECDF}">
      <dsp:nvSpPr>
        <dsp:cNvPr id="0" name=""/>
        <dsp:cNvSpPr/>
      </dsp:nvSpPr>
      <dsp:spPr>
        <a:xfrm>
          <a:off x="5840577" y="40217"/>
          <a:ext cx="1736691" cy="11027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3AEC64-A766-4B56-B372-E42C5A525F91}">
      <dsp:nvSpPr>
        <dsp:cNvPr id="0" name=""/>
        <dsp:cNvSpPr/>
      </dsp:nvSpPr>
      <dsp:spPr>
        <a:xfrm>
          <a:off x="6033543" y="223535"/>
          <a:ext cx="1736691" cy="11027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כתובה</a:t>
          </a:r>
        </a:p>
      </dsp:txBody>
      <dsp:txXfrm>
        <a:off x="6065843" y="255835"/>
        <a:ext cx="1672091" cy="1038198"/>
      </dsp:txXfrm>
    </dsp:sp>
    <dsp:sp modelId="{9B7AEB52-7157-4313-9C08-FEC40381D3DE}">
      <dsp:nvSpPr>
        <dsp:cNvPr id="0" name=""/>
        <dsp:cNvSpPr/>
      </dsp:nvSpPr>
      <dsp:spPr>
        <a:xfrm>
          <a:off x="9555166" y="1648104"/>
          <a:ext cx="1736691" cy="1102798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DFE332-60F7-4F57-994A-08B39B9490ED}">
      <dsp:nvSpPr>
        <dsp:cNvPr id="0" name=""/>
        <dsp:cNvSpPr/>
      </dsp:nvSpPr>
      <dsp:spPr>
        <a:xfrm>
          <a:off x="9748132" y="1831421"/>
          <a:ext cx="1736691" cy="11027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דאורייתא</a:t>
          </a:r>
        </a:p>
      </dsp:txBody>
      <dsp:txXfrm>
        <a:off x="9780432" y="1863721"/>
        <a:ext cx="1672091" cy="1038198"/>
      </dsp:txXfrm>
    </dsp:sp>
    <dsp:sp modelId="{32404843-9CE1-4CD3-9264-34F030C49E8E}">
      <dsp:nvSpPr>
        <dsp:cNvPr id="0" name=""/>
        <dsp:cNvSpPr/>
      </dsp:nvSpPr>
      <dsp:spPr>
        <a:xfrm>
          <a:off x="7432544" y="1648104"/>
          <a:ext cx="1736691" cy="1102798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4FB844-6198-43DB-AD34-A863E814D21C}">
      <dsp:nvSpPr>
        <dsp:cNvPr id="0" name=""/>
        <dsp:cNvSpPr/>
      </dsp:nvSpPr>
      <dsp:spPr>
        <a:xfrm>
          <a:off x="7625509" y="1831421"/>
          <a:ext cx="1736691" cy="11027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Hybrid- Commitment is </a:t>
          </a:r>
          <a:r>
            <a:rPr lang="en-US" sz="1200" kern="1200" dirty="0" err="1"/>
            <a:t>Diorayta</a:t>
          </a:r>
          <a:r>
            <a:rPr lang="en-US" sz="1200" kern="1200" dirty="0"/>
            <a:t>, the money is </a:t>
          </a:r>
          <a:r>
            <a:rPr lang="en-US" sz="1200" kern="1200" dirty="0" err="1"/>
            <a:t>diraba</a:t>
          </a:r>
          <a:endParaRPr lang="he-IL" sz="1200" kern="1200" dirty="0"/>
        </a:p>
      </dsp:txBody>
      <dsp:txXfrm>
        <a:off x="7657809" y="1863721"/>
        <a:ext cx="1672091" cy="1038198"/>
      </dsp:txXfrm>
    </dsp:sp>
    <dsp:sp modelId="{496F2FA2-3A57-49F0-A887-EFC30A4A14C3}">
      <dsp:nvSpPr>
        <dsp:cNvPr id="0" name=""/>
        <dsp:cNvSpPr/>
      </dsp:nvSpPr>
      <dsp:spPr>
        <a:xfrm>
          <a:off x="8493855" y="3255990"/>
          <a:ext cx="1736691" cy="1102798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8E8074-829A-415C-A825-78753F6CA9BA}">
      <dsp:nvSpPr>
        <dsp:cNvPr id="0" name=""/>
        <dsp:cNvSpPr/>
      </dsp:nvSpPr>
      <dsp:spPr>
        <a:xfrm>
          <a:off x="8686821" y="3439308"/>
          <a:ext cx="1736691" cy="11027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Manifestation of commitment to the relationship</a:t>
          </a:r>
          <a:endParaRPr lang="he-IL" sz="1200" kern="1200" dirty="0"/>
        </a:p>
      </dsp:txBody>
      <dsp:txXfrm>
        <a:off x="8719121" y="3471608"/>
        <a:ext cx="1672091" cy="1038198"/>
      </dsp:txXfrm>
    </dsp:sp>
    <dsp:sp modelId="{B0D59648-A243-4BBB-A3E3-768A5928CE5E}">
      <dsp:nvSpPr>
        <dsp:cNvPr id="0" name=""/>
        <dsp:cNvSpPr/>
      </dsp:nvSpPr>
      <dsp:spPr>
        <a:xfrm>
          <a:off x="8493855" y="4863877"/>
          <a:ext cx="1736691" cy="1102798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1D592A-C250-4BA0-8E21-DD718A509C45}">
      <dsp:nvSpPr>
        <dsp:cNvPr id="0" name=""/>
        <dsp:cNvSpPr/>
      </dsp:nvSpPr>
      <dsp:spPr>
        <a:xfrm>
          <a:off x="8686821" y="5047194"/>
          <a:ext cx="1736691" cy="11027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דאורייתא</a:t>
          </a:r>
        </a:p>
      </dsp:txBody>
      <dsp:txXfrm>
        <a:off x="8719121" y="5079494"/>
        <a:ext cx="1672091" cy="1038198"/>
      </dsp:txXfrm>
    </dsp:sp>
    <dsp:sp modelId="{967432EB-4B6C-44B5-BFC3-889070A34673}">
      <dsp:nvSpPr>
        <dsp:cNvPr id="0" name=""/>
        <dsp:cNvSpPr/>
      </dsp:nvSpPr>
      <dsp:spPr>
        <a:xfrm>
          <a:off x="6371232" y="3255990"/>
          <a:ext cx="1736691" cy="1102798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CA1729-F522-47F5-9DDC-10409C65AE06}">
      <dsp:nvSpPr>
        <dsp:cNvPr id="0" name=""/>
        <dsp:cNvSpPr/>
      </dsp:nvSpPr>
      <dsp:spPr>
        <a:xfrm>
          <a:off x="6564198" y="3439308"/>
          <a:ext cx="1736691" cy="11027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The Actual Monetary contract</a:t>
          </a:r>
          <a:endParaRPr lang="he-IL" sz="1200" kern="1200" dirty="0"/>
        </a:p>
      </dsp:txBody>
      <dsp:txXfrm>
        <a:off x="6596498" y="3471608"/>
        <a:ext cx="1672091" cy="1038198"/>
      </dsp:txXfrm>
    </dsp:sp>
    <dsp:sp modelId="{054A0F62-15AC-4842-8A5D-C398CF4A8FCC}">
      <dsp:nvSpPr>
        <dsp:cNvPr id="0" name=""/>
        <dsp:cNvSpPr/>
      </dsp:nvSpPr>
      <dsp:spPr>
        <a:xfrm>
          <a:off x="6371232" y="4863877"/>
          <a:ext cx="1736691" cy="1102798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7F493A-320F-405D-B410-C317DF80A430}">
      <dsp:nvSpPr>
        <dsp:cNvPr id="0" name=""/>
        <dsp:cNvSpPr/>
      </dsp:nvSpPr>
      <dsp:spPr>
        <a:xfrm>
          <a:off x="6564198" y="5047194"/>
          <a:ext cx="1736691" cy="11027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דרבנן</a:t>
          </a:r>
        </a:p>
      </dsp:txBody>
      <dsp:txXfrm>
        <a:off x="6596498" y="5079494"/>
        <a:ext cx="1672091" cy="1038198"/>
      </dsp:txXfrm>
    </dsp:sp>
    <dsp:sp modelId="{E8F32704-C019-42D1-ACAF-FE9DFD70CBAA}">
      <dsp:nvSpPr>
        <dsp:cNvPr id="0" name=""/>
        <dsp:cNvSpPr/>
      </dsp:nvSpPr>
      <dsp:spPr>
        <a:xfrm>
          <a:off x="2125988" y="1648104"/>
          <a:ext cx="1736691" cy="1102798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0CD4A1-631E-401A-85DE-7E1343F1C9B6}">
      <dsp:nvSpPr>
        <dsp:cNvPr id="0" name=""/>
        <dsp:cNvSpPr/>
      </dsp:nvSpPr>
      <dsp:spPr>
        <a:xfrm>
          <a:off x="2318953" y="1831421"/>
          <a:ext cx="1736691" cy="11027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דרבנן</a:t>
          </a:r>
        </a:p>
      </dsp:txBody>
      <dsp:txXfrm>
        <a:off x="2351253" y="1863721"/>
        <a:ext cx="1672091" cy="1038198"/>
      </dsp:txXfrm>
    </dsp:sp>
    <dsp:sp modelId="{56EB7D34-AA74-4F46-8B51-D99CBDB8E4FC}">
      <dsp:nvSpPr>
        <dsp:cNvPr id="0" name=""/>
        <dsp:cNvSpPr/>
      </dsp:nvSpPr>
      <dsp:spPr>
        <a:xfrm>
          <a:off x="4248610" y="3255990"/>
          <a:ext cx="1736691" cy="11027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00698B-EC04-497B-B464-6DAF831AD065}">
      <dsp:nvSpPr>
        <dsp:cNvPr id="0" name=""/>
        <dsp:cNvSpPr/>
      </dsp:nvSpPr>
      <dsp:spPr>
        <a:xfrm>
          <a:off x="4441576" y="3439308"/>
          <a:ext cx="1736691" cy="11027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Shitta</a:t>
          </a:r>
          <a:r>
            <a:rPr lang="en-US" sz="1200" kern="1200" dirty="0"/>
            <a:t> </a:t>
          </a:r>
          <a:r>
            <a:rPr lang="en-US" sz="1200" kern="1200" dirty="0" err="1"/>
            <a:t>yeshana</a:t>
          </a:r>
          <a:r>
            <a:rPr lang="en-US" sz="1200" kern="1200" dirty="0"/>
            <a:t>- we’ve adopted </a:t>
          </a:r>
          <a:r>
            <a:rPr lang="en-US" sz="1200" kern="1200" dirty="0" err="1"/>
            <a:t>Rashbag</a:t>
          </a:r>
          <a:r>
            <a:rPr lang="en-US" sz="1200" kern="1200" dirty="0"/>
            <a:t> because we want to treat it like it’s </a:t>
          </a:r>
          <a:r>
            <a:rPr lang="en-US" sz="1200" kern="1200" dirty="0" err="1"/>
            <a:t>diorayta</a:t>
          </a:r>
          <a:r>
            <a:rPr lang="en-US" sz="1200" kern="1200" dirty="0"/>
            <a:t>, even though it’s not. </a:t>
          </a:r>
          <a:endParaRPr lang="he-IL" sz="1200" kern="1200" dirty="0"/>
        </a:p>
      </dsp:txBody>
      <dsp:txXfrm>
        <a:off x="4473876" y="3471608"/>
        <a:ext cx="1672091" cy="1038198"/>
      </dsp:txXfrm>
    </dsp:sp>
    <dsp:sp modelId="{11124EDC-2A62-4EBF-89FF-D1E2EFE1DF48}">
      <dsp:nvSpPr>
        <dsp:cNvPr id="0" name=""/>
        <dsp:cNvSpPr/>
      </dsp:nvSpPr>
      <dsp:spPr>
        <a:xfrm>
          <a:off x="2125988" y="3255990"/>
          <a:ext cx="1736691" cy="11027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066420-EC27-4B4C-BBCA-58A1E1AA4D0F}">
      <dsp:nvSpPr>
        <dsp:cNvPr id="0" name=""/>
        <dsp:cNvSpPr/>
      </dsp:nvSpPr>
      <dsp:spPr>
        <a:xfrm>
          <a:off x="2318953" y="3439308"/>
          <a:ext cx="1736691" cy="11027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Tashbetz</a:t>
          </a:r>
          <a:r>
            <a:rPr lang="en-US" sz="1200" kern="1200" dirty="0"/>
            <a:t>- the </a:t>
          </a:r>
          <a:r>
            <a:rPr lang="en-US" sz="1200" kern="1200" dirty="0" err="1"/>
            <a:t>takana</a:t>
          </a:r>
          <a:r>
            <a:rPr lang="en-US" sz="1200" kern="1200" dirty="0"/>
            <a:t> is so fundamental, that it’s called like a </a:t>
          </a:r>
          <a:r>
            <a:rPr lang="en-US" sz="1200" kern="1200" dirty="0" err="1"/>
            <a:t>diorayta</a:t>
          </a:r>
          <a:endParaRPr lang="he-IL" sz="1200" kern="1200" dirty="0"/>
        </a:p>
      </dsp:txBody>
      <dsp:txXfrm>
        <a:off x="2351253" y="3471608"/>
        <a:ext cx="1672091" cy="1038198"/>
      </dsp:txXfrm>
    </dsp:sp>
    <dsp:sp modelId="{8C1E0C2B-BDA9-4C72-8F0A-3ABA0E32363D}">
      <dsp:nvSpPr>
        <dsp:cNvPr id="0" name=""/>
        <dsp:cNvSpPr/>
      </dsp:nvSpPr>
      <dsp:spPr>
        <a:xfrm>
          <a:off x="3365" y="3255990"/>
          <a:ext cx="1736691" cy="11027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D5A405-019A-4734-9B9C-4EB0462C7C1D}">
      <dsp:nvSpPr>
        <dsp:cNvPr id="0" name=""/>
        <dsp:cNvSpPr/>
      </dsp:nvSpPr>
      <dsp:spPr>
        <a:xfrm>
          <a:off x="196331" y="3439308"/>
          <a:ext cx="1736691" cy="11027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Rosh- we’re </a:t>
          </a:r>
          <a:r>
            <a:rPr lang="en-US" sz="1200" kern="1200" dirty="0" err="1"/>
            <a:t>mitakein</a:t>
          </a:r>
          <a:r>
            <a:rPr lang="en-US" sz="1200" kern="1200" dirty="0"/>
            <a:t> </a:t>
          </a:r>
          <a:r>
            <a:rPr lang="en-US" sz="1200" kern="1200" dirty="0" err="1"/>
            <a:t>diorayta</a:t>
          </a:r>
          <a:r>
            <a:rPr lang="en-US" sz="1200" kern="1200" dirty="0"/>
            <a:t> style currency</a:t>
          </a:r>
          <a:endParaRPr lang="he-IL" sz="1200" kern="1200" dirty="0"/>
        </a:p>
      </dsp:txBody>
      <dsp:txXfrm>
        <a:off x="228631" y="3471608"/>
        <a:ext cx="1672091" cy="103819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D6A25A-DFE4-4BEA-8113-DAD03286ED17}">
      <dsp:nvSpPr>
        <dsp:cNvPr id="0" name=""/>
        <dsp:cNvSpPr/>
      </dsp:nvSpPr>
      <dsp:spPr>
        <a:xfrm>
          <a:off x="689123" y="2825947"/>
          <a:ext cx="1659841" cy="394966"/>
        </a:xfrm>
        <a:custGeom>
          <a:avLst/>
          <a:gdLst/>
          <a:ahLst/>
          <a:cxnLst/>
          <a:rect l="0" t="0" r="0" b="0"/>
          <a:pathLst>
            <a:path>
              <a:moveTo>
                <a:pt x="1659841" y="0"/>
              </a:moveTo>
              <a:lnTo>
                <a:pt x="1659841" y="269158"/>
              </a:lnTo>
              <a:lnTo>
                <a:pt x="0" y="269158"/>
              </a:lnTo>
              <a:lnTo>
                <a:pt x="0" y="3949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3A58CD-03FD-49D0-A0E9-D616E786587E}">
      <dsp:nvSpPr>
        <dsp:cNvPr id="0" name=""/>
        <dsp:cNvSpPr/>
      </dsp:nvSpPr>
      <dsp:spPr>
        <a:xfrm>
          <a:off x="2303244" y="2825947"/>
          <a:ext cx="91440" cy="3949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49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F9E8A1-6BC1-4134-B666-81625B07F4A6}">
      <dsp:nvSpPr>
        <dsp:cNvPr id="0" name=""/>
        <dsp:cNvSpPr/>
      </dsp:nvSpPr>
      <dsp:spPr>
        <a:xfrm>
          <a:off x="2348964" y="2825947"/>
          <a:ext cx="1659841" cy="394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158"/>
              </a:lnTo>
              <a:lnTo>
                <a:pt x="1659841" y="269158"/>
              </a:lnTo>
              <a:lnTo>
                <a:pt x="1659841" y="3949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0E5D89-4444-4C5A-8EEF-7A0F45EDE69A}">
      <dsp:nvSpPr>
        <dsp:cNvPr id="0" name=""/>
        <dsp:cNvSpPr/>
      </dsp:nvSpPr>
      <dsp:spPr>
        <a:xfrm>
          <a:off x="2348964" y="1568617"/>
          <a:ext cx="3319682" cy="394966"/>
        </a:xfrm>
        <a:custGeom>
          <a:avLst/>
          <a:gdLst/>
          <a:ahLst/>
          <a:cxnLst/>
          <a:rect l="0" t="0" r="0" b="0"/>
          <a:pathLst>
            <a:path>
              <a:moveTo>
                <a:pt x="3319682" y="0"/>
              </a:moveTo>
              <a:lnTo>
                <a:pt x="3319682" y="269158"/>
              </a:lnTo>
              <a:lnTo>
                <a:pt x="0" y="269158"/>
              </a:lnTo>
              <a:lnTo>
                <a:pt x="0" y="3949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C287E2-61D0-48DE-B4A1-6CB11DE1DB51}">
      <dsp:nvSpPr>
        <dsp:cNvPr id="0" name=""/>
        <dsp:cNvSpPr/>
      </dsp:nvSpPr>
      <dsp:spPr>
        <a:xfrm>
          <a:off x="5622927" y="2825947"/>
          <a:ext cx="91440" cy="3949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49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A466A-32EC-457B-98A6-D0E8BC47308F}">
      <dsp:nvSpPr>
        <dsp:cNvPr id="0" name=""/>
        <dsp:cNvSpPr/>
      </dsp:nvSpPr>
      <dsp:spPr>
        <a:xfrm>
          <a:off x="5622927" y="1568617"/>
          <a:ext cx="91440" cy="3949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49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4DD264-5A14-406E-9B74-E606D0683768}">
      <dsp:nvSpPr>
        <dsp:cNvPr id="0" name=""/>
        <dsp:cNvSpPr/>
      </dsp:nvSpPr>
      <dsp:spPr>
        <a:xfrm>
          <a:off x="7282768" y="4083276"/>
          <a:ext cx="91440" cy="3949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49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7A4C06-4AEE-459D-AEA1-B5FA69F39995}">
      <dsp:nvSpPr>
        <dsp:cNvPr id="0" name=""/>
        <dsp:cNvSpPr/>
      </dsp:nvSpPr>
      <dsp:spPr>
        <a:xfrm>
          <a:off x="7328488" y="2825947"/>
          <a:ext cx="1659841" cy="394966"/>
        </a:xfrm>
        <a:custGeom>
          <a:avLst/>
          <a:gdLst/>
          <a:ahLst/>
          <a:cxnLst/>
          <a:rect l="0" t="0" r="0" b="0"/>
          <a:pathLst>
            <a:path>
              <a:moveTo>
                <a:pt x="1659841" y="0"/>
              </a:moveTo>
              <a:lnTo>
                <a:pt x="1659841" y="269158"/>
              </a:lnTo>
              <a:lnTo>
                <a:pt x="0" y="269158"/>
              </a:lnTo>
              <a:lnTo>
                <a:pt x="0" y="3949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9322C9-76CF-4722-9870-B3197C852443}">
      <dsp:nvSpPr>
        <dsp:cNvPr id="0" name=""/>
        <dsp:cNvSpPr/>
      </dsp:nvSpPr>
      <dsp:spPr>
        <a:xfrm>
          <a:off x="8942609" y="4083276"/>
          <a:ext cx="91440" cy="3949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49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60812A-5CE0-4E78-B8BC-7AA2F280E2FB}">
      <dsp:nvSpPr>
        <dsp:cNvPr id="0" name=""/>
        <dsp:cNvSpPr/>
      </dsp:nvSpPr>
      <dsp:spPr>
        <a:xfrm>
          <a:off x="8942609" y="2825947"/>
          <a:ext cx="91440" cy="3949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49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052FD1-F00C-4810-9CDC-DEBD9DDCD964}">
      <dsp:nvSpPr>
        <dsp:cNvPr id="0" name=""/>
        <dsp:cNvSpPr/>
      </dsp:nvSpPr>
      <dsp:spPr>
        <a:xfrm>
          <a:off x="10602451" y="4083276"/>
          <a:ext cx="91440" cy="3949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49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E13079-FF83-4975-B60B-3B7CE6F72A66}">
      <dsp:nvSpPr>
        <dsp:cNvPr id="0" name=""/>
        <dsp:cNvSpPr/>
      </dsp:nvSpPr>
      <dsp:spPr>
        <a:xfrm>
          <a:off x="8988329" y="2825947"/>
          <a:ext cx="1659841" cy="394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158"/>
              </a:lnTo>
              <a:lnTo>
                <a:pt x="1659841" y="269158"/>
              </a:lnTo>
              <a:lnTo>
                <a:pt x="1659841" y="3949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29CC08-A2F8-4092-ADC7-6ACD3EDCD6FD}">
      <dsp:nvSpPr>
        <dsp:cNvPr id="0" name=""/>
        <dsp:cNvSpPr/>
      </dsp:nvSpPr>
      <dsp:spPr>
        <a:xfrm>
          <a:off x="5668647" y="1568617"/>
          <a:ext cx="3319682" cy="394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158"/>
              </a:lnTo>
              <a:lnTo>
                <a:pt x="3319682" y="269158"/>
              </a:lnTo>
              <a:lnTo>
                <a:pt x="3319682" y="3949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74A8F7-9CD3-4EDA-BB9B-6D6AE7D279F2}">
      <dsp:nvSpPr>
        <dsp:cNvPr id="0" name=""/>
        <dsp:cNvSpPr/>
      </dsp:nvSpPr>
      <dsp:spPr>
        <a:xfrm>
          <a:off x="4989621" y="706254"/>
          <a:ext cx="1358052" cy="862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326160-E559-4FA9-9F79-0AEAAF2684E2}">
      <dsp:nvSpPr>
        <dsp:cNvPr id="0" name=""/>
        <dsp:cNvSpPr/>
      </dsp:nvSpPr>
      <dsp:spPr>
        <a:xfrm>
          <a:off x="5140515" y="849604"/>
          <a:ext cx="1358052" cy="862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It’s complicated</a:t>
          </a:r>
          <a:endParaRPr lang="he-IL" sz="900" kern="1200" dirty="0"/>
        </a:p>
      </dsp:txBody>
      <dsp:txXfrm>
        <a:off x="5165773" y="874862"/>
        <a:ext cx="1307536" cy="811847"/>
      </dsp:txXfrm>
    </dsp:sp>
    <dsp:sp modelId="{72CE2B6D-F23B-4333-9D03-90318C6AE2BA}">
      <dsp:nvSpPr>
        <dsp:cNvPr id="0" name=""/>
        <dsp:cNvSpPr/>
      </dsp:nvSpPr>
      <dsp:spPr>
        <a:xfrm>
          <a:off x="8309303" y="1963584"/>
          <a:ext cx="1358052" cy="862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34BC99-20CB-4209-B5E9-78A5BF2376D4}">
      <dsp:nvSpPr>
        <dsp:cNvPr id="0" name=""/>
        <dsp:cNvSpPr/>
      </dsp:nvSpPr>
      <dsp:spPr>
        <a:xfrm>
          <a:off x="8460198" y="2106934"/>
          <a:ext cx="1358052" cy="862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900" kern="1200" dirty="0"/>
            <a:t>כתובה בעיקרון דאורייתא</a:t>
          </a:r>
        </a:p>
      </dsp:txBody>
      <dsp:txXfrm>
        <a:off x="8485456" y="2132192"/>
        <a:ext cx="1307536" cy="811847"/>
      </dsp:txXfrm>
    </dsp:sp>
    <dsp:sp modelId="{874FF2BB-E952-4FEE-AFB3-C7A98911D662}">
      <dsp:nvSpPr>
        <dsp:cNvPr id="0" name=""/>
        <dsp:cNvSpPr/>
      </dsp:nvSpPr>
      <dsp:spPr>
        <a:xfrm>
          <a:off x="9969145" y="3220913"/>
          <a:ext cx="1358052" cy="862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F5DDD2-0C9F-4A27-9298-6752C659E60D}">
      <dsp:nvSpPr>
        <dsp:cNvPr id="0" name=""/>
        <dsp:cNvSpPr/>
      </dsp:nvSpPr>
      <dsp:spPr>
        <a:xfrm>
          <a:off x="10120039" y="3364263"/>
          <a:ext cx="1358052" cy="862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900" kern="1200" dirty="0"/>
            <a:t>כתובה דאורייתא, והשיעור מסור לחכמים</a:t>
          </a:r>
        </a:p>
      </dsp:txBody>
      <dsp:txXfrm>
        <a:off x="10145297" y="3389521"/>
        <a:ext cx="1307536" cy="811847"/>
      </dsp:txXfrm>
    </dsp:sp>
    <dsp:sp modelId="{55375076-D014-443F-ACD9-82F21504FF31}">
      <dsp:nvSpPr>
        <dsp:cNvPr id="0" name=""/>
        <dsp:cNvSpPr/>
      </dsp:nvSpPr>
      <dsp:spPr>
        <a:xfrm>
          <a:off x="9969145" y="4478243"/>
          <a:ext cx="1358052" cy="862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1064B6-046C-4F45-92EC-47BD1D4F43BD}">
      <dsp:nvSpPr>
        <dsp:cNvPr id="0" name=""/>
        <dsp:cNvSpPr/>
      </dsp:nvSpPr>
      <dsp:spPr>
        <a:xfrm>
          <a:off x="10120039" y="4621593"/>
          <a:ext cx="1358052" cy="862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900" kern="1200" dirty="0"/>
            <a:t>חתם סופר- מסור לחכמים, ויש אפשרות מקבילה- חרם </a:t>
          </a:r>
          <a:r>
            <a:rPr lang="he-IL" sz="900" kern="1200" dirty="0" err="1"/>
            <a:t>דרבינו</a:t>
          </a:r>
          <a:r>
            <a:rPr lang="he-IL" sz="900" kern="1200" dirty="0"/>
            <a:t> גרשום לא לגרש בעל </a:t>
          </a:r>
          <a:r>
            <a:rPr lang="he-IL" sz="900" kern="1200" dirty="0" err="1"/>
            <a:t>כרחה</a:t>
          </a:r>
          <a:endParaRPr lang="he-IL" sz="900" kern="1200" dirty="0"/>
        </a:p>
      </dsp:txBody>
      <dsp:txXfrm>
        <a:off x="10145297" y="4646851"/>
        <a:ext cx="1307536" cy="811847"/>
      </dsp:txXfrm>
    </dsp:sp>
    <dsp:sp modelId="{54F4C25A-B667-4CF5-9CC2-53CD74A8CE35}">
      <dsp:nvSpPr>
        <dsp:cNvPr id="0" name=""/>
        <dsp:cNvSpPr/>
      </dsp:nvSpPr>
      <dsp:spPr>
        <a:xfrm>
          <a:off x="8309303" y="3220913"/>
          <a:ext cx="1358052" cy="862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838F90-3BAB-488B-A84B-B846DB4A6531}">
      <dsp:nvSpPr>
        <dsp:cNvPr id="0" name=""/>
        <dsp:cNvSpPr/>
      </dsp:nvSpPr>
      <dsp:spPr>
        <a:xfrm>
          <a:off x="8460198" y="3364263"/>
          <a:ext cx="1358052" cy="862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900" kern="1200" dirty="0"/>
            <a:t>כתובה דאורייתא, השיעור אסמכתא</a:t>
          </a:r>
        </a:p>
      </dsp:txBody>
      <dsp:txXfrm>
        <a:off x="8485456" y="3389521"/>
        <a:ext cx="1307536" cy="811847"/>
      </dsp:txXfrm>
    </dsp:sp>
    <dsp:sp modelId="{8E54227E-DEA4-4EFF-9B49-5DEB9C91ECBE}">
      <dsp:nvSpPr>
        <dsp:cNvPr id="0" name=""/>
        <dsp:cNvSpPr/>
      </dsp:nvSpPr>
      <dsp:spPr>
        <a:xfrm>
          <a:off x="8309303" y="4478243"/>
          <a:ext cx="1358052" cy="862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3854E0-AEF9-4216-A27C-4DC7399BBF9C}">
      <dsp:nvSpPr>
        <dsp:cNvPr id="0" name=""/>
        <dsp:cNvSpPr/>
      </dsp:nvSpPr>
      <dsp:spPr>
        <a:xfrm>
          <a:off x="8460198" y="4621593"/>
          <a:ext cx="1358052" cy="862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900" kern="1200" dirty="0"/>
            <a:t>מרדכי- כתובה דאורייתא לכול הדעות, והשיעור אסמכתא</a:t>
          </a:r>
        </a:p>
      </dsp:txBody>
      <dsp:txXfrm>
        <a:off x="8485456" y="4646851"/>
        <a:ext cx="1307536" cy="811847"/>
      </dsp:txXfrm>
    </dsp:sp>
    <dsp:sp modelId="{4FEF2BAE-84E9-47CE-9E9C-894B6930DCC2}">
      <dsp:nvSpPr>
        <dsp:cNvPr id="0" name=""/>
        <dsp:cNvSpPr/>
      </dsp:nvSpPr>
      <dsp:spPr>
        <a:xfrm>
          <a:off x="6649462" y="3220913"/>
          <a:ext cx="1358052" cy="862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301F39-2DD5-4CC9-98BA-04A1E82B3E34}">
      <dsp:nvSpPr>
        <dsp:cNvPr id="0" name=""/>
        <dsp:cNvSpPr/>
      </dsp:nvSpPr>
      <dsp:spPr>
        <a:xfrm>
          <a:off x="6800357" y="3364263"/>
          <a:ext cx="1358052" cy="862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Hybrid- Commitment is </a:t>
          </a:r>
          <a:r>
            <a:rPr lang="en-US" sz="900" kern="1200" dirty="0" err="1"/>
            <a:t>Diorayta</a:t>
          </a:r>
          <a:r>
            <a:rPr lang="en-US" sz="900" kern="1200" dirty="0"/>
            <a:t>, the money is </a:t>
          </a:r>
          <a:r>
            <a:rPr lang="en-US" sz="900" kern="1200" dirty="0" err="1"/>
            <a:t>diraban</a:t>
          </a:r>
          <a:endParaRPr lang="he-IL" sz="900" kern="1200" dirty="0"/>
        </a:p>
      </dsp:txBody>
      <dsp:txXfrm>
        <a:off x="6825615" y="3389521"/>
        <a:ext cx="1307536" cy="811847"/>
      </dsp:txXfrm>
    </dsp:sp>
    <dsp:sp modelId="{400EE20B-1667-4944-BFAF-C942277C9D3F}">
      <dsp:nvSpPr>
        <dsp:cNvPr id="0" name=""/>
        <dsp:cNvSpPr/>
      </dsp:nvSpPr>
      <dsp:spPr>
        <a:xfrm>
          <a:off x="6649462" y="4478243"/>
          <a:ext cx="1358052" cy="862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69FCA6-78C0-4F96-B2D6-0FE7EDD3B74D}">
      <dsp:nvSpPr>
        <dsp:cNvPr id="0" name=""/>
        <dsp:cNvSpPr/>
      </dsp:nvSpPr>
      <dsp:spPr>
        <a:xfrm>
          <a:off x="6800357" y="4621593"/>
          <a:ext cx="1358052" cy="862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Manifestation of commitment to the relationship</a:t>
          </a:r>
          <a:endParaRPr lang="he-IL" sz="900" kern="1200" dirty="0"/>
        </a:p>
      </dsp:txBody>
      <dsp:txXfrm>
        <a:off x="6825615" y="4646851"/>
        <a:ext cx="1307536" cy="811847"/>
      </dsp:txXfrm>
    </dsp:sp>
    <dsp:sp modelId="{36F342D3-3392-4FB5-92B7-A8DF1F8B0A8F}">
      <dsp:nvSpPr>
        <dsp:cNvPr id="0" name=""/>
        <dsp:cNvSpPr/>
      </dsp:nvSpPr>
      <dsp:spPr>
        <a:xfrm>
          <a:off x="4989621" y="1963584"/>
          <a:ext cx="1358052" cy="862363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FDEECB-137F-4E5F-A976-26ADC579AEE4}">
      <dsp:nvSpPr>
        <dsp:cNvPr id="0" name=""/>
        <dsp:cNvSpPr/>
      </dsp:nvSpPr>
      <dsp:spPr>
        <a:xfrm>
          <a:off x="5140515" y="2106934"/>
          <a:ext cx="1358052" cy="862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/>
            <a:t>Diorayta-ish</a:t>
          </a:r>
          <a:endParaRPr lang="he-IL" sz="900" kern="1200" dirty="0"/>
        </a:p>
      </dsp:txBody>
      <dsp:txXfrm>
        <a:off x="5165773" y="2132192"/>
        <a:ext cx="1307536" cy="811847"/>
      </dsp:txXfrm>
    </dsp:sp>
    <dsp:sp modelId="{19673C06-0796-45F5-AA61-85B5950A0707}">
      <dsp:nvSpPr>
        <dsp:cNvPr id="0" name=""/>
        <dsp:cNvSpPr/>
      </dsp:nvSpPr>
      <dsp:spPr>
        <a:xfrm>
          <a:off x="4989621" y="3220913"/>
          <a:ext cx="1358052" cy="862363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66FADF-5B9B-4A52-AAD8-F658DACE90FB}">
      <dsp:nvSpPr>
        <dsp:cNvPr id="0" name=""/>
        <dsp:cNvSpPr/>
      </dsp:nvSpPr>
      <dsp:spPr>
        <a:xfrm>
          <a:off x="5140515" y="3364263"/>
          <a:ext cx="1358052" cy="862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/>
            <a:t>Tosf</a:t>
          </a:r>
          <a:r>
            <a:rPr lang="en-US" sz="900" kern="1200" dirty="0"/>
            <a:t> </a:t>
          </a:r>
          <a:r>
            <a:rPr lang="en-US" sz="900" kern="1200" dirty="0" err="1"/>
            <a:t>Sotah</a:t>
          </a:r>
          <a:r>
            <a:rPr lang="en-US" sz="900" kern="1200" dirty="0"/>
            <a:t>- </a:t>
          </a:r>
          <a:r>
            <a:rPr lang="en-US" sz="900" kern="1200" dirty="0" err="1"/>
            <a:t>Smach</a:t>
          </a:r>
          <a:r>
            <a:rPr lang="en-US" sz="900" kern="1200" dirty="0"/>
            <a:t> </a:t>
          </a:r>
          <a:r>
            <a:rPr lang="en-US" sz="900" kern="1200" dirty="0" err="1"/>
            <a:t>diorayta</a:t>
          </a:r>
          <a:r>
            <a:rPr lang="en-US" sz="900" kern="1200" dirty="0"/>
            <a:t>- </a:t>
          </a:r>
          <a:r>
            <a:rPr lang="en-US" sz="900" kern="1200" dirty="0" err="1"/>
            <a:t>diorayta</a:t>
          </a:r>
          <a:r>
            <a:rPr lang="en-US" sz="900" kern="1200" dirty="0"/>
            <a:t> element</a:t>
          </a:r>
          <a:endParaRPr lang="he-IL" sz="900" kern="1200" dirty="0"/>
        </a:p>
      </dsp:txBody>
      <dsp:txXfrm>
        <a:off x="5165773" y="3389521"/>
        <a:ext cx="1307536" cy="811847"/>
      </dsp:txXfrm>
    </dsp:sp>
    <dsp:sp modelId="{AE9D60CE-FB79-4414-8350-2D88E147F511}">
      <dsp:nvSpPr>
        <dsp:cNvPr id="0" name=""/>
        <dsp:cNvSpPr/>
      </dsp:nvSpPr>
      <dsp:spPr>
        <a:xfrm>
          <a:off x="1669938" y="1963584"/>
          <a:ext cx="1358052" cy="862363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46C95D-CE77-4846-BEE6-49FB01C5ED6F}">
      <dsp:nvSpPr>
        <dsp:cNvPr id="0" name=""/>
        <dsp:cNvSpPr/>
      </dsp:nvSpPr>
      <dsp:spPr>
        <a:xfrm>
          <a:off x="1820833" y="2106934"/>
          <a:ext cx="1358052" cy="862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/>
            <a:t>Dirabanan</a:t>
          </a:r>
          <a:r>
            <a:rPr lang="en-US" sz="900" kern="1200" dirty="0"/>
            <a:t>, but mimicking</a:t>
          </a:r>
          <a:endParaRPr lang="he-IL" sz="900" kern="1200" dirty="0"/>
        </a:p>
      </dsp:txBody>
      <dsp:txXfrm>
        <a:off x="1846091" y="2132192"/>
        <a:ext cx="1307536" cy="811847"/>
      </dsp:txXfrm>
    </dsp:sp>
    <dsp:sp modelId="{4905A41C-DAF4-4A97-B639-EE9BB1086EE7}">
      <dsp:nvSpPr>
        <dsp:cNvPr id="0" name=""/>
        <dsp:cNvSpPr/>
      </dsp:nvSpPr>
      <dsp:spPr>
        <a:xfrm>
          <a:off x="3329779" y="3220913"/>
          <a:ext cx="1358052" cy="862363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8DF1D6-BF7B-4D39-AF00-2BC51C6A43D9}">
      <dsp:nvSpPr>
        <dsp:cNvPr id="0" name=""/>
        <dsp:cNvSpPr/>
      </dsp:nvSpPr>
      <dsp:spPr>
        <a:xfrm>
          <a:off x="3480674" y="3364263"/>
          <a:ext cx="1358052" cy="862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/>
            <a:t>Shitta</a:t>
          </a:r>
          <a:r>
            <a:rPr lang="en-US" sz="900" kern="1200" dirty="0"/>
            <a:t> </a:t>
          </a:r>
          <a:r>
            <a:rPr lang="en-US" sz="900" kern="1200" dirty="0" err="1"/>
            <a:t>yeshana</a:t>
          </a:r>
          <a:r>
            <a:rPr lang="en-US" sz="900" kern="1200" dirty="0"/>
            <a:t>- we’ve adopted </a:t>
          </a:r>
          <a:r>
            <a:rPr lang="en-US" sz="900" kern="1200" dirty="0" err="1"/>
            <a:t>Rashbag</a:t>
          </a:r>
          <a:r>
            <a:rPr lang="en-US" sz="900" kern="1200" dirty="0"/>
            <a:t> because we want to treat it like it’s </a:t>
          </a:r>
          <a:r>
            <a:rPr lang="en-US" sz="900" kern="1200" dirty="0" err="1"/>
            <a:t>diorayta</a:t>
          </a:r>
          <a:r>
            <a:rPr lang="en-US" sz="900" kern="1200" dirty="0"/>
            <a:t>, even though it’s not. </a:t>
          </a:r>
          <a:endParaRPr lang="he-IL" sz="900" kern="1200" dirty="0"/>
        </a:p>
      </dsp:txBody>
      <dsp:txXfrm>
        <a:off x="3505932" y="3389521"/>
        <a:ext cx="1307536" cy="811847"/>
      </dsp:txXfrm>
    </dsp:sp>
    <dsp:sp modelId="{3702D091-48AC-4E46-B938-743C04E494C8}">
      <dsp:nvSpPr>
        <dsp:cNvPr id="0" name=""/>
        <dsp:cNvSpPr/>
      </dsp:nvSpPr>
      <dsp:spPr>
        <a:xfrm>
          <a:off x="1669938" y="3220913"/>
          <a:ext cx="1358052" cy="862363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D5BA67-5C2D-41E7-99CF-0F82DD15BD74}">
      <dsp:nvSpPr>
        <dsp:cNvPr id="0" name=""/>
        <dsp:cNvSpPr/>
      </dsp:nvSpPr>
      <dsp:spPr>
        <a:xfrm>
          <a:off x="1820833" y="3364263"/>
          <a:ext cx="1358052" cy="862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/>
            <a:t>Tashbetz</a:t>
          </a:r>
          <a:r>
            <a:rPr lang="en-US" sz="900" kern="1200" dirty="0"/>
            <a:t>- the </a:t>
          </a:r>
          <a:r>
            <a:rPr lang="en-US" sz="900" kern="1200" dirty="0" err="1"/>
            <a:t>takana</a:t>
          </a:r>
          <a:r>
            <a:rPr lang="en-US" sz="900" kern="1200" dirty="0"/>
            <a:t> is so fundamental, that it’s called like a </a:t>
          </a:r>
          <a:r>
            <a:rPr lang="en-US" sz="900" kern="1200" dirty="0" err="1"/>
            <a:t>diorayta</a:t>
          </a:r>
          <a:endParaRPr lang="he-IL" sz="900" kern="1200" dirty="0"/>
        </a:p>
      </dsp:txBody>
      <dsp:txXfrm>
        <a:off x="1846091" y="3389521"/>
        <a:ext cx="1307536" cy="811847"/>
      </dsp:txXfrm>
    </dsp:sp>
    <dsp:sp modelId="{CC6A5BF4-7969-4DAD-9BCB-9EBBC4DCE95A}">
      <dsp:nvSpPr>
        <dsp:cNvPr id="0" name=""/>
        <dsp:cNvSpPr/>
      </dsp:nvSpPr>
      <dsp:spPr>
        <a:xfrm>
          <a:off x="10097" y="3220913"/>
          <a:ext cx="1358052" cy="862363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5EE515-1218-4B1C-BD74-CCC29A8C3C35}">
      <dsp:nvSpPr>
        <dsp:cNvPr id="0" name=""/>
        <dsp:cNvSpPr/>
      </dsp:nvSpPr>
      <dsp:spPr>
        <a:xfrm>
          <a:off x="160991" y="3364263"/>
          <a:ext cx="1358052" cy="862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Rosh- we’re </a:t>
          </a:r>
          <a:r>
            <a:rPr lang="en-US" sz="900" kern="1200" dirty="0" err="1"/>
            <a:t>mitakein</a:t>
          </a:r>
          <a:r>
            <a:rPr lang="en-US" sz="900" kern="1200" dirty="0"/>
            <a:t> </a:t>
          </a:r>
          <a:r>
            <a:rPr lang="en-US" sz="900" kern="1200" dirty="0" err="1"/>
            <a:t>diorayta</a:t>
          </a:r>
          <a:r>
            <a:rPr lang="en-US" sz="900" kern="1200" dirty="0"/>
            <a:t> style currency</a:t>
          </a:r>
          <a:endParaRPr lang="he-IL" sz="900" kern="1200" dirty="0"/>
        </a:p>
      </dsp:txBody>
      <dsp:txXfrm>
        <a:off x="186249" y="3389521"/>
        <a:ext cx="1307536" cy="8118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1A668E86-F4C1-49B8-8DBC-C0C8CDCAA808}" type="datetimeFigureOut">
              <a:rPr lang="he-IL" smtClean="0"/>
              <a:t>כ"ב/אלול/תשפ"ב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28ED7409-CE61-4156-BC57-963D786AA3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8849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worth noting in itself that simply believing that she has no Ketubah is enough to make the </a:t>
            </a:r>
            <a:r>
              <a:rPr lang="en-US" dirty="0" err="1"/>
              <a:t>ishus</a:t>
            </a:r>
            <a:r>
              <a:rPr lang="en-US" dirty="0"/>
              <a:t> into </a:t>
            </a:r>
            <a:r>
              <a:rPr lang="en-US" dirty="0" err="1"/>
              <a:t>beilat</a:t>
            </a:r>
            <a:r>
              <a:rPr lang="en-US" dirty="0"/>
              <a:t> </a:t>
            </a:r>
            <a:r>
              <a:rPr lang="en-US" dirty="0" err="1"/>
              <a:t>znut</a:t>
            </a:r>
            <a:r>
              <a:rPr lang="en-US" dirty="0"/>
              <a:t>. 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ED7409-CE61-4156-BC57-963D786AA398}" type="slidenum">
              <a:rPr lang="he-IL" smtClean="0"/>
              <a:t>20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91822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does the Rambam </a:t>
            </a:r>
            <a:r>
              <a:rPr lang="en-US" dirty="0" err="1"/>
              <a:t>pasken</a:t>
            </a:r>
            <a:r>
              <a:rPr lang="en-US" dirty="0"/>
              <a:t> like R”M if he thinks ketubah </a:t>
            </a:r>
            <a:r>
              <a:rPr lang="en-US" dirty="0" err="1"/>
              <a:t>dirabanan</a:t>
            </a:r>
            <a:r>
              <a:rPr lang="en-US" dirty="0"/>
              <a:t>. And the </a:t>
            </a:r>
            <a:r>
              <a:rPr lang="en-US" dirty="0" err="1"/>
              <a:t>Tnai</a:t>
            </a:r>
            <a:r>
              <a:rPr lang="en-US" dirty="0"/>
              <a:t> should therefore work? </a:t>
            </a:r>
          </a:p>
          <a:p>
            <a:r>
              <a:rPr lang="en-US" dirty="0"/>
              <a:t>Also the Rambam reverses the causality? 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ED7409-CE61-4156-BC57-963D786AA398}" type="slidenum">
              <a:rPr lang="he-IL" smtClean="0"/>
              <a:t>21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6319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he-IL" dirty="0" err="1"/>
              <a:t>קנסא</a:t>
            </a:r>
            <a:r>
              <a:rPr lang="en-US" dirty="0"/>
              <a:t>- meant to discourage/disincentivize an action- divorce-  and therefore we penalize you for doing it to make you think twice. </a:t>
            </a:r>
          </a:p>
          <a:p>
            <a:pPr algn="l" rtl="0"/>
            <a:r>
              <a:rPr lang="he-IL" dirty="0"/>
              <a:t>תקנה</a:t>
            </a:r>
            <a:r>
              <a:rPr lang="en-US" dirty="0"/>
              <a:t>- could be similar, or means that it reflects an important structure of </a:t>
            </a:r>
            <a:r>
              <a:rPr lang="he-IL" dirty="0"/>
              <a:t>אישות</a:t>
            </a:r>
            <a:r>
              <a:rPr lang="en-US" dirty="0"/>
              <a:t> the </a:t>
            </a:r>
            <a:r>
              <a:rPr lang="he-IL" dirty="0"/>
              <a:t>רבנן</a:t>
            </a:r>
            <a:r>
              <a:rPr lang="en-US" dirty="0"/>
              <a:t> want to strengthen (before divorce is even in the picture)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ED7409-CE61-4156-BC57-963D786AA398}" type="slidenum">
              <a:rPr lang="he-IL" smtClean="0"/>
              <a:t>24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43428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Shitta</a:t>
            </a:r>
            <a:r>
              <a:rPr lang="en-US" dirty="0"/>
              <a:t> </a:t>
            </a:r>
            <a:r>
              <a:rPr lang="en-US" dirty="0" err="1"/>
              <a:t>yeshana</a:t>
            </a:r>
            <a:r>
              <a:rPr lang="en-US" dirty="0"/>
              <a:t>- we’ve adopted </a:t>
            </a:r>
            <a:r>
              <a:rPr lang="en-US" dirty="0" err="1"/>
              <a:t>Rashbag</a:t>
            </a:r>
            <a:r>
              <a:rPr lang="en-US" dirty="0"/>
              <a:t> because we want to treat it like it’s </a:t>
            </a:r>
            <a:r>
              <a:rPr lang="en-US" dirty="0" err="1"/>
              <a:t>diorayta</a:t>
            </a:r>
            <a:r>
              <a:rPr lang="en-US" dirty="0"/>
              <a:t>, even though it’s not. 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ED7409-CE61-4156-BC57-963D786AA398}" type="slidenum">
              <a:rPr lang="he-IL" smtClean="0"/>
              <a:t>29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0979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has a </a:t>
            </a:r>
            <a:r>
              <a:rPr lang="en-US" dirty="0" err="1"/>
              <a:t>diorayta</a:t>
            </a:r>
            <a:r>
              <a:rPr lang="en-US" dirty="0"/>
              <a:t> element/basis. 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ED7409-CE61-4156-BC57-963D786AA398}" type="slidenum">
              <a:rPr lang="he-IL" smtClean="0"/>
              <a:t>30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5377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Fundamental and basic </a:t>
            </a:r>
            <a:r>
              <a:rPr lang="en-US" dirty="0" err="1"/>
              <a:t>takanot</a:t>
            </a:r>
            <a:r>
              <a:rPr lang="en-US" dirty="0"/>
              <a:t> are called ‘</a:t>
            </a:r>
            <a:r>
              <a:rPr lang="en-US" dirty="0" err="1"/>
              <a:t>diorayta</a:t>
            </a:r>
            <a:r>
              <a:rPr lang="en-US" dirty="0"/>
              <a:t>’ even when they’re </a:t>
            </a:r>
            <a:r>
              <a:rPr lang="en-US" dirty="0" err="1"/>
              <a:t>dirabanan</a:t>
            </a:r>
            <a:r>
              <a:rPr lang="en-US" dirty="0"/>
              <a:t>. Like </a:t>
            </a:r>
            <a:r>
              <a:rPr lang="en-US" dirty="0" err="1"/>
              <a:t>channuka</a:t>
            </a:r>
            <a:r>
              <a:rPr lang="en-US" dirty="0"/>
              <a:t> and </a:t>
            </a:r>
            <a:r>
              <a:rPr lang="en-US" dirty="0" err="1"/>
              <a:t>hallel</a:t>
            </a:r>
            <a:r>
              <a:rPr lang="en-US" dirty="0"/>
              <a:t>. 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ED7409-CE61-4156-BC57-963D786AA398}" type="slidenum">
              <a:rPr lang="he-IL" smtClean="0"/>
              <a:t>31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32435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ED7409-CE61-4156-BC57-963D786AA398}" type="slidenum">
              <a:rPr lang="he-IL" smtClean="0"/>
              <a:t>33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58739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ED7409-CE61-4156-BC57-963D786AA398}" type="slidenum">
              <a:rPr lang="he-IL" smtClean="0"/>
              <a:t>37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8319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45CF8-328B-7B34-18AA-DCE6231B6C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676F6D-98AF-FFF1-9D7A-161AA3B8E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ECF75-DFD3-4A89-DB46-33B65DA74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EFE7-17FA-49CA-AEDD-649D07D4B171}" type="datetimeFigureOut">
              <a:rPr lang="he-IL" smtClean="0"/>
              <a:t>כ"ב/אלול/תשפ"ב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09810-4CA8-E66D-0543-60222F18F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2C73D-8BE1-0EB2-8317-BCFC3CA24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00C8-ECA8-4870-93F5-155558BD25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7897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2CB50-DBE7-F18D-AFAA-F46D663AD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75C41C-78CC-3787-40D1-61EC45C58A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5B5D7-40CB-0557-90A3-268944088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EFE7-17FA-49CA-AEDD-649D07D4B171}" type="datetimeFigureOut">
              <a:rPr lang="he-IL" smtClean="0"/>
              <a:t>כ"ב/אלול/תשפ"ב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D2A57-92C0-4B38-5C42-04D4FA2FA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7836C-5DD9-4D46-20DD-83AF990BE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00C8-ECA8-4870-93F5-155558BD25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17688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C6B345-92A8-E5A6-8ED3-A38021A6CB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5707E7-3BD0-25CE-3097-B09F37C5EF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D74A5-131F-B75B-B17A-8194E99D2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EFE7-17FA-49CA-AEDD-649D07D4B171}" type="datetimeFigureOut">
              <a:rPr lang="he-IL" smtClean="0"/>
              <a:t>כ"ב/אלול/תשפ"ב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A2A3E-B78E-3EAF-2113-0EF9842A5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D70A2-3BE6-9DE5-D9FF-C3464589E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00C8-ECA8-4870-93F5-155558BD25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267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E193E-4D47-8A29-AC3C-B74FB6B88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687DD-6F91-1C18-7D90-96E013DC8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881DF-391F-BCE8-21D1-AD28EF5A0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EFE7-17FA-49CA-AEDD-649D07D4B171}" type="datetimeFigureOut">
              <a:rPr lang="he-IL" smtClean="0"/>
              <a:t>כ"ב/אלול/תשפ"ב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5B310-3D0B-4BCF-31D8-167513A6F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C3836-C4E1-14E9-0336-AE18FD5FE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00C8-ECA8-4870-93F5-155558BD25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9419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DA43E-0716-AB09-4D29-BA8F02BC4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9D096F-6396-CC26-74C2-21605D79B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B46984-6945-DA58-8F73-F1C44F092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EFE7-17FA-49CA-AEDD-649D07D4B171}" type="datetimeFigureOut">
              <a:rPr lang="he-IL" smtClean="0"/>
              <a:t>כ"ב/אלול/תשפ"ב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DD4EA-73F7-B614-CC0E-99142ED87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5B7F6-D78A-AFE3-BC1D-4B723C1AA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00C8-ECA8-4870-93F5-155558BD25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5766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AAC08-0421-0EEC-9E87-6156A6D81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E649A-794E-06B6-3DD7-FC3830C3B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06E81C-68D1-0DE0-DF64-148858E9B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3CFA64-9A1F-307E-C8CE-A676E276E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EFE7-17FA-49CA-AEDD-649D07D4B171}" type="datetimeFigureOut">
              <a:rPr lang="he-IL" smtClean="0"/>
              <a:t>כ"ב/אלול/תשפ"ב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3EBC0E-39C0-19E7-6433-DE04EDAC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0BA1B8-5F08-07B2-DC67-7A020AD00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00C8-ECA8-4870-93F5-155558BD25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231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56020-8C85-2382-B833-35B9D896E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6DA02C-8627-4269-94C2-EF81BAB5B9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E102DB-8EF0-58CD-E7EF-CB5654D506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C90121-6DCB-A7A0-400C-D1FB013CC9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D3110C-AD67-5746-55FB-A7633D836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D04261-6899-C147-C226-069ABCD7E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EFE7-17FA-49CA-AEDD-649D07D4B171}" type="datetimeFigureOut">
              <a:rPr lang="he-IL" smtClean="0"/>
              <a:t>כ"ב/אלול/תשפ"ב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084221-77A2-62F4-8260-FFF40BC22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7E8875-FCEA-E2C2-408E-497443F5C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00C8-ECA8-4870-93F5-155558BD25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6110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6D977-4B1C-1ED0-B015-05E9BC38A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D46807-12E4-D475-7524-D93313503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EFE7-17FA-49CA-AEDD-649D07D4B171}" type="datetimeFigureOut">
              <a:rPr lang="he-IL" smtClean="0"/>
              <a:t>כ"ב/אלול/תשפ"ב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1766F-3DAE-D6D5-1E84-894874490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E0FA14-1CCE-01EB-4043-F3B92F52B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00C8-ECA8-4870-93F5-155558BD25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1275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255B0F-4968-67E4-4773-28C6D6460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EFE7-17FA-49CA-AEDD-649D07D4B171}" type="datetimeFigureOut">
              <a:rPr lang="he-IL" smtClean="0"/>
              <a:t>כ"ב/אלול/תשפ"ב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EFC655-E40A-25DF-D399-1D2372954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767657-7945-ECD4-FBB6-9516087A9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00C8-ECA8-4870-93F5-155558BD25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5224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09A95-F0F2-544F-EDF1-51F1D7A30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74565-6746-5815-6E8B-F6456E84D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7A8219-9006-8F56-7F64-5A18C096C4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A6D27F-9AA3-C6F4-FB61-DB3C8B89C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EFE7-17FA-49CA-AEDD-649D07D4B171}" type="datetimeFigureOut">
              <a:rPr lang="he-IL" smtClean="0"/>
              <a:t>כ"ב/אלול/תשפ"ב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850C80-A639-5D16-C7C0-9FECE9674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47990-6F37-777D-667A-B9AE4407F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00C8-ECA8-4870-93F5-155558BD25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7409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4BA6D-C0B4-A692-1617-A263A8B3C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365B2D-F8F2-DC84-A70B-146D7F2A01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4D7E59-02C1-B2E6-D1ED-38AAA1C6E5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CEA05-AAC5-084F-9D19-BA311D735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EFE7-17FA-49CA-AEDD-649D07D4B171}" type="datetimeFigureOut">
              <a:rPr lang="he-IL" smtClean="0"/>
              <a:t>כ"ב/אלול/תשפ"ב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B4D112-265C-4163-2B28-C9E39B743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1B59C1-C987-0FDA-7881-41B590AB6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00C8-ECA8-4870-93F5-155558BD25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1060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5C0337-2BB2-3ED4-8AEB-D85755AC6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2E449C-37AD-0DED-CF98-69C6E35AD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3BDC3-272D-68C6-5830-B16C5C7AD9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4EFE7-17FA-49CA-AEDD-649D07D4B171}" type="datetimeFigureOut">
              <a:rPr lang="he-IL" smtClean="0"/>
              <a:t>כ"ב/אלול/תשפ"ב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B1160-3FFE-B81E-C438-7546E48CA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14303-154A-F036-6C1B-4963A92540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200C8-ECA8-4870-93F5-155558BD25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784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359E1-D494-F540-3540-1CA7275F85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כתובה דאורייתא או דרבנן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5261-AA32-3D7B-8D3A-7B127FAD7B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1319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065E3-881E-19FC-91EE-22168FFDA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רמב"ם- מצווה דאורייתא </a:t>
            </a:r>
            <a:r>
              <a:rPr lang="he-IL" dirty="0" err="1"/>
              <a:t>לישא</a:t>
            </a:r>
            <a:r>
              <a:rPr lang="he-IL" dirty="0"/>
              <a:t> בכתובה, ואיסור ביאה בלי כתובה.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EA4C4-682C-F9CF-82FA-8A48DE060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רמב"ם הלכות אישות הקדמה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הלכות אישות. יש בכללן ארבע מצות, שתי מצות עשה, ושתי מצות לא תעשה. וזה הוא פרטן: (א) </a:t>
            </a:r>
            <a:r>
              <a:rPr lang="he-IL" dirty="0" err="1"/>
              <a:t>לישא</a:t>
            </a:r>
            <a:r>
              <a:rPr lang="he-IL" dirty="0"/>
              <a:t> </a:t>
            </a:r>
            <a:r>
              <a:rPr lang="he-IL" dirty="0" err="1"/>
              <a:t>אשה</a:t>
            </a:r>
            <a:r>
              <a:rPr lang="he-IL" dirty="0"/>
              <a:t> </a:t>
            </a:r>
            <a:r>
              <a:rPr lang="he-IL" b="1" u="sng" dirty="0"/>
              <a:t>בכתובה</a:t>
            </a:r>
            <a:r>
              <a:rPr lang="he-IL" dirty="0"/>
              <a:t> וקידושין. (ב) שלא תבעל </a:t>
            </a:r>
            <a:r>
              <a:rPr lang="he-IL" dirty="0" err="1"/>
              <a:t>אשה</a:t>
            </a:r>
            <a:r>
              <a:rPr lang="he-IL" dirty="0"/>
              <a:t> בלא </a:t>
            </a:r>
            <a:r>
              <a:rPr lang="he-IL" b="1" u="sng" dirty="0"/>
              <a:t>כתובה</a:t>
            </a:r>
            <a:r>
              <a:rPr lang="he-IL" dirty="0"/>
              <a:t> וקידושין. (ג) שלא ימנע שאר כסות ועונה. (ד) לפרות ולרבות ממנה. וביאור מצות אלו בפרקים אלו. </a:t>
            </a:r>
          </a:p>
        </p:txBody>
      </p:sp>
    </p:spTree>
    <p:extLst>
      <p:ext uri="{BB962C8B-B14F-4D97-AF65-F5344CB8AC3E}">
        <p14:creationId xmlns:p14="http://schemas.microsoft.com/office/powerpoint/2010/main" val="2522600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B4611-CB1C-ACA4-90F1-11F77811E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איסור קדישה- בלי כתובה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7286C-074C-357A-769F-B9564E834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ספר המצוות לרמב"ם מצות לא תעשה שנה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 err="1"/>
              <a:t>והמצוה</a:t>
            </a:r>
            <a:r>
              <a:rPr lang="he-IL" dirty="0"/>
              <a:t> </a:t>
            </a:r>
            <a:r>
              <a:rPr lang="he-IL" dirty="0" err="1"/>
              <a:t>השנ"ה</a:t>
            </a:r>
            <a:r>
              <a:rPr lang="he-IL" dirty="0"/>
              <a:t> היא שהזהירנו שלא לבא על </a:t>
            </a:r>
            <a:r>
              <a:rPr lang="he-IL" dirty="0" err="1"/>
              <a:t>אשה</a:t>
            </a:r>
            <a:r>
              <a:rPr lang="he-IL" dirty="0"/>
              <a:t> </a:t>
            </a:r>
            <a:r>
              <a:rPr lang="he-IL" b="1" dirty="0"/>
              <a:t>בלא כתובה </a:t>
            </a:r>
            <a:r>
              <a:rPr lang="he-IL" dirty="0"/>
              <a:t>ובלא </a:t>
            </a:r>
            <a:r>
              <a:rPr lang="he-IL" dirty="0" err="1"/>
              <a:t>קדושין</a:t>
            </a:r>
            <a:r>
              <a:rPr lang="he-IL" dirty="0"/>
              <a:t> והוא אמרו </a:t>
            </a:r>
            <a:r>
              <a:rPr lang="he-IL" dirty="0" err="1"/>
              <a:t>ית</a:t>
            </a:r>
            <a:r>
              <a:rPr lang="he-IL" dirty="0"/>
              <a:t>' (שם) </a:t>
            </a:r>
            <a:r>
              <a:rPr lang="he-IL" b="1" dirty="0"/>
              <a:t>לא תהי' קדשה מבנות ישראל</a:t>
            </a:r>
            <a:r>
              <a:rPr lang="he-I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06350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86A29-4BB5-8E56-D69D-75011CBE9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0462D-67F2-9147-4808-0C7DCFD7F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השגות הרמב"ן לספר המצוות לרמב"ם מצות לא תעשה שנה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כתב הרב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והמצוה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שלש מאות וחמשים וחמש שנמנענו מלבעול בלא כתובה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וקדושין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והוא אמרו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ית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 לא תהיה קדשה מבנות ישראל ושאר דברי הרב. והנה זה הלאו על כל פנים לאו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שבמנין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הוא. וכבר הטיב הרב בפשטו באל תחלל את בתך להזנותה, </a:t>
            </a:r>
            <a:r>
              <a:rPr lang="he-IL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אבל דברו בכתובה </a:t>
            </a:r>
            <a:r>
              <a:rPr lang="he-IL" sz="2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וקדושין</a:t>
            </a:r>
            <a:r>
              <a:rPr lang="he-IL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אינו אמת. שהכתובה אינה מן התורה כלל</a:t>
            </a:r>
            <a:r>
              <a:rPr lang="he-IL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והקדושין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מצוה וקניין באשה. </a:t>
            </a:r>
            <a:r>
              <a:rPr lang="he-I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אבל אנחנו התנינו (ש"ה קיו - כ. </a:t>
            </a:r>
            <a:r>
              <a:rPr lang="he-IL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ובפיה"ת</a:t>
            </a:r>
            <a:r>
              <a:rPr lang="he-I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he-IL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בענין</a:t>
            </a:r>
            <a:r>
              <a:rPr lang="he-I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הלאו הזה שתהיה המניעה בביאה אסורה שאין </a:t>
            </a:r>
            <a:r>
              <a:rPr lang="he-IL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קדושין</a:t>
            </a:r>
            <a:r>
              <a:rPr lang="he-I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תופסין</a:t>
            </a:r>
            <a:r>
              <a:rPr lang="he-I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בהן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108451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6404C-0228-C165-BF2F-699DD600F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99CCC-6538-AB50-D0EB-C0A823A81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lnSpc>
                <a:spcPct val="160000"/>
              </a:lnSpc>
              <a:buNone/>
            </a:pPr>
            <a:r>
              <a:rPr lang="he-IL" dirty="0"/>
              <a:t>מגילת אסתר מצות לא תעשה שנה </a:t>
            </a:r>
          </a:p>
          <a:p>
            <a:pPr marL="0" indent="0" algn="r" rtl="1">
              <a:lnSpc>
                <a:spcPct val="160000"/>
              </a:lnSpc>
              <a:buNone/>
            </a:pPr>
            <a:r>
              <a:rPr lang="he-IL" b="1" dirty="0"/>
              <a:t>נראה לי שהנכון כדברי הרב שהבועל בלא כתובה </a:t>
            </a:r>
            <a:r>
              <a:rPr lang="he-IL" b="1" dirty="0" err="1"/>
              <a:t>וקדושין</a:t>
            </a:r>
            <a:r>
              <a:rPr lang="he-IL" b="1" dirty="0"/>
              <a:t> לוקה שהרי </a:t>
            </a:r>
            <a:r>
              <a:rPr lang="he-IL" b="1" dirty="0" err="1"/>
              <a:t>בפ"ק</a:t>
            </a:r>
            <a:r>
              <a:rPr lang="he-IL" b="1" dirty="0"/>
              <a:t> </a:t>
            </a:r>
            <a:r>
              <a:rPr lang="he-IL" b="1" dirty="0" err="1"/>
              <a:t>דכתובות</a:t>
            </a:r>
            <a:r>
              <a:rPr lang="he-IL" b="1" dirty="0"/>
              <a:t> (דף י') אמר ר"ג שכתובת בתולה דאורייתא והלכה כמותו כאשר פסקו </a:t>
            </a:r>
            <a:r>
              <a:rPr lang="he-IL" b="1" dirty="0" err="1"/>
              <a:t>התוס</a:t>
            </a:r>
            <a:r>
              <a:rPr lang="he-IL" dirty="0"/>
              <a:t>' שם. </a:t>
            </a:r>
            <a:r>
              <a:rPr lang="he-IL" b="1" dirty="0"/>
              <a:t>ומיהו ראיתי שהרב </a:t>
            </a:r>
            <a:r>
              <a:rPr lang="he-IL" b="1" dirty="0" err="1"/>
              <a:t>בחבורו</a:t>
            </a:r>
            <a:r>
              <a:rPr lang="he-IL" b="1" dirty="0"/>
              <a:t> הגדול</a:t>
            </a:r>
            <a:r>
              <a:rPr lang="he-IL" dirty="0"/>
              <a:t> בריש הלכות אישות לא כתב שם רק הבועל בלא </a:t>
            </a:r>
            <a:r>
              <a:rPr lang="he-IL" dirty="0" err="1"/>
              <a:t>קדושין</a:t>
            </a:r>
            <a:r>
              <a:rPr lang="he-IL" dirty="0"/>
              <a:t> לוקה משמע שבעילה בלא כתובה אין בה מלקות לפי </a:t>
            </a:r>
            <a:r>
              <a:rPr lang="he-IL" b="1" dirty="0"/>
              <a:t>שהוא פוסק כמאן </a:t>
            </a:r>
            <a:r>
              <a:rPr lang="he-IL" b="1" dirty="0" err="1"/>
              <a:t>דאמר</a:t>
            </a:r>
            <a:r>
              <a:rPr lang="he-IL" b="1" dirty="0"/>
              <a:t> </a:t>
            </a:r>
            <a:r>
              <a:rPr lang="he-IL" b="1" dirty="0" err="1"/>
              <a:t>דכתובה</a:t>
            </a:r>
            <a:r>
              <a:rPr lang="he-IL" b="1" dirty="0"/>
              <a:t> דרבנן, וכן כתב בפרק י' מהל' אישות שחכמים הם שתקנו כתובה לאשה כדי שלא תהא קלה בעיניו להוציאה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34338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7AD4FB5-D199-EB41-B750-2DAC9F807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שיטת הרמב"ם - אישות אחר מתן תורה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329731-51D6-DB22-E9AD-30A2CBB566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3009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CF082D-E8C1-CD40-E560-03E64E372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רמב"ם – אישות קודם ואחר מתן תורה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0A1FDA-3984-2B65-50DB-B19B325EC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r" rtl="1">
              <a:lnSpc>
                <a:spcPct val="170000"/>
              </a:lnSpc>
              <a:spcAft>
                <a:spcPts val="800"/>
              </a:spcAft>
              <a:buNone/>
            </a:pP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רמב"ם הלכות אישות פרק א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70000"/>
              </a:lnSpc>
              <a:spcAft>
                <a:spcPts val="800"/>
              </a:spcAft>
              <a:buNone/>
            </a:pP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הלכה א-  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קודם מתן תורה היה אדם פוגע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אשה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בשוק אם רצה הוא והיא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לישא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אותה מכניסה לביתו ובועלה בינו לבין עצמו ותהיה לו לאשה, כיון שנתנה תורה נצטוו ישראל שאם ירצה האיש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לישא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אשה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יקנה אותה תחלה בפני עדים ואחר כך תהיה לו לאשה 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שנאמר +דברים כ"ב+ כי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יקח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איש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אשה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ובא אליה.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70000"/>
              </a:lnSpc>
              <a:spcAft>
                <a:spcPts val="800"/>
              </a:spcAft>
              <a:buNone/>
            </a:pP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הלכה ב-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וליקוחין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אלו מצות עשה של תורה הם, ובאחד משלשה דברים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האשה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נקנית... </a:t>
            </a:r>
          </a:p>
          <a:p>
            <a:pPr marL="0" indent="0" algn="r" rtl="1">
              <a:lnSpc>
                <a:spcPct val="170000"/>
              </a:lnSpc>
              <a:spcAft>
                <a:spcPts val="800"/>
              </a:spcAft>
              <a:buNone/>
            </a:pP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הלכה ד- 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קודם מתן תורה היה אדם פוגע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אשה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בשוק אם רצה הוא והיא נותן לה שכרה ובועל אותה על אם הדרך והולך לו, וזו היא הנקראת קדשה, משנתנה התורה נאסרה הקדשה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שנאמר +דברים כ"ג+ לא תהיה קדשה מבנות ישראל, לפיכך כל הבועל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אשה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לשם זנות בלא קידושין לוקה מן התורה מפני שבעל קדשה.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36042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099C8-CC24-7616-1DD2-2DF73F23E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798DB-CC1D-CB3C-9B61-7D83511D9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השגת </a:t>
            </a:r>
            <a:r>
              <a:rPr lang="he-IL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הראב"ד</a:t>
            </a:r>
            <a:r>
              <a:rPr lang="he-I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שם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קודם מתן תורה אדם פוגע </a:t>
            </a:r>
            <a:r>
              <a:rPr lang="he-IL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אשה</a:t>
            </a:r>
            <a:r>
              <a:rPr lang="he-I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בשוק אם רצה הוא והיא נותן לה שכרה ובועל אותה על אם הדרך והולך לו וזו היא הנקראת קדשה. </a:t>
            </a:r>
            <a:r>
              <a:rPr lang="he-IL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א"א אין קדשה אלא מזומנת והיא המופקרת לכל אדם אבל המייחדת עצמה לאיש אחד אין בה לא מלקות ולא איסור לאו והיא הפילגש הכתובה</a:t>
            </a:r>
            <a:r>
              <a:rPr lang="he-I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ובעלי הלשון </a:t>
            </a:r>
            <a:r>
              <a:rPr lang="he-IL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דורשין</a:t>
            </a:r>
            <a:r>
              <a:rPr lang="he-I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פילגש מלה הפוכה ומורכבת בפי שגל עומדת לפרקים למשגל משמשת את הבית ופעמים למשכב, ויש ספרים שכתוב בהם (סנהדרין </a:t>
            </a:r>
            <a:r>
              <a:rPr lang="he-IL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כא</a:t>
            </a:r>
            <a:r>
              <a:rPr lang="he-I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פילגשים </a:t>
            </a:r>
            <a:r>
              <a:rPr lang="he-IL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קדושין</a:t>
            </a:r>
            <a:r>
              <a:rPr lang="he-I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בלא כתובה, מ"מ אין איסור לאו אלא במזמנת עצמה לכל אדם, שאם כדבריו מפתה היאך משלם עליה ממון והלא לוקה עליה אלא ודאי משהוצרכה לפיתוי אינה קדשה.+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50504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72F41-25B5-D2C0-31A4-5BECCB681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Torah </a:t>
            </a:r>
            <a:r>
              <a:rPr lang="en-US" dirty="0" err="1"/>
              <a:t>Ishus</a:t>
            </a:r>
            <a:r>
              <a:rPr lang="en-US" dirty="0"/>
              <a:t> is Defined by Commitment</a:t>
            </a:r>
            <a:endParaRPr lang="he-IL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06FC486-B6A5-1343-0EB3-37DB36D27C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3685112"/>
              </p:ext>
            </p:extLst>
          </p:nvPr>
        </p:nvGraphicFramePr>
        <p:xfrm>
          <a:off x="448886" y="1524000"/>
          <a:ext cx="11438313" cy="49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735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07C7D-7883-C82E-B224-5D1B3BCAE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DE63B-8CFF-C7DC-A6FE-AC54F68FC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תלמוד בבלי מסכת כתובות דף נד עמוד ב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/מתני'/. אף על פי שאמרו בתולה גובה מאתים ואלמנה מנה, אם רצה להוסיף אפי' מאה מנה - יוסיף.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נתארמלה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או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נתגרשה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בין מן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הארוסין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בין מן הנשואין - גובה את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הכל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רבי אלעזר בן עזריה אומר: מן הנשואין - גובה את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הכל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מן האירוסין - בתולה גובה מאתים, ואלמנה מנה, שלא כתב לה אלא על מנת לכונסה. </a:t>
            </a: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רבי יהודה אומר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אם רצה, כותב לבתולה שטר של מאתים והיא כותבת התקבלתי ממך מנה, ולאלמנה מנה והיא כותבת התקבלתי ממך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חמשים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זוז; </a:t>
            </a: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רבי מאיר אומר: כל הפוחת לבתולה </a:t>
            </a:r>
            <a:r>
              <a:rPr lang="he-IL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ממאתים</a:t>
            </a: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ולאלמנה ממנה - הרי זו בעילת זנות.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844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1B63F-8D60-F1AE-FACF-76A4121FC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DA139-5E25-F115-C26F-72E030BDC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תלמוד בבלי מסכת כתובות דף נו עמוד א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טעמא {דרבי יהודה}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דכתבה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ליה, אבל על פה לא,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אמאי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דבר שבממון הוא, ושמעינן ליה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לר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 יהודה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דאמר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דבר שבממון תנאו קיים!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דתניא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האומר לאשה הרי את מקודשת לי על מנת שאין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ליך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עלי שאר כסות ועונה - הרי זו מקודשת ותנאו בטל, דברי רבי מאיר, ר' יהודה אומר: בדבר שבממון תנאו קיים! </a:t>
            </a:r>
            <a:r>
              <a:rPr lang="he-IL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קסבר</a:t>
            </a: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רבי יהודה: כתובה דרבנן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וחכמים עשו חיזוק לדבריהם יותר משל תורה.... { עמוד ב }...</a:t>
            </a: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ר' מאיר אומר: כל הפוחת </a:t>
            </a:r>
            <a:r>
              <a:rPr lang="he-IL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וכו</a:t>
            </a: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'. כל הפוחת אפי' בתנאה, </a:t>
            </a:r>
            <a:r>
              <a:rPr lang="he-IL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אלמא</a:t>
            </a: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קסבר</a:t>
            </a: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תנאו בטל </a:t>
            </a:r>
            <a:r>
              <a:rPr lang="he-IL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ואית</a:t>
            </a: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לה, וכיון </a:t>
            </a:r>
            <a:r>
              <a:rPr lang="he-IL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דאמר</a:t>
            </a: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לה לית </a:t>
            </a:r>
            <a:r>
              <a:rPr lang="he-IL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ליך</a:t>
            </a: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אלא מנה לא סמכא דעתה, </a:t>
            </a:r>
            <a:r>
              <a:rPr lang="he-IL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והויא</a:t>
            </a: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לה בעילתו בעילת זנות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והא שמעינן ליה לרבי מאיר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דאמר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כל המתנה על מה שכתוב בתורה תנאו בטל, הא בדרבנן תנאו קיים! </a:t>
            </a:r>
            <a:r>
              <a:rPr lang="he-IL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קסבר</a:t>
            </a: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ר' מאיר: כתובה דאורייתא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257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21417-39E8-A3CC-498C-67BAA3C4B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01E96-51C8-29E2-208B-6316BCB87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שמות פרק </a:t>
            </a:r>
            <a:r>
              <a:rPr lang="he-IL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כב</a:t>
            </a: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טו-</a:t>
            </a:r>
            <a:r>
              <a:rPr lang="he-IL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טז</a:t>
            </a: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(טו) וכי יפתה איש בתולה אשר לא ארשה ושכב עמה מהר </a:t>
            </a:r>
            <a:r>
              <a:rPr lang="he-IL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ימהרנה</a:t>
            </a: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לו לאשה: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רש"י שמות פרק </a:t>
            </a:r>
            <a:r>
              <a:rPr lang="he-IL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כב</a:t>
            </a: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מהר </a:t>
            </a:r>
            <a:r>
              <a:rPr lang="he-IL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ימהרנה</a:t>
            </a: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- יפסוק לה מוהר כמשפט איש לאשתו, </a:t>
            </a:r>
            <a:r>
              <a:rPr lang="he-IL" sz="2400" b="1" u="sng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שכותב לה כתובה </a:t>
            </a:r>
            <a:r>
              <a:rPr lang="he-IL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וישאנה</a:t>
            </a: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1008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D8B98-9706-B0EB-47A6-51BA79F35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הסבר שיטת ר"מ לפי הגמרא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36367DF-7174-9EBA-A254-D42EAE4E5A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2843804"/>
              </p:ext>
            </p:extLst>
          </p:nvPr>
        </p:nvGraphicFramePr>
        <p:xfrm>
          <a:off x="838199" y="1825625"/>
          <a:ext cx="11004665" cy="4408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355323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F2B43-CFCA-C071-F2DB-53B7FAE4B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פוסק כרבי מאיר, למרות שכתובה דרבנן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6C6BC-83A2-94BE-0AFD-FA4E1590A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רמב"ם הלכות אישות פרק י הלכה ט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b="1" u="sng" dirty="0"/>
              <a:t>אין </a:t>
            </a:r>
            <a:r>
              <a:rPr lang="he-IL" b="1" u="sng" dirty="0" err="1"/>
              <a:t>פוחתין</a:t>
            </a:r>
            <a:r>
              <a:rPr lang="he-IL" b="1" u="sng" dirty="0"/>
              <a:t> לבתולה </a:t>
            </a:r>
            <a:r>
              <a:rPr lang="he-IL" b="1" u="sng" dirty="0" err="1"/>
              <a:t>ממאתים</a:t>
            </a:r>
            <a:r>
              <a:rPr lang="he-IL" b="1" u="sng" dirty="0"/>
              <a:t> ולבעולה ממאה, וכל הפוחת בעילתו בעילת זנות</a:t>
            </a:r>
            <a:r>
              <a:rPr lang="he-IL" dirty="0"/>
              <a:t>, אחד הכותב את הכתובה בשטר ואחד שהעידו עליו עדים וקנו ממנו שהוא חייב לה מאה או מאתים הרי זה מותר, וכן אם נתן לה </a:t>
            </a:r>
            <a:r>
              <a:rPr lang="he-IL" dirty="0" err="1"/>
              <a:t>מטלטלין</a:t>
            </a:r>
            <a:r>
              <a:rPr lang="he-IL" dirty="0"/>
              <a:t> כנגד כתובתה הרי זה מותר לבעול עד שיהיה לו פנאי לכתוב. </a:t>
            </a:r>
          </a:p>
        </p:txBody>
      </p:sp>
    </p:spTree>
    <p:extLst>
      <p:ext uri="{BB962C8B-B14F-4D97-AF65-F5344CB8AC3E}">
        <p14:creationId xmlns:p14="http://schemas.microsoft.com/office/powerpoint/2010/main" val="30737951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EF771-5E5C-F699-3A9C-1A72FCA13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CA77F-D460-FFAA-3CCE-7A4D08745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תלמוד בבלי מסכת כתובות דף יא עמוד א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כתובה - היינו טעמא, </a:t>
            </a:r>
            <a:r>
              <a:rPr lang="he-IL" sz="2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שלא תהא קלה בעיניו להוציאה</a:t>
            </a:r>
            <a:r>
              <a:rPr lang="he-I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196905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A565E44-7680-43F9-0ABF-A1BB95D01D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0679886"/>
              </p:ext>
            </p:extLst>
          </p:nvPr>
        </p:nvGraphicFramePr>
        <p:xfrm>
          <a:off x="387927" y="338050"/>
          <a:ext cx="11488189" cy="6190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71350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E2261-2E7C-A6DB-5ED7-9FA1C536E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שלא תהא קלה בעיניו בשעת גירושין, או כמגדיר את האישות?</a:t>
            </a:r>
            <a:r>
              <a:rPr lang="en-US" dirty="0"/>
              <a:t> 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7D729-BF67-13AA-8B76-26FB971A8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תלמוד בבלי מסכת כתובות דף יא עמוד א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כתובה - היינו טעמא, </a:t>
            </a:r>
            <a:r>
              <a:rPr lang="he-IL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שלא תהא קלה בעיניו להוציאה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תלמוד בבלי מסכת כתובות דף י עמוד א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איתמר אמר רב נחמן אמר שמואל משום רבי שמעון בן אלעזר: חכמים תקנו להם לבנות ישראל לבתולה מאתים, ולאלמנה מנה, והם האמינוהו שאם אמר פתח פתוח מצאתי - נאמן. א"כ, מה הועילו חכמים בתקנתם? אמר רבא: חזקה אין אדם טורח בסעודה ומפסידה. תנא: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הואיל וקנס חכמים הוא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לא תגבה אלא מן הזיבורית.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קנסא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מאי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קנסא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אלא אימא: הואיל ותקנת חכמים הוא,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לא תגבה אלא מן הזיבורית. </a:t>
            </a: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רש"י מסכת כתובות דף י עמוד א- [מאי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קנסא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כלומר מאי פשע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דקא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קנסינן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ליה].</a:t>
            </a: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9090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0E68ED7-6F01-5203-F04D-5D4F908FF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דאורייתא או דרבנן?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EC8C30-DDCC-4FAB-D6E9-ECD23FAFCD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875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A565E44-7680-43F9-0ABF-A1BB95D01D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3426764"/>
              </p:ext>
            </p:extLst>
          </p:nvPr>
        </p:nvGraphicFramePr>
        <p:xfrm>
          <a:off x="387927" y="338050"/>
          <a:ext cx="11488189" cy="6190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84567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8130E-8668-3928-0DEB-2A2FEAAB4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5D73D-369A-5327-7F94-EC477745F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תלמוד בבלי מסכת כתובות דף י עמוד א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רבן שמעון בן גמליאל אומר: כתובת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אשה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מן התורה. ומי אמר רבן שמעון בן גמליאל הכי? והתניא: כסף ישקול כמוהר הבתולות - שיהא זה כמוהר הבתולות ומוהר הבתולות כזה, מכאן סמכו חכמים לכתובת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אשה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מן התורה; רבן שמעון בן גמליאל אומר: כתובת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אשה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אינה מדברי תורה אלא מדברי סופרים!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איפוך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ומאי חזית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דאפכת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בתרייתא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איפוך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קמייתא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 הא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שמעינא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ליה לרבן שמעון בן גמליאל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דאמר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כתובת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אשה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מדאורייתא; דתנן, רבן שמעון בן גמליאל אומר: נותן לה ממעות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קפוטקיא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ואי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בעית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אימא: כולה רבן שמעון בן גמליאל היא,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וחסורי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מיחסרא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והכי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קתני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מכאן סמכו חכמים לכתובת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אשה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מן התורה, כתובת אלמנה - אינה מדברי תורה אלא מדברי סופרים, שרבן שמעון בן גמליאל אומר: כתובת אלמנה - אינה מדברי תורה אלא מדברי סופרים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8926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08038-14DE-E6B8-7AF0-94584487A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15921-F967-6AAC-97DC-EBF9E3D0E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תוספות מסכת כתובות דף י עמוד א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אמר רב נחמן אמר שמואל חכמים תיקנו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כו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 - משמע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דכתובה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דרבנן וכן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בהאשה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רבה (יבמות פט. ושם) גבי אין לה כתובה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קאמר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מאי טעמא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תקינו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לה רבנן כתובה שלא תהא קלה בעיניו להוציאה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כו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אלמא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סתמא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דהש"ס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סבר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דכתובה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דרבנן, וקשה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דנהגו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לכתוב בכתובה כסף זוזי מאתן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דחזו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ליכי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מדאורייתא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ואור"ת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דסמכינן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ארשב"ג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דמתני'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דפרק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בתרא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(דף קי:)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דמייתי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לה נמי בסמוך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דאמר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נותן לה ממעות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קפוטקיא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דקסבר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כתובה דאורייתא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וקי"ל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כרשב"ג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במשנתנו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ועוד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אור"י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דלא קיימא לן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כר"נ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דאשכחנא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רב אשי דהוא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בתראה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דפליג עליה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כדמתרץ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לקמן ברייתא (דף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יב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.) תני כל שלא מושמש אינו יכול לטעון טענת בתולים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אלמא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דחייש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לשמא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משקר ולא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אמרינן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חזקה אין אדם טורח בסעודה ומפסידה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וכן פי' רבינו יצחק בן רבינו מאיר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דרב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אשי פליג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אדרב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נחמן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והא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דאמרינן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בהאשה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רבה (יבמות פט. ושם) מ"ט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תקינו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רבנן כתובה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ה"פ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מ"ט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תקינו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רבנן כתובה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היכא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דתקינו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כגון באלמנה שלא תהא קלה בעיניו להוציאה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ה"נ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תקינו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שלא יהא לה כדי שתהא קלה בעיניו להוציאה.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5212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3C8DA-78AF-553F-2E65-3B503C386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EA222-98DF-E38F-84A7-40038B633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שיטה מקובצת מסכת כתובות דף י עמוד א - שיטה ישנה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וז"ל שיטה ישנה... ומכל מקום שמעינן מהכא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דכתובה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דרבנן כיון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דרב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נחמן שהוא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בתרא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הכי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ס"ל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וכן משמע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בהאשה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רבה וקשה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דנהגו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לכתוב בכתובה כסף זוזי מאתן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דחזו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ליכי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מדאורייתא ואומר ר"ת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דסמכינן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ארשב"ג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דמתני' דפ'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בתרא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ומייתי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לה בסמוך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דאמר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נותן לה ממעות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קפוטקיא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דקסבר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כתובה דאורייתא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וקי"ל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כרשב"ג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במשנתינו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כן כתבו בתוספות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ויש לי לומר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דלאו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משום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דס"ל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לר"ת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דהלכה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כרשב"ג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כתב כן אלא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דפריש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דהעולם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נהגו לכתוב כן בכתובה כדי להחמיר בדיני הכתובה כדיני העולם וסמכו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אדרשב"ג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ואי לאו הא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דרשב"ג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לא היו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כותבין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כן אפילו כדי להחמיר כיון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דליכא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מ"ד הכי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ודוק שכתב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דסמכינן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אדרשב"ג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דמתני' וכו' ולא קצר ופסק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להדיא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כרשב"ג</a:t>
            </a:r>
            <a:r>
              <a:rPr lang="he-IL" sz="1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628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DB7AD-2B9C-31DD-F502-F02AEFF8E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85FBF-EF83-6733-4AF8-8FF5E4DC1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רמב"ן שמות פרק </a:t>
            </a:r>
            <a:r>
              <a:rPr lang="he-IL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כב</a:t>
            </a: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ומה שפירש הרב במהר </a:t>
            </a:r>
            <a:r>
              <a:rPr lang="he-IL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ימהרנה</a:t>
            </a: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לו שיפסוק לה מהר כמשפט איש לאשתו שכותב לה כתובה, אינו אמת שהמפתה אם </a:t>
            </a:r>
            <a:r>
              <a:rPr lang="he-IL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ישאנה</a:t>
            </a: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אינו נותן קנס, ואם </a:t>
            </a:r>
            <a:r>
              <a:rPr lang="he-IL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יגרשנה</a:t>
            </a: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אחר הנשואין אין לה עליו כלום מן התורה, </a:t>
            </a:r>
            <a:r>
              <a:rPr lang="he-IL" sz="24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שהכתובה מדברי סופרים הוא</a:t>
            </a: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אבל </a:t>
            </a:r>
            <a:r>
              <a:rPr lang="he-IL" sz="24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פירוש מהר השלוחים שאדם משלח לארוסתו כלי כסף וכלי זהב ובגדים לצרכי החופה </a:t>
            </a:r>
            <a:r>
              <a:rPr lang="he-IL" sz="2400" b="1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והנשואין</a:t>
            </a:r>
            <a:r>
              <a:rPr lang="he-IL" sz="24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והם הנקראים סבלונות בלשון חכמים</a:t>
            </a: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וכך אמרו </a:t>
            </a:r>
            <a:r>
              <a:rPr lang="he-IL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מוהרי</a:t>
            </a: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הדרי (ב"ב קמה א). ואונקלוס אמר </a:t>
            </a:r>
            <a:r>
              <a:rPr lang="he-IL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בהרבו</a:t>
            </a: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עלי מאד מוהר ומתן (בראשית לד </a:t>
            </a:r>
            <a:r>
              <a:rPr lang="he-IL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יב</a:t>
            </a: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he-IL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אסגו</a:t>
            </a: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עלי </a:t>
            </a:r>
            <a:r>
              <a:rPr lang="he-IL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לחדא</a:t>
            </a: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מוהרין</a:t>
            </a: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ומתנן, ולא היה נודר להם לכתוב לה כתובות הרבה מאד, אבל </a:t>
            </a:r>
            <a:r>
              <a:rPr lang="he-IL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המהר</a:t>
            </a: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סבלונות כמו שפירשתי: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5808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89543-9531-AAB9-96A8-0504A174C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69970-FF26-E126-D041-A24BED398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תוספות מסכת סוטה דף </a:t>
            </a:r>
            <a:r>
              <a:rPr lang="he-IL" dirty="0" err="1"/>
              <a:t>כז</a:t>
            </a:r>
            <a:r>
              <a:rPr lang="he-IL" dirty="0"/>
              <a:t> עמוד א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איש איש לרבות אשת חרש וכו' - נראה </a:t>
            </a:r>
            <a:r>
              <a:rPr lang="he-IL" dirty="0" err="1"/>
              <a:t>דעיקר</a:t>
            </a:r>
            <a:r>
              <a:rPr lang="he-IL" dirty="0"/>
              <a:t> קרא לא </a:t>
            </a:r>
            <a:r>
              <a:rPr lang="he-IL" dirty="0" err="1"/>
              <a:t>איצטריך</a:t>
            </a:r>
            <a:r>
              <a:rPr lang="he-IL" dirty="0"/>
              <a:t> אלא לאוסרה לבעל ולבועל ע"י </a:t>
            </a:r>
            <a:r>
              <a:rPr lang="he-IL" dirty="0" err="1"/>
              <a:t>קינוי</a:t>
            </a:r>
            <a:r>
              <a:rPr lang="he-IL" dirty="0"/>
              <a:t> זה </a:t>
            </a:r>
            <a:r>
              <a:rPr lang="he-IL" b="1" dirty="0"/>
              <a:t>אבל משום לפוסלה מכתובתה לא צריך קרא דהא אפילו רבן שמעון בן גמליאל </a:t>
            </a:r>
            <a:r>
              <a:rPr lang="he-IL" b="1" dirty="0" err="1"/>
              <a:t>דאמר</a:t>
            </a:r>
            <a:r>
              <a:rPr lang="he-IL" b="1" dirty="0"/>
              <a:t> בפרק </a:t>
            </a:r>
            <a:r>
              <a:rPr lang="he-IL" b="1" dirty="0" err="1"/>
              <a:t>בתרא</a:t>
            </a:r>
            <a:r>
              <a:rPr lang="he-IL" b="1" dirty="0"/>
              <a:t> </a:t>
            </a:r>
            <a:r>
              <a:rPr lang="he-IL" b="1" dirty="0" err="1"/>
              <a:t>דכתובות</a:t>
            </a:r>
            <a:r>
              <a:rPr lang="he-IL" b="1" dirty="0"/>
              <a:t> (דף קי:) כתובת </a:t>
            </a:r>
            <a:r>
              <a:rPr lang="he-IL" b="1" dirty="0" err="1"/>
              <a:t>אשה</a:t>
            </a:r>
            <a:r>
              <a:rPr lang="he-IL" b="1" dirty="0"/>
              <a:t> דאורייתא </a:t>
            </a:r>
            <a:r>
              <a:rPr lang="he-IL" b="1" u="sng" dirty="0"/>
              <a:t>לאו ממש דאורייתא אלא אית ליה סמך מדאורייתא</a:t>
            </a:r>
            <a:r>
              <a:rPr lang="he-IL" u="sng" dirty="0"/>
              <a:t> </a:t>
            </a:r>
            <a:r>
              <a:rPr lang="he-IL" dirty="0" err="1"/>
              <a:t>כדאמרינן</a:t>
            </a:r>
            <a:r>
              <a:rPr lang="he-IL" dirty="0"/>
              <a:t> התם </a:t>
            </a:r>
            <a:r>
              <a:rPr lang="he-IL" dirty="0" err="1"/>
              <a:t>בפ"ק</a:t>
            </a:r>
            <a:r>
              <a:rPr lang="he-IL" dirty="0"/>
              <a:t> (דף י.) </a:t>
            </a:r>
            <a:r>
              <a:rPr lang="he-IL" b="1" dirty="0"/>
              <a:t>מכאן סמכו חכמים לכתובת </a:t>
            </a:r>
            <a:r>
              <a:rPr lang="he-IL" b="1" dirty="0" err="1"/>
              <a:t>אשה</a:t>
            </a:r>
            <a:r>
              <a:rPr lang="he-IL" b="1" dirty="0"/>
              <a:t> מן התורה </a:t>
            </a:r>
            <a:r>
              <a:rPr lang="he-IL" dirty="0"/>
              <a:t>אלא תנא </a:t>
            </a:r>
            <a:r>
              <a:rPr lang="he-IL" dirty="0" err="1"/>
              <a:t>דנקט</a:t>
            </a:r>
            <a:r>
              <a:rPr lang="he-IL" dirty="0"/>
              <a:t> כתובה מילתא אגב אורחיה </a:t>
            </a:r>
            <a:r>
              <a:rPr lang="he-IL" dirty="0" err="1"/>
              <a:t>קמ"ל</a:t>
            </a:r>
            <a:r>
              <a:rPr lang="he-IL" dirty="0"/>
              <a:t> </a:t>
            </a:r>
            <a:r>
              <a:rPr lang="he-IL" dirty="0" err="1"/>
              <a:t>דעוברת</a:t>
            </a:r>
            <a:r>
              <a:rPr lang="he-IL" dirty="0"/>
              <a:t> על דת צריכה התראה להפסיד כתובתה.</a:t>
            </a:r>
          </a:p>
          <a:p>
            <a:pPr marL="0" indent="0" algn="r" rtl="1">
              <a:lnSpc>
                <a:spcPct val="150000"/>
              </a:lnSpc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130303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B7556-78E0-D104-7BF7-7B827A64E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0E120-3F8C-8755-BCC2-268C7377F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שו"ת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תשב"ץ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חלק ב סימן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קפב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שאלת כתובת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אשה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אם היא מן התורה או מדרבנן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ונסתפקת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בזה לפי שמצאת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בקצת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נסח כתובו'. בכתובת בתולה כסף זוזי מאתן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דחזו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ליכי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מדאורייתא ובאלמנה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דחזו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ליכי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סתם ורצית לעמוד על בירור הדברים:....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והיוצא מכל זה הוא שכתובת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אשה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היא מדבריהם 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ואין לה אלא כסף מדינה בין בתולה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במאתים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שלה בין אלמנה במנה שלה וכן הם דברי הרמב"ם ז"ל. ומה שנראה בפ' החובל (פ"ט ע"ב)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דכתובה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עשרים וחמשה היא מדאורייתא לאו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דוקא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אלא שעיקר תקנה שתקנו מאתים לבתולה שהם חמשה ועשרים מכסף דומה למה שאמרו (תענית כ"ח ע"ב) הלל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דראש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חדש לאו דאורייתא ומשמע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דשאר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ימים ואפי'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דחנוכה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דאורייתא ואינן דאורייתא שאפי' חנוכה עצמה דרבנן היא וכ"ש הלל דידה.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אלא דאורייתא לאו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דוקא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אלא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דעיקר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תקנה קרי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דאוריי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 אפי' דרבנן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1553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4E716-578E-3311-0665-34DA4D96C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F1330-3018-A831-F18A-0959A46CA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 err="1"/>
              <a:t>רא"ש</a:t>
            </a:r>
            <a:r>
              <a:rPr lang="he-IL" dirty="0"/>
              <a:t> מסכת כתובות פרק א סימן </a:t>
            </a:r>
            <a:r>
              <a:rPr lang="he-IL" dirty="0" err="1"/>
              <a:t>יט</a:t>
            </a:r>
            <a:r>
              <a:rPr lang="he-IL" dirty="0"/>
              <a:t>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 err="1"/>
              <a:t>יט</a:t>
            </a:r>
            <a:r>
              <a:rPr lang="he-IL" dirty="0"/>
              <a:t> </a:t>
            </a:r>
            <a:r>
              <a:rPr lang="he-IL" dirty="0" err="1"/>
              <a:t>מדקאמר</a:t>
            </a:r>
            <a:r>
              <a:rPr lang="he-IL" dirty="0"/>
              <a:t> חכמים תקנו לבנות ישראל מאתים משמע </a:t>
            </a:r>
            <a:r>
              <a:rPr lang="he-IL" dirty="0" err="1"/>
              <a:t>דכתובה</a:t>
            </a:r>
            <a:r>
              <a:rPr lang="he-IL" dirty="0"/>
              <a:t> דרבנן </a:t>
            </a:r>
            <a:r>
              <a:rPr lang="he-IL" dirty="0" err="1"/>
              <a:t>דקי"ל</a:t>
            </a:r>
            <a:r>
              <a:rPr lang="he-IL" dirty="0"/>
              <a:t> כרב נחמן בדיני ...כל הגאונים הסכימו </a:t>
            </a:r>
            <a:r>
              <a:rPr lang="he-IL" dirty="0" err="1"/>
              <a:t>דכתובת</a:t>
            </a:r>
            <a:r>
              <a:rPr lang="he-IL" dirty="0"/>
              <a:t> </a:t>
            </a:r>
            <a:r>
              <a:rPr lang="he-IL" dirty="0" err="1"/>
              <a:t>אשה</a:t>
            </a:r>
            <a:r>
              <a:rPr lang="he-IL" dirty="0"/>
              <a:t> מדרבנן </a:t>
            </a:r>
            <a:r>
              <a:rPr lang="he-IL" dirty="0" err="1"/>
              <a:t>וגובין</a:t>
            </a:r>
            <a:r>
              <a:rPr lang="he-IL" dirty="0"/>
              <a:t> לה חמשין כסף סלע מדינה שמינית של סלע צורי </a:t>
            </a:r>
            <a:r>
              <a:rPr lang="he-IL" b="1" dirty="0"/>
              <a:t>וראיתי מפרשים </a:t>
            </a:r>
            <a:r>
              <a:rPr lang="he-IL" b="1" dirty="0" err="1"/>
              <a:t>דאפילו</a:t>
            </a:r>
            <a:r>
              <a:rPr lang="he-IL" b="1" dirty="0"/>
              <a:t> הרגילו לכתוב </a:t>
            </a:r>
            <a:r>
              <a:rPr lang="he-IL" b="1" dirty="0" err="1"/>
              <a:t>דחזו</a:t>
            </a:r>
            <a:r>
              <a:rPr lang="he-IL" b="1" dirty="0"/>
              <a:t> </a:t>
            </a:r>
            <a:r>
              <a:rPr lang="he-IL" b="1" dirty="0" err="1"/>
              <a:t>ליכי</a:t>
            </a:r>
            <a:r>
              <a:rPr lang="he-IL" b="1" dirty="0"/>
              <a:t> מדאורייתא </a:t>
            </a:r>
            <a:r>
              <a:rPr lang="he-IL" b="1" dirty="0" err="1"/>
              <a:t>מודו</a:t>
            </a:r>
            <a:r>
              <a:rPr lang="he-IL" b="1" dirty="0"/>
              <a:t> </a:t>
            </a:r>
            <a:r>
              <a:rPr lang="he-IL" b="1" dirty="0" err="1"/>
              <a:t>דכתובת</a:t>
            </a:r>
            <a:r>
              <a:rPr lang="he-IL" b="1" dirty="0"/>
              <a:t> </a:t>
            </a:r>
            <a:r>
              <a:rPr lang="he-IL" b="1" dirty="0" err="1"/>
              <a:t>אשה</a:t>
            </a:r>
            <a:r>
              <a:rPr lang="he-IL" b="1" dirty="0"/>
              <a:t> דרבנן</a:t>
            </a:r>
            <a:r>
              <a:rPr lang="he-IL" dirty="0"/>
              <a:t> וחכמים תקנו </a:t>
            </a:r>
            <a:r>
              <a:rPr lang="he-IL" dirty="0" err="1"/>
              <a:t>חמשים</a:t>
            </a:r>
            <a:r>
              <a:rPr lang="he-IL" dirty="0"/>
              <a:t> כסף מדאורייתא </a:t>
            </a:r>
            <a:r>
              <a:rPr lang="he-IL" b="1" dirty="0"/>
              <a:t>פירוש משקלים האמורים בתורה משום שלא תהא קלה בעיניו להוציאה </a:t>
            </a:r>
            <a:r>
              <a:rPr lang="he-IL" b="1" dirty="0" err="1"/>
              <a:t>ואסמכוה</a:t>
            </a:r>
            <a:r>
              <a:rPr lang="he-IL" b="1" dirty="0"/>
              <a:t> אקרא </a:t>
            </a:r>
            <a:r>
              <a:rPr lang="he-IL" b="1" dirty="0" err="1"/>
              <a:t>דכמוהר</a:t>
            </a:r>
            <a:r>
              <a:rPr lang="he-IL" b="1" dirty="0"/>
              <a:t> הבתולות</a:t>
            </a:r>
            <a:r>
              <a:rPr lang="he-IL" dirty="0"/>
              <a:t> מ"ה =משום הכי= </a:t>
            </a:r>
            <a:r>
              <a:rPr lang="he-IL" dirty="0" err="1"/>
              <a:t>נהיגי</a:t>
            </a:r>
            <a:r>
              <a:rPr lang="he-IL" dirty="0"/>
              <a:t> </a:t>
            </a:r>
            <a:r>
              <a:rPr lang="he-IL" dirty="0" err="1"/>
              <a:t>למיכתב</a:t>
            </a:r>
            <a:r>
              <a:rPr lang="he-IL" dirty="0"/>
              <a:t> </a:t>
            </a:r>
            <a:r>
              <a:rPr lang="he-IL" dirty="0" err="1"/>
              <a:t>דחזו</a:t>
            </a:r>
            <a:r>
              <a:rPr lang="he-IL" dirty="0"/>
              <a:t> </a:t>
            </a:r>
            <a:r>
              <a:rPr lang="he-IL" dirty="0" err="1"/>
              <a:t>ליכי</a:t>
            </a:r>
            <a:r>
              <a:rPr lang="he-IL" dirty="0"/>
              <a:t> מדאורייתא שלא יטעה אדם לומר כיון </a:t>
            </a:r>
            <a:r>
              <a:rPr lang="he-IL" dirty="0" err="1"/>
              <a:t>דמדרבנן</a:t>
            </a:r>
            <a:r>
              <a:rPr lang="he-IL" dirty="0"/>
              <a:t> היא לא תגבה אלא נ' סלע מדינה ודברים של טעם הם והכותב כסף זוזי מאתן </a:t>
            </a:r>
            <a:r>
              <a:rPr lang="he-IL" dirty="0" err="1"/>
              <a:t>דחזי</a:t>
            </a:r>
            <a:r>
              <a:rPr lang="he-IL" dirty="0"/>
              <a:t> </a:t>
            </a:r>
            <a:r>
              <a:rPr lang="he-IL" dirty="0" err="1"/>
              <a:t>ליכי</a:t>
            </a:r>
            <a:r>
              <a:rPr lang="he-IL" dirty="0"/>
              <a:t> לא הפסיד:</a:t>
            </a:r>
          </a:p>
        </p:txBody>
      </p:sp>
    </p:spTree>
    <p:extLst>
      <p:ext uri="{BB962C8B-B14F-4D97-AF65-F5344CB8AC3E}">
        <p14:creationId xmlns:p14="http://schemas.microsoft.com/office/powerpoint/2010/main" val="7027889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A565E44-7680-43F9-0ABF-A1BB95D01D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6622778"/>
              </p:ext>
            </p:extLst>
          </p:nvPr>
        </p:nvGraphicFramePr>
        <p:xfrm>
          <a:off x="387927" y="338050"/>
          <a:ext cx="11488189" cy="6190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831683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76484-8D4F-C45E-31D9-46D4B817C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מרדכי- כתובה דאורייתא, והשיעור אסמכתא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6A341-C196-2842-FAE6-884F458E9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מרדכי מסכת כתובות הגהות מרדכי פרק שני דייני רמז </a:t>
            </a:r>
            <a:r>
              <a:rPr lang="he-IL" dirty="0" err="1"/>
              <a:t>שיב</a:t>
            </a:r>
            <a:r>
              <a:rPr lang="he-IL" dirty="0"/>
              <a:t>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יגיד לנו המורה אם כתובת </a:t>
            </a:r>
            <a:r>
              <a:rPr lang="he-IL" dirty="0" err="1"/>
              <a:t>אשה</a:t>
            </a:r>
            <a:r>
              <a:rPr lang="he-IL" dirty="0"/>
              <a:t> דאורייתא או דרבנן וכמה שיעורה. תשובה-  ...</a:t>
            </a:r>
            <a:r>
              <a:rPr lang="he-IL" b="1" dirty="0"/>
              <a:t>ובירושלמי משמע </a:t>
            </a:r>
            <a:r>
              <a:rPr lang="he-IL" b="1" dirty="0" err="1"/>
              <a:t>להדיא</a:t>
            </a:r>
            <a:r>
              <a:rPr lang="he-IL" b="1" dirty="0"/>
              <a:t> דאף תנא קמא </a:t>
            </a:r>
            <a:r>
              <a:rPr lang="he-IL" b="1" dirty="0" err="1"/>
              <a:t>סבירא</a:t>
            </a:r>
            <a:r>
              <a:rPr lang="he-IL" b="1" dirty="0"/>
              <a:t> ליה כתובה דאורייתא</a:t>
            </a:r>
            <a:r>
              <a:rPr lang="he-IL" dirty="0"/>
              <a:t> ... ואין להקשות הא </a:t>
            </a:r>
            <a:r>
              <a:rPr lang="he-IL" dirty="0" err="1"/>
              <a:t>אמרינן</a:t>
            </a:r>
            <a:r>
              <a:rPr lang="he-IL" dirty="0"/>
              <a:t> </a:t>
            </a:r>
            <a:r>
              <a:rPr lang="he-IL" dirty="0" err="1"/>
              <a:t>פ"ק</a:t>
            </a:r>
            <a:r>
              <a:rPr lang="he-IL" dirty="0"/>
              <a:t> </a:t>
            </a:r>
            <a:r>
              <a:rPr lang="he-IL" dirty="0" err="1"/>
              <a:t>דכתובות</a:t>
            </a:r>
            <a:r>
              <a:rPr lang="he-IL" dirty="0"/>
              <a:t> ומוהר הבתולות כזה מכאן סמכו לכתובת </a:t>
            </a:r>
            <a:r>
              <a:rPr lang="he-IL" dirty="0" err="1"/>
              <a:t>אשה</a:t>
            </a:r>
            <a:r>
              <a:rPr lang="he-IL" dirty="0"/>
              <a:t> דאורייתא מכלל דרבנן היא וקרא אסמכתא </a:t>
            </a:r>
            <a:r>
              <a:rPr lang="he-IL" b="1" u="sng" dirty="0" err="1"/>
              <a:t>י"ל</a:t>
            </a:r>
            <a:r>
              <a:rPr lang="he-IL" b="1" u="sng" dirty="0"/>
              <a:t> </a:t>
            </a:r>
            <a:r>
              <a:rPr lang="he-IL" b="1" u="sng" dirty="0" err="1"/>
              <a:t>דכתובה</a:t>
            </a:r>
            <a:r>
              <a:rPr lang="he-IL" b="1" u="sng" dirty="0"/>
              <a:t> דאורייתא </a:t>
            </a:r>
            <a:r>
              <a:rPr lang="he-IL" b="1" u="sng" dirty="0" err="1"/>
              <a:t>מדכתיב</a:t>
            </a:r>
            <a:r>
              <a:rPr lang="he-IL" b="1" u="sng" dirty="0"/>
              <a:t> כמוהר הבתולות וקראה תורה כמוהר </a:t>
            </a:r>
            <a:r>
              <a:rPr lang="he-IL" b="1" u="sng" dirty="0" err="1"/>
              <a:t>ושיעורא</a:t>
            </a:r>
            <a:r>
              <a:rPr lang="he-IL" b="1" u="sng" dirty="0"/>
              <a:t> אסמכתא היא</a:t>
            </a:r>
            <a:r>
              <a:rPr lang="he-IL" b="1" dirty="0"/>
              <a:t> השתא לפי הירושלמי תנא קמא </a:t>
            </a:r>
            <a:r>
              <a:rPr lang="he-IL" b="1" dirty="0" err="1"/>
              <a:t>ורשב"ג</a:t>
            </a:r>
            <a:r>
              <a:rPr lang="he-IL" b="1" dirty="0"/>
              <a:t> </a:t>
            </a:r>
            <a:r>
              <a:rPr lang="he-IL" b="1" dirty="0" err="1"/>
              <a:t>סבירא</a:t>
            </a:r>
            <a:r>
              <a:rPr lang="he-IL" b="1" dirty="0"/>
              <a:t> להו דאורייתא</a:t>
            </a:r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01718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1EE83-62B0-BF19-AD30-EEC0203A7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CAA3A-DEAE-B4ED-D530-0737094C3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חתם סופר מסכת כתובות דף י עמוד א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חכמי' תקנו להם לבנות ישראל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עמ"ש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מרדכי סוף מסכת כתוב' באריכות נפלא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ועיקר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הכל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נלע"ד להכריע בדבריו דודאי </a:t>
            </a:r>
            <a:r>
              <a:rPr lang="he-IL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מן התורה ליתן לה שום מוהר ומסרן הכתוב לחכמים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ושיערו ז"ל שהטעם משום שלא תהא קלה בעיניו להוציאה, וכל מה שראו לתקן בזה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שעי"כ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לא תהא קלה בעיניו להוציאה </a:t>
            </a:r>
            <a:r>
              <a:rPr lang="he-IL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הכל</a:t>
            </a:r>
            <a:r>
              <a:rPr lang="he-IL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הוא מן התורה הנמסר לחז"ל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כמו מלאכת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חה"מ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בדבר שאינו אבד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וכה"ג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טובא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ועמ"ש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בזה בס' נחלת שבעה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ומ"ש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נ"ל וא"ש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דכתבי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דחזי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ליכי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מדאורייתא דכל מה שראו חז"ל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בענין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זה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הכל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הוא מן התורה </a:t>
            </a: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והנם יש לעיי' קצת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בזה"ז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אי עדיין הוא מן התורה והוא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לפמ"ש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רא"ש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בתשו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 ופסקו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בש"ע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ריש הלכות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גטין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דהמגרש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אשתו ואין לו לשלם כתובתה תהי' עליו חוב בעלמא ואין לנו לעכב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הגירושי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 בשביל זה וא"כ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אכתי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תהי' קלה בעיניו...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נ"ל באמת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דמשום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כן תקן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רגמ"ה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חרם שלא לגרש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בע"כ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ותקנה זו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נתפשטה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בכל ישראל כמ"ש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בתשו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הר"ן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הארכתי בתשובה בזה והיינו מטעם הנ"ל כיון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דעכשיו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כל עיקר סמיכות דעתה הוא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אמטלטלין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ויכול הוא להבריחם ולגרשה אח"כ והכתובה תהי' עליו חוב ויהי' קלה בעיניו להוציאה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ע"כ תקן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בחרמו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שלא לגרש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בע"כ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וא"כ יש לנו להסתפק אם גם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בזה"ז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דלא שייך טעם דקלה בעיניו שהרי חרם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דרגמ"ה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רביע עלי' אם כתובה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דאורי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 או לא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ויש לעיין בזה: [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מהדות"נ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]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2652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FFE14-3D67-06F4-7A11-63B60E695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533A8-2D4F-D856-2B9D-D21C11BA2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חתם סופר מסכת כתובות דף י עמוד א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חכמי' תקנו להם לבנות ישראל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וכו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'... הכא מעיקרא כך התנו חכמים שלא תהי' ההתחייבו' אלא ע"מ שלא יטעון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פ"פ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אבל אם יטעון כן יהי' פטור מלשלם -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ופריך א"כ מה הועילו חכמים בתקנתן ר"ל כיון שהקפידו שלא תהי' קלה בעיניו להוציאה, ואם בועל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אשה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אשר היא קלה בעיניו להוציאה עשו בעילתו כבעילת זנות, א"כ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אכתי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במשפחת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דורקטי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שאין לה דמים או כהאי גוני בוגרת ומוכת עץ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לר"ח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תהי' בעילתו הראשונה בעילת זנות שהרי אם ירצה יטעון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פ"פ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ויוציאה בלי כתובה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ומה נעשה לאותה בעילה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ומשני חזקה ר"ל אותה בעילה אינה קלה בעיניו בלאו הכי משום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דחזקה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אין אדם טורח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וכו' ובזה מיושבי' כמה ערעורי' ודקדוקי'.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5300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A565E44-7680-43F9-0ABF-A1BB95D01D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1963377"/>
              </p:ext>
            </p:extLst>
          </p:nvPr>
        </p:nvGraphicFramePr>
        <p:xfrm>
          <a:off x="387927" y="338050"/>
          <a:ext cx="11488189" cy="6190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6607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682722B-2F4A-23EB-8518-991CCA3AD4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980052"/>
              </p:ext>
            </p:extLst>
          </p:nvPr>
        </p:nvGraphicFramePr>
        <p:xfrm>
          <a:off x="838200" y="338051"/>
          <a:ext cx="10515600" cy="5838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5637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4409A-9C29-E8CE-A91C-B89853F15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רש"י- כתובה כקו התפר בין אישות לפילגשות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96F3B-6098-9D17-29D4-6848B0B2E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בראשית פרק כה פסוק ו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ולבני הפילגשים אשר לאברהם נתן אברהם מתנת וישלחם מעל יצחק בנו בעודנו חי קדמה אל ארץ קדם: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רש"י בראשית פרק כה פסוק ו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(ו) הפילגשים - חסר כתיב, שלא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היתה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אלא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פלגש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אחת, היא הגר היא קטורה. </a:t>
            </a:r>
            <a:r>
              <a:rPr lang="he-IL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נשים בכתובה, פילגשים בלא כתובה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כדאמרינן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בסנהדרין (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כא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א) בנשים ופילגשים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דדוד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118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34620-718F-A224-08B2-7AD6BC7A2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713" y="365125"/>
            <a:ext cx="11482647" cy="1325563"/>
          </a:xfrm>
        </p:spPr>
        <p:txBody>
          <a:bodyPr/>
          <a:lstStyle/>
          <a:p>
            <a:pPr algn="r" rtl="1"/>
            <a:r>
              <a:rPr lang="he-IL" dirty="0" err="1"/>
              <a:t>גירסא</a:t>
            </a:r>
            <a:r>
              <a:rPr lang="he-IL" dirty="0"/>
              <a:t> שלנו בסנהדרין– "</a:t>
            </a:r>
            <a:r>
              <a:rPr lang="he-IL" dirty="0" err="1"/>
              <a:t>פלגשים</a:t>
            </a:r>
            <a:r>
              <a:rPr lang="he-IL" dirty="0"/>
              <a:t> בלא כתובה </a:t>
            </a:r>
            <a:r>
              <a:rPr lang="he-IL" u="sng" dirty="0"/>
              <a:t>ובלא קידושין</a:t>
            </a:r>
            <a:r>
              <a:rPr lang="he-IL" dirty="0"/>
              <a:t>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E023C-5848-16DB-EC84-DA763F812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479666"/>
            <a:ext cx="11044844" cy="4838008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תלמוד בבלי מסכת סנהדרין דף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כא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עמוד א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מאי נשים ומאי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פלגשים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- אמר רב יהודה אמר רב: </a:t>
            </a:r>
            <a:r>
              <a:rPr lang="he-IL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נשים, בכתובה ובקידושין, </a:t>
            </a:r>
            <a:r>
              <a:rPr lang="he-IL" sz="20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פלגשים</a:t>
            </a:r>
            <a:r>
              <a:rPr lang="he-IL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בלא כתובה ובלא קידושין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רמב"ן בראשית פרק כה פסוק ו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ורש"י כתב נשים בכתובה, פילגשים שלא בכתובה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כדאמר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בנשים ופילגשים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דדוד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בסנהדרין (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כא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א). </a:t>
            </a: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ואין הדבר כן, כי לא תקרא פילגש אלא כשהיא בלא </a:t>
            </a:r>
            <a:r>
              <a:rPr lang="he-IL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קדושין</a:t>
            </a: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כי הכתובה מדברי סופרים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והגירסא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בסנהדרין פילגש בלא כתובה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וקדושין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אבל אפשר שגם בני נח כאשר </a:t>
            </a:r>
            <a:r>
              <a:rPr lang="he-IL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ישאו</a:t>
            </a: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להם נשים כמשפטן בבעילה היו נוהגים לכתוב להן מהר ומתן, ואשר רצונה שתהיה להם פילגש וישלח אותה כאשר ירצה ולא יהיו בניה בנוחלים את שלו, לא היה כותב לה כלום. 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ועל דעת רבותינו (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ב"ר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סא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ד) שהיא הגר, הנה היא פילגש ודאי: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724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682722B-2F4A-23EB-8518-991CCA3AD4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727194"/>
              </p:ext>
            </p:extLst>
          </p:nvPr>
        </p:nvGraphicFramePr>
        <p:xfrm>
          <a:off x="415637" y="293716"/>
          <a:ext cx="11565774" cy="6256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3219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99115-09B8-1C34-E378-8BB1E550E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רמב"ם- חלק מהגדרת פילגש מדאורייתא- שאין לה כתובה (משמע כתובה דאורייתא)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9183D-2B28-32A7-0009-770A821FB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רמב"ם הלכות מלכים פרק ד הלכה ד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וכן {המלך} לוקח מכל גבול ישראל נשים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ופלגשים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he-IL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נשים בכתובה </a:t>
            </a:r>
            <a:r>
              <a:rPr lang="he-IL" sz="2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וקדושין</a:t>
            </a:r>
            <a:r>
              <a:rPr lang="he-IL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he-IL" sz="2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ופלגשים</a:t>
            </a:r>
            <a:r>
              <a:rPr lang="he-IL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בלא כתובה ובלא קידושין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אלא ביחוד בלבד קונה אותה ומותרת לו, </a:t>
            </a:r>
            <a:r>
              <a:rPr lang="he-IL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אבל ההדיוט אסור בפילגש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אלא באמה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העבריה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בלבד אחר ייעוד,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121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72F3D-87AD-CD3A-7949-37B193FE1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רמב"ם- כתובה דרבנן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0EF65-9C27-6E79-9D4E-DD7B571B6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רמב"ם הלכות אישות פרק י הלכה ז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וצריך לכתוב כתובה קודם כניסה לחופה ואחר כך יהיה מותר באשתו.... </a:t>
            </a:r>
            <a:r>
              <a:rPr lang="he-IL" b="1" u="sng" dirty="0"/>
              <a:t>וחכמים הם שתיקנו כתובה לאשה כדי שלא תהיה קלה בעיניו להוציאה. </a:t>
            </a:r>
          </a:p>
        </p:txBody>
      </p:sp>
    </p:spTree>
    <p:extLst>
      <p:ext uri="{BB962C8B-B14F-4D97-AF65-F5344CB8AC3E}">
        <p14:creationId xmlns:p14="http://schemas.microsoft.com/office/powerpoint/2010/main" val="2431385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3304</Words>
  <Application>Microsoft Office PowerPoint</Application>
  <PresentationFormat>Widescreen</PresentationFormat>
  <Paragraphs>167</Paragraphs>
  <Slides>37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Calibri Light</vt:lpstr>
      <vt:lpstr>Office Theme</vt:lpstr>
      <vt:lpstr>כתובה דאורייתא או דרבנן</vt:lpstr>
      <vt:lpstr>PowerPoint Presentation</vt:lpstr>
      <vt:lpstr>PowerPoint Presentation</vt:lpstr>
      <vt:lpstr>PowerPoint Presentation</vt:lpstr>
      <vt:lpstr>רש"י- כתובה כקו התפר בין אישות לפילגשות</vt:lpstr>
      <vt:lpstr>גירסא שלנו בסנהדרין– "פלגשים בלא כתובה ובלא קידושין"</vt:lpstr>
      <vt:lpstr>PowerPoint Presentation</vt:lpstr>
      <vt:lpstr>רמב"ם- חלק מהגדרת פילגש מדאורייתא- שאין לה כתובה (משמע כתובה דאורייתא)</vt:lpstr>
      <vt:lpstr>רמב"ם- כתובה דרבנן</vt:lpstr>
      <vt:lpstr>רמב"ם- מצווה דאורייתא לישא בכתובה, ואיסור ביאה בלי כתובה. </vt:lpstr>
      <vt:lpstr>איסור קדישה- בלי כתובה</vt:lpstr>
      <vt:lpstr>PowerPoint Presentation</vt:lpstr>
      <vt:lpstr>PowerPoint Presentation</vt:lpstr>
      <vt:lpstr>שיטת הרמב"ם - אישות אחר מתן תורה</vt:lpstr>
      <vt:lpstr>רמב"ם – אישות קודם ואחר מתן תורה</vt:lpstr>
      <vt:lpstr>PowerPoint Presentation</vt:lpstr>
      <vt:lpstr>Torah Ishus is Defined by Commitment</vt:lpstr>
      <vt:lpstr>PowerPoint Presentation</vt:lpstr>
      <vt:lpstr>PowerPoint Presentation</vt:lpstr>
      <vt:lpstr>הסבר שיטת ר"מ לפי הגמרא</vt:lpstr>
      <vt:lpstr>פוסק כרבי מאיר, למרות שכתובה דרבנן</vt:lpstr>
      <vt:lpstr>PowerPoint Presentation</vt:lpstr>
      <vt:lpstr>PowerPoint Presentation</vt:lpstr>
      <vt:lpstr>שלא תהא קלה בעיניו בשעת גירושין, או כמגדיר את האישות? </vt:lpstr>
      <vt:lpstr>דאורייתא או דרבנן?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מרדכי- כתובה דאורייתא, והשיעור אסמכתא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Avigdor Rosensweig</dc:creator>
  <cp:lastModifiedBy>Avigdor Rosensweig</cp:lastModifiedBy>
  <cp:revision>3</cp:revision>
  <dcterms:created xsi:type="dcterms:W3CDTF">2022-09-02T08:56:54Z</dcterms:created>
  <dcterms:modified xsi:type="dcterms:W3CDTF">2022-09-18T18:15:35Z</dcterms:modified>
</cp:coreProperties>
</file>