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7" r:id="rId2"/>
    <p:sldId id="297" r:id="rId3"/>
    <p:sldId id="272" r:id="rId4"/>
    <p:sldId id="296" r:id="rId5"/>
    <p:sldId id="268" r:id="rId6"/>
    <p:sldId id="259" r:id="rId7"/>
    <p:sldId id="262" r:id="rId8"/>
    <p:sldId id="274" r:id="rId9"/>
    <p:sldId id="309" r:id="rId10"/>
    <p:sldId id="300" r:id="rId11"/>
    <p:sldId id="298" r:id="rId12"/>
    <p:sldId id="299" r:id="rId13"/>
    <p:sldId id="301" r:id="rId14"/>
    <p:sldId id="302" r:id="rId15"/>
    <p:sldId id="304" r:id="rId16"/>
    <p:sldId id="305" r:id="rId17"/>
    <p:sldId id="306" r:id="rId18"/>
    <p:sldId id="269" r:id="rId19"/>
    <p:sldId id="308" r:id="rId20"/>
    <p:sldId id="307" r:id="rId21"/>
    <p:sldId id="290" r:id="rId22"/>
    <p:sldId id="311" r:id="rId23"/>
    <p:sldId id="310" r:id="rId24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1" autoAdjust="0"/>
    <p:restoredTop sz="94660"/>
  </p:normalViewPr>
  <p:slideViewPr>
    <p:cSldViewPr snapToGrid="0">
      <p:cViewPr>
        <p:scale>
          <a:sx n="86" d="100"/>
          <a:sy n="86" d="100"/>
        </p:scale>
        <p:origin x="39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12B7A1A9-6AD6-414A-B004-898464F0924B}"/>
    <pc:docChg chg="delSld">
      <pc:chgData name="Avigdor Rosensweig" userId="2c23bf757acee734" providerId="LiveId" clId="{12B7A1A9-6AD6-414A-B004-898464F0924B}" dt="2022-06-15T14:12:40.063" v="1" actId="47"/>
      <pc:docMkLst>
        <pc:docMk/>
      </pc:docMkLst>
      <pc:sldChg chg="del">
        <pc:chgData name="Avigdor Rosensweig" userId="2c23bf757acee734" providerId="LiveId" clId="{12B7A1A9-6AD6-414A-B004-898464F0924B}" dt="2022-06-15T14:12:40.063" v="1" actId="47"/>
        <pc:sldMkLst>
          <pc:docMk/>
          <pc:sldMk cId="3798515161" sldId="256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2933845768" sldId="257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523195083" sldId="258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4199508991" sldId="260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115642761" sldId="263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1450209105" sldId="264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2532921851" sldId="275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1008115192" sldId="276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392350684" sldId="277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2733281128" sldId="278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3045879590" sldId="279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4087892068" sldId="280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1011766577" sldId="281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4155265199" sldId="282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267384658" sldId="284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3899841100" sldId="285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3224895188" sldId="286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3303490389" sldId="287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2846070598" sldId="288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1002454333" sldId="292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1454898684" sldId="293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1350090364" sldId="294"/>
        </pc:sldMkLst>
      </pc:sldChg>
      <pc:sldChg chg="del">
        <pc:chgData name="Avigdor Rosensweig" userId="2c23bf757acee734" providerId="LiveId" clId="{12B7A1A9-6AD6-414A-B004-898464F0924B}" dt="2022-06-15T14:12:37.459" v="0" actId="47"/>
        <pc:sldMkLst>
          <pc:docMk/>
          <pc:sldMk cId="4048327820" sldId="29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8C57A1-CCEA-433E-823A-3E1584B83F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5804DB1-478D-4773-9C23-B4C2A6D43CC9}">
      <dgm:prSet phldrT="[Text]"/>
      <dgm:spPr/>
      <dgm:t>
        <a:bodyPr/>
        <a:lstStyle/>
        <a:p>
          <a:pPr rtl="1"/>
          <a:r>
            <a:rPr lang="he-IL" dirty="0"/>
            <a:t>אונאה בקרקעות</a:t>
          </a:r>
        </a:p>
      </dgm:t>
    </dgm:pt>
    <dgm:pt modelId="{D1E2B4D0-5020-4451-9917-10DD39542B49}" type="par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D329008A-1998-440B-9B1E-0A136D33ADD2}" type="sib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AD5381BF-9A51-4149-88C3-A30C7493BA6C}">
      <dgm:prSet phldrT="[Text]"/>
      <dgm:spPr/>
      <dgm:t>
        <a:bodyPr/>
        <a:lstStyle/>
        <a:p>
          <a:pPr rtl="1"/>
          <a:r>
            <a:rPr lang="he-IL" dirty="0"/>
            <a:t>אין אונאה בקרקעות</a:t>
          </a:r>
        </a:p>
      </dgm:t>
    </dgm:pt>
    <dgm:pt modelId="{66AA72C2-460D-4854-BFCB-7F0D7C0CF282}" type="par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14615573-E204-4EAF-8F1A-5E415182B218}" type="sib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C74C4630-DB60-45CC-A5A3-D647089C3857}">
      <dgm:prSet phldrT="[Text]"/>
      <dgm:spPr/>
      <dgm:t>
        <a:bodyPr/>
        <a:lstStyle/>
        <a:p>
          <a:pPr rtl="1"/>
          <a:r>
            <a:rPr lang="he-IL" dirty="0"/>
            <a:t>יש אונאה גם בקרקע</a:t>
          </a:r>
        </a:p>
      </dgm:t>
    </dgm:pt>
    <dgm:pt modelId="{193C6B31-CFDC-4DE2-A72A-6C55A4744337}" type="par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087A5880-1327-46DC-8967-AF86D59D39B5}" type="sib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14FE721D-A321-48A6-A27D-773C1B252857}">
      <dgm:prSet phldrT="[Text]"/>
      <dgm:spPr/>
      <dgm:t>
        <a:bodyPr/>
        <a:lstStyle/>
        <a:p>
          <a:pPr rtl="1"/>
          <a:r>
            <a:rPr lang="he-IL" dirty="0"/>
            <a:t>אבל יש </a:t>
          </a:r>
          <a:r>
            <a:rPr lang="he-IL" b="1" dirty="0"/>
            <a:t>מחילה</a:t>
          </a:r>
          <a:r>
            <a:rPr lang="he-IL" dirty="0"/>
            <a:t> אפילו יותר משתות</a:t>
          </a:r>
          <a:br>
            <a:rPr lang="en-US" dirty="0"/>
          </a:br>
          <a:r>
            <a:rPr lang="he-IL" dirty="0"/>
            <a:t>-רמב"ן</a:t>
          </a:r>
        </a:p>
      </dgm:t>
    </dgm:pt>
    <dgm:pt modelId="{13AB203A-A7C8-4881-8DAF-302BFF94B6A3}" type="par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6E6087C6-D70A-46ED-8D8C-4CE16FEACC34}" type="sib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7CB0D9E5-CBE0-4F88-A17C-23DA7EA57263}">
      <dgm:prSet phldrT="[Text]"/>
      <dgm:spPr/>
      <dgm:t>
        <a:bodyPr/>
        <a:lstStyle/>
        <a:p>
          <a:pPr rtl="1"/>
          <a:r>
            <a:rPr lang="he-IL" dirty="0"/>
            <a:t>רש"י</a:t>
          </a:r>
          <a:br>
            <a:rPr lang="en-US" dirty="0"/>
          </a:br>
          <a:r>
            <a:rPr lang="he-IL" dirty="0"/>
            <a:t>תוס- מדאורייתא נראה שמותר לאנות בקרקעות</a:t>
          </a:r>
        </a:p>
      </dgm:t>
    </dgm:pt>
    <dgm:pt modelId="{DF77B5EC-2128-40B3-B19E-5F328B259BFE}" type="parTrans" cxnId="{775C30AC-31BE-45FF-8904-2B71EA47F618}">
      <dgm:prSet/>
      <dgm:spPr/>
      <dgm:t>
        <a:bodyPr/>
        <a:lstStyle/>
        <a:p>
          <a:pPr rtl="1"/>
          <a:endParaRPr lang="he-IL"/>
        </a:p>
      </dgm:t>
    </dgm:pt>
    <dgm:pt modelId="{7DC99442-070E-4FCB-96C8-D6B9C4313A4F}" type="sibTrans" cxnId="{775C30AC-31BE-45FF-8904-2B71EA47F618}">
      <dgm:prSet/>
      <dgm:spPr/>
      <dgm:t>
        <a:bodyPr/>
        <a:lstStyle/>
        <a:p>
          <a:pPr rtl="1"/>
          <a:endParaRPr lang="he-IL"/>
        </a:p>
      </dgm:t>
    </dgm:pt>
    <dgm:pt modelId="{26EAEADA-AC1D-4224-805A-F2C1B0D61320}">
      <dgm:prSet phldrT="[Text]"/>
      <dgm:spPr/>
      <dgm:t>
        <a:bodyPr/>
        <a:lstStyle/>
        <a:p>
          <a:pPr rtl="1"/>
          <a:r>
            <a:rPr lang="he-IL" dirty="0"/>
            <a:t>אם ביטול מקח מדין אונאה- אין ביטול מקח בקרקע</a:t>
          </a:r>
        </a:p>
      </dgm:t>
    </dgm:pt>
    <dgm:pt modelId="{D809569C-7CF5-468C-A8E3-43BD1689A62D}" type="par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B0ACD747-6BC5-4DA7-8880-163CFA623336}" type="sib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EC60F26A-A25D-423B-9A29-4F1496CAE322}">
      <dgm:prSet phldrT="[Text]"/>
      <dgm:spPr/>
      <dgm:t>
        <a:bodyPr/>
        <a:lstStyle/>
        <a:p>
          <a:pPr rtl="1"/>
          <a:r>
            <a:rPr lang="he-IL" dirty="0"/>
            <a:t>אם ביטול מקח מדין מקח טעות- יש ביטול מקח בקרקע</a:t>
          </a:r>
        </a:p>
      </dgm:t>
    </dgm:pt>
    <dgm:pt modelId="{EBC98AFF-7F86-45B7-AD63-6F8B006FCEF9}" type="par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5DE5CBA3-8BAB-4AFE-9428-9359221D45D3}" type="sib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8C1A67BF-151E-4F75-BAA6-03CF71D65E6C}">
      <dgm:prSet phldrT="[Text]"/>
      <dgm:spPr/>
      <dgm:t>
        <a:bodyPr/>
        <a:lstStyle/>
        <a:p>
          <a:pPr rtl="1"/>
          <a:r>
            <a:rPr lang="he-IL" dirty="0"/>
            <a:t>ואינו קשור לאופי ביטול מקח, אלא למחילה בקרקעות</a:t>
          </a:r>
        </a:p>
      </dgm:t>
    </dgm:pt>
    <dgm:pt modelId="{6BA4D37C-DB14-418A-A572-31924253E6EA}" type="par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A21F4799-286A-4D2D-973D-1936042DCB5B}" type="sib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14019799-23F2-45DF-A077-03F3E2E6C6FC}" type="pres">
      <dgm:prSet presAssocID="{648C57A1-CCEA-433E-823A-3E1584B83FA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C70AAB1-C18D-4BA7-A815-B06ABEB4F5D6}" type="pres">
      <dgm:prSet presAssocID="{65804DB1-478D-4773-9C23-B4C2A6D43CC9}" presName="hierRoot1" presStyleCnt="0"/>
      <dgm:spPr/>
    </dgm:pt>
    <dgm:pt modelId="{E940E1FF-6FB8-474F-9994-9004876C8705}" type="pres">
      <dgm:prSet presAssocID="{65804DB1-478D-4773-9C23-B4C2A6D43CC9}" presName="composite" presStyleCnt="0"/>
      <dgm:spPr/>
    </dgm:pt>
    <dgm:pt modelId="{E8FB9013-C139-41A4-8E04-AFC00E9A9D27}" type="pres">
      <dgm:prSet presAssocID="{65804DB1-478D-4773-9C23-B4C2A6D43CC9}" presName="background" presStyleLbl="node0" presStyleIdx="0" presStyleCnt="1"/>
      <dgm:spPr/>
    </dgm:pt>
    <dgm:pt modelId="{99F24349-9462-48D5-AAAA-97071D0C8FF3}" type="pres">
      <dgm:prSet presAssocID="{65804DB1-478D-4773-9C23-B4C2A6D43CC9}" presName="text" presStyleLbl="fgAcc0" presStyleIdx="0" presStyleCnt="1">
        <dgm:presLayoutVars>
          <dgm:chPref val="3"/>
        </dgm:presLayoutVars>
      </dgm:prSet>
      <dgm:spPr/>
    </dgm:pt>
    <dgm:pt modelId="{557117A8-6AF2-4987-9504-D0C995D4E2B7}" type="pres">
      <dgm:prSet presAssocID="{65804DB1-478D-4773-9C23-B4C2A6D43CC9}" presName="hierChild2" presStyleCnt="0"/>
      <dgm:spPr/>
    </dgm:pt>
    <dgm:pt modelId="{EFFED846-4475-482B-8FFC-16D4D62CA129}" type="pres">
      <dgm:prSet presAssocID="{193C6B31-CFDC-4DE2-A72A-6C55A4744337}" presName="Name10" presStyleLbl="parChTrans1D2" presStyleIdx="0" presStyleCnt="2"/>
      <dgm:spPr/>
    </dgm:pt>
    <dgm:pt modelId="{8FA74C0F-4668-4788-A1A2-22A0589F0008}" type="pres">
      <dgm:prSet presAssocID="{C74C4630-DB60-45CC-A5A3-D647089C3857}" presName="hierRoot2" presStyleCnt="0"/>
      <dgm:spPr/>
    </dgm:pt>
    <dgm:pt modelId="{6D5C45AC-EB73-4582-A3F1-39D17E9AE174}" type="pres">
      <dgm:prSet presAssocID="{C74C4630-DB60-45CC-A5A3-D647089C3857}" presName="composite2" presStyleCnt="0"/>
      <dgm:spPr/>
    </dgm:pt>
    <dgm:pt modelId="{89E07B05-9846-4B08-AA50-37F799ADFA39}" type="pres">
      <dgm:prSet presAssocID="{C74C4630-DB60-45CC-A5A3-D647089C3857}" presName="background2" presStyleLbl="node2" presStyleIdx="0" presStyleCnt="2"/>
      <dgm:spPr/>
    </dgm:pt>
    <dgm:pt modelId="{5BDD0A1A-2B02-48E1-9A52-6915EA07421B}" type="pres">
      <dgm:prSet presAssocID="{C74C4630-DB60-45CC-A5A3-D647089C3857}" presName="text2" presStyleLbl="fgAcc2" presStyleIdx="0" presStyleCnt="2">
        <dgm:presLayoutVars>
          <dgm:chPref val="3"/>
        </dgm:presLayoutVars>
      </dgm:prSet>
      <dgm:spPr/>
    </dgm:pt>
    <dgm:pt modelId="{63ED003A-023D-463E-89B6-EC49A3597591}" type="pres">
      <dgm:prSet presAssocID="{C74C4630-DB60-45CC-A5A3-D647089C3857}" presName="hierChild3" presStyleCnt="0"/>
      <dgm:spPr/>
    </dgm:pt>
    <dgm:pt modelId="{A451C3C1-6C3B-4484-AD7E-838C820286D9}" type="pres">
      <dgm:prSet presAssocID="{13AB203A-A7C8-4881-8DAF-302BFF94B6A3}" presName="Name17" presStyleLbl="parChTrans1D3" presStyleIdx="0" presStyleCnt="2"/>
      <dgm:spPr/>
    </dgm:pt>
    <dgm:pt modelId="{A2E7F402-8C05-44AD-B416-03D3783C7F79}" type="pres">
      <dgm:prSet presAssocID="{14FE721D-A321-48A6-A27D-773C1B252857}" presName="hierRoot3" presStyleCnt="0"/>
      <dgm:spPr/>
    </dgm:pt>
    <dgm:pt modelId="{6ACF6E7A-EDBC-4257-9B70-38DE790266D0}" type="pres">
      <dgm:prSet presAssocID="{14FE721D-A321-48A6-A27D-773C1B252857}" presName="composite3" presStyleCnt="0"/>
      <dgm:spPr/>
    </dgm:pt>
    <dgm:pt modelId="{2CADCEEE-F3E3-4417-859A-408F4F9142ED}" type="pres">
      <dgm:prSet presAssocID="{14FE721D-A321-48A6-A27D-773C1B252857}" presName="background3" presStyleLbl="node3" presStyleIdx="0" presStyleCnt="2"/>
      <dgm:spPr/>
    </dgm:pt>
    <dgm:pt modelId="{D1286DE4-405C-497E-9172-D966599C6859}" type="pres">
      <dgm:prSet presAssocID="{14FE721D-A321-48A6-A27D-773C1B252857}" presName="text3" presStyleLbl="fgAcc3" presStyleIdx="0" presStyleCnt="2">
        <dgm:presLayoutVars>
          <dgm:chPref val="3"/>
        </dgm:presLayoutVars>
      </dgm:prSet>
      <dgm:spPr/>
    </dgm:pt>
    <dgm:pt modelId="{B3F6EA20-046F-4C8F-9D91-B3E0DE69EB4B}" type="pres">
      <dgm:prSet presAssocID="{14FE721D-A321-48A6-A27D-773C1B252857}" presName="hierChild4" presStyleCnt="0"/>
      <dgm:spPr/>
    </dgm:pt>
    <dgm:pt modelId="{2268E04F-1BA9-494F-9DA7-4E14F57E013B}" type="pres">
      <dgm:prSet presAssocID="{6BA4D37C-DB14-418A-A572-31924253E6EA}" presName="Name23" presStyleLbl="parChTrans1D4" presStyleIdx="0" presStyleCnt="3"/>
      <dgm:spPr/>
    </dgm:pt>
    <dgm:pt modelId="{0ADB2FC6-5B9C-4B2A-ADFF-D6F876E62C95}" type="pres">
      <dgm:prSet presAssocID="{8C1A67BF-151E-4F75-BAA6-03CF71D65E6C}" presName="hierRoot4" presStyleCnt="0"/>
      <dgm:spPr/>
    </dgm:pt>
    <dgm:pt modelId="{2D799C90-6C53-4178-858C-7383888570F4}" type="pres">
      <dgm:prSet presAssocID="{8C1A67BF-151E-4F75-BAA6-03CF71D65E6C}" presName="composite4" presStyleCnt="0"/>
      <dgm:spPr/>
    </dgm:pt>
    <dgm:pt modelId="{38AF351E-D2E4-43CB-983F-4FE0D44AA6D7}" type="pres">
      <dgm:prSet presAssocID="{8C1A67BF-151E-4F75-BAA6-03CF71D65E6C}" presName="background4" presStyleLbl="node4" presStyleIdx="0" presStyleCnt="3"/>
      <dgm:spPr/>
    </dgm:pt>
    <dgm:pt modelId="{CEB1211F-BB46-489E-95CF-1BB2E8C8497B}" type="pres">
      <dgm:prSet presAssocID="{8C1A67BF-151E-4F75-BAA6-03CF71D65E6C}" presName="text4" presStyleLbl="fgAcc4" presStyleIdx="0" presStyleCnt="3">
        <dgm:presLayoutVars>
          <dgm:chPref val="3"/>
        </dgm:presLayoutVars>
      </dgm:prSet>
      <dgm:spPr/>
    </dgm:pt>
    <dgm:pt modelId="{B857D5E2-B55F-4136-9269-D30C9AC4E727}" type="pres">
      <dgm:prSet presAssocID="{8C1A67BF-151E-4F75-BAA6-03CF71D65E6C}" presName="hierChild5" presStyleCnt="0"/>
      <dgm:spPr/>
    </dgm:pt>
    <dgm:pt modelId="{57724C99-9C71-42EC-AA2D-ADBADA383716}" type="pres">
      <dgm:prSet presAssocID="{66AA72C2-460D-4854-BFCB-7F0D7C0CF282}" presName="Name10" presStyleLbl="parChTrans1D2" presStyleIdx="1" presStyleCnt="2"/>
      <dgm:spPr/>
    </dgm:pt>
    <dgm:pt modelId="{EC402B10-1DBD-44F4-88A7-FA6A8F0956F8}" type="pres">
      <dgm:prSet presAssocID="{AD5381BF-9A51-4149-88C3-A30C7493BA6C}" presName="hierRoot2" presStyleCnt="0"/>
      <dgm:spPr/>
    </dgm:pt>
    <dgm:pt modelId="{35CDF2FF-4CB5-4C7A-8C91-B26529B3B3F9}" type="pres">
      <dgm:prSet presAssocID="{AD5381BF-9A51-4149-88C3-A30C7493BA6C}" presName="composite2" presStyleCnt="0"/>
      <dgm:spPr/>
    </dgm:pt>
    <dgm:pt modelId="{D7CDFDCF-D114-46CB-8292-F171F8E5FBD7}" type="pres">
      <dgm:prSet presAssocID="{AD5381BF-9A51-4149-88C3-A30C7493BA6C}" presName="background2" presStyleLbl="node2" presStyleIdx="1" presStyleCnt="2"/>
      <dgm:spPr/>
    </dgm:pt>
    <dgm:pt modelId="{0164609C-4F9E-4436-8946-B53689A8CAF0}" type="pres">
      <dgm:prSet presAssocID="{AD5381BF-9A51-4149-88C3-A30C7493BA6C}" presName="text2" presStyleLbl="fgAcc2" presStyleIdx="1" presStyleCnt="2">
        <dgm:presLayoutVars>
          <dgm:chPref val="3"/>
        </dgm:presLayoutVars>
      </dgm:prSet>
      <dgm:spPr/>
    </dgm:pt>
    <dgm:pt modelId="{EE5C9956-CE1D-4A3A-97EC-D2D2578A5EB7}" type="pres">
      <dgm:prSet presAssocID="{AD5381BF-9A51-4149-88C3-A30C7493BA6C}" presName="hierChild3" presStyleCnt="0"/>
      <dgm:spPr/>
    </dgm:pt>
    <dgm:pt modelId="{D48E40E1-1058-487A-B57E-8ACA333B91B1}" type="pres">
      <dgm:prSet presAssocID="{DF77B5EC-2128-40B3-B19E-5F328B259BFE}" presName="Name17" presStyleLbl="parChTrans1D3" presStyleIdx="1" presStyleCnt="2"/>
      <dgm:spPr/>
    </dgm:pt>
    <dgm:pt modelId="{8840B6EB-DBAB-45AE-9815-35F96F8B3443}" type="pres">
      <dgm:prSet presAssocID="{7CB0D9E5-CBE0-4F88-A17C-23DA7EA57263}" presName="hierRoot3" presStyleCnt="0"/>
      <dgm:spPr/>
    </dgm:pt>
    <dgm:pt modelId="{089AE0ED-8895-4ECC-B478-9D12337BA980}" type="pres">
      <dgm:prSet presAssocID="{7CB0D9E5-CBE0-4F88-A17C-23DA7EA57263}" presName="composite3" presStyleCnt="0"/>
      <dgm:spPr/>
    </dgm:pt>
    <dgm:pt modelId="{9C8BB8F3-C918-495C-85F5-F6DCD7377AEC}" type="pres">
      <dgm:prSet presAssocID="{7CB0D9E5-CBE0-4F88-A17C-23DA7EA57263}" presName="background3" presStyleLbl="node3" presStyleIdx="1" presStyleCnt="2"/>
      <dgm:spPr/>
    </dgm:pt>
    <dgm:pt modelId="{970EA7B5-F326-4914-88E2-017F80BD95B6}" type="pres">
      <dgm:prSet presAssocID="{7CB0D9E5-CBE0-4F88-A17C-23DA7EA57263}" presName="text3" presStyleLbl="fgAcc3" presStyleIdx="1" presStyleCnt="2">
        <dgm:presLayoutVars>
          <dgm:chPref val="3"/>
        </dgm:presLayoutVars>
      </dgm:prSet>
      <dgm:spPr/>
    </dgm:pt>
    <dgm:pt modelId="{FD21966D-5AE0-4D0F-9231-0040ED28E2BD}" type="pres">
      <dgm:prSet presAssocID="{7CB0D9E5-CBE0-4F88-A17C-23DA7EA57263}" presName="hierChild4" presStyleCnt="0"/>
      <dgm:spPr/>
    </dgm:pt>
    <dgm:pt modelId="{77204746-B96D-41D0-96A6-E216E93365D6}" type="pres">
      <dgm:prSet presAssocID="{D809569C-7CF5-468C-A8E3-43BD1689A62D}" presName="Name23" presStyleLbl="parChTrans1D4" presStyleIdx="1" presStyleCnt="3"/>
      <dgm:spPr/>
    </dgm:pt>
    <dgm:pt modelId="{E0633A1D-8943-477D-9B50-AE11D54DD509}" type="pres">
      <dgm:prSet presAssocID="{26EAEADA-AC1D-4224-805A-F2C1B0D61320}" presName="hierRoot4" presStyleCnt="0"/>
      <dgm:spPr/>
    </dgm:pt>
    <dgm:pt modelId="{7F0302A2-369F-45CA-B5F2-948D7F947AB3}" type="pres">
      <dgm:prSet presAssocID="{26EAEADA-AC1D-4224-805A-F2C1B0D61320}" presName="composite4" presStyleCnt="0"/>
      <dgm:spPr/>
    </dgm:pt>
    <dgm:pt modelId="{10122335-3356-4677-87C4-E5B3F3429DE6}" type="pres">
      <dgm:prSet presAssocID="{26EAEADA-AC1D-4224-805A-F2C1B0D61320}" presName="background4" presStyleLbl="node4" presStyleIdx="1" presStyleCnt="3"/>
      <dgm:spPr>
        <a:solidFill>
          <a:schemeClr val="accent2"/>
        </a:solidFill>
      </dgm:spPr>
    </dgm:pt>
    <dgm:pt modelId="{84FD2170-5218-42B9-90B8-897A98D249F8}" type="pres">
      <dgm:prSet presAssocID="{26EAEADA-AC1D-4224-805A-F2C1B0D61320}" presName="text4" presStyleLbl="fgAcc4" presStyleIdx="1" presStyleCnt="3">
        <dgm:presLayoutVars>
          <dgm:chPref val="3"/>
        </dgm:presLayoutVars>
      </dgm:prSet>
      <dgm:spPr/>
    </dgm:pt>
    <dgm:pt modelId="{061F5FDB-E65D-4931-8EE3-C54F7A74B6F3}" type="pres">
      <dgm:prSet presAssocID="{26EAEADA-AC1D-4224-805A-F2C1B0D61320}" presName="hierChild5" presStyleCnt="0"/>
      <dgm:spPr/>
    </dgm:pt>
    <dgm:pt modelId="{F7A048EE-2449-4B08-B2DE-E92BBFB46CFC}" type="pres">
      <dgm:prSet presAssocID="{EBC98AFF-7F86-45B7-AD63-6F8B006FCEF9}" presName="Name23" presStyleLbl="parChTrans1D4" presStyleIdx="2" presStyleCnt="3"/>
      <dgm:spPr/>
    </dgm:pt>
    <dgm:pt modelId="{686FD27A-140E-4671-9906-AB819E23B8E5}" type="pres">
      <dgm:prSet presAssocID="{EC60F26A-A25D-423B-9A29-4F1496CAE322}" presName="hierRoot4" presStyleCnt="0"/>
      <dgm:spPr/>
    </dgm:pt>
    <dgm:pt modelId="{667D1A9A-B3D5-4D5D-8114-335BF31199D0}" type="pres">
      <dgm:prSet presAssocID="{EC60F26A-A25D-423B-9A29-4F1496CAE322}" presName="composite4" presStyleCnt="0"/>
      <dgm:spPr/>
    </dgm:pt>
    <dgm:pt modelId="{3CDD382D-ECBB-4AC3-9EF1-069AA59A4F85}" type="pres">
      <dgm:prSet presAssocID="{EC60F26A-A25D-423B-9A29-4F1496CAE322}" presName="background4" presStyleLbl="node4" presStyleIdx="2" presStyleCnt="3"/>
      <dgm:spPr>
        <a:solidFill>
          <a:srgbClr val="00B0F0"/>
        </a:solidFill>
      </dgm:spPr>
    </dgm:pt>
    <dgm:pt modelId="{3322E560-40ED-4D6D-8855-B3DDC071770D}" type="pres">
      <dgm:prSet presAssocID="{EC60F26A-A25D-423B-9A29-4F1496CAE322}" presName="text4" presStyleLbl="fgAcc4" presStyleIdx="2" presStyleCnt="3">
        <dgm:presLayoutVars>
          <dgm:chPref val="3"/>
        </dgm:presLayoutVars>
      </dgm:prSet>
      <dgm:spPr/>
    </dgm:pt>
    <dgm:pt modelId="{5B56EC1D-5F4F-4B25-9F67-EDE934ED5A88}" type="pres">
      <dgm:prSet presAssocID="{EC60F26A-A25D-423B-9A29-4F1496CAE322}" presName="hierChild5" presStyleCnt="0"/>
      <dgm:spPr/>
    </dgm:pt>
  </dgm:ptLst>
  <dgm:cxnLst>
    <dgm:cxn modelId="{B61CD107-0B01-4EAE-AE52-7837A6E28626}" type="presOf" srcId="{DF77B5EC-2128-40B3-B19E-5F328B259BFE}" destId="{D48E40E1-1058-487A-B57E-8ACA333B91B1}" srcOrd="0" destOrd="0" presId="urn:microsoft.com/office/officeart/2005/8/layout/hierarchy1"/>
    <dgm:cxn modelId="{EEB76012-1FB5-49B0-A3CA-80BDC4696ED0}" srcId="{7CB0D9E5-CBE0-4F88-A17C-23DA7EA57263}" destId="{EC60F26A-A25D-423B-9A29-4F1496CAE322}" srcOrd="1" destOrd="0" parTransId="{EBC98AFF-7F86-45B7-AD63-6F8B006FCEF9}" sibTransId="{5DE5CBA3-8BAB-4AFE-9428-9359221D45D3}"/>
    <dgm:cxn modelId="{60299A12-C7E0-4182-9DF2-12BE153265BB}" srcId="{648C57A1-CCEA-433E-823A-3E1584B83FA3}" destId="{65804DB1-478D-4773-9C23-B4C2A6D43CC9}" srcOrd="0" destOrd="0" parTransId="{D1E2B4D0-5020-4451-9917-10DD39542B49}" sibTransId="{D329008A-1998-440B-9B1E-0A136D33ADD2}"/>
    <dgm:cxn modelId="{ABB00D26-59BD-4433-8866-BE2BC0DE3827}" type="presOf" srcId="{13AB203A-A7C8-4881-8DAF-302BFF94B6A3}" destId="{A451C3C1-6C3B-4484-AD7E-838C820286D9}" srcOrd="0" destOrd="0" presId="urn:microsoft.com/office/officeart/2005/8/layout/hierarchy1"/>
    <dgm:cxn modelId="{64AAF126-0E77-4E16-8DF1-DA5D537B98FF}" srcId="{65804DB1-478D-4773-9C23-B4C2A6D43CC9}" destId="{C74C4630-DB60-45CC-A5A3-D647089C3857}" srcOrd="0" destOrd="0" parTransId="{193C6B31-CFDC-4DE2-A72A-6C55A4744337}" sibTransId="{087A5880-1327-46DC-8967-AF86D59D39B5}"/>
    <dgm:cxn modelId="{BB53952B-0144-4171-AE59-1EE7F33D4182}" srcId="{7CB0D9E5-CBE0-4F88-A17C-23DA7EA57263}" destId="{26EAEADA-AC1D-4224-805A-F2C1B0D61320}" srcOrd="0" destOrd="0" parTransId="{D809569C-7CF5-468C-A8E3-43BD1689A62D}" sibTransId="{B0ACD747-6BC5-4DA7-8880-163CFA623336}"/>
    <dgm:cxn modelId="{4271443A-61BD-4E4A-921D-31EBFD04A0EA}" type="presOf" srcId="{C74C4630-DB60-45CC-A5A3-D647089C3857}" destId="{5BDD0A1A-2B02-48E1-9A52-6915EA07421B}" srcOrd="0" destOrd="0" presId="urn:microsoft.com/office/officeart/2005/8/layout/hierarchy1"/>
    <dgm:cxn modelId="{E6453B69-00D3-4492-AF52-062EE0A41740}" type="presOf" srcId="{EBC98AFF-7F86-45B7-AD63-6F8B006FCEF9}" destId="{F7A048EE-2449-4B08-B2DE-E92BBFB46CFC}" srcOrd="0" destOrd="0" presId="urn:microsoft.com/office/officeart/2005/8/layout/hierarchy1"/>
    <dgm:cxn modelId="{E3AD7C6F-EA1C-4B56-B723-E1BA9F6AA79B}" type="presOf" srcId="{14FE721D-A321-48A6-A27D-773C1B252857}" destId="{D1286DE4-405C-497E-9172-D966599C6859}" srcOrd="0" destOrd="0" presId="urn:microsoft.com/office/officeart/2005/8/layout/hierarchy1"/>
    <dgm:cxn modelId="{59B2BA4F-FABB-4931-AB4B-4443E83A9DF6}" type="presOf" srcId="{EC60F26A-A25D-423B-9A29-4F1496CAE322}" destId="{3322E560-40ED-4D6D-8855-B3DDC071770D}" srcOrd="0" destOrd="0" presId="urn:microsoft.com/office/officeart/2005/8/layout/hierarchy1"/>
    <dgm:cxn modelId="{D282EB55-8C64-423C-AC00-02FA04CDC7C2}" srcId="{65804DB1-478D-4773-9C23-B4C2A6D43CC9}" destId="{AD5381BF-9A51-4149-88C3-A30C7493BA6C}" srcOrd="1" destOrd="0" parTransId="{66AA72C2-460D-4854-BFCB-7F0D7C0CF282}" sibTransId="{14615573-E204-4EAF-8F1A-5E415182B218}"/>
    <dgm:cxn modelId="{8374D18E-675C-457F-95BA-72C1EA855BFD}" type="presOf" srcId="{65804DB1-478D-4773-9C23-B4C2A6D43CC9}" destId="{99F24349-9462-48D5-AAAA-97071D0C8FF3}" srcOrd="0" destOrd="0" presId="urn:microsoft.com/office/officeart/2005/8/layout/hierarchy1"/>
    <dgm:cxn modelId="{4C675E96-569E-4345-95CF-0E5B96505975}" srcId="{14FE721D-A321-48A6-A27D-773C1B252857}" destId="{8C1A67BF-151E-4F75-BAA6-03CF71D65E6C}" srcOrd="0" destOrd="0" parTransId="{6BA4D37C-DB14-418A-A572-31924253E6EA}" sibTransId="{A21F4799-286A-4D2D-973D-1936042DCB5B}"/>
    <dgm:cxn modelId="{9267F098-23B3-4BCC-A179-91480101E8FF}" type="presOf" srcId="{66AA72C2-460D-4854-BFCB-7F0D7C0CF282}" destId="{57724C99-9C71-42EC-AA2D-ADBADA383716}" srcOrd="0" destOrd="0" presId="urn:microsoft.com/office/officeart/2005/8/layout/hierarchy1"/>
    <dgm:cxn modelId="{C4B9E7AA-05A0-46EA-905B-CB88DF3A1E61}" type="presOf" srcId="{8C1A67BF-151E-4F75-BAA6-03CF71D65E6C}" destId="{CEB1211F-BB46-489E-95CF-1BB2E8C8497B}" srcOrd="0" destOrd="0" presId="urn:microsoft.com/office/officeart/2005/8/layout/hierarchy1"/>
    <dgm:cxn modelId="{775C30AC-31BE-45FF-8904-2B71EA47F618}" srcId="{AD5381BF-9A51-4149-88C3-A30C7493BA6C}" destId="{7CB0D9E5-CBE0-4F88-A17C-23DA7EA57263}" srcOrd="0" destOrd="0" parTransId="{DF77B5EC-2128-40B3-B19E-5F328B259BFE}" sibTransId="{7DC99442-070E-4FCB-96C8-D6B9C4313A4F}"/>
    <dgm:cxn modelId="{A7836FBD-25CA-4898-B697-FC4ABDDEF0E1}" type="presOf" srcId="{D809569C-7CF5-468C-A8E3-43BD1689A62D}" destId="{77204746-B96D-41D0-96A6-E216E93365D6}" srcOrd="0" destOrd="0" presId="urn:microsoft.com/office/officeart/2005/8/layout/hierarchy1"/>
    <dgm:cxn modelId="{D020B2C8-1AF4-460D-B935-B0AB898DA623}" type="presOf" srcId="{6BA4D37C-DB14-418A-A572-31924253E6EA}" destId="{2268E04F-1BA9-494F-9DA7-4E14F57E013B}" srcOrd="0" destOrd="0" presId="urn:microsoft.com/office/officeart/2005/8/layout/hierarchy1"/>
    <dgm:cxn modelId="{FD97B1DC-5F4E-4C2E-8AF3-E196C5EB4B48}" type="presOf" srcId="{26EAEADA-AC1D-4224-805A-F2C1B0D61320}" destId="{84FD2170-5218-42B9-90B8-897A98D249F8}" srcOrd="0" destOrd="0" presId="urn:microsoft.com/office/officeart/2005/8/layout/hierarchy1"/>
    <dgm:cxn modelId="{EB655AE0-3C56-40EF-A180-22636C2CC4CD}" type="presOf" srcId="{AD5381BF-9A51-4149-88C3-A30C7493BA6C}" destId="{0164609C-4F9E-4436-8946-B53689A8CAF0}" srcOrd="0" destOrd="0" presId="urn:microsoft.com/office/officeart/2005/8/layout/hierarchy1"/>
    <dgm:cxn modelId="{A70677E5-CFB4-4F4B-AEB7-EF1B6071E057}" type="presOf" srcId="{7CB0D9E5-CBE0-4F88-A17C-23DA7EA57263}" destId="{970EA7B5-F326-4914-88E2-017F80BD95B6}" srcOrd="0" destOrd="0" presId="urn:microsoft.com/office/officeart/2005/8/layout/hierarchy1"/>
    <dgm:cxn modelId="{C37F84E5-1402-4219-BA86-08CD74A3C0FE}" type="presOf" srcId="{193C6B31-CFDC-4DE2-A72A-6C55A4744337}" destId="{EFFED846-4475-482B-8FFC-16D4D62CA129}" srcOrd="0" destOrd="0" presId="urn:microsoft.com/office/officeart/2005/8/layout/hierarchy1"/>
    <dgm:cxn modelId="{89DC34E6-2A80-40D9-BB8F-3D71B01B44BF}" srcId="{C74C4630-DB60-45CC-A5A3-D647089C3857}" destId="{14FE721D-A321-48A6-A27D-773C1B252857}" srcOrd="0" destOrd="0" parTransId="{13AB203A-A7C8-4881-8DAF-302BFF94B6A3}" sibTransId="{6E6087C6-D70A-46ED-8D8C-4CE16FEACC34}"/>
    <dgm:cxn modelId="{2CB8F7EE-34AC-418C-B54C-BB24DFBBA9E6}" type="presOf" srcId="{648C57A1-CCEA-433E-823A-3E1584B83FA3}" destId="{14019799-23F2-45DF-A077-03F3E2E6C6FC}" srcOrd="0" destOrd="0" presId="urn:microsoft.com/office/officeart/2005/8/layout/hierarchy1"/>
    <dgm:cxn modelId="{C61EA85E-7C6D-4314-A4EE-EC7AF96AF277}" type="presParOf" srcId="{14019799-23F2-45DF-A077-03F3E2E6C6FC}" destId="{8C70AAB1-C18D-4BA7-A815-B06ABEB4F5D6}" srcOrd="0" destOrd="0" presId="urn:microsoft.com/office/officeart/2005/8/layout/hierarchy1"/>
    <dgm:cxn modelId="{C3F17E6D-6656-497F-BC74-29C5BBA81266}" type="presParOf" srcId="{8C70AAB1-C18D-4BA7-A815-B06ABEB4F5D6}" destId="{E940E1FF-6FB8-474F-9994-9004876C8705}" srcOrd="0" destOrd="0" presId="urn:microsoft.com/office/officeart/2005/8/layout/hierarchy1"/>
    <dgm:cxn modelId="{4E52F2D1-B77E-4229-8D19-2407DFFAB02D}" type="presParOf" srcId="{E940E1FF-6FB8-474F-9994-9004876C8705}" destId="{E8FB9013-C139-41A4-8E04-AFC00E9A9D27}" srcOrd="0" destOrd="0" presId="urn:microsoft.com/office/officeart/2005/8/layout/hierarchy1"/>
    <dgm:cxn modelId="{5E5BBDA4-719A-4D9A-A985-BEE59363D7B2}" type="presParOf" srcId="{E940E1FF-6FB8-474F-9994-9004876C8705}" destId="{99F24349-9462-48D5-AAAA-97071D0C8FF3}" srcOrd="1" destOrd="0" presId="urn:microsoft.com/office/officeart/2005/8/layout/hierarchy1"/>
    <dgm:cxn modelId="{37FB3184-EBE0-4CF5-AED7-FD59057E2DE0}" type="presParOf" srcId="{8C70AAB1-C18D-4BA7-A815-B06ABEB4F5D6}" destId="{557117A8-6AF2-4987-9504-D0C995D4E2B7}" srcOrd="1" destOrd="0" presId="urn:microsoft.com/office/officeart/2005/8/layout/hierarchy1"/>
    <dgm:cxn modelId="{E9F40576-E658-4724-9ABA-6A1D02114EBF}" type="presParOf" srcId="{557117A8-6AF2-4987-9504-D0C995D4E2B7}" destId="{EFFED846-4475-482B-8FFC-16D4D62CA129}" srcOrd="0" destOrd="0" presId="urn:microsoft.com/office/officeart/2005/8/layout/hierarchy1"/>
    <dgm:cxn modelId="{A1DEE8C3-D8DD-4BBD-9023-0A5314E3CF30}" type="presParOf" srcId="{557117A8-6AF2-4987-9504-D0C995D4E2B7}" destId="{8FA74C0F-4668-4788-A1A2-22A0589F0008}" srcOrd="1" destOrd="0" presId="urn:microsoft.com/office/officeart/2005/8/layout/hierarchy1"/>
    <dgm:cxn modelId="{E25303CC-6D48-4F24-BC30-CF7B165AD98D}" type="presParOf" srcId="{8FA74C0F-4668-4788-A1A2-22A0589F0008}" destId="{6D5C45AC-EB73-4582-A3F1-39D17E9AE174}" srcOrd="0" destOrd="0" presId="urn:microsoft.com/office/officeart/2005/8/layout/hierarchy1"/>
    <dgm:cxn modelId="{0BB02665-BC9E-46AC-8D5B-53372EA57348}" type="presParOf" srcId="{6D5C45AC-EB73-4582-A3F1-39D17E9AE174}" destId="{89E07B05-9846-4B08-AA50-37F799ADFA39}" srcOrd="0" destOrd="0" presId="urn:microsoft.com/office/officeart/2005/8/layout/hierarchy1"/>
    <dgm:cxn modelId="{510C27D4-2422-42E6-A28B-DA9B6E82C79E}" type="presParOf" srcId="{6D5C45AC-EB73-4582-A3F1-39D17E9AE174}" destId="{5BDD0A1A-2B02-48E1-9A52-6915EA07421B}" srcOrd="1" destOrd="0" presId="urn:microsoft.com/office/officeart/2005/8/layout/hierarchy1"/>
    <dgm:cxn modelId="{CDDD990F-3D50-4403-BAEA-D4EEEA9087C7}" type="presParOf" srcId="{8FA74C0F-4668-4788-A1A2-22A0589F0008}" destId="{63ED003A-023D-463E-89B6-EC49A3597591}" srcOrd="1" destOrd="0" presId="urn:microsoft.com/office/officeart/2005/8/layout/hierarchy1"/>
    <dgm:cxn modelId="{F5C251A6-AC95-4673-841A-06405D2B05E0}" type="presParOf" srcId="{63ED003A-023D-463E-89B6-EC49A3597591}" destId="{A451C3C1-6C3B-4484-AD7E-838C820286D9}" srcOrd="0" destOrd="0" presId="urn:microsoft.com/office/officeart/2005/8/layout/hierarchy1"/>
    <dgm:cxn modelId="{A748CB01-C455-4816-B0FD-9A0E5838169B}" type="presParOf" srcId="{63ED003A-023D-463E-89B6-EC49A3597591}" destId="{A2E7F402-8C05-44AD-B416-03D3783C7F79}" srcOrd="1" destOrd="0" presId="urn:microsoft.com/office/officeart/2005/8/layout/hierarchy1"/>
    <dgm:cxn modelId="{67C687A1-D8FE-47DF-8E0C-22F6F16B9575}" type="presParOf" srcId="{A2E7F402-8C05-44AD-B416-03D3783C7F79}" destId="{6ACF6E7A-EDBC-4257-9B70-38DE790266D0}" srcOrd="0" destOrd="0" presId="urn:microsoft.com/office/officeart/2005/8/layout/hierarchy1"/>
    <dgm:cxn modelId="{BFD08602-ABAF-4DFD-BD22-5345918ADC89}" type="presParOf" srcId="{6ACF6E7A-EDBC-4257-9B70-38DE790266D0}" destId="{2CADCEEE-F3E3-4417-859A-408F4F9142ED}" srcOrd="0" destOrd="0" presId="urn:microsoft.com/office/officeart/2005/8/layout/hierarchy1"/>
    <dgm:cxn modelId="{3929CF21-6609-4C83-AD65-B3DE1360A029}" type="presParOf" srcId="{6ACF6E7A-EDBC-4257-9B70-38DE790266D0}" destId="{D1286DE4-405C-497E-9172-D966599C6859}" srcOrd="1" destOrd="0" presId="urn:microsoft.com/office/officeart/2005/8/layout/hierarchy1"/>
    <dgm:cxn modelId="{B793EE40-700D-4525-AB3D-6D5E365D4B50}" type="presParOf" srcId="{A2E7F402-8C05-44AD-B416-03D3783C7F79}" destId="{B3F6EA20-046F-4C8F-9D91-B3E0DE69EB4B}" srcOrd="1" destOrd="0" presId="urn:microsoft.com/office/officeart/2005/8/layout/hierarchy1"/>
    <dgm:cxn modelId="{0691ADCB-D8E8-40BF-99C6-6FF23361E9A7}" type="presParOf" srcId="{B3F6EA20-046F-4C8F-9D91-B3E0DE69EB4B}" destId="{2268E04F-1BA9-494F-9DA7-4E14F57E013B}" srcOrd="0" destOrd="0" presId="urn:microsoft.com/office/officeart/2005/8/layout/hierarchy1"/>
    <dgm:cxn modelId="{47F29CFC-3FDD-4978-9A3D-20124A0A28A5}" type="presParOf" srcId="{B3F6EA20-046F-4C8F-9D91-B3E0DE69EB4B}" destId="{0ADB2FC6-5B9C-4B2A-ADFF-D6F876E62C95}" srcOrd="1" destOrd="0" presId="urn:microsoft.com/office/officeart/2005/8/layout/hierarchy1"/>
    <dgm:cxn modelId="{97F7F453-4957-4FD1-99DF-EF879CC06721}" type="presParOf" srcId="{0ADB2FC6-5B9C-4B2A-ADFF-D6F876E62C95}" destId="{2D799C90-6C53-4178-858C-7383888570F4}" srcOrd="0" destOrd="0" presId="urn:microsoft.com/office/officeart/2005/8/layout/hierarchy1"/>
    <dgm:cxn modelId="{0528206F-05E9-4E13-AA99-CC4C05CE5D7C}" type="presParOf" srcId="{2D799C90-6C53-4178-858C-7383888570F4}" destId="{38AF351E-D2E4-43CB-983F-4FE0D44AA6D7}" srcOrd="0" destOrd="0" presId="urn:microsoft.com/office/officeart/2005/8/layout/hierarchy1"/>
    <dgm:cxn modelId="{F3595DF9-27FD-43F6-923E-8001DCE7FFD7}" type="presParOf" srcId="{2D799C90-6C53-4178-858C-7383888570F4}" destId="{CEB1211F-BB46-489E-95CF-1BB2E8C8497B}" srcOrd="1" destOrd="0" presId="urn:microsoft.com/office/officeart/2005/8/layout/hierarchy1"/>
    <dgm:cxn modelId="{3E89ECC1-B59B-422E-B0D6-CF4EC907630E}" type="presParOf" srcId="{0ADB2FC6-5B9C-4B2A-ADFF-D6F876E62C95}" destId="{B857D5E2-B55F-4136-9269-D30C9AC4E727}" srcOrd="1" destOrd="0" presId="urn:microsoft.com/office/officeart/2005/8/layout/hierarchy1"/>
    <dgm:cxn modelId="{E609059C-7741-4756-A544-6CDA155ACC60}" type="presParOf" srcId="{557117A8-6AF2-4987-9504-D0C995D4E2B7}" destId="{57724C99-9C71-42EC-AA2D-ADBADA383716}" srcOrd="2" destOrd="0" presId="urn:microsoft.com/office/officeart/2005/8/layout/hierarchy1"/>
    <dgm:cxn modelId="{26022141-B0EB-40BA-9BF6-99FBC89A370D}" type="presParOf" srcId="{557117A8-6AF2-4987-9504-D0C995D4E2B7}" destId="{EC402B10-1DBD-44F4-88A7-FA6A8F0956F8}" srcOrd="3" destOrd="0" presId="urn:microsoft.com/office/officeart/2005/8/layout/hierarchy1"/>
    <dgm:cxn modelId="{48763C24-463C-4A10-BDEE-C66B708FA7BE}" type="presParOf" srcId="{EC402B10-1DBD-44F4-88A7-FA6A8F0956F8}" destId="{35CDF2FF-4CB5-4C7A-8C91-B26529B3B3F9}" srcOrd="0" destOrd="0" presId="urn:microsoft.com/office/officeart/2005/8/layout/hierarchy1"/>
    <dgm:cxn modelId="{C1ADC654-99AC-4973-9792-8A2CC5A24376}" type="presParOf" srcId="{35CDF2FF-4CB5-4C7A-8C91-B26529B3B3F9}" destId="{D7CDFDCF-D114-46CB-8292-F171F8E5FBD7}" srcOrd="0" destOrd="0" presId="urn:microsoft.com/office/officeart/2005/8/layout/hierarchy1"/>
    <dgm:cxn modelId="{BFEDD908-ED38-40E5-BFAC-3F92D5F2AA21}" type="presParOf" srcId="{35CDF2FF-4CB5-4C7A-8C91-B26529B3B3F9}" destId="{0164609C-4F9E-4436-8946-B53689A8CAF0}" srcOrd="1" destOrd="0" presId="urn:microsoft.com/office/officeart/2005/8/layout/hierarchy1"/>
    <dgm:cxn modelId="{C609C71F-525F-4E68-9E5C-E9A9442833B2}" type="presParOf" srcId="{EC402B10-1DBD-44F4-88A7-FA6A8F0956F8}" destId="{EE5C9956-CE1D-4A3A-97EC-D2D2578A5EB7}" srcOrd="1" destOrd="0" presId="urn:microsoft.com/office/officeart/2005/8/layout/hierarchy1"/>
    <dgm:cxn modelId="{FA76AB7F-9D4E-4150-834D-B54DCC784213}" type="presParOf" srcId="{EE5C9956-CE1D-4A3A-97EC-D2D2578A5EB7}" destId="{D48E40E1-1058-487A-B57E-8ACA333B91B1}" srcOrd="0" destOrd="0" presId="urn:microsoft.com/office/officeart/2005/8/layout/hierarchy1"/>
    <dgm:cxn modelId="{5B7C903A-46A4-454A-8B17-83B1AAC3F456}" type="presParOf" srcId="{EE5C9956-CE1D-4A3A-97EC-D2D2578A5EB7}" destId="{8840B6EB-DBAB-45AE-9815-35F96F8B3443}" srcOrd="1" destOrd="0" presId="urn:microsoft.com/office/officeart/2005/8/layout/hierarchy1"/>
    <dgm:cxn modelId="{9362C5BC-E5BC-4EE1-BFAB-E2555BF29FA0}" type="presParOf" srcId="{8840B6EB-DBAB-45AE-9815-35F96F8B3443}" destId="{089AE0ED-8895-4ECC-B478-9D12337BA980}" srcOrd="0" destOrd="0" presId="urn:microsoft.com/office/officeart/2005/8/layout/hierarchy1"/>
    <dgm:cxn modelId="{FCDD457B-0D8D-4754-A696-DF3AB1D7EDE8}" type="presParOf" srcId="{089AE0ED-8895-4ECC-B478-9D12337BA980}" destId="{9C8BB8F3-C918-495C-85F5-F6DCD7377AEC}" srcOrd="0" destOrd="0" presId="urn:microsoft.com/office/officeart/2005/8/layout/hierarchy1"/>
    <dgm:cxn modelId="{87A11D03-71EC-4451-84F9-7516CD0B849F}" type="presParOf" srcId="{089AE0ED-8895-4ECC-B478-9D12337BA980}" destId="{970EA7B5-F326-4914-88E2-017F80BD95B6}" srcOrd="1" destOrd="0" presId="urn:microsoft.com/office/officeart/2005/8/layout/hierarchy1"/>
    <dgm:cxn modelId="{287D025D-12C8-4E08-A20B-6A13DA2EDC0D}" type="presParOf" srcId="{8840B6EB-DBAB-45AE-9815-35F96F8B3443}" destId="{FD21966D-5AE0-4D0F-9231-0040ED28E2BD}" srcOrd="1" destOrd="0" presId="urn:microsoft.com/office/officeart/2005/8/layout/hierarchy1"/>
    <dgm:cxn modelId="{8A68099E-BD80-44D9-AB0C-5BA1E3E72FA1}" type="presParOf" srcId="{FD21966D-5AE0-4D0F-9231-0040ED28E2BD}" destId="{77204746-B96D-41D0-96A6-E216E93365D6}" srcOrd="0" destOrd="0" presId="urn:microsoft.com/office/officeart/2005/8/layout/hierarchy1"/>
    <dgm:cxn modelId="{7FB1008B-0C63-447E-86B8-E004B7CD1421}" type="presParOf" srcId="{FD21966D-5AE0-4D0F-9231-0040ED28E2BD}" destId="{E0633A1D-8943-477D-9B50-AE11D54DD509}" srcOrd="1" destOrd="0" presId="urn:microsoft.com/office/officeart/2005/8/layout/hierarchy1"/>
    <dgm:cxn modelId="{B1D2CD65-1B1E-4761-8191-F9D6AE9EEC89}" type="presParOf" srcId="{E0633A1D-8943-477D-9B50-AE11D54DD509}" destId="{7F0302A2-369F-45CA-B5F2-948D7F947AB3}" srcOrd="0" destOrd="0" presId="urn:microsoft.com/office/officeart/2005/8/layout/hierarchy1"/>
    <dgm:cxn modelId="{6EEB5810-CC46-4BB9-9A90-A25CBCFBF79E}" type="presParOf" srcId="{7F0302A2-369F-45CA-B5F2-948D7F947AB3}" destId="{10122335-3356-4677-87C4-E5B3F3429DE6}" srcOrd="0" destOrd="0" presId="urn:microsoft.com/office/officeart/2005/8/layout/hierarchy1"/>
    <dgm:cxn modelId="{C0C0FEBB-A337-4B62-8842-10662BBD1C55}" type="presParOf" srcId="{7F0302A2-369F-45CA-B5F2-948D7F947AB3}" destId="{84FD2170-5218-42B9-90B8-897A98D249F8}" srcOrd="1" destOrd="0" presId="urn:microsoft.com/office/officeart/2005/8/layout/hierarchy1"/>
    <dgm:cxn modelId="{E811789F-96B0-49D3-A515-173F3BB21DC4}" type="presParOf" srcId="{E0633A1D-8943-477D-9B50-AE11D54DD509}" destId="{061F5FDB-E65D-4931-8EE3-C54F7A74B6F3}" srcOrd="1" destOrd="0" presId="urn:microsoft.com/office/officeart/2005/8/layout/hierarchy1"/>
    <dgm:cxn modelId="{4A40587C-02C7-4282-8813-09B68A7F35A1}" type="presParOf" srcId="{FD21966D-5AE0-4D0F-9231-0040ED28E2BD}" destId="{F7A048EE-2449-4B08-B2DE-E92BBFB46CFC}" srcOrd="2" destOrd="0" presId="urn:microsoft.com/office/officeart/2005/8/layout/hierarchy1"/>
    <dgm:cxn modelId="{A68616D0-EB4F-44BA-ADCF-5263B71B4E17}" type="presParOf" srcId="{FD21966D-5AE0-4D0F-9231-0040ED28E2BD}" destId="{686FD27A-140E-4671-9906-AB819E23B8E5}" srcOrd="3" destOrd="0" presId="urn:microsoft.com/office/officeart/2005/8/layout/hierarchy1"/>
    <dgm:cxn modelId="{6914CAB9-73F2-4779-8566-AB40A98F5A27}" type="presParOf" srcId="{686FD27A-140E-4671-9906-AB819E23B8E5}" destId="{667D1A9A-B3D5-4D5D-8114-335BF31199D0}" srcOrd="0" destOrd="0" presId="urn:microsoft.com/office/officeart/2005/8/layout/hierarchy1"/>
    <dgm:cxn modelId="{598FAFCC-5264-47CB-A37F-F0B7B0CE2C6B}" type="presParOf" srcId="{667D1A9A-B3D5-4D5D-8114-335BF31199D0}" destId="{3CDD382D-ECBB-4AC3-9EF1-069AA59A4F85}" srcOrd="0" destOrd="0" presId="urn:microsoft.com/office/officeart/2005/8/layout/hierarchy1"/>
    <dgm:cxn modelId="{BE4579D7-9CAB-421A-960C-2FF68858F6A3}" type="presParOf" srcId="{667D1A9A-B3D5-4D5D-8114-335BF31199D0}" destId="{3322E560-40ED-4D6D-8855-B3DDC071770D}" srcOrd="1" destOrd="0" presId="urn:microsoft.com/office/officeart/2005/8/layout/hierarchy1"/>
    <dgm:cxn modelId="{AAD3A866-F4DF-4456-9E9C-86B082CEFF9C}" type="presParOf" srcId="{686FD27A-140E-4671-9906-AB819E23B8E5}" destId="{5B56EC1D-5F4F-4B25-9F67-EDE934ED5A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8C57A1-CCEA-433E-823A-3E1584B83F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5804DB1-478D-4773-9C23-B4C2A6D43CC9}">
      <dgm:prSet phldrT="[Text]" custT="1"/>
      <dgm:spPr/>
      <dgm:t>
        <a:bodyPr/>
        <a:lstStyle/>
        <a:p>
          <a:pPr rtl="1"/>
          <a:r>
            <a:rPr lang="he-IL" sz="2000" dirty="0"/>
            <a:t>אונאה בקרקעות</a:t>
          </a:r>
        </a:p>
      </dgm:t>
    </dgm:pt>
    <dgm:pt modelId="{D1E2B4D0-5020-4451-9917-10DD39542B49}" type="par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D329008A-1998-440B-9B1E-0A136D33ADD2}" type="sib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AD5381BF-9A51-4149-88C3-A30C7493BA6C}">
      <dgm:prSet phldrT="[Text]" custT="1"/>
      <dgm:spPr/>
      <dgm:t>
        <a:bodyPr/>
        <a:lstStyle/>
        <a:p>
          <a:pPr rtl="1"/>
          <a:r>
            <a:rPr lang="he-IL" sz="2000" dirty="0"/>
            <a:t>אין אונאה בקרקעות</a:t>
          </a:r>
        </a:p>
      </dgm:t>
    </dgm:pt>
    <dgm:pt modelId="{66AA72C2-460D-4854-BFCB-7F0D7C0CF282}" type="par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14615573-E204-4EAF-8F1A-5E415182B218}" type="sib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C74C4630-DB60-45CC-A5A3-D647089C3857}">
      <dgm:prSet phldrT="[Text]" custT="1"/>
      <dgm:spPr/>
      <dgm:t>
        <a:bodyPr/>
        <a:lstStyle/>
        <a:p>
          <a:pPr rtl="1"/>
          <a:r>
            <a:rPr lang="he-IL" sz="2000" dirty="0"/>
            <a:t>יש אונאה גם בקרקע</a:t>
          </a:r>
        </a:p>
      </dgm:t>
    </dgm:pt>
    <dgm:pt modelId="{193C6B31-CFDC-4DE2-A72A-6C55A4744337}" type="par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087A5880-1327-46DC-8967-AF86D59D39B5}" type="sib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14FE721D-A321-48A6-A27D-773C1B252857}">
      <dgm:prSet phldrT="[Text]" custT="1"/>
      <dgm:spPr/>
      <dgm:t>
        <a:bodyPr/>
        <a:lstStyle/>
        <a:p>
          <a:pPr rtl="1"/>
          <a:r>
            <a:rPr lang="he-IL" sz="2000" dirty="0"/>
            <a:t>אבל יש </a:t>
          </a:r>
          <a:r>
            <a:rPr lang="he-IL" sz="2000" b="1" dirty="0"/>
            <a:t>מחילה</a:t>
          </a:r>
          <a:r>
            <a:rPr lang="he-IL" sz="2000" dirty="0"/>
            <a:t> אפילו יותר משתות</a:t>
          </a:r>
          <a:br>
            <a:rPr lang="en-US" sz="2000" dirty="0"/>
          </a:br>
          <a:r>
            <a:rPr lang="he-IL" sz="2000" dirty="0"/>
            <a:t>-רמב"ן</a:t>
          </a:r>
        </a:p>
      </dgm:t>
    </dgm:pt>
    <dgm:pt modelId="{13AB203A-A7C8-4881-8DAF-302BFF94B6A3}" type="par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6E6087C6-D70A-46ED-8D8C-4CE16FEACC34}" type="sib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7CB0D9E5-CBE0-4F88-A17C-23DA7EA57263}">
      <dgm:prSet phldrT="[Text]" custT="1"/>
      <dgm:spPr/>
      <dgm:t>
        <a:bodyPr/>
        <a:lstStyle/>
        <a:p>
          <a:pPr rtl="1"/>
          <a:r>
            <a:rPr lang="he-IL" sz="2000" dirty="0"/>
            <a:t>רש"י</a:t>
          </a:r>
          <a:br>
            <a:rPr lang="en-US" sz="2000" dirty="0"/>
          </a:br>
          <a:r>
            <a:rPr lang="he-IL" sz="2000" dirty="0"/>
            <a:t>תוס- מדאורייתא נראה שמותר לאנות בקרקעות</a:t>
          </a:r>
        </a:p>
      </dgm:t>
    </dgm:pt>
    <dgm:pt modelId="{DF77B5EC-2128-40B3-B19E-5F328B259BFE}" type="parTrans" cxnId="{775C30AC-31BE-45FF-8904-2B71EA47F618}">
      <dgm:prSet/>
      <dgm:spPr/>
      <dgm:t>
        <a:bodyPr/>
        <a:lstStyle/>
        <a:p>
          <a:pPr rtl="1"/>
          <a:endParaRPr lang="he-IL"/>
        </a:p>
      </dgm:t>
    </dgm:pt>
    <dgm:pt modelId="{7DC99442-070E-4FCB-96C8-D6B9C4313A4F}" type="sibTrans" cxnId="{775C30AC-31BE-45FF-8904-2B71EA47F618}">
      <dgm:prSet/>
      <dgm:spPr/>
      <dgm:t>
        <a:bodyPr/>
        <a:lstStyle/>
        <a:p>
          <a:pPr rtl="1"/>
          <a:endParaRPr lang="he-IL"/>
        </a:p>
      </dgm:t>
    </dgm:pt>
    <dgm:pt modelId="{26EAEADA-AC1D-4224-805A-F2C1B0D61320}">
      <dgm:prSet phldrT="[Text]" custT="1"/>
      <dgm:spPr/>
      <dgm:t>
        <a:bodyPr/>
        <a:lstStyle/>
        <a:p>
          <a:pPr rtl="1"/>
          <a:r>
            <a:rPr lang="he-IL" sz="2000" dirty="0"/>
            <a:t>אם ביטול מקח מדין אונאה- אין ביטול מקח בקרקע</a:t>
          </a:r>
        </a:p>
      </dgm:t>
    </dgm:pt>
    <dgm:pt modelId="{D809569C-7CF5-468C-A8E3-43BD1689A62D}" type="par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B0ACD747-6BC5-4DA7-8880-163CFA623336}" type="sib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EC60F26A-A25D-423B-9A29-4F1496CAE322}">
      <dgm:prSet phldrT="[Text]" custT="1"/>
      <dgm:spPr/>
      <dgm:t>
        <a:bodyPr/>
        <a:lstStyle/>
        <a:p>
          <a:pPr rtl="1"/>
          <a:r>
            <a:rPr lang="he-IL" sz="2000" dirty="0"/>
            <a:t>אם ביטול מקח מדין מקח טעות- יש ביטול מקח בקרקע</a:t>
          </a:r>
        </a:p>
      </dgm:t>
    </dgm:pt>
    <dgm:pt modelId="{EBC98AFF-7F86-45B7-AD63-6F8B006FCEF9}" type="par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5DE5CBA3-8BAB-4AFE-9428-9359221D45D3}" type="sib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8C1A67BF-151E-4F75-BAA6-03CF71D65E6C}">
      <dgm:prSet phldrT="[Text]" custT="1"/>
      <dgm:spPr/>
      <dgm:t>
        <a:bodyPr/>
        <a:lstStyle/>
        <a:p>
          <a:pPr rtl="1"/>
          <a:r>
            <a:rPr lang="he-IL" sz="2000" dirty="0"/>
            <a:t>ואינו קשור לאופי ביטול מקח, אלא למחילה בקרקעות</a:t>
          </a:r>
        </a:p>
      </dgm:t>
    </dgm:pt>
    <dgm:pt modelId="{6BA4D37C-DB14-418A-A572-31924253E6EA}" type="par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A21F4799-286A-4D2D-973D-1936042DCB5B}" type="sib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AE508E10-CFC9-425B-86A1-74A59AB1A699}">
      <dgm:prSet phldrT="[Text]" custT="1"/>
      <dgm:spPr/>
      <dgm:t>
        <a:bodyPr/>
        <a:lstStyle/>
        <a:p>
          <a:pPr rtl="1"/>
          <a:r>
            <a:rPr lang="he-IL" sz="2000" dirty="0"/>
            <a:t>ר"ת- משתות עד </a:t>
          </a:r>
          <a:r>
            <a:rPr lang="en-US" sz="2000" dirty="0"/>
            <a:t>X</a:t>
          </a:r>
          <a:r>
            <a:rPr lang="he-IL" sz="2000" dirty="0"/>
            <a:t>2 מדין אונאה, יותר מזה מקח טעות גמור </a:t>
          </a:r>
        </a:p>
      </dgm:t>
    </dgm:pt>
    <dgm:pt modelId="{69C401B0-3FA7-428F-94E9-54020A85C681}" type="par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FFDAE058-02DC-4093-8AEB-3A3CCB8B8EBA}" type="sib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14019799-23F2-45DF-A077-03F3E2E6C6FC}" type="pres">
      <dgm:prSet presAssocID="{648C57A1-CCEA-433E-823A-3E1584B83FA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C70AAB1-C18D-4BA7-A815-B06ABEB4F5D6}" type="pres">
      <dgm:prSet presAssocID="{65804DB1-478D-4773-9C23-B4C2A6D43CC9}" presName="hierRoot1" presStyleCnt="0"/>
      <dgm:spPr/>
    </dgm:pt>
    <dgm:pt modelId="{E940E1FF-6FB8-474F-9994-9004876C8705}" type="pres">
      <dgm:prSet presAssocID="{65804DB1-478D-4773-9C23-B4C2A6D43CC9}" presName="composite" presStyleCnt="0"/>
      <dgm:spPr/>
    </dgm:pt>
    <dgm:pt modelId="{E8FB9013-C139-41A4-8E04-AFC00E9A9D27}" type="pres">
      <dgm:prSet presAssocID="{65804DB1-478D-4773-9C23-B4C2A6D43CC9}" presName="background" presStyleLbl="node0" presStyleIdx="0" presStyleCnt="1"/>
      <dgm:spPr/>
    </dgm:pt>
    <dgm:pt modelId="{99F24349-9462-48D5-AAAA-97071D0C8FF3}" type="pres">
      <dgm:prSet presAssocID="{65804DB1-478D-4773-9C23-B4C2A6D43CC9}" presName="text" presStyleLbl="fgAcc0" presStyleIdx="0" presStyleCnt="1">
        <dgm:presLayoutVars>
          <dgm:chPref val="3"/>
        </dgm:presLayoutVars>
      </dgm:prSet>
      <dgm:spPr/>
    </dgm:pt>
    <dgm:pt modelId="{557117A8-6AF2-4987-9504-D0C995D4E2B7}" type="pres">
      <dgm:prSet presAssocID="{65804DB1-478D-4773-9C23-B4C2A6D43CC9}" presName="hierChild2" presStyleCnt="0"/>
      <dgm:spPr/>
    </dgm:pt>
    <dgm:pt modelId="{EFFED846-4475-482B-8FFC-16D4D62CA129}" type="pres">
      <dgm:prSet presAssocID="{193C6B31-CFDC-4DE2-A72A-6C55A4744337}" presName="Name10" presStyleLbl="parChTrans1D2" presStyleIdx="0" presStyleCnt="2"/>
      <dgm:spPr/>
    </dgm:pt>
    <dgm:pt modelId="{8FA74C0F-4668-4788-A1A2-22A0589F0008}" type="pres">
      <dgm:prSet presAssocID="{C74C4630-DB60-45CC-A5A3-D647089C3857}" presName="hierRoot2" presStyleCnt="0"/>
      <dgm:spPr/>
    </dgm:pt>
    <dgm:pt modelId="{6D5C45AC-EB73-4582-A3F1-39D17E9AE174}" type="pres">
      <dgm:prSet presAssocID="{C74C4630-DB60-45CC-A5A3-D647089C3857}" presName="composite2" presStyleCnt="0"/>
      <dgm:spPr/>
    </dgm:pt>
    <dgm:pt modelId="{89E07B05-9846-4B08-AA50-37F799ADFA39}" type="pres">
      <dgm:prSet presAssocID="{C74C4630-DB60-45CC-A5A3-D647089C3857}" presName="background2" presStyleLbl="node2" presStyleIdx="0" presStyleCnt="2"/>
      <dgm:spPr/>
    </dgm:pt>
    <dgm:pt modelId="{5BDD0A1A-2B02-48E1-9A52-6915EA07421B}" type="pres">
      <dgm:prSet presAssocID="{C74C4630-DB60-45CC-A5A3-D647089C3857}" presName="text2" presStyleLbl="fgAcc2" presStyleIdx="0" presStyleCnt="2">
        <dgm:presLayoutVars>
          <dgm:chPref val="3"/>
        </dgm:presLayoutVars>
      </dgm:prSet>
      <dgm:spPr/>
    </dgm:pt>
    <dgm:pt modelId="{63ED003A-023D-463E-89B6-EC49A3597591}" type="pres">
      <dgm:prSet presAssocID="{C74C4630-DB60-45CC-A5A3-D647089C3857}" presName="hierChild3" presStyleCnt="0"/>
      <dgm:spPr/>
    </dgm:pt>
    <dgm:pt modelId="{A451C3C1-6C3B-4484-AD7E-838C820286D9}" type="pres">
      <dgm:prSet presAssocID="{13AB203A-A7C8-4881-8DAF-302BFF94B6A3}" presName="Name17" presStyleLbl="parChTrans1D3" presStyleIdx="0" presStyleCnt="2"/>
      <dgm:spPr/>
    </dgm:pt>
    <dgm:pt modelId="{A2E7F402-8C05-44AD-B416-03D3783C7F79}" type="pres">
      <dgm:prSet presAssocID="{14FE721D-A321-48A6-A27D-773C1B252857}" presName="hierRoot3" presStyleCnt="0"/>
      <dgm:spPr/>
    </dgm:pt>
    <dgm:pt modelId="{6ACF6E7A-EDBC-4257-9B70-38DE790266D0}" type="pres">
      <dgm:prSet presAssocID="{14FE721D-A321-48A6-A27D-773C1B252857}" presName="composite3" presStyleCnt="0"/>
      <dgm:spPr/>
    </dgm:pt>
    <dgm:pt modelId="{2CADCEEE-F3E3-4417-859A-408F4F9142ED}" type="pres">
      <dgm:prSet presAssocID="{14FE721D-A321-48A6-A27D-773C1B252857}" presName="background3" presStyleLbl="node3" presStyleIdx="0" presStyleCnt="2"/>
      <dgm:spPr/>
    </dgm:pt>
    <dgm:pt modelId="{D1286DE4-405C-497E-9172-D966599C6859}" type="pres">
      <dgm:prSet presAssocID="{14FE721D-A321-48A6-A27D-773C1B252857}" presName="text3" presStyleLbl="fgAcc3" presStyleIdx="0" presStyleCnt="2">
        <dgm:presLayoutVars>
          <dgm:chPref val="3"/>
        </dgm:presLayoutVars>
      </dgm:prSet>
      <dgm:spPr/>
    </dgm:pt>
    <dgm:pt modelId="{B3F6EA20-046F-4C8F-9D91-B3E0DE69EB4B}" type="pres">
      <dgm:prSet presAssocID="{14FE721D-A321-48A6-A27D-773C1B252857}" presName="hierChild4" presStyleCnt="0"/>
      <dgm:spPr/>
    </dgm:pt>
    <dgm:pt modelId="{2268E04F-1BA9-494F-9DA7-4E14F57E013B}" type="pres">
      <dgm:prSet presAssocID="{6BA4D37C-DB14-418A-A572-31924253E6EA}" presName="Name23" presStyleLbl="parChTrans1D4" presStyleIdx="0" presStyleCnt="4"/>
      <dgm:spPr/>
    </dgm:pt>
    <dgm:pt modelId="{0ADB2FC6-5B9C-4B2A-ADFF-D6F876E62C95}" type="pres">
      <dgm:prSet presAssocID="{8C1A67BF-151E-4F75-BAA6-03CF71D65E6C}" presName="hierRoot4" presStyleCnt="0"/>
      <dgm:spPr/>
    </dgm:pt>
    <dgm:pt modelId="{2D799C90-6C53-4178-858C-7383888570F4}" type="pres">
      <dgm:prSet presAssocID="{8C1A67BF-151E-4F75-BAA6-03CF71D65E6C}" presName="composite4" presStyleCnt="0"/>
      <dgm:spPr/>
    </dgm:pt>
    <dgm:pt modelId="{38AF351E-D2E4-43CB-983F-4FE0D44AA6D7}" type="pres">
      <dgm:prSet presAssocID="{8C1A67BF-151E-4F75-BAA6-03CF71D65E6C}" presName="background4" presStyleLbl="node4" presStyleIdx="0" presStyleCnt="4"/>
      <dgm:spPr/>
    </dgm:pt>
    <dgm:pt modelId="{CEB1211F-BB46-489E-95CF-1BB2E8C8497B}" type="pres">
      <dgm:prSet presAssocID="{8C1A67BF-151E-4F75-BAA6-03CF71D65E6C}" presName="text4" presStyleLbl="fgAcc4" presStyleIdx="0" presStyleCnt="4">
        <dgm:presLayoutVars>
          <dgm:chPref val="3"/>
        </dgm:presLayoutVars>
      </dgm:prSet>
      <dgm:spPr/>
    </dgm:pt>
    <dgm:pt modelId="{B857D5E2-B55F-4136-9269-D30C9AC4E727}" type="pres">
      <dgm:prSet presAssocID="{8C1A67BF-151E-4F75-BAA6-03CF71D65E6C}" presName="hierChild5" presStyleCnt="0"/>
      <dgm:spPr/>
    </dgm:pt>
    <dgm:pt modelId="{57724C99-9C71-42EC-AA2D-ADBADA383716}" type="pres">
      <dgm:prSet presAssocID="{66AA72C2-460D-4854-BFCB-7F0D7C0CF282}" presName="Name10" presStyleLbl="parChTrans1D2" presStyleIdx="1" presStyleCnt="2"/>
      <dgm:spPr/>
    </dgm:pt>
    <dgm:pt modelId="{EC402B10-1DBD-44F4-88A7-FA6A8F0956F8}" type="pres">
      <dgm:prSet presAssocID="{AD5381BF-9A51-4149-88C3-A30C7493BA6C}" presName="hierRoot2" presStyleCnt="0"/>
      <dgm:spPr/>
    </dgm:pt>
    <dgm:pt modelId="{35CDF2FF-4CB5-4C7A-8C91-B26529B3B3F9}" type="pres">
      <dgm:prSet presAssocID="{AD5381BF-9A51-4149-88C3-A30C7493BA6C}" presName="composite2" presStyleCnt="0"/>
      <dgm:spPr/>
    </dgm:pt>
    <dgm:pt modelId="{D7CDFDCF-D114-46CB-8292-F171F8E5FBD7}" type="pres">
      <dgm:prSet presAssocID="{AD5381BF-9A51-4149-88C3-A30C7493BA6C}" presName="background2" presStyleLbl="node2" presStyleIdx="1" presStyleCnt="2"/>
      <dgm:spPr/>
    </dgm:pt>
    <dgm:pt modelId="{0164609C-4F9E-4436-8946-B53689A8CAF0}" type="pres">
      <dgm:prSet presAssocID="{AD5381BF-9A51-4149-88C3-A30C7493BA6C}" presName="text2" presStyleLbl="fgAcc2" presStyleIdx="1" presStyleCnt="2">
        <dgm:presLayoutVars>
          <dgm:chPref val="3"/>
        </dgm:presLayoutVars>
      </dgm:prSet>
      <dgm:spPr/>
    </dgm:pt>
    <dgm:pt modelId="{EE5C9956-CE1D-4A3A-97EC-D2D2578A5EB7}" type="pres">
      <dgm:prSet presAssocID="{AD5381BF-9A51-4149-88C3-A30C7493BA6C}" presName="hierChild3" presStyleCnt="0"/>
      <dgm:spPr/>
    </dgm:pt>
    <dgm:pt modelId="{D48E40E1-1058-487A-B57E-8ACA333B91B1}" type="pres">
      <dgm:prSet presAssocID="{DF77B5EC-2128-40B3-B19E-5F328B259BFE}" presName="Name17" presStyleLbl="parChTrans1D3" presStyleIdx="1" presStyleCnt="2"/>
      <dgm:spPr/>
    </dgm:pt>
    <dgm:pt modelId="{8840B6EB-DBAB-45AE-9815-35F96F8B3443}" type="pres">
      <dgm:prSet presAssocID="{7CB0D9E5-CBE0-4F88-A17C-23DA7EA57263}" presName="hierRoot3" presStyleCnt="0"/>
      <dgm:spPr/>
    </dgm:pt>
    <dgm:pt modelId="{089AE0ED-8895-4ECC-B478-9D12337BA980}" type="pres">
      <dgm:prSet presAssocID="{7CB0D9E5-CBE0-4F88-A17C-23DA7EA57263}" presName="composite3" presStyleCnt="0"/>
      <dgm:spPr/>
    </dgm:pt>
    <dgm:pt modelId="{9C8BB8F3-C918-495C-85F5-F6DCD7377AEC}" type="pres">
      <dgm:prSet presAssocID="{7CB0D9E5-CBE0-4F88-A17C-23DA7EA57263}" presName="background3" presStyleLbl="node3" presStyleIdx="1" presStyleCnt="2"/>
      <dgm:spPr/>
    </dgm:pt>
    <dgm:pt modelId="{970EA7B5-F326-4914-88E2-017F80BD95B6}" type="pres">
      <dgm:prSet presAssocID="{7CB0D9E5-CBE0-4F88-A17C-23DA7EA57263}" presName="text3" presStyleLbl="fgAcc3" presStyleIdx="1" presStyleCnt="2">
        <dgm:presLayoutVars>
          <dgm:chPref val="3"/>
        </dgm:presLayoutVars>
      </dgm:prSet>
      <dgm:spPr/>
    </dgm:pt>
    <dgm:pt modelId="{FD21966D-5AE0-4D0F-9231-0040ED28E2BD}" type="pres">
      <dgm:prSet presAssocID="{7CB0D9E5-CBE0-4F88-A17C-23DA7EA57263}" presName="hierChild4" presStyleCnt="0"/>
      <dgm:spPr/>
    </dgm:pt>
    <dgm:pt modelId="{77204746-B96D-41D0-96A6-E216E93365D6}" type="pres">
      <dgm:prSet presAssocID="{D809569C-7CF5-468C-A8E3-43BD1689A62D}" presName="Name23" presStyleLbl="parChTrans1D4" presStyleIdx="1" presStyleCnt="4"/>
      <dgm:spPr/>
    </dgm:pt>
    <dgm:pt modelId="{E0633A1D-8943-477D-9B50-AE11D54DD509}" type="pres">
      <dgm:prSet presAssocID="{26EAEADA-AC1D-4224-805A-F2C1B0D61320}" presName="hierRoot4" presStyleCnt="0"/>
      <dgm:spPr/>
    </dgm:pt>
    <dgm:pt modelId="{7F0302A2-369F-45CA-B5F2-948D7F947AB3}" type="pres">
      <dgm:prSet presAssocID="{26EAEADA-AC1D-4224-805A-F2C1B0D61320}" presName="composite4" presStyleCnt="0"/>
      <dgm:spPr/>
    </dgm:pt>
    <dgm:pt modelId="{10122335-3356-4677-87C4-E5B3F3429DE6}" type="pres">
      <dgm:prSet presAssocID="{26EAEADA-AC1D-4224-805A-F2C1B0D61320}" presName="background4" presStyleLbl="node4" presStyleIdx="1" presStyleCnt="4"/>
      <dgm:spPr>
        <a:solidFill>
          <a:schemeClr val="accent2"/>
        </a:solidFill>
      </dgm:spPr>
    </dgm:pt>
    <dgm:pt modelId="{84FD2170-5218-42B9-90B8-897A98D249F8}" type="pres">
      <dgm:prSet presAssocID="{26EAEADA-AC1D-4224-805A-F2C1B0D61320}" presName="text4" presStyleLbl="fgAcc4" presStyleIdx="1" presStyleCnt="4">
        <dgm:presLayoutVars>
          <dgm:chPref val="3"/>
        </dgm:presLayoutVars>
      </dgm:prSet>
      <dgm:spPr/>
    </dgm:pt>
    <dgm:pt modelId="{061F5FDB-E65D-4931-8EE3-C54F7A74B6F3}" type="pres">
      <dgm:prSet presAssocID="{26EAEADA-AC1D-4224-805A-F2C1B0D61320}" presName="hierChild5" presStyleCnt="0"/>
      <dgm:spPr/>
    </dgm:pt>
    <dgm:pt modelId="{B7D525E8-9FBE-471D-A870-6A68BD9BE5EB}" type="pres">
      <dgm:prSet presAssocID="{69C401B0-3FA7-428F-94E9-54020A85C681}" presName="Name23" presStyleLbl="parChTrans1D4" presStyleIdx="2" presStyleCnt="4"/>
      <dgm:spPr/>
    </dgm:pt>
    <dgm:pt modelId="{9D5392B2-F3ED-4F0E-8ED3-32675A8AB85F}" type="pres">
      <dgm:prSet presAssocID="{AE508E10-CFC9-425B-86A1-74A59AB1A699}" presName="hierRoot4" presStyleCnt="0"/>
      <dgm:spPr/>
    </dgm:pt>
    <dgm:pt modelId="{9CB59969-5263-47B3-AA06-E509B93D2742}" type="pres">
      <dgm:prSet presAssocID="{AE508E10-CFC9-425B-86A1-74A59AB1A699}" presName="composite4" presStyleCnt="0"/>
      <dgm:spPr/>
    </dgm:pt>
    <dgm:pt modelId="{B76E28F5-A9D7-4C94-9D94-F26A7657C2FE}" type="pres">
      <dgm:prSet presAssocID="{AE508E10-CFC9-425B-86A1-74A59AB1A699}" presName="background4" presStyleLbl="node4" presStyleIdx="2" presStyleCnt="4"/>
      <dgm:spPr>
        <a:solidFill>
          <a:srgbClr val="7030A0"/>
        </a:solidFill>
      </dgm:spPr>
    </dgm:pt>
    <dgm:pt modelId="{5A15427F-D4CC-4375-BE62-3C801B252F23}" type="pres">
      <dgm:prSet presAssocID="{AE508E10-CFC9-425B-86A1-74A59AB1A699}" presName="text4" presStyleLbl="fgAcc4" presStyleIdx="2" presStyleCnt="4">
        <dgm:presLayoutVars>
          <dgm:chPref val="3"/>
        </dgm:presLayoutVars>
      </dgm:prSet>
      <dgm:spPr/>
    </dgm:pt>
    <dgm:pt modelId="{17836342-8476-4A59-8ABC-E7D4CA9FE47B}" type="pres">
      <dgm:prSet presAssocID="{AE508E10-CFC9-425B-86A1-74A59AB1A699}" presName="hierChild5" presStyleCnt="0"/>
      <dgm:spPr/>
    </dgm:pt>
    <dgm:pt modelId="{F7A048EE-2449-4B08-B2DE-E92BBFB46CFC}" type="pres">
      <dgm:prSet presAssocID="{EBC98AFF-7F86-45B7-AD63-6F8B006FCEF9}" presName="Name23" presStyleLbl="parChTrans1D4" presStyleIdx="3" presStyleCnt="4"/>
      <dgm:spPr/>
    </dgm:pt>
    <dgm:pt modelId="{686FD27A-140E-4671-9906-AB819E23B8E5}" type="pres">
      <dgm:prSet presAssocID="{EC60F26A-A25D-423B-9A29-4F1496CAE322}" presName="hierRoot4" presStyleCnt="0"/>
      <dgm:spPr/>
    </dgm:pt>
    <dgm:pt modelId="{667D1A9A-B3D5-4D5D-8114-335BF31199D0}" type="pres">
      <dgm:prSet presAssocID="{EC60F26A-A25D-423B-9A29-4F1496CAE322}" presName="composite4" presStyleCnt="0"/>
      <dgm:spPr/>
    </dgm:pt>
    <dgm:pt modelId="{3CDD382D-ECBB-4AC3-9EF1-069AA59A4F85}" type="pres">
      <dgm:prSet presAssocID="{EC60F26A-A25D-423B-9A29-4F1496CAE322}" presName="background4" presStyleLbl="node4" presStyleIdx="3" presStyleCnt="4"/>
      <dgm:spPr>
        <a:solidFill>
          <a:srgbClr val="00B0F0"/>
        </a:solidFill>
      </dgm:spPr>
    </dgm:pt>
    <dgm:pt modelId="{3322E560-40ED-4D6D-8855-B3DDC071770D}" type="pres">
      <dgm:prSet presAssocID="{EC60F26A-A25D-423B-9A29-4F1496CAE322}" presName="text4" presStyleLbl="fgAcc4" presStyleIdx="3" presStyleCnt="4">
        <dgm:presLayoutVars>
          <dgm:chPref val="3"/>
        </dgm:presLayoutVars>
      </dgm:prSet>
      <dgm:spPr/>
    </dgm:pt>
    <dgm:pt modelId="{5B56EC1D-5F4F-4B25-9F67-EDE934ED5A88}" type="pres">
      <dgm:prSet presAssocID="{EC60F26A-A25D-423B-9A29-4F1496CAE322}" presName="hierChild5" presStyleCnt="0"/>
      <dgm:spPr/>
    </dgm:pt>
  </dgm:ptLst>
  <dgm:cxnLst>
    <dgm:cxn modelId="{B61CD107-0B01-4EAE-AE52-7837A6E28626}" type="presOf" srcId="{DF77B5EC-2128-40B3-B19E-5F328B259BFE}" destId="{D48E40E1-1058-487A-B57E-8ACA333B91B1}" srcOrd="0" destOrd="0" presId="urn:microsoft.com/office/officeart/2005/8/layout/hierarchy1"/>
    <dgm:cxn modelId="{EEB76012-1FB5-49B0-A3CA-80BDC4696ED0}" srcId="{7CB0D9E5-CBE0-4F88-A17C-23DA7EA57263}" destId="{EC60F26A-A25D-423B-9A29-4F1496CAE322}" srcOrd="2" destOrd="0" parTransId="{EBC98AFF-7F86-45B7-AD63-6F8B006FCEF9}" sibTransId="{5DE5CBA3-8BAB-4AFE-9428-9359221D45D3}"/>
    <dgm:cxn modelId="{60299A12-C7E0-4182-9DF2-12BE153265BB}" srcId="{648C57A1-CCEA-433E-823A-3E1584B83FA3}" destId="{65804DB1-478D-4773-9C23-B4C2A6D43CC9}" srcOrd="0" destOrd="0" parTransId="{D1E2B4D0-5020-4451-9917-10DD39542B49}" sibTransId="{D329008A-1998-440B-9B1E-0A136D33ADD2}"/>
    <dgm:cxn modelId="{ABB00D26-59BD-4433-8866-BE2BC0DE3827}" type="presOf" srcId="{13AB203A-A7C8-4881-8DAF-302BFF94B6A3}" destId="{A451C3C1-6C3B-4484-AD7E-838C820286D9}" srcOrd="0" destOrd="0" presId="urn:microsoft.com/office/officeart/2005/8/layout/hierarchy1"/>
    <dgm:cxn modelId="{64AAF126-0E77-4E16-8DF1-DA5D537B98FF}" srcId="{65804DB1-478D-4773-9C23-B4C2A6D43CC9}" destId="{C74C4630-DB60-45CC-A5A3-D647089C3857}" srcOrd="0" destOrd="0" parTransId="{193C6B31-CFDC-4DE2-A72A-6C55A4744337}" sibTransId="{087A5880-1327-46DC-8967-AF86D59D39B5}"/>
    <dgm:cxn modelId="{BB53952B-0144-4171-AE59-1EE7F33D4182}" srcId="{7CB0D9E5-CBE0-4F88-A17C-23DA7EA57263}" destId="{26EAEADA-AC1D-4224-805A-F2C1B0D61320}" srcOrd="0" destOrd="0" parTransId="{D809569C-7CF5-468C-A8E3-43BD1689A62D}" sibTransId="{B0ACD747-6BC5-4DA7-8880-163CFA623336}"/>
    <dgm:cxn modelId="{4271443A-61BD-4E4A-921D-31EBFD04A0EA}" type="presOf" srcId="{C74C4630-DB60-45CC-A5A3-D647089C3857}" destId="{5BDD0A1A-2B02-48E1-9A52-6915EA07421B}" srcOrd="0" destOrd="0" presId="urn:microsoft.com/office/officeart/2005/8/layout/hierarchy1"/>
    <dgm:cxn modelId="{E6453B69-00D3-4492-AF52-062EE0A41740}" type="presOf" srcId="{EBC98AFF-7F86-45B7-AD63-6F8B006FCEF9}" destId="{F7A048EE-2449-4B08-B2DE-E92BBFB46CFC}" srcOrd="0" destOrd="0" presId="urn:microsoft.com/office/officeart/2005/8/layout/hierarchy1"/>
    <dgm:cxn modelId="{E3AD7C6F-EA1C-4B56-B723-E1BA9F6AA79B}" type="presOf" srcId="{14FE721D-A321-48A6-A27D-773C1B252857}" destId="{D1286DE4-405C-497E-9172-D966599C6859}" srcOrd="0" destOrd="0" presId="urn:microsoft.com/office/officeart/2005/8/layout/hierarchy1"/>
    <dgm:cxn modelId="{59B2BA4F-FABB-4931-AB4B-4443E83A9DF6}" type="presOf" srcId="{EC60F26A-A25D-423B-9A29-4F1496CAE322}" destId="{3322E560-40ED-4D6D-8855-B3DDC071770D}" srcOrd="0" destOrd="0" presId="urn:microsoft.com/office/officeart/2005/8/layout/hierarchy1"/>
    <dgm:cxn modelId="{D282EB55-8C64-423C-AC00-02FA04CDC7C2}" srcId="{65804DB1-478D-4773-9C23-B4C2A6D43CC9}" destId="{AD5381BF-9A51-4149-88C3-A30C7493BA6C}" srcOrd="1" destOrd="0" parTransId="{66AA72C2-460D-4854-BFCB-7F0D7C0CF282}" sibTransId="{14615573-E204-4EAF-8F1A-5E415182B218}"/>
    <dgm:cxn modelId="{6C580A58-4883-4A01-B588-EB7D7FB64438}" srcId="{7CB0D9E5-CBE0-4F88-A17C-23DA7EA57263}" destId="{AE508E10-CFC9-425B-86A1-74A59AB1A699}" srcOrd="1" destOrd="0" parTransId="{69C401B0-3FA7-428F-94E9-54020A85C681}" sibTransId="{FFDAE058-02DC-4093-8AEB-3A3CCB8B8EBA}"/>
    <dgm:cxn modelId="{7208B37D-5569-4A13-8798-9964C5275712}" type="presOf" srcId="{69C401B0-3FA7-428F-94E9-54020A85C681}" destId="{B7D525E8-9FBE-471D-A870-6A68BD9BE5EB}" srcOrd="0" destOrd="0" presId="urn:microsoft.com/office/officeart/2005/8/layout/hierarchy1"/>
    <dgm:cxn modelId="{8374D18E-675C-457F-95BA-72C1EA855BFD}" type="presOf" srcId="{65804DB1-478D-4773-9C23-B4C2A6D43CC9}" destId="{99F24349-9462-48D5-AAAA-97071D0C8FF3}" srcOrd="0" destOrd="0" presId="urn:microsoft.com/office/officeart/2005/8/layout/hierarchy1"/>
    <dgm:cxn modelId="{4C675E96-569E-4345-95CF-0E5B96505975}" srcId="{14FE721D-A321-48A6-A27D-773C1B252857}" destId="{8C1A67BF-151E-4F75-BAA6-03CF71D65E6C}" srcOrd="0" destOrd="0" parTransId="{6BA4D37C-DB14-418A-A572-31924253E6EA}" sibTransId="{A21F4799-286A-4D2D-973D-1936042DCB5B}"/>
    <dgm:cxn modelId="{9267F098-23B3-4BCC-A179-91480101E8FF}" type="presOf" srcId="{66AA72C2-460D-4854-BFCB-7F0D7C0CF282}" destId="{57724C99-9C71-42EC-AA2D-ADBADA383716}" srcOrd="0" destOrd="0" presId="urn:microsoft.com/office/officeart/2005/8/layout/hierarchy1"/>
    <dgm:cxn modelId="{C4B9E7AA-05A0-46EA-905B-CB88DF3A1E61}" type="presOf" srcId="{8C1A67BF-151E-4F75-BAA6-03CF71D65E6C}" destId="{CEB1211F-BB46-489E-95CF-1BB2E8C8497B}" srcOrd="0" destOrd="0" presId="urn:microsoft.com/office/officeart/2005/8/layout/hierarchy1"/>
    <dgm:cxn modelId="{775C30AC-31BE-45FF-8904-2B71EA47F618}" srcId="{AD5381BF-9A51-4149-88C3-A30C7493BA6C}" destId="{7CB0D9E5-CBE0-4F88-A17C-23DA7EA57263}" srcOrd="0" destOrd="0" parTransId="{DF77B5EC-2128-40B3-B19E-5F328B259BFE}" sibTransId="{7DC99442-070E-4FCB-96C8-D6B9C4313A4F}"/>
    <dgm:cxn modelId="{5EED69B2-C59B-4873-9230-D89201850AB5}" type="presOf" srcId="{AE508E10-CFC9-425B-86A1-74A59AB1A699}" destId="{5A15427F-D4CC-4375-BE62-3C801B252F23}" srcOrd="0" destOrd="0" presId="urn:microsoft.com/office/officeart/2005/8/layout/hierarchy1"/>
    <dgm:cxn modelId="{A7836FBD-25CA-4898-B697-FC4ABDDEF0E1}" type="presOf" srcId="{D809569C-7CF5-468C-A8E3-43BD1689A62D}" destId="{77204746-B96D-41D0-96A6-E216E93365D6}" srcOrd="0" destOrd="0" presId="urn:microsoft.com/office/officeart/2005/8/layout/hierarchy1"/>
    <dgm:cxn modelId="{D020B2C8-1AF4-460D-B935-B0AB898DA623}" type="presOf" srcId="{6BA4D37C-DB14-418A-A572-31924253E6EA}" destId="{2268E04F-1BA9-494F-9DA7-4E14F57E013B}" srcOrd="0" destOrd="0" presId="urn:microsoft.com/office/officeart/2005/8/layout/hierarchy1"/>
    <dgm:cxn modelId="{FD97B1DC-5F4E-4C2E-8AF3-E196C5EB4B48}" type="presOf" srcId="{26EAEADA-AC1D-4224-805A-F2C1B0D61320}" destId="{84FD2170-5218-42B9-90B8-897A98D249F8}" srcOrd="0" destOrd="0" presId="urn:microsoft.com/office/officeart/2005/8/layout/hierarchy1"/>
    <dgm:cxn modelId="{EB655AE0-3C56-40EF-A180-22636C2CC4CD}" type="presOf" srcId="{AD5381BF-9A51-4149-88C3-A30C7493BA6C}" destId="{0164609C-4F9E-4436-8946-B53689A8CAF0}" srcOrd="0" destOrd="0" presId="urn:microsoft.com/office/officeart/2005/8/layout/hierarchy1"/>
    <dgm:cxn modelId="{A70677E5-CFB4-4F4B-AEB7-EF1B6071E057}" type="presOf" srcId="{7CB0D9E5-CBE0-4F88-A17C-23DA7EA57263}" destId="{970EA7B5-F326-4914-88E2-017F80BD95B6}" srcOrd="0" destOrd="0" presId="urn:microsoft.com/office/officeart/2005/8/layout/hierarchy1"/>
    <dgm:cxn modelId="{C37F84E5-1402-4219-BA86-08CD74A3C0FE}" type="presOf" srcId="{193C6B31-CFDC-4DE2-A72A-6C55A4744337}" destId="{EFFED846-4475-482B-8FFC-16D4D62CA129}" srcOrd="0" destOrd="0" presId="urn:microsoft.com/office/officeart/2005/8/layout/hierarchy1"/>
    <dgm:cxn modelId="{89DC34E6-2A80-40D9-BB8F-3D71B01B44BF}" srcId="{C74C4630-DB60-45CC-A5A3-D647089C3857}" destId="{14FE721D-A321-48A6-A27D-773C1B252857}" srcOrd="0" destOrd="0" parTransId="{13AB203A-A7C8-4881-8DAF-302BFF94B6A3}" sibTransId="{6E6087C6-D70A-46ED-8D8C-4CE16FEACC34}"/>
    <dgm:cxn modelId="{2CB8F7EE-34AC-418C-B54C-BB24DFBBA9E6}" type="presOf" srcId="{648C57A1-CCEA-433E-823A-3E1584B83FA3}" destId="{14019799-23F2-45DF-A077-03F3E2E6C6FC}" srcOrd="0" destOrd="0" presId="urn:microsoft.com/office/officeart/2005/8/layout/hierarchy1"/>
    <dgm:cxn modelId="{C61EA85E-7C6D-4314-A4EE-EC7AF96AF277}" type="presParOf" srcId="{14019799-23F2-45DF-A077-03F3E2E6C6FC}" destId="{8C70AAB1-C18D-4BA7-A815-B06ABEB4F5D6}" srcOrd="0" destOrd="0" presId="urn:microsoft.com/office/officeart/2005/8/layout/hierarchy1"/>
    <dgm:cxn modelId="{C3F17E6D-6656-497F-BC74-29C5BBA81266}" type="presParOf" srcId="{8C70AAB1-C18D-4BA7-A815-B06ABEB4F5D6}" destId="{E940E1FF-6FB8-474F-9994-9004876C8705}" srcOrd="0" destOrd="0" presId="urn:microsoft.com/office/officeart/2005/8/layout/hierarchy1"/>
    <dgm:cxn modelId="{4E52F2D1-B77E-4229-8D19-2407DFFAB02D}" type="presParOf" srcId="{E940E1FF-6FB8-474F-9994-9004876C8705}" destId="{E8FB9013-C139-41A4-8E04-AFC00E9A9D27}" srcOrd="0" destOrd="0" presId="urn:microsoft.com/office/officeart/2005/8/layout/hierarchy1"/>
    <dgm:cxn modelId="{5E5BBDA4-719A-4D9A-A985-BEE59363D7B2}" type="presParOf" srcId="{E940E1FF-6FB8-474F-9994-9004876C8705}" destId="{99F24349-9462-48D5-AAAA-97071D0C8FF3}" srcOrd="1" destOrd="0" presId="urn:microsoft.com/office/officeart/2005/8/layout/hierarchy1"/>
    <dgm:cxn modelId="{37FB3184-EBE0-4CF5-AED7-FD59057E2DE0}" type="presParOf" srcId="{8C70AAB1-C18D-4BA7-A815-B06ABEB4F5D6}" destId="{557117A8-6AF2-4987-9504-D0C995D4E2B7}" srcOrd="1" destOrd="0" presId="urn:microsoft.com/office/officeart/2005/8/layout/hierarchy1"/>
    <dgm:cxn modelId="{E9F40576-E658-4724-9ABA-6A1D02114EBF}" type="presParOf" srcId="{557117A8-6AF2-4987-9504-D0C995D4E2B7}" destId="{EFFED846-4475-482B-8FFC-16D4D62CA129}" srcOrd="0" destOrd="0" presId="urn:microsoft.com/office/officeart/2005/8/layout/hierarchy1"/>
    <dgm:cxn modelId="{A1DEE8C3-D8DD-4BBD-9023-0A5314E3CF30}" type="presParOf" srcId="{557117A8-6AF2-4987-9504-D0C995D4E2B7}" destId="{8FA74C0F-4668-4788-A1A2-22A0589F0008}" srcOrd="1" destOrd="0" presId="urn:microsoft.com/office/officeart/2005/8/layout/hierarchy1"/>
    <dgm:cxn modelId="{E25303CC-6D48-4F24-BC30-CF7B165AD98D}" type="presParOf" srcId="{8FA74C0F-4668-4788-A1A2-22A0589F0008}" destId="{6D5C45AC-EB73-4582-A3F1-39D17E9AE174}" srcOrd="0" destOrd="0" presId="urn:microsoft.com/office/officeart/2005/8/layout/hierarchy1"/>
    <dgm:cxn modelId="{0BB02665-BC9E-46AC-8D5B-53372EA57348}" type="presParOf" srcId="{6D5C45AC-EB73-4582-A3F1-39D17E9AE174}" destId="{89E07B05-9846-4B08-AA50-37F799ADFA39}" srcOrd="0" destOrd="0" presId="urn:microsoft.com/office/officeart/2005/8/layout/hierarchy1"/>
    <dgm:cxn modelId="{510C27D4-2422-42E6-A28B-DA9B6E82C79E}" type="presParOf" srcId="{6D5C45AC-EB73-4582-A3F1-39D17E9AE174}" destId="{5BDD0A1A-2B02-48E1-9A52-6915EA07421B}" srcOrd="1" destOrd="0" presId="urn:microsoft.com/office/officeart/2005/8/layout/hierarchy1"/>
    <dgm:cxn modelId="{CDDD990F-3D50-4403-BAEA-D4EEEA9087C7}" type="presParOf" srcId="{8FA74C0F-4668-4788-A1A2-22A0589F0008}" destId="{63ED003A-023D-463E-89B6-EC49A3597591}" srcOrd="1" destOrd="0" presId="urn:microsoft.com/office/officeart/2005/8/layout/hierarchy1"/>
    <dgm:cxn modelId="{F5C251A6-AC95-4673-841A-06405D2B05E0}" type="presParOf" srcId="{63ED003A-023D-463E-89B6-EC49A3597591}" destId="{A451C3C1-6C3B-4484-AD7E-838C820286D9}" srcOrd="0" destOrd="0" presId="urn:microsoft.com/office/officeart/2005/8/layout/hierarchy1"/>
    <dgm:cxn modelId="{A748CB01-C455-4816-B0FD-9A0E5838169B}" type="presParOf" srcId="{63ED003A-023D-463E-89B6-EC49A3597591}" destId="{A2E7F402-8C05-44AD-B416-03D3783C7F79}" srcOrd="1" destOrd="0" presId="urn:microsoft.com/office/officeart/2005/8/layout/hierarchy1"/>
    <dgm:cxn modelId="{67C687A1-D8FE-47DF-8E0C-22F6F16B9575}" type="presParOf" srcId="{A2E7F402-8C05-44AD-B416-03D3783C7F79}" destId="{6ACF6E7A-EDBC-4257-9B70-38DE790266D0}" srcOrd="0" destOrd="0" presId="urn:microsoft.com/office/officeart/2005/8/layout/hierarchy1"/>
    <dgm:cxn modelId="{BFD08602-ABAF-4DFD-BD22-5345918ADC89}" type="presParOf" srcId="{6ACF6E7A-EDBC-4257-9B70-38DE790266D0}" destId="{2CADCEEE-F3E3-4417-859A-408F4F9142ED}" srcOrd="0" destOrd="0" presId="urn:microsoft.com/office/officeart/2005/8/layout/hierarchy1"/>
    <dgm:cxn modelId="{3929CF21-6609-4C83-AD65-B3DE1360A029}" type="presParOf" srcId="{6ACF6E7A-EDBC-4257-9B70-38DE790266D0}" destId="{D1286DE4-405C-497E-9172-D966599C6859}" srcOrd="1" destOrd="0" presId="urn:microsoft.com/office/officeart/2005/8/layout/hierarchy1"/>
    <dgm:cxn modelId="{B793EE40-700D-4525-AB3D-6D5E365D4B50}" type="presParOf" srcId="{A2E7F402-8C05-44AD-B416-03D3783C7F79}" destId="{B3F6EA20-046F-4C8F-9D91-B3E0DE69EB4B}" srcOrd="1" destOrd="0" presId="urn:microsoft.com/office/officeart/2005/8/layout/hierarchy1"/>
    <dgm:cxn modelId="{0691ADCB-D8E8-40BF-99C6-6FF23361E9A7}" type="presParOf" srcId="{B3F6EA20-046F-4C8F-9D91-B3E0DE69EB4B}" destId="{2268E04F-1BA9-494F-9DA7-4E14F57E013B}" srcOrd="0" destOrd="0" presId="urn:microsoft.com/office/officeart/2005/8/layout/hierarchy1"/>
    <dgm:cxn modelId="{47F29CFC-3FDD-4978-9A3D-20124A0A28A5}" type="presParOf" srcId="{B3F6EA20-046F-4C8F-9D91-B3E0DE69EB4B}" destId="{0ADB2FC6-5B9C-4B2A-ADFF-D6F876E62C95}" srcOrd="1" destOrd="0" presId="urn:microsoft.com/office/officeart/2005/8/layout/hierarchy1"/>
    <dgm:cxn modelId="{97F7F453-4957-4FD1-99DF-EF879CC06721}" type="presParOf" srcId="{0ADB2FC6-5B9C-4B2A-ADFF-D6F876E62C95}" destId="{2D799C90-6C53-4178-858C-7383888570F4}" srcOrd="0" destOrd="0" presId="urn:microsoft.com/office/officeart/2005/8/layout/hierarchy1"/>
    <dgm:cxn modelId="{0528206F-05E9-4E13-AA99-CC4C05CE5D7C}" type="presParOf" srcId="{2D799C90-6C53-4178-858C-7383888570F4}" destId="{38AF351E-D2E4-43CB-983F-4FE0D44AA6D7}" srcOrd="0" destOrd="0" presId="urn:microsoft.com/office/officeart/2005/8/layout/hierarchy1"/>
    <dgm:cxn modelId="{F3595DF9-27FD-43F6-923E-8001DCE7FFD7}" type="presParOf" srcId="{2D799C90-6C53-4178-858C-7383888570F4}" destId="{CEB1211F-BB46-489E-95CF-1BB2E8C8497B}" srcOrd="1" destOrd="0" presId="urn:microsoft.com/office/officeart/2005/8/layout/hierarchy1"/>
    <dgm:cxn modelId="{3E89ECC1-B59B-422E-B0D6-CF4EC907630E}" type="presParOf" srcId="{0ADB2FC6-5B9C-4B2A-ADFF-D6F876E62C95}" destId="{B857D5E2-B55F-4136-9269-D30C9AC4E727}" srcOrd="1" destOrd="0" presId="urn:microsoft.com/office/officeart/2005/8/layout/hierarchy1"/>
    <dgm:cxn modelId="{E609059C-7741-4756-A544-6CDA155ACC60}" type="presParOf" srcId="{557117A8-6AF2-4987-9504-D0C995D4E2B7}" destId="{57724C99-9C71-42EC-AA2D-ADBADA383716}" srcOrd="2" destOrd="0" presId="urn:microsoft.com/office/officeart/2005/8/layout/hierarchy1"/>
    <dgm:cxn modelId="{26022141-B0EB-40BA-9BF6-99FBC89A370D}" type="presParOf" srcId="{557117A8-6AF2-4987-9504-D0C995D4E2B7}" destId="{EC402B10-1DBD-44F4-88A7-FA6A8F0956F8}" srcOrd="3" destOrd="0" presId="urn:microsoft.com/office/officeart/2005/8/layout/hierarchy1"/>
    <dgm:cxn modelId="{48763C24-463C-4A10-BDEE-C66B708FA7BE}" type="presParOf" srcId="{EC402B10-1DBD-44F4-88A7-FA6A8F0956F8}" destId="{35CDF2FF-4CB5-4C7A-8C91-B26529B3B3F9}" srcOrd="0" destOrd="0" presId="urn:microsoft.com/office/officeart/2005/8/layout/hierarchy1"/>
    <dgm:cxn modelId="{C1ADC654-99AC-4973-9792-8A2CC5A24376}" type="presParOf" srcId="{35CDF2FF-4CB5-4C7A-8C91-B26529B3B3F9}" destId="{D7CDFDCF-D114-46CB-8292-F171F8E5FBD7}" srcOrd="0" destOrd="0" presId="urn:microsoft.com/office/officeart/2005/8/layout/hierarchy1"/>
    <dgm:cxn modelId="{BFEDD908-ED38-40E5-BFAC-3F92D5F2AA21}" type="presParOf" srcId="{35CDF2FF-4CB5-4C7A-8C91-B26529B3B3F9}" destId="{0164609C-4F9E-4436-8946-B53689A8CAF0}" srcOrd="1" destOrd="0" presId="urn:microsoft.com/office/officeart/2005/8/layout/hierarchy1"/>
    <dgm:cxn modelId="{C609C71F-525F-4E68-9E5C-E9A9442833B2}" type="presParOf" srcId="{EC402B10-1DBD-44F4-88A7-FA6A8F0956F8}" destId="{EE5C9956-CE1D-4A3A-97EC-D2D2578A5EB7}" srcOrd="1" destOrd="0" presId="urn:microsoft.com/office/officeart/2005/8/layout/hierarchy1"/>
    <dgm:cxn modelId="{FA76AB7F-9D4E-4150-834D-B54DCC784213}" type="presParOf" srcId="{EE5C9956-CE1D-4A3A-97EC-D2D2578A5EB7}" destId="{D48E40E1-1058-487A-B57E-8ACA333B91B1}" srcOrd="0" destOrd="0" presId="urn:microsoft.com/office/officeart/2005/8/layout/hierarchy1"/>
    <dgm:cxn modelId="{5B7C903A-46A4-454A-8B17-83B1AAC3F456}" type="presParOf" srcId="{EE5C9956-CE1D-4A3A-97EC-D2D2578A5EB7}" destId="{8840B6EB-DBAB-45AE-9815-35F96F8B3443}" srcOrd="1" destOrd="0" presId="urn:microsoft.com/office/officeart/2005/8/layout/hierarchy1"/>
    <dgm:cxn modelId="{9362C5BC-E5BC-4EE1-BFAB-E2555BF29FA0}" type="presParOf" srcId="{8840B6EB-DBAB-45AE-9815-35F96F8B3443}" destId="{089AE0ED-8895-4ECC-B478-9D12337BA980}" srcOrd="0" destOrd="0" presId="urn:microsoft.com/office/officeart/2005/8/layout/hierarchy1"/>
    <dgm:cxn modelId="{FCDD457B-0D8D-4754-A696-DF3AB1D7EDE8}" type="presParOf" srcId="{089AE0ED-8895-4ECC-B478-9D12337BA980}" destId="{9C8BB8F3-C918-495C-85F5-F6DCD7377AEC}" srcOrd="0" destOrd="0" presId="urn:microsoft.com/office/officeart/2005/8/layout/hierarchy1"/>
    <dgm:cxn modelId="{87A11D03-71EC-4451-84F9-7516CD0B849F}" type="presParOf" srcId="{089AE0ED-8895-4ECC-B478-9D12337BA980}" destId="{970EA7B5-F326-4914-88E2-017F80BD95B6}" srcOrd="1" destOrd="0" presId="urn:microsoft.com/office/officeart/2005/8/layout/hierarchy1"/>
    <dgm:cxn modelId="{287D025D-12C8-4E08-A20B-6A13DA2EDC0D}" type="presParOf" srcId="{8840B6EB-DBAB-45AE-9815-35F96F8B3443}" destId="{FD21966D-5AE0-4D0F-9231-0040ED28E2BD}" srcOrd="1" destOrd="0" presId="urn:microsoft.com/office/officeart/2005/8/layout/hierarchy1"/>
    <dgm:cxn modelId="{8A68099E-BD80-44D9-AB0C-5BA1E3E72FA1}" type="presParOf" srcId="{FD21966D-5AE0-4D0F-9231-0040ED28E2BD}" destId="{77204746-B96D-41D0-96A6-E216E93365D6}" srcOrd="0" destOrd="0" presId="urn:microsoft.com/office/officeart/2005/8/layout/hierarchy1"/>
    <dgm:cxn modelId="{7FB1008B-0C63-447E-86B8-E004B7CD1421}" type="presParOf" srcId="{FD21966D-5AE0-4D0F-9231-0040ED28E2BD}" destId="{E0633A1D-8943-477D-9B50-AE11D54DD509}" srcOrd="1" destOrd="0" presId="urn:microsoft.com/office/officeart/2005/8/layout/hierarchy1"/>
    <dgm:cxn modelId="{B1D2CD65-1B1E-4761-8191-F9D6AE9EEC89}" type="presParOf" srcId="{E0633A1D-8943-477D-9B50-AE11D54DD509}" destId="{7F0302A2-369F-45CA-B5F2-948D7F947AB3}" srcOrd="0" destOrd="0" presId="urn:microsoft.com/office/officeart/2005/8/layout/hierarchy1"/>
    <dgm:cxn modelId="{6EEB5810-CC46-4BB9-9A90-A25CBCFBF79E}" type="presParOf" srcId="{7F0302A2-369F-45CA-B5F2-948D7F947AB3}" destId="{10122335-3356-4677-87C4-E5B3F3429DE6}" srcOrd="0" destOrd="0" presId="urn:microsoft.com/office/officeart/2005/8/layout/hierarchy1"/>
    <dgm:cxn modelId="{C0C0FEBB-A337-4B62-8842-10662BBD1C55}" type="presParOf" srcId="{7F0302A2-369F-45CA-B5F2-948D7F947AB3}" destId="{84FD2170-5218-42B9-90B8-897A98D249F8}" srcOrd="1" destOrd="0" presId="urn:microsoft.com/office/officeart/2005/8/layout/hierarchy1"/>
    <dgm:cxn modelId="{E811789F-96B0-49D3-A515-173F3BB21DC4}" type="presParOf" srcId="{E0633A1D-8943-477D-9B50-AE11D54DD509}" destId="{061F5FDB-E65D-4931-8EE3-C54F7A74B6F3}" srcOrd="1" destOrd="0" presId="urn:microsoft.com/office/officeart/2005/8/layout/hierarchy1"/>
    <dgm:cxn modelId="{679E8CDB-75B7-42F1-AD76-BEED96227A3C}" type="presParOf" srcId="{FD21966D-5AE0-4D0F-9231-0040ED28E2BD}" destId="{B7D525E8-9FBE-471D-A870-6A68BD9BE5EB}" srcOrd="2" destOrd="0" presId="urn:microsoft.com/office/officeart/2005/8/layout/hierarchy1"/>
    <dgm:cxn modelId="{3591CCBA-A3F3-4CD7-A2E2-D13F31F0A40E}" type="presParOf" srcId="{FD21966D-5AE0-4D0F-9231-0040ED28E2BD}" destId="{9D5392B2-F3ED-4F0E-8ED3-32675A8AB85F}" srcOrd="3" destOrd="0" presId="urn:microsoft.com/office/officeart/2005/8/layout/hierarchy1"/>
    <dgm:cxn modelId="{0B0065E9-58FF-4D0B-999C-05AFCD740585}" type="presParOf" srcId="{9D5392B2-F3ED-4F0E-8ED3-32675A8AB85F}" destId="{9CB59969-5263-47B3-AA06-E509B93D2742}" srcOrd="0" destOrd="0" presId="urn:microsoft.com/office/officeart/2005/8/layout/hierarchy1"/>
    <dgm:cxn modelId="{D3B3756B-6B71-43AA-955E-D1611EFD7A62}" type="presParOf" srcId="{9CB59969-5263-47B3-AA06-E509B93D2742}" destId="{B76E28F5-A9D7-4C94-9D94-F26A7657C2FE}" srcOrd="0" destOrd="0" presId="urn:microsoft.com/office/officeart/2005/8/layout/hierarchy1"/>
    <dgm:cxn modelId="{AF5986D3-72CC-4D44-BA8A-88095B146325}" type="presParOf" srcId="{9CB59969-5263-47B3-AA06-E509B93D2742}" destId="{5A15427F-D4CC-4375-BE62-3C801B252F23}" srcOrd="1" destOrd="0" presId="urn:microsoft.com/office/officeart/2005/8/layout/hierarchy1"/>
    <dgm:cxn modelId="{DDBCC4D5-E878-4199-BC93-C8EEB3679955}" type="presParOf" srcId="{9D5392B2-F3ED-4F0E-8ED3-32675A8AB85F}" destId="{17836342-8476-4A59-8ABC-E7D4CA9FE47B}" srcOrd="1" destOrd="0" presId="urn:microsoft.com/office/officeart/2005/8/layout/hierarchy1"/>
    <dgm:cxn modelId="{4A40587C-02C7-4282-8813-09B68A7F35A1}" type="presParOf" srcId="{FD21966D-5AE0-4D0F-9231-0040ED28E2BD}" destId="{F7A048EE-2449-4B08-B2DE-E92BBFB46CFC}" srcOrd="4" destOrd="0" presId="urn:microsoft.com/office/officeart/2005/8/layout/hierarchy1"/>
    <dgm:cxn modelId="{A68616D0-EB4F-44BA-ADCF-5263B71B4E17}" type="presParOf" srcId="{FD21966D-5AE0-4D0F-9231-0040ED28E2BD}" destId="{686FD27A-140E-4671-9906-AB819E23B8E5}" srcOrd="5" destOrd="0" presId="urn:microsoft.com/office/officeart/2005/8/layout/hierarchy1"/>
    <dgm:cxn modelId="{6914CAB9-73F2-4779-8566-AB40A98F5A27}" type="presParOf" srcId="{686FD27A-140E-4671-9906-AB819E23B8E5}" destId="{667D1A9A-B3D5-4D5D-8114-335BF31199D0}" srcOrd="0" destOrd="0" presId="urn:microsoft.com/office/officeart/2005/8/layout/hierarchy1"/>
    <dgm:cxn modelId="{598FAFCC-5264-47CB-A37F-F0B7B0CE2C6B}" type="presParOf" srcId="{667D1A9A-B3D5-4D5D-8114-335BF31199D0}" destId="{3CDD382D-ECBB-4AC3-9EF1-069AA59A4F85}" srcOrd="0" destOrd="0" presId="urn:microsoft.com/office/officeart/2005/8/layout/hierarchy1"/>
    <dgm:cxn modelId="{BE4579D7-9CAB-421A-960C-2FF68858F6A3}" type="presParOf" srcId="{667D1A9A-B3D5-4D5D-8114-335BF31199D0}" destId="{3322E560-40ED-4D6D-8855-B3DDC071770D}" srcOrd="1" destOrd="0" presId="urn:microsoft.com/office/officeart/2005/8/layout/hierarchy1"/>
    <dgm:cxn modelId="{AAD3A866-F4DF-4456-9E9C-86B082CEFF9C}" type="presParOf" srcId="{686FD27A-140E-4671-9906-AB819E23B8E5}" destId="{5B56EC1D-5F4F-4B25-9F67-EDE934ED5A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8C57A1-CCEA-433E-823A-3E1584B83F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5804DB1-478D-4773-9C23-B4C2A6D43CC9}">
      <dgm:prSet phldrT="[Text]"/>
      <dgm:spPr/>
      <dgm:t>
        <a:bodyPr/>
        <a:lstStyle/>
        <a:p>
          <a:pPr rtl="1"/>
          <a:r>
            <a:rPr lang="he-IL" dirty="0"/>
            <a:t>אונאה בקרקעות</a:t>
          </a:r>
        </a:p>
      </dgm:t>
    </dgm:pt>
    <dgm:pt modelId="{D1E2B4D0-5020-4451-9917-10DD39542B49}" type="par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D329008A-1998-440B-9B1E-0A136D33ADD2}" type="sib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AD5381BF-9A51-4149-88C3-A30C7493BA6C}">
      <dgm:prSet phldrT="[Text]"/>
      <dgm:spPr/>
      <dgm:t>
        <a:bodyPr/>
        <a:lstStyle/>
        <a:p>
          <a:pPr rtl="1"/>
          <a:r>
            <a:rPr lang="he-IL" dirty="0"/>
            <a:t>אין אונאה בקרקעות</a:t>
          </a:r>
        </a:p>
      </dgm:t>
    </dgm:pt>
    <dgm:pt modelId="{66AA72C2-460D-4854-BFCB-7F0D7C0CF282}" type="par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14615573-E204-4EAF-8F1A-5E415182B218}" type="sib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C74C4630-DB60-45CC-A5A3-D647089C3857}">
      <dgm:prSet phldrT="[Text]"/>
      <dgm:spPr/>
      <dgm:t>
        <a:bodyPr/>
        <a:lstStyle/>
        <a:p>
          <a:pPr rtl="1"/>
          <a:r>
            <a:rPr lang="he-IL" dirty="0"/>
            <a:t>יש אונאה גם בקרקע</a:t>
          </a:r>
        </a:p>
      </dgm:t>
    </dgm:pt>
    <dgm:pt modelId="{193C6B31-CFDC-4DE2-A72A-6C55A4744337}" type="par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087A5880-1327-46DC-8967-AF86D59D39B5}" type="sib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14FE721D-A321-48A6-A27D-773C1B252857}">
      <dgm:prSet phldrT="[Text]"/>
      <dgm:spPr/>
      <dgm:t>
        <a:bodyPr/>
        <a:lstStyle/>
        <a:p>
          <a:pPr rtl="1"/>
          <a:r>
            <a:rPr lang="he-IL" dirty="0"/>
            <a:t>אבל יש </a:t>
          </a:r>
          <a:r>
            <a:rPr lang="he-IL" b="1" dirty="0"/>
            <a:t>מחילה</a:t>
          </a:r>
          <a:r>
            <a:rPr lang="he-IL" dirty="0"/>
            <a:t> אפילו יותר משתות</a:t>
          </a:r>
          <a:br>
            <a:rPr lang="en-US" dirty="0"/>
          </a:br>
          <a:r>
            <a:rPr lang="he-IL" dirty="0"/>
            <a:t>-רמב"ן</a:t>
          </a:r>
        </a:p>
      </dgm:t>
    </dgm:pt>
    <dgm:pt modelId="{13AB203A-A7C8-4881-8DAF-302BFF94B6A3}" type="par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6E6087C6-D70A-46ED-8D8C-4CE16FEACC34}" type="sib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7CB0D9E5-CBE0-4F88-A17C-23DA7EA57263}">
      <dgm:prSet phldrT="[Text]"/>
      <dgm:spPr/>
      <dgm:t>
        <a:bodyPr/>
        <a:lstStyle/>
        <a:p>
          <a:pPr rtl="1"/>
          <a:r>
            <a:rPr lang="he-IL" dirty="0"/>
            <a:t>רש"י</a:t>
          </a:r>
          <a:br>
            <a:rPr lang="en-US" dirty="0"/>
          </a:br>
          <a:r>
            <a:rPr lang="he-IL" dirty="0"/>
            <a:t>תוס- מדאורייתא נראה שמותר לאנות בקרקעות</a:t>
          </a:r>
        </a:p>
      </dgm:t>
    </dgm:pt>
    <dgm:pt modelId="{DF77B5EC-2128-40B3-B19E-5F328B259BFE}" type="parTrans" cxnId="{775C30AC-31BE-45FF-8904-2B71EA47F618}">
      <dgm:prSet/>
      <dgm:spPr/>
      <dgm:t>
        <a:bodyPr/>
        <a:lstStyle/>
        <a:p>
          <a:pPr rtl="1"/>
          <a:endParaRPr lang="he-IL"/>
        </a:p>
      </dgm:t>
    </dgm:pt>
    <dgm:pt modelId="{7DC99442-070E-4FCB-96C8-D6B9C4313A4F}" type="sibTrans" cxnId="{775C30AC-31BE-45FF-8904-2B71EA47F618}">
      <dgm:prSet/>
      <dgm:spPr/>
      <dgm:t>
        <a:bodyPr/>
        <a:lstStyle/>
        <a:p>
          <a:pPr rtl="1"/>
          <a:endParaRPr lang="he-IL"/>
        </a:p>
      </dgm:t>
    </dgm:pt>
    <dgm:pt modelId="{26EAEADA-AC1D-4224-805A-F2C1B0D61320}">
      <dgm:prSet phldrT="[Text]"/>
      <dgm:spPr/>
      <dgm:t>
        <a:bodyPr/>
        <a:lstStyle/>
        <a:p>
          <a:pPr rtl="1"/>
          <a:r>
            <a:rPr lang="he-IL" dirty="0"/>
            <a:t>אם ביטול מקח מדין אונאה- אין ביטול מקח בקרקע</a:t>
          </a:r>
        </a:p>
      </dgm:t>
    </dgm:pt>
    <dgm:pt modelId="{D809569C-7CF5-468C-A8E3-43BD1689A62D}" type="par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B0ACD747-6BC5-4DA7-8880-163CFA623336}" type="sib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EC60F26A-A25D-423B-9A29-4F1496CAE322}">
      <dgm:prSet phldrT="[Text]"/>
      <dgm:spPr/>
      <dgm:t>
        <a:bodyPr/>
        <a:lstStyle/>
        <a:p>
          <a:pPr rtl="1"/>
          <a:r>
            <a:rPr lang="he-IL" dirty="0"/>
            <a:t>אם ביטול מקח מדין מקח טעות- יש ביטול מקח בקרקע</a:t>
          </a:r>
        </a:p>
      </dgm:t>
    </dgm:pt>
    <dgm:pt modelId="{EBC98AFF-7F86-45B7-AD63-6F8B006FCEF9}" type="par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5DE5CBA3-8BAB-4AFE-9428-9359221D45D3}" type="sib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8C1A67BF-151E-4F75-BAA6-03CF71D65E6C}">
      <dgm:prSet phldrT="[Text]"/>
      <dgm:spPr/>
      <dgm:t>
        <a:bodyPr/>
        <a:lstStyle/>
        <a:p>
          <a:pPr rtl="1"/>
          <a:r>
            <a:rPr lang="he-IL" dirty="0"/>
            <a:t>ואינו קשור לאופי ביטול מקח, אלא למחילה בקרקעות</a:t>
          </a:r>
        </a:p>
      </dgm:t>
    </dgm:pt>
    <dgm:pt modelId="{6BA4D37C-DB14-418A-A572-31924253E6EA}" type="par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A21F4799-286A-4D2D-973D-1936042DCB5B}" type="sib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AE508E10-CFC9-425B-86A1-74A59AB1A699}">
      <dgm:prSet phldrT="[Text]"/>
      <dgm:spPr/>
      <dgm:t>
        <a:bodyPr/>
        <a:lstStyle/>
        <a:p>
          <a:pPr rtl="1"/>
          <a:r>
            <a:rPr lang="he-IL" dirty="0"/>
            <a:t>ר"ת- משתות עד </a:t>
          </a:r>
          <a:r>
            <a:rPr lang="en-US" dirty="0"/>
            <a:t>X</a:t>
          </a:r>
          <a:r>
            <a:rPr lang="he-IL" dirty="0"/>
            <a:t>2 מדין אונאה, יותר מזה מקח טעות גמור </a:t>
          </a:r>
        </a:p>
      </dgm:t>
    </dgm:pt>
    <dgm:pt modelId="{69C401B0-3FA7-428F-94E9-54020A85C681}" type="par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FFDAE058-02DC-4093-8AEB-3A3CCB8B8EBA}" type="sib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25666411-06B0-4134-9CE9-8081552DBDCD}">
      <dgm:prSet phldrT="[Text]"/>
      <dgm:spPr/>
      <dgm:t>
        <a:bodyPr/>
        <a:lstStyle/>
        <a:p>
          <a:pPr rtl="1"/>
          <a:r>
            <a:rPr lang="he-IL" dirty="0"/>
            <a:t>ואולי יש רף (אולי </a:t>
          </a:r>
          <a:r>
            <a:rPr lang="en-US" dirty="0"/>
            <a:t>X</a:t>
          </a:r>
          <a:r>
            <a:rPr lang="he-IL" dirty="0"/>
            <a:t>2) שיותר מזה אין מחילה גם בקרקע</a:t>
          </a:r>
        </a:p>
      </dgm:t>
    </dgm:pt>
    <dgm:pt modelId="{2F69BA08-3B36-4731-9576-596741F7A209}" type="parTrans" cxnId="{81608A5A-173A-4D5B-AAF3-242BD2675738}">
      <dgm:prSet/>
      <dgm:spPr/>
      <dgm:t>
        <a:bodyPr/>
        <a:lstStyle/>
        <a:p>
          <a:pPr rtl="1"/>
          <a:endParaRPr lang="he-IL"/>
        </a:p>
      </dgm:t>
    </dgm:pt>
    <dgm:pt modelId="{1731F7C1-7A89-44BC-87C8-797BEE661117}" type="sibTrans" cxnId="{81608A5A-173A-4D5B-AAF3-242BD2675738}">
      <dgm:prSet/>
      <dgm:spPr/>
      <dgm:t>
        <a:bodyPr/>
        <a:lstStyle/>
        <a:p>
          <a:pPr rtl="1"/>
          <a:endParaRPr lang="he-IL"/>
        </a:p>
      </dgm:t>
    </dgm:pt>
    <dgm:pt modelId="{14019799-23F2-45DF-A077-03F3E2E6C6FC}" type="pres">
      <dgm:prSet presAssocID="{648C57A1-CCEA-433E-823A-3E1584B83FA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C70AAB1-C18D-4BA7-A815-B06ABEB4F5D6}" type="pres">
      <dgm:prSet presAssocID="{65804DB1-478D-4773-9C23-B4C2A6D43CC9}" presName="hierRoot1" presStyleCnt="0"/>
      <dgm:spPr/>
    </dgm:pt>
    <dgm:pt modelId="{E940E1FF-6FB8-474F-9994-9004876C8705}" type="pres">
      <dgm:prSet presAssocID="{65804DB1-478D-4773-9C23-B4C2A6D43CC9}" presName="composite" presStyleCnt="0"/>
      <dgm:spPr/>
    </dgm:pt>
    <dgm:pt modelId="{E8FB9013-C139-41A4-8E04-AFC00E9A9D27}" type="pres">
      <dgm:prSet presAssocID="{65804DB1-478D-4773-9C23-B4C2A6D43CC9}" presName="background" presStyleLbl="node0" presStyleIdx="0" presStyleCnt="1"/>
      <dgm:spPr/>
    </dgm:pt>
    <dgm:pt modelId="{99F24349-9462-48D5-AAAA-97071D0C8FF3}" type="pres">
      <dgm:prSet presAssocID="{65804DB1-478D-4773-9C23-B4C2A6D43CC9}" presName="text" presStyleLbl="fgAcc0" presStyleIdx="0" presStyleCnt="1">
        <dgm:presLayoutVars>
          <dgm:chPref val="3"/>
        </dgm:presLayoutVars>
      </dgm:prSet>
      <dgm:spPr/>
    </dgm:pt>
    <dgm:pt modelId="{557117A8-6AF2-4987-9504-D0C995D4E2B7}" type="pres">
      <dgm:prSet presAssocID="{65804DB1-478D-4773-9C23-B4C2A6D43CC9}" presName="hierChild2" presStyleCnt="0"/>
      <dgm:spPr/>
    </dgm:pt>
    <dgm:pt modelId="{EFFED846-4475-482B-8FFC-16D4D62CA129}" type="pres">
      <dgm:prSet presAssocID="{193C6B31-CFDC-4DE2-A72A-6C55A4744337}" presName="Name10" presStyleLbl="parChTrans1D2" presStyleIdx="0" presStyleCnt="2"/>
      <dgm:spPr/>
    </dgm:pt>
    <dgm:pt modelId="{8FA74C0F-4668-4788-A1A2-22A0589F0008}" type="pres">
      <dgm:prSet presAssocID="{C74C4630-DB60-45CC-A5A3-D647089C3857}" presName="hierRoot2" presStyleCnt="0"/>
      <dgm:spPr/>
    </dgm:pt>
    <dgm:pt modelId="{6D5C45AC-EB73-4582-A3F1-39D17E9AE174}" type="pres">
      <dgm:prSet presAssocID="{C74C4630-DB60-45CC-A5A3-D647089C3857}" presName="composite2" presStyleCnt="0"/>
      <dgm:spPr/>
    </dgm:pt>
    <dgm:pt modelId="{89E07B05-9846-4B08-AA50-37F799ADFA39}" type="pres">
      <dgm:prSet presAssocID="{C74C4630-DB60-45CC-A5A3-D647089C3857}" presName="background2" presStyleLbl="node2" presStyleIdx="0" presStyleCnt="2"/>
      <dgm:spPr/>
    </dgm:pt>
    <dgm:pt modelId="{5BDD0A1A-2B02-48E1-9A52-6915EA07421B}" type="pres">
      <dgm:prSet presAssocID="{C74C4630-DB60-45CC-A5A3-D647089C3857}" presName="text2" presStyleLbl="fgAcc2" presStyleIdx="0" presStyleCnt="2">
        <dgm:presLayoutVars>
          <dgm:chPref val="3"/>
        </dgm:presLayoutVars>
      </dgm:prSet>
      <dgm:spPr/>
    </dgm:pt>
    <dgm:pt modelId="{63ED003A-023D-463E-89B6-EC49A3597591}" type="pres">
      <dgm:prSet presAssocID="{C74C4630-DB60-45CC-A5A3-D647089C3857}" presName="hierChild3" presStyleCnt="0"/>
      <dgm:spPr/>
    </dgm:pt>
    <dgm:pt modelId="{A451C3C1-6C3B-4484-AD7E-838C820286D9}" type="pres">
      <dgm:prSet presAssocID="{13AB203A-A7C8-4881-8DAF-302BFF94B6A3}" presName="Name17" presStyleLbl="parChTrans1D3" presStyleIdx="0" presStyleCnt="2"/>
      <dgm:spPr/>
    </dgm:pt>
    <dgm:pt modelId="{A2E7F402-8C05-44AD-B416-03D3783C7F79}" type="pres">
      <dgm:prSet presAssocID="{14FE721D-A321-48A6-A27D-773C1B252857}" presName="hierRoot3" presStyleCnt="0"/>
      <dgm:spPr/>
    </dgm:pt>
    <dgm:pt modelId="{6ACF6E7A-EDBC-4257-9B70-38DE790266D0}" type="pres">
      <dgm:prSet presAssocID="{14FE721D-A321-48A6-A27D-773C1B252857}" presName="composite3" presStyleCnt="0"/>
      <dgm:spPr/>
    </dgm:pt>
    <dgm:pt modelId="{2CADCEEE-F3E3-4417-859A-408F4F9142ED}" type="pres">
      <dgm:prSet presAssocID="{14FE721D-A321-48A6-A27D-773C1B252857}" presName="background3" presStyleLbl="node3" presStyleIdx="0" presStyleCnt="2"/>
      <dgm:spPr/>
    </dgm:pt>
    <dgm:pt modelId="{D1286DE4-405C-497E-9172-D966599C6859}" type="pres">
      <dgm:prSet presAssocID="{14FE721D-A321-48A6-A27D-773C1B252857}" presName="text3" presStyleLbl="fgAcc3" presStyleIdx="0" presStyleCnt="2">
        <dgm:presLayoutVars>
          <dgm:chPref val="3"/>
        </dgm:presLayoutVars>
      </dgm:prSet>
      <dgm:spPr/>
    </dgm:pt>
    <dgm:pt modelId="{B3F6EA20-046F-4C8F-9D91-B3E0DE69EB4B}" type="pres">
      <dgm:prSet presAssocID="{14FE721D-A321-48A6-A27D-773C1B252857}" presName="hierChild4" presStyleCnt="0"/>
      <dgm:spPr/>
    </dgm:pt>
    <dgm:pt modelId="{2268E04F-1BA9-494F-9DA7-4E14F57E013B}" type="pres">
      <dgm:prSet presAssocID="{6BA4D37C-DB14-418A-A572-31924253E6EA}" presName="Name23" presStyleLbl="parChTrans1D4" presStyleIdx="0" presStyleCnt="5"/>
      <dgm:spPr/>
    </dgm:pt>
    <dgm:pt modelId="{0ADB2FC6-5B9C-4B2A-ADFF-D6F876E62C95}" type="pres">
      <dgm:prSet presAssocID="{8C1A67BF-151E-4F75-BAA6-03CF71D65E6C}" presName="hierRoot4" presStyleCnt="0"/>
      <dgm:spPr/>
    </dgm:pt>
    <dgm:pt modelId="{2D799C90-6C53-4178-858C-7383888570F4}" type="pres">
      <dgm:prSet presAssocID="{8C1A67BF-151E-4F75-BAA6-03CF71D65E6C}" presName="composite4" presStyleCnt="0"/>
      <dgm:spPr/>
    </dgm:pt>
    <dgm:pt modelId="{38AF351E-D2E4-43CB-983F-4FE0D44AA6D7}" type="pres">
      <dgm:prSet presAssocID="{8C1A67BF-151E-4F75-BAA6-03CF71D65E6C}" presName="background4" presStyleLbl="node4" presStyleIdx="0" presStyleCnt="5"/>
      <dgm:spPr/>
    </dgm:pt>
    <dgm:pt modelId="{CEB1211F-BB46-489E-95CF-1BB2E8C8497B}" type="pres">
      <dgm:prSet presAssocID="{8C1A67BF-151E-4F75-BAA6-03CF71D65E6C}" presName="text4" presStyleLbl="fgAcc4" presStyleIdx="0" presStyleCnt="5">
        <dgm:presLayoutVars>
          <dgm:chPref val="3"/>
        </dgm:presLayoutVars>
      </dgm:prSet>
      <dgm:spPr/>
    </dgm:pt>
    <dgm:pt modelId="{B857D5E2-B55F-4136-9269-D30C9AC4E727}" type="pres">
      <dgm:prSet presAssocID="{8C1A67BF-151E-4F75-BAA6-03CF71D65E6C}" presName="hierChild5" presStyleCnt="0"/>
      <dgm:spPr/>
    </dgm:pt>
    <dgm:pt modelId="{36D454C4-A8DB-4483-9C2C-8CA06248B8E4}" type="pres">
      <dgm:prSet presAssocID="{2F69BA08-3B36-4731-9576-596741F7A209}" presName="Name23" presStyleLbl="parChTrans1D4" presStyleIdx="1" presStyleCnt="5"/>
      <dgm:spPr/>
    </dgm:pt>
    <dgm:pt modelId="{83FFBC95-DD16-45B4-8EA9-3F4D8DA7DE03}" type="pres">
      <dgm:prSet presAssocID="{25666411-06B0-4134-9CE9-8081552DBDCD}" presName="hierRoot4" presStyleCnt="0"/>
      <dgm:spPr/>
    </dgm:pt>
    <dgm:pt modelId="{E614B2C9-3CF7-4D8F-89F1-C469B7FFF6EE}" type="pres">
      <dgm:prSet presAssocID="{25666411-06B0-4134-9CE9-8081552DBDCD}" presName="composite4" presStyleCnt="0"/>
      <dgm:spPr/>
    </dgm:pt>
    <dgm:pt modelId="{4149E563-3A99-4D46-B4B1-5D61CED2EFEB}" type="pres">
      <dgm:prSet presAssocID="{25666411-06B0-4134-9CE9-8081552DBDCD}" presName="background4" presStyleLbl="node4" presStyleIdx="1" presStyleCnt="5"/>
      <dgm:spPr/>
    </dgm:pt>
    <dgm:pt modelId="{CC925751-1251-46FA-AE43-3704B59C6323}" type="pres">
      <dgm:prSet presAssocID="{25666411-06B0-4134-9CE9-8081552DBDCD}" presName="text4" presStyleLbl="fgAcc4" presStyleIdx="1" presStyleCnt="5">
        <dgm:presLayoutVars>
          <dgm:chPref val="3"/>
        </dgm:presLayoutVars>
      </dgm:prSet>
      <dgm:spPr/>
    </dgm:pt>
    <dgm:pt modelId="{B0A5F22E-FCA8-4493-8576-8EB21DA030FF}" type="pres">
      <dgm:prSet presAssocID="{25666411-06B0-4134-9CE9-8081552DBDCD}" presName="hierChild5" presStyleCnt="0"/>
      <dgm:spPr/>
    </dgm:pt>
    <dgm:pt modelId="{57724C99-9C71-42EC-AA2D-ADBADA383716}" type="pres">
      <dgm:prSet presAssocID="{66AA72C2-460D-4854-BFCB-7F0D7C0CF282}" presName="Name10" presStyleLbl="parChTrans1D2" presStyleIdx="1" presStyleCnt="2"/>
      <dgm:spPr/>
    </dgm:pt>
    <dgm:pt modelId="{EC402B10-1DBD-44F4-88A7-FA6A8F0956F8}" type="pres">
      <dgm:prSet presAssocID="{AD5381BF-9A51-4149-88C3-A30C7493BA6C}" presName="hierRoot2" presStyleCnt="0"/>
      <dgm:spPr/>
    </dgm:pt>
    <dgm:pt modelId="{35CDF2FF-4CB5-4C7A-8C91-B26529B3B3F9}" type="pres">
      <dgm:prSet presAssocID="{AD5381BF-9A51-4149-88C3-A30C7493BA6C}" presName="composite2" presStyleCnt="0"/>
      <dgm:spPr/>
    </dgm:pt>
    <dgm:pt modelId="{D7CDFDCF-D114-46CB-8292-F171F8E5FBD7}" type="pres">
      <dgm:prSet presAssocID="{AD5381BF-9A51-4149-88C3-A30C7493BA6C}" presName="background2" presStyleLbl="node2" presStyleIdx="1" presStyleCnt="2"/>
      <dgm:spPr/>
    </dgm:pt>
    <dgm:pt modelId="{0164609C-4F9E-4436-8946-B53689A8CAF0}" type="pres">
      <dgm:prSet presAssocID="{AD5381BF-9A51-4149-88C3-A30C7493BA6C}" presName="text2" presStyleLbl="fgAcc2" presStyleIdx="1" presStyleCnt="2">
        <dgm:presLayoutVars>
          <dgm:chPref val="3"/>
        </dgm:presLayoutVars>
      </dgm:prSet>
      <dgm:spPr/>
    </dgm:pt>
    <dgm:pt modelId="{EE5C9956-CE1D-4A3A-97EC-D2D2578A5EB7}" type="pres">
      <dgm:prSet presAssocID="{AD5381BF-9A51-4149-88C3-A30C7493BA6C}" presName="hierChild3" presStyleCnt="0"/>
      <dgm:spPr/>
    </dgm:pt>
    <dgm:pt modelId="{D48E40E1-1058-487A-B57E-8ACA333B91B1}" type="pres">
      <dgm:prSet presAssocID="{DF77B5EC-2128-40B3-B19E-5F328B259BFE}" presName="Name17" presStyleLbl="parChTrans1D3" presStyleIdx="1" presStyleCnt="2"/>
      <dgm:spPr/>
    </dgm:pt>
    <dgm:pt modelId="{8840B6EB-DBAB-45AE-9815-35F96F8B3443}" type="pres">
      <dgm:prSet presAssocID="{7CB0D9E5-CBE0-4F88-A17C-23DA7EA57263}" presName="hierRoot3" presStyleCnt="0"/>
      <dgm:spPr/>
    </dgm:pt>
    <dgm:pt modelId="{089AE0ED-8895-4ECC-B478-9D12337BA980}" type="pres">
      <dgm:prSet presAssocID="{7CB0D9E5-CBE0-4F88-A17C-23DA7EA57263}" presName="composite3" presStyleCnt="0"/>
      <dgm:spPr/>
    </dgm:pt>
    <dgm:pt modelId="{9C8BB8F3-C918-495C-85F5-F6DCD7377AEC}" type="pres">
      <dgm:prSet presAssocID="{7CB0D9E5-CBE0-4F88-A17C-23DA7EA57263}" presName="background3" presStyleLbl="node3" presStyleIdx="1" presStyleCnt="2"/>
      <dgm:spPr/>
    </dgm:pt>
    <dgm:pt modelId="{970EA7B5-F326-4914-88E2-017F80BD95B6}" type="pres">
      <dgm:prSet presAssocID="{7CB0D9E5-CBE0-4F88-A17C-23DA7EA57263}" presName="text3" presStyleLbl="fgAcc3" presStyleIdx="1" presStyleCnt="2">
        <dgm:presLayoutVars>
          <dgm:chPref val="3"/>
        </dgm:presLayoutVars>
      </dgm:prSet>
      <dgm:spPr/>
    </dgm:pt>
    <dgm:pt modelId="{FD21966D-5AE0-4D0F-9231-0040ED28E2BD}" type="pres">
      <dgm:prSet presAssocID="{7CB0D9E5-CBE0-4F88-A17C-23DA7EA57263}" presName="hierChild4" presStyleCnt="0"/>
      <dgm:spPr/>
    </dgm:pt>
    <dgm:pt modelId="{77204746-B96D-41D0-96A6-E216E93365D6}" type="pres">
      <dgm:prSet presAssocID="{D809569C-7CF5-468C-A8E3-43BD1689A62D}" presName="Name23" presStyleLbl="parChTrans1D4" presStyleIdx="2" presStyleCnt="5"/>
      <dgm:spPr/>
    </dgm:pt>
    <dgm:pt modelId="{E0633A1D-8943-477D-9B50-AE11D54DD509}" type="pres">
      <dgm:prSet presAssocID="{26EAEADA-AC1D-4224-805A-F2C1B0D61320}" presName="hierRoot4" presStyleCnt="0"/>
      <dgm:spPr/>
    </dgm:pt>
    <dgm:pt modelId="{7F0302A2-369F-45CA-B5F2-948D7F947AB3}" type="pres">
      <dgm:prSet presAssocID="{26EAEADA-AC1D-4224-805A-F2C1B0D61320}" presName="composite4" presStyleCnt="0"/>
      <dgm:spPr/>
    </dgm:pt>
    <dgm:pt modelId="{10122335-3356-4677-87C4-E5B3F3429DE6}" type="pres">
      <dgm:prSet presAssocID="{26EAEADA-AC1D-4224-805A-F2C1B0D61320}" presName="background4" presStyleLbl="node4" presStyleIdx="2" presStyleCnt="5"/>
      <dgm:spPr>
        <a:solidFill>
          <a:schemeClr val="accent2"/>
        </a:solidFill>
      </dgm:spPr>
    </dgm:pt>
    <dgm:pt modelId="{84FD2170-5218-42B9-90B8-897A98D249F8}" type="pres">
      <dgm:prSet presAssocID="{26EAEADA-AC1D-4224-805A-F2C1B0D61320}" presName="text4" presStyleLbl="fgAcc4" presStyleIdx="2" presStyleCnt="5">
        <dgm:presLayoutVars>
          <dgm:chPref val="3"/>
        </dgm:presLayoutVars>
      </dgm:prSet>
      <dgm:spPr/>
    </dgm:pt>
    <dgm:pt modelId="{061F5FDB-E65D-4931-8EE3-C54F7A74B6F3}" type="pres">
      <dgm:prSet presAssocID="{26EAEADA-AC1D-4224-805A-F2C1B0D61320}" presName="hierChild5" presStyleCnt="0"/>
      <dgm:spPr/>
    </dgm:pt>
    <dgm:pt modelId="{B7D525E8-9FBE-471D-A870-6A68BD9BE5EB}" type="pres">
      <dgm:prSet presAssocID="{69C401B0-3FA7-428F-94E9-54020A85C681}" presName="Name23" presStyleLbl="parChTrans1D4" presStyleIdx="3" presStyleCnt="5"/>
      <dgm:spPr/>
    </dgm:pt>
    <dgm:pt modelId="{9D5392B2-F3ED-4F0E-8ED3-32675A8AB85F}" type="pres">
      <dgm:prSet presAssocID="{AE508E10-CFC9-425B-86A1-74A59AB1A699}" presName="hierRoot4" presStyleCnt="0"/>
      <dgm:spPr/>
    </dgm:pt>
    <dgm:pt modelId="{9CB59969-5263-47B3-AA06-E509B93D2742}" type="pres">
      <dgm:prSet presAssocID="{AE508E10-CFC9-425B-86A1-74A59AB1A699}" presName="composite4" presStyleCnt="0"/>
      <dgm:spPr/>
    </dgm:pt>
    <dgm:pt modelId="{B76E28F5-A9D7-4C94-9D94-F26A7657C2FE}" type="pres">
      <dgm:prSet presAssocID="{AE508E10-CFC9-425B-86A1-74A59AB1A699}" presName="background4" presStyleLbl="node4" presStyleIdx="3" presStyleCnt="5"/>
      <dgm:spPr>
        <a:solidFill>
          <a:srgbClr val="7030A0"/>
        </a:solidFill>
      </dgm:spPr>
    </dgm:pt>
    <dgm:pt modelId="{5A15427F-D4CC-4375-BE62-3C801B252F23}" type="pres">
      <dgm:prSet presAssocID="{AE508E10-CFC9-425B-86A1-74A59AB1A699}" presName="text4" presStyleLbl="fgAcc4" presStyleIdx="3" presStyleCnt="5">
        <dgm:presLayoutVars>
          <dgm:chPref val="3"/>
        </dgm:presLayoutVars>
      </dgm:prSet>
      <dgm:spPr/>
    </dgm:pt>
    <dgm:pt modelId="{17836342-8476-4A59-8ABC-E7D4CA9FE47B}" type="pres">
      <dgm:prSet presAssocID="{AE508E10-CFC9-425B-86A1-74A59AB1A699}" presName="hierChild5" presStyleCnt="0"/>
      <dgm:spPr/>
    </dgm:pt>
    <dgm:pt modelId="{F7A048EE-2449-4B08-B2DE-E92BBFB46CFC}" type="pres">
      <dgm:prSet presAssocID="{EBC98AFF-7F86-45B7-AD63-6F8B006FCEF9}" presName="Name23" presStyleLbl="parChTrans1D4" presStyleIdx="4" presStyleCnt="5"/>
      <dgm:spPr/>
    </dgm:pt>
    <dgm:pt modelId="{686FD27A-140E-4671-9906-AB819E23B8E5}" type="pres">
      <dgm:prSet presAssocID="{EC60F26A-A25D-423B-9A29-4F1496CAE322}" presName="hierRoot4" presStyleCnt="0"/>
      <dgm:spPr/>
    </dgm:pt>
    <dgm:pt modelId="{667D1A9A-B3D5-4D5D-8114-335BF31199D0}" type="pres">
      <dgm:prSet presAssocID="{EC60F26A-A25D-423B-9A29-4F1496CAE322}" presName="composite4" presStyleCnt="0"/>
      <dgm:spPr/>
    </dgm:pt>
    <dgm:pt modelId="{3CDD382D-ECBB-4AC3-9EF1-069AA59A4F85}" type="pres">
      <dgm:prSet presAssocID="{EC60F26A-A25D-423B-9A29-4F1496CAE322}" presName="background4" presStyleLbl="node4" presStyleIdx="4" presStyleCnt="5"/>
      <dgm:spPr>
        <a:solidFill>
          <a:srgbClr val="00B0F0"/>
        </a:solidFill>
      </dgm:spPr>
    </dgm:pt>
    <dgm:pt modelId="{3322E560-40ED-4D6D-8855-B3DDC071770D}" type="pres">
      <dgm:prSet presAssocID="{EC60F26A-A25D-423B-9A29-4F1496CAE322}" presName="text4" presStyleLbl="fgAcc4" presStyleIdx="4" presStyleCnt="5">
        <dgm:presLayoutVars>
          <dgm:chPref val="3"/>
        </dgm:presLayoutVars>
      </dgm:prSet>
      <dgm:spPr/>
    </dgm:pt>
    <dgm:pt modelId="{5B56EC1D-5F4F-4B25-9F67-EDE934ED5A88}" type="pres">
      <dgm:prSet presAssocID="{EC60F26A-A25D-423B-9A29-4F1496CAE322}" presName="hierChild5" presStyleCnt="0"/>
      <dgm:spPr/>
    </dgm:pt>
  </dgm:ptLst>
  <dgm:cxnLst>
    <dgm:cxn modelId="{B61CD107-0B01-4EAE-AE52-7837A6E28626}" type="presOf" srcId="{DF77B5EC-2128-40B3-B19E-5F328B259BFE}" destId="{D48E40E1-1058-487A-B57E-8ACA333B91B1}" srcOrd="0" destOrd="0" presId="urn:microsoft.com/office/officeart/2005/8/layout/hierarchy1"/>
    <dgm:cxn modelId="{EEB76012-1FB5-49B0-A3CA-80BDC4696ED0}" srcId="{7CB0D9E5-CBE0-4F88-A17C-23DA7EA57263}" destId="{EC60F26A-A25D-423B-9A29-4F1496CAE322}" srcOrd="2" destOrd="0" parTransId="{EBC98AFF-7F86-45B7-AD63-6F8B006FCEF9}" sibTransId="{5DE5CBA3-8BAB-4AFE-9428-9359221D45D3}"/>
    <dgm:cxn modelId="{60299A12-C7E0-4182-9DF2-12BE153265BB}" srcId="{648C57A1-CCEA-433E-823A-3E1584B83FA3}" destId="{65804DB1-478D-4773-9C23-B4C2A6D43CC9}" srcOrd="0" destOrd="0" parTransId="{D1E2B4D0-5020-4451-9917-10DD39542B49}" sibTransId="{D329008A-1998-440B-9B1E-0A136D33ADD2}"/>
    <dgm:cxn modelId="{ABB00D26-59BD-4433-8866-BE2BC0DE3827}" type="presOf" srcId="{13AB203A-A7C8-4881-8DAF-302BFF94B6A3}" destId="{A451C3C1-6C3B-4484-AD7E-838C820286D9}" srcOrd="0" destOrd="0" presId="urn:microsoft.com/office/officeart/2005/8/layout/hierarchy1"/>
    <dgm:cxn modelId="{64AAF126-0E77-4E16-8DF1-DA5D537B98FF}" srcId="{65804DB1-478D-4773-9C23-B4C2A6D43CC9}" destId="{C74C4630-DB60-45CC-A5A3-D647089C3857}" srcOrd="0" destOrd="0" parTransId="{193C6B31-CFDC-4DE2-A72A-6C55A4744337}" sibTransId="{087A5880-1327-46DC-8967-AF86D59D39B5}"/>
    <dgm:cxn modelId="{BB53952B-0144-4171-AE59-1EE7F33D4182}" srcId="{7CB0D9E5-CBE0-4F88-A17C-23DA7EA57263}" destId="{26EAEADA-AC1D-4224-805A-F2C1B0D61320}" srcOrd="0" destOrd="0" parTransId="{D809569C-7CF5-468C-A8E3-43BD1689A62D}" sibTransId="{B0ACD747-6BC5-4DA7-8880-163CFA623336}"/>
    <dgm:cxn modelId="{4271443A-61BD-4E4A-921D-31EBFD04A0EA}" type="presOf" srcId="{C74C4630-DB60-45CC-A5A3-D647089C3857}" destId="{5BDD0A1A-2B02-48E1-9A52-6915EA07421B}" srcOrd="0" destOrd="0" presId="urn:microsoft.com/office/officeart/2005/8/layout/hierarchy1"/>
    <dgm:cxn modelId="{E6453B69-00D3-4492-AF52-062EE0A41740}" type="presOf" srcId="{EBC98AFF-7F86-45B7-AD63-6F8B006FCEF9}" destId="{F7A048EE-2449-4B08-B2DE-E92BBFB46CFC}" srcOrd="0" destOrd="0" presId="urn:microsoft.com/office/officeart/2005/8/layout/hierarchy1"/>
    <dgm:cxn modelId="{51E76C6B-BDC1-42AD-A298-BCAFFD8AFF5B}" type="presOf" srcId="{25666411-06B0-4134-9CE9-8081552DBDCD}" destId="{CC925751-1251-46FA-AE43-3704B59C6323}" srcOrd="0" destOrd="0" presId="urn:microsoft.com/office/officeart/2005/8/layout/hierarchy1"/>
    <dgm:cxn modelId="{E3AD7C6F-EA1C-4B56-B723-E1BA9F6AA79B}" type="presOf" srcId="{14FE721D-A321-48A6-A27D-773C1B252857}" destId="{D1286DE4-405C-497E-9172-D966599C6859}" srcOrd="0" destOrd="0" presId="urn:microsoft.com/office/officeart/2005/8/layout/hierarchy1"/>
    <dgm:cxn modelId="{59B2BA4F-FABB-4931-AB4B-4443E83A9DF6}" type="presOf" srcId="{EC60F26A-A25D-423B-9A29-4F1496CAE322}" destId="{3322E560-40ED-4D6D-8855-B3DDC071770D}" srcOrd="0" destOrd="0" presId="urn:microsoft.com/office/officeart/2005/8/layout/hierarchy1"/>
    <dgm:cxn modelId="{D282EB55-8C64-423C-AC00-02FA04CDC7C2}" srcId="{65804DB1-478D-4773-9C23-B4C2A6D43CC9}" destId="{AD5381BF-9A51-4149-88C3-A30C7493BA6C}" srcOrd="1" destOrd="0" parTransId="{66AA72C2-460D-4854-BFCB-7F0D7C0CF282}" sibTransId="{14615573-E204-4EAF-8F1A-5E415182B218}"/>
    <dgm:cxn modelId="{6C580A58-4883-4A01-B588-EB7D7FB64438}" srcId="{7CB0D9E5-CBE0-4F88-A17C-23DA7EA57263}" destId="{AE508E10-CFC9-425B-86A1-74A59AB1A699}" srcOrd="1" destOrd="0" parTransId="{69C401B0-3FA7-428F-94E9-54020A85C681}" sibTransId="{FFDAE058-02DC-4093-8AEB-3A3CCB8B8EBA}"/>
    <dgm:cxn modelId="{81608A5A-173A-4D5B-AAF3-242BD2675738}" srcId="{14FE721D-A321-48A6-A27D-773C1B252857}" destId="{25666411-06B0-4134-9CE9-8081552DBDCD}" srcOrd="1" destOrd="0" parTransId="{2F69BA08-3B36-4731-9576-596741F7A209}" sibTransId="{1731F7C1-7A89-44BC-87C8-797BEE661117}"/>
    <dgm:cxn modelId="{7208B37D-5569-4A13-8798-9964C5275712}" type="presOf" srcId="{69C401B0-3FA7-428F-94E9-54020A85C681}" destId="{B7D525E8-9FBE-471D-A870-6A68BD9BE5EB}" srcOrd="0" destOrd="0" presId="urn:microsoft.com/office/officeart/2005/8/layout/hierarchy1"/>
    <dgm:cxn modelId="{8374D18E-675C-457F-95BA-72C1EA855BFD}" type="presOf" srcId="{65804DB1-478D-4773-9C23-B4C2A6D43CC9}" destId="{99F24349-9462-48D5-AAAA-97071D0C8FF3}" srcOrd="0" destOrd="0" presId="urn:microsoft.com/office/officeart/2005/8/layout/hierarchy1"/>
    <dgm:cxn modelId="{4C675E96-569E-4345-95CF-0E5B96505975}" srcId="{14FE721D-A321-48A6-A27D-773C1B252857}" destId="{8C1A67BF-151E-4F75-BAA6-03CF71D65E6C}" srcOrd="0" destOrd="0" parTransId="{6BA4D37C-DB14-418A-A572-31924253E6EA}" sibTransId="{A21F4799-286A-4D2D-973D-1936042DCB5B}"/>
    <dgm:cxn modelId="{9267F098-23B3-4BCC-A179-91480101E8FF}" type="presOf" srcId="{66AA72C2-460D-4854-BFCB-7F0D7C0CF282}" destId="{57724C99-9C71-42EC-AA2D-ADBADA383716}" srcOrd="0" destOrd="0" presId="urn:microsoft.com/office/officeart/2005/8/layout/hierarchy1"/>
    <dgm:cxn modelId="{C4B9E7AA-05A0-46EA-905B-CB88DF3A1E61}" type="presOf" srcId="{8C1A67BF-151E-4F75-BAA6-03CF71D65E6C}" destId="{CEB1211F-BB46-489E-95CF-1BB2E8C8497B}" srcOrd="0" destOrd="0" presId="urn:microsoft.com/office/officeart/2005/8/layout/hierarchy1"/>
    <dgm:cxn modelId="{775C30AC-31BE-45FF-8904-2B71EA47F618}" srcId="{AD5381BF-9A51-4149-88C3-A30C7493BA6C}" destId="{7CB0D9E5-CBE0-4F88-A17C-23DA7EA57263}" srcOrd="0" destOrd="0" parTransId="{DF77B5EC-2128-40B3-B19E-5F328B259BFE}" sibTransId="{7DC99442-070E-4FCB-96C8-D6B9C4313A4F}"/>
    <dgm:cxn modelId="{8077C4AF-F1C1-4BED-AF8A-D295D2521A85}" type="presOf" srcId="{2F69BA08-3B36-4731-9576-596741F7A209}" destId="{36D454C4-A8DB-4483-9C2C-8CA06248B8E4}" srcOrd="0" destOrd="0" presId="urn:microsoft.com/office/officeart/2005/8/layout/hierarchy1"/>
    <dgm:cxn modelId="{5EED69B2-C59B-4873-9230-D89201850AB5}" type="presOf" srcId="{AE508E10-CFC9-425B-86A1-74A59AB1A699}" destId="{5A15427F-D4CC-4375-BE62-3C801B252F23}" srcOrd="0" destOrd="0" presId="urn:microsoft.com/office/officeart/2005/8/layout/hierarchy1"/>
    <dgm:cxn modelId="{A7836FBD-25CA-4898-B697-FC4ABDDEF0E1}" type="presOf" srcId="{D809569C-7CF5-468C-A8E3-43BD1689A62D}" destId="{77204746-B96D-41D0-96A6-E216E93365D6}" srcOrd="0" destOrd="0" presId="urn:microsoft.com/office/officeart/2005/8/layout/hierarchy1"/>
    <dgm:cxn modelId="{D020B2C8-1AF4-460D-B935-B0AB898DA623}" type="presOf" srcId="{6BA4D37C-DB14-418A-A572-31924253E6EA}" destId="{2268E04F-1BA9-494F-9DA7-4E14F57E013B}" srcOrd="0" destOrd="0" presId="urn:microsoft.com/office/officeart/2005/8/layout/hierarchy1"/>
    <dgm:cxn modelId="{FD97B1DC-5F4E-4C2E-8AF3-E196C5EB4B48}" type="presOf" srcId="{26EAEADA-AC1D-4224-805A-F2C1B0D61320}" destId="{84FD2170-5218-42B9-90B8-897A98D249F8}" srcOrd="0" destOrd="0" presId="urn:microsoft.com/office/officeart/2005/8/layout/hierarchy1"/>
    <dgm:cxn modelId="{EB655AE0-3C56-40EF-A180-22636C2CC4CD}" type="presOf" srcId="{AD5381BF-9A51-4149-88C3-A30C7493BA6C}" destId="{0164609C-4F9E-4436-8946-B53689A8CAF0}" srcOrd="0" destOrd="0" presId="urn:microsoft.com/office/officeart/2005/8/layout/hierarchy1"/>
    <dgm:cxn modelId="{A70677E5-CFB4-4F4B-AEB7-EF1B6071E057}" type="presOf" srcId="{7CB0D9E5-CBE0-4F88-A17C-23DA7EA57263}" destId="{970EA7B5-F326-4914-88E2-017F80BD95B6}" srcOrd="0" destOrd="0" presId="urn:microsoft.com/office/officeart/2005/8/layout/hierarchy1"/>
    <dgm:cxn modelId="{C37F84E5-1402-4219-BA86-08CD74A3C0FE}" type="presOf" srcId="{193C6B31-CFDC-4DE2-A72A-6C55A4744337}" destId="{EFFED846-4475-482B-8FFC-16D4D62CA129}" srcOrd="0" destOrd="0" presId="urn:microsoft.com/office/officeart/2005/8/layout/hierarchy1"/>
    <dgm:cxn modelId="{89DC34E6-2A80-40D9-BB8F-3D71B01B44BF}" srcId="{C74C4630-DB60-45CC-A5A3-D647089C3857}" destId="{14FE721D-A321-48A6-A27D-773C1B252857}" srcOrd="0" destOrd="0" parTransId="{13AB203A-A7C8-4881-8DAF-302BFF94B6A3}" sibTransId="{6E6087C6-D70A-46ED-8D8C-4CE16FEACC34}"/>
    <dgm:cxn modelId="{2CB8F7EE-34AC-418C-B54C-BB24DFBBA9E6}" type="presOf" srcId="{648C57A1-CCEA-433E-823A-3E1584B83FA3}" destId="{14019799-23F2-45DF-A077-03F3E2E6C6FC}" srcOrd="0" destOrd="0" presId="urn:microsoft.com/office/officeart/2005/8/layout/hierarchy1"/>
    <dgm:cxn modelId="{C61EA85E-7C6D-4314-A4EE-EC7AF96AF277}" type="presParOf" srcId="{14019799-23F2-45DF-A077-03F3E2E6C6FC}" destId="{8C70AAB1-C18D-4BA7-A815-B06ABEB4F5D6}" srcOrd="0" destOrd="0" presId="urn:microsoft.com/office/officeart/2005/8/layout/hierarchy1"/>
    <dgm:cxn modelId="{C3F17E6D-6656-497F-BC74-29C5BBA81266}" type="presParOf" srcId="{8C70AAB1-C18D-4BA7-A815-B06ABEB4F5D6}" destId="{E940E1FF-6FB8-474F-9994-9004876C8705}" srcOrd="0" destOrd="0" presId="urn:microsoft.com/office/officeart/2005/8/layout/hierarchy1"/>
    <dgm:cxn modelId="{4E52F2D1-B77E-4229-8D19-2407DFFAB02D}" type="presParOf" srcId="{E940E1FF-6FB8-474F-9994-9004876C8705}" destId="{E8FB9013-C139-41A4-8E04-AFC00E9A9D27}" srcOrd="0" destOrd="0" presId="urn:microsoft.com/office/officeart/2005/8/layout/hierarchy1"/>
    <dgm:cxn modelId="{5E5BBDA4-719A-4D9A-A985-BEE59363D7B2}" type="presParOf" srcId="{E940E1FF-6FB8-474F-9994-9004876C8705}" destId="{99F24349-9462-48D5-AAAA-97071D0C8FF3}" srcOrd="1" destOrd="0" presId="urn:microsoft.com/office/officeart/2005/8/layout/hierarchy1"/>
    <dgm:cxn modelId="{37FB3184-EBE0-4CF5-AED7-FD59057E2DE0}" type="presParOf" srcId="{8C70AAB1-C18D-4BA7-A815-B06ABEB4F5D6}" destId="{557117A8-6AF2-4987-9504-D0C995D4E2B7}" srcOrd="1" destOrd="0" presId="urn:microsoft.com/office/officeart/2005/8/layout/hierarchy1"/>
    <dgm:cxn modelId="{E9F40576-E658-4724-9ABA-6A1D02114EBF}" type="presParOf" srcId="{557117A8-6AF2-4987-9504-D0C995D4E2B7}" destId="{EFFED846-4475-482B-8FFC-16D4D62CA129}" srcOrd="0" destOrd="0" presId="urn:microsoft.com/office/officeart/2005/8/layout/hierarchy1"/>
    <dgm:cxn modelId="{A1DEE8C3-D8DD-4BBD-9023-0A5314E3CF30}" type="presParOf" srcId="{557117A8-6AF2-4987-9504-D0C995D4E2B7}" destId="{8FA74C0F-4668-4788-A1A2-22A0589F0008}" srcOrd="1" destOrd="0" presId="urn:microsoft.com/office/officeart/2005/8/layout/hierarchy1"/>
    <dgm:cxn modelId="{E25303CC-6D48-4F24-BC30-CF7B165AD98D}" type="presParOf" srcId="{8FA74C0F-4668-4788-A1A2-22A0589F0008}" destId="{6D5C45AC-EB73-4582-A3F1-39D17E9AE174}" srcOrd="0" destOrd="0" presId="urn:microsoft.com/office/officeart/2005/8/layout/hierarchy1"/>
    <dgm:cxn modelId="{0BB02665-BC9E-46AC-8D5B-53372EA57348}" type="presParOf" srcId="{6D5C45AC-EB73-4582-A3F1-39D17E9AE174}" destId="{89E07B05-9846-4B08-AA50-37F799ADFA39}" srcOrd="0" destOrd="0" presId="urn:microsoft.com/office/officeart/2005/8/layout/hierarchy1"/>
    <dgm:cxn modelId="{510C27D4-2422-42E6-A28B-DA9B6E82C79E}" type="presParOf" srcId="{6D5C45AC-EB73-4582-A3F1-39D17E9AE174}" destId="{5BDD0A1A-2B02-48E1-9A52-6915EA07421B}" srcOrd="1" destOrd="0" presId="urn:microsoft.com/office/officeart/2005/8/layout/hierarchy1"/>
    <dgm:cxn modelId="{CDDD990F-3D50-4403-BAEA-D4EEEA9087C7}" type="presParOf" srcId="{8FA74C0F-4668-4788-A1A2-22A0589F0008}" destId="{63ED003A-023D-463E-89B6-EC49A3597591}" srcOrd="1" destOrd="0" presId="urn:microsoft.com/office/officeart/2005/8/layout/hierarchy1"/>
    <dgm:cxn modelId="{F5C251A6-AC95-4673-841A-06405D2B05E0}" type="presParOf" srcId="{63ED003A-023D-463E-89B6-EC49A3597591}" destId="{A451C3C1-6C3B-4484-AD7E-838C820286D9}" srcOrd="0" destOrd="0" presId="urn:microsoft.com/office/officeart/2005/8/layout/hierarchy1"/>
    <dgm:cxn modelId="{A748CB01-C455-4816-B0FD-9A0E5838169B}" type="presParOf" srcId="{63ED003A-023D-463E-89B6-EC49A3597591}" destId="{A2E7F402-8C05-44AD-B416-03D3783C7F79}" srcOrd="1" destOrd="0" presId="urn:microsoft.com/office/officeart/2005/8/layout/hierarchy1"/>
    <dgm:cxn modelId="{67C687A1-D8FE-47DF-8E0C-22F6F16B9575}" type="presParOf" srcId="{A2E7F402-8C05-44AD-B416-03D3783C7F79}" destId="{6ACF6E7A-EDBC-4257-9B70-38DE790266D0}" srcOrd="0" destOrd="0" presId="urn:microsoft.com/office/officeart/2005/8/layout/hierarchy1"/>
    <dgm:cxn modelId="{BFD08602-ABAF-4DFD-BD22-5345918ADC89}" type="presParOf" srcId="{6ACF6E7A-EDBC-4257-9B70-38DE790266D0}" destId="{2CADCEEE-F3E3-4417-859A-408F4F9142ED}" srcOrd="0" destOrd="0" presId="urn:microsoft.com/office/officeart/2005/8/layout/hierarchy1"/>
    <dgm:cxn modelId="{3929CF21-6609-4C83-AD65-B3DE1360A029}" type="presParOf" srcId="{6ACF6E7A-EDBC-4257-9B70-38DE790266D0}" destId="{D1286DE4-405C-497E-9172-D966599C6859}" srcOrd="1" destOrd="0" presId="urn:microsoft.com/office/officeart/2005/8/layout/hierarchy1"/>
    <dgm:cxn modelId="{B793EE40-700D-4525-AB3D-6D5E365D4B50}" type="presParOf" srcId="{A2E7F402-8C05-44AD-B416-03D3783C7F79}" destId="{B3F6EA20-046F-4C8F-9D91-B3E0DE69EB4B}" srcOrd="1" destOrd="0" presId="urn:microsoft.com/office/officeart/2005/8/layout/hierarchy1"/>
    <dgm:cxn modelId="{0691ADCB-D8E8-40BF-99C6-6FF23361E9A7}" type="presParOf" srcId="{B3F6EA20-046F-4C8F-9D91-B3E0DE69EB4B}" destId="{2268E04F-1BA9-494F-9DA7-4E14F57E013B}" srcOrd="0" destOrd="0" presId="urn:microsoft.com/office/officeart/2005/8/layout/hierarchy1"/>
    <dgm:cxn modelId="{47F29CFC-3FDD-4978-9A3D-20124A0A28A5}" type="presParOf" srcId="{B3F6EA20-046F-4C8F-9D91-B3E0DE69EB4B}" destId="{0ADB2FC6-5B9C-4B2A-ADFF-D6F876E62C95}" srcOrd="1" destOrd="0" presId="urn:microsoft.com/office/officeart/2005/8/layout/hierarchy1"/>
    <dgm:cxn modelId="{97F7F453-4957-4FD1-99DF-EF879CC06721}" type="presParOf" srcId="{0ADB2FC6-5B9C-4B2A-ADFF-D6F876E62C95}" destId="{2D799C90-6C53-4178-858C-7383888570F4}" srcOrd="0" destOrd="0" presId="urn:microsoft.com/office/officeart/2005/8/layout/hierarchy1"/>
    <dgm:cxn modelId="{0528206F-05E9-4E13-AA99-CC4C05CE5D7C}" type="presParOf" srcId="{2D799C90-6C53-4178-858C-7383888570F4}" destId="{38AF351E-D2E4-43CB-983F-4FE0D44AA6D7}" srcOrd="0" destOrd="0" presId="urn:microsoft.com/office/officeart/2005/8/layout/hierarchy1"/>
    <dgm:cxn modelId="{F3595DF9-27FD-43F6-923E-8001DCE7FFD7}" type="presParOf" srcId="{2D799C90-6C53-4178-858C-7383888570F4}" destId="{CEB1211F-BB46-489E-95CF-1BB2E8C8497B}" srcOrd="1" destOrd="0" presId="urn:microsoft.com/office/officeart/2005/8/layout/hierarchy1"/>
    <dgm:cxn modelId="{3E89ECC1-B59B-422E-B0D6-CF4EC907630E}" type="presParOf" srcId="{0ADB2FC6-5B9C-4B2A-ADFF-D6F876E62C95}" destId="{B857D5E2-B55F-4136-9269-D30C9AC4E727}" srcOrd="1" destOrd="0" presId="urn:microsoft.com/office/officeart/2005/8/layout/hierarchy1"/>
    <dgm:cxn modelId="{9E67DB75-3BBE-4A16-8AF9-28333CA219EF}" type="presParOf" srcId="{B3F6EA20-046F-4C8F-9D91-B3E0DE69EB4B}" destId="{36D454C4-A8DB-4483-9C2C-8CA06248B8E4}" srcOrd="2" destOrd="0" presId="urn:microsoft.com/office/officeart/2005/8/layout/hierarchy1"/>
    <dgm:cxn modelId="{9A2BDA39-E9EB-41A8-9EEB-DD9F086DE92B}" type="presParOf" srcId="{B3F6EA20-046F-4C8F-9D91-B3E0DE69EB4B}" destId="{83FFBC95-DD16-45B4-8EA9-3F4D8DA7DE03}" srcOrd="3" destOrd="0" presId="urn:microsoft.com/office/officeart/2005/8/layout/hierarchy1"/>
    <dgm:cxn modelId="{4A6A9FA1-888F-4244-BEA7-0EB8FD19DC01}" type="presParOf" srcId="{83FFBC95-DD16-45B4-8EA9-3F4D8DA7DE03}" destId="{E614B2C9-3CF7-4D8F-89F1-C469B7FFF6EE}" srcOrd="0" destOrd="0" presId="urn:microsoft.com/office/officeart/2005/8/layout/hierarchy1"/>
    <dgm:cxn modelId="{FB6964D0-F9F5-48C5-8513-6B7FEB2799BA}" type="presParOf" srcId="{E614B2C9-3CF7-4D8F-89F1-C469B7FFF6EE}" destId="{4149E563-3A99-4D46-B4B1-5D61CED2EFEB}" srcOrd="0" destOrd="0" presId="urn:microsoft.com/office/officeart/2005/8/layout/hierarchy1"/>
    <dgm:cxn modelId="{22C23779-4FEF-4BE7-8982-B72C7839AF9E}" type="presParOf" srcId="{E614B2C9-3CF7-4D8F-89F1-C469B7FFF6EE}" destId="{CC925751-1251-46FA-AE43-3704B59C6323}" srcOrd="1" destOrd="0" presId="urn:microsoft.com/office/officeart/2005/8/layout/hierarchy1"/>
    <dgm:cxn modelId="{B3A01F96-963D-4F1C-BDB4-BBECA181D08A}" type="presParOf" srcId="{83FFBC95-DD16-45B4-8EA9-3F4D8DA7DE03}" destId="{B0A5F22E-FCA8-4493-8576-8EB21DA030FF}" srcOrd="1" destOrd="0" presId="urn:microsoft.com/office/officeart/2005/8/layout/hierarchy1"/>
    <dgm:cxn modelId="{E609059C-7741-4756-A544-6CDA155ACC60}" type="presParOf" srcId="{557117A8-6AF2-4987-9504-D0C995D4E2B7}" destId="{57724C99-9C71-42EC-AA2D-ADBADA383716}" srcOrd="2" destOrd="0" presId="urn:microsoft.com/office/officeart/2005/8/layout/hierarchy1"/>
    <dgm:cxn modelId="{26022141-B0EB-40BA-9BF6-99FBC89A370D}" type="presParOf" srcId="{557117A8-6AF2-4987-9504-D0C995D4E2B7}" destId="{EC402B10-1DBD-44F4-88A7-FA6A8F0956F8}" srcOrd="3" destOrd="0" presId="urn:microsoft.com/office/officeart/2005/8/layout/hierarchy1"/>
    <dgm:cxn modelId="{48763C24-463C-4A10-BDEE-C66B708FA7BE}" type="presParOf" srcId="{EC402B10-1DBD-44F4-88A7-FA6A8F0956F8}" destId="{35CDF2FF-4CB5-4C7A-8C91-B26529B3B3F9}" srcOrd="0" destOrd="0" presId="urn:microsoft.com/office/officeart/2005/8/layout/hierarchy1"/>
    <dgm:cxn modelId="{C1ADC654-99AC-4973-9792-8A2CC5A24376}" type="presParOf" srcId="{35CDF2FF-4CB5-4C7A-8C91-B26529B3B3F9}" destId="{D7CDFDCF-D114-46CB-8292-F171F8E5FBD7}" srcOrd="0" destOrd="0" presId="urn:microsoft.com/office/officeart/2005/8/layout/hierarchy1"/>
    <dgm:cxn modelId="{BFEDD908-ED38-40E5-BFAC-3F92D5F2AA21}" type="presParOf" srcId="{35CDF2FF-4CB5-4C7A-8C91-B26529B3B3F9}" destId="{0164609C-4F9E-4436-8946-B53689A8CAF0}" srcOrd="1" destOrd="0" presId="urn:microsoft.com/office/officeart/2005/8/layout/hierarchy1"/>
    <dgm:cxn modelId="{C609C71F-525F-4E68-9E5C-E9A9442833B2}" type="presParOf" srcId="{EC402B10-1DBD-44F4-88A7-FA6A8F0956F8}" destId="{EE5C9956-CE1D-4A3A-97EC-D2D2578A5EB7}" srcOrd="1" destOrd="0" presId="urn:microsoft.com/office/officeart/2005/8/layout/hierarchy1"/>
    <dgm:cxn modelId="{FA76AB7F-9D4E-4150-834D-B54DCC784213}" type="presParOf" srcId="{EE5C9956-CE1D-4A3A-97EC-D2D2578A5EB7}" destId="{D48E40E1-1058-487A-B57E-8ACA333B91B1}" srcOrd="0" destOrd="0" presId="urn:microsoft.com/office/officeart/2005/8/layout/hierarchy1"/>
    <dgm:cxn modelId="{5B7C903A-46A4-454A-8B17-83B1AAC3F456}" type="presParOf" srcId="{EE5C9956-CE1D-4A3A-97EC-D2D2578A5EB7}" destId="{8840B6EB-DBAB-45AE-9815-35F96F8B3443}" srcOrd="1" destOrd="0" presId="urn:microsoft.com/office/officeart/2005/8/layout/hierarchy1"/>
    <dgm:cxn modelId="{9362C5BC-E5BC-4EE1-BFAB-E2555BF29FA0}" type="presParOf" srcId="{8840B6EB-DBAB-45AE-9815-35F96F8B3443}" destId="{089AE0ED-8895-4ECC-B478-9D12337BA980}" srcOrd="0" destOrd="0" presId="urn:microsoft.com/office/officeart/2005/8/layout/hierarchy1"/>
    <dgm:cxn modelId="{FCDD457B-0D8D-4754-A696-DF3AB1D7EDE8}" type="presParOf" srcId="{089AE0ED-8895-4ECC-B478-9D12337BA980}" destId="{9C8BB8F3-C918-495C-85F5-F6DCD7377AEC}" srcOrd="0" destOrd="0" presId="urn:microsoft.com/office/officeart/2005/8/layout/hierarchy1"/>
    <dgm:cxn modelId="{87A11D03-71EC-4451-84F9-7516CD0B849F}" type="presParOf" srcId="{089AE0ED-8895-4ECC-B478-9D12337BA980}" destId="{970EA7B5-F326-4914-88E2-017F80BD95B6}" srcOrd="1" destOrd="0" presId="urn:microsoft.com/office/officeart/2005/8/layout/hierarchy1"/>
    <dgm:cxn modelId="{287D025D-12C8-4E08-A20B-6A13DA2EDC0D}" type="presParOf" srcId="{8840B6EB-DBAB-45AE-9815-35F96F8B3443}" destId="{FD21966D-5AE0-4D0F-9231-0040ED28E2BD}" srcOrd="1" destOrd="0" presId="urn:microsoft.com/office/officeart/2005/8/layout/hierarchy1"/>
    <dgm:cxn modelId="{8A68099E-BD80-44D9-AB0C-5BA1E3E72FA1}" type="presParOf" srcId="{FD21966D-5AE0-4D0F-9231-0040ED28E2BD}" destId="{77204746-B96D-41D0-96A6-E216E93365D6}" srcOrd="0" destOrd="0" presId="urn:microsoft.com/office/officeart/2005/8/layout/hierarchy1"/>
    <dgm:cxn modelId="{7FB1008B-0C63-447E-86B8-E004B7CD1421}" type="presParOf" srcId="{FD21966D-5AE0-4D0F-9231-0040ED28E2BD}" destId="{E0633A1D-8943-477D-9B50-AE11D54DD509}" srcOrd="1" destOrd="0" presId="urn:microsoft.com/office/officeart/2005/8/layout/hierarchy1"/>
    <dgm:cxn modelId="{B1D2CD65-1B1E-4761-8191-F9D6AE9EEC89}" type="presParOf" srcId="{E0633A1D-8943-477D-9B50-AE11D54DD509}" destId="{7F0302A2-369F-45CA-B5F2-948D7F947AB3}" srcOrd="0" destOrd="0" presId="urn:microsoft.com/office/officeart/2005/8/layout/hierarchy1"/>
    <dgm:cxn modelId="{6EEB5810-CC46-4BB9-9A90-A25CBCFBF79E}" type="presParOf" srcId="{7F0302A2-369F-45CA-B5F2-948D7F947AB3}" destId="{10122335-3356-4677-87C4-E5B3F3429DE6}" srcOrd="0" destOrd="0" presId="urn:microsoft.com/office/officeart/2005/8/layout/hierarchy1"/>
    <dgm:cxn modelId="{C0C0FEBB-A337-4B62-8842-10662BBD1C55}" type="presParOf" srcId="{7F0302A2-369F-45CA-B5F2-948D7F947AB3}" destId="{84FD2170-5218-42B9-90B8-897A98D249F8}" srcOrd="1" destOrd="0" presId="urn:microsoft.com/office/officeart/2005/8/layout/hierarchy1"/>
    <dgm:cxn modelId="{E811789F-96B0-49D3-A515-173F3BB21DC4}" type="presParOf" srcId="{E0633A1D-8943-477D-9B50-AE11D54DD509}" destId="{061F5FDB-E65D-4931-8EE3-C54F7A74B6F3}" srcOrd="1" destOrd="0" presId="urn:microsoft.com/office/officeart/2005/8/layout/hierarchy1"/>
    <dgm:cxn modelId="{679E8CDB-75B7-42F1-AD76-BEED96227A3C}" type="presParOf" srcId="{FD21966D-5AE0-4D0F-9231-0040ED28E2BD}" destId="{B7D525E8-9FBE-471D-A870-6A68BD9BE5EB}" srcOrd="2" destOrd="0" presId="urn:microsoft.com/office/officeart/2005/8/layout/hierarchy1"/>
    <dgm:cxn modelId="{3591CCBA-A3F3-4CD7-A2E2-D13F31F0A40E}" type="presParOf" srcId="{FD21966D-5AE0-4D0F-9231-0040ED28E2BD}" destId="{9D5392B2-F3ED-4F0E-8ED3-32675A8AB85F}" srcOrd="3" destOrd="0" presId="urn:microsoft.com/office/officeart/2005/8/layout/hierarchy1"/>
    <dgm:cxn modelId="{0B0065E9-58FF-4D0B-999C-05AFCD740585}" type="presParOf" srcId="{9D5392B2-F3ED-4F0E-8ED3-32675A8AB85F}" destId="{9CB59969-5263-47B3-AA06-E509B93D2742}" srcOrd="0" destOrd="0" presId="urn:microsoft.com/office/officeart/2005/8/layout/hierarchy1"/>
    <dgm:cxn modelId="{D3B3756B-6B71-43AA-955E-D1611EFD7A62}" type="presParOf" srcId="{9CB59969-5263-47B3-AA06-E509B93D2742}" destId="{B76E28F5-A9D7-4C94-9D94-F26A7657C2FE}" srcOrd="0" destOrd="0" presId="urn:microsoft.com/office/officeart/2005/8/layout/hierarchy1"/>
    <dgm:cxn modelId="{AF5986D3-72CC-4D44-BA8A-88095B146325}" type="presParOf" srcId="{9CB59969-5263-47B3-AA06-E509B93D2742}" destId="{5A15427F-D4CC-4375-BE62-3C801B252F23}" srcOrd="1" destOrd="0" presId="urn:microsoft.com/office/officeart/2005/8/layout/hierarchy1"/>
    <dgm:cxn modelId="{DDBCC4D5-E878-4199-BC93-C8EEB3679955}" type="presParOf" srcId="{9D5392B2-F3ED-4F0E-8ED3-32675A8AB85F}" destId="{17836342-8476-4A59-8ABC-E7D4CA9FE47B}" srcOrd="1" destOrd="0" presId="urn:microsoft.com/office/officeart/2005/8/layout/hierarchy1"/>
    <dgm:cxn modelId="{4A40587C-02C7-4282-8813-09B68A7F35A1}" type="presParOf" srcId="{FD21966D-5AE0-4D0F-9231-0040ED28E2BD}" destId="{F7A048EE-2449-4B08-B2DE-E92BBFB46CFC}" srcOrd="4" destOrd="0" presId="urn:microsoft.com/office/officeart/2005/8/layout/hierarchy1"/>
    <dgm:cxn modelId="{A68616D0-EB4F-44BA-ADCF-5263B71B4E17}" type="presParOf" srcId="{FD21966D-5AE0-4D0F-9231-0040ED28E2BD}" destId="{686FD27A-140E-4671-9906-AB819E23B8E5}" srcOrd="5" destOrd="0" presId="urn:microsoft.com/office/officeart/2005/8/layout/hierarchy1"/>
    <dgm:cxn modelId="{6914CAB9-73F2-4779-8566-AB40A98F5A27}" type="presParOf" srcId="{686FD27A-140E-4671-9906-AB819E23B8E5}" destId="{667D1A9A-B3D5-4D5D-8114-335BF31199D0}" srcOrd="0" destOrd="0" presId="urn:microsoft.com/office/officeart/2005/8/layout/hierarchy1"/>
    <dgm:cxn modelId="{598FAFCC-5264-47CB-A37F-F0B7B0CE2C6B}" type="presParOf" srcId="{667D1A9A-B3D5-4D5D-8114-335BF31199D0}" destId="{3CDD382D-ECBB-4AC3-9EF1-069AA59A4F85}" srcOrd="0" destOrd="0" presId="urn:microsoft.com/office/officeart/2005/8/layout/hierarchy1"/>
    <dgm:cxn modelId="{BE4579D7-9CAB-421A-960C-2FF68858F6A3}" type="presParOf" srcId="{667D1A9A-B3D5-4D5D-8114-335BF31199D0}" destId="{3322E560-40ED-4D6D-8855-B3DDC071770D}" srcOrd="1" destOrd="0" presId="urn:microsoft.com/office/officeart/2005/8/layout/hierarchy1"/>
    <dgm:cxn modelId="{AAD3A866-F4DF-4456-9E9C-86B082CEFF9C}" type="presParOf" srcId="{686FD27A-140E-4671-9906-AB819E23B8E5}" destId="{5B56EC1D-5F4F-4B25-9F67-EDE934ED5A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48C57A1-CCEA-433E-823A-3E1584B83F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5804DB1-478D-4773-9C23-B4C2A6D43CC9}">
      <dgm:prSet phldrT="[Text]" custT="1"/>
      <dgm:spPr/>
      <dgm:t>
        <a:bodyPr/>
        <a:lstStyle/>
        <a:p>
          <a:pPr rtl="1"/>
          <a:r>
            <a:rPr lang="he-IL" sz="1800" dirty="0"/>
            <a:t>אונאה בקרקעות</a:t>
          </a:r>
        </a:p>
      </dgm:t>
    </dgm:pt>
    <dgm:pt modelId="{D1E2B4D0-5020-4451-9917-10DD39542B49}" type="par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D329008A-1998-440B-9B1E-0A136D33ADD2}" type="sib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AD5381BF-9A51-4149-88C3-A30C7493BA6C}">
      <dgm:prSet phldrT="[Text]" custT="1"/>
      <dgm:spPr/>
      <dgm:t>
        <a:bodyPr/>
        <a:lstStyle/>
        <a:p>
          <a:pPr rtl="1"/>
          <a:r>
            <a:rPr lang="he-IL" sz="1800" dirty="0"/>
            <a:t>אין אונאה בקרקעות</a:t>
          </a:r>
        </a:p>
      </dgm:t>
    </dgm:pt>
    <dgm:pt modelId="{66AA72C2-460D-4854-BFCB-7F0D7C0CF282}" type="par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14615573-E204-4EAF-8F1A-5E415182B218}" type="sib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C74C4630-DB60-45CC-A5A3-D647089C3857}">
      <dgm:prSet phldrT="[Text]" custT="1"/>
      <dgm:spPr/>
      <dgm:t>
        <a:bodyPr/>
        <a:lstStyle/>
        <a:p>
          <a:pPr rtl="1"/>
          <a:r>
            <a:rPr lang="he-IL" sz="1800" dirty="0"/>
            <a:t>יש אונאה גם בקרקע</a:t>
          </a:r>
        </a:p>
      </dgm:t>
    </dgm:pt>
    <dgm:pt modelId="{193C6B31-CFDC-4DE2-A72A-6C55A4744337}" type="par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087A5880-1327-46DC-8967-AF86D59D39B5}" type="sibTrans" cxnId="{64AAF126-0E77-4E16-8DF1-DA5D537B98FF}">
      <dgm:prSet/>
      <dgm:spPr/>
      <dgm:t>
        <a:bodyPr/>
        <a:lstStyle/>
        <a:p>
          <a:pPr rtl="1"/>
          <a:endParaRPr lang="he-IL"/>
        </a:p>
      </dgm:t>
    </dgm:pt>
    <dgm:pt modelId="{14FE721D-A321-48A6-A27D-773C1B252857}">
      <dgm:prSet phldrT="[Text]" custT="1"/>
      <dgm:spPr/>
      <dgm:t>
        <a:bodyPr/>
        <a:lstStyle/>
        <a:p>
          <a:pPr rtl="1"/>
          <a:r>
            <a:rPr lang="he-IL" sz="1800" dirty="0"/>
            <a:t>אבל יש </a:t>
          </a:r>
          <a:r>
            <a:rPr lang="he-IL" sz="1800" b="1" dirty="0"/>
            <a:t>מחילה</a:t>
          </a:r>
          <a:r>
            <a:rPr lang="he-IL" sz="1800" dirty="0"/>
            <a:t> אפילו יותר משתות</a:t>
          </a:r>
          <a:br>
            <a:rPr lang="en-US" sz="1800" dirty="0"/>
          </a:br>
          <a:r>
            <a:rPr lang="he-IL" sz="1800" dirty="0"/>
            <a:t>-רמב"ן</a:t>
          </a:r>
        </a:p>
      </dgm:t>
    </dgm:pt>
    <dgm:pt modelId="{13AB203A-A7C8-4881-8DAF-302BFF94B6A3}" type="par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6E6087C6-D70A-46ED-8D8C-4CE16FEACC34}" type="sib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26EAEADA-AC1D-4224-805A-F2C1B0D61320}">
      <dgm:prSet phldrT="[Text]" custT="1"/>
      <dgm:spPr/>
      <dgm:t>
        <a:bodyPr/>
        <a:lstStyle/>
        <a:p>
          <a:pPr rtl="1"/>
          <a:r>
            <a:rPr lang="he-IL" sz="1800" dirty="0"/>
            <a:t>אם ביטול מקח מדין אונאה- אין ביטול מקח בקרקע</a:t>
          </a:r>
        </a:p>
      </dgm:t>
    </dgm:pt>
    <dgm:pt modelId="{D809569C-7CF5-468C-A8E3-43BD1689A62D}" type="par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B0ACD747-6BC5-4DA7-8880-163CFA623336}" type="sib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EC60F26A-A25D-423B-9A29-4F1496CAE322}">
      <dgm:prSet phldrT="[Text]" custT="1"/>
      <dgm:spPr/>
      <dgm:t>
        <a:bodyPr/>
        <a:lstStyle/>
        <a:p>
          <a:pPr rtl="1"/>
          <a:r>
            <a:rPr lang="he-IL" sz="1800" dirty="0"/>
            <a:t>אם ביטול מקח מדין מקח טעות- יש ביטול מקח בקרקע</a:t>
          </a:r>
        </a:p>
      </dgm:t>
    </dgm:pt>
    <dgm:pt modelId="{EBC98AFF-7F86-45B7-AD63-6F8B006FCEF9}" type="par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5DE5CBA3-8BAB-4AFE-9428-9359221D45D3}" type="sib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8C1A67BF-151E-4F75-BAA6-03CF71D65E6C}">
      <dgm:prSet phldrT="[Text]" custT="1"/>
      <dgm:spPr/>
      <dgm:t>
        <a:bodyPr/>
        <a:lstStyle/>
        <a:p>
          <a:pPr rtl="1"/>
          <a:r>
            <a:rPr lang="he-IL" sz="1800" dirty="0"/>
            <a:t>ואינו קשור לאופי ביטול מקח, אלא למחילה בקרקעות</a:t>
          </a:r>
        </a:p>
      </dgm:t>
    </dgm:pt>
    <dgm:pt modelId="{6BA4D37C-DB14-418A-A572-31924253E6EA}" type="par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A21F4799-286A-4D2D-973D-1936042DCB5B}" type="sibTrans" cxnId="{4C675E96-569E-4345-95CF-0E5B96505975}">
      <dgm:prSet/>
      <dgm:spPr/>
      <dgm:t>
        <a:bodyPr/>
        <a:lstStyle/>
        <a:p>
          <a:pPr rtl="1"/>
          <a:endParaRPr lang="he-IL"/>
        </a:p>
      </dgm:t>
    </dgm:pt>
    <dgm:pt modelId="{AE508E10-CFC9-425B-86A1-74A59AB1A699}">
      <dgm:prSet phldrT="[Text]" custT="1"/>
      <dgm:spPr/>
      <dgm:t>
        <a:bodyPr/>
        <a:lstStyle/>
        <a:p>
          <a:pPr rtl="1"/>
          <a:r>
            <a:rPr lang="he-IL" sz="1800" dirty="0"/>
            <a:t>ר"ת</a:t>
          </a:r>
        </a:p>
      </dgm:t>
    </dgm:pt>
    <dgm:pt modelId="{69C401B0-3FA7-428F-94E9-54020A85C681}" type="par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FFDAE058-02DC-4093-8AEB-3A3CCB8B8EBA}" type="sib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61440BF6-1FE4-4021-9267-D4CBDC2C870D}">
      <dgm:prSet phldrT="[Text]" custT="1"/>
      <dgm:spPr/>
      <dgm:t>
        <a:bodyPr/>
        <a:lstStyle/>
        <a:p>
          <a:pPr rtl="1"/>
          <a:r>
            <a:rPr lang="he-IL" sz="1800" dirty="0"/>
            <a:t>רמב"ם- אין אונאה כלל לקרקע, </a:t>
          </a:r>
          <a:br>
            <a:rPr lang="he-IL" sz="1800" dirty="0"/>
          </a:br>
          <a:r>
            <a:rPr lang="he-IL" sz="1800" dirty="0"/>
            <a:t>ולשיטתו, ביטול מקח מדין אונאה</a:t>
          </a:r>
        </a:p>
      </dgm:t>
    </dgm:pt>
    <dgm:pt modelId="{16C23CF5-ED3C-4497-80C0-C0ABEE77F38A}" type="parTrans" cxnId="{E7959016-3224-41D9-8781-85E26D9C6E7D}">
      <dgm:prSet/>
      <dgm:spPr/>
      <dgm:t>
        <a:bodyPr/>
        <a:lstStyle/>
        <a:p>
          <a:pPr rtl="1"/>
          <a:endParaRPr lang="he-IL"/>
        </a:p>
      </dgm:t>
    </dgm:pt>
    <dgm:pt modelId="{38871E1D-1FF9-49EA-BDD5-B6B495E7DFCF}" type="sibTrans" cxnId="{E7959016-3224-41D9-8781-85E26D9C6E7D}">
      <dgm:prSet/>
      <dgm:spPr/>
      <dgm:t>
        <a:bodyPr/>
        <a:lstStyle/>
        <a:p>
          <a:pPr rtl="1"/>
          <a:endParaRPr lang="he-IL"/>
        </a:p>
      </dgm:t>
    </dgm:pt>
    <dgm:pt modelId="{DAB29A6F-FE6C-40B5-8552-2356AEFE4290}">
      <dgm:prSet phldrT="[Text]" custT="1"/>
      <dgm:spPr/>
      <dgm:t>
        <a:bodyPr/>
        <a:lstStyle/>
        <a:p>
          <a:pPr rtl="1"/>
          <a:r>
            <a:rPr lang="he-IL" sz="1800" dirty="0"/>
            <a:t>רש"י</a:t>
          </a:r>
        </a:p>
      </dgm:t>
    </dgm:pt>
    <dgm:pt modelId="{1607DD24-91DB-488A-98C3-8DF5D685D50E}" type="parTrans" cxnId="{A6184581-AE3C-4D56-970F-8C47828DFDBF}">
      <dgm:prSet/>
      <dgm:spPr/>
      <dgm:t>
        <a:bodyPr/>
        <a:lstStyle/>
        <a:p>
          <a:pPr rtl="1"/>
          <a:endParaRPr lang="he-IL"/>
        </a:p>
      </dgm:t>
    </dgm:pt>
    <dgm:pt modelId="{FCA79552-A702-46B9-9396-9D3D87B3AACE}" type="sibTrans" cxnId="{A6184581-AE3C-4D56-970F-8C47828DFDBF}">
      <dgm:prSet/>
      <dgm:spPr/>
      <dgm:t>
        <a:bodyPr/>
        <a:lstStyle/>
        <a:p>
          <a:pPr rtl="1"/>
          <a:endParaRPr lang="he-IL"/>
        </a:p>
      </dgm:t>
    </dgm:pt>
    <dgm:pt modelId="{DAFB35B8-6A4E-4CF7-BB1B-DE10C1D371FA}">
      <dgm:prSet phldrT="[Text]" custT="1"/>
      <dgm:spPr/>
      <dgm:t>
        <a:bodyPr/>
        <a:lstStyle/>
        <a:p>
          <a:pPr rtl="1"/>
          <a:r>
            <a:rPr lang="he-IL" sz="1800" dirty="0"/>
            <a:t>שתות מדין אונאה, 2</a:t>
          </a:r>
          <a:r>
            <a:rPr lang="en-US" sz="1800" dirty="0"/>
            <a:t>X</a:t>
          </a:r>
          <a:r>
            <a:rPr lang="he-IL" sz="1800" dirty="0"/>
            <a:t> מדין מקח טעות</a:t>
          </a:r>
        </a:p>
      </dgm:t>
    </dgm:pt>
    <dgm:pt modelId="{63D4E744-C594-4AB8-91C1-96187A14194D}" type="parTrans" cxnId="{EB79A1DD-1DE0-4133-A39C-4987DD1B921E}">
      <dgm:prSet/>
      <dgm:spPr/>
      <dgm:t>
        <a:bodyPr/>
        <a:lstStyle/>
        <a:p>
          <a:pPr rtl="1"/>
          <a:endParaRPr lang="he-IL"/>
        </a:p>
      </dgm:t>
    </dgm:pt>
    <dgm:pt modelId="{F0CBCB51-96E5-4DDA-B40D-263B29356157}" type="sibTrans" cxnId="{EB79A1DD-1DE0-4133-A39C-4987DD1B921E}">
      <dgm:prSet/>
      <dgm:spPr/>
      <dgm:t>
        <a:bodyPr/>
        <a:lstStyle/>
        <a:p>
          <a:pPr rtl="1"/>
          <a:endParaRPr lang="he-IL"/>
        </a:p>
      </dgm:t>
    </dgm:pt>
    <dgm:pt modelId="{14019799-23F2-45DF-A077-03F3E2E6C6FC}" type="pres">
      <dgm:prSet presAssocID="{648C57A1-CCEA-433E-823A-3E1584B83FA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C70AAB1-C18D-4BA7-A815-B06ABEB4F5D6}" type="pres">
      <dgm:prSet presAssocID="{65804DB1-478D-4773-9C23-B4C2A6D43CC9}" presName="hierRoot1" presStyleCnt="0"/>
      <dgm:spPr/>
    </dgm:pt>
    <dgm:pt modelId="{E940E1FF-6FB8-474F-9994-9004876C8705}" type="pres">
      <dgm:prSet presAssocID="{65804DB1-478D-4773-9C23-B4C2A6D43CC9}" presName="composite" presStyleCnt="0"/>
      <dgm:spPr/>
    </dgm:pt>
    <dgm:pt modelId="{E8FB9013-C139-41A4-8E04-AFC00E9A9D27}" type="pres">
      <dgm:prSet presAssocID="{65804DB1-478D-4773-9C23-B4C2A6D43CC9}" presName="background" presStyleLbl="node0" presStyleIdx="0" presStyleCnt="1"/>
      <dgm:spPr/>
    </dgm:pt>
    <dgm:pt modelId="{99F24349-9462-48D5-AAAA-97071D0C8FF3}" type="pres">
      <dgm:prSet presAssocID="{65804DB1-478D-4773-9C23-B4C2A6D43CC9}" presName="text" presStyleLbl="fgAcc0" presStyleIdx="0" presStyleCnt="1" custScaleX="149294">
        <dgm:presLayoutVars>
          <dgm:chPref val="3"/>
        </dgm:presLayoutVars>
      </dgm:prSet>
      <dgm:spPr/>
    </dgm:pt>
    <dgm:pt modelId="{557117A8-6AF2-4987-9504-D0C995D4E2B7}" type="pres">
      <dgm:prSet presAssocID="{65804DB1-478D-4773-9C23-B4C2A6D43CC9}" presName="hierChild2" presStyleCnt="0"/>
      <dgm:spPr/>
    </dgm:pt>
    <dgm:pt modelId="{EFFED846-4475-482B-8FFC-16D4D62CA129}" type="pres">
      <dgm:prSet presAssocID="{193C6B31-CFDC-4DE2-A72A-6C55A4744337}" presName="Name10" presStyleLbl="parChTrans1D2" presStyleIdx="0" presStyleCnt="2"/>
      <dgm:spPr/>
    </dgm:pt>
    <dgm:pt modelId="{8FA74C0F-4668-4788-A1A2-22A0589F0008}" type="pres">
      <dgm:prSet presAssocID="{C74C4630-DB60-45CC-A5A3-D647089C3857}" presName="hierRoot2" presStyleCnt="0"/>
      <dgm:spPr/>
    </dgm:pt>
    <dgm:pt modelId="{6D5C45AC-EB73-4582-A3F1-39D17E9AE174}" type="pres">
      <dgm:prSet presAssocID="{C74C4630-DB60-45CC-A5A3-D647089C3857}" presName="composite2" presStyleCnt="0"/>
      <dgm:spPr/>
    </dgm:pt>
    <dgm:pt modelId="{89E07B05-9846-4B08-AA50-37F799ADFA39}" type="pres">
      <dgm:prSet presAssocID="{C74C4630-DB60-45CC-A5A3-D647089C3857}" presName="background2" presStyleLbl="node2" presStyleIdx="0" presStyleCnt="2"/>
      <dgm:spPr/>
    </dgm:pt>
    <dgm:pt modelId="{5BDD0A1A-2B02-48E1-9A52-6915EA07421B}" type="pres">
      <dgm:prSet presAssocID="{C74C4630-DB60-45CC-A5A3-D647089C3857}" presName="text2" presStyleLbl="fgAcc2" presStyleIdx="0" presStyleCnt="2" custScaleX="149294">
        <dgm:presLayoutVars>
          <dgm:chPref val="3"/>
        </dgm:presLayoutVars>
      </dgm:prSet>
      <dgm:spPr/>
    </dgm:pt>
    <dgm:pt modelId="{63ED003A-023D-463E-89B6-EC49A3597591}" type="pres">
      <dgm:prSet presAssocID="{C74C4630-DB60-45CC-A5A3-D647089C3857}" presName="hierChild3" presStyleCnt="0"/>
      <dgm:spPr/>
    </dgm:pt>
    <dgm:pt modelId="{A451C3C1-6C3B-4484-AD7E-838C820286D9}" type="pres">
      <dgm:prSet presAssocID="{13AB203A-A7C8-4881-8DAF-302BFF94B6A3}" presName="Name17" presStyleLbl="parChTrans1D3" presStyleIdx="0" presStyleCnt="4"/>
      <dgm:spPr/>
    </dgm:pt>
    <dgm:pt modelId="{A2E7F402-8C05-44AD-B416-03D3783C7F79}" type="pres">
      <dgm:prSet presAssocID="{14FE721D-A321-48A6-A27D-773C1B252857}" presName="hierRoot3" presStyleCnt="0"/>
      <dgm:spPr/>
    </dgm:pt>
    <dgm:pt modelId="{6ACF6E7A-EDBC-4257-9B70-38DE790266D0}" type="pres">
      <dgm:prSet presAssocID="{14FE721D-A321-48A6-A27D-773C1B252857}" presName="composite3" presStyleCnt="0"/>
      <dgm:spPr/>
    </dgm:pt>
    <dgm:pt modelId="{2CADCEEE-F3E3-4417-859A-408F4F9142ED}" type="pres">
      <dgm:prSet presAssocID="{14FE721D-A321-48A6-A27D-773C1B252857}" presName="background3" presStyleLbl="node3" presStyleIdx="0" presStyleCnt="4"/>
      <dgm:spPr/>
    </dgm:pt>
    <dgm:pt modelId="{D1286DE4-405C-497E-9172-D966599C6859}" type="pres">
      <dgm:prSet presAssocID="{14FE721D-A321-48A6-A27D-773C1B252857}" presName="text3" presStyleLbl="fgAcc3" presStyleIdx="0" presStyleCnt="4" custScaleX="149294">
        <dgm:presLayoutVars>
          <dgm:chPref val="3"/>
        </dgm:presLayoutVars>
      </dgm:prSet>
      <dgm:spPr/>
    </dgm:pt>
    <dgm:pt modelId="{B3F6EA20-046F-4C8F-9D91-B3E0DE69EB4B}" type="pres">
      <dgm:prSet presAssocID="{14FE721D-A321-48A6-A27D-773C1B252857}" presName="hierChild4" presStyleCnt="0"/>
      <dgm:spPr/>
    </dgm:pt>
    <dgm:pt modelId="{2268E04F-1BA9-494F-9DA7-4E14F57E013B}" type="pres">
      <dgm:prSet presAssocID="{6BA4D37C-DB14-418A-A572-31924253E6EA}" presName="Name23" presStyleLbl="parChTrans1D4" presStyleIdx="0" presStyleCnt="4"/>
      <dgm:spPr/>
    </dgm:pt>
    <dgm:pt modelId="{0ADB2FC6-5B9C-4B2A-ADFF-D6F876E62C95}" type="pres">
      <dgm:prSet presAssocID="{8C1A67BF-151E-4F75-BAA6-03CF71D65E6C}" presName="hierRoot4" presStyleCnt="0"/>
      <dgm:spPr/>
    </dgm:pt>
    <dgm:pt modelId="{2D799C90-6C53-4178-858C-7383888570F4}" type="pres">
      <dgm:prSet presAssocID="{8C1A67BF-151E-4F75-BAA6-03CF71D65E6C}" presName="composite4" presStyleCnt="0"/>
      <dgm:spPr/>
    </dgm:pt>
    <dgm:pt modelId="{38AF351E-D2E4-43CB-983F-4FE0D44AA6D7}" type="pres">
      <dgm:prSet presAssocID="{8C1A67BF-151E-4F75-BAA6-03CF71D65E6C}" presName="background4" presStyleLbl="node4" presStyleIdx="0" presStyleCnt="4"/>
      <dgm:spPr/>
    </dgm:pt>
    <dgm:pt modelId="{CEB1211F-BB46-489E-95CF-1BB2E8C8497B}" type="pres">
      <dgm:prSet presAssocID="{8C1A67BF-151E-4F75-BAA6-03CF71D65E6C}" presName="text4" presStyleLbl="fgAcc4" presStyleIdx="0" presStyleCnt="4" custScaleX="149294">
        <dgm:presLayoutVars>
          <dgm:chPref val="3"/>
        </dgm:presLayoutVars>
      </dgm:prSet>
      <dgm:spPr/>
    </dgm:pt>
    <dgm:pt modelId="{B857D5E2-B55F-4136-9269-D30C9AC4E727}" type="pres">
      <dgm:prSet presAssocID="{8C1A67BF-151E-4F75-BAA6-03CF71D65E6C}" presName="hierChild5" presStyleCnt="0"/>
      <dgm:spPr/>
    </dgm:pt>
    <dgm:pt modelId="{57724C99-9C71-42EC-AA2D-ADBADA383716}" type="pres">
      <dgm:prSet presAssocID="{66AA72C2-460D-4854-BFCB-7F0D7C0CF282}" presName="Name10" presStyleLbl="parChTrans1D2" presStyleIdx="1" presStyleCnt="2"/>
      <dgm:spPr/>
    </dgm:pt>
    <dgm:pt modelId="{EC402B10-1DBD-44F4-88A7-FA6A8F0956F8}" type="pres">
      <dgm:prSet presAssocID="{AD5381BF-9A51-4149-88C3-A30C7493BA6C}" presName="hierRoot2" presStyleCnt="0"/>
      <dgm:spPr/>
    </dgm:pt>
    <dgm:pt modelId="{35CDF2FF-4CB5-4C7A-8C91-B26529B3B3F9}" type="pres">
      <dgm:prSet presAssocID="{AD5381BF-9A51-4149-88C3-A30C7493BA6C}" presName="composite2" presStyleCnt="0"/>
      <dgm:spPr/>
    </dgm:pt>
    <dgm:pt modelId="{D7CDFDCF-D114-46CB-8292-F171F8E5FBD7}" type="pres">
      <dgm:prSet presAssocID="{AD5381BF-9A51-4149-88C3-A30C7493BA6C}" presName="background2" presStyleLbl="node2" presStyleIdx="1" presStyleCnt="2"/>
      <dgm:spPr/>
    </dgm:pt>
    <dgm:pt modelId="{0164609C-4F9E-4436-8946-B53689A8CAF0}" type="pres">
      <dgm:prSet presAssocID="{AD5381BF-9A51-4149-88C3-A30C7493BA6C}" presName="text2" presStyleLbl="fgAcc2" presStyleIdx="1" presStyleCnt="2" custScaleX="149294">
        <dgm:presLayoutVars>
          <dgm:chPref val="3"/>
        </dgm:presLayoutVars>
      </dgm:prSet>
      <dgm:spPr/>
    </dgm:pt>
    <dgm:pt modelId="{EE5C9956-CE1D-4A3A-97EC-D2D2578A5EB7}" type="pres">
      <dgm:prSet presAssocID="{AD5381BF-9A51-4149-88C3-A30C7493BA6C}" presName="hierChild3" presStyleCnt="0"/>
      <dgm:spPr/>
    </dgm:pt>
    <dgm:pt modelId="{8289BB70-8E92-401B-9BE4-C00DEFA0A6FD}" type="pres">
      <dgm:prSet presAssocID="{D809569C-7CF5-468C-A8E3-43BD1689A62D}" presName="Name17" presStyleLbl="parChTrans1D3" presStyleIdx="1" presStyleCnt="4"/>
      <dgm:spPr/>
    </dgm:pt>
    <dgm:pt modelId="{A620A650-54CC-4FF5-95A6-6766BDFC95DE}" type="pres">
      <dgm:prSet presAssocID="{26EAEADA-AC1D-4224-805A-F2C1B0D61320}" presName="hierRoot3" presStyleCnt="0"/>
      <dgm:spPr/>
    </dgm:pt>
    <dgm:pt modelId="{FB32AA2B-40B5-42B7-B130-F13AEC7A1902}" type="pres">
      <dgm:prSet presAssocID="{26EAEADA-AC1D-4224-805A-F2C1B0D61320}" presName="composite3" presStyleCnt="0"/>
      <dgm:spPr/>
    </dgm:pt>
    <dgm:pt modelId="{434689AE-9C30-4D88-AD2D-B447C2B3CC7D}" type="pres">
      <dgm:prSet presAssocID="{26EAEADA-AC1D-4224-805A-F2C1B0D61320}" presName="background3" presStyleLbl="node3" presStyleIdx="1" presStyleCnt="4"/>
      <dgm:spPr>
        <a:solidFill>
          <a:srgbClr val="FFC000"/>
        </a:solidFill>
      </dgm:spPr>
    </dgm:pt>
    <dgm:pt modelId="{8080E306-4D21-4DF3-937B-90054677989C}" type="pres">
      <dgm:prSet presAssocID="{26EAEADA-AC1D-4224-805A-F2C1B0D61320}" presName="text3" presStyleLbl="fgAcc3" presStyleIdx="1" presStyleCnt="4">
        <dgm:presLayoutVars>
          <dgm:chPref val="3"/>
        </dgm:presLayoutVars>
      </dgm:prSet>
      <dgm:spPr/>
    </dgm:pt>
    <dgm:pt modelId="{9E35F0A4-923C-46FB-8272-6C194AB1E669}" type="pres">
      <dgm:prSet presAssocID="{26EAEADA-AC1D-4224-805A-F2C1B0D61320}" presName="hierChild4" presStyleCnt="0"/>
      <dgm:spPr/>
    </dgm:pt>
    <dgm:pt modelId="{EC2DE224-072A-4ECF-869E-26B3A994D136}" type="pres">
      <dgm:prSet presAssocID="{16C23CF5-ED3C-4497-80C0-C0ABEE77F38A}" presName="Name23" presStyleLbl="parChTrans1D4" presStyleIdx="1" presStyleCnt="4"/>
      <dgm:spPr/>
    </dgm:pt>
    <dgm:pt modelId="{030D56FC-D52A-4160-8CE1-F5A06F48978A}" type="pres">
      <dgm:prSet presAssocID="{61440BF6-1FE4-4021-9267-D4CBDC2C870D}" presName="hierRoot4" presStyleCnt="0"/>
      <dgm:spPr/>
    </dgm:pt>
    <dgm:pt modelId="{11610740-0F58-4A14-8BB5-4C0B526862A6}" type="pres">
      <dgm:prSet presAssocID="{61440BF6-1FE4-4021-9267-D4CBDC2C870D}" presName="composite4" presStyleCnt="0"/>
      <dgm:spPr/>
    </dgm:pt>
    <dgm:pt modelId="{C24F11C1-0CB7-408E-B24F-F8CB234DC91F}" type="pres">
      <dgm:prSet presAssocID="{61440BF6-1FE4-4021-9267-D4CBDC2C870D}" presName="background4" presStyleLbl="node4" presStyleIdx="1" presStyleCnt="4"/>
      <dgm:spPr>
        <a:solidFill>
          <a:srgbClr val="FFC000"/>
        </a:solidFill>
      </dgm:spPr>
    </dgm:pt>
    <dgm:pt modelId="{CB20419E-81A6-4F68-B6AE-6430908DAF40}" type="pres">
      <dgm:prSet presAssocID="{61440BF6-1FE4-4021-9267-D4CBDC2C870D}" presName="text4" presStyleLbl="fgAcc4" presStyleIdx="1" presStyleCnt="4" custScaleX="149294">
        <dgm:presLayoutVars>
          <dgm:chPref val="3"/>
        </dgm:presLayoutVars>
      </dgm:prSet>
      <dgm:spPr/>
    </dgm:pt>
    <dgm:pt modelId="{2DAC3D9B-6455-447E-BAF6-7D29D5CE615B}" type="pres">
      <dgm:prSet presAssocID="{61440BF6-1FE4-4021-9267-D4CBDC2C870D}" presName="hierChild5" presStyleCnt="0"/>
      <dgm:spPr/>
    </dgm:pt>
    <dgm:pt modelId="{BBEC86DA-3DAC-4E76-931F-5A1DE2B9B796}" type="pres">
      <dgm:prSet presAssocID="{63D4E744-C594-4AB8-91C1-96187A14194D}" presName="Name17" presStyleLbl="parChTrans1D3" presStyleIdx="2" presStyleCnt="4"/>
      <dgm:spPr/>
    </dgm:pt>
    <dgm:pt modelId="{18758C64-3E1C-4BBB-8FDD-5F00CB669C34}" type="pres">
      <dgm:prSet presAssocID="{DAFB35B8-6A4E-4CF7-BB1B-DE10C1D371FA}" presName="hierRoot3" presStyleCnt="0"/>
      <dgm:spPr/>
    </dgm:pt>
    <dgm:pt modelId="{54CA09F9-F622-49CB-9085-FB8CD307B52A}" type="pres">
      <dgm:prSet presAssocID="{DAFB35B8-6A4E-4CF7-BB1B-DE10C1D371FA}" presName="composite3" presStyleCnt="0"/>
      <dgm:spPr/>
    </dgm:pt>
    <dgm:pt modelId="{79D2A315-B476-4CAF-BA59-51F3A59B326E}" type="pres">
      <dgm:prSet presAssocID="{DAFB35B8-6A4E-4CF7-BB1B-DE10C1D371FA}" presName="background3" presStyleLbl="node3" presStyleIdx="2" presStyleCnt="4"/>
      <dgm:spPr>
        <a:solidFill>
          <a:srgbClr val="7030A0"/>
        </a:solidFill>
      </dgm:spPr>
    </dgm:pt>
    <dgm:pt modelId="{EAE75FC6-5411-4A0B-A669-2D8D5FAF871C}" type="pres">
      <dgm:prSet presAssocID="{DAFB35B8-6A4E-4CF7-BB1B-DE10C1D371FA}" presName="text3" presStyleLbl="fgAcc3" presStyleIdx="2" presStyleCnt="4">
        <dgm:presLayoutVars>
          <dgm:chPref val="3"/>
        </dgm:presLayoutVars>
      </dgm:prSet>
      <dgm:spPr/>
    </dgm:pt>
    <dgm:pt modelId="{14C13E5E-E24E-4557-B897-10CB677CC24B}" type="pres">
      <dgm:prSet presAssocID="{DAFB35B8-6A4E-4CF7-BB1B-DE10C1D371FA}" presName="hierChild4" presStyleCnt="0"/>
      <dgm:spPr/>
    </dgm:pt>
    <dgm:pt modelId="{E4034497-22B6-42CA-B694-E5590C2DB82A}" type="pres">
      <dgm:prSet presAssocID="{69C401B0-3FA7-428F-94E9-54020A85C681}" presName="Name23" presStyleLbl="parChTrans1D4" presStyleIdx="2" presStyleCnt="4"/>
      <dgm:spPr/>
    </dgm:pt>
    <dgm:pt modelId="{2DE5CCEB-F5BB-42B4-9DA6-97EC35B49D10}" type="pres">
      <dgm:prSet presAssocID="{AE508E10-CFC9-425B-86A1-74A59AB1A699}" presName="hierRoot4" presStyleCnt="0"/>
      <dgm:spPr/>
    </dgm:pt>
    <dgm:pt modelId="{2BCF3D68-FB3C-4966-9E3C-C05BD432B025}" type="pres">
      <dgm:prSet presAssocID="{AE508E10-CFC9-425B-86A1-74A59AB1A699}" presName="composite4" presStyleCnt="0"/>
      <dgm:spPr/>
    </dgm:pt>
    <dgm:pt modelId="{25209AFD-3FE0-477F-93E3-36CE17B40CE5}" type="pres">
      <dgm:prSet presAssocID="{AE508E10-CFC9-425B-86A1-74A59AB1A699}" presName="background4" presStyleLbl="node4" presStyleIdx="2" presStyleCnt="4"/>
      <dgm:spPr>
        <a:solidFill>
          <a:srgbClr val="7030A0"/>
        </a:solidFill>
      </dgm:spPr>
    </dgm:pt>
    <dgm:pt modelId="{A19D5822-9317-4AC9-B837-7F64F673526B}" type="pres">
      <dgm:prSet presAssocID="{AE508E10-CFC9-425B-86A1-74A59AB1A699}" presName="text4" presStyleLbl="fgAcc4" presStyleIdx="2" presStyleCnt="4">
        <dgm:presLayoutVars>
          <dgm:chPref val="3"/>
        </dgm:presLayoutVars>
      </dgm:prSet>
      <dgm:spPr/>
    </dgm:pt>
    <dgm:pt modelId="{25A5026B-438C-425E-8860-1877D0988AA2}" type="pres">
      <dgm:prSet presAssocID="{AE508E10-CFC9-425B-86A1-74A59AB1A699}" presName="hierChild5" presStyleCnt="0"/>
      <dgm:spPr/>
    </dgm:pt>
    <dgm:pt modelId="{2D5D3AAE-9195-4F37-9E7F-698A2DC8417A}" type="pres">
      <dgm:prSet presAssocID="{EBC98AFF-7F86-45B7-AD63-6F8B006FCEF9}" presName="Name17" presStyleLbl="parChTrans1D3" presStyleIdx="3" presStyleCnt="4"/>
      <dgm:spPr/>
    </dgm:pt>
    <dgm:pt modelId="{F1026EC2-E1E9-44E4-B169-6EC3E12659E5}" type="pres">
      <dgm:prSet presAssocID="{EC60F26A-A25D-423B-9A29-4F1496CAE322}" presName="hierRoot3" presStyleCnt="0"/>
      <dgm:spPr/>
    </dgm:pt>
    <dgm:pt modelId="{8CDF4610-8029-422B-B89F-FEC3CC938072}" type="pres">
      <dgm:prSet presAssocID="{EC60F26A-A25D-423B-9A29-4F1496CAE322}" presName="composite3" presStyleCnt="0"/>
      <dgm:spPr/>
    </dgm:pt>
    <dgm:pt modelId="{9033A338-739E-47B1-8450-66B7626AF7FE}" type="pres">
      <dgm:prSet presAssocID="{EC60F26A-A25D-423B-9A29-4F1496CAE322}" presName="background3" presStyleLbl="node3" presStyleIdx="3" presStyleCnt="4"/>
      <dgm:spPr>
        <a:solidFill>
          <a:srgbClr val="00B0F0"/>
        </a:solidFill>
      </dgm:spPr>
    </dgm:pt>
    <dgm:pt modelId="{3601E60A-315B-4B48-9D90-872FF78505BB}" type="pres">
      <dgm:prSet presAssocID="{EC60F26A-A25D-423B-9A29-4F1496CAE322}" presName="text3" presStyleLbl="fgAcc3" presStyleIdx="3" presStyleCnt="4">
        <dgm:presLayoutVars>
          <dgm:chPref val="3"/>
        </dgm:presLayoutVars>
      </dgm:prSet>
      <dgm:spPr/>
    </dgm:pt>
    <dgm:pt modelId="{EF0F2B90-6F21-4414-B132-EA42B9E6A79C}" type="pres">
      <dgm:prSet presAssocID="{EC60F26A-A25D-423B-9A29-4F1496CAE322}" presName="hierChild4" presStyleCnt="0"/>
      <dgm:spPr/>
    </dgm:pt>
    <dgm:pt modelId="{579FB96A-2F8A-4C79-99A8-F3C823CD5754}" type="pres">
      <dgm:prSet presAssocID="{1607DD24-91DB-488A-98C3-8DF5D685D50E}" presName="Name23" presStyleLbl="parChTrans1D4" presStyleIdx="3" presStyleCnt="4"/>
      <dgm:spPr/>
    </dgm:pt>
    <dgm:pt modelId="{AC1FD543-0AFA-4747-BC67-5B52AA321DB1}" type="pres">
      <dgm:prSet presAssocID="{DAB29A6F-FE6C-40B5-8552-2356AEFE4290}" presName="hierRoot4" presStyleCnt="0"/>
      <dgm:spPr/>
    </dgm:pt>
    <dgm:pt modelId="{3AF9C047-2943-417B-B291-DFFBADDA0E34}" type="pres">
      <dgm:prSet presAssocID="{DAB29A6F-FE6C-40B5-8552-2356AEFE4290}" presName="composite4" presStyleCnt="0"/>
      <dgm:spPr/>
    </dgm:pt>
    <dgm:pt modelId="{1DEE8B84-7588-4F01-9A1F-BEC5B89FCE6E}" type="pres">
      <dgm:prSet presAssocID="{DAB29A6F-FE6C-40B5-8552-2356AEFE4290}" presName="background4" presStyleLbl="node4" presStyleIdx="3" presStyleCnt="4"/>
      <dgm:spPr>
        <a:solidFill>
          <a:srgbClr val="00B0F0"/>
        </a:solidFill>
      </dgm:spPr>
    </dgm:pt>
    <dgm:pt modelId="{AC937927-884D-4548-88CB-33CD87359162}" type="pres">
      <dgm:prSet presAssocID="{DAB29A6F-FE6C-40B5-8552-2356AEFE4290}" presName="text4" presStyleLbl="fgAcc4" presStyleIdx="3" presStyleCnt="4">
        <dgm:presLayoutVars>
          <dgm:chPref val="3"/>
        </dgm:presLayoutVars>
      </dgm:prSet>
      <dgm:spPr/>
    </dgm:pt>
    <dgm:pt modelId="{AE1407CB-74AD-49BF-9674-F428A56E3CF8}" type="pres">
      <dgm:prSet presAssocID="{DAB29A6F-FE6C-40B5-8552-2356AEFE4290}" presName="hierChild5" presStyleCnt="0"/>
      <dgm:spPr/>
    </dgm:pt>
  </dgm:ptLst>
  <dgm:cxnLst>
    <dgm:cxn modelId="{9E345100-B580-438D-8FB5-AF73A15D40B2}" type="presOf" srcId="{63D4E744-C594-4AB8-91C1-96187A14194D}" destId="{BBEC86DA-3DAC-4E76-931F-5A1DE2B9B796}" srcOrd="0" destOrd="0" presId="urn:microsoft.com/office/officeart/2005/8/layout/hierarchy1"/>
    <dgm:cxn modelId="{365BBE04-1B12-4517-84E4-72777F159263}" type="presOf" srcId="{DAFB35B8-6A4E-4CF7-BB1B-DE10C1D371FA}" destId="{EAE75FC6-5411-4A0B-A669-2D8D5FAF871C}" srcOrd="0" destOrd="0" presId="urn:microsoft.com/office/officeart/2005/8/layout/hierarchy1"/>
    <dgm:cxn modelId="{83953506-72A6-4625-B688-E657A0046F13}" type="presOf" srcId="{D809569C-7CF5-468C-A8E3-43BD1689A62D}" destId="{8289BB70-8E92-401B-9BE4-C00DEFA0A6FD}" srcOrd="0" destOrd="0" presId="urn:microsoft.com/office/officeart/2005/8/layout/hierarchy1"/>
    <dgm:cxn modelId="{EEB76012-1FB5-49B0-A3CA-80BDC4696ED0}" srcId="{AD5381BF-9A51-4149-88C3-A30C7493BA6C}" destId="{EC60F26A-A25D-423B-9A29-4F1496CAE322}" srcOrd="2" destOrd="0" parTransId="{EBC98AFF-7F86-45B7-AD63-6F8B006FCEF9}" sibTransId="{5DE5CBA3-8BAB-4AFE-9428-9359221D45D3}"/>
    <dgm:cxn modelId="{60299A12-C7E0-4182-9DF2-12BE153265BB}" srcId="{648C57A1-CCEA-433E-823A-3E1584B83FA3}" destId="{65804DB1-478D-4773-9C23-B4C2A6D43CC9}" srcOrd="0" destOrd="0" parTransId="{D1E2B4D0-5020-4451-9917-10DD39542B49}" sibTransId="{D329008A-1998-440B-9B1E-0A136D33ADD2}"/>
    <dgm:cxn modelId="{20694813-0569-4958-B324-168A11C82D26}" type="presOf" srcId="{26EAEADA-AC1D-4224-805A-F2C1B0D61320}" destId="{8080E306-4D21-4DF3-937B-90054677989C}" srcOrd="0" destOrd="0" presId="urn:microsoft.com/office/officeart/2005/8/layout/hierarchy1"/>
    <dgm:cxn modelId="{E7959016-3224-41D9-8781-85E26D9C6E7D}" srcId="{26EAEADA-AC1D-4224-805A-F2C1B0D61320}" destId="{61440BF6-1FE4-4021-9267-D4CBDC2C870D}" srcOrd="0" destOrd="0" parTransId="{16C23CF5-ED3C-4497-80C0-C0ABEE77F38A}" sibTransId="{38871E1D-1FF9-49EA-BDD5-B6B495E7DFCF}"/>
    <dgm:cxn modelId="{15AB631E-73D6-43DC-9715-7889500E6B9E}" type="presOf" srcId="{16C23CF5-ED3C-4497-80C0-C0ABEE77F38A}" destId="{EC2DE224-072A-4ECF-869E-26B3A994D136}" srcOrd="0" destOrd="0" presId="urn:microsoft.com/office/officeart/2005/8/layout/hierarchy1"/>
    <dgm:cxn modelId="{ABB00D26-59BD-4433-8866-BE2BC0DE3827}" type="presOf" srcId="{13AB203A-A7C8-4881-8DAF-302BFF94B6A3}" destId="{A451C3C1-6C3B-4484-AD7E-838C820286D9}" srcOrd="0" destOrd="0" presId="urn:microsoft.com/office/officeart/2005/8/layout/hierarchy1"/>
    <dgm:cxn modelId="{64AAF126-0E77-4E16-8DF1-DA5D537B98FF}" srcId="{65804DB1-478D-4773-9C23-B4C2A6D43CC9}" destId="{C74C4630-DB60-45CC-A5A3-D647089C3857}" srcOrd="0" destOrd="0" parTransId="{193C6B31-CFDC-4DE2-A72A-6C55A4744337}" sibTransId="{087A5880-1327-46DC-8967-AF86D59D39B5}"/>
    <dgm:cxn modelId="{BB53952B-0144-4171-AE59-1EE7F33D4182}" srcId="{AD5381BF-9A51-4149-88C3-A30C7493BA6C}" destId="{26EAEADA-AC1D-4224-805A-F2C1B0D61320}" srcOrd="0" destOrd="0" parTransId="{D809569C-7CF5-468C-A8E3-43BD1689A62D}" sibTransId="{B0ACD747-6BC5-4DA7-8880-163CFA623336}"/>
    <dgm:cxn modelId="{4271443A-61BD-4E4A-921D-31EBFD04A0EA}" type="presOf" srcId="{C74C4630-DB60-45CC-A5A3-D647089C3857}" destId="{5BDD0A1A-2B02-48E1-9A52-6915EA07421B}" srcOrd="0" destOrd="0" presId="urn:microsoft.com/office/officeart/2005/8/layout/hierarchy1"/>
    <dgm:cxn modelId="{E3AD7C6F-EA1C-4B56-B723-E1BA9F6AA79B}" type="presOf" srcId="{14FE721D-A321-48A6-A27D-773C1B252857}" destId="{D1286DE4-405C-497E-9172-D966599C6859}" srcOrd="0" destOrd="0" presId="urn:microsoft.com/office/officeart/2005/8/layout/hierarchy1"/>
    <dgm:cxn modelId="{D282EB55-8C64-423C-AC00-02FA04CDC7C2}" srcId="{65804DB1-478D-4773-9C23-B4C2A6D43CC9}" destId="{AD5381BF-9A51-4149-88C3-A30C7493BA6C}" srcOrd="1" destOrd="0" parTransId="{66AA72C2-460D-4854-BFCB-7F0D7C0CF282}" sibTransId="{14615573-E204-4EAF-8F1A-5E415182B218}"/>
    <dgm:cxn modelId="{6C580A58-4883-4A01-B588-EB7D7FB64438}" srcId="{DAFB35B8-6A4E-4CF7-BB1B-DE10C1D371FA}" destId="{AE508E10-CFC9-425B-86A1-74A59AB1A699}" srcOrd="0" destOrd="0" parTransId="{69C401B0-3FA7-428F-94E9-54020A85C681}" sibTransId="{FFDAE058-02DC-4093-8AEB-3A3CCB8B8EBA}"/>
    <dgm:cxn modelId="{A6184581-AE3C-4D56-970F-8C47828DFDBF}" srcId="{EC60F26A-A25D-423B-9A29-4F1496CAE322}" destId="{DAB29A6F-FE6C-40B5-8552-2356AEFE4290}" srcOrd="0" destOrd="0" parTransId="{1607DD24-91DB-488A-98C3-8DF5D685D50E}" sibTransId="{FCA79552-A702-46B9-9396-9D3D87B3AACE}"/>
    <dgm:cxn modelId="{96172D84-C45F-4465-8E54-69794E3D5ECD}" type="presOf" srcId="{EC60F26A-A25D-423B-9A29-4F1496CAE322}" destId="{3601E60A-315B-4B48-9D90-872FF78505BB}" srcOrd="0" destOrd="0" presId="urn:microsoft.com/office/officeart/2005/8/layout/hierarchy1"/>
    <dgm:cxn modelId="{8374D18E-675C-457F-95BA-72C1EA855BFD}" type="presOf" srcId="{65804DB1-478D-4773-9C23-B4C2A6D43CC9}" destId="{99F24349-9462-48D5-AAAA-97071D0C8FF3}" srcOrd="0" destOrd="0" presId="urn:microsoft.com/office/officeart/2005/8/layout/hierarchy1"/>
    <dgm:cxn modelId="{4C675E96-569E-4345-95CF-0E5B96505975}" srcId="{14FE721D-A321-48A6-A27D-773C1B252857}" destId="{8C1A67BF-151E-4F75-BAA6-03CF71D65E6C}" srcOrd="0" destOrd="0" parTransId="{6BA4D37C-DB14-418A-A572-31924253E6EA}" sibTransId="{A21F4799-286A-4D2D-973D-1936042DCB5B}"/>
    <dgm:cxn modelId="{9267F098-23B3-4BCC-A179-91480101E8FF}" type="presOf" srcId="{66AA72C2-460D-4854-BFCB-7F0D7C0CF282}" destId="{57724C99-9C71-42EC-AA2D-ADBADA383716}" srcOrd="0" destOrd="0" presId="urn:microsoft.com/office/officeart/2005/8/layout/hierarchy1"/>
    <dgm:cxn modelId="{C4B9E7AA-05A0-46EA-905B-CB88DF3A1E61}" type="presOf" srcId="{8C1A67BF-151E-4F75-BAA6-03CF71D65E6C}" destId="{CEB1211F-BB46-489E-95CF-1BB2E8C8497B}" srcOrd="0" destOrd="0" presId="urn:microsoft.com/office/officeart/2005/8/layout/hierarchy1"/>
    <dgm:cxn modelId="{7BFE50B6-92C9-40EB-B358-8C6D1473D413}" type="presOf" srcId="{69C401B0-3FA7-428F-94E9-54020A85C681}" destId="{E4034497-22B6-42CA-B694-E5590C2DB82A}" srcOrd="0" destOrd="0" presId="urn:microsoft.com/office/officeart/2005/8/layout/hierarchy1"/>
    <dgm:cxn modelId="{D020B2C8-1AF4-460D-B935-B0AB898DA623}" type="presOf" srcId="{6BA4D37C-DB14-418A-A572-31924253E6EA}" destId="{2268E04F-1BA9-494F-9DA7-4E14F57E013B}" srcOrd="0" destOrd="0" presId="urn:microsoft.com/office/officeart/2005/8/layout/hierarchy1"/>
    <dgm:cxn modelId="{288892D1-9A59-49C0-A329-32050616C3FF}" type="presOf" srcId="{EBC98AFF-7F86-45B7-AD63-6F8B006FCEF9}" destId="{2D5D3AAE-9195-4F37-9E7F-698A2DC8417A}" srcOrd="0" destOrd="0" presId="urn:microsoft.com/office/officeart/2005/8/layout/hierarchy1"/>
    <dgm:cxn modelId="{0F9143D4-A37C-43DE-940B-F948B71EEF39}" type="presOf" srcId="{1607DD24-91DB-488A-98C3-8DF5D685D50E}" destId="{579FB96A-2F8A-4C79-99A8-F3C823CD5754}" srcOrd="0" destOrd="0" presId="urn:microsoft.com/office/officeart/2005/8/layout/hierarchy1"/>
    <dgm:cxn modelId="{BCC8B6DC-E6AC-4F9D-B6A7-0F78DDACA66D}" type="presOf" srcId="{DAB29A6F-FE6C-40B5-8552-2356AEFE4290}" destId="{AC937927-884D-4548-88CB-33CD87359162}" srcOrd="0" destOrd="0" presId="urn:microsoft.com/office/officeart/2005/8/layout/hierarchy1"/>
    <dgm:cxn modelId="{EB79A1DD-1DE0-4133-A39C-4987DD1B921E}" srcId="{AD5381BF-9A51-4149-88C3-A30C7493BA6C}" destId="{DAFB35B8-6A4E-4CF7-BB1B-DE10C1D371FA}" srcOrd="1" destOrd="0" parTransId="{63D4E744-C594-4AB8-91C1-96187A14194D}" sibTransId="{F0CBCB51-96E5-4DDA-B40D-263B29356157}"/>
    <dgm:cxn modelId="{C73037DF-4062-4CEB-891E-1D394AB71148}" type="presOf" srcId="{61440BF6-1FE4-4021-9267-D4CBDC2C870D}" destId="{CB20419E-81A6-4F68-B6AE-6430908DAF40}" srcOrd="0" destOrd="0" presId="urn:microsoft.com/office/officeart/2005/8/layout/hierarchy1"/>
    <dgm:cxn modelId="{EB655AE0-3C56-40EF-A180-22636C2CC4CD}" type="presOf" srcId="{AD5381BF-9A51-4149-88C3-A30C7493BA6C}" destId="{0164609C-4F9E-4436-8946-B53689A8CAF0}" srcOrd="0" destOrd="0" presId="urn:microsoft.com/office/officeart/2005/8/layout/hierarchy1"/>
    <dgm:cxn modelId="{A04F05E3-BBA9-475D-BE00-37F77B1CF395}" type="presOf" srcId="{AE508E10-CFC9-425B-86A1-74A59AB1A699}" destId="{A19D5822-9317-4AC9-B837-7F64F673526B}" srcOrd="0" destOrd="0" presId="urn:microsoft.com/office/officeart/2005/8/layout/hierarchy1"/>
    <dgm:cxn modelId="{C37F84E5-1402-4219-BA86-08CD74A3C0FE}" type="presOf" srcId="{193C6B31-CFDC-4DE2-A72A-6C55A4744337}" destId="{EFFED846-4475-482B-8FFC-16D4D62CA129}" srcOrd="0" destOrd="0" presId="urn:microsoft.com/office/officeart/2005/8/layout/hierarchy1"/>
    <dgm:cxn modelId="{89DC34E6-2A80-40D9-BB8F-3D71B01B44BF}" srcId="{C74C4630-DB60-45CC-A5A3-D647089C3857}" destId="{14FE721D-A321-48A6-A27D-773C1B252857}" srcOrd="0" destOrd="0" parTransId="{13AB203A-A7C8-4881-8DAF-302BFF94B6A3}" sibTransId="{6E6087C6-D70A-46ED-8D8C-4CE16FEACC34}"/>
    <dgm:cxn modelId="{2CB8F7EE-34AC-418C-B54C-BB24DFBBA9E6}" type="presOf" srcId="{648C57A1-CCEA-433E-823A-3E1584B83FA3}" destId="{14019799-23F2-45DF-A077-03F3E2E6C6FC}" srcOrd="0" destOrd="0" presId="urn:microsoft.com/office/officeart/2005/8/layout/hierarchy1"/>
    <dgm:cxn modelId="{C61EA85E-7C6D-4314-A4EE-EC7AF96AF277}" type="presParOf" srcId="{14019799-23F2-45DF-A077-03F3E2E6C6FC}" destId="{8C70AAB1-C18D-4BA7-A815-B06ABEB4F5D6}" srcOrd="0" destOrd="0" presId="urn:microsoft.com/office/officeart/2005/8/layout/hierarchy1"/>
    <dgm:cxn modelId="{C3F17E6D-6656-497F-BC74-29C5BBA81266}" type="presParOf" srcId="{8C70AAB1-C18D-4BA7-A815-B06ABEB4F5D6}" destId="{E940E1FF-6FB8-474F-9994-9004876C8705}" srcOrd="0" destOrd="0" presId="urn:microsoft.com/office/officeart/2005/8/layout/hierarchy1"/>
    <dgm:cxn modelId="{4E52F2D1-B77E-4229-8D19-2407DFFAB02D}" type="presParOf" srcId="{E940E1FF-6FB8-474F-9994-9004876C8705}" destId="{E8FB9013-C139-41A4-8E04-AFC00E9A9D27}" srcOrd="0" destOrd="0" presId="urn:microsoft.com/office/officeart/2005/8/layout/hierarchy1"/>
    <dgm:cxn modelId="{5E5BBDA4-719A-4D9A-A985-BEE59363D7B2}" type="presParOf" srcId="{E940E1FF-6FB8-474F-9994-9004876C8705}" destId="{99F24349-9462-48D5-AAAA-97071D0C8FF3}" srcOrd="1" destOrd="0" presId="urn:microsoft.com/office/officeart/2005/8/layout/hierarchy1"/>
    <dgm:cxn modelId="{37FB3184-EBE0-4CF5-AED7-FD59057E2DE0}" type="presParOf" srcId="{8C70AAB1-C18D-4BA7-A815-B06ABEB4F5D6}" destId="{557117A8-6AF2-4987-9504-D0C995D4E2B7}" srcOrd="1" destOrd="0" presId="urn:microsoft.com/office/officeart/2005/8/layout/hierarchy1"/>
    <dgm:cxn modelId="{E9F40576-E658-4724-9ABA-6A1D02114EBF}" type="presParOf" srcId="{557117A8-6AF2-4987-9504-D0C995D4E2B7}" destId="{EFFED846-4475-482B-8FFC-16D4D62CA129}" srcOrd="0" destOrd="0" presId="urn:microsoft.com/office/officeart/2005/8/layout/hierarchy1"/>
    <dgm:cxn modelId="{A1DEE8C3-D8DD-4BBD-9023-0A5314E3CF30}" type="presParOf" srcId="{557117A8-6AF2-4987-9504-D0C995D4E2B7}" destId="{8FA74C0F-4668-4788-A1A2-22A0589F0008}" srcOrd="1" destOrd="0" presId="urn:microsoft.com/office/officeart/2005/8/layout/hierarchy1"/>
    <dgm:cxn modelId="{E25303CC-6D48-4F24-BC30-CF7B165AD98D}" type="presParOf" srcId="{8FA74C0F-4668-4788-A1A2-22A0589F0008}" destId="{6D5C45AC-EB73-4582-A3F1-39D17E9AE174}" srcOrd="0" destOrd="0" presId="urn:microsoft.com/office/officeart/2005/8/layout/hierarchy1"/>
    <dgm:cxn modelId="{0BB02665-BC9E-46AC-8D5B-53372EA57348}" type="presParOf" srcId="{6D5C45AC-EB73-4582-A3F1-39D17E9AE174}" destId="{89E07B05-9846-4B08-AA50-37F799ADFA39}" srcOrd="0" destOrd="0" presId="urn:microsoft.com/office/officeart/2005/8/layout/hierarchy1"/>
    <dgm:cxn modelId="{510C27D4-2422-42E6-A28B-DA9B6E82C79E}" type="presParOf" srcId="{6D5C45AC-EB73-4582-A3F1-39D17E9AE174}" destId="{5BDD0A1A-2B02-48E1-9A52-6915EA07421B}" srcOrd="1" destOrd="0" presId="urn:microsoft.com/office/officeart/2005/8/layout/hierarchy1"/>
    <dgm:cxn modelId="{CDDD990F-3D50-4403-BAEA-D4EEEA9087C7}" type="presParOf" srcId="{8FA74C0F-4668-4788-A1A2-22A0589F0008}" destId="{63ED003A-023D-463E-89B6-EC49A3597591}" srcOrd="1" destOrd="0" presId="urn:microsoft.com/office/officeart/2005/8/layout/hierarchy1"/>
    <dgm:cxn modelId="{F5C251A6-AC95-4673-841A-06405D2B05E0}" type="presParOf" srcId="{63ED003A-023D-463E-89B6-EC49A3597591}" destId="{A451C3C1-6C3B-4484-AD7E-838C820286D9}" srcOrd="0" destOrd="0" presId="urn:microsoft.com/office/officeart/2005/8/layout/hierarchy1"/>
    <dgm:cxn modelId="{A748CB01-C455-4816-B0FD-9A0E5838169B}" type="presParOf" srcId="{63ED003A-023D-463E-89B6-EC49A3597591}" destId="{A2E7F402-8C05-44AD-B416-03D3783C7F79}" srcOrd="1" destOrd="0" presId="urn:microsoft.com/office/officeart/2005/8/layout/hierarchy1"/>
    <dgm:cxn modelId="{67C687A1-D8FE-47DF-8E0C-22F6F16B9575}" type="presParOf" srcId="{A2E7F402-8C05-44AD-B416-03D3783C7F79}" destId="{6ACF6E7A-EDBC-4257-9B70-38DE790266D0}" srcOrd="0" destOrd="0" presId="urn:microsoft.com/office/officeart/2005/8/layout/hierarchy1"/>
    <dgm:cxn modelId="{BFD08602-ABAF-4DFD-BD22-5345918ADC89}" type="presParOf" srcId="{6ACF6E7A-EDBC-4257-9B70-38DE790266D0}" destId="{2CADCEEE-F3E3-4417-859A-408F4F9142ED}" srcOrd="0" destOrd="0" presId="urn:microsoft.com/office/officeart/2005/8/layout/hierarchy1"/>
    <dgm:cxn modelId="{3929CF21-6609-4C83-AD65-B3DE1360A029}" type="presParOf" srcId="{6ACF6E7A-EDBC-4257-9B70-38DE790266D0}" destId="{D1286DE4-405C-497E-9172-D966599C6859}" srcOrd="1" destOrd="0" presId="urn:microsoft.com/office/officeart/2005/8/layout/hierarchy1"/>
    <dgm:cxn modelId="{B793EE40-700D-4525-AB3D-6D5E365D4B50}" type="presParOf" srcId="{A2E7F402-8C05-44AD-B416-03D3783C7F79}" destId="{B3F6EA20-046F-4C8F-9D91-B3E0DE69EB4B}" srcOrd="1" destOrd="0" presId="urn:microsoft.com/office/officeart/2005/8/layout/hierarchy1"/>
    <dgm:cxn modelId="{0691ADCB-D8E8-40BF-99C6-6FF23361E9A7}" type="presParOf" srcId="{B3F6EA20-046F-4C8F-9D91-B3E0DE69EB4B}" destId="{2268E04F-1BA9-494F-9DA7-4E14F57E013B}" srcOrd="0" destOrd="0" presId="urn:microsoft.com/office/officeart/2005/8/layout/hierarchy1"/>
    <dgm:cxn modelId="{47F29CFC-3FDD-4978-9A3D-20124A0A28A5}" type="presParOf" srcId="{B3F6EA20-046F-4C8F-9D91-B3E0DE69EB4B}" destId="{0ADB2FC6-5B9C-4B2A-ADFF-D6F876E62C95}" srcOrd="1" destOrd="0" presId="urn:microsoft.com/office/officeart/2005/8/layout/hierarchy1"/>
    <dgm:cxn modelId="{97F7F453-4957-4FD1-99DF-EF879CC06721}" type="presParOf" srcId="{0ADB2FC6-5B9C-4B2A-ADFF-D6F876E62C95}" destId="{2D799C90-6C53-4178-858C-7383888570F4}" srcOrd="0" destOrd="0" presId="urn:microsoft.com/office/officeart/2005/8/layout/hierarchy1"/>
    <dgm:cxn modelId="{0528206F-05E9-4E13-AA99-CC4C05CE5D7C}" type="presParOf" srcId="{2D799C90-6C53-4178-858C-7383888570F4}" destId="{38AF351E-D2E4-43CB-983F-4FE0D44AA6D7}" srcOrd="0" destOrd="0" presId="urn:microsoft.com/office/officeart/2005/8/layout/hierarchy1"/>
    <dgm:cxn modelId="{F3595DF9-27FD-43F6-923E-8001DCE7FFD7}" type="presParOf" srcId="{2D799C90-6C53-4178-858C-7383888570F4}" destId="{CEB1211F-BB46-489E-95CF-1BB2E8C8497B}" srcOrd="1" destOrd="0" presId="urn:microsoft.com/office/officeart/2005/8/layout/hierarchy1"/>
    <dgm:cxn modelId="{3E89ECC1-B59B-422E-B0D6-CF4EC907630E}" type="presParOf" srcId="{0ADB2FC6-5B9C-4B2A-ADFF-D6F876E62C95}" destId="{B857D5E2-B55F-4136-9269-D30C9AC4E727}" srcOrd="1" destOrd="0" presId="urn:microsoft.com/office/officeart/2005/8/layout/hierarchy1"/>
    <dgm:cxn modelId="{E609059C-7741-4756-A544-6CDA155ACC60}" type="presParOf" srcId="{557117A8-6AF2-4987-9504-D0C995D4E2B7}" destId="{57724C99-9C71-42EC-AA2D-ADBADA383716}" srcOrd="2" destOrd="0" presId="urn:microsoft.com/office/officeart/2005/8/layout/hierarchy1"/>
    <dgm:cxn modelId="{26022141-B0EB-40BA-9BF6-99FBC89A370D}" type="presParOf" srcId="{557117A8-6AF2-4987-9504-D0C995D4E2B7}" destId="{EC402B10-1DBD-44F4-88A7-FA6A8F0956F8}" srcOrd="3" destOrd="0" presId="urn:microsoft.com/office/officeart/2005/8/layout/hierarchy1"/>
    <dgm:cxn modelId="{48763C24-463C-4A10-BDEE-C66B708FA7BE}" type="presParOf" srcId="{EC402B10-1DBD-44F4-88A7-FA6A8F0956F8}" destId="{35CDF2FF-4CB5-4C7A-8C91-B26529B3B3F9}" srcOrd="0" destOrd="0" presId="urn:microsoft.com/office/officeart/2005/8/layout/hierarchy1"/>
    <dgm:cxn modelId="{C1ADC654-99AC-4973-9792-8A2CC5A24376}" type="presParOf" srcId="{35CDF2FF-4CB5-4C7A-8C91-B26529B3B3F9}" destId="{D7CDFDCF-D114-46CB-8292-F171F8E5FBD7}" srcOrd="0" destOrd="0" presId="urn:microsoft.com/office/officeart/2005/8/layout/hierarchy1"/>
    <dgm:cxn modelId="{BFEDD908-ED38-40E5-BFAC-3F92D5F2AA21}" type="presParOf" srcId="{35CDF2FF-4CB5-4C7A-8C91-B26529B3B3F9}" destId="{0164609C-4F9E-4436-8946-B53689A8CAF0}" srcOrd="1" destOrd="0" presId="urn:microsoft.com/office/officeart/2005/8/layout/hierarchy1"/>
    <dgm:cxn modelId="{C609C71F-525F-4E68-9E5C-E9A9442833B2}" type="presParOf" srcId="{EC402B10-1DBD-44F4-88A7-FA6A8F0956F8}" destId="{EE5C9956-CE1D-4A3A-97EC-D2D2578A5EB7}" srcOrd="1" destOrd="0" presId="urn:microsoft.com/office/officeart/2005/8/layout/hierarchy1"/>
    <dgm:cxn modelId="{D3623739-9A18-41F2-84EA-D2B11C2D57E9}" type="presParOf" srcId="{EE5C9956-CE1D-4A3A-97EC-D2D2578A5EB7}" destId="{8289BB70-8E92-401B-9BE4-C00DEFA0A6FD}" srcOrd="0" destOrd="0" presId="urn:microsoft.com/office/officeart/2005/8/layout/hierarchy1"/>
    <dgm:cxn modelId="{1A39C913-5955-4EC6-8F4A-F58A079A0E6C}" type="presParOf" srcId="{EE5C9956-CE1D-4A3A-97EC-D2D2578A5EB7}" destId="{A620A650-54CC-4FF5-95A6-6766BDFC95DE}" srcOrd="1" destOrd="0" presId="urn:microsoft.com/office/officeart/2005/8/layout/hierarchy1"/>
    <dgm:cxn modelId="{9D7C1261-39E0-4E47-BA9B-678E8AA95A7D}" type="presParOf" srcId="{A620A650-54CC-4FF5-95A6-6766BDFC95DE}" destId="{FB32AA2B-40B5-42B7-B130-F13AEC7A1902}" srcOrd="0" destOrd="0" presId="urn:microsoft.com/office/officeart/2005/8/layout/hierarchy1"/>
    <dgm:cxn modelId="{C7417197-4326-460F-B806-13B99E368987}" type="presParOf" srcId="{FB32AA2B-40B5-42B7-B130-F13AEC7A1902}" destId="{434689AE-9C30-4D88-AD2D-B447C2B3CC7D}" srcOrd="0" destOrd="0" presId="urn:microsoft.com/office/officeart/2005/8/layout/hierarchy1"/>
    <dgm:cxn modelId="{04DFAD29-6BDA-48DF-9125-FF274BCADA11}" type="presParOf" srcId="{FB32AA2B-40B5-42B7-B130-F13AEC7A1902}" destId="{8080E306-4D21-4DF3-937B-90054677989C}" srcOrd="1" destOrd="0" presId="urn:microsoft.com/office/officeart/2005/8/layout/hierarchy1"/>
    <dgm:cxn modelId="{9E4423D0-6390-4293-900E-F66A3B8DBC5C}" type="presParOf" srcId="{A620A650-54CC-4FF5-95A6-6766BDFC95DE}" destId="{9E35F0A4-923C-46FB-8272-6C194AB1E669}" srcOrd="1" destOrd="0" presId="urn:microsoft.com/office/officeart/2005/8/layout/hierarchy1"/>
    <dgm:cxn modelId="{EF2B31DD-838E-4072-B370-81876FD7FCDA}" type="presParOf" srcId="{9E35F0A4-923C-46FB-8272-6C194AB1E669}" destId="{EC2DE224-072A-4ECF-869E-26B3A994D136}" srcOrd="0" destOrd="0" presId="urn:microsoft.com/office/officeart/2005/8/layout/hierarchy1"/>
    <dgm:cxn modelId="{1C822847-2CA4-431F-97E1-A2A389327D27}" type="presParOf" srcId="{9E35F0A4-923C-46FB-8272-6C194AB1E669}" destId="{030D56FC-D52A-4160-8CE1-F5A06F48978A}" srcOrd="1" destOrd="0" presId="urn:microsoft.com/office/officeart/2005/8/layout/hierarchy1"/>
    <dgm:cxn modelId="{5F7C83F1-5BB5-48CE-82F4-5B474BAFA445}" type="presParOf" srcId="{030D56FC-D52A-4160-8CE1-F5A06F48978A}" destId="{11610740-0F58-4A14-8BB5-4C0B526862A6}" srcOrd="0" destOrd="0" presId="urn:microsoft.com/office/officeart/2005/8/layout/hierarchy1"/>
    <dgm:cxn modelId="{F311BC26-3EDC-465D-9965-E3019D53A484}" type="presParOf" srcId="{11610740-0F58-4A14-8BB5-4C0B526862A6}" destId="{C24F11C1-0CB7-408E-B24F-F8CB234DC91F}" srcOrd="0" destOrd="0" presId="urn:microsoft.com/office/officeart/2005/8/layout/hierarchy1"/>
    <dgm:cxn modelId="{D651FA2C-0407-40BC-91DB-A8884FCE45E9}" type="presParOf" srcId="{11610740-0F58-4A14-8BB5-4C0B526862A6}" destId="{CB20419E-81A6-4F68-B6AE-6430908DAF40}" srcOrd="1" destOrd="0" presId="urn:microsoft.com/office/officeart/2005/8/layout/hierarchy1"/>
    <dgm:cxn modelId="{DD40D697-22FD-4FAC-87BC-1A7BCFAFF43B}" type="presParOf" srcId="{030D56FC-D52A-4160-8CE1-F5A06F48978A}" destId="{2DAC3D9B-6455-447E-BAF6-7D29D5CE615B}" srcOrd="1" destOrd="0" presId="urn:microsoft.com/office/officeart/2005/8/layout/hierarchy1"/>
    <dgm:cxn modelId="{FA9E96F2-C198-454E-88B9-330CA40EE029}" type="presParOf" srcId="{EE5C9956-CE1D-4A3A-97EC-D2D2578A5EB7}" destId="{BBEC86DA-3DAC-4E76-931F-5A1DE2B9B796}" srcOrd="2" destOrd="0" presId="urn:microsoft.com/office/officeart/2005/8/layout/hierarchy1"/>
    <dgm:cxn modelId="{95C9F805-8ED8-4506-9011-768C1E0F406A}" type="presParOf" srcId="{EE5C9956-CE1D-4A3A-97EC-D2D2578A5EB7}" destId="{18758C64-3E1C-4BBB-8FDD-5F00CB669C34}" srcOrd="3" destOrd="0" presId="urn:microsoft.com/office/officeart/2005/8/layout/hierarchy1"/>
    <dgm:cxn modelId="{A7A025A5-B478-466C-9EE9-46E438669252}" type="presParOf" srcId="{18758C64-3E1C-4BBB-8FDD-5F00CB669C34}" destId="{54CA09F9-F622-49CB-9085-FB8CD307B52A}" srcOrd="0" destOrd="0" presId="urn:microsoft.com/office/officeart/2005/8/layout/hierarchy1"/>
    <dgm:cxn modelId="{A8C1DD4E-EC0D-4116-881D-7CB72517ED6F}" type="presParOf" srcId="{54CA09F9-F622-49CB-9085-FB8CD307B52A}" destId="{79D2A315-B476-4CAF-BA59-51F3A59B326E}" srcOrd="0" destOrd="0" presId="urn:microsoft.com/office/officeart/2005/8/layout/hierarchy1"/>
    <dgm:cxn modelId="{6FCF1E8E-8337-42A0-AE77-2A2318B8D555}" type="presParOf" srcId="{54CA09F9-F622-49CB-9085-FB8CD307B52A}" destId="{EAE75FC6-5411-4A0B-A669-2D8D5FAF871C}" srcOrd="1" destOrd="0" presId="urn:microsoft.com/office/officeart/2005/8/layout/hierarchy1"/>
    <dgm:cxn modelId="{54B8A636-BAC5-4F1B-9F13-F214DAF2D3A0}" type="presParOf" srcId="{18758C64-3E1C-4BBB-8FDD-5F00CB669C34}" destId="{14C13E5E-E24E-4557-B897-10CB677CC24B}" srcOrd="1" destOrd="0" presId="urn:microsoft.com/office/officeart/2005/8/layout/hierarchy1"/>
    <dgm:cxn modelId="{2B0BEFF4-EDA5-451E-882B-7848EB01DB4E}" type="presParOf" srcId="{14C13E5E-E24E-4557-B897-10CB677CC24B}" destId="{E4034497-22B6-42CA-B694-E5590C2DB82A}" srcOrd="0" destOrd="0" presId="urn:microsoft.com/office/officeart/2005/8/layout/hierarchy1"/>
    <dgm:cxn modelId="{EEB77F80-B0E3-4010-AFE4-F2F97E8DD102}" type="presParOf" srcId="{14C13E5E-E24E-4557-B897-10CB677CC24B}" destId="{2DE5CCEB-F5BB-42B4-9DA6-97EC35B49D10}" srcOrd="1" destOrd="0" presId="urn:microsoft.com/office/officeart/2005/8/layout/hierarchy1"/>
    <dgm:cxn modelId="{6209ACAA-C4EE-4559-881D-7C50AF0DDBFA}" type="presParOf" srcId="{2DE5CCEB-F5BB-42B4-9DA6-97EC35B49D10}" destId="{2BCF3D68-FB3C-4966-9E3C-C05BD432B025}" srcOrd="0" destOrd="0" presId="urn:microsoft.com/office/officeart/2005/8/layout/hierarchy1"/>
    <dgm:cxn modelId="{9B0B7DA8-C91F-4D8E-A69A-3B99A2A057E1}" type="presParOf" srcId="{2BCF3D68-FB3C-4966-9E3C-C05BD432B025}" destId="{25209AFD-3FE0-477F-93E3-36CE17B40CE5}" srcOrd="0" destOrd="0" presId="urn:microsoft.com/office/officeart/2005/8/layout/hierarchy1"/>
    <dgm:cxn modelId="{9B7CF788-626C-4654-BE70-EC1DD0AF21D9}" type="presParOf" srcId="{2BCF3D68-FB3C-4966-9E3C-C05BD432B025}" destId="{A19D5822-9317-4AC9-B837-7F64F673526B}" srcOrd="1" destOrd="0" presId="urn:microsoft.com/office/officeart/2005/8/layout/hierarchy1"/>
    <dgm:cxn modelId="{9F407B6A-B28D-4BB9-B159-91A0976EFF9D}" type="presParOf" srcId="{2DE5CCEB-F5BB-42B4-9DA6-97EC35B49D10}" destId="{25A5026B-438C-425E-8860-1877D0988AA2}" srcOrd="1" destOrd="0" presId="urn:microsoft.com/office/officeart/2005/8/layout/hierarchy1"/>
    <dgm:cxn modelId="{7A0ED75A-F3C2-4530-8BEE-9D913DA8CCE2}" type="presParOf" srcId="{EE5C9956-CE1D-4A3A-97EC-D2D2578A5EB7}" destId="{2D5D3AAE-9195-4F37-9E7F-698A2DC8417A}" srcOrd="4" destOrd="0" presId="urn:microsoft.com/office/officeart/2005/8/layout/hierarchy1"/>
    <dgm:cxn modelId="{5B7217C2-B27C-4F8C-B02A-C79F8396161D}" type="presParOf" srcId="{EE5C9956-CE1D-4A3A-97EC-D2D2578A5EB7}" destId="{F1026EC2-E1E9-44E4-B169-6EC3E12659E5}" srcOrd="5" destOrd="0" presId="urn:microsoft.com/office/officeart/2005/8/layout/hierarchy1"/>
    <dgm:cxn modelId="{317E7498-C5EE-4675-B3B3-6E6F4990C862}" type="presParOf" srcId="{F1026EC2-E1E9-44E4-B169-6EC3E12659E5}" destId="{8CDF4610-8029-422B-B89F-FEC3CC938072}" srcOrd="0" destOrd="0" presId="urn:microsoft.com/office/officeart/2005/8/layout/hierarchy1"/>
    <dgm:cxn modelId="{32DDCDA6-C47B-4E4E-996B-97C4ECB659F8}" type="presParOf" srcId="{8CDF4610-8029-422B-B89F-FEC3CC938072}" destId="{9033A338-739E-47B1-8450-66B7626AF7FE}" srcOrd="0" destOrd="0" presId="urn:microsoft.com/office/officeart/2005/8/layout/hierarchy1"/>
    <dgm:cxn modelId="{C09FE735-0B4A-40FD-AE15-49A0CA657C5C}" type="presParOf" srcId="{8CDF4610-8029-422B-B89F-FEC3CC938072}" destId="{3601E60A-315B-4B48-9D90-872FF78505BB}" srcOrd="1" destOrd="0" presId="urn:microsoft.com/office/officeart/2005/8/layout/hierarchy1"/>
    <dgm:cxn modelId="{09C84258-AC28-4F32-A4B8-3902DA01F720}" type="presParOf" srcId="{F1026EC2-E1E9-44E4-B169-6EC3E12659E5}" destId="{EF0F2B90-6F21-4414-B132-EA42B9E6A79C}" srcOrd="1" destOrd="0" presId="urn:microsoft.com/office/officeart/2005/8/layout/hierarchy1"/>
    <dgm:cxn modelId="{04427F20-F53C-47C3-9314-EC135E0F87E8}" type="presParOf" srcId="{EF0F2B90-6F21-4414-B132-EA42B9E6A79C}" destId="{579FB96A-2F8A-4C79-99A8-F3C823CD5754}" srcOrd="0" destOrd="0" presId="urn:microsoft.com/office/officeart/2005/8/layout/hierarchy1"/>
    <dgm:cxn modelId="{5F654BE9-9BFC-4FCA-ADDD-D78A170EBF08}" type="presParOf" srcId="{EF0F2B90-6F21-4414-B132-EA42B9E6A79C}" destId="{AC1FD543-0AFA-4747-BC67-5B52AA321DB1}" srcOrd="1" destOrd="0" presId="urn:microsoft.com/office/officeart/2005/8/layout/hierarchy1"/>
    <dgm:cxn modelId="{96B8495B-6900-404D-AEFA-4E3AC6C1D3CF}" type="presParOf" srcId="{AC1FD543-0AFA-4747-BC67-5B52AA321DB1}" destId="{3AF9C047-2943-417B-B291-DFFBADDA0E34}" srcOrd="0" destOrd="0" presId="urn:microsoft.com/office/officeart/2005/8/layout/hierarchy1"/>
    <dgm:cxn modelId="{8497636A-1E57-4542-AC9C-6B31A487F2AC}" type="presParOf" srcId="{3AF9C047-2943-417B-B291-DFFBADDA0E34}" destId="{1DEE8B84-7588-4F01-9A1F-BEC5B89FCE6E}" srcOrd="0" destOrd="0" presId="urn:microsoft.com/office/officeart/2005/8/layout/hierarchy1"/>
    <dgm:cxn modelId="{7AB6B2E5-1A7D-4F24-9534-C14C777D0087}" type="presParOf" srcId="{3AF9C047-2943-417B-B291-DFFBADDA0E34}" destId="{AC937927-884D-4548-88CB-33CD87359162}" srcOrd="1" destOrd="0" presId="urn:microsoft.com/office/officeart/2005/8/layout/hierarchy1"/>
    <dgm:cxn modelId="{F4D93254-371D-4F3F-BF71-C69335FA17EB}" type="presParOf" srcId="{AC1FD543-0AFA-4747-BC67-5B52AA321DB1}" destId="{AE1407CB-74AD-49BF-9674-F428A56E3C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48C57A1-CCEA-433E-823A-3E1584B83F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231FEAB6-6790-4C66-BE00-B38C00821ABE}">
      <dgm:prSet phldrT="[Text]" custT="1"/>
      <dgm:spPr/>
      <dgm:t>
        <a:bodyPr/>
        <a:lstStyle/>
        <a:p>
          <a:pPr rtl="1"/>
          <a:r>
            <a:rPr lang="he-IL" sz="2000" dirty="0"/>
            <a:t>אי אפשר להגדיר\להגביל שוויו,  ולא יכולים להגיע לשיעור אונאה </a:t>
          </a:r>
        </a:p>
      </dgm:t>
    </dgm:pt>
    <dgm:pt modelId="{34F26DD8-344D-44BB-871A-AF826CAC8598}" type="parTrans" cxnId="{58CE7DE7-3D6F-43B4-A712-35C7BAC88C0C}">
      <dgm:prSet/>
      <dgm:spPr/>
      <dgm:t>
        <a:bodyPr/>
        <a:lstStyle/>
        <a:p>
          <a:pPr rtl="1"/>
          <a:endParaRPr lang="he-IL"/>
        </a:p>
      </dgm:t>
    </dgm:pt>
    <dgm:pt modelId="{5A05699D-6CCD-49E6-9BF2-C9A19DBE974E}" type="sibTrans" cxnId="{58CE7DE7-3D6F-43B4-A712-35C7BAC88C0C}">
      <dgm:prSet/>
      <dgm:spPr/>
      <dgm:t>
        <a:bodyPr/>
        <a:lstStyle/>
        <a:p>
          <a:pPr rtl="1"/>
          <a:endParaRPr lang="he-IL"/>
        </a:p>
      </dgm:t>
    </dgm:pt>
    <dgm:pt modelId="{6336A90A-D07A-4140-9D56-AD95A9F19819}">
      <dgm:prSet phldrT="[Text]" custT="1"/>
      <dgm:spPr/>
      <dgm:t>
        <a:bodyPr/>
        <a:lstStyle/>
        <a:p>
          <a:pPr rtl="1"/>
          <a:r>
            <a:rPr lang="he-IL" sz="2000" dirty="0"/>
            <a:t>הגהות </a:t>
          </a:r>
          <a:r>
            <a:rPr lang="he-IL" sz="2000" dirty="0" err="1"/>
            <a:t>מיימוניות</a:t>
          </a:r>
          <a:endParaRPr lang="he-IL" sz="2000" dirty="0"/>
        </a:p>
      </dgm:t>
    </dgm:pt>
    <dgm:pt modelId="{A554CB2D-D225-48C8-A104-2957AEAB107D}" type="parTrans" cxnId="{23FD62FD-97D4-4ECA-8B54-0241A38F078B}">
      <dgm:prSet/>
      <dgm:spPr/>
      <dgm:t>
        <a:bodyPr/>
        <a:lstStyle/>
        <a:p>
          <a:pPr rtl="1"/>
          <a:endParaRPr lang="he-IL"/>
        </a:p>
      </dgm:t>
    </dgm:pt>
    <dgm:pt modelId="{11F488C0-4BDB-4943-BB49-94CA36DF8562}" type="sibTrans" cxnId="{23FD62FD-97D4-4ECA-8B54-0241A38F078B}">
      <dgm:prSet/>
      <dgm:spPr/>
      <dgm:t>
        <a:bodyPr/>
        <a:lstStyle/>
        <a:p>
          <a:pPr rtl="1"/>
          <a:endParaRPr lang="he-IL"/>
        </a:p>
      </dgm:t>
    </dgm:pt>
    <dgm:pt modelId="{B11B0A16-C8B2-4786-B3F3-616C36DBF757}">
      <dgm:prSet phldrT="[Text]" custT="1"/>
      <dgm:spPr/>
      <dgm:t>
        <a:bodyPr/>
        <a:lstStyle/>
        <a:p>
          <a:pPr rtl="1"/>
          <a:r>
            <a:rPr lang="he-IL" sz="2000" dirty="0"/>
            <a:t>קרקע שווה כל כסף</a:t>
          </a:r>
        </a:p>
      </dgm:t>
    </dgm:pt>
    <dgm:pt modelId="{70775999-00AC-4726-8BD8-FA0ED15AC8DC}" type="sibTrans" cxnId="{4C13AF2C-37AD-4916-BE5F-3099975F17A6}">
      <dgm:prSet/>
      <dgm:spPr/>
      <dgm:t>
        <a:bodyPr/>
        <a:lstStyle/>
        <a:p>
          <a:pPr rtl="1"/>
          <a:endParaRPr lang="he-IL"/>
        </a:p>
      </dgm:t>
    </dgm:pt>
    <dgm:pt modelId="{EDF6D438-F0C8-4045-B44B-66CD54772A7D}" type="parTrans" cxnId="{4C13AF2C-37AD-4916-BE5F-3099975F17A6}">
      <dgm:prSet/>
      <dgm:spPr/>
      <dgm:t>
        <a:bodyPr/>
        <a:lstStyle/>
        <a:p>
          <a:pPr rtl="1"/>
          <a:endParaRPr lang="he-IL"/>
        </a:p>
      </dgm:t>
    </dgm:pt>
    <dgm:pt modelId="{F18F173C-ABB7-4664-8892-6EF2641AC892}">
      <dgm:prSet phldrT="[Text]" custT="1"/>
      <dgm:spPr/>
      <dgm:t>
        <a:bodyPr/>
        <a:lstStyle/>
        <a:p>
          <a:pPr rtl="1"/>
          <a:r>
            <a:rPr lang="he-IL" sz="2000" dirty="0"/>
            <a:t>נכס אמיתי</a:t>
          </a:r>
          <a:br>
            <a:rPr lang="en-US" sz="2000" dirty="0"/>
          </a:br>
          <a:r>
            <a:rPr lang="en-US" sz="2000" dirty="0"/>
            <a:t>“Real Estate”</a:t>
          </a:r>
          <a:r>
            <a:rPr lang="he-IL" sz="2000" dirty="0"/>
            <a:t> </a:t>
          </a:r>
          <a:br>
            <a:rPr lang="en-US" sz="2000" dirty="0"/>
          </a:br>
          <a:r>
            <a:rPr lang="he-IL" sz="2000" dirty="0"/>
            <a:t>מופקע מאונאה</a:t>
          </a:r>
        </a:p>
      </dgm:t>
    </dgm:pt>
    <dgm:pt modelId="{99B498D5-6DCF-41D3-98E5-8CBF0264FB3B}" type="parTrans" cxnId="{25E5464D-E43A-4889-9860-DFBCFB9086AB}">
      <dgm:prSet/>
      <dgm:spPr/>
      <dgm:t>
        <a:bodyPr/>
        <a:lstStyle/>
        <a:p>
          <a:pPr rtl="1"/>
          <a:endParaRPr lang="he-IL"/>
        </a:p>
      </dgm:t>
    </dgm:pt>
    <dgm:pt modelId="{0C9C919F-5803-411C-B1D7-33FE51EAC90F}" type="sibTrans" cxnId="{25E5464D-E43A-4889-9860-DFBCFB9086AB}">
      <dgm:prSet/>
      <dgm:spPr/>
      <dgm:t>
        <a:bodyPr/>
        <a:lstStyle/>
        <a:p>
          <a:pPr rtl="1"/>
          <a:endParaRPr lang="he-IL"/>
        </a:p>
      </dgm:t>
    </dgm:pt>
    <dgm:pt modelId="{BAC3377F-5D4F-48CA-ACB4-1B8616716D5D}">
      <dgm:prSet phldrT="[Text]" custT="1"/>
      <dgm:spPr/>
      <dgm:t>
        <a:bodyPr/>
        <a:lstStyle/>
        <a:p>
          <a:pPr rtl="1"/>
          <a:r>
            <a:rPr lang="he-IL" sz="2000" dirty="0"/>
            <a:t>משמע ברמב"ם</a:t>
          </a:r>
        </a:p>
      </dgm:t>
    </dgm:pt>
    <dgm:pt modelId="{BBBA94A9-884F-41B3-9001-82A0F93F19B7}" type="parTrans" cxnId="{7737796F-99BF-4385-9C3F-0C8A1DD70C73}">
      <dgm:prSet/>
      <dgm:spPr/>
      <dgm:t>
        <a:bodyPr/>
        <a:lstStyle/>
        <a:p>
          <a:pPr rtl="1"/>
          <a:endParaRPr lang="he-IL"/>
        </a:p>
      </dgm:t>
    </dgm:pt>
    <dgm:pt modelId="{941406CD-D660-4E69-ACA0-1480F183A0CE}" type="sibTrans" cxnId="{7737796F-99BF-4385-9C3F-0C8A1DD70C73}">
      <dgm:prSet/>
      <dgm:spPr/>
      <dgm:t>
        <a:bodyPr/>
        <a:lstStyle/>
        <a:p>
          <a:pPr rtl="1"/>
          <a:endParaRPr lang="he-IL"/>
        </a:p>
      </dgm:t>
    </dgm:pt>
    <dgm:pt modelId="{7FA0E217-3F5F-49E0-A90C-ADCE1E2C6BF2}">
      <dgm:prSet phldrT="[Text]" custT="1"/>
      <dgm:spPr/>
      <dgm:t>
        <a:bodyPr/>
        <a:lstStyle/>
        <a:p>
          <a:pPr rtl="1"/>
          <a:r>
            <a:rPr lang="he-IL" sz="2000" dirty="0"/>
            <a:t>אולי כי קרקע יוצר פירות, ועומדת לנצח</a:t>
          </a:r>
        </a:p>
      </dgm:t>
    </dgm:pt>
    <dgm:pt modelId="{669D3742-1AE7-4333-B563-F4ECDBC9DCDE}" type="parTrans" cxnId="{F6D27101-047A-4804-A473-E24124227C74}">
      <dgm:prSet/>
      <dgm:spPr/>
      <dgm:t>
        <a:bodyPr/>
        <a:lstStyle/>
        <a:p>
          <a:pPr rtl="1"/>
          <a:endParaRPr lang="he-IL"/>
        </a:p>
      </dgm:t>
    </dgm:pt>
    <dgm:pt modelId="{D634DE87-E246-4125-B862-94F2D98BADFD}" type="sibTrans" cxnId="{F6D27101-047A-4804-A473-E24124227C74}">
      <dgm:prSet/>
      <dgm:spPr/>
      <dgm:t>
        <a:bodyPr/>
        <a:lstStyle/>
        <a:p>
          <a:pPr rtl="1"/>
          <a:endParaRPr lang="he-IL"/>
        </a:p>
      </dgm:t>
    </dgm:pt>
    <dgm:pt modelId="{BEDBE3D5-904C-4169-8088-FC8D8A38B5FA}">
      <dgm:prSet phldrT="[Text]" custT="1"/>
      <dgm:spPr/>
      <dgm:t>
        <a:bodyPr/>
        <a:lstStyle/>
        <a:p>
          <a:pPr rtl="1"/>
          <a:r>
            <a:rPr lang="he-IL" sz="2000" dirty="0"/>
            <a:t>או שכל קרקע מיוחדת, ולכן אין לו מחיר בשוק (כמו כלים של בעל הבית)</a:t>
          </a:r>
        </a:p>
      </dgm:t>
    </dgm:pt>
    <dgm:pt modelId="{8DE8139A-08CD-4B6F-913C-831954A5DB90}" type="parTrans" cxnId="{EBEEAD90-E4D9-42BA-AD60-10F70CFFA347}">
      <dgm:prSet/>
      <dgm:spPr/>
      <dgm:t>
        <a:bodyPr/>
        <a:lstStyle/>
        <a:p>
          <a:pPr rtl="1"/>
          <a:endParaRPr lang="he-IL"/>
        </a:p>
      </dgm:t>
    </dgm:pt>
    <dgm:pt modelId="{F325FC69-E16E-481D-8417-20CD5B8B8635}" type="sibTrans" cxnId="{EBEEAD90-E4D9-42BA-AD60-10F70CFFA347}">
      <dgm:prSet/>
      <dgm:spPr/>
      <dgm:t>
        <a:bodyPr/>
        <a:lstStyle/>
        <a:p>
          <a:pPr rtl="1"/>
          <a:endParaRPr lang="he-IL"/>
        </a:p>
      </dgm:t>
    </dgm:pt>
    <dgm:pt modelId="{3501F7E8-27B9-4055-AA40-0F7E0D86ACBF}">
      <dgm:prSet phldrT="[Text]" custT="1"/>
      <dgm:spPr/>
      <dgm:t>
        <a:bodyPr/>
        <a:lstStyle/>
        <a:p>
          <a:pPr rtl="1"/>
          <a:r>
            <a:rPr lang="he-IL" sz="2000" dirty="0"/>
            <a:t>עבדים שטרות וקרקעות יש להם מעמד מיוחד בהלכה</a:t>
          </a:r>
        </a:p>
      </dgm:t>
    </dgm:pt>
    <dgm:pt modelId="{81C50FE7-A8C4-4CFF-ABDE-4A2651578CA8}" type="parTrans" cxnId="{906CE76D-1FDF-4D2B-9A97-A354FDAD1DB0}">
      <dgm:prSet/>
      <dgm:spPr/>
      <dgm:t>
        <a:bodyPr/>
        <a:lstStyle/>
        <a:p>
          <a:pPr rtl="1"/>
          <a:endParaRPr lang="he-IL"/>
        </a:p>
      </dgm:t>
    </dgm:pt>
    <dgm:pt modelId="{20452552-9321-4AA6-BB5C-BA7484457C12}" type="sibTrans" cxnId="{906CE76D-1FDF-4D2B-9A97-A354FDAD1DB0}">
      <dgm:prSet/>
      <dgm:spPr/>
      <dgm:t>
        <a:bodyPr/>
        <a:lstStyle/>
        <a:p>
          <a:pPr rtl="1"/>
          <a:endParaRPr lang="he-IL"/>
        </a:p>
      </dgm:t>
    </dgm:pt>
    <dgm:pt modelId="{14019799-23F2-45DF-A077-03F3E2E6C6FC}" type="pres">
      <dgm:prSet presAssocID="{648C57A1-CCEA-433E-823A-3E1584B83FA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A4C8F35-BC25-4837-BBA8-411D5D0BB3DB}" type="pres">
      <dgm:prSet presAssocID="{B11B0A16-C8B2-4786-B3F3-616C36DBF757}" presName="hierRoot1" presStyleCnt="0"/>
      <dgm:spPr/>
    </dgm:pt>
    <dgm:pt modelId="{EE93D003-816D-4935-A83F-93E36140E71D}" type="pres">
      <dgm:prSet presAssocID="{B11B0A16-C8B2-4786-B3F3-616C36DBF757}" presName="composite" presStyleCnt="0"/>
      <dgm:spPr/>
    </dgm:pt>
    <dgm:pt modelId="{EF0556FC-0BC6-4219-9F74-3631B3C12F3A}" type="pres">
      <dgm:prSet presAssocID="{B11B0A16-C8B2-4786-B3F3-616C36DBF757}" presName="background" presStyleLbl="node0" presStyleIdx="0" presStyleCnt="1"/>
      <dgm:spPr/>
    </dgm:pt>
    <dgm:pt modelId="{AFC3CFDA-7A54-45F3-8575-3639E7B7D045}" type="pres">
      <dgm:prSet presAssocID="{B11B0A16-C8B2-4786-B3F3-616C36DBF757}" presName="text" presStyleLbl="fgAcc0" presStyleIdx="0" presStyleCnt="1" custScaleX="143629">
        <dgm:presLayoutVars>
          <dgm:chPref val="3"/>
        </dgm:presLayoutVars>
      </dgm:prSet>
      <dgm:spPr/>
    </dgm:pt>
    <dgm:pt modelId="{955D63CD-8BF9-4689-9EA7-065B17EAFA34}" type="pres">
      <dgm:prSet presAssocID="{B11B0A16-C8B2-4786-B3F3-616C36DBF757}" presName="hierChild2" presStyleCnt="0"/>
      <dgm:spPr/>
    </dgm:pt>
    <dgm:pt modelId="{271D51C3-ABBD-4D0D-90FD-115A7045CF27}" type="pres">
      <dgm:prSet presAssocID="{99B498D5-6DCF-41D3-98E5-8CBF0264FB3B}" presName="Name10" presStyleLbl="parChTrans1D2" presStyleIdx="0" presStyleCnt="2"/>
      <dgm:spPr/>
    </dgm:pt>
    <dgm:pt modelId="{6B1DCA7D-1AEF-4EB9-B82D-FCF8E2289A29}" type="pres">
      <dgm:prSet presAssocID="{F18F173C-ABB7-4664-8892-6EF2641AC892}" presName="hierRoot2" presStyleCnt="0"/>
      <dgm:spPr/>
    </dgm:pt>
    <dgm:pt modelId="{2A6F73B4-79A0-4F62-BC39-A25D877EBB71}" type="pres">
      <dgm:prSet presAssocID="{F18F173C-ABB7-4664-8892-6EF2641AC892}" presName="composite2" presStyleCnt="0"/>
      <dgm:spPr/>
    </dgm:pt>
    <dgm:pt modelId="{D8C1B6B4-21DC-4023-A970-C7A603BA3320}" type="pres">
      <dgm:prSet presAssocID="{F18F173C-ABB7-4664-8892-6EF2641AC892}" presName="background2" presStyleLbl="node2" presStyleIdx="0" presStyleCnt="2"/>
      <dgm:spPr>
        <a:solidFill>
          <a:srgbClr val="FFC000"/>
        </a:solidFill>
      </dgm:spPr>
    </dgm:pt>
    <dgm:pt modelId="{E100ECD4-5844-4ADA-BB86-F58908170C41}" type="pres">
      <dgm:prSet presAssocID="{F18F173C-ABB7-4664-8892-6EF2641AC892}" presName="text2" presStyleLbl="fgAcc2" presStyleIdx="0" presStyleCnt="2" custScaleX="143629">
        <dgm:presLayoutVars>
          <dgm:chPref val="3"/>
        </dgm:presLayoutVars>
      </dgm:prSet>
      <dgm:spPr/>
    </dgm:pt>
    <dgm:pt modelId="{A64C54A0-927E-4796-B784-FC34D88FAB11}" type="pres">
      <dgm:prSet presAssocID="{F18F173C-ABB7-4664-8892-6EF2641AC892}" presName="hierChild3" presStyleCnt="0"/>
      <dgm:spPr/>
    </dgm:pt>
    <dgm:pt modelId="{406EDE0F-F198-4443-9A77-088986A8624F}" type="pres">
      <dgm:prSet presAssocID="{BBBA94A9-884F-41B3-9001-82A0F93F19B7}" presName="Name17" presStyleLbl="parChTrans1D3" presStyleIdx="0" presStyleCnt="2"/>
      <dgm:spPr/>
    </dgm:pt>
    <dgm:pt modelId="{C231B3B7-6DB7-4B30-831F-021815664A5E}" type="pres">
      <dgm:prSet presAssocID="{BAC3377F-5D4F-48CA-ACB4-1B8616716D5D}" presName="hierRoot3" presStyleCnt="0"/>
      <dgm:spPr/>
    </dgm:pt>
    <dgm:pt modelId="{2D623D65-AC2D-47D2-AA64-3D52CCF31C1B}" type="pres">
      <dgm:prSet presAssocID="{BAC3377F-5D4F-48CA-ACB4-1B8616716D5D}" presName="composite3" presStyleCnt="0"/>
      <dgm:spPr/>
    </dgm:pt>
    <dgm:pt modelId="{302A1C4C-F22C-414A-82B3-C0753FE2D63F}" type="pres">
      <dgm:prSet presAssocID="{BAC3377F-5D4F-48CA-ACB4-1B8616716D5D}" presName="background3" presStyleLbl="node3" presStyleIdx="0" presStyleCnt="2"/>
      <dgm:spPr>
        <a:solidFill>
          <a:srgbClr val="FFC000"/>
        </a:solidFill>
      </dgm:spPr>
    </dgm:pt>
    <dgm:pt modelId="{A76AB429-4423-43C8-8CD1-A8988544D327}" type="pres">
      <dgm:prSet presAssocID="{BAC3377F-5D4F-48CA-ACB4-1B8616716D5D}" presName="text3" presStyleLbl="fgAcc3" presStyleIdx="0" presStyleCnt="2" custScaleX="143629">
        <dgm:presLayoutVars>
          <dgm:chPref val="3"/>
        </dgm:presLayoutVars>
      </dgm:prSet>
      <dgm:spPr/>
    </dgm:pt>
    <dgm:pt modelId="{6ACA531F-5725-4885-BD5E-4C81DB9250B9}" type="pres">
      <dgm:prSet presAssocID="{BAC3377F-5D4F-48CA-ACB4-1B8616716D5D}" presName="hierChild4" presStyleCnt="0"/>
      <dgm:spPr/>
    </dgm:pt>
    <dgm:pt modelId="{2F306092-FB7C-42F1-B74D-D3B495C0CD74}" type="pres">
      <dgm:prSet presAssocID="{81C50FE7-A8C4-4CFF-ABDE-4A2651578CA8}" presName="Name23" presStyleLbl="parChTrans1D4" presStyleIdx="0" presStyleCnt="3"/>
      <dgm:spPr/>
    </dgm:pt>
    <dgm:pt modelId="{E26C7CB4-A364-497B-9463-9DA13DA05D8C}" type="pres">
      <dgm:prSet presAssocID="{3501F7E8-27B9-4055-AA40-0F7E0D86ACBF}" presName="hierRoot4" presStyleCnt="0"/>
      <dgm:spPr/>
    </dgm:pt>
    <dgm:pt modelId="{D5DD0CD8-B92B-4093-BD14-793B27304447}" type="pres">
      <dgm:prSet presAssocID="{3501F7E8-27B9-4055-AA40-0F7E0D86ACBF}" presName="composite4" presStyleCnt="0"/>
      <dgm:spPr/>
    </dgm:pt>
    <dgm:pt modelId="{88E4261E-C391-46CE-8BFB-EAB20FBDFCB7}" type="pres">
      <dgm:prSet presAssocID="{3501F7E8-27B9-4055-AA40-0F7E0D86ACBF}" presName="background4" presStyleLbl="node4" presStyleIdx="0" presStyleCnt="3"/>
      <dgm:spPr/>
    </dgm:pt>
    <dgm:pt modelId="{4407F58A-B938-42CE-B093-01D007F7EE39}" type="pres">
      <dgm:prSet presAssocID="{3501F7E8-27B9-4055-AA40-0F7E0D86ACBF}" presName="text4" presStyleLbl="fgAcc4" presStyleIdx="0" presStyleCnt="3" custScaleX="149875">
        <dgm:presLayoutVars>
          <dgm:chPref val="3"/>
        </dgm:presLayoutVars>
      </dgm:prSet>
      <dgm:spPr/>
    </dgm:pt>
    <dgm:pt modelId="{0FC5DBCF-498C-44BF-B9AA-5D2FA13CD3B6}" type="pres">
      <dgm:prSet presAssocID="{3501F7E8-27B9-4055-AA40-0F7E0D86ACBF}" presName="hierChild5" presStyleCnt="0"/>
      <dgm:spPr/>
    </dgm:pt>
    <dgm:pt modelId="{36F4EBC4-F637-44AE-B29F-CF57D02C8CE7}" type="pres">
      <dgm:prSet presAssocID="{34F26DD8-344D-44BB-871A-AF826CAC8598}" presName="Name10" presStyleLbl="parChTrans1D2" presStyleIdx="1" presStyleCnt="2"/>
      <dgm:spPr/>
    </dgm:pt>
    <dgm:pt modelId="{0C51ED7A-2EB9-480A-9F14-6A9CAC3FCB20}" type="pres">
      <dgm:prSet presAssocID="{231FEAB6-6790-4C66-BE00-B38C00821ABE}" presName="hierRoot2" presStyleCnt="0"/>
      <dgm:spPr/>
    </dgm:pt>
    <dgm:pt modelId="{898D0180-013B-482D-93A8-F10BD5A8568A}" type="pres">
      <dgm:prSet presAssocID="{231FEAB6-6790-4C66-BE00-B38C00821ABE}" presName="composite2" presStyleCnt="0"/>
      <dgm:spPr/>
    </dgm:pt>
    <dgm:pt modelId="{F7BFCF07-AF65-4686-A34C-5EE0E97FF645}" type="pres">
      <dgm:prSet presAssocID="{231FEAB6-6790-4C66-BE00-B38C00821ABE}" presName="background2" presStyleLbl="node2" presStyleIdx="1" presStyleCnt="2"/>
      <dgm:spPr>
        <a:solidFill>
          <a:srgbClr val="002060"/>
        </a:solidFill>
      </dgm:spPr>
    </dgm:pt>
    <dgm:pt modelId="{80FC7DFA-81B3-4844-A32F-F9B895352713}" type="pres">
      <dgm:prSet presAssocID="{231FEAB6-6790-4C66-BE00-B38C00821ABE}" presName="text2" presStyleLbl="fgAcc2" presStyleIdx="1" presStyleCnt="2" custScaleX="143629">
        <dgm:presLayoutVars>
          <dgm:chPref val="3"/>
        </dgm:presLayoutVars>
      </dgm:prSet>
      <dgm:spPr/>
    </dgm:pt>
    <dgm:pt modelId="{42D0C3BF-6648-4878-B20A-2BF0CC197E2B}" type="pres">
      <dgm:prSet presAssocID="{231FEAB6-6790-4C66-BE00-B38C00821ABE}" presName="hierChild3" presStyleCnt="0"/>
      <dgm:spPr/>
    </dgm:pt>
    <dgm:pt modelId="{361784A5-F437-498B-A14D-584AE4040FA8}" type="pres">
      <dgm:prSet presAssocID="{A554CB2D-D225-48C8-A104-2957AEAB107D}" presName="Name17" presStyleLbl="parChTrans1D3" presStyleIdx="1" presStyleCnt="2"/>
      <dgm:spPr/>
    </dgm:pt>
    <dgm:pt modelId="{CC6FB562-3DF8-4E67-A208-3A9761D56FA7}" type="pres">
      <dgm:prSet presAssocID="{6336A90A-D07A-4140-9D56-AD95A9F19819}" presName="hierRoot3" presStyleCnt="0"/>
      <dgm:spPr/>
    </dgm:pt>
    <dgm:pt modelId="{D61E18EF-19AE-4A51-B031-D3D77D673B69}" type="pres">
      <dgm:prSet presAssocID="{6336A90A-D07A-4140-9D56-AD95A9F19819}" presName="composite3" presStyleCnt="0"/>
      <dgm:spPr/>
    </dgm:pt>
    <dgm:pt modelId="{D0449B5F-B7B6-4374-AB3A-BD26F8A7B138}" type="pres">
      <dgm:prSet presAssocID="{6336A90A-D07A-4140-9D56-AD95A9F19819}" presName="background3" presStyleLbl="node3" presStyleIdx="1" presStyleCnt="2"/>
      <dgm:spPr>
        <a:solidFill>
          <a:srgbClr val="002060"/>
        </a:solidFill>
      </dgm:spPr>
    </dgm:pt>
    <dgm:pt modelId="{D245069E-738C-4E5B-864A-73C1FB4902C7}" type="pres">
      <dgm:prSet presAssocID="{6336A90A-D07A-4140-9D56-AD95A9F19819}" presName="text3" presStyleLbl="fgAcc3" presStyleIdx="1" presStyleCnt="2" custScaleX="143629">
        <dgm:presLayoutVars>
          <dgm:chPref val="3"/>
        </dgm:presLayoutVars>
      </dgm:prSet>
      <dgm:spPr/>
    </dgm:pt>
    <dgm:pt modelId="{885D7DA8-F8C8-4471-93C9-C649A79B1170}" type="pres">
      <dgm:prSet presAssocID="{6336A90A-D07A-4140-9D56-AD95A9F19819}" presName="hierChild4" presStyleCnt="0"/>
      <dgm:spPr/>
    </dgm:pt>
    <dgm:pt modelId="{CEE687A8-16B2-48A9-A692-7246ADE0F764}" type="pres">
      <dgm:prSet presAssocID="{669D3742-1AE7-4333-B563-F4ECDBC9DCDE}" presName="Name23" presStyleLbl="parChTrans1D4" presStyleIdx="1" presStyleCnt="3"/>
      <dgm:spPr/>
    </dgm:pt>
    <dgm:pt modelId="{2320BE6C-424F-4CDA-A0B3-1331934BF122}" type="pres">
      <dgm:prSet presAssocID="{7FA0E217-3F5F-49E0-A90C-ADCE1E2C6BF2}" presName="hierRoot4" presStyleCnt="0"/>
      <dgm:spPr/>
    </dgm:pt>
    <dgm:pt modelId="{122F6D13-B76E-4542-ACE3-27E71043CBF0}" type="pres">
      <dgm:prSet presAssocID="{7FA0E217-3F5F-49E0-A90C-ADCE1E2C6BF2}" presName="composite4" presStyleCnt="0"/>
      <dgm:spPr/>
    </dgm:pt>
    <dgm:pt modelId="{40B70F66-EFDA-4630-8D25-621CD46F2FE8}" type="pres">
      <dgm:prSet presAssocID="{7FA0E217-3F5F-49E0-A90C-ADCE1E2C6BF2}" presName="background4" presStyleLbl="node4" presStyleIdx="1" presStyleCnt="3"/>
      <dgm:spPr/>
    </dgm:pt>
    <dgm:pt modelId="{01C73DCE-343F-419B-9329-C682EB52AF3B}" type="pres">
      <dgm:prSet presAssocID="{7FA0E217-3F5F-49E0-A90C-ADCE1E2C6BF2}" presName="text4" presStyleLbl="fgAcc4" presStyleIdx="1" presStyleCnt="3" custScaleX="143629">
        <dgm:presLayoutVars>
          <dgm:chPref val="3"/>
        </dgm:presLayoutVars>
      </dgm:prSet>
      <dgm:spPr/>
    </dgm:pt>
    <dgm:pt modelId="{D2BEE526-4775-4AA4-81BB-31F3BE464642}" type="pres">
      <dgm:prSet presAssocID="{7FA0E217-3F5F-49E0-A90C-ADCE1E2C6BF2}" presName="hierChild5" presStyleCnt="0"/>
      <dgm:spPr/>
    </dgm:pt>
    <dgm:pt modelId="{66ACEE5A-C0ED-434A-9014-D12E103047B1}" type="pres">
      <dgm:prSet presAssocID="{8DE8139A-08CD-4B6F-913C-831954A5DB90}" presName="Name23" presStyleLbl="parChTrans1D4" presStyleIdx="2" presStyleCnt="3"/>
      <dgm:spPr/>
    </dgm:pt>
    <dgm:pt modelId="{983DDC77-5AD8-4B5D-B1D9-586DE6D459B5}" type="pres">
      <dgm:prSet presAssocID="{BEDBE3D5-904C-4169-8088-FC8D8A38B5FA}" presName="hierRoot4" presStyleCnt="0"/>
      <dgm:spPr/>
    </dgm:pt>
    <dgm:pt modelId="{2CA26ED2-E06F-4588-BA60-79EAA143AD23}" type="pres">
      <dgm:prSet presAssocID="{BEDBE3D5-904C-4169-8088-FC8D8A38B5FA}" presName="composite4" presStyleCnt="0"/>
      <dgm:spPr/>
    </dgm:pt>
    <dgm:pt modelId="{7CF763DC-5BD1-4047-AC63-9B1ED1FCE90A}" type="pres">
      <dgm:prSet presAssocID="{BEDBE3D5-904C-4169-8088-FC8D8A38B5FA}" presName="background4" presStyleLbl="node4" presStyleIdx="2" presStyleCnt="3"/>
      <dgm:spPr/>
    </dgm:pt>
    <dgm:pt modelId="{78D045C3-66AD-4FA8-BDF3-51A3C9A7F3FE}" type="pres">
      <dgm:prSet presAssocID="{BEDBE3D5-904C-4169-8088-FC8D8A38B5FA}" presName="text4" presStyleLbl="fgAcc4" presStyleIdx="2" presStyleCnt="3" custScaleX="143629">
        <dgm:presLayoutVars>
          <dgm:chPref val="3"/>
        </dgm:presLayoutVars>
      </dgm:prSet>
      <dgm:spPr/>
    </dgm:pt>
    <dgm:pt modelId="{AAB8468F-9D00-43AC-9F0C-5721C7768ADD}" type="pres">
      <dgm:prSet presAssocID="{BEDBE3D5-904C-4169-8088-FC8D8A38B5FA}" presName="hierChild5" presStyleCnt="0"/>
      <dgm:spPr/>
    </dgm:pt>
  </dgm:ptLst>
  <dgm:cxnLst>
    <dgm:cxn modelId="{F6D27101-047A-4804-A473-E24124227C74}" srcId="{6336A90A-D07A-4140-9D56-AD95A9F19819}" destId="{7FA0E217-3F5F-49E0-A90C-ADCE1E2C6BF2}" srcOrd="0" destOrd="0" parTransId="{669D3742-1AE7-4333-B563-F4ECDBC9DCDE}" sibTransId="{D634DE87-E246-4125-B862-94F2D98BADFD}"/>
    <dgm:cxn modelId="{89A99A08-41DC-4C00-93F4-855429F90E1C}" type="presOf" srcId="{7FA0E217-3F5F-49E0-A90C-ADCE1E2C6BF2}" destId="{01C73DCE-343F-419B-9329-C682EB52AF3B}" srcOrd="0" destOrd="0" presId="urn:microsoft.com/office/officeart/2005/8/layout/hierarchy1"/>
    <dgm:cxn modelId="{99B28620-23DE-4AD3-B5B4-3097E0C312B8}" type="presOf" srcId="{3501F7E8-27B9-4055-AA40-0F7E0D86ACBF}" destId="{4407F58A-B938-42CE-B093-01D007F7EE39}" srcOrd="0" destOrd="0" presId="urn:microsoft.com/office/officeart/2005/8/layout/hierarchy1"/>
    <dgm:cxn modelId="{2E685C27-0B5C-49F4-949D-0719AEA0D79F}" type="presOf" srcId="{34F26DD8-344D-44BB-871A-AF826CAC8598}" destId="{36F4EBC4-F637-44AE-B29F-CF57D02C8CE7}" srcOrd="0" destOrd="0" presId="urn:microsoft.com/office/officeart/2005/8/layout/hierarchy1"/>
    <dgm:cxn modelId="{4C13AF2C-37AD-4916-BE5F-3099975F17A6}" srcId="{648C57A1-CCEA-433E-823A-3E1584B83FA3}" destId="{B11B0A16-C8B2-4786-B3F3-616C36DBF757}" srcOrd="0" destOrd="0" parTransId="{EDF6D438-F0C8-4045-B44B-66CD54772A7D}" sibTransId="{70775999-00AC-4726-8BD8-FA0ED15AC8DC}"/>
    <dgm:cxn modelId="{D9615430-A224-40A0-B8DC-B29722BC6D5D}" type="presOf" srcId="{B11B0A16-C8B2-4786-B3F3-616C36DBF757}" destId="{AFC3CFDA-7A54-45F3-8575-3639E7B7D045}" srcOrd="0" destOrd="0" presId="urn:microsoft.com/office/officeart/2005/8/layout/hierarchy1"/>
    <dgm:cxn modelId="{F5AD1A44-0B1A-4F7A-AFD8-65C71FF542BE}" type="presOf" srcId="{BAC3377F-5D4F-48CA-ACB4-1B8616716D5D}" destId="{A76AB429-4423-43C8-8CD1-A8988544D327}" srcOrd="0" destOrd="0" presId="urn:microsoft.com/office/officeart/2005/8/layout/hierarchy1"/>
    <dgm:cxn modelId="{92B05B67-6E1E-4E71-9F64-D9F89641AEE2}" type="presOf" srcId="{F18F173C-ABB7-4664-8892-6EF2641AC892}" destId="{E100ECD4-5844-4ADA-BB86-F58908170C41}" srcOrd="0" destOrd="0" presId="urn:microsoft.com/office/officeart/2005/8/layout/hierarchy1"/>
    <dgm:cxn modelId="{5DF3A96C-62E6-468C-8159-8BCFADC62CBF}" type="presOf" srcId="{81C50FE7-A8C4-4CFF-ABDE-4A2651578CA8}" destId="{2F306092-FB7C-42F1-B74D-D3B495C0CD74}" srcOrd="0" destOrd="0" presId="urn:microsoft.com/office/officeart/2005/8/layout/hierarchy1"/>
    <dgm:cxn modelId="{25E5464D-E43A-4889-9860-DFBCFB9086AB}" srcId="{B11B0A16-C8B2-4786-B3F3-616C36DBF757}" destId="{F18F173C-ABB7-4664-8892-6EF2641AC892}" srcOrd="0" destOrd="0" parTransId="{99B498D5-6DCF-41D3-98E5-8CBF0264FB3B}" sibTransId="{0C9C919F-5803-411C-B1D7-33FE51EAC90F}"/>
    <dgm:cxn modelId="{906CE76D-1FDF-4D2B-9A97-A354FDAD1DB0}" srcId="{BAC3377F-5D4F-48CA-ACB4-1B8616716D5D}" destId="{3501F7E8-27B9-4055-AA40-0F7E0D86ACBF}" srcOrd="0" destOrd="0" parTransId="{81C50FE7-A8C4-4CFF-ABDE-4A2651578CA8}" sibTransId="{20452552-9321-4AA6-BB5C-BA7484457C12}"/>
    <dgm:cxn modelId="{7737796F-99BF-4385-9C3F-0C8A1DD70C73}" srcId="{F18F173C-ABB7-4664-8892-6EF2641AC892}" destId="{BAC3377F-5D4F-48CA-ACB4-1B8616716D5D}" srcOrd="0" destOrd="0" parTransId="{BBBA94A9-884F-41B3-9001-82A0F93F19B7}" sibTransId="{941406CD-D660-4E69-ACA0-1480F183A0CE}"/>
    <dgm:cxn modelId="{1DC60D73-D5D4-4817-B3FF-705BF212F989}" type="presOf" srcId="{8DE8139A-08CD-4B6F-913C-831954A5DB90}" destId="{66ACEE5A-C0ED-434A-9014-D12E103047B1}" srcOrd="0" destOrd="0" presId="urn:microsoft.com/office/officeart/2005/8/layout/hierarchy1"/>
    <dgm:cxn modelId="{42151984-CA82-453E-9356-83591626C477}" type="presOf" srcId="{231FEAB6-6790-4C66-BE00-B38C00821ABE}" destId="{80FC7DFA-81B3-4844-A32F-F9B895352713}" srcOrd="0" destOrd="0" presId="urn:microsoft.com/office/officeart/2005/8/layout/hierarchy1"/>
    <dgm:cxn modelId="{EBEEAD90-E4D9-42BA-AD60-10F70CFFA347}" srcId="{6336A90A-D07A-4140-9D56-AD95A9F19819}" destId="{BEDBE3D5-904C-4169-8088-FC8D8A38B5FA}" srcOrd="1" destOrd="0" parTransId="{8DE8139A-08CD-4B6F-913C-831954A5DB90}" sibTransId="{F325FC69-E16E-481D-8417-20CD5B8B8635}"/>
    <dgm:cxn modelId="{952E34B5-3D8E-4AB5-92AB-5D8A5306F68D}" type="presOf" srcId="{BBBA94A9-884F-41B3-9001-82A0F93F19B7}" destId="{406EDE0F-F198-4443-9A77-088986A8624F}" srcOrd="0" destOrd="0" presId="urn:microsoft.com/office/officeart/2005/8/layout/hierarchy1"/>
    <dgm:cxn modelId="{6EAC3BB8-7226-419C-AB2D-DCE714A1BD8F}" type="presOf" srcId="{A554CB2D-D225-48C8-A104-2957AEAB107D}" destId="{361784A5-F437-498B-A14D-584AE4040FA8}" srcOrd="0" destOrd="0" presId="urn:microsoft.com/office/officeart/2005/8/layout/hierarchy1"/>
    <dgm:cxn modelId="{B0124BB9-D9A0-47E1-A1F0-9014985AEB73}" type="presOf" srcId="{99B498D5-6DCF-41D3-98E5-8CBF0264FB3B}" destId="{271D51C3-ABBD-4D0D-90FD-115A7045CF27}" srcOrd="0" destOrd="0" presId="urn:microsoft.com/office/officeart/2005/8/layout/hierarchy1"/>
    <dgm:cxn modelId="{8A5C27CC-332D-4CE9-BC82-9BBF60FF0846}" type="presOf" srcId="{6336A90A-D07A-4140-9D56-AD95A9F19819}" destId="{D245069E-738C-4E5B-864A-73C1FB4902C7}" srcOrd="0" destOrd="0" presId="urn:microsoft.com/office/officeart/2005/8/layout/hierarchy1"/>
    <dgm:cxn modelId="{C5B428D1-36D4-4279-A45E-AABA5BE0219A}" type="presOf" srcId="{669D3742-1AE7-4333-B563-F4ECDBC9DCDE}" destId="{CEE687A8-16B2-48A9-A692-7246ADE0F764}" srcOrd="0" destOrd="0" presId="urn:microsoft.com/office/officeart/2005/8/layout/hierarchy1"/>
    <dgm:cxn modelId="{58CE7DE7-3D6F-43B4-A712-35C7BAC88C0C}" srcId="{B11B0A16-C8B2-4786-B3F3-616C36DBF757}" destId="{231FEAB6-6790-4C66-BE00-B38C00821ABE}" srcOrd="1" destOrd="0" parTransId="{34F26DD8-344D-44BB-871A-AF826CAC8598}" sibTransId="{5A05699D-6CCD-49E6-9BF2-C9A19DBE974E}"/>
    <dgm:cxn modelId="{2CB8F7EE-34AC-418C-B54C-BB24DFBBA9E6}" type="presOf" srcId="{648C57A1-CCEA-433E-823A-3E1584B83FA3}" destId="{14019799-23F2-45DF-A077-03F3E2E6C6FC}" srcOrd="0" destOrd="0" presId="urn:microsoft.com/office/officeart/2005/8/layout/hierarchy1"/>
    <dgm:cxn modelId="{967151F4-8E0B-4A41-86BD-1F2E85823566}" type="presOf" srcId="{BEDBE3D5-904C-4169-8088-FC8D8A38B5FA}" destId="{78D045C3-66AD-4FA8-BDF3-51A3C9A7F3FE}" srcOrd="0" destOrd="0" presId="urn:microsoft.com/office/officeart/2005/8/layout/hierarchy1"/>
    <dgm:cxn modelId="{23FD62FD-97D4-4ECA-8B54-0241A38F078B}" srcId="{231FEAB6-6790-4C66-BE00-B38C00821ABE}" destId="{6336A90A-D07A-4140-9D56-AD95A9F19819}" srcOrd="0" destOrd="0" parTransId="{A554CB2D-D225-48C8-A104-2957AEAB107D}" sibTransId="{11F488C0-4BDB-4943-BB49-94CA36DF8562}"/>
    <dgm:cxn modelId="{3EA7721E-DD98-487F-AF8E-8F74EFDBECF2}" type="presParOf" srcId="{14019799-23F2-45DF-A077-03F3E2E6C6FC}" destId="{5A4C8F35-BC25-4837-BBA8-411D5D0BB3DB}" srcOrd="0" destOrd="0" presId="urn:microsoft.com/office/officeart/2005/8/layout/hierarchy1"/>
    <dgm:cxn modelId="{13C9C430-B325-42DF-8F3F-A049E1D56FF4}" type="presParOf" srcId="{5A4C8F35-BC25-4837-BBA8-411D5D0BB3DB}" destId="{EE93D003-816D-4935-A83F-93E36140E71D}" srcOrd="0" destOrd="0" presId="urn:microsoft.com/office/officeart/2005/8/layout/hierarchy1"/>
    <dgm:cxn modelId="{AD40F167-3FDC-4D1B-B1FB-184080AA09F6}" type="presParOf" srcId="{EE93D003-816D-4935-A83F-93E36140E71D}" destId="{EF0556FC-0BC6-4219-9F74-3631B3C12F3A}" srcOrd="0" destOrd="0" presId="urn:microsoft.com/office/officeart/2005/8/layout/hierarchy1"/>
    <dgm:cxn modelId="{CA21127C-DE69-4903-98B9-D65A42A2A613}" type="presParOf" srcId="{EE93D003-816D-4935-A83F-93E36140E71D}" destId="{AFC3CFDA-7A54-45F3-8575-3639E7B7D045}" srcOrd="1" destOrd="0" presId="urn:microsoft.com/office/officeart/2005/8/layout/hierarchy1"/>
    <dgm:cxn modelId="{7487BDD5-3AC3-4EE0-BD03-168330F49FE2}" type="presParOf" srcId="{5A4C8F35-BC25-4837-BBA8-411D5D0BB3DB}" destId="{955D63CD-8BF9-4689-9EA7-065B17EAFA34}" srcOrd="1" destOrd="0" presId="urn:microsoft.com/office/officeart/2005/8/layout/hierarchy1"/>
    <dgm:cxn modelId="{119BD914-1D9F-4CE3-AE8F-1C99760D6375}" type="presParOf" srcId="{955D63CD-8BF9-4689-9EA7-065B17EAFA34}" destId="{271D51C3-ABBD-4D0D-90FD-115A7045CF27}" srcOrd="0" destOrd="0" presId="urn:microsoft.com/office/officeart/2005/8/layout/hierarchy1"/>
    <dgm:cxn modelId="{78E6F6E6-D459-4EFD-8CEA-8530A1BE851A}" type="presParOf" srcId="{955D63CD-8BF9-4689-9EA7-065B17EAFA34}" destId="{6B1DCA7D-1AEF-4EB9-B82D-FCF8E2289A29}" srcOrd="1" destOrd="0" presId="urn:microsoft.com/office/officeart/2005/8/layout/hierarchy1"/>
    <dgm:cxn modelId="{B4FAFE75-9E8B-482B-9532-455646834526}" type="presParOf" srcId="{6B1DCA7D-1AEF-4EB9-B82D-FCF8E2289A29}" destId="{2A6F73B4-79A0-4F62-BC39-A25D877EBB71}" srcOrd="0" destOrd="0" presId="urn:microsoft.com/office/officeart/2005/8/layout/hierarchy1"/>
    <dgm:cxn modelId="{0C388CB8-9B0A-43A3-9B56-987BAE9DAACD}" type="presParOf" srcId="{2A6F73B4-79A0-4F62-BC39-A25D877EBB71}" destId="{D8C1B6B4-21DC-4023-A970-C7A603BA3320}" srcOrd="0" destOrd="0" presId="urn:microsoft.com/office/officeart/2005/8/layout/hierarchy1"/>
    <dgm:cxn modelId="{816079D7-44C2-4001-9F12-9A8F53AF47CE}" type="presParOf" srcId="{2A6F73B4-79A0-4F62-BC39-A25D877EBB71}" destId="{E100ECD4-5844-4ADA-BB86-F58908170C41}" srcOrd="1" destOrd="0" presId="urn:microsoft.com/office/officeart/2005/8/layout/hierarchy1"/>
    <dgm:cxn modelId="{3481BDB2-5142-4484-80FA-7428436F573C}" type="presParOf" srcId="{6B1DCA7D-1AEF-4EB9-B82D-FCF8E2289A29}" destId="{A64C54A0-927E-4796-B784-FC34D88FAB11}" srcOrd="1" destOrd="0" presId="urn:microsoft.com/office/officeart/2005/8/layout/hierarchy1"/>
    <dgm:cxn modelId="{CF58982E-A3AB-44DE-872E-0BB20683344D}" type="presParOf" srcId="{A64C54A0-927E-4796-B784-FC34D88FAB11}" destId="{406EDE0F-F198-4443-9A77-088986A8624F}" srcOrd="0" destOrd="0" presId="urn:microsoft.com/office/officeart/2005/8/layout/hierarchy1"/>
    <dgm:cxn modelId="{6B1D3239-FCB3-42BA-8EC4-A9AB406B5A77}" type="presParOf" srcId="{A64C54A0-927E-4796-B784-FC34D88FAB11}" destId="{C231B3B7-6DB7-4B30-831F-021815664A5E}" srcOrd="1" destOrd="0" presId="urn:microsoft.com/office/officeart/2005/8/layout/hierarchy1"/>
    <dgm:cxn modelId="{F32E9894-FAED-4F02-A488-D394D4C44D4F}" type="presParOf" srcId="{C231B3B7-6DB7-4B30-831F-021815664A5E}" destId="{2D623D65-AC2D-47D2-AA64-3D52CCF31C1B}" srcOrd="0" destOrd="0" presId="urn:microsoft.com/office/officeart/2005/8/layout/hierarchy1"/>
    <dgm:cxn modelId="{4F6F1707-CD3E-4A98-A12F-04F43007CDBA}" type="presParOf" srcId="{2D623D65-AC2D-47D2-AA64-3D52CCF31C1B}" destId="{302A1C4C-F22C-414A-82B3-C0753FE2D63F}" srcOrd="0" destOrd="0" presId="urn:microsoft.com/office/officeart/2005/8/layout/hierarchy1"/>
    <dgm:cxn modelId="{69C57DA7-F0B4-4DB0-97E6-B52AA6A94408}" type="presParOf" srcId="{2D623D65-AC2D-47D2-AA64-3D52CCF31C1B}" destId="{A76AB429-4423-43C8-8CD1-A8988544D327}" srcOrd="1" destOrd="0" presId="urn:microsoft.com/office/officeart/2005/8/layout/hierarchy1"/>
    <dgm:cxn modelId="{BCC1774A-B3EF-4AC5-8DB8-C9647705D762}" type="presParOf" srcId="{C231B3B7-6DB7-4B30-831F-021815664A5E}" destId="{6ACA531F-5725-4885-BD5E-4C81DB9250B9}" srcOrd="1" destOrd="0" presId="urn:microsoft.com/office/officeart/2005/8/layout/hierarchy1"/>
    <dgm:cxn modelId="{B9079E02-24A4-4490-84BC-D9B76E7E7394}" type="presParOf" srcId="{6ACA531F-5725-4885-BD5E-4C81DB9250B9}" destId="{2F306092-FB7C-42F1-B74D-D3B495C0CD74}" srcOrd="0" destOrd="0" presId="urn:microsoft.com/office/officeart/2005/8/layout/hierarchy1"/>
    <dgm:cxn modelId="{E7513761-D82E-4FC2-808D-4307E27C0B2E}" type="presParOf" srcId="{6ACA531F-5725-4885-BD5E-4C81DB9250B9}" destId="{E26C7CB4-A364-497B-9463-9DA13DA05D8C}" srcOrd="1" destOrd="0" presId="urn:microsoft.com/office/officeart/2005/8/layout/hierarchy1"/>
    <dgm:cxn modelId="{4A762262-C504-4E63-93A5-39EE168B7B4A}" type="presParOf" srcId="{E26C7CB4-A364-497B-9463-9DA13DA05D8C}" destId="{D5DD0CD8-B92B-4093-BD14-793B27304447}" srcOrd="0" destOrd="0" presId="urn:microsoft.com/office/officeart/2005/8/layout/hierarchy1"/>
    <dgm:cxn modelId="{6E2FCC19-18E4-406E-9A63-1A575DD24AAB}" type="presParOf" srcId="{D5DD0CD8-B92B-4093-BD14-793B27304447}" destId="{88E4261E-C391-46CE-8BFB-EAB20FBDFCB7}" srcOrd="0" destOrd="0" presId="urn:microsoft.com/office/officeart/2005/8/layout/hierarchy1"/>
    <dgm:cxn modelId="{BFDCC609-8C40-4CF7-B76E-A3A45E88BE01}" type="presParOf" srcId="{D5DD0CD8-B92B-4093-BD14-793B27304447}" destId="{4407F58A-B938-42CE-B093-01D007F7EE39}" srcOrd="1" destOrd="0" presId="urn:microsoft.com/office/officeart/2005/8/layout/hierarchy1"/>
    <dgm:cxn modelId="{31B528F6-3918-485B-8F47-CFAB246C8BBA}" type="presParOf" srcId="{E26C7CB4-A364-497B-9463-9DA13DA05D8C}" destId="{0FC5DBCF-498C-44BF-B9AA-5D2FA13CD3B6}" srcOrd="1" destOrd="0" presId="urn:microsoft.com/office/officeart/2005/8/layout/hierarchy1"/>
    <dgm:cxn modelId="{CAFB01C5-2E4B-4EE1-A63D-3BCF90AB7CC9}" type="presParOf" srcId="{955D63CD-8BF9-4689-9EA7-065B17EAFA34}" destId="{36F4EBC4-F637-44AE-B29F-CF57D02C8CE7}" srcOrd="2" destOrd="0" presId="urn:microsoft.com/office/officeart/2005/8/layout/hierarchy1"/>
    <dgm:cxn modelId="{3B44D136-439F-46D4-BE5F-74E09958AB6D}" type="presParOf" srcId="{955D63CD-8BF9-4689-9EA7-065B17EAFA34}" destId="{0C51ED7A-2EB9-480A-9F14-6A9CAC3FCB20}" srcOrd="3" destOrd="0" presId="urn:microsoft.com/office/officeart/2005/8/layout/hierarchy1"/>
    <dgm:cxn modelId="{DC3A2D46-A822-4069-B4C1-32E12A40E0EC}" type="presParOf" srcId="{0C51ED7A-2EB9-480A-9F14-6A9CAC3FCB20}" destId="{898D0180-013B-482D-93A8-F10BD5A8568A}" srcOrd="0" destOrd="0" presId="urn:microsoft.com/office/officeart/2005/8/layout/hierarchy1"/>
    <dgm:cxn modelId="{19EBAF4A-94C5-4B5A-BF39-4862316AAA57}" type="presParOf" srcId="{898D0180-013B-482D-93A8-F10BD5A8568A}" destId="{F7BFCF07-AF65-4686-A34C-5EE0E97FF645}" srcOrd="0" destOrd="0" presId="urn:microsoft.com/office/officeart/2005/8/layout/hierarchy1"/>
    <dgm:cxn modelId="{99E10F2B-DF40-4D0A-A034-38B67D76B0C3}" type="presParOf" srcId="{898D0180-013B-482D-93A8-F10BD5A8568A}" destId="{80FC7DFA-81B3-4844-A32F-F9B895352713}" srcOrd="1" destOrd="0" presId="urn:microsoft.com/office/officeart/2005/8/layout/hierarchy1"/>
    <dgm:cxn modelId="{9AC7020C-7E9C-43AF-A790-FB9FD48DDBAD}" type="presParOf" srcId="{0C51ED7A-2EB9-480A-9F14-6A9CAC3FCB20}" destId="{42D0C3BF-6648-4878-B20A-2BF0CC197E2B}" srcOrd="1" destOrd="0" presId="urn:microsoft.com/office/officeart/2005/8/layout/hierarchy1"/>
    <dgm:cxn modelId="{C35B586E-6E0C-4BF3-AFFB-2DE4160C0572}" type="presParOf" srcId="{42D0C3BF-6648-4878-B20A-2BF0CC197E2B}" destId="{361784A5-F437-498B-A14D-584AE4040FA8}" srcOrd="0" destOrd="0" presId="urn:microsoft.com/office/officeart/2005/8/layout/hierarchy1"/>
    <dgm:cxn modelId="{3600EF65-FF8B-4D85-B3F8-C5792E63297E}" type="presParOf" srcId="{42D0C3BF-6648-4878-B20A-2BF0CC197E2B}" destId="{CC6FB562-3DF8-4E67-A208-3A9761D56FA7}" srcOrd="1" destOrd="0" presId="urn:microsoft.com/office/officeart/2005/8/layout/hierarchy1"/>
    <dgm:cxn modelId="{668F6F62-ABC9-4F08-9F41-D7364F4633D8}" type="presParOf" srcId="{CC6FB562-3DF8-4E67-A208-3A9761D56FA7}" destId="{D61E18EF-19AE-4A51-B031-D3D77D673B69}" srcOrd="0" destOrd="0" presId="urn:microsoft.com/office/officeart/2005/8/layout/hierarchy1"/>
    <dgm:cxn modelId="{09F3F01D-4149-4181-8D92-62BC1605A183}" type="presParOf" srcId="{D61E18EF-19AE-4A51-B031-D3D77D673B69}" destId="{D0449B5F-B7B6-4374-AB3A-BD26F8A7B138}" srcOrd="0" destOrd="0" presId="urn:microsoft.com/office/officeart/2005/8/layout/hierarchy1"/>
    <dgm:cxn modelId="{90E1EB6D-5A9A-4F2D-BE20-2DA92050DEFE}" type="presParOf" srcId="{D61E18EF-19AE-4A51-B031-D3D77D673B69}" destId="{D245069E-738C-4E5B-864A-73C1FB4902C7}" srcOrd="1" destOrd="0" presId="urn:microsoft.com/office/officeart/2005/8/layout/hierarchy1"/>
    <dgm:cxn modelId="{CDE02D49-C31C-43F4-80F9-212143722F2B}" type="presParOf" srcId="{CC6FB562-3DF8-4E67-A208-3A9761D56FA7}" destId="{885D7DA8-F8C8-4471-93C9-C649A79B1170}" srcOrd="1" destOrd="0" presId="urn:microsoft.com/office/officeart/2005/8/layout/hierarchy1"/>
    <dgm:cxn modelId="{CB2CA015-5B7D-4627-B892-3F5EE7556DA1}" type="presParOf" srcId="{885D7DA8-F8C8-4471-93C9-C649A79B1170}" destId="{CEE687A8-16B2-48A9-A692-7246ADE0F764}" srcOrd="0" destOrd="0" presId="urn:microsoft.com/office/officeart/2005/8/layout/hierarchy1"/>
    <dgm:cxn modelId="{642BD271-8B53-4587-B8AD-E8D0CA4F11C3}" type="presParOf" srcId="{885D7DA8-F8C8-4471-93C9-C649A79B1170}" destId="{2320BE6C-424F-4CDA-A0B3-1331934BF122}" srcOrd="1" destOrd="0" presId="urn:microsoft.com/office/officeart/2005/8/layout/hierarchy1"/>
    <dgm:cxn modelId="{6FC32B0F-2091-490F-8D85-D8534699C7AF}" type="presParOf" srcId="{2320BE6C-424F-4CDA-A0B3-1331934BF122}" destId="{122F6D13-B76E-4542-ACE3-27E71043CBF0}" srcOrd="0" destOrd="0" presId="urn:microsoft.com/office/officeart/2005/8/layout/hierarchy1"/>
    <dgm:cxn modelId="{E4F1660C-C996-482D-9A81-FD2CB787F29F}" type="presParOf" srcId="{122F6D13-B76E-4542-ACE3-27E71043CBF0}" destId="{40B70F66-EFDA-4630-8D25-621CD46F2FE8}" srcOrd="0" destOrd="0" presId="urn:microsoft.com/office/officeart/2005/8/layout/hierarchy1"/>
    <dgm:cxn modelId="{65B71393-7E36-4E27-A00C-C13D36A83E09}" type="presParOf" srcId="{122F6D13-B76E-4542-ACE3-27E71043CBF0}" destId="{01C73DCE-343F-419B-9329-C682EB52AF3B}" srcOrd="1" destOrd="0" presId="urn:microsoft.com/office/officeart/2005/8/layout/hierarchy1"/>
    <dgm:cxn modelId="{8588998B-D68C-42D9-8500-C69096088144}" type="presParOf" srcId="{2320BE6C-424F-4CDA-A0B3-1331934BF122}" destId="{D2BEE526-4775-4AA4-81BB-31F3BE464642}" srcOrd="1" destOrd="0" presId="urn:microsoft.com/office/officeart/2005/8/layout/hierarchy1"/>
    <dgm:cxn modelId="{4671AD99-58CD-4399-8786-60130E30F3D4}" type="presParOf" srcId="{885D7DA8-F8C8-4471-93C9-C649A79B1170}" destId="{66ACEE5A-C0ED-434A-9014-D12E103047B1}" srcOrd="2" destOrd="0" presId="urn:microsoft.com/office/officeart/2005/8/layout/hierarchy1"/>
    <dgm:cxn modelId="{423D9CBF-2150-4949-9B27-C96C9B15BF60}" type="presParOf" srcId="{885D7DA8-F8C8-4471-93C9-C649A79B1170}" destId="{983DDC77-5AD8-4B5D-B1D9-586DE6D459B5}" srcOrd="3" destOrd="0" presId="urn:microsoft.com/office/officeart/2005/8/layout/hierarchy1"/>
    <dgm:cxn modelId="{560DC5F4-0502-42D8-8B45-84B3C0B5CCCC}" type="presParOf" srcId="{983DDC77-5AD8-4B5D-B1D9-586DE6D459B5}" destId="{2CA26ED2-E06F-4588-BA60-79EAA143AD23}" srcOrd="0" destOrd="0" presId="urn:microsoft.com/office/officeart/2005/8/layout/hierarchy1"/>
    <dgm:cxn modelId="{458CA98A-53FE-40D8-AD47-FBC6065821B4}" type="presParOf" srcId="{2CA26ED2-E06F-4588-BA60-79EAA143AD23}" destId="{7CF763DC-5BD1-4047-AC63-9B1ED1FCE90A}" srcOrd="0" destOrd="0" presId="urn:microsoft.com/office/officeart/2005/8/layout/hierarchy1"/>
    <dgm:cxn modelId="{4151B1E5-DE24-470F-89AC-5CE6AE47B422}" type="presParOf" srcId="{2CA26ED2-E06F-4588-BA60-79EAA143AD23}" destId="{78D045C3-66AD-4FA8-BDF3-51A3C9A7F3FE}" srcOrd="1" destOrd="0" presId="urn:microsoft.com/office/officeart/2005/8/layout/hierarchy1"/>
    <dgm:cxn modelId="{06A2A019-636E-43F8-94AE-F9913CE62B93}" type="presParOf" srcId="{983DDC77-5AD8-4B5D-B1D9-586DE6D459B5}" destId="{AAB8468F-9D00-43AC-9F0C-5721C7768AD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48C57A1-CCEA-433E-823A-3E1584B83F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5804DB1-478D-4773-9C23-B4C2A6D43CC9}">
      <dgm:prSet phldrT="[Text]"/>
      <dgm:spPr/>
      <dgm:t>
        <a:bodyPr/>
        <a:lstStyle/>
        <a:p>
          <a:pPr rtl="1"/>
          <a:r>
            <a:rPr lang="he-IL" dirty="0"/>
            <a:t>אונאה בקרקעות</a:t>
          </a:r>
        </a:p>
      </dgm:t>
    </dgm:pt>
    <dgm:pt modelId="{D1E2B4D0-5020-4451-9917-10DD39542B49}" type="par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D329008A-1998-440B-9B1E-0A136D33ADD2}" type="sib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AD5381BF-9A51-4149-88C3-A30C7493BA6C}">
      <dgm:prSet phldrT="[Text]"/>
      <dgm:spPr/>
      <dgm:t>
        <a:bodyPr/>
        <a:lstStyle/>
        <a:p>
          <a:pPr rtl="1"/>
          <a:r>
            <a:rPr lang="he-IL" dirty="0"/>
            <a:t>אין אונאה בקרקעות</a:t>
          </a:r>
        </a:p>
      </dgm:t>
    </dgm:pt>
    <dgm:pt modelId="{66AA72C2-460D-4854-BFCB-7F0D7C0CF282}" type="par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14615573-E204-4EAF-8F1A-5E415182B218}" type="sib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14FE721D-A321-48A6-A27D-773C1B252857}">
      <dgm:prSet phldrT="[Text]"/>
      <dgm:spPr/>
      <dgm:t>
        <a:bodyPr/>
        <a:lstStyle/>
        <a:p>
          <a:pPr rtl="1"/>
          <a:r>
            <a:rPr lang="he-IL" dirty="0"/>
            <a:t>אבל יש מחילה אפילו יותר משתות</a:t>
          </a:r>
        </a:p>
      </dgm:t>
    </dgm:pt>
    <dgm:pt modelId="{13AB203A-A7C8-4881-8DAF-302BFF94B6A3}" type="par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6E6087C6-D70A-46ED-8D8C-4CE16FEACC34}" type="sib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26EAEADA-AC1D-4224-805A-F2C1B0D61320}">
      <dgm:prSet phldrT="[Text]"/>
      <dgm:spPr/>
      <dgm:t>
        <a:bodyPr/>
        <a:lstStyle/>
        <a:p>
          <a:pPr rtl="1"/>
          <a:r>
            <a:rPr lang="he-IL" dirty="0"/>
            <a:t>אם ביטול מקח מדין אונאה- אין ביטול מקח בקרקע</a:t>
          </a:r>
        </a:p>
      </dgm:t>
    </dgm:pt>
    <dgm:pt modelId="{D809569C-7CF5-468C-A8E3-43BD1689A62D}" type="par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B0ACD747-6BC5-4DA7-8880-163CFA623336}" type="sib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EC60F26A-A25D-423B-9A29-4F1496CAE322}">
      <dgm:prSet phldrT="[Text]"/>
      <dgm:spPr/>
      <dgm:t>
        <a:bodyPr/>
        <a:lstStyle/>
        <a:p>
          <a:pPr rtl="1"/>
          <a:r>
            <a:rPr lang="he-IL" dirty="0"/>
            <a:t>אם ביטול מקח מדין מקח טעות- יש ביטול מקח בקרקע</a:t>
          </a:r>
        </a:p>
      </dgm:t>
    </dgm:pt>
    <dgm:pt modelId="{EBC98AFF-7F86-45B7-AD63-6F8B006FCEF9}" type="par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5DE5CBA3-8BAB-4AFE-9428-9359221D45D3}" type="sib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AE508E10-CFC9-425B-86A1-74A59AB1A699}">
      <dgm:prSet phldrT="[Text]"/>
      <dgm:spPr/>
      <dgm:t>
        <a:bodyPr/>
        <a:lstStyle/>
        <a:p>
          <a:pPr rtl="1"/>
          <a:r>
            <a:rPr lang="he-IL" dirty="0"/>
            <a:t>ר"ת</a:t>
          </a:r>
        </a:p>
      </dgm:t>
    </dgm:pt>
    <dgm:pt modelId="{69C401B0-3FA7-428F-94E9-54020A85C681}" type="par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FFDAE058-02DC-4093-8AEB-3A3CCB8B8EBA}" type="sib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61440BF6-1FE4-4021-9267-D4CBDC2C870D}">
      <dgm:prSet phldrT="[Text]"/>
      <dgm:spPr/>
      <dgm:t>
        <a:bodyPr/>
        <a:lstStyle/>
        <a:p>
          <a:pPr rtl="1"/>
          <a:r>
            <a:rPr lang="he-IL" dirty="0"/>
            <a:t>רמב"ם- כי לקרקע מעמד שונה מהותי בכל דיני ממונות, ומופקע מאונאה</a:t>
          </a:r>
        </a:p>
      </dgm:t>
    </dgm:pt>
    <dgm:pt modelId="{16C23CF5-ED3C-4497-80C0-C0ABEE77F38A}" type="parTrans" cxnId="{E7959016-3224-41D9-8781-85E26D9C6E7D}">
      <dgm:prSet/>
      <dgm:spPr/>
      <dgm:t>
        <a:bodyPr/>
        <a:lstStyle/>
        <a:p>
          <a:pPr rtl="1"/>
          <a:endParaRPr lang="he-IL"/>
        </a:p>
      </dgm:t>
    </dgm:pt>
    <dgm:pt modelId="{38871E1D-1FF9-49EA-BDD5-B6B495E7DFCF}" type="sibTrans" cxnId="{E7959016-3224-41D9-8781-85E26D9C6E7D}">
      <dgm:prSet/>
      <dgm:spPr/>
      <dgm:t>
        <a:bodyPr/>
        <a:lstStyle/>
        <a:p>
          <a:pPr rtl="1"/>
          <a:endParaRPr lang="he-IL"/>
        </a:p>
      </dgm:t>
    </dgm:pt>
    <dgm:pt modelId="{DAB29A6F-FE6C-40B5-8552-2356AEFE4290}">
      <dgm:prSet phldrT="[Text]"/>
      <dgm:spPr/>
      <dgm:t>
        <a:bodyPr/>
        <a:lstStyle/>
        <a:p>
          <a:pPr rtl="1"/>
          <a:r>
            <a:rPr lang="he-IL" dirty="0"/>
            <a:t>רש"י</a:t>
          </a:r>
        </a:p>
      </dgm:t>
    </dgm:pt>
    <dgm:pt modelId="{1607DD24-91DB-488A-98C3-8DF5D685D50E}" type="parTrans" cxnId="{A6184581-AE3C-4D56-970F-8C47828DFDBF}">
      <dgm:prSet/>
      <dgm:spPr/>
      <dgm:t>
        <a:bodyPr/>
        <a:lstStyle/>
        <a:p>
          <a:pPr rtl="1"/>
          <a:endParaRPr lang="he-IL"/>
        </a:p>
      </dgm:t>
    </dgm:pt>
    <dgm:pt modelId="{FCA79552-A702-46B9-9396-9D3D87B3AACE}" type="sibTrans" cxnId="{A6184581-AE3C-4D56-970F-8C47828DFDBF}">
      <dgm:prSet/>
      <dgm:spPr/>
      <dgm:t>
        <a:bodyPr/>
        <a:lstStyle/>
        <a:p>
          <a:pPr rtl="1"/>
          <a:endParaRPr lang="he-IL"/>
        </a:p>
      </dgm:t>
    </dgm:pt>
    <dgm:pt modelId="{DAFB35B8-6A4E-4CF7-BB1B-DE10C1D371FA}">
      <dgm:prSet phldrT="[Text]"/>
      <dgm:spPr/>
      <dgm:t>
        <a:bodyPr/>
        <a:lstStyle/>
        <a:p>
          <a:pPr rtl="1"/>
          <a:r>
            <a:rPr lang="he-IL" dirty="0"/>
            <a:t>שתות מדין אונאה, 2</a:t>
          </a:r>
          <a:r>
            <a:rPr lang="en-US" dirty="0"/>
            <a:t>X</a:t>
          </a:r>
          <a:r>
            <a:rPr lang="he-IL" dirty="0"/>
            <a:t> מדין מקח טעות</a:t>
          </a:r>
        </a:p>
      </dgm:t>
    </dgm:pt>
    <dgm:pt modelId="{63D4E744-C594-4AB8-91C1-96187A14194D}" type="parTrans" cxnId="{EB79A1DD-1DE0-4133-A39C-4987DD1B921E}">
      <dgm:prSet/>
      <dgm:spPr/>
      <dgm:t>
        <a:bodyPr/>
        <a:lstStyle/>
        <a:p>
          <a:pPr rtl="1"/>
          <a:endParaRPr lang="he-IL"/>
        </a:p>
      </dgm:t>
    </dgm:pt>
    <dgm:pt modelId="{F0CBCB51-96E5-4DDA-B40D-263B29356157}" type="sibTrans" cxnId="{EB79A1DD-1DE0-4133-A39C-4987DD1B921E}">
      <dgm:prSet/>
      <dgm:spPr/>
      <dgm:t>
        <a:bodyPr/>
        <a:lstStyle/>
        <a:p>
          <a:pPr rtl="1"/>
          <a:endParaRPr lang="he-IL"/>
        </a:p>
      </dgm:t>
    </dgm:pt>
    <dgm:pt modelId="{6336A90A-D07A-4140-9D56-AD95A9F19819}">
      <dgm:prSet phldrT="[Text]"/>
      <dgm:spPr/>
      <dgm:t>
        <a:bodyPr/>
        <a:lstStyle/>
        <a:p>
          <a:pPr rtl="1"/>
          <a:r>
            <a:rPr lang="he-IL" dirty="0"/>
            <a:t>יש אונאה גם בקרקע</a:t>
          </a:r>
        </a:p>
      </dgm:t>
    </dgm:pt>
    <dgm:pt modelId="{A554CB2D-D225-48C8-A104-2957AEAB107D}" type="parTrans" cxnId="{23FD62FD-97D4-4ECA-8B54-0241A38F078B}">
      <dgm:prSet/>
      <dgm:spPr/>
      <dgm:t>
        <a:bodyPr/>
        <a:lstStyle/>
        <a:p>
          <a:pPr rtl="1"/>
          <a:endParaRPr lang="he-IL"/>
        </a:p>
      </dgm:t>
    </dgm:pt>
    <dgm:pt modelId="{11F488C0-4BDB-4943-BB49-94CA36DF8562}" type="sibTrans" cxnId="{23FD62FD-97D4-4ECA-8B54-0241A38F078B}">
      <dgm:prSet/>
      <dgm:spPr/>
      <dgm:t>
        <a:bodyPr/>
        <a:lstStyle/>
        <a:p>
          <a:pPr rtl="1"/>
          <a:endParaRPr lang="he-IL"/>
        </a:p>
      </dgm:t>
    </dgm:pt>
    <dgm:pt modelId="{7AC97B0C-5A27-4C3C-99AD-D333D5D3C9BF}">
      <dgm:prSet phldrT="[Text]"/>
      <dgm:spPr/>
      <dgm:t>
        <a:bodyPr/>
        <a:lstStyle/>
        <a:p>
          <a:pPr rtl="1"/>
          <a:r>
            <a:rPr lang="he-IL" dirty="0"/>
            <a:t>שווה כל כסף- ואי אפשר להגיע לשיעור אונאה </a:t>
          </a:r>
        </a:p>
      </dgm:t>
    </dgm:pt>
    <dgm:pt modelId="{1B1CF310-8FDE-4219-8ED4-BCCD714EEE80}" type="parTrans" cxnId="{945145D9-AAB3-4D8C-828A-17FB9A277369}">
      <dgm:prSet/>
      <dgm:spPr/>
      <dgm:t>
        <a:bodyPr/>
        <a:lstStyle/>
        <a:p>
          <a:pPr rtl="1"/>
          <a:endParaRPr lang="he-IL"/>
        </a:p>
      </dgm:t>
    </dgm:pt>
    <dgm:pt modelId="{4573D245-57BB-4F02-860E-69805477AC52}" type="sibTrans" cxnId="{945145D9-AAB3-4D8C-828A-17FB9A277369}">
      <dgm:prSet/>
      <dgm:spPr/>
      <dgm:t>
        <a:bodyPr/>
        <a:lstStyle/>
        <a:p>
          <a:pPr rtl="1"/>
          <a:endParaRPr lang="he-IL"/>
        </a:p>
      </dgm:t>
    </dgm:pt>
    <dgm:pt modelId="{F4E0941A-5109-4F09-A87C-8F28C11B7FA5}">
      <dgm:prSet phldrT="[Text]"/>
      <dgm:spPr/>
      <dgm:t>
        <a:bodyPr/>
        <a:lstStyle/>
        <a:p>
          <a:pPr rtl="1"/>
          <a:r>
            <a:rPr lang="he-IL" dirty="0"/>
            <a:t>הגהות </a:t>
          </a:r>
          <a:r>
            <a:rPr lang="he-IL" dirty="0" err="1"/>
            <a:t>מיימוניות</a:t>
          </a:r>
          <a:endParaRPr lang="he-IL" dirty="0"/>
        </a:p>
      </dgm:t>
    </dgm:pt>
    <dgm:pt modelId="{30FBE882-B2A0-47A3-8D8D-29271313020A}" type="parTrans" cxnId="{24A097BF-8760-4D51-987A-43A53C433711}">
      <dgm:prSet/>
      <dgm:spPr/>
      <dgm:t>
        <a:bodyPr/>
        <a:lstStyle/>
        <a:p>
          <a:pPr rtl="1"/>
          <a:endParaRPr lang="he-IL"/>
        </a:p>
      </dgm:t>
    </dgm:pt>
    <dgm:pt modelId="{FBBD8798-0CDB-4CA8-BAE2-6826BD43A7ED}" type="sibTrans" cxnId="{24A097BF-8760-4D51-987A-43A53C433711}">
      <dgm:prSet/>
      <dgm:spPr/>
      <dgm:t>
        <a:bodyPr/>
        <a:lstStyle/>
        <a:p>
          <a:pPr rtl="1"/>
          <a:endParaRPr lang="he-IL"/>
        </a:p>
      </dgm:t>
    </dgm:pt>
    <dgm:pt modelId="{345F7D11-06AF-4BD6-B096-7CCEDA9D7A10}">
      <dgm:prSet phldrT="[Text]"/>
      <dgm:spPr/>
      <dgm:t>
        <a:bodyPr/>
        <a:lstStyle/>
        <a:p>
          <a:pPr rtl="1"/>
          <a:r>
            <a:rPr lang="he-IL" dirty="0"/>
            <a:t>רמב"ן</a:t>
          </a:r>
        </a:p>
      </dgm:t>
    </dgm:pt>
    <dgm:pt modelId="{28C89E3B-CE4E-44EE-84EA-1E9B58CA3BF1}" type="parTrans" cxnId="{E26FE0BE-2285-4CB1-9748-C10C4EAB09EA}">
      <dgm:prSet/>
      <dgm:spPr/>
      <dgm:t>
        <a:bodyPr/>
        <a:lstStyle/>
        <a:p>
          <a:pPr rtl="1"/>
          <a:endParaRPr lang="he-IL"/>
        </a:p>
      </dgm:t>
    </dgm:pt>
    <dgm:pt modelId="{EFADE411-0EEF-47CF-BB29-441771C261C9}" type="sibTrans" cxnId="{E26FE0BE-2285-4CB1-9748-C10C4EAB09EA}">
      <dgm:prSet/>
      <dgm:spPr/>
      <dgm:t>
        <a:bodyPr/>
        <a:lstStyle/>
        <a:p>
          <a:pPr rtl="1"/>
          <a:endParaRPr lang="he-IL"/>
        </a:p>
      </dgm:t>
    </dgm:pt>
    <dgm:pt modelId="{14019799-23F2-45DF-A077-03F3E2E6C6FC}" type="pres">
      <dgm:prSet presAssocID="{648C57A1-CCEA-433E-823A-3E1584B83FA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C70AAB1-C18D-4BA7-A815-B06ABEB4F5D6}" type="pres">
      <dgm:prSet presAssocID="{65804DB1-478D-4773-9C23-B4C2A6D43CC9}" presName="hierRoot1" presStyleCnt="0"/>
      <dgm:spPr/>
    </dgm:pt>
    <dgm:pt modelId="{E940E1FF-6FB8-474F-9994-9004876C8705}" type="pres">
      <dgm:prSet presAssocID="{65804DB1-478D-4773-9C23-B4C2A6D43CC9}" presName="composite" presStyleCnt="0"/>
      <dgm:spPr/>
    </dgm:pt>
    <dgm:pt modelId="{E8FB9013-C139-41A4-8E04-AFC00E9A9D27}" type="pres">
      <dgm:prSet presAssocID="{65804DB1-478D-4773-9C23-B4C2A6D43CC9}" presName="background" presStyleLbl="node0" presStyleIdx="0" presStyleCnt="1"/>
      <dgm:spPr/>
    </dgm:pt>
    <dgm:pt modelId="{99F24349-9462-48D5-AAAA-97071D0C8FF3}" type="pres">
      <dgm:prSet presAssocID="{65804DB1-478D-4773-9C23-B4C2A6D43CC9}" presName="text" presStyleLbl="fgAcc0" presStyleIdx="0" presStyleCnt="1">
        <dgm:presLayoutVars>
          <dgm:chPref val="3"/>
        </dgm:presLayoutVars>
      </dgm:prSet>
      <dgm:spPr/>
    </dgm:pt>
    <dgm:pt modelId="{557117A8-6AF2-4987-9504-D0C995D4E2B7}" type="pres">
      <dgm:prSet presAssocID="{65804DB1-478D-4773-9C23-B4C2A6D43CC9}" presName="hierChild2" presStyleCnt="0"/>
      <dgm:spPr/>
    </dgm:pt>
    <dgm:pt modelId="{DE6F9CC2-A251-4FAB-8F97-D5C2404FEC93}" type="pres">
      <dgm:prSet presAssocID="{A554CB2D-D225-48C8-A104-2957AEAB107D}" presName="Name10" presStyleLbl="parChTrans1D2" presStyleIdx="0" presStyleCnt="2"/>
      <dgm:spPr/>
    </dgm:pt>
    <dgm:pt modelId="{1F0CF194-F3AD-4E29-BD96-04E14D6677F8}" type="pres">
      <dgm:prSet presAssocID="{6336A90A-D07A-4140-9D56-AD95A9F19819}" presName="hierRoot2" presStyleCnt="0"/>
      <dgm:spPr/>
    </dgm:pt>
    <dgm:pt modelId="{203C6734-C51A-42BA-AA3D-14449FA1F350}" type="pres">
      <dgm:prSet presAssocID="{6336A90A-D07A-4140-9D56-AD95A9F19819}" presName="composite2" presStyleCnt="0"/>
      <dgm:spPr/>
    </dgm:pt>
    <dgm:pt modelId="{73F07A39-CB10-426A-9DF1-CE8268B9D3FB}" type="pres">
      <dgm:prSet presAssocID="{6336A90A-D07A-4140-9D56-AD95A9F19819}" presName="background2" presStyleLbl="node2" presStyleIdx="0" presStyleCnt="2"/>
      <dgm:spPr/>
    </dgm:pt>
    <dgm:pt modelId="{5F47675C-11AA-475A-8A36-DFEF02E3591B}" type="pres">
      <dgm:prSet presAssocID="{6336A90A-D07A-4140-9D56-AD95A9F19819}" presName="text2" presStyleLbl="fgAcc2" presStyleIdx="0" presStyleCnt="2">
        <dgm:presLayoutVars>
          <dgm:chPref val="3"/>
        </dgm:presLayoutVars>
      </dgm:prSet>
      <dgm:spPr/>
    </dgm:pt>
    <dgm:pt modelId="{404E202C-CD65-4D87-825E-09F9EF323F86}" type="pres">
      <dgm:prSet presAssocID="{6336A90A-D07A-4140-9D56-AD95A9F19819}" presName="hierChild3" presStyleCnt="0"/>
      <dgm:spPr/>
    </dgm:pt>
    <dgm:pt modelId="{80A4F9FC-9702-46C5-A4A1-FBA241E0763A}" type="pres">
      <dgm:prSet presAssocID="{1B1CF310-8FDE-4219-8ED4-BCCD714EEE80}" presName="Name17" presStyleLbl="parChTrans1D3" presStyleIdx="0" presStyleCnt="5"/>
      <dgm:spPr/>
    </dgm:pt>
    <dgm:pt modelId="{D02FFE2F-0604-4FD8-820F-7246713C8C97}" type="pres">
      <dgm:prSet presAssocID="{7AC97B0C-5A27-4C3C-99AD-D333D5D3C9BF}" presName="hierRoot3" presStyleCnt="0"/>
      <dgm:spPr/>
    </dgm:pt>
    <dgm:pt modelId="{80789AF6-19CA-4847-A1FE-51D3EB1FEEB5}" type="pres">
      <dgm:prSet presAssocID="{7AC97B0C-5A27-4C3C-99AD-D333D5D3C9BF}" presName="composite3" presStyleCnt="0"/>
      <dgm:spPr/>
    </dgm:pt>
    <dgm:pt modelId="{D05A7A38-8C59-4CEB-A4F8-5CE920A29410}" type="pres">
      <dgm:prSet presAssocID="{7AC97B0C-5A27-4C3C-99AD-D333D5D3C9BF}" presName="background3" presStyleLbl="node3" presStyleIdx="0" presStyleCnt="5"/>
      <dgm:spPr>
        <a:solidFill>
          <a:srgbClr val="002060"/>
        </a:solidFill>
      </dgm:spPr>
    </dgm:pt>
    <dgm:pt modelId="{87AD8CE1-AAC8-4FC1-91F3-DCE2160F02B0}" type="pres">
      <dgm:prSet presAssocID="{7AC97B0C-5A27-4C3C-99AD-D333D5D3C9BF}" presName="text3" presStyleLbl="fgAcc3" presStyleIdx="0" presStyleCnt="5">
        <dgm:presLayoutVars>
          <dgm:chPref val="3"/>
        </dgm:presLayoutVars>
      </dgm:prSet>
      <dgm:spPr/>
    </dgm:pt>
    <dgm:pt modelId="{2A30218E-D64A-454E-9069-A7BE453FA6AF}" type="pres">
      <dgm:prSet presAssocID="{7AC97B0C-5A27-4C3C-99AD-D333D5D3C9BF}" presName="hierChild4" presStyleCnt="0"/>
      <dgm:spPr/>
    </dgm:pt>
    <dgm:pt modelId="{41F563B7-A358-4A41-A9DA-9DF8F0877DBD}" type="pres">
      <dgm:prSet presAssocID="{30FBE882-B2A0-47A3-8D8D-29271313020A}" presName="Name23" presStyleLbl="parChTrans1D4" presStyleIdx="0" presStyleCnt="5"/>
      <dgm:spPr/>
    </dgm:pt>
    <dgm:pt modelId="{3A58D522-AB12-4312-9A70-4944E450DF8B}" type="pres">
      <dgm:prSet presAssocID="{F4E0941A-5109-4F09-A87C-8F28C11B7FA5}" presName="hierRoot4" presStyleCnt="0"/>
      <dgm:spPr/>
    </dgm:pt>
    <dgm:pt modelId="{45404E4F-4991-4B37-801C-DA6EDF91ACA8}" type="pres">
      <dgm:prSet presAssocID="{F4E0941A-5109-4F09-A87C-8F28C11B7FA5}" presName="composite4" presStyleCnt="0"/>
      <dgm:spPr/>
    </dgm:pt>
    <dgm:pt modelId="{F49E0809-3476-441F-8516-CD41651DDBB3}" type="pres">
      <dgm:prSet presAssocID="{F4E0941A-5109-4F09-A87C-8F28C11B7FA5}" presName="background4" presStyleLbl="node4" presStyleIdx="0" presStyleCnt="5"/>
      <dgm:spPr>
        <a:solidFill>
          <a:srgbClr val="002060"/>
        </a:solidFill>
      </dgm:spPr>
    </dgm:pt>
    <dgm:pt modelId="{CF67C5BD-AE2F-4A80-A099-C8120E7D322C}" type="pres">
      <dgm:prSet presAssocID="{F4E0941A-5109-4F09-A87C-8F28C11B7FA5}" presName="text4" presStyleLbl="fgAcc4" presStyleIdx="0" presStyleCnt="5">
        <dgm:presLayoutVars>
          <dgm:chPref val="3"/>
        </dgm:presLayoutVars>
      </dgm:prSet>
      <dgm:spPr/>
    </dgm:pt>
    <dgm:pt modelId="{3027E014-E96C-488D-AA60-24DAE3518471}" type="pres">
      <dgm:prSet presAssocID="{F4E0941A-5109-4F09-A87C-8F28C11B7FA5}" presName="hierChild5" presStyleCnt="0"/>
      <dgm:spPr/>
    </dgm:pt>
    <dgm:pt modelId="{A451C3C1-6C3B-4484-AD7E-838C820286D9}" type="pres">
      <dgm:prSet presAssocID="{13AB203A-A7C8-4881-8DAF-302BFF94B6A3}" presName="Name17" presStyleLbl="parChTrans1D3" presStyleIdx="1" presStyleCnt="5"/>
      <dgm:spPr/>
    </dgm:pt>
    <dgm:pt modelId="{A2E7F402-8C05-44AD-B416-03D3783C7F79}" type="pres">
      <dgm:prSet presAssocID="{14FE721D-A321-48A6-A27D-773C1B252857}" presName="hierRoot3" presStyleCnt="0"/>
      <dgm:spPr/>
    </dgm:pt>
    <dgm:pt modelId="{6ACF6E7A-EDBC-4257-9B70-38DE790266D0}" type="pres">
      <dgm:prSet presAssocID="{14FE721D-A321-48A6-A27D-773C1B252857}" presName="composite3" presStyleCnt="0"/>
      <dgm:spPr/>
    </dgm:pt>
    <dgm:pt modelId="{2CADCEEE-F3E3-4417-859A-408F4F9142ED}" type="pres">
      <dgm:prSet presAssocID="{14FE721D-A321-48A6-A27D-773C1B252857}" presName="background3" presStyleLbl="node3" presStyleIdx="1" presStyleCnt="5"/>
      <dgm:spPr>
        <a:solidFill>
          <a:srgbClr val="002060"/>
        </a:solidFill>
      </dgm:spPr>
    </dgm:pt>
    <dgm:pt modelId="{D1286DE4-405C-497E-9172-D966599C6859}" type="pres">
      <dgm:prSet presAssocID="{14FE721D-A321-48A6-A27D-773C1B252857}" presName="text3" presStyleLbl="fgAcc3" presStyleIdx="1" presStyleCnt="5">
        <dgm:presLayoutVars>
          <dgm:chPref val="3"/>
        </dgm:presLayoutVars>
      </dgm:prSet>
      <dgm:spPr/>
    </dgm:pt>
    <dgm:pt modelId="{B3F6EA20-046F-4C8F-9D91-B3E0DE69EB4B}" type="pres">
      <dgm:prSet presAssocID="{14FE721D-A321-48A6-A27D-773C1B252857}" presName="hierChild4" presStyleCnt="0"/>
      <dgm:spPr/>
    </dgm:pt>
    <dgm:pt modelId="{A2CDC610-705B-4E8E-B91B-6DDA0BA4D013}" type="pres">
      <dgm:prSet presAssocID="{28C89E3B-CE4E-44EE-84EA-1E9B58CA3BF1}" presName="Name23" presStyleLbl="parChTrans1D4" presStyleIdx="1" presStyleCnt="5"/>
      <dgm:spPr/>
    </dgm:pt>
    <dgm:pt modelId="{A2D5BC76-0038-4CE7-B5B3-947899CAF915}" type="pres">
      <dgm:prSet presAssocID="{345F7D11-06AF-4BD6-B096-7CCEDA9D7A10}" presName="hierRoot4" presStyleCnt="0"/>
      <dgm:spPr/>
    </dgm:pt>
    <dgm:pt modelId="{0603A907-83E7-4F57-8EA5-D0B507DDAB12}" type="pres">
      <dgm:prSet presAssocID="{345F7D11-06AF-4BD6-B096-7CCEDA9D7A10}" presName="composite4" presStyleCnt="0"/>
      <dgm:spPr/>
    </dgm:pt>
    <dgm:pt modelId="{E1F36553-BB6E-4518-BA88-909BF014753A}" type="pres">
      <dgm:prSet presAssocID="{345F7D11-06AF-4BD6-B096-7CCEDA9D7A10}" presName="background4" presStyleLbl="node4" presStyleIdx="1" presStyleCnt="5"/>
      <dgm:spPr>
        <a:solidFill>
          <a:srgbClr val="002060"/>
        </a:solidFill>
      </dgm:spPr>
    </dgm:pt>
    <dgm:pt modelId="{5F75F766-1A90-44AF-97F1-04F493C62ED0}" type="pres">
      <dgm:prSet presAssocID="{345F7D11-06AF-4BD6-B096-7CCEDA9D7A10}" presName="text4" presStyleLbl="fgAcc4" presStyleIdx="1" presStyleCnt="5">
        <dgm:presLayoutVars>
          <dgm:chPref val="3"/>
        </dgm:presLayoutVars>
      </dgm:prSet>
      <dgm:spPr/>
    </dgm:pt>
    <dgm:pt modelId="{DA744A82-E27A-4586-83F5-ED78E61429D3}" type="pres">
      <dgm:prSet presAssocID="{345F7D11-06AF-4BD6-B096-7CCEDA9D7A10}" presName="hierChild5" presStyleCnt="0"/>
      <dgm:spPr/>
    </dgm:pt>
    <dgm:pt modelId="{57724C99-9C71-42EC-AA2D-ADBADA383716}" type="pres">
      <dgm:prSet presAssocID="{66AA72C2-460D-4854-BFCB-7F0D7C0CF282}" presName="Name10" presStyleLbl="parChTrans1D2" presStyleIdx="1" presStyleCnt="2"/>
      <dgm:spPr/>
    </dgm:pt>
    <dgm:pt modelId="{EC402B10-1DBD-44F4-88A7-FA6A8F0956F8}" type="pres">
      <dgm:prSet presAssocID="{AD5381BF-9A51-4149-88C3-A30C7493BA6C}" presName="hierRoot2" presStyleCnt="0"/>
      <dgm:spPr/>
    </dgm:pt>
    <dgm:pt modelId="{35CDF2FF-4CB5-4C7A-8C91-B26529B3B3F9}" type="pres">
      <dgm:prSet presAssocID="{AD5381BF-9A51-4149-88C3-A30C7493BA6C}" presName="composite2" presStyleCnt="0"/>
      <dgm:spPr/>
    </dgm:pt>
    <dgm:pt modelId="{D7CDFDCF-D114-46CB-8292-F171F8E5FBD7}" type="pres">
      <dgm:prSet presAssocID="{AD5381BF-9A51-4149-88C3-A30C7493BA6C}" presName="background2" presStyleLbl="node2" presStyleIdx="1" presStyleCnt="2"/>
      <dgm:spPr/>
    </dgm:pt>
    <dgm:pt modelId="{0164609C-4F9E-4436-8946-B53689A8CAF0}" type="pres">
      <dgm:prSet presAssocID="{AD5381BF-9A51-4149-88C3-A30C7493BA6C}" presName="text2" presStyleLbl="fgAcc2" presStyleIdx="1" presStyleCnt="2">
        <dgm:presLayoutVars>
          <dgm:chPref val="3"/>
        </dgm:presLayoutVars>
      </dgm:prSet>
      <dgm:spPr/>
    </dgm:pt>
    <dgm:pt modelId="{EE5C9956-CE1D-4A3A-97EC-D2D2578A5EB7}" type="pres">
      <dgm:prSet presAssocID="{AD5381BF-9A51-4149-88C3-A30C7493BA6C}" presName="hierChild3" presStyleCnt="0"/>
      <dgm:spPr/>
    </dgm:pt>
    <dgm:pt modelId="{8289BB70-8E92-401B-9BE4-C00DEFA0A6FD}" type="pres">
      <dgm:prSet presAssocID="{D809569C-7CF5-468C-A8E3-43BD1689A62D}" presName="Name17" presStyleLbl="parChTrans1D3" presStyleIdx="2" presStyleCnt="5"/>
      <dgm:spPr/>
    </dgm:pt>
    <dgm:pt modelId="{A620A650-54CC-4FF5-95A6-6766BDFC95DE}" type="pres">
      <dgm:prSet presAssocID="{26EAEADA-AC1D-4224-805A-F2C1B0D61320}" presName="hierRoot3" presStyleCnt="0"/>
      <dgm:spPr/>
    </dgm:pt>
    <dgm:pt modelId="{FB32AA2B-40B5-42B7-B130-F13AEC7A1902}" type="pres">
      <dgm:prSet presAssocID="{26EAEADA-AC1D-4224-805A-F2C1B0D61320}" presName="composite3" presStyleCnt="0"/>
      <dgm:spPr/>
    </dgm:pt>
    <dgm:pt modelId="{434689AE-9C30-4D88-AD2D-B447C2B3CC7D}" type="pres">
      <dgm:prSet presAssocID="{26EAEADA-AC1D-4224-805A-F2C1B0D61320}" presName="background3" presStyleLbl="node3" presStyleIdx="2" presStyleCnt="5"/>
      <dgm:spPr>
        <a:solidFill>
          <a:srgbClr val="FFC000"/>
        </a:solidFill>
      </dgm:spPr>
    </dgm:pt>
    <dgm:pt modelId="{8080E306-4D21-4DF3-937B-90054677989C}" type="pres">
      <dgm:prSet presAssocID="{26EAEADA-AC1D-4224-805A-F2C1B0D61320}" presName="text3" presStyleLbl="fgAcc3" presStyleIdx="2" presStyleCnt="5">
        <dgm:presLayoutVars>
          <dgm:chPref val="3"/>
        </dgm:presLayoutVars>
      </dgm:prSet>
      <dgm:spPr/>
    </dgm:pt>
    <dgm:pt modelId="{9E35F0A4-923C-46FB-8272-6C194AB1E669}" type="pres">
      <dgm:prSet presAssocID="{26EAEADA-AC1D-4224-805A-F2C1B0D61320}" presName="hierChild4" presStyleCnt="0"/>
      <dgm:spPr/>
    </dgm:pt>
    <dgm:pt modelId="{EC2DE224-072A-4ECF-869E-26B3A994D136}" type="pres">
      <dgm:prSet presAssocID="{16C23CF5-ED3C-4497-80C0-C0ABEE77F38A}" presName="Name23" presStyleLbl="parChTrans1D4" presStyleIdx="2" presStyleCnt="5"/>
      <dgm:spPr/>
    </dgm:pt>
    <dgm:pt modelId="{030D56FC-D52A-4160-8CE1-F5A06F48978A}" type="pres">
      <dgm:prSet presAssocID="{61440BF6-1FE4-4021-9267-D4CBDC2C870D}" presName="hierRoot4" presStyleCnt="0"/>
      <dgm:spPr/>
    </dgm:pt>
    <dgm:pt modelId="{11610740-0F58-4A14-8BB5-4C0B526862A6}" type="pres">
      <dgm:prSet presAssocID="{61440BF6-1FE4-4021-9267-D4CBDC2C870D}" presName="composite4" presStyleCnt="0"/>
      <dgm:spPr/>
    </dgm:pt>
    <dgm:pt modelId="{C24F11C1-0CB7-408E-B24F-F8CB234DC91F}" type="pres">
      <dgm:prSet presAssocID="{61440BF6-1FE4-4021-9267-D4CBDC2C870D}" presName="background4" presStyleLbl="node4" presStyleIdx="2" presStyleCnt="5"/>
      <dgm:spPr>
        <a:solidFill>
          <a:srgbClr val="FFC000"/>
        </a:solidFill>
      </dgm:spPr>
    </dgm:pt>
    <dgm:pt modelId="{CB20419E-81A6-4F68-B6AE-6430908DAF40}" type="pres">
      <dgm:prSet presAssocID="{61440BF6-1FE4-4021-9267-D4CBDC2C870D}" presName="text4" presStyleLbl="fgAcc4" presStyleIdx="2" presStyleCnt="5">
        <dgm:presLayoutVars>
          <dgm:chPref val="3"/>
        </dgm:presLayoutVars>
      </dgm:prSet>
      <dgm:spPr/>
    </dgm:pt>
    <dgm:pt modelId="{2DAC3D9B-6455-447E-BAF6-7D29D5CE615B}" type="pres">
      <dgm:prSet presAssocID="{61440BF6-1FE4-4021-9267-D4CBDC2C870D}" presName="hierChild5" presStyleCnt="0"/>
      <dgm:spPr/>
    </dgm:pt>
    <dgm:pt modelId="{BBEC86DA-3DAC-4E76-931F-5A1DE2B9B796}" type="pres">
      <dgm:prSet presAssocID="{63D4E744-C594-4AB8-91C1-96187A14194D}" presName="Name17" presStyleLbl="parChTrans1D3" presStyleIdx="3" presStyleCnt="5"/>
      <dgm:spPr/>
    </dgm:pt>
    <dgm:pt modelId="{18758C64-3E1C-4BBB-8FDD-5F00CB669C34}" type="pres">
      <dgm:prSet presAssocID="{DAFB35B8-6A4E-4CF7-BB1B-DE10C1D371FA}" presName="hierRoot3" presStyleCnt="0"/>
      <dgm:spPr/>
    </dgm:pt>
    <dgm:pt modelId="{54CA09F9-F622-49CB-9085-FB8CD307B52A}" type="pres">
      <dgm:prSet presAssocID="{DAFB35B8-6A4E-4CF7-BB1B-DE10C1D371FA}" presName="composite3" presStyleCnt="0"/>
      <dgm:spPr/>
    </dgm:pt>
    <dgm:pt modelId="{79D2A315-B476-4CAF-BA59-51F3A59B326E}" type="pres">
      <dgm:prSet presAssocID="{DAFB35B8-6A4E-4CF7-BB1B-DE10C1D371FA}" presName="background3" presStyleLbl="node3" presStyleIdx="3" presStyleCnt="5"/>
      <dgm:spPr>
        <a:solidFill>
          <a:srgbClr val="7030A0"/>
        </a:solidFill>
      </dgm:spPr>
    </dgm:pt>
    <dgm:pt modelId="{EAE75FC6-5411-4A0B-A669-2D8D5FAF871C}" type="pres">
      <dgm:prSet presAssocID="{DAFB35B8-6A4E-4CF7-BB1B-DE10C1D371FA}" presName="text3" presStyleLbl="fgAcc3" presStyleIdx="3" presStyleCnt="5">
        <dgm:presLayoutVars>
          <dgm:chPref val="3"/>
        </dgm:presLayoutVars>
      </dgm:prSet>
      <dgm:spPr/>
    </dgm:pt>
    <dgm:pt modelId="{14C13E5E-E24E-4557-B897-10CB677CC24B}" type="pres">
      <dgm:prSet presAssocID="{DAFB35B8-6A4E-4CF7-BB1B-DE10C1D371FA}" presName="hierChild4" presStyleCnt="0"/>
      <dgm:spPr/>
    </dgm:pt>
    <dgm:pt modelId="{E4034497-22B6-42CA-B694-E5590C2DB82A}" type="pres">
      <dgm:prSet presAssocID="{69C401B0-3FA7-428F-94E9-54020A85C681}" presName="Name23" presStyleLbl="parChTrans1D4" presStyleIdx="3" presStyleCnt="5"/>
      <dgm:spPr/>
    </dgm:pt>
    <dgm:pt modelId="{2DE5CCEB-F5BB-42B4-9DA6-97EC35B49D10}" type="pres">
      <dgm:prSet presAssocID="{AE508E10-CFC9-425B-86A1-74A59AB1A699}" presName="hierRoot4" presStyleCnt="0"/>
      <dgm:spPr/>
    </dgm:pt>
    <dgm:pt modelId="{2BCF3D68-FB3C-4966-9E3C-C05BD432B025}" type="pres">
      <dgm:prSet presAssocID="{AE508E10-CFC9-425B-86A1-74A59AB1A699}" presName="composite4" presStyleCnt="0"/>
      <dgm:spPr/>
    </dgm:pt>
    <dgm:pt modelId="{25209AFD-3FE0-477F-93E3-36CE17B40CE5}" type="pres">
      <dgm:prSet presAssocID="{AE508E10-CFC9-425B-86A1-74A59AB1A699}" presName="background4" presStyleLbl="node4" presStyleIdx="3" presStyleCnt="5"/>
      <dgm:spPr>
        <a:solidFill>
          <a:srgbClr val="7030A0"/>
        </a:solidFill>
      </dgm:spPr>
    </dgm:pt>
    <dgm:pt modelId="{A19D5822-9317-4AC9-B837-7F64F673526B}" type="pres">
      <dgm:prSet presAssocID="{AE508E10-CFC9-425B-86A1-74A59AB1A699}" presName="text4" presStyleLbl="fgAcc4" presStyleIdx="3" presStyleCnt="5">
        <dgm:presLayoutVars>
          <dgm:chPref val="3"/>
        </dgm:presLayoutVars>
      </dgm:prSet>
      <dgm:spPr/>
    </dgm:pt>
    <dgm:pt modelId="{25A5026B-438C-425E-8860-1877D0988AA2}" type="pres">
      <dgm:prSet presAssocID="{AE508E10-CFC9-425B-86A1-74A59AB1A699}" presName="hierChild5" presStyleCnt="0"/>
      <dgm:spPr/>
    </dgm:pt>
    <dgm:pt modelId="{2D5D3AAE-9195-4F37-9E7F-698A2DC8417A}" type="pres">
      <dgm:prSet presAssocID="{EBC98AFF-7F86-45B7-AD63-6F8B006FCEF9}" presName="Name17" presStyleLbl="parChTrans1D3" presStyleIdx="4" presStyleCnt="5"/>
      <dgm:spPr/>
    </dgm:pt>
    <dgm:pt modelId="{F1026EC2-E1E9-44E4-B169-6EC3E12659E5}" type="pres">
      <dgm:prSet presAssocID="{EC60F26A-A25D-423B-9A29-4F1496CAE322}" presName="hierRoot3" presStyleCnt="0"/>
      <dgm:spPr/>
    </dgm:pt>
    <dgm:pt modelId="{8CDF4610-8029-422B-B89F-FEC3CC938072}" type="pres">
      <dgm:prSet presAssocID="{EC60F26A-A25D-423B-9A29-4F1496CAE322}" presName="composite3" presStyleCnt="0"/>
      <dgm:spPr/>
    </dgm:pt>
    <dgm:pt modelId="{9033A338-739E-47B1-8450-66B7626AF7FE}" type="pres">
      <dgm:prSet presAssocID="{EC60F26A-A25D-423B-9A29-4F1496CAE322}" presName="background3" presStyleLbl="node3" presStyleIdx="4" presStyleCnt="5"/>
      <dgm:spPr>
        <a:solidFill>
          <a:srgbClr val="00B0F0"/>
        </a:solidFill>
      </dgm:spPr>
    </dgm:pt>
    <dgm:pt modelId="{3601E60A-315B-4B48-9D90-872FF78505BB}" type="pres">
      <dgm:prSet presAssocID="{EC60F26A-A25D-423B-9A29-4F1496CAE322}" presName="text3" presStyleLbl="fgAcc3" presStyleIdx="4" presStyleCnt="5">
        <dgm:presLayoutVars>
          <dgm:chPref val="3"/>
        </dgm:presLayoutVars>
      </dgm:prSet>
      <dgm:spPr/>
    </dgm:pt>
    <dgm:pt modelId="{EF0F2B90-6F21-4414-B132-EA42B9E6A79C}" type="pres">
      <dgm:prSet presAssocID="{EC60F26A-A25D-423B-9A29-4F1496CAE322}" presName="hierChild4" presStyleCnt="0"/>
      <dgm:spPr/>
    </dgm:pt>
    <dgm:pt modelId="{579FB96A-2F8A-4C79-99A8-F3C823CD5754}" type="pres">
      <dgm:prSet presAssocID="{1607DD24-91DB-488A-98C3-8DF5D685D50E}" presName="Name23" presStyleLbl="parChTrans1D4" presStyleIdx="4" presStyleCnt="5"/>
      <dgm:spPr/>
    </dgm:pt>
    <dgm:pt modelId="{AC1FD543-0AFA-4747-BC67-5B52AA321DB1}" type="pres">
      <dgm:prSet presAssocID="{DAB29A6F-FE6C-40B5-8552-2356AEFE4290}" presName="hierRoot4" presStyleCnt="0"/>
      <dgm:spPr/>
    </dgm:pt>
    <dgm:pt modelId="{3AF9C047-2943-417B-B291-DFFBADDA0E34}" type="pres">
      <dgm:prSet presAssocID="{DAB29A6F-FE6C-40B5-8552-2356AEFE4290}" presName="composite4" presStyleCnt="0"/>
      <dgm:spPr/>
    </dgm:pt>
    <dgm:pt modelId="{1DEE8B84-7588-4F01-9A1F-BEC5B89FCE6E}" type="pres">
      <dgm:prSet presAssocID="{DAB29A6F-FE6C-40B5-8552-2356AEFE4290}" presName="background4" presStyleLbl="node4" presStyleIdx="4" presStyleCnt="5"/>
      <dgm:spPr>
        <a:solidFill>
          <a:srgbClr val="00B0F0"/>
        </a:solidFill>
      </dgm:spPr>
    </dgm:pt>
    <dgm:pt modelId="{AC937927-884D-4548-88CB-33CD87359162}" type="pres">
      <dgm:prSet presAssocID="{DAB29A6F-FE6C-40B5-8552-2356AEFE4290}" presName="text4" presStyleLbl="fgAcc4" presStyleIdx="4" presStyleCnt="5">
        <dgm:presLayoutVars>
          <dgm:chPref val="3"/>
        </dgm:presLayoutVars>
      </dgm:prSet>
      <dgm:spPr/>
    </dgm:pt>
    <dgm:pt modelId="{AE1407CB-74AD-49BF-9674-F428A56E3CF8}" type="pres">
      <dgm:prSet presAssocID="{DAB29A6F-FE6C-40B5-8552-2356AEFE4290}" presName="hierChild5" presStyleCnt="0"/>
      <dgm:spPr/>
    </dgm:pt>
  </dgm:ptLst>
  <dgm:cxnLst>
    <dgm:cxn modelId="{EEB76012-1FB5-49B0-A3CA-80BDC4696ED0}" srcId="{AD5381BF-9A51-4149-88C3-A30C7493BA6C}" destId="{EC60F26A-A25D-423B-9A29-4F1496CAE322}" srcOrd="2" destOrd="0" parTransId="{EBC98AFF-7F86-45B7-AD63-6F8B006FCEF9}" sibTransId="{5DE5CBA3-8BAB-4AFE-9428-9359221D45D3}"/>
    <dgm:cxn modelId="{60299A12-C7E0-4182-9DF2-12BE153265BB}" srcId="{648C57A1-CCEA-433E-823A-3E1584B83FA3}" destId="{65804DB1-478D-4773-9C23-B4C2A6D43CC9}" srcOrd="0" destOrd="0" parTransId="{D1E2B4D0-5020-4451-9917-10DD39542B49}" sibTransId="{D329008A-1998-440B-9B1E-0A136D33ADD2}"/>
    <dgm:cxn modelId="{E7959016-3224-41D9-8781-85E26D9C6E7D}" srcId="{26EAEADA-AC1D-4224-805A-F2C1B0D61320}" destId="{61440BF6-1FE4-4021-9267-D4CBDC2C870D}" srcOrd="0" destOrd="0" parTransId="{16C23CF5-ED3C-4497-80C0-C0ABEE77F38A}" sibTransId="{38871E1D-1FF9-49EA-BDD5-B6B495E7DFCF}"/>
    <dgm:cxn modelId="{5F645C18-C455-4A37-8D10-BDD61D9E785B}" type="presOf" srcId="{AE508E10-CFC9-425B-86A1-74A59AB1A699}" destId="{A19D5822-9317-4AC9-B837-7F64F673526B}" srcOrd="0" destOrd="0" presId="urn:microsoft.com/office/officeart/2005/8/layout/hierarchy1"/>
    <dgm:cxn modelId="{9A47711B-76B7-4812-B17D-E76F259C341C}" type="presOf" srcId="{66AA72C2-460D-4854-BFCB-7F0D7C0CF282}" destId="{57724C99-9C71-42EC-AA2D-ADBADA383716}" srcOrd="0" destOrd="0" presId="urn:microsoft.com/office/officeart/2005/8/layout/hierarchy1"/>
    <dgm:cxn modelId="{4BBAEB1E-8558-4E12-83CB-A94B75F05ADE}" type="presOf" srcId="{69C401B0-3FA7-428F-94E9-54020A85C681}" destId="{E4034497-22B6-42CA-B694-E5590C2DB82A}" srcOrd="0" destOrd="0" presId="urn:microsoft.com/office/officeart/2005/8/layout/hierarchy1"/>
    <dgm:cxn modelId="{BB53952B-0144-4171-AE59-1EE7F33D4182}" srcId="{AD5381BF-9A51-4149-88C3-A30C7493BA6C}" destId="{26EAEADA-AC1D-4224-805A-F2C1B0D61320}" srcOrd="0" destOrd="0" parTransId="{D809569C-7CF5-468C-A8E3-43BD1689A62D}" sibTransId="{B0ACD747-6BC5-4DA7-8880-163CFA623336}"/>
    <dgm:cxn modelId="{B528E73F-B28B-4497-96BA-50AE3EB42397}" type="presOf" srcId="{28C89E3B-CE4E-44EE-84EA-1E9B58CA3BF1}" destId="{A2CDC610-705B-4E8E-B91B-6DDA0BA4D013}" srcOrd="0" destOrd="0" presId="urn:microsoft.com/office/officeart/2005/8/layout/hierarchy1"/>
    <dgm:cxn modelId="{58DF2E5D-541E-4B83-9F50-F0C968F8F292}" type="presOf" srcId="{16C23CF5-ED3C-4497-80C0-C0ABEE77F38A}" destId="{EC2DE224-072A-4ECF-869E-26B3A994D136}" srcOrd="0" destOrd="0" presId="urn:microsoft.com/office/officeart/2005/8/layout/hierarchy1"/>
    <dgm:cxn modelId="{4B3A0A4C-25F4-47F6-963B-208928D3CC45}" type="presOf" srcId="{6336A90A-D07A-4140-9D56-AD95A9F19819}" destId="{5F47675C-11AA-475A-8A36-DFEF02E3591B}" srcOrd="0" destOrd="0" presId="urn:microsoft.com/office/officeart/2005/8/layout/hierarchy1"/>
    <dgm:cxn modelId="{3C3F166C-2BAA-4987-9A72-137B1529E0EA}" type="presOf" srcId="{7AC97B0C-5A27-4C3C-99AD-D333D5D3C9BF}" destId="{87AD8CE1-AAC8-4FC1-91F3-DCE2160F02B0}" srcOrd="0" destOrd="0" presId="urn:microsoft.com/office/officeart/2005/8/layout/hierarchy1"/>
    <dgm:cxn modelId="{2B806370-3211-4D3C-B12D-E82E94988189}" type="presOf" srcId="{63D4E744-C594-4AB8-91C1-96187A14194D}" destId="{BBEC86DA-3DAC-4E76-931F-5A1DE2B9B796}" srcOrd="0" destOrd="0" presId="urn:microsoft.com/office/officeart/2005/8/layout/hierarchy1"/>
    <dgm:cxn modelId="{5ED63653-E037-47DD-BD9D-4BD033260132}" type="presOf" srcId="{EC60F26A-A25D-423B-9A29-4F1496CAE322}" destId="{3601E60A-315B-4B48-9D90-872FF78505BB}" srcOrd="0" destOrd="0" presId="urn:microsoft.com/office/officeart/2005/8/layout/hierarchy1"/>
    <dgm:cxn modelId="{856EC274-F3AB-42D1-A8A8-4D1BF1FA5866}" type="presOf" srcId="{14FE721D-A321-48A6-A27D-773C1B252857}" destId="{D1286DE4-405C-497E-9172-D966599C6859}" srcOrd="0" destOrd="0" presId="urn:microsoft.com/office/officeart/2005/8/layout/hierarchy1"/>
    <dgm:cxn modelId="{D282EB55-8C64-423C-AC00-02FA04CDC7C2}" srcId="{65804DB1-478D-4773-9C23-B4C2A6D43CC9}" destId="{AD5381BF-9A51-4149-88C3-A30C7493BA6C}" srcOrd="1" destOrd="0" parTransId="{66AA72C2-460D-4854-BFCB-7F0D7C0CF282}" sibTransId="{14615573-E204-4EAF-8F1A-5E415182B218}"/>
    <dgm:cxn modelId="{6C580A58-4883-4A01-B588-EB7D7FB64438}" srcId="{DAFB35B8-6A4E-4CF7-BB1B-DE10C1D371FA}" destId="{AE508E10-CFC9-425B-86A1-74A59AB1A699}" srcOrd="0" destOrd="0" parTransId="{69C401B0-3FA7-428F-94E9-54020A85C681}" sibTransId="{FFDAE058-02DC-4093-8AEB-3A3CCB8B8EBA}"/>
    <dgm:cxn modelId="{C27FD07D-E04F-44D2-8FD8-72200784B415}" type="presOf" srcId="{DAFB35B8-6A4E-4CF7-BB1B-DE10C1D371FA}" destId="{EAE75FC6-5411-4A0B-A669-2D8D5FAF871C}" srcOrd="0" destOrd="0" presId="urn:microsoft.com/office/officeart/2005/8/layout/hierarchy1"/>
    <dgm:cxn modelId="{A6184581-AE3C-4D56-970F-8C47828DFDBF}" srcId="{EC60F26A-A25D-423B-9A29-4F1496CAE322}" destId="{DAB29A6F-FE6C-40B5-8552-2356AEFE4290}" srcOrd="0" destOrd="0" parTransId="{1607DD24-91DB-488A-98C3-8DF5D685D50E}" sibTransId="{FCA79552-A702-46B9-9396-9D3D87B3AACE}"/>
    <dgm:cxn modelId="{FB38E985-669F-4AAB-9036-54DB817F627A}" type="presOf" srcId="{EBC98AFF-7F86-45B7-AD63-6F8B006FCEF9}" destId="{2D5D3AAE-9195-4F37-9E7F-698A2DC8417A}" srcOrd="0" destOrd="0" presId="urn:microsoft.com/office/officeart/2005/8/layout/hierarchy1"/>
    <dgm:cxn modelId="{03876A86-E2C1-40FE-98A5-E037D3BB97BF}" type="presOf" srcId="{1B1CF310-8FDE-4219-8ED4-BCCD714EEE80}" destId="{80A4F9FC-9702-46C5-A4A1-FBA241E0763A}" srcOrd="0" destOrd="0" presId="urn:microsoft.com/office/officeart/2005/8/layout/hierarchy1"/>
    <dgm:cxn modelId="{BF446189-F1EB-4301-A9A5-5DB13EC6AA84}" type="presOf" srcId="{AD5381BF-9A51-4149-88C3-A30C7493BA6C}" destId="{0164609C-4F9E-4436-8946-B53689A8CAF0}" srcOrd="0" destOrd="0" presId="urn:microsoft.com/office/officeart/2005/8/layout/hierarchy1"/>
    <dgm:cxn modelId="{F62A2F8C-22A9-4383-B260-3E303E288132}" type="presOf" srcId="{D809569C-7CF5-468C-A8E3-43BD1689A62D}" destId="{8289BB70-8E92-401B-9BE4-C00DEFA0A6FD}" srcOrd="0" destOrd="0" presId="urn:microsoft.com/office/officeart/2005/8/layout/hierarchy1"/>
    <dgm:cxn modelId="{9E54898C-F4DF-4570-9D31-C0D8E1D497AB}" type="presOf" srcId="{13AB203A-A7C8-4881-8DAF-302BFF94B6A3}" destId="{A451C3C1-6C3B-4484-AD7E-838C820286D9}" srcOrd="0" destOrd="0" presId="urn:microsoft.com/office/officeart/2005/8/layout/hierarchy1"/>
    <dgm:cxn modelId="{8374D18E-675C-457F-95BA-72C1EA855BFD}" type="presOf" srcId="{65804DB1-478D-4773-9C23-B4C2A6D43CC9}" destId="{99F24349-9462-48D5-AAAA-97071D0C8FF3}" srcOrd="0" destOrd="0" presId="urn:microsoft.com/office/officeart/2005/8/layout/hierarchy1"/>
    <dgm:cxn modelId="{F83011A5-A524-43A6-9BD0-8AC54E263BDF}" type="presOf" srcId="{26EAEADA-AC1D-4224-805A-F2C1B0D61320}" destId="{8080E306-4D21-4DF3-937B-90054677989C}" srcOrd="0" destOrd="0" presId="urn:microsoft.com/office/officeart/2005/8/layout/hierarchy1"/>
    <dgm:cxn modelId="{212327BD-3101-47A3-BE9C-21663E502C1A}" type="presOf" srcId="{61440BF6-1FE4-4021-9267-D4CBDC2C870D}" destId="{CB20419E-81A6-4F68-B6AE-6430908DAF40}" srcOrd="0" destOrd="0" presId="urn:microsoft.com/office/officeart/2005/8/layout/hierarchy1"/>
    <dgm:cxn modelId="{A58EE6BD-8B9C-42D0-BEAE-F4F8C984E8C2}" type="presOf" srcId="{F4E0941A-5109-4F09-A87C-8F28C11B7FA5}" destId="{CF67C5BD-AE2F-4A80-A099-C8120E7D322C}" srcOrd="0" destOrd="0" presId="urn:microsoft.com/office/officeart/2005/8/layout/hierarchy1"/>
    <dgm:cxn modelId="{E26FE0BE-2285-4CB1-9748-C10C4EAB09EA}" srcId="{14FE721D-A321-48A6-A27D-773C1B252857}" destId="{345F7D11-06AF-4BD6-B096-7CCEDA9D7A10}" srcOrd="0" destOrd="0" parTransId="{28C89E3B-CE4E-44EE-84EA-1E9B58CA3BF1}" sibTransId="{EFADE411-0EEF-47CF-BB29-441771C261C9}"/>
    <dgm:cxn modelId="{24A097BF-8760-4D51-987A-43A53C433711}" srcId="{7AC97B0C-5A27-4C3C-99AD-D333D5D3C9BF}" destId="{F4E0941A-5109-4F09-A87C-8F28C11B7FA5}" srcOrd="0" destOrd="0" parTransId="{30FBE882-B2A0-47A3-8D8D-29271313020A}" sibTransId="{FBBD8798-0CDB-4CA8-BAE2-6826BD43A7ED}"/>
    <dgm:cxn modelId="{9ACF6EC9-3A2A-497D-A471-9151EBC1E83F}" type="presOf" srcId="{DAB29A6F-FE6C-40B5-8552-2356AEFE4290}" destId="{AC937927-884D-4548-88CB-33CD87359162}" srcOrd="0" destOrd="0" presId="urn:microsoft.com/office/officeart/2005/8/layout/hierarchy1"/>
    <dgm:cxn modelId="{CB05D6D1-2D9A-4D4D-ABDB-13D495282C23}" type="presOf" srcId="{A554CB2D-D225-48C8-A104-2957AEAB107D}" destId="{DE6F9CC2-A251-4FAB-8F97-D5C2404FEC93}" srcOrd="0" destOrd="0" presId="urn:microsoft.com/office/officeart/2005/8/layout/hierarchy1"/>
    <dgm:cxn modelId="{945145D9-AAB3-4D8C-828A-17FB9A277369}" srcId="{6336A90A-D07A-4140-9D56-AD95A9F19819}" destId="{7AC97B0C-5A27-4C3C-99AD-D333D5D3C9BF}" srcOrd="0" destOrd="0" parTransId="{1B1CF310-8FDE-4219-8ED4-BCCD714EEE80}" sibTransId="{4573D245-57BB-4F02-860E-69805477AC52}"/>
    <dgm:cxn modelId="{EB79A1DD-1DE0-4133-A39C-4987DD1B921E}" srcId="{AD5381BF-9A51-4149-88C3-A30C7493BA6C}" destId="{DAFB35B8-6A4E-4CF7-BB1B-DE10C1D371FA}" srcOrd="1" destOrd="0" parTransId="{63D4E744-C594-4AB8-91C1-96187A14194D}" sibTransId="{F0CBCB51-96E5-4DDA-B40D-263B29356157}"/>
    <dgm:cxn modelId="{89DC34E6-2A80-40D9-BB8F-3D71B01B44BF}" srcId="{6336A90A-D07A-4140-9D56-AD95A9F19819}" destId="{14FE721D-A321-48A6-A27D-773C1B252857}" srcOrd="1" destOrd="0" parTransId="{13AB203A-A7C8-4881-8DAF-302BFF94B6A3}" sibTransId="{6E6087C6-D70A-46ED-8D8C-4CE16FEACC34}"/>
    <dgm:cxn modelId="{2CB8F7EE-34AC-418C-B54C-BB24DFBBA9E6}" type="presOf" srcId="{648C57A1-CCEA-433E-823A-3E1584B83FA3}" destId="{14019799-23F2-45DF-A077-03F3E2E6C6FC}" srcOrd="0" destOrd="0" presId="urn:microsoft.com/office/officeart/2005/8/layout/hierarchy1"/>
    <dgm:cxn modelId="{E8FF19F3-7D48-4C9E-A997-E5E0D2E509B4}" type="presOf" srcId="{1607DD24-91DB-488A-98C3-8DF5D685D50E}" destId="{579FB96A-2F8A-4C79-99A8-F3C823CD5754}" srcOrd="0" destOrd="0" presId="urn:microsoft.com/office/officeart/2005/8/layout/hierarchy1"/>
    <dgm:cxn modelId="{7361B1F3-399F-4CAB-B641-AD183534AC0C}" type="presOf" srcId="{345F7D11-06AF-4BD6-B096-7CCEDA9D7A10}" destId="{5F75F766-1A90-44AF-97F1-04F493C62ED0}" srcOrd="0" destOrd="0" presId="urn:microsoft.com/office/officeart/2005/8/layout/hierarchy1"/>
    <dgm:cxn modelId="{8A8210F4-07D6-4679-9793-DB949427BF7F}" type="presOf" srcId="{30FBE882-B2A0-47A3-8D8D-29271313020A}" destId="{41F563B7-A358-4A41-A9DA-9DF8F0877DBD}" srcOrd="0" destOrd="0" presId="urn:microsoft.com/office/officeart/2005/8/layout/hierarchy1"/>
    <dgm:cxn modelId="{23FD62FD-97D4-4ECA-8B54-0241A38F078B}" srcId="{65804DB1-478D-4773-9C23-B4C2A6D43CC9}" destId="{6336A90A-D07A-4140-9D56-AD95A9F19819}" srcOrd="0" destOrd="0" parTransId="{A554CB2D-D225-48C8-A104-2957AEAB107D}" sibTransId="{11F488C0-4BDB-4943-BB49-94CA36DF8562}"/>
    <dgm:cxn modelId="{C61EA85E-7C6D-4314-A4EE-EC7AF96AF277}" type="presParOf" srcId="{14019799-23F2-45DF-A077-03F3E2E6C6FC}" destId="{8C70AAB1-C18D-4BA7-A815-B06ABEB4F5D6}" srcOrd="0" destOrd="0" presId="urn:microsoft.com/office/officeart/2005/8/layout/hierarchy1"/>
    <dgm:cxn modelId="{C3F17E6D-6656-497F-BC74-29C5BBA81266}" type="presParOf" srcId="{8C70AAB1-C18D-4BA7-A815-B06ABEB4F5D6}" destId="{E940E1FF-6FB8-474F-9994-9004876C8705}" srcOrd="0" destOrd="0" presId="urn:microsoft.com/office/officeart/2005/8/layout/hierarchy1"/>
    <dgm:cxn modelId="{4E52F2D1-B77E-4229-8D19-2407DFFAB02D}" type="presParOf" srcId="{E940E1FF-6FB8-474F-9994-9004876C8705}" destId="{E8FB9013-C139-41A4-8E04-AFC00E9A9D27}" srcOrd="0" destOrd="0" presId="urn:microsoft.com/office/officeart/2005/8/layout/hierarchy1"/>
    <dgm:cxn modelId="{5E5BBDA4-719A-4D9A-A985-BEE59363D7B2}" type="presParOf" srcId="{E940E1FF-6FB8-474F-9994-9004876C8705}" destId="{99F24349-9462-48D5-AAAA-97071D0C8FF3}" srcOrd="1" destOrd="0" presId="urn:microsoft.com/office/officeart/2005/8/layout/hierarchy1"/>
    <dgm:cxn modelId="{37FB3184-EBE0-4CF5-AED7-FD59057E2DE0}" type="presParOf" srcId="{8C70AAB1-C18D-4BA7-A815-B06ABEB4F5D6}" destId="{557117A8-6AF2-4987-9504-D0C995D4E2B7}" srcOrd="1" destOrd="0" presId="urn:microsoft.com/office/officeart/2005/8/layout/hierarchy1"/>
    <dgm:cxn modelId="{54AEC0B1-B348-4FD1-8DE4-2A32DAD221D3}" type="presParOf" srcId="{557117A8-6AF2-4987-9504-D0C995D4E2B7}" destId="{DE6F9CC2-A251-4FAB-8F97-D5C2404FEC93}" srcOrd="0" destOrd="0" presId="urn:microsoft.com/office/officeart/2005/8/layout/hierarchy1"/>
    <dgm:cxn modelId="{262A30E5-5A76-46A5-A190-0DCD78A307AE}" type="presParOf" srcId="{557117A8-6AF2-4987-9504-D0C995D4E2B7}" destId="{1F0CF194-F3AD-4E29-BD96-04E14D6677F8}" srcOrd="1" destOrd="0" presId="urn:microsoft.com/office/officeart/2005/8/layout/hierarchy1"/>
    <dgm:cxn modelId="{11959387-44D2-4A7A-8569-7485925983AE}" type="presParOf" srcId="{1F0CF194-F3AD-4E29-BD96-04E14D6677F8}" destId="{203C6734-C51A-42BA-AA3D-14449FA1F350}" srcOrd="0" destOrd="0" presId="urn:microsoft.com/office/officeart/2005/8/layout/hierarchy1"/>
    <dgm:cxn modelId="{C917F7C1-5988-44F8-AF8C-25C4F3EEFA28}" type="presParOf" srcId="{203C6734-C51A-42BA-AA3D-14449FA1F350}" destId="{73F07A39-CB10-426A-9DF1-CE8268B9D3FB}" srcOrd="0" destOrd="0" presId="urn:microsoft.com/office/officeart/2005/8/layout/hierarchy1"/>
    <dgm:cxn modelId="{4297C240-4243-4685-9DF2-33BF44D4531C}" type="presParOf" srcId="{203C6734-C51A-42BA-AA3D-14449FA1F350}" destId="{5F47675C-11AA-475A-8A36-DFEF02E3591B}" srcOrd="1" destOrd="0" presId="urn:microsoft.com/office/officeart/2005/8/layout/hierarchy1"/>
    <dgm:cxn modelId="{BBD003A3-86B0-4C97-92ED-C5CBFD0DAA21}" type="presParOf" srcId="{1F0CF194-F3AD-4E29-BD96-04E14D6677F8}" destId="{404E202C-CD65-4D87-825E-09F9EF323F86}" srcOrd="1" destOrd="0" presId="urn:microsoft.com/office/officeart/2005/8/layout/hierarchy1"/>
    <dgm:cxn modelId="{CE12A3B2-05C2-4496-A91F-DC2F1F29B592}" type="presParOf" srcId="{404E202C-CD65-4D87-825E-09F9EF323F86}" destId="{80A4F9FC-9702-46C5-A4A1-FBA241E0763A}" srcOrd="0" destOrd="0" presId="urn:microsoft.com/office/officeart/2005/8/layout/hierarchy1"/>
    <dgm:cxn modelId="{AB1D9C04-6467-48A9-9B6B-3796715DEC0A}" type="presParOf" srcId="{404E202C-CD65-4D87-825E-09F9EF323F86}" destId="{D02FFE2F-0604-4FD8-820F-7246713C8C97}" srcOrd="1" destOrd="0" presId="urn:microsoft.com/office/officeart/2005/8/layout/hierarchy1"/>
    <dgm:cxn modelId="{2E61CE42-82AB-4C03-850F-62EFBFA8D09E}" type="presParOf" srcId="{D02FFE2F-0604-4FD8-820F-7246713C8C97}" destId="{80789AF6-19CA-4847-A1FE-51D3EB1FEEB5}" srcOrd="0" destOrd="0" presId="urn:microsoft.com/office/officeart/2005/8/layout/hierarchy1"/>
    <dgm:cxn modelId="{299A26A1-AABA-4BB7-822B-AF5F930C1DDC}" type="presParOf" srcId="{80789AF6-19CA-4847-A1FE-51D3EB1FEEB5}" destId="{D05A7A38-8C59-4CEB-A4F8-5CE920A29410}" srcOrd="0" destOrd="0" presId="urn:microsoft.com/office/officeart/2005/8/layout/hierarchy1"/>
    <dgm:cxn modelId="{86FFA00B-9552-4348-BAD5-12DE694CED54}" type="presParOf" srcId="{80789AF6-19CA-4847-A1FE-51D3EB1FEEB5}" destId="{87AD8CE1-AAC8-4FC1-91F3-DCE2160F02B0}" srcOrd="1" destOrd="0" presId="urn:microsoft.com/office/officeart/2005/8/layout/hierarchy1"/>
    <dgm:cxn modelId="{218A0B14-0773-4B3B-A7D0-68C6681FB7C8}" type="presParOf" srcId="{D02FFE2F-0604-4FD8-820F-7246713C8C97}" destId="{2A30218E-D64A-454E-9069-A7BE453FA6AF}" srcOrd="1" destOrd="0" presId="urn:microsoft.com/office/officeart/2005/8/layout/hierarchy1"/>
    <dgm:cxn modelId="{8C7290CB-698F-49D4-BC6F-E78ABD49C121}" type="presParOf" srcId="{2A30218E-D64A-454E-9069-A7BE453FA6AF}" destId="{41F563B7-A358-4A41-A9DA-9DF8F0877DBD}" srcOrd="0" destOrd="0" presId="urn:microsoft.com/office/officeart/2005/8/layout/hierarchy1"/>
    <dgm:cxn modelId="{28E9CA94-E6F1-4773-BD78-CDFBDA37D031}" type="presParOf" srcId="{2A30218E-D64A-454E-9069-A7BE453FA6AF}" destId="{3A58D522-AB12-4312-9A70-4944E450DF8B}" srcOrd="1" destOrd="0" presId="urn:microsoft.com/office/officeart/2005/8/layout/hierarchy1"/>
    <dgm:cxn modelId="{42968FA1-9E1B-4E51-A076-1EF71339221C}" type="presParOf" srcId="{3A58D522-AB12-4312-9A70-4944E450DF8B}" destId="{45404E4F-4991-4B37-801C-DA6EDF91ACA8}" srcOrd="0" destOrd="0" presId="urn:microsoft.com/office/officeart/2005/8/layout/hierarchy1"/>
    <dgm:cxn modelId="{6E3BFF11-AAD8-4259-82A8-7DB5C1EAD625}" type="presParOf" srcId="{45404E4F-4991-4B37-801C-DA6EDF91ACA8}" destId="{F49E0809-3476-441F-8516-CD41651DDBB3}" srcOrd="0" destOrd="0" presId="urn:microsoft.com/office/officeart/2005/8/layout/hierarchy1"/>
    <dgm:cxn modelId="{518C5BB3-5322-4B9B-AADB-7CEEFD7BB6DA}" type="presParOf" srcId="{45404E4F-4991-4B37-801C-DA6EDF91ACA8}" destId="{CF67C5BD-AE2F-4A80-A099-C8120E7D322C}" srcOrd="1" destOrd="0" presId="urn:microsoft.com/office/officeart/2005/8/layout/hierarchy1"/>
    <dgm:cxn modelId="{DE2A6AD0-99A9-4462-98F2-AB5CD6482B7F}" type="presParOf" srcId="{3A58D522-AB12-4312-9A70-4944E450DF8B}" destId="{3027E014-E96C-488D-AA60-24DAE3518471}" srcOrd="1" destOrd="0" presId="urn:microsoft.com/office/officeart/2005/8/layout/hierarchy1"/>
    <dgm:cxn modelId="{213AEBA4-31C8-49E3-8928-3EEADABDB8D9}" type="presParOf" srcId="{404E202C-CD65-4D87-825E-09F9EF323F86}" destId="{A451C3C1-6C3B-4484-AD7E-838C820286D9}" srcOrd="2" destOrd="0" presId="urn:microsoft.com/office/officeart/2005/8/layout/hierarchy1"/>
    <dgm:cxn modelId="{577CD308-636C-4335-A1D2-F08FCB89F413}" type="presParOf" srcId="{404E202C-CD65-4D87-825E-09F9EF323F86}" destId="{A2E7F402-8C05-44AD-B416-03D3783C7F79}" srcOrd="3" destOrd="0" presId="urn:microsoft.com/office/officeart/2005/8/layout/hierarchy1"/>
    <dgm:cxn modelId="{7CFFA588-05BA-49A4-91F9-2FFE5664C0F3}" type="presParOf" srcId="{A2E7F402-8C05-44AD-B416-03D3783C7F79}" destId="{6ACF6E7A-EDBC-4257-9B70-38DE790266D0}" srcOrd="0" destOrd="0" presId="urn:microsoft.com/office/officeart/2005/8/layout/hierarchy1"/>
    <dgm:cxn modelId="{D1FAE7B8-BC68-40FD-B88F-4C2E7EB1135F}" type="presParOf" srcId="{6ACF6E7A-EDBC-4257-9B70-38DE790266D0}" destId="{2CADCEEE-F3E3-4417-859A-408F4F9142ED}" srcOrd="0" destOrd="0" presId="urn:microsoft.com/office/officeart/2005/8/layout/hierarchy1"/>
    <dgm:cxn modelId="{AF410356-9DEF-4EFD-ABC1-87A5559E87F1}" type="presParOf" srcId="{6ACF6E7A-EDBC-4257-9B70-38DE790266D0}" destId="{D1286DE4-405C-497E-9172-D966599C6859}" srcOrd="1" destOrd="0" presId="urn:microsoft.com/office/officeart/2005/8/layout/hierarchy1"/>
    <dgm:cxn modelId="{89849720-2AC1-4AE7-9A06-916F71716731}" type="presParOf" srcId="{A2E7F402-8C05-44AD-B416-03D3783C7F79}" destId="{B3F6EA20-046F-4C8F-9D91-B3E0DE69EB4B}" srcOrd="1" destOrd="0" presId="urn:microsoft.com/office/officeart/2005/8/layout/hierarchy1"/>
    <dgm:cxn modelId="{2A3D6FCE-B233-4FEA-A0C6-DE7FE8E3B936}" type="presParOf" srcId="{B3F6EA20-046F-4C8F-9D91-B3E0DE69EB4B}" destId="{A2CDC610-705B-4E8E-B91B-6DDA0BA4D013}" srcOrd="0" destOrd="0" presId="urn:microsoft.com/office/officeart/2005/8/layout/hierarchy1"/>
    <dgm:cxn modelId="{85EAE8EF-A492-4C77-BA9E-0E97FEA7BF71}" type="presParOf" srcId="{B3F6EA20-046F-4C8F-9D91-B3E0DE69EB4B}" destId="{A2D5BC76-0038-4CE7-B5B3-947899CAF915}" srcOrd="1" destOrd="0" presId="urn:microsoft.com/office/officeart/2005/8/layout/hierarchy1"/>
    <dgm:cxn modelId="{37EDFCF6-6454-4CFE-B82B-29E217E59DCB}" type="presParOf" srcId="{A2D5BC76-0038-4CE7-B5B3-947899CAF915}" destId="{0603A907-83E7-4F57-8EA5-D0B507DDAB12}" srcOrd="0" destOrd="0" presId="urn:microsoft.com/office/officeart/2005/8/layout/hierarchy1"/>
    <dgm:cxn modelId="{2190CC5D-C4CE-4B74-B4AA-21D0367CD650}" type="presParOf" srcId="{0603A907-83E7-4F57-8EA5-D0B507DDAB12}" destId="{E1F36553-BB6E-4518-BA88-909BF014753A}" srcOrd="0" destOrd="0" presId="urn:microsoft.com/office/officeart/2005/8/layout/hierarchy1"/>
    <dgm:cxn modelId="{4D9EA88B-166A-4018-945F-E4C54D54E76D}" type="presParOf" srcId="{0603A907-83E7-4F57-8EA5-D0B507DDAB12}" destId="{5F75F766-1A90-44AF-97F1-04F493C62ED0}" srcOrd="1" destOrd="0" presId="urn:microsoft.com/office/officeart/2005/8/layout/hierarchy1"/>
    <dgm:cxn modelId="{EFBBB57B-623D-47C6-85D0-8F7DF2FEC059}" type="presParOf" srcId="{A2D5BC76-0038-4CE7-B5B3-947899CAF915}" destId="{DA744A82-E27A-4586-83F5-ED78E61429D3}" srcOrd="1" destOrd="0" presId="urn:microsoft.com/office/officeart/2005/8/layout/hierarchy1"/>
    <dgm:cxn modelId="{8EB83836-AD9C-4577-91E7-2E8F0612F219}" type="presParOf" srcId="{557117A8-6AF2-4987-9504-D0C995D4E2B7}" destId="{57724C99-9C71-42EC-AA2D-ADBADA383716}" srcOrd="2" destOrd="0" presId="urn:microsoft.com/office/officeart/2005/8/layout/hierarchy1"/>
    <dgm:cxn modelId="{BF074CEC-5322-4B00-9983-CEBB5AA6ABB7}" type="presParOf" srcId="{557117A8-6AF2-4987-9504-D0C995D4E2B7}" destId="{EC402B10-1DBD-44F4-88A7-FA6A8F0956F8}" srcOrd="3" destOrd="0" presId="urn:microsoft.com/office/officeart/2005/8/layout/hierarchy1"/>
    <dgm:cxn modelId="{B7DDA97B-4880-4CF5-95DA-03660BE60313}" type="presParOf" srcId="{EC402B10-1DBD-44F4-88A7-FA6A8F0956F8}" destId="{35CDF2FF-4CB5-4C7A-8C91-B26529B3B3F9}" srcOrd="0" destOrd="0" presId="urn:microsoft.com/office/officeart/2005/8/layout/hierarchy1"/>
    <dgm:cxn modelId="{0AD57092-6520-4180-967C-CABE2CB26DC5}" type="presParOf" srcId="{35CDF2FF-4CB5-4C7A-8C91-B26529B3B3F9}" destId="{D7CDFDCF-D114-46CB-8292-F171F8E5FBD7}" srcOrd="0" destOrd="0" presId="urn:microsoft.com/office/officeart/2005/8/layout/hierarchy1"/>
    <dgm:cxn modelId="{35A4EDE0-5A9B-4949-A3BD-E3BFA71C8A3A}" type="presParOf" srcId="{35CDF2FF-4CB5-4C7A-8C91-B26529B3B3F9}" destId="{0164609C-4F9E-4436-8946-B53689A8CAF0}" srcOrd="1" destOrd="0" presId="urn:microsoft.com/office/officeart/2005/8/layout/hierarchy1"/>
    <dgm:cxn modelId="{4901C06C-7E33-4129-AB24-3D6A6436D66F}" type="presParOf" srcId="{EC402B10-1DBD-44F4-88A7-FA6A8F0956F8}" destId="{EE5C9956-CE1D-4A3A-97EC-D2D2578A5EB7}" srcOrd="1" destOrd="0" presId="urn:microsoft.com/office/officeart/2005/8/layout/hierarchy1"/>
    <dgm:cxn modelId="{56BCD6A7-E3A0-4BB6-B646-0C3BE9E06A61}" type="presParOf" srcId="{EE5C9956-CE1D-4A3A-97EC-D2D2578A5EB7}" destId="{8289BB70-8E92-401B-9BE4-C00DEFA0A6FD}" srcOrd="0" destOrd="0" presId="urn:microsoft.com/office/officeart/2005/8/layout/hierarchy1"/>
    <dgm:cxn modelId="{D567B501-5592-4E87-9476-5F4C30A98E68}" type="presParOf" srcId="{EE5C9956-CE1D-4A3A-97EC-D2D2578A5EB7}" destId="{A620A650-54CC-4FF5-95A6-6766BDFC95DE}" srcOrd="1" destOrd="0" presId="urn:microsoft.com/office/officeart/2005/8/layout/hierarchy1"/>
    <dgm:cxn modelId="{D77E1B97-B819-4B62-872E-195B1134647B}" type="presParOf" srcId="{A620A650-54CC-4FF5-95A6-6766BDFC95DE}" destId="{FB32AA2B-40B5-42B7-B130-F13AEC7A1902}" srcOrd="0" destOrd="0" presId="urn:microsoft.com/office/officeart/2005/8/layout/hierarchy1"/>
    <dgm:cxn modelId="{3E845161-C7AF-4F6C-A240-2A774152E2D2}" type="presParOf" srcId="{FB32AA2B-40B5-42B7-B130-F13AEC7A1902}" destId="{434689AE-9C30-4D88-AD2D-B447C2B3CC7D}" srcOrd="0" destOrd="0" presId="urn:microsoft.com/office/officeart/2005/8/layout/hierarchy1"/>
    <dgm:cxn modelId="{B8330AAE-DAFB-4FA9-A57D-1918B8EFCED9}" type="presParOf" srcId="{FB32AA2B-40B5-42B7-B130-F13AEC7A1902}" destId="{8080E306-4D21-4DF3-937B-90054677989C}" srcOrd="1" destOrd="0" presId="urn:microsoft.com/office/officeart/2005/8/layout/hierarchy1"/>
    <dgm:cxn modelId="{B4F16DAA-8F89-4AAA-B777-3F305CDD765B}" type="presParOf" srcId="{A620A650-54CC-4FF5-95A6-6766BDFC95DE}" destId="{9E35F0A4-923C-46FB-8272-6C194AB1E669}" srcOrd="1" destOrd="0" presId="urn:microsoft.com/office/officeart/2005/8/layout/hierarchy1"/>
    <dgm:cxn modelId="{0B3B6C36-77EB-493E-BCA0-DF715E05CF17}" type="presParOf" srcId="{9E35F0A4-923C-46FB-8272-6C194AB1E669}" destId="{EC2DE224-072A-4ECF-869E-26B3A994D136}" srcOrd="0" destOrd="0" presId="urn:microsoft.com/office/officeart/2005/8/layout/hierarchy1"/>
    <dgm:cxn modelId="{DF91793D-52E7-4DAE-8828-B5F4D9C03560}" type="presParOf" srcId="{9E35F0A4-923C-46FB-8272-6C194AB1E669}" destId="{030D56FC-D52A-4160-8CE1-F5A06F48978A}" srcOrd="1" destOrd="0" presId="urn:microsoft.com/office/officeart/2005/8/layout/hierarchy1"/>
    <dgm:cxn modelId="{139570E6-F90B-4EC4-8C03-1543FC49671C}" type="presParOf" srcId="{030D56FC-D52A-4160-8CE1-F5A06F48978A}" destId="{11610740-0F58-4A14-8BB5-4C0B526862A6}" srcOrd="0" destOrd="0" presId="urn:microsoft.com/office/officeart/2005/8/layout/hierarchy1"/>
    <dgm:cxn modelId="{0B120B71-5A88-4410-ADCF-359BB9EB3CC6}" type="presParOf" srcId="{11610740-0F58-4A14-8BB5-4C0B526862A6}" destId="{C24F11C1-0CB7-408E-B24F-F8CB234DC91F}" srcOrd="0" destOrd="0" presId="urn:microsoft.com/office/officeart/2005/8/layout/hierarchy1"/>
    <dgm:cxn modelId="{CB94E121-F9B6-427C-87C2-6DD6B753E47E}" type="presParOf" srcId="{11610740-0F58-4A14-8BB5-4C0B526862A6}" destId="{CB20419E-81A6-4F68-B6AE-6430908DAF40}" srcOrd="1" destOrd="0" presId="urn:microsoft.com/office/officeart/2005/8/layout/hierarchy1"/>
    <dgm:cxn modelId="{7BC12B2E-0F93-472D-A912-5016DD9878F5}" type="presParOf" srcId="{030D56FC-D52A-4160-8CE1-F5A06F48978A}" destId="{2DAC3D9B-6455-447E-BAF6-7D29D5CE615B}" srcOrd="1" destOrd="0" presId="urn:microsoft.com/office/officeart/2005/8/layout/hierarchy1"/>
    <dgm:cxn modelId="{62386812-492F-4F11-904E-DEF8B0547484}" type="presParOf" srcId="{EE5C9956-CE1D-4A3A-97EC-D2D2578A5EB7}" destId="{BBEC86DA-3DAC-4E76-931F-5A1DE2B9B796}" srcOrd="2" destOrd="0" presId="urn:microsoft.com/office/officeart/2005/8/layout/hierarchy1"/>
    <dgm:cxn modelId="{7A2A3F59-F4E6-4BE9-81D7-4BEA8D172B27}" type="presParOf" srcId="{EE5C9956-CE1D-4A3A-97EC-D2D2578A5EB7}" destId="{18758C64-3E1C-4BBB-8FDD-5F00CB669C34}" srcOrd="3" destOrd="0" presId="urn:microsoft.com/office/officeart/2005/8/layout/hierarchy1"/>
    <dgm:cxn modelId="{DA852CD1-6B81-4332-B921-73581C01EDF2}" type="presParOf" srcId="{18758C64-3E1C-4BBB-8FDD-5F00CB669C34}" destId="{54CA09F9-F622-49CB-9085-FB8CD307B52A}" srcOrd="0" destOrd="0" presId="urn:microsoft.com/office/officeart/2005/8/layout/hierarchy1"/>
    <dgm:cxn modelId="{F299E627-87D7-49F5-BC02-2A07E2373FA1}" type="presParOf" srcId="{54CA09F9-F622-49CB-9085-FB8CD307B52A}" destId="{79D2A315-B476-4CAF-BA59-51F3A59B326E}" srcOrd="0" destOrd="0" presId="urn:microsoft.com/office/officeart/2005/8/layout/hierarchy1"/>
    <dgm:cxn modelId="{EB497DB6-70EA-49D4-B1C0-A70D3E1C9548}" type="presParOf" srcId="{54CA09F9-F622-49CB-9085-FB8CD307B52A}" destId="{EAE75FC6-5411-4A0B-A669-2D8D5FAF871C}" srcOrd="1" destOrd="0" presId="urn:microsoft.com/office/officeart/2005/8/layout/hierarchy1"/>
    <dgm:cxn modelId="{6D4ED38F-F6BF-4922-A47C-BD541AD3FB44}" type="presParOf" srcId="{18758C64-3E1C-4BBB-8FDD-5F00CB669C34}" destId="{14C13E5E-E24E-4557-B897-10CB677CC24B}" srcOrd="1" destOrd="0" presId="urn:microsoft.com/office/officeart/2005/8/layout/hierarchy1"/>
    <dgm:cxn modelId="{B53412FF-6D31-4A8D-ADA1-C038B143435D}" type="presParOf" srcId="{14C13E5E-E24E-4557-B897-10CB677CC24B}" destId="{E4034497-22B6-42CA-B694-E5590C2DB82A}" srcOrd="0" destOrd="0" presId="urn:microsoft.com/office/officeart/2005/8/layout/hierarchy1"/>
    <dgm:cxn modelId="{C2F711FB-1AA2-45FB-A6A7-D538B7747574}" type="presParOf" srcId="{14C13E5E-E24E-4557-B897-10CB677CC24B}" destId="{2DE5CCEB-F5BB-42B4-9DA6-97EC35B49D10}" srcOrd="1" destOrd="0" presId="urn:microsoft.com/office/officeart/2005/8/layout/hierarchy1"/>
    <dgm:cxn modelId="{BDA66AA6-C932-4A78-92A4-97A1C96A9024}" type="presParOf" srcId="{2DE5CCEB-F5BB-42B4-9DA6-97EC35B49D10}" destId="{2BCF3D68-FB3C-4966-9E3C-C05BD432B025}" srcOrd="0" destOrd="0" presId="urn:microsoft.com/office/officeart/2005/8/layout/hierarchy1"/>
    <dgm:cxn modelId="{E0D4A5BE-044C-449C-9378-16C4A7A79596}" type="presParOf" srcId="{2BCF3D68-FB3C-4966-9E3C-C05BD432B025}" destId="{25209AFD-3FE0-477F-93E3-36CE17B40CE5}" srcOrd="0" destOrd="0" presId="urn:microsoft.com/office/officeart/2005/8/layout/hierarchy1"/>
    <dgm:cxn modelId="{AA59EE1C-2D70-42D3-9645-2CF6D4E322E5}" type="presParOf" srcId="{2BCF3D68-FB3C-4966-9E3C-C05BD432B025}" destId="{A19D5822-9317-4AC9-B837-7F64F673526B}" srcOrd="1" destOrd="0" presId="urn:microsoft.com/office/officeart/2005/8/layout/hierarchy1"/>
    <dgm:cxn modelId="{41792B9A-F457-4468-825C-1334C488DC39}" type="presParOf" srcId="{2DE5CCEB-F5BB-42B4-9DA6-97EC35B49D10}" destId="{25A5026B-438C-425E-8860-1877D0988AA2}" srcOrd="1" destOrd="0" presId="urn:microsoft.com/office/officeart/2005/8/layout/hierarchy1"/>
    <dgm:cxn modelId="{9D6C7FA9-3E15-4C47-B06E-0D00E9C2F86D}" type="presParOf" srcId="{EE5C9956-CE1D-4A3A-97EC-D2D2578A5EB7}" destId="{2D5D3AAE-9195-4F37-9E7F-698A2DC8417A}" srcOrd="4" destOrd="0" presId="urn:microsoft.com/office/officeart/2005/8/layout/hierarchy1"/>
    <dgm:cxn modelId="{671FDFC9-2EA8-43CA-A76A-EDF414BB9922}" type="presParOf" srcId="{EE5C9956-CE1D-4A3A-97EC-D2D2578A5EB7}" destId="{F1026EC2-E1E9-44E4-B169-6EC3E12659E5}" srcOrd="5" destOrd="0" presId="urn:microsoft.com/office/officeart/2005/8/layout/hierarchy1"/>
    <dgm:cxn modelId="{F25B1D69-0395-43C3-97D9-EAA516D8E8F7}" type="presParOf" srcId="{F1026EC2-E1E9-44E4-B169-6EC3E12659E5}" destId="{8CDF4610-8029-422B-B89F-FEC3CC938072}" srcOrd="0" destOrd="0" presId="urn:microsoft.com/office/officeart/2005/8/layout/hierarchy1"/>
    <dgm:cxn modelId="{3D310F9C-500F-47B9-B2B9-8C944EC208B1}" type="presParOf" srcId="{8CDF4610-8029-422B-B89F-FEC3CC938072}" destId="{9033A338-739E-47B1-8450-66B7626AF7FE}" srcOrd="0" destOrd="0" presId="urn:microsoft.com/office/officeart/2005/8/layout/hierarchy1"/>
    <dgm:cxn modelId="{39BF6843-339C-4F7B-BC2E-7CBFAB7192D6}" type="presParOf" srcId="{8CDF4610-8029-422B-B89F-FEC3CC938072}" destId="{3601E60A-315B-4B48-9D90-872FF78505BB}" srcOrd="1" destOrd="0" presId="urn:microsoft.com/office/officeart/2005/8/layout/hierarchy1"/>
    <dgm:cxn modelId="{10135E13-9227-4809-B035-9E824CE135F7}" type="presParOf" srcId="{F1026EC2-E1E9-44E4-B169-6EC3E12659E5}" destId="{EF0F2B90-6F21-4414-B132-EA42B9E6A79C}" srcOrd="1" destOrd="0" presId="urn:microsoft.com/office/officeart/2005/8/layout/hierarchy1"/>
    <dgm:cxn modelId="{952ABB32-60A1-46B6-BE00-B98256A0AE8E}" type="presParOf" srcId="{EF0F2B90-6F21-4414-B132-EA42B9E6A79C}" destId="{579FB96A-2F8A-4C79-99A8-F3C823CD5754}" srcOrd="0" destOrd="0" presId="urn:microsoft.com/office/officeart/2005/8/layout/hierarchy1"/>
    <dgm:cxn modelId="{A5452FC9-B564-4F42-862B-0476E8AFF29B}" type="presParOf" srcId="{EF0F2B90-6F21-4414-B132-EA42B9E6A79C}" destId="{AC1FD543-0AFA-4747-BC67-5B52AA321DB1}" srcOrd="1" destOrd="0" presId="urn:microsoft.com/office/officeart/2005/8/layout/hierarchy1"/>
    <dgm:cxn modelId="{9BB0E7A6-1C84-4BBA-8324-BE867B147D1F}" type="presParOf" srcId="{AC1FD543-0AFA-4747-BC67-5B52AA321DB1}" destId="{3AF9C047-2943-417B-B291-DFFBADDA0E34}" srcOrd="0" destOrd="0" presId="urn:microsoft.com/office/officeart/2005/8/layout/hierarchy1"/>
    <dgm:cxn modelId="{775BD158-356F-42CE-A066-BCAE1B60443C}" type="presParOf" srcId="{3AF9C047-2943-417B-B291-DFFBADDA0E34}" destId="{1DEE8B84-7588-4F01-9A1F-BEC5B89FCE6E}" srcOrd="0" destOrd="0" presId="urn:microsoft.com/office/officeart/2005/8/layout/hierarchy1"/>
    <dgm:cxn modelId="{B6CCBEC5-5D26-4A19-8709-45D20BFEFFF3}" type="presParOf" srcId="{3AF9C047-2943-417B-B291-DFFBADDA0E34}" destId="{AC937927-884D-4548-88CB-33CD87359162}" srcOrd="1" destOrd="0" presId="urn:microsoft.com/office/officeart/2005/8/layout/hierarchy1"/>
    <dgm:cxn modelId="{F4ECA3B7-2928-4C3E-AD30-011AFD2A5F7D}" type="presParOf" srcId="{AC1FD543-0AFA-4747-BC67-5B52AA321DB1}" destId="{AE1407CB-74AD-49BF-9674-F428A56E3C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B8BF300-4E0B-462D-857F-C3E3D58BD012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2E09B177-A897-4923-BC1D-FC06F277252C}">
      <dgm:prSet phldrT="[Text]"/>
      <dgm:spPr/>
      <dgm:t>
        <a:bodyPr/>
        <a:lstStyle/>
        <a:p>
          <a:pPr rtl="1"/>
          <a:r>
            <a:rPr lang="he-IL" dirty="0"/>
            <a:t>ביטול מקח על ידי המאנה</a:t>
          </a:r>
        </a:p>
      </dgm:t>
    </dgm:pt>
    <dgm:pt modelId="{A8CAABBB-173C-472C-A004-4616FCAC42F3}" type="par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E9DE4BBF-E3FF-4E2C-8630-98B63DE8A8CE}" type="sibTrans" cxnId="{8E8696C3-6AD2-45CA-90DE-C86B0C384F83}">
      <dgm:prSet/>
      <dgm:spPr/>
      <dgm:t>
        <a:bodyPr/>
        <a:lstStyle/>
        <a:p>
          <a:pPr rtl="1"/>
          <a:endParaRPr lang="he-IL"/>
        </a:p>
      </dgm:t>
    </dgm:pt>
    <dgm:pt modelId="{81B2B999-0EB6-46CB-922A-79807B3DB058}">
      <dgm:prSet phldrT="[Text]"/>
      <dgm:spPr/>
      <dgm:t>
        <a:bodyPr/>
        <a:lstStyle/>
        <a:p>
          <a:pPr rtl="1"/>
          <a:r>
            <a:rPr lang="he-IL" dirty="0"/>
            <a:t>ובאמת המאנה יכול לחזור כיון שלא היה מקח</a:t>
          </a:r>
          <a:br>
            <a:rPr lang="en-US" dirty="0"/>
          </a:br>
          <a:r>
            <a:rPr lang="he-IL" dirty="0"/>
            <a:t>-תוס </a:t>
          </a:r>
          <a:r>
            <a:rPr lang="he-IL" dirty="0" err="1"/>
            <a:t>ב"מ</a:t>
          </a:r>
          <a:endParaRPr lang="he-IL" dirty="0"/>
        </a:p>
      </dgm:t>
    </dgm:pt>
    <dgm:pt modelId="{6CAFBF04-3D82-4ADE-9440-A9A955449770}" type="par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7BB947CE-A8CF-423D-B1E4-112B2942270D}" type="sibTrans" cxnId="{CB7AD445-5E32-4F35-8F4C-E7FC3DA6DD69}">
      <dgm:prSet/>
      <dgm:spPr/>
      <dgm:t>
        <a:bodyPr/>
        <a:lstStyle/>
        <a:p>
          <a:pPr rtl="1"/>
          <a:endParaRPr lang="he-IL"/>
        </a:p>
      </dgm:t>
    </dgm:pt>
    <dgm:pt modelId="{2B4D7BD9-6C08-43FA-A1C9-07C1D96915F8}">
      <dgm:prSet phldrT="[Text]"/>
      <dgm:spPr/>
      <dgm:t>
        <a:bodyPr/>
        <a:lstStyle/>
        <a:p>
          <a:pPr rtl="1"/>
          <a:r>
            <a:rPr lang="he-IL" dirty="0"/>
            <a:t>אבל בפועל לא נותנים לו שלא יהא חוטא נשכר</a:t>
          </a:r>
          <a:br>
            <a:rPr lang="en-US" dirty="0"/>
          </a:br>
          <a:r>
            <a:rPr lang="he-IL" dirty="0"/>
            <a:t>-</a:t>
          </a:r>
          <a:r>
            <a:rPr lang="he-IL" dirty="0" err="1"/>
            <a:t>רי"ף</a:t>
          </a:r>
          <a:endParaRPr lang="he-IL" dirty="0"/>
        </a:p>
      </dgm:t>
    </dgm:pt>
    <dgm:pt modelId="{75EC9DDB-E70A-4EC5-B397-8331CDBC5A12}" type="par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6EB650C1-C665-4728-97FB-83400BAD1673}" type="sibTrans" cxnId="{ACE623B2-ED81-4FDB-852C-6D1E6885CDF6}">
      <dgm:prSet/>
      <dgm:spPr/>
      <dgm:t>
        <a:bodyPr/>
        <a:lstStyle/>
        <a:p>
          <a:pPr rtl="1"/>
          <a:endParaRPr lang="he-IL"/>
        </a:p>
      </dgm:t>
    </dgm:pt>
    <dgm:pt modelId="{C33592AB-BD2D-40FE-8A2A-168E1BADE0B8}">
      <dgm:prSet phldrT="[Text]"/>
      <dgm:spPr/>
      <dgm:t>
        <a:bodyPr/>
        <a:lstStyle/>
        <a:p>
          <a:pPr rtl="1"/>
          <a:r>
            <a:rPr lang="he-IL" dirty="0"/>
            <a:t>יותר משתות הוי </a:t>
          </a:r>
          <a:r>
            <a:rPr lang="he-IL" u="sng" dirty="0"/>
            <a:t>מקח טעות</a:t>
          </a:r>
        </a:p>
      </dgm:t>
    </dgm:pt>
    <dgm:pt modelId="{331F12B3-6AAD-4AF7-A9BE-03F974BF50D4}" type="par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9EC47E90-F1CF-4335-9EBC-EE52160D18C9}" type="sibTrans" cxnId="{C538025B-550A-4CB9-82E5-751EAD6E5A63}">
      <dgm:prSet/>
      <dgm:spPr/>
      <dgm:t>
        <a:bodyPr/>
        <a:lstStyle/>
        <a:p>
          <a:pPr rtl="1"/>
          <a:endParaRPr lang="he-IL"/>
        </a:p>
      </dgm:t>
    </dgm:pt>
    <dgm:pt modelId="{573B4DA2-B117-4377-87DE-FC8AB9669026}">
      <dgm:prSet phldrT="[Text]"/>
      <dgm:spPr/>
      <dgm:t>
        <a:bodyPr/>
        <a:lstStyle/>
        <a:p>
          <a:pPr rtl="1"/>
          <a:r>
            <a:rPr lang="he-IL" dirty="0"/>
            <a:t>יותר משתות דין </a:t>
          </a:r>
          <a:r>
            <a:rPr lang="he-IL" u="sng" dirty="0"/>
            <a:t>באונאה</a:t>
          </a:r>
        </a:p>
      </dgm:t>
    </dgm:pt>
    <dgm:pt modelId="{8611D8F6-0F3F-4318-AC6D-8B49CF6FF439}" type="par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A3388E49-DBA5-4AFC-BAF0-324BEA1A4B40}" type="sibTrans" cxnId="{9F629396-4FB8-4B1E-8A9B-3181EC5E9CD6}">
      <dgm:prSet/>
      <dgm:spPr/>
      <dgm:t>
        <a:bodyPr/>
        <a:lstStyle/>
        <a:p>
          <a:pPr rtl="1"/>
          <a:endParaRPr lang="he-IL"/>
        </a:p>
      </dgm:t>
    </dgm:pt>
    <dgm:pt modelId="{26A890B5-F0A5-4C7E-A1CB-DDB7197E47C5}">
      <dgm:prSet phldrT="[Text]"/>
      <dgm:spPr/>
      <dgm:t>
        <a:bodyPr/>
        <a:lstStyle/>
        <a:p>
          <a:pPr rtl="1"/>
          <a:r>
            <a:rPr lang="he-IL" dirty="0"/>
            <a:t> מדין אונאה, והמתאנה מחליט</a:t>
          </a:r>
          <a:br>
            <a:rPr lang="en-US" dirty="0"/>
          </a:br>
          <a:r>
            <a:rPr lang="he-IL" dirty="0"/>
            <a:t>-רמב"ם</a:t>
          </a:r>
        </a:p>
      </dgm:t>
    </dgm:pt>
    <dgm:pt modelId="{3C15F450-40AE-4D01-B654-A76DABC44677}" type="par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9E93BA86-E6C5-40B8-B09C-056D6F05FC21}" type="sibTrans" cxnId="{4CB45347-3930-439E-8FCD-D255E31D140A}">
      <dgm:prSet/>
      <dgm:spPr/>
      <dgm:t>
        <a:bodyPr/>
        <a:lstStyle/>
        <a:p>
          <a:pPr rtl="1"/>
          <a:endParaRPr lang="he-IL"/>
        </a:p>
      </dgm:t>
    </dgm:pt>
    <dgm:pt modelId="{E38166F7-C62D-4039-A78B-40975A518E12}">
      <dgm:prSet phldrT="[Text]"/>
      <dgm:spPr/>
      <dgm:t>
        <a:bodyPr/>
        <a:lstStyle/>
        <a:p>
          <a:pPr rtl="1"/>
          <a:r>
            <a:rPr lang="he-IL" dirty="0"/>
            <a:t>המקח קיים, והמתאנה יכול לבטל את המקח אם הוא רוצה -</a:t>
          </a:r>
          <a:r>
            <a:rPr lang="he-IL" dirty="0" err="1"/>
            <a:t>ריב"ם</a:t>
          </a:r>
          <a:endParaRPr lang="he-IL" dirty="0"/>
        </a:p>
      </dgm:t>
    </dgm:pt>
    <dgm:pt modelId="{1A0C5160-3B9F-4E50-A162-23969B8F9D1E}" type="par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214C286C-BC9B-4852-AE1D-E399D95EEC9B}" type="sibTrans" cxnId="{352482F5-BC8C-4609-A6A2-A44B326DC9B1}">
      <dgm:prSet/>
      <dgm:spPr/>
      <dgm:t>
        <a:bodyPr/>
        <a:lstStyle/>
        <a:p>
          <a:pPr rtl="1"/>
          <a:endParaRPr lang="he-IL"/>
        </a:p>
      </dgm:t>
    </dgm:pt>
    <dgm:pt modelId="{04524634-FCAC-4BB3-BBCD-550992BC47DC}">
      <dgm:prSet phldrT="[Text]"/>
      <dgm:spPr/>
      <dgm:t>
        <a:bodyPr/>
        <a:lstStyle/>
        <a:p>
          <a:pPr rtl="1"/>
          <a:r>
            <a:rPr lang="he-IL" dirty="0"/>
            <a:t>וקרקע שווה כל כסף, ולכן אין מקח טעות</a:t>
          </a:r>
        </a:p>
      </dgm:t>
    </dgm:pt>
    <dgm:pt modelId="{42E4269A-0F62-4A82-81AD-F54DB306C2A2}" type="parTrans" cxnId="{9CEAB006-7C79-4E28-8F7E-C2C4A342B4FA}">
      <dgm:prSet/>
      <dgm:spPr/>
      <dgm:t>
        <a:bodyPr/>
        <a:lstStyle/>
        <a:p>
          <a:pPr rtl="1"/>
          <a:endParaRPr lang="he-IL"/>
        </a:p>
      </dgm:t>
    </dgm:pt>
    <dgm:pt modelId="{254BCBC3-7ACA-40F3-8A12-3EAB3EA13407}" type="sibTrans" cxnId="{9CEAB006-7C79-4E28-8F7E-C2C4A342B4FA}">
      <dgm:prSet/>
      <dgm:spPr/>
      <dgm:t>
        <a:bodyPr/>
        <a:lstStyle/>
        <a:p>
          <a:pPr rtl="1"/>
          <a:endParaRPr lang="he-IL"/>
        </a:p>
      </dgm:t>
    </dgm:pt>
    <dgm:pt modelId="{F262DC1D-A5CD-4FBF-8F8C-EFBB51950D14}">
      <dgm:prSet phldrT="[Text]"/>
      <dgm:spPr/>
      <dgm:t>
        <a:bodyPr/>
        <a:lstStyle/>
        <a:p>
          <a:pPr rtl="1"/>
          <a:r>
            <a:rPr lang="he-IL" dirty="0"/>
            <a:t>רש"י- וקרקע יש לה ביטול מקח כי זה מקח טעות</a:t>
          </a:r>
        </a:p>
      </dgm:t>
    </dgm:pt>
    <dgm:pt modelId="{4EB60314-4B61-40AE-9DF1-B85936621277}" type="parTrans" cxnId="{3923356C-FC3F-4548-A060-8906D271FDB1}">
      <dgm:prSet/>
      <dgm:spPr/>
      <dgm:t>
        <a:bodyPr/>
        <a:lstStyle/>
        <a:p>
          <a:pPr rtl="1"/>
          <a:endParaRPr lang="he-IL"/>
        </a:p>
      </dgm:t>
    </dgm:pt>
    <dgm:pt modelId="{0CD4688C-3A1C-4294-A975-5751A57EE5DD}" type="sibTrans" cxnId="{3923356C-FC3F-4548-A060-8906D271FDB1}">
      <dgm:prSet/>
      <dgm:spPr/>
      <dgm:t>
        <a:bodyPr/>
        <a:lstStyle/>
        <a:p>
          <a:pPr rtl="1"/>
          <a:endParaRPr lang="he-IL"/>
        </a:p>
      </dgm:t>
    </dgm:pt>
    <dgm:pt modelId="{0BBE859C-75F4-437C-83B2-0146F82C0B73}">
      <dgm:prSet phldrT="[Text]"/>
      <dgm:spPr/>
      <dgm:t>
        <a:bodyPr/>
        <a:lstStyle/>
        <a:p>
          <a:pPr rtl="1"/>
          <a:r>
            <a:rPr lang="he-IL" dirty="0"/>
            <a:t>ר"ת- אבל 2</a:t>
          </a:r>
          <a:r>
            <a:rPr lang="en-US" dirty="0"/>
            <a:t>X</a:t>
          </a:r>
          <a:r>
            <a:rPr lang="he-IL" dirty="0"/>
            <a:t> כבר הוי מקח טעות</a:t>
          </a:r>
        </a:p>
      </dgm:t>
    </dgm:pt>
    <dgm:pt modelId="{EB4ACA4D-1430-4462-825A-E85383732FB2}" type="parTrans" cxnId="{A348B8F5-7741-4194-814C-3B7D736F7262}">
      <dgm:prSet/>
      <dgm:spPr/>
      <dgm:t>
        <a:bodyPr/>
        <a:lstStyle/>
        <a:p>
          <a:pPr rtl="1"/>
          <a:endParaRPr lang="he-IL"/>
        </a:p>
      </dgm:t>
    </dgm:pt>
    <dgm:pt modelId="{0502B413-2A29-45D0-90DD-3CABCD79F832}" type="sibTrans" cxnId="{A348B8F5-7741-4194-814C-3B7D736F7262}">
      <dgm:prSet/>
      <dgm:spPr/>
      <dgm:t>
        <a:bodyPr/>
        <a:lstStyle/>
        <a:p>
          <a:pPr rtl="1"/>
          <a:endParaRPr lang="he-IL"/>
        </a:p>
      </dgm:t>
    </dgm:pt>
    <dgm:pt modelId="{27C05965-ADFF-4B00-A01F-7E328583BA21}">
      <dgm:prSet phldrT="[Text]"/>
      <dgm:spPr/>
      <dgm:t>
        <a:bodyPr/>
        <a:lstStyle/>
        <a:p>
          <a:pPr rtl="1"/>
          <a:r>
            <a:rPr lang="he-IL" dirty="0"/>
            <a:t>וקרקע אין לה אונאה, כי לקרקע יש מעמד מיוחד בהלכה</a:t>
          </a:r>
        </a:p>
      </dgm:t>
    </dgm:pt>
    <dgm:pt modelId="{A43CC20E-206C-4FE8-87AB-A58CAED6B017}" type="parTrans" cxnId="{B9F9098C-2AB6-4985-9FA7-AE444B78682C}">
      <dgm:prSet/>
      <dgm:spPr/>
      <dgm:t>
        <a:bodyPr/>
        <a:lstStyle/>
        <a:p>
          <a:pPr rtl="1"/>
          <a:endParaRPr lang="he-IL"/>
        </a:p>
      </dgm:t>
    </dgm:pt>
    <dgm:pt modelId="{64693272-7E08-4C3F-923E-EE9E1A6D3F0B}" type="sibTrans" cxnId="{B9F9098C-2AB6-4985-9FA7-AE444B78682C}">
      <dgm:prSet/>
      <dgm:spPr/>
      <dgm:t>
        <a:bodyPr/>
        <a:lstStyle/>
        <a:p>
          <a:pPr rtl="1"/>
          <a:endParaRPr lang="he-IL"/>
        </a:p>
      </dgm:t>
    </dgm:pt>
    <dgm:pt modelId="{D54F58C7-8838-4F1C-8A91-8FD902C367CE}" type="pres">
      <dgm:prSet presAssocID="{0B8BF300-4E0B-462D-857F-C3E3D58BD012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543AFEAE-2035-48D8-B279-C03C0BDBD29B}" type="pres">
      <dgm:prSet presAssocID="{2E09B177-A897-4923-BC1D-FC06F277252C}" presName="hierRoot1" presStyleCnt="0"/>
      <dgm:spPr/>
    </dgm:pt>
    <dgm:pt modelId="{D433C187-17F6-4787-8848-B1045B39B2B7}" type="pres">
      <dgm:prSet presAssocID="{2E09B177-A897-4923-BC1D-FC06F277252C}" presName="composite" presStyleCnt="0"/>
      <dgm:spPr/>
    </dgm:pt>
    <dgm:pt modelId="{C40AF251-DBB8-42CB-B382-96AF10660868}" type="pres">
      <dgm:prSet presAssocID="{2E09B177-A897-4923-BC1D-FC06F277252C}" presName="background" presStyleLbl="node0" presStyleIdx="0" presStyleCnt="1"/>
      <dgm:spPr/>
    </dgm:pt>
    <dgm:pt modelId="{3BDB2CA2-DAB8-4F17-B706-EB5E54090DA1}" type="pres">
      <dgm:prSet presAssocID="{2E09B177-A897-4923-BC1D-FC06F277252C}" presName="text" presStyleLbl="fgAcc0" presStyleIdx="0" presStyleCnt="1">
        <dgm:presLayoutVars>
          <dgm:chPref val="3"/>
        </dgm:presLayoutVars>
      </dgm:prSet>
      <dgm:spPr/>
    </dgm:pt>
    <dgm:pt modelId="{2ECF32FD-7636-40CE-B1D8-40FA82D6AF41}" type="pres">
      <dgm:prSet presAssocID="{2E09B177-A897-4923-BC1D-FC06F277252C}" presName="hierChild2" presStyleCnt="0"/>
      <dgm:spPr/>
    </dgm:pt>
    <dgm:pt modelId="{C26A10BF-7EAF-4840-A141-2319EA4AC29D}" type="pres">
      <dgm:prSet presAssocID="{331F12B3-6AAD-4AF7-A9BE-03F974BF50D4}" presName="Name10" presStyleLbl="parChTrans1D2" presStyleIdx="0" presStyleCnt="2"/>
      <dgm:spPr/>
    </dgm:pt>
    <dgm:pt modelId="{A06594EE-DE43-4554-B429-38574BDF2A5B}" type="pres">
      <dgm:prSet presAssocID="{C33592AB-BD2D-40FE-8A2A-168E1BADE0B8}" presName="hierRoot2" presStyleCnt="0"/>
      <dgm:spPr/>
    </dgm:pt>
    <dgm:pt modelId="{D841518E-5456-4786-8262-B98E096C6B3D}" type="pres">
      <dgm:prSet presAssocID="{C33592AB-BD2D-40FE-8A2A-168E1BADE0B8}" presName="composite2" presStyleCnt="0"/>
      <dgm:spPr/>
    </dgm:pt>
    <dgm:pt modelId="{A82999E7-09F5-455C-9230-CA3AB13F795A}" type="pres">
      <dgm:prSet presAssocID="{C33592AB-BD2D-40FE-8A2A-168E1BADE0B8}" presName="background2" presStyleLbl="node2" presStyleIdx="0" presStyleCnt="2"/>
      <dgm:spPr/>
    </dgm:pt>
    <dgm:pt modelId="{6671B646-0F72-4154-A7EC-2E86D9F54349}" type="pres">
      <dgm:prSet presAssocID="{C33592AB-BD2D-40FE-8A2A-168E1BADE0B8}" presName="text2" presStyleLbl="fgAcc2" presStyleIdx="0" presStyleCnt="2">
        <dgm:presLayoutVars>
          <dgm:chPref val="3"/>
        </dgm:presLayoutVars>
      </dgm:prSet>
      <dgm:spPr/>
    </dgm:pt>
    <dgm:pt modelId="{1C1F4E9B-9EE8-4918-8D72-684229862D4E}" type="pres">
      <dgm:prSet presAssocID="{C33592AB-BD2D-40FE-8A2A-168E1BADE0B8}" presName="hierChild3" presStyleCnt="0"/>
      <dgm:spPr/>
    </dgm:pt>
    <dgm:pt modelId="{A2165C7E-A467-41FC-9C51-F1652BF4B9A8}" type="pres">
      <dgm:prSet presAssocID="{6CAFBF04-3D82-4ADE-9440-A9A955449770}" presName="Name17" presStyleLbl="parChTrans1D3" presStyleIdx="0" presStyleCnt="5"/>
      <dgm:spPr/>
    </dgm:pt>
    <dgm:pt modelId="{B6160309-F8D2-44A6-958D-729A9DE1EA9B}" type="pres">
      <dgm:prSet presAssocID="{81B2B999-0EB6-46CB-922A-79807B3DB058}" presName="hierRoot3" presStyleCnt="0"/>
      <dgm:spPr/>
    </dgm:pt>
    <dgm:pt modelId="{F0B8A93C-046A-4BDE-950B-402FF7DAFAD1}" type="pres">
      <dgm:prSet presAssocID="{81B2B999-0EB6-46CB-922A-79807B3DB058}" presName="composite3" presStyleCnt="0"/>
      <dgm:spPr/>
    </dgm:pt>
    <dgm:pt modelId="{C5992B77-EC06-4DA1-8796-5C09F8A6ABD2}" type="pres">
      <dgm:prSet presAssocID="{81B2B999-0EB6-46CB-922A-79807B3DB058}" presName="background3" presStyleLbl="node3" presStyleIdx="0" presStyleCnt="5"/>
      <dgm:spPr/>
    </dgm:pt>
    <dgm:pt modelId="{E7467BB6-655E-4EE2-84ED-4F5515299143}" type="pres">
      <dgm:prSet presAssocID="{81B2B999-0EB6-46CB-922A-79807B3DB058}" presName="text3" presStyleLbl="fgAcc3" presStyleIdx="0" presStyleCnt="5">
        <dgm:presLayoutVars>
          <dgm:chPref val="3"/>
        </dgm:presLayoutVars>
      </dgm:prSet>
      <dgm:spPr/>
    </dgm:pt>
    <dgm:pt modelId="{6C247F06-F1D9-45DA-9220-45CE6DF4DBF7}" type="pres">
      <dgm:prSet presAssocID="{81B2B999-0EB6-46CB-922A-79807B3DB058}" presName="hierChild4" presStyleCnt="0"/>
      <dgm:spPr/>
    </dgm:pt>
    <dgm:pt modelId="{3660C2EC-01DA-4ACB-9A9C-BF5E1700E77A}" type="pres">
      <dgm:prSet presAssocID="{75EC9DDB-E70A-4EC5-B397-8331CDBC5A12}" presName="Name17" presStyleLbl="parChTrans1D3" presStyleIdx="1" presStyleCnt="5"/>
      <dgm:spPr/>
    </dgm:pt>
    <dgm:pt modelId="{5EA0142D-E278-42F1-874F-291CF2FB9618}" type="pres">
      <dgm:prSet presAssocID="{2B4D7BD9-6C08-43FA-A1C9-07C1D96915F8}" presName="hierRoot3" presStyleCnt="0"/>
      <dgm:spPr/>
    </dgm:pt>
    <dgm:pt modelId="{A20FC4EA-670D-43AE-972F-5B80AD6EBB1D}" type="pres">
      <dgm:prSet presAssocID="{2B4D7BD9-6C08-43FA-A1C9-07C1D96915F8}" presName="composite3" presStyleCnt="0"/>
      <dgm:spPr/>
    </dgm:pt>
    <dgm:pt modelId="{87EBFE1D-1CE5-4AB7-BD2F-F12FB06C1059}" type="pres">
      <dgm:prSet presAssocID="{2B4D7BD9-6C08-43FA-A1C9-07C1D96915F8}" presName="background3" presStyleLbl="node3" presStyleIdx="1" presStyleCnt="5"/>
      <dgm:spPr/>
    </dgm:pt>
    <dgm:pt modelId="{21980E9D-C8FA-4C16-9A5E-9F02F9532483}" type="pres">
      <dgm:prSet presAssocID="{2B4D7BD9-6C08-43FA-A1C9-07C1D96915F8}" presName="text3" presStyleLbl="fgAcc3" presStyleIdx="1" presStyleCnt="5">
        <dgm:presLayoutVars>
          <dgm:chPref val="3"/>
        </dgm:presLayoutVars>
      </dgm:prSet>
      <dgm:spPr/>
    </dgm:pt>
    <dgm:pt modelId="{73AADE7F-C6B2-444F-95A4-C2D4A4AD97E5}" type="pres">
      <dgm:prSet presAssocID="{2B4D7BD9-6C08-43FA-A1C9-07C1D96915F8}" presName="hierChild4" presStyleCnt="0"/>
      <dgm:spPr/>
    </dgm:pt>
    <dgm:pt modelId="{817D2BBD-CE0F-4EE1-9802-F5CB5E0B909D}" type="pres">
      <dgm:prSet presAssocID="{42E4269A-0F62-4A82-81AD-F54DB306C2A2}" presName="Name23" presStyleLbl="parChTrans1D4" presStyleIdx="0" presStyleCnt="3"/>
      <dgm:spPr/>
    </dgm:pt>
    <dgm:pt modelId="{2F482F0B-B29A-40AE-B1EB-A830A864D8D9}" type="pres">
      <dgm:prSet presAssocID="{04524634-FCAC-4BB3-BBCD-550992BC47DC}" presName="hierRoot4" presStyleCnt="0"/>
      <dgm:spPr/>
    </dgm:pt>
    <dgm:pt modelId="{9251BCAD-2E18-4045-89E3-35E119E272E0}" type="pres">
      <dgm:prSet presAssocID="{04524634-FCAC-4BB3-BBCD-550992BC47DC}" presName="composite4" presStyleCnt="0"/>
      <dgm:spPr/>
    </dgm:pt>
    <dgm:pt modelId="{B495E343-EAC1-4F1F-B5C1-F57C736E3EAC}" type="pres">
      <dgm:prSet presAssocID="{04524634-FCAC-4BB3-BBCD-550992BC47DC}" presName="background4" presStyleLbl="node4" presStyleIdx="0" presStyleCnt="3"/>
      <dgm:spPr/>
    </dgm:pt>
    <dgm:pt modelId="{55BCDAD1-267D-4B36-AD72-F76159F542EF}" type="pres">
      <dgm:prSet presAssocID="{04524634-FCAC-4BB3-BBCD-550992BC47DC}" presName="text4" presStyleLbl="fgAcc4" presStyleIdx="0" presStyleCnt="3">
        <dgm:presLayoutVars>
          <dgm:chPref val="3"/>
        </dgm:presLayoutVars>
      </dgm:prSet>
      <dgm:spPr/>
    </dgm:pt>
    <dgm:pt modelId="{68749C20-0082-47BA-900C-CCEADAF2F4B4}" type="pres">
      <dgm:prSet presAssocID="{04524634-FCAC-4BB3-BBCD-550992BC47DC}" presName="hierChild5" presStyleCnt="0"/>
      <dgm:spPr/>
    </dgm:pt>
    <dgm:pt modelId="{997EEAE5-7263-4ECD-BE20-1D868F3FC918}" type="pres">
      <dgm:prSet presAssocID="{4EB60314-4B61-40AE-9DF1-B85936621277}" presName="Name17" presStyleLbl="parChTrans1D3" presStyleIdx="2" presStyleCnt="5"/>
      <dgm:spPr/>
    </dgm:pt>
    <dgm:pt modelId="{8EEE64FB-1E2F-4938-8FA8-8386C265B263}" type="pres">
      <dgm:prSet presAssocID="{F262DC1D-A5CD-4FBF-8F8C-EFBB51950D14}" presName="hierRoot3" presStyleCnt="0"/>
      <dgm:spPr/>
    </dgm:pt>
    <dgm:pt modelId="{6A4AC1FE-7734-4D65-9135-CA2AA6311464}" type="pres">
      <dgm:prSet presAssocID="{F262DC1D-A5CD-4FBF-8F8C-EFBB51950D14}" presName="composite3" presStyleCnt="0"/>
      <dgm:spPr/>
    </dgm:pt>
    <dgm:pt modelId="{418987F3-BAEC-4224-B079-FB7F6A2E10E9}" type="pres">
      <dgm:prSet presAssocID="{F262DC1D-A5CD-4FBF-8F8C-EFBB51950D14}" presName="background3" presStyleLbl="node3" presStyleIdx="2" presStyleCnt="5"/>
      <dgm:spPr/>
    </dgm:pt>
    <dgm:pt modelId="{E62AAB08-E326-40F9-9FEF-8419B81CA2FC}" type="pres">
      <dgm:prSet presAssocID="{F262DC1D-A5CD-4FBF-8F8C-EFBB51950D14}" presName="text3" presStyleLbl="fgAcc3" presStyleIdx="2" presStyleCnt="5">
        <dgm:presLayoutVars>
          <dgm:chPref val="3"/>
        </dgm:presLayoutVars>
      </dgm:prSet>
      <dgm:spPr/>
    </dgm:pt>
    <dgm:pt modelId="{80BEA1D0-81E3-474D-8B2F-9DE19CE070A2}" type="pres">
      <dgm:prSet presAssocID="{F262DC1D-A5CD-4FBF-8F8C-EFBB51950D14}" presName="hierChild4" presStyleCnt="0"/>
      <dgm:spPr/>
    </dgm:pt>
    <dgm:pt modelId="{EE385A80-7D24-4A83-B75F-FB4B319C265E}" type="pres">
      <dgm:prSet presAssocID="{8611D8F6-0F3F-4318-AC6D-8B49CF6FF439}" presName="Name10" presStyleLbl="parChTrans1D2" presStyleIdx="1" presStyleCnt="2"/>
      <dgm:spPr/>
    </dgm:pt>
    <dgm:pt modelId="{5C48135A-4B45-4D4D-A037-D3BEA4159F46}" type="pres">
      <dgm:prSet presAssocID="{573B4DA2-B117-4377-87DE-FC8AB9669026}" presName="hierRoot2" presStyleCnt="0"/>
      <dgm:spPr/>
    </dgm:pt>
    <dgm:pt modelId="{2BAFCC18-D0AC-4DF9-B871-D15F8BAEDA6B}" type="pres">
      <dgm:prSet presAssocID="{573B4DA2-B117-4377-87DE-FC8AB9669026}" presName="composite2" presStyleCnt="0"/>
      <dgm:spPr/>
    </dgm:pt>
    <dgm:pt modelId="{AD5F8FC0-4B36-4167-B5DC-43E5150AA8B5}" type="pres">
      <dgm:prSet presAssocID="{573B4DA2-B117-4377-87DE-FC8AB9669026}" presName="background2" presStyleLbl="node2" presStyleIdx="1" presStyleCnt="2"/>
      <dgm:spPr/>
    </dgm:pt>
    <dgm:pt modelId="{E2C5F2D8-BBA7-4ED7-A9E8-D302D4716307}" type="pres">
      <dgm:prSet presAssocID="{573B4DA2-B117-4377-87DE-FC8AB9669026}" presName="text2" presStyleLbl="fgAcc2" presStyleIdx="1" presStyleCnt="2">
        <dgm:presLayoutVars>
          <dgm:chPref val="3"/>
        </dgm:presLayoutVars>
      </dgm:prSet>
      <dgm:spPr/>
    </dgm:pt>
    <dgm:pt modelId="{B87F6AA3-3E76-4EB1-AF6D-2562C5F80F3D}" type="pres">
      <dgm:prSet presAssocID="{573B4DA2-B117-4377-87DE-FC8AB9669026}" presName="hierChild3" presStyleCnt="0"/>
      <dgm:spPr/>
    </dgm:pt>
    <dgm:pt modelId="{7F6F555B-3FB4-46AA-95CC-059CC4A98CBF}" type="pres">
      <dgm:prSet presAssocID="{3C15F450-40AE-4D01-B654-A76DABC44677}" presName="Name17" presStyleLbl="parChTrans1D3" presStyleIdx="3" presStyleCnt="5"/>
      <dgm:spPr/>
    </dgm:pt>
    <dgm:pt modelId="{643FA649-A5A2-486D-8E2F-8EC17AFCAE1D}" type="pres">
      <dgm:prSet presAssocID="{26A890B5-F0A5-4C7E-A1CB-DDB7197E47C5}" presName="hierRoot3" presStyleCnt="0"/>
      <dgm:spPr/>
    </dgm:pt>
    <dgm:pt modelId="{A4CF3724-F1E3-4021-BC3D-84640FB53442}" type="pres">
      <dgm:prSet presAssocID="{26A890B5-F0A5-4C7E-A1CB-DDB7197E47C5}" presName="composite3" presStyleCnt="0"/>
      <dgm:spPr/>
    </dgm:pt>
    <dgm:pt modelId="{8B01508D-5C4F-4EB1-80C3-C9C423C3A75B}" type="pres">
      <dgm:prSet presAssocID="{26A890B5-F0A5-4C7E-A1CB-DDB7197E47C5}" presName="background3" presStyleLbl="node3" presStyleIdx="3" presStyleCnt="5"/>
      <dgm:spPr/>
    </dgm:pt>
    <dgm:pt modelId="{03EC727D-1F75-4A91-B517-58C2E3B6BF4A}" type="pres">
      <dgm:prSet presAssocID="{26A890B5-F0A5-4C7E-A1CB-DDB7197E47C5}" presName="text3" presStyleLbl="fgAcc3" presStyleIdx="3" presStyleCnt="5">
        <dgm:presLayoutVars>
          <dgm:chPref val="3"/>
        </dgm:presLayoutVars>
      </dgm:prSet>
      <dgm:spPr/>
    </dgm:pt>
    <dgm:pt modelId="{D415E221-76B7-470E-84C6-5CAAE19D2C32}" type="pres">
      <dgm:prSet presAssocID="{26A890B5-F0A5-4C7E-A1CB-DDB7197E47C5}" presName="hierChild4" presStyleCnt="0"/>
      <dgm:spPr/>
    </dgm:pt>
    <dgm:pt modelId="{A1291490-DBA2-4365-AEA1-E14CEE838D98}" type="pres">
      <dgm:prSet presAssocID="{A43CC20E-206C-4FE8-87AB-A58CAED6B017}" presName="Name23" presStyleLbl="parChTrans1D4" presStyleIdx="1" presStyleCnt="3"/>
      <dgm:spPr/>
    </dgm:pt>
    <dgm:pt modelId="{19C6CC52-767F-42A2-88FB-CF91CCD815C7}" type="pres">
      <dgm:prSet presAssocID="{27C05965-ADFF-4B00-A01F-7E328583BA21}" presName="hierRoot4" presStyleCnt="0"/>
      <dgm:spPr/>
    </dgm:pt>
    <dgm:pt modelId="{08CCB7AC-8283-4D1D-AAB8-3AAD179224F0}" type="pres">
      <dgm:prSet presAssocID="{27C05965-ADFF-4B00-A01F-7E328583BA21}" presName="composite4" presStyleCnt="0"/>
      <dgm:spPr/>
    </dgm:pt>
    <dgm:pt modelId="{DFEBB2F8-7B81-409E-8F6F-F83248F1EE9C}" type="pres">
      <dgm:prSet presAssocID="{27C05965-ADFF-4B00-A01F-7E328583BA21}" presName="background4" presStyleLbl="node4" presStyleIdx="1" presStyleCnt="3"/>
      <dgm:spPr/>
    </dgm:pt>
    <dgm:pt modelId="{CE879BFE-8F1D-470F-9038-6DEB8F96D244}" type="pres">
      <dgm:prSet presAssocID="{27C05965-ADFF-4B00-A01F-7E328583BA21}" presName="text4" presStyleLbl="fgAcc4" presStyleIdx="1" presStyleCnt="3">
        <dgm:presLayoutVars>
          <dgm:chPref val="3"/>
        </dgm:presLayoutVars>
      </dgm:prSet>
      <dgm:spPr/>
    </dgm:pt>
    <dgm:pt modelId="{B63A2382-9E83-4B5F-A53B-3B08CBC14084}" type="pres">
      <dgm:prSet presAssocID="{27C05965-ADFF-4B00-A01F-7E328583BA21}" presName="hierChild5" presStyleCnt="0"/>
      <dgm:spPr/>
    </dgm:pt>
    <dgm:pt modelId="{E240216F-EB4C-4CDC-9CE8-C62156D26608}" type="pres">
      <dgm:prSet presAssocID="{1A0C5160-3B9F-4E50-A162-23969B8F9D1E}" presName="Name17" presStyleLbl="parChTrans1D3" presStyleIdx="4" presStyleCnt="5"/>
      <dgm:spPr/>
    </dgm:pt>
    <dgm:pt modelId="{F2019E85-F6D5-42E6-BC05-764180E6AF37}" type="pres">
      <dgm:prSet presAssocID="{E38166F7-C62D-4039-A78B-40975A518E12}" presName="hierRoot3" presStyleCnt="0"/>
      <dgm:spPr/>
    </dgm:pt>
    <dgm:pt modelId="{70B191E7-3611-48B1-8DC2-455A10E146BE}" type="pres">
      <dgm:prSet presAssocID="{E38166F7-C62D-4039-A78B-40975A518E12}" presName="composite3" presStyleCnt="0"/>
      <dgm:spPr/>
    </dgm:pt>
    <dgm:pt modelId="{C14549C5-B464-472A-9535-E6A95CB4B025}" type="pres">
      <dgm:prSet presAssocID="{E38166F7-C62D-4039-A78B-40975A518E12}" presName="background3" presStyleLbl="node3" presStyleIdx="4" presStyleCnt="5"/>
      <dgm:spPr/>
    </dgm:pt>
    <dgm:pt modelId="{508F0558-3240-4040-BA98-E9237150CCE9}" type="pres">
      <dgm:prSet presAssocID="{E38166F7-C62D-4039-A78B-40975A518E12}" presName="text3" presStyleLbl="fgAcc3" presStyleIdx="4" presStyleCnt="5">
        <dgm:presLayoutVars>
          <dgm:chPref val="3"/>
        </dgm:presLayoutVars>
      </dgm:prSet>
      <dgm:spPr/>
    </dgm:pt>
    <dgm:pt modelId="{CD11A9AF-2D2B-4B2C-9A22-D8E3E14A2F54}" type="pres">
      <dgm:prSet presAssocID="{E38166F7-C62D-4039-A78B-40975A518E12}" presName="hierChild4" presStyleCnt="0"/>
      <dgm:spPr/>
    </dgm:pt>
    <dgm:pt modelId="{48B18D6C-DB2D-48EF-8F01-7F1CE2F92458}" type="pres">
      <dgm:prSet presAssocID="{EB4ACA4D-1430-4462-825A-E85383732FB2}" presName="Name23" presStyleLbl="parChTrans1D4" presStyleIdx="2" presStyleCnt="3"/>
      <dgm:spPr/>
    </dgm:pt>
    <dgm:pt modelId="{2A2AD3D5-39A3-4B35-A087-00F2E462EA55}" type="pres">
      <dgm:prSet presAssocID="{0BBE859C-75F4-437C-83B2-0146F82C0B73}" presName="hierRoot4" presStyleCnt="0"/>
      <dgm:spPr/>
    </dgm:pt>
    <dgm:pt modelId="{B58F86B0-1814-4395-AAAB-911BB75BA0CD}" type="pres">
      <dgm:prSet presAssocID="{0BBE859C-75F4-437C-83B2-0146F82C0B73}" presName="composite4" presStyleCnt="0"/>
      <dgm:spPr/>
    </dgm:pt>
    <dgm:pt modelId="{2CE1108F-6626-462A-AAAC-43801B2014A0}" type="pres">
      <dgm:prSet presAssocID="{0BBE859C-75F4-437C-83B2-0146F82C0B73}" presName="background4" presStyleLbl="node4" presStyleIdx="2" presStyleCnt="3"/>
      <dgm:spPr/>
    </dgm:pt>
    <dgm:pt modelId="{7C0C59C0-62B7-40CB-9A66-15E407F5ECD6}" type="pres">
      <dgm:prSet presAssocID="{0BBE859C-75F4-437C-83B2-0146F82C0B73}" presName="text4" presStyleLbl="fgAcc4" presStyleIdx="2" presStyleCnt="3">
        <dgm:presLayoutVars>
          <dgm:chPref val="3"/>
        </dgm:presLayoutVars>
      </dgm:prSet>
      <dgm:spPr/>
    </dgm:pt>
    <dgm:pt modelId="{E38F9B96-5919-46CC-B6E1-1910AEA12567}" type="pres">
      <dgm:prSet presAssocID="{0BBE859C-75F4-437C-83B2-0146F82C0B73}" presName="hierChild5" presStyleCnt="0"/>
      <dgm:spPr/>
    </dgm:pt>
  </dgm:ptLst>
  <dgm:cxnLst>
    <dgm:cxn modelId="{9CEAB006-7C79-4E28-8F7E-C2C4A342B4FA}" srcId="{2B4D7BD9-6C08-43FA-A1C9-07C1D96915F8}" destId="{04524634-FCAC-4BB3-BBCD-550992BC47DC}" srcOrd="0" destOrd="0" parTransId="{42E4269A-0F62-4A82-81AD-F54DB306C2A2}" sibTransId="{254BCBC3-7ACA-40F3-8A12-3EAB3EA13407}"/>
    <dgm:cxn modelId="{71C41B0E-D774-4815-9004-E3F01F33C0A8}" type="presOf" srcId="{F262DC1D-A5CD-4FBF-8F8C-EFBB51950D14}" destId="{E62AAB08-E326-40F9-9FEF-8419B81CA2FC}" srcOrd="0" destOrd="0" presId="urn:microsoft.com/office/officeart/2005/8/layout/hierarchy1"/>
    <dgm:cxn modelId="{AAB4490F-33F4-47EE-8D56-C24660EDEBB1}" type="presOf" srcId="{573B4DA2-B117-4377-87DE-FC8AB9669026}" destId="{E2C5F2D8-BBA7-4ED7-A9E8-D302D4716307}" srcOrd="0" destOrd="0" presId="urn:microsoft.com/office/officeart/2005/8/layout/hierarchy1"/>
    <dgm:cxn modelId="{B1DAB414-E395-43A6-870E-EF448C92E21F}" type="presOf" srcId="{4EB60314-4B61-40AE-9DF1-B85936621277}" destId="{997EEAE5-7263-4ECD-BE20-1D868F3FC918}" srcOrd="0" destOrd="0" presId="urn:microsoft.com/office/officeart/2005/8/layout/hierarchy1"/>
    <dgm:cxn modelId="{CCE0CD20-1AA7-4C56-BCD0-0B6713EF12D9}" type="presOf" srcId="{26A890B5-F0A5-4C7E-A1CB-DDB7197E47C5}" destId="{03EC727D-1F75-4A91-B517-58C2E3B6BF4A}" srcOrd="0" destOrd="0" presId="urn:microsoft.com/office/officeart/2005/8/layout/hierarchy1"/>
    <dgm:cxn modelId="{96C5EE24-38D5-4068-B392-78D3BC484DD4}" type="presOf" srcId="{0BBE859C-75F4-437C-83B2-0146F82C0B73}" destId="{7C0C59C0-62B7-40CB-9A66-15E407F5ECD6}" srcOrd="0" destOrd="0" presId="urn:microsoft.com/office/officeart/2005/8/layout/hierarchy1"/>
    <dgm:cxn modelId="{86AE652A-32C5-477A-B5EB-08CF618E47E6}" type="presOf" srcId="{6CAFBF04-3D82-4ADE-9440-A9A955449770}" destId="{A2165C7E-A467-41FC-9C51-F1652BF4B9A8}" srcOrd="0" destOrd="0" presId="urn:microsoft.com/office/officeart/2005/8/layout/hierarchy1"/>
    <dgm:cxn modelId="{7A5B432D-F7C9-47D2-957D-E0B839FE062D}" type="presOf" srcId="{EB4ACA4D-1430-4462-825A-E85383732FB2}" destId="{48B18D6C-DB2D-48EF-8F01-7F1CE2F92458}" srcOrd="0" destOrd="0" presId="urn:microsoft.com/office/officeart/2005/8/layout/hierarchy1"/>
    <dgm:cxn modelId="{C538025B-550A-4CB9-82E5-751EAD6E5A63}" srcId="{2E09B177-A897-4923-BC1D-FC06F277252C}" destId="{C33592AB-BD2D-40FE-8A2A-168E1BADE0B8}" srcOrd="0" destOrd="0" parTransId="{331F12B3-6AAD-4AF7-A9BE-03F974BF50D4}" sibTransId="{9EC47E90-F1CF-4335-9EBC-EE52160D18C9}"/>
    <dgm:cxn modelId="{BBAA5843-66AC-40FF-8333-E337897899C7}" type="presOf" srcId="{C33592AB-BD2D-40FE-8A2A-168E1BADE0B8}" destId="{6671B646-0F72-4154-A7EC-2E86D9F54349}" srcOrd="0" destOrd="0" presId="urn:microsoft.com/office/officeart/2005/8/layout/hierarchy1"/>
    <dgm:cxn modelId="{FCD0B164-5F73-49CA-A117-153B1AE6193F}" type="presOf" srcId="{42E4269A-0F62-4A82-81AD-F54DB306C2A2}" destId="{817D2BBD-CE0F-4EE1-9802-F5CB5E0B909D}" srcOrd="0" destOrd="0" presId="urn:microsoft.com/office/officeart/2005/8/layout/hierarchy1"/>
    <dgm:cxn modelId="{CB7AD445-5E32-4F35-8F4C-E7FC3DA6DD69}" srcId="{C33592AB-BD2D-40FE-8A2A-168E1BADE0B8}" destId="{81B2B999-0EB6-46CB-922A-79807B3DB058}" srcOrd="0" destOrd="0" parTransId="{6CAFBF04-3D82-4ADE-9440-A9A955449770}" sibTransId="{7BB947CE-A8CF-423D-B1E4-112B2942270D}"/>
    <dgm:cxn modelId="{4CB45347-3930-439E-8FCD-D255E31D140A}" srcId="{573B4DA2-B117-4377-87DE-FC8AB9669026}" destId="{26A890B5-F0A5-4C7E-A1CB-DDB7197E47C5}" srcOrd="0" destOrd="0" parTransId="{3C15F450-40AE-4D01-B654-A76DABC44677}" sibTransId="{9E93BA86-E6C5-40B8-B09C-056D6F05FC21}"/>
    <dgm:cxn modelId="{3923356C-FC3F-4548-A060-8906D271FDB1}" srcId="{C33592AB-BD2D-40FE-8A2A-168E1BADE0B8}" destId="{F262DC1D-A5CD-4FBF-8F8C-EFBB51950D14}" srcOrd="2" destOrd="0" parTransId="{4EB60314-4B61-40AE-9DF1-B85936621277}" sibTransId="{0CD4688C-3A1C-4294-A975-5751A57EE5DD}"/>
    <dgm:cxn modelId="{2B70716F-358F-46E7-8C87-C24AB113E436}" type="presOf" srcId="{75EC9DDB-E70A-4EC5-B397-8331CDBC5A12}" destId="{3660C2EC-01DA-4ACB-9A9C-BF5E1700E77A}" srcOrd="0" destOrd="0" presId="urn:microsoft.com/office/officeart/2005/8/layout/hierarchy1"/>
    <dgm:cxn modelId="{114BC372-83DE-4F81-A9B2-2CD69276145F}" type="presOf" srcId="{8611D8F6-0F3F-4318-AC6D-8B49CF6FF439}" destId="{EE385A80-7D24-4A83-B75F-FB4B319C265E}" srcOrd="0" destOrd="0" presId="urn:microsoft.com/office/officeart/2005/8/layout/hierarchy1"/>
    <dgm:cxn modelId="{0314957D-8AE7-4BCE-A2F0-3B0B07CAAFDA}" type="presOf" srcId="{27C05965-ADFF-4B00-A01F-7E328583BA21}" destId="{CE879BFE-8F1D-470F-9038-6DEB8F96D244}" srcOrd="0" destOrd="0" presId="urn:microsoft.com/office/officeart/2005/8/layout/hierarchy1"/>
    <dgm:cxn modelId="{F2531D82-8662-4CA4-B850-F086ECF2D185}" type="presOf" srcId="{3C15F450-40AE-4D01-B654-A76DABC44677}" destId="{7F6F555B-3FB4-46AA-95CC-059CC4A98CBF}" srcOrd="0" destOrd="0" presId="urn:microsoft.com/office/officeart/2005/8/layout/hierarchy1"/>
    <dgm:cxn modelId="{59A94B82-E321-4178-A687-E62DD00F6F8E}" type="presOf" srcId="{04524634-FCAC-4BB3-BBCD-550992BC47DC}" destId="{55BCDAD1-267D-4B36-AD72-F76159F542EF}" srcOrd="0" destOrd="0" presId="urn:microsoft.com/office/officeart/2005/8/layout/hierarchy1"/>
    <dgm:cxn modelId="{B9F9098C-2AB6-4985-9FA7-AE444B78682C}" srcId="{26A890B5-F0A5-4C7E-A1CB-DDB7197E47C5}" destId="{27C05965-ADFF-4B00-A01F-7E328583BA21}" srcOrd="0" destOrd="0" parTransId="{A43CC20E-206C-4FE8-87AB-A58CAED6B017}" sibTransId="{64693272-7E08-4C3F-923E-EE9E1A6D3F0B}"/>
    <dgm:cxn modelId="{5521748E-D744-4A67-A6EF-B919C69DAD9C}" type="presOf" srcId="{2E09B177-A897-4923-BC1D-FC06F277252C}" destId="{3BDB2CA2-DAB8-4F17-B706-EB5E54090DA1}" srcOrd="0" destOrd="0" presId="urn:microsoft.com/office/officeart/2005/8/layout/hierarchy1"/>
    <dgm:cxn modelId="{CF363391-0348-49EA-9A1E-5EBB4C7FCFE7}" type="presOf" srcId="{81B2B999-0EB6-46CB-922A-79807B3DB058}" destId="{E7467BB6-655E-4EE2-84ED-4F5515299143}" srcOrd="0" destOrd="0" presId="urn:microsoft.com/office/officeart/2005/8/layout/hierarchy1"/>
    <dgm:cxn modelId="{9F629396-4FB8-4B1E-8A9B-3181EC5E9CD6}" srcId="{2E09B177-A897-4923-BC1D-FC06F277252C}" destId="{573B4DA2-B117-4377-87DE-FC8AB9669026}" srcOrd="1" destOrd="0" parTransId="{8611D8F6-0F3F-4318-AC6D-8B49CF6FF439}" sibTransId="{A3388E49-DBA5-4AFC-BAF0-324BEA1A4B40}"/>
    <dgm:cxn modelId="{C6CF8C9E-3E7B-47D3-BE77-A6487F59465C}" type="presOf" srcId="{A43CC20E-206C-4FE8-87AB-A58CAED6B017}" destId="{A1291490-DBA2-4365-AEA1-E14CEE838D98}" srcOrd="0" destOrd="0" presId="urn:microsoft.com/office/officeart/2005/8/layout/hierarchy1"/>
    <dgm:cxn modelId="{E46ADB9F-0AF4-4E8F-9A10-5C1163C5EB7C}" type="presOf" srcId="{0B8BF300-4E0B-462D-857F-C3E3D58BD012}" destId="{D54F58C7-8838-4F1C-8A91-8FD902C367CE}" srcOrd="0" destOrd="0" presId="urn:microsoft.com/office/officeart/2005/8/layout/hierarchy1"/>
    <dgm:cxn modelId="{ACE623B2-ED81-4FDB-852C-6D1E6885CDF6}" srcId="{C33592AB-BD2D-40FE-8A2A-168E1BADE0B8}" destId="{2B4D7BD9-6C08-43FA-A1C9-07C1D96915F8}" srcOrd="1" destOrd="0" parTransId="{75EC9DDB-E70A-4EC5-B397-8331CDBC5A12}" sibTransId="{6EB650C1-C665-4728-97FB-83400BAD1673}"/>
    <dgm:cxn modelId="{8E8696C3-6AD2-45CA-90DE-C86B0C384F83}" srcId="{0B8BF300-4E0B-462D-857F-C3E3D58BD012}" destId="{2E09B177-A897-4923-BC1D-FC06F277252C}" srcOrd="0" destOrd="0" parTransId="{A8CAABBB-173C-472C-A004-4616FCAC42F3}" sibTransId="{E9DE4BBF-E3FF-4E2C-8630-98B63DE8A8CE}"/>
    <dgm:cxn modelId="{745CBFCA-01D6-4437-9A79-F557D4EA284A}" type="presOf" srcId="{2B4D7BD9-6C08-43FA-A1C9-07C1D96915F8}" destId="{21980E9D-C8FA-4C16-9A5E-9F02F9532483}" srcOrd="0" destOrd="0" presId="urn:microsoft.com/office/officeart/2005/8/layout/hierarchy1"/>
    <dgm:cxn modelId="{0E52BCD5-DA74-40B0-807F-B72C624DD899}" type="presOf" srcId="{331F12B3-6AAD-4AF7-A9BE-03F974BF50D4}" destId="{C26A10BF-7EAF-4840-A141-2319EA4AC29D}" srcOrd="0" destOrd="0" presId="urn:microsoft.com/office/officeart/2005/8/layout/hierarchy1"/>
    <dgm:cxn modelId="{E09FCCDE-9BCD-4FFB-9585-60D142A327BC}" type="presOf" srcId="{1A0C5160-3B9F-4E50-A162-23969B8F9D1E}" destId="{E240216F-EB4C-4CDC-9CE8-C62156D26608}" srcOrd="0" destOrd="0" presId="urn:microsoft.com/office/officeart/2005/8/layout/hierarchy1"/>
    <dgm:cxn modelId="{EA47E6E0-654D-4D82-863B-5709210DB05B}" type="presOf" srcId="{E38166F7-C62D-4039-A78B-40975A518E12}" destId="{508F0558-3240-4040-BA98-E9237150CCE9}" srcOrd="0" destOrd="0" presId="urn:microsoft.com/office/officeart/2005/8/layout/hierarchy1"/>
    <dgm:cxn modelId="{352482F5-BC8C-4609-A6A2-A44B326DC9B1}" srcId="{573B4DA2-B117-4377-87DE-FC8AB9669026}" destId="{E38166F7-C62D-4039-A78B-40975A518E12}" srcOrd="1" destOrd="0" parTransId="{1A0C5160-3B9F-4E50-A162-23969B8F9D1E}" sibTransId="{214C286C-BC9B-4852-AE1D-E399D95EEC9B}"/>
    <dgm:cxn modelId="{A348B8F5-7741-4194-814C-3B7D736F7262}" srcId="{E38166F7-C62D-4039-A78B-40975A518E12}" destId="{0BBE859C-75F4-437C-83B2-0146F82C0B73}" srcOrd="0" destOrd="0" parTransId="{EB4ACA4D-1430-4462-825A-E85383732FB2}" sibTransId="{0502B413-2A29-45D0-90DD-3CABCD79F832}"/>
    <dgm:cxn modelId="{43C9C466-5D70-4BC8-854C-85EE3E1E89A5}" type="presParOf" srcId="{D54F58C7-8838-4F1C-8A91-8FD902C367CE}" destId="{543AFEAE-2035-48D8-B279-C03C0BDBD29B}" srcOrd="0" destOrd="0" presId="urn:microsoft.com/office/officeart/2005/8/layout/hierarchy1"/>
    <dgm:cxn modelId="{F31BC332-5A8D-4FE9-A28D-07CC919C4E76}" type="presParOf" srcId="{543AFEAE-2035-48D8-B279-C03C0BDBD29B}" destId="{D433C187-17F6-4787-8848-B1045B39B2B7}" srcOrd="0" destOrd="0" presId="urn:microsoft.com/office/officeart/2005/8/layout/hierarchy1"/>
    <dgm:cxn modelId="{B34E35C3-1AD1-43F2-A782-1DE0FB4D0BA2}" type="presParOf" srcId="{D433C187-17F6-4787-8848-B1045B39B2B7}" destId="{C40AF251-DBB8-42CB-B382-96AF10660868}" srcOrd="0" destOrd="0" presId="urn:microsoft.com/office/officeart/2005/8/layout/hierarchy1"/>
    <dgm:cxn modelId="{32B2466A-5FCB-4FCE-B26F-CAB43CDE82CC}" type="presParOf" srcId="{D433C187-17F6-4787-8848-B1045B39B2B7}" destId="{3BDB2CA2-DAB8-4F17-B706-EB5E54090DA1}" srcOrd="1" destOrd="0" presId="urn:microsoft.com/office/officeart/2005/8/layout/hierarchy1"/>
    <dgm:cxn modelId="{F020DE7B-4953-4403-A5A6-2E002E0119A6}" type="presParOf" srcId="{543AFEAE-2035-48D8-B279-C03C0BDBD29B}" destId="{2ECF32FD-7636-40CE-B1D8-40FA82D6AF41}" srcOrd="1" destOrd="0" presId="urn:microsoft.com/office/officeart/2005/8/layout/hierarchy1"/>
    <dgm:cxn modelId="{4562CA71-B3FD-4280-AF44-4EA70451722F}" type="presParOf" srcId="{2ECF32FD-7636-40CE-B1D8-40FA82D6AF41}" destId="{C26A10BF-7EAF-4840-A141-2319EA4AC29D}" srcOrd="0" destOrd="0" presId="urn:microsoft.com/office/officeart/2005/8/layout/hierarchy1"/>
    <dgm:cxn modelId="{B1885600-CA38-4501-8A16-C24483F72674}" type="presParOf" srcId="{2ECF32FD-7636-40CE-B1D8-40FA82D6AF41}" destId="{A06594EE-DE43-4554-B429-38574BDF2A5B}" srcOrd="1" destOrd="0" presId="urn:microsoft.com/office/officeart/2005/8/layout/hierarchy1"/>
    <dgm:cxn modelId="{85196FBD-0652-4875-A9AC-0A6DF024C65E}" type="presParOf" srcId="{A06594EE-DE43-4554-B429-38574BDF2A5B}" destId="{D841518E-5456-4786-8262-B98E096C6B3D}" srcOrd="0" destOrd="0" presId="urn:microsoft.com/office/officeart/2005/8/layout/hierarchy1"/>
    <dgm:cxn modelId="{DC04064E-E0CA-488A-A53A-36654FF59FE9}" type="presParOf" srcId="{D841518E-5456-4786-8262-B98E096C6B3D}" destId="{A82999E7-09F5-455C-9230-CA3AB13F795A}" srcOrd="0" destOrd="0" presId="urn:microsoft.com/office/officeart/2005/8/layout/hierarchy1"/>
    <dgm:cxn modelId="{317B7ABC-4BAA-4706-B625-022ECF06F457}" type="presParOf" srcId="{D841518E-5456-4786-8262-B98E096C6B3D}" destId="{6671B646-0F72-4154-A7EC-2E86D9F54349}" srcOrd="1" destOrd="0" presId="urn:microsoft.com/office/officeart/2005/8/layout/hierarchy1"/>
    <dgm:cxn modelId="{C2F1908F-8D2C-47CB-985E-DF2001FD5CC5}" type="presParOf" srcId="{A06594EE-DE43-4554-B429-38574BDF2A5B}" destId="{1C1F4E9B-9EE8-4918-8D72-684229862D4E}" srcOrd="1" destOrd="0" presId="urn:microsoft.com/office/officeart/2005/8/layout/hierarchy1"/>
    <dgm:cxn modelId="{76124BD1-5396-4575-9768-24AB64AA195F}" type="presParOf" srcId="{1C1F4E9B-9EE8-4918-8D72-684229862D4E}" destId="{A2165C7E-A467-41FC-9C51-F1652BF4B9A8}" srcOrd="0" destOrd="0" presId="urn:microsoft.com/office/officeart/2005/8/layout/hierarchy1"/>
    <dgm:cxn modelId="{37371E3E-DE7E-4170-92DB-EA70C7C12D04}" type="presParOf" srcId="{1C1F4E9B-9EE8-4918-8D72-684229862D4E}" destId="{B6160309-F8D2-44A6-958D-729A9DE1EA9B}" srcOrd="1" destOrd="0" presId="urn:microsoft.com/office/officeart/2005/8/layout/hierarchy1"/>
    <dgm:cxn modelId="{3F9689AA-BBC3-4F89-9ACD-350BF16EF9FA}" type="presParOf" srcId="{B6160309-F8D2-44A6-958D-729A9DE1EA9B}" destId="{F0B8A93C-046A-4BDE-950B-402FF7DAFAD1}" srcOrd="0" destOrd="0" presId="urn:microsoft.com/office/officeart/2005/8/layout/hierarchy1"/>
    <dgm:cxn modelId="{54D619D6-FDD4-41CC-9D9F-C9905157B00E}" type="presParOf" srcId="{F0B8A93C-046A-4BDE-950B-402FF7DAFAD1}" destId="{C5992B77-EC06-4DA1-8796-5C09F8A6ABD2}" srcOrd="0" destOrd="0" presId="urn:microsoft.com/office/officeart/2005/8/layout/hierarchy1"/>
    <dgm:cxn modelId="{27A5CD98-F798-4E8F-A5B6-DD566B6BFB11}" type="presParOf" srcId="{F0B8A93C-046A-4BDE-950B-402FF7DAFAD1}" destId="{E7467BB6-655E-4EE2-84ED-4F5515299143}" srcOrd="1" destOrd="0" presId="urn:microsoft.com/office/officeart/2005/8/layout/hierarchy1"/>
    <dgm:cxn modelId="{DD35A77E-1585-4CFB-A918-CF8C6AF865A3}" type="presParOf" srcId="{B6160309-F8D2-44A6-958D-729A9DE1EA9B}" destId="{6C247F06-F1D9-45DA-9220-45CE6DF4DBF7}" srcOrd="1" destOrd="0" presId="urn:microsoft.com/office/officeart/2005/8/layout/hierarchy1"/>
    <dgm:cxn modelId="{8F16FBC6-C044-4C58-8C97-363CF8A69E3A}" type="presParOf" srcId="{1C1F4E9B-9EE8-4918-8D72-684229862D4E}" destId="{3660C2EC-01DA-4ACB-9A9C-BF5E1700E77A}" srcOrd="2" destOrd="0" presId="urn:microsoft.com/office/officeart/2005/8/layout/hierarchy1"/>
    <dgm:cxn modelId="{0E96089D-1098-4BCA-B4C2-396A99BA8FCE}" type="presParOf" srcId="{1C1F4E9B-9EE8-4918-8D72-684229862D4E}" destId="{5EA0142D-E278-42F1-874F-291CF2FB9618}" srcOrd="3" destOrd="0" presId="urn:microsoft.com/office/officeart/2005/8/layout/hierarchy1"/>
    <dgm:cxn modelId="{04592C1B-394C-4D28-9F50-292557A6FB8E}" type="presParOf" srcId="{5EA0142D-E278-42F1-874F-291CF2FB9618}" destId="{A20FC4EA-670D-43AE-972F-5B80AD6EBB1D}" srcOrd="0" destOrd="0" presId="urn:microsoft.com/office/officeart/2005/8/layout/hierarchy1"/>
    <dgm:cxn modelId="{CED69588-2D35-4973-A394-222F32D0AB0E}" type="presParOf" srcId="{A20FC4EA-670D-43AE-972F-5B80AD6EBB1D}" destId="{87EBFE1D-1CE5-4AB7-BD2F-F12FB06C1059}" srcOrd="0" destOrd="0" presId="urn:microsoft.com/office/officeart/2005/8/layout/hierarchy1"/>
    <dgm:cxn modelId="{71C1C31A-6E0A-4C68-AD6A-93C74EA74EA8}" type="presParOf" srcId="{A20FC4EA-670D-43AE-972F-5B80AD6EBB1D}" destId="{21980E9D-C8FA-4C16-9A5E-9F02F9532483}" srcOrd="1" destOrd="0" presId="urn:microsoft.com/office/officeart/2005/8/layout/hierarchy1"/>
    <dgm:cxn modelId="{9E8D8CB3-B06C-45D5-989E-C76D39229E1E}" type="presParOf" srcId="{5EA0142D-E278-42F1-874F-291CF2FB9618}" destId="{73AADE7F-C6B2-444F-95A4-C2D4A4AD97E5}" srcOrd="1" destOrd="0" presId="urn:microsoft.com/office/officeart/2005/8/layout/hierarchy1"/>
    <dgm:cxn modelId="{0801B700-62D7-436F-9A6C-8CC887C988B1}" type="presParOf" srcId="{73AADE7F-C6B2-444F-95A4-C2D4A4AD97E5}" destId="{817D2BBD-CE0F-4EE1-9802-F5CB5E0B909D}" srcOrd="0" destOrd="0" presId="urn:microsoft.com/office/officeart/2005/8/layout/hierarchy1"/>
    <dgm:cxn modelId="{8155098E-8129-407B-A84D-80B906DC8EE0}" type="presParOf" srcId="{73AADE7F-C6B2-444F-95A4-C2D4A4AD97E5}" destId="{2F482F0B-B29A-40AE-B1EB-A830A864D8D9}" srcOrd="1" destOrd="0" presId="urn:microsoft.com/office/officeart/2005/8/layout/hierarchy1"/>
    <dgm:cxn modelId="{61D14D8E-668F-4DB7-81DF-9C8847F01110}" type="presParOf" srcId="{2F482F0B-B29A-40AE-B1EB-A830A864D8D9}" destId="{9251BCAD-2E18-4045-89E3-35E119E272E0}" srcOrd="0" destOrd="0" presId="urn:microsoft.com/office/officeart/2005/8/layout/hierarchy1"/>
    <dgm:cxn modelId="{858D2EA6-96BB-47BF-AF42-F78C10A3B169}" type="presParOf" srcId="{9251BCAD-2E18-4045-89E3-35E119E272E0}" destId="{B495E343-EAC1-4F1F-B5C1-F57C736E3EAC}" srcOrd="0" destOrd="0" presId="urn:microsoft.com/office/officeart/2005/8/layout/hierarchy1"/>
    <dgm:cxn modelId="{3933C219-D8E9-42A4-8AEC-0204D84DD658}" type="presParOf" srcId="{9251BCAD-2E18-4045-89E3-35E119E272E0}" destId="{55BCDAD1-267D-4B36-AD72-F76159F542EF}" srcOrd="1" destOrd="0" presId="urn:microsoft.com/office/officeart/2005/8/layout/hierarchy1"/>
    <dgm:cxn modelId="{9F2CA747-6BA7-4561-B6E6-219602DEC81A}" type="presParOf" srcId="{2F482F0B-B29A-40AE-B1EB-A830A864D8D9}" destId="{68749C20-0082-47BA-900C-CCEADAF2F4B4}" srcOrd="1" destOrd="0" presId="urn:microsoft.com/office/officeart/2005/8/layout/hierarchy1"/>
    <dgm:cxn modelId="{3ED07FBA-FACD-4860-A612-1223B8E7238F}" type="presParOf" srcId="{1C1F4E9B-9EE8-4918-8D72-684229862D4E}" destId="{997EEAE5-7263-4ECD-BE20-1D868F3FC918}" srcOrd="4" destOrd="0" presId="urn:microsoft.com/office/officeart/2005/8/layout/hierarchy1"/>
    <dgm:cxn modelId="{89332AB6-BBCC-4EB3-969A-9A1D728CBAF0}" type="presParOf" srcId="{1C1F4E9B-9EE8-4918-8D72-684229862D4E}" destId="{8EEE64FB-1E2F-4938-8FA8-8386C265B263}" srcOrd="5" destOrd="0" presId="urn:microsoft.com/office/officeart/2005/8/layout/hierarchy1"/>
    <dgm:cxn modelId="{FCA99E17-27ED-4516-B09F-592263BE1F4D}" type="presParOf" srcId="{8EEE64FB-1E2F-4938-8FA8-8386C265B263}" destId="{6A4AC1FE-7734-4D65-9135-CA2AA6311464}" srcOrd="0" destOrd="0" presId="urn:microsoft.com/office/officeart/2005/8/layout/hierarchy1"/>
    <dgm:cxn modelId="{A50B1A6D-99C5-4000-8549-0CE6624C4273}" type="presParOf" srcId="{6A4AC1FE-7734-4D65-9135-CA2AA6311464}" destId="{418987F3-BAEC-4224-B079-FB7F6A2E10E9}" srcOrd="0" destOrd="0" presId="urn:microsoft.com/office/officeart/2005/8/layout/hierarchy1"/>
    <dgm:cxn modelId="{1FA09DB4-C1F3-43B6-87CD-7B5C7A91F903}" type="presParOf" srcId="{6A4AC1FE-7734-4D65-9135-CA2AA6311464}" destId="{E62AAB08-E326-40F9-9FEF-8419B81CA2FC}" srcOrd="1" destOrd="0" presId="urn:microsoft.com/office/officeart/2005/8/layout/hierarchy1"/>
    <dgm:cxn modelId="{69F663F9-90DB-4170-BCA7-7CA28855FE31}" type="presParOf" srcId="{8EEE64FB-1E2F-4938-8FA8-8386C265B263}" destId="{80BEA1D0-81E3-474D-8B2F-9DE19CE070A2}" srcOrd="1" destOrd="0" presId="urn:microsoft.com/office/officeart/2005/8/layout/hierarchy1"/>
    <dgm:cxn modelId="{9C2433DC-9F0E-445F-A53D-5A419EC613FA}" type="presParOf" srcId="{2ECF32FD-7636-40CE-B1D8-40FA82D6AF41}" destId="{EE385A80-7D24-4A83-B75F-FB4B319C265E}" srcOrd="2" destOrd="0" presId="urn:microsoft.com/office/officeart/2005/8/layout/hierarchy1"/>
    <dgm:cxn modelId="{D0D1ED8A-975B-46E1-8892-22F5C549B0ED}" type="presParOf" srcId="{2ECF32FD-7636-40CE-B1D8-40FA82D6AF41}" destId="{5C48135A-4B45-4D4D-A037-D3BEA4159F46}" srcOrd="3" destOrd="0" presId="urn:microsoft.com/office/officeart/2005/8/layout/hierarchy1"/>
    <dgm:cxn modelId="{F4C28B32-7C56-494A-92EC-CBBBABBFF8C8}" type="presParOf" srcId="{5C48135A-4B45-4D4D-A037-D3BEA4159F46}" destId="{2BAFCC18-D0AC-4DF9-B871-D15F8BAEDA6B}" srcOrd="0" destOrd="0" presId="urn:microsoft.com/office/officeart/2005/8/layout/hierarchy1"/>
    <dgm:cxn modelId="{33CE6EAF-E98A-4B15-A315-6105389D1B23}" type="presParOf" srcId="{2BAFCC18-D0AC-4DF9-B871-D15F8BAEDA6B}" destId="{AD5F8FC0-4B36-4167-B5DC-43E5150AA8B5}" srcOrd="0" destOrd="0" presId="urn:microsoft.com/office/officeart/2005/8/layout/hierarchy1"/>
    <dgm:cxn modelId="{108F8289-46B4-436B-A1A4-CB93D7E71E67}" type="presParOf" srcId="{2BAFCC18-D0AC-4DF9-B871-D15F8BAEDA6B}" destId="{E2C5F2D8-BBA7-4ED7-A9E8-D302D4716307}" srcOrd="1" destOrd="0" presId="urn:microsoft.com/office/officeart/2005/8/layout/hierarchy1"/>
    <dgm:cxn modelId="{9509620A-F689-4902-BB6D-32AD6481553B}" type="presParOf" srcId="{5C48135A-4B45-4D4D-A037-D3BEA4159F46}" destId="{B87F6AA3-3E76-4EB1-AF6D-2562C5F80F3D}" srcOrd="1" destOrd="0" presId="urn:microsoft.com/office/officeart/2005/8/layout/hierarchy1"/>
    <dgm:cxn modelId="{E52CB240-7E9B-4C4D-9629-10AC3AF19F9E}" type="presParOf" srcId="{B87F6AA3-3E76-4EB1-AF6D-2562C5F80F3D}" destId="{7F6F555B-3FB4-46AA-95CC-059CC4A98CBF}" srcOrd="0" destOrd="0" presId="urn:microsoft.com/office/officeart/2005/8/layout/hierarchy1"/>
    <dgm:cxn modelId="{3B255B6B-7344-4BA5-AD48-44329E0C16F0}" type="presParOf" srcId="{B87F6AA3-3E76-4EB1-AF6D-2562C5F80F3D}" destId="{643FA649-A5A2-486D-8E2F-8EC17AFCAE1D}" srcOrd="1" destOrd="0" presId="urn:microsoft.com/office/officeart/2005/8/layout/hierarchy1"/>
    <dgm:cxn modelId="{B5E7FADF-475F-4465-AAEA-9BFA3D42A9BF}" type="presParOf" srcId="{643FA649-A5A2-486D-8E2F-8EC17AFCAE1D}" destId="{A4CF3724-F1E3-4021-BC3D-84640FB53442}" srcOrd="0" destOrd="0" presId="urn:microsoft.com/office/officeart/2005/8/layout/hierarchy1"/>
    <dgm:cxn modelId="{954CF55D-EE59-4E85-ABDF-17F3111D8953}" type="presParOf" srcId="{A4CF3724-F1E3-4021-BC3D-84640FB53442}" destId="{8B01508D-5C4F-4EB1-80C3-C9C423C3A75B}" srcOrd="0" destOrd="0" presId="urn:microsoft.com/office/officeart/2005/8/layout/hierarchy1"/>
    <dgm:cxn modelId="{2D03C496-E7CF-43E3-95A1-0510B028EAF2}" type="presParOf" srcId="{A4CF3724-F1E3-4021-BC3D-84640FB53442}" destId="{03EC727D-1F75-4A91-B517-58C2E3B6BF4A}" srcOrd="1" destOrd="0" presId="urn:microsoft.com/office/officeart/2005/8/layout/hierarchy1"/>
    <dgm:cxn modelId="{831FCB30-4810-4A63-92C4-956A66A08A1F}" type="presParOf" srcId="{643FA649-A5A2-486D-8E2F-8EC17AFCAE1D}" destId="{D415E221-76B7-470E-84C6-5CAAE19D2C32}" srcOrd="1" destOrd="0" presId="urn:microsoft.com/office/officeart/2005/8/layout/hierarchy1"/>
    <dgm:cxn modelId="{BC1D5BAF-8348-472A-983E-4D238D058CA6}" type="presParOf" srcId="{D415E221-76B7-470E-84C6-5CAAE19D2C32}" destId="{A1291490-DBA2-4365-AEA1-E14CEE838D98}" srcOrd="0" destOrd="0" presId="urn:microsoft.com/office/officeart/2005/8/layout/hierarchy1"/>
    <dgm:cxn modelId="{F1E6A99D-B6AA-4BE4-A9D5-D61765B75333}" type="presParOf" srcId="{D415E221-76B7-470E-84C6-5CAAE19D2C32}" destId="{19C6CC52-767F-42A2-88FB-CF91CCD815C7}" srcOrd="1" destOrd="0" presId="urn:microsoft.com/office/officeart/2005/8/layout/hierarchy1"/>
    <dgm:cxn modelId="{30B5BF94-BDF0-47EA-B132-9B7A574A5EE7}" type="presParOf" srcId="{19C6CC52-767F-42A2-88FB-CF91CCD815C7}" destId="{08CCB7AC-8283-4D1D-AAB8-3AAD179224F0}" srcOrd="0" destOrd="0" presId="urn:microsoft.com/office/officeart/2005/8/layout/hierarchy1"/>
    <dgm:cxn modelId="{F6063E6B-BC1C-47ED-876D-3D0B0BCDF287}" type="presParOf" srcId="{08CCB7AC-8283-4D1D-AAB8-3AAD179224F0}" destId="{DFEBB2F8-7B81-409E-8F6F-F83248F1EE9C}" srcOrd="0" destOrd="0" presId="urn:microsoft.com/office/officeart/2005/8/layout/hierarchy1"/>
    <dgm:cxn modelId="{60A6C6A3-43BA-4909-95B2-EFC619ACACA9}" type="presParOf" srcId="{08CCB7AC-8283-4D1D-AAB8-3AAD179224F0}" destId="{CE879BFE-8F1D-470F-9038-6DEB8F96D244}" srcOrd="1" destOrd="0" presId="urn:microsoft.com/office/officeart/2005/8/layout/hierarchy1"/>
    <dgm:cxn modelId="{4CE259D6-ACCC-43FD-92FB-CA3B6D632E95}" type="presParOf" srcId="{19C6CC52-767F-42A2-88FB-CF91CCD815C7}" destId="{B63A2382-9E83-4B5F-A53B-3B08CBC14084}" srcOrd="1" destOrd="0" presId="urn:microsoft.com/office/officeart/2005/8/layout/hierarchy1"/>
    <dgm:cxn modelId="{60F5FE8E-8FB3-44E5-897F-DAE3D5EBA543}" type="presParOf" srcId="{B87F6AA3-3E76-4EB1-AF6D-2562C5F80F3D}" destId="{E240216F-EB4C-4CDC-9CE8-C62156D26608}" srcOrd="2" destOrd="0" presId="urn:microsoft.com/office/officeart/2005/8/layout/hierarchy1"/>
    <dgm:cxn modelId="{A35A827D-016A-4242-A035-305CC118A185}" type="presParOf" srcId="{B87F6AA3-3E76-4EB1-AF6D-2562C5F80F3D}" destId="{F2019E85-F6D5-42E6-BC05-764180E6AF37}" srcOrd="3" destOrd="0" presId="urn:microsoft.com/office/officeart/2005/8/layout/hierarchy1"/>
    <dgm:cxn modelId="{EC3A7FE1-88FC-4FDB-8FC6-55F967F4D2AF}" type="presParOf" srcId="{F2019E85-F6D5-42E6-BC05-764180E6AF37}" destId="{70B191E7-3611-48B1-8DC2-455A10E146BE}" srcOrd="0" destOrd="0" presId="urn:microsoft.com/office/officeart/2005/8/layout/hierarchy1"/>
    <dgm:cxn modelId="{452ECAD5-5778-4217-B9F6-58B8E2A9F19B}" type="presParOf" srcId="{70B191E7-3611-48B1-8DC2-455A10E146BE}" destId="{C14549C5-B464-472A-9535-E6A95CB4B025}" srcOrd="0" destOrd="0" presId="urn:microsoft.com/office/officeart/2005/8/layout/hierarchy1"/>
    <dgm:cxn modelId="{8EC98F51-35F9-4074-A2EE-6F9E6FA05078}" type="presParOf" srcId="{70B191E7-3611-48B1-8DC2-455A10E146BE}" destId="{508F0558-3240-4040-BA98-E9237150CCE9}" srcOrd="1" destOrd="0" presId="urn:microsoft.com/office/officeart/2005/8/layout/hierarchy1"/>
    <dgm:cxn modelId="{91A08645-3B05-4EFD-BF5D-AB89ACCBDAAB}" type="presParOf" srcId="{F2019E85-F6D5-42E6-BC05-764180E6AF37}" destId="{CD11A9AF-2D2B-4B2C-9A22-D8E3E14A2F54}" srcOrd="1" destOrd="0" presId="urn:microsoft.com/office/officeart/2005/8/layout/hierarchy1"/>
    <dgm:cxn modelId="{1BC9861B-05C9-45B8-8B94-267475A95E61}" type="presParOf" srcId="{CD11A9AF-2D2B-4B2C-9A22-D8E3E14A2F54}" destId="{48B18D6C-DB2D-48EF-8F01-7F1CE2F92458}" srcOrd="0" destOrd="0" presId="urn:microsoft.com/office/officeart/2005/8/layout/hierarchy1"/>
    <dgm:cxn modelId="{5DA052E8-BAF2-47B5-8D98-0F9B7BA59ED3}" type="presParOf" srcId="{CD11A9AF-2D2B-4B2C-9A22-D8E3E14A2F54}" destId="{2A2AD3D5-39A3-4B35-A087-00F2E462EA55}" srcOrd="1" destOrd="0" presId="urn:microsoft.com/office/officeart/2005/8/layout/hierarchy1"/>
    <dgm:cxn modelId="{E17F9B48-CB03-484B-A4E1-DE2EF6D6417D}" type="presParOf" srcId="{2A2AD3D5-39A3-4B35-A087-00F2E462EA55}" destId="{B58F86B0-1814-4395-AAAB-911BB75BA0CD}" srcOrd="0" destOrd="0" presId="urn:microsoft.com/office/officeart/2005/8/layout/hierarchy1"/>
    <dgm:cxn modelId="{B897D6E2-2A9A-46A3-A58E-72AB86E09456}" type="presParOf" srcId="{B58F86B0-1814-4395-AAAB-911BB75BA0CD}" destId="{2CE1108F-6626-462A-AAAC-43801B2014A0}" srcOrd="0" destOrd="0" presId="urn:microsoft.com/office/officeart/2005/8/layout/hierarchy1"/>
    <dgm:cxn modelId="{8B799595-F421-4E16-9026-ACF1D0E39DD7}" type="presParOf" srcId="{B58F86B0-1814-4395-AAAB-911BB75BA0CD}" destId="{7C0C59C0-62B7-40CB-9A66-15E407F5ECD6}" srcOrd="1" destOrd="0" presId="urn:microsoft.com/office/officeart/2005/8/layout/hierarchy1"/>
    <dgm:cxn modelId="{188F7D41-9685-4270-9112-762D742B7D36}" type="presParOf" srcId="{2A2AD3D5-39A3-4B35-A087-00F2E462EA55}" destId="{E38F9B96-5919-46CC-B6E1-1910AEA125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D1095B-85F8-4941-AED7-62D75016513E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pPr rtl="1"/>
          <a:endParaRPr lang="he-IL"/>
        </a:p>
      </dgm:t>
    </dgm:pt>
    <dgm:pt modelId="{B9D7C02D-3ED2-4459-A5FB-64569D596881}">
      <dgm:prSet phldrT="[Text]"/>
      <dgm:spPr/>
      <dgm:t>
        <a:bodyPr/>
        <a:lstStyle/>
        <a:p>
          <a:pPr rtl="1"/>
          <a:r>
            <a:rPr lang="he-IL" dirty="0"/>
            <a:t>רש"י- </a:t>
          </a:r>
          <a:r>
            <a:rPr lang="he-IL" dirty="0" err="1"/>
            <a:t>אהקדשות</a:t>
          </a:r>
          <a:endParaRPr lang="he-IL" dirty="0"/>
        </a:p>
      </dgm:t>
    </dgm:pt>
    <dgm:pt modelId="{FCD1731E-BE92-435D-9C06-F5E1DF0E6209}" type="parTrans" cxnId="{190C1B76-5B1B-42E4-807B-5AD828F51556}">
      <dgm:prSet/>
      <dgm:spPr/>
      <dgm:t>
        <a:bodyPr/>
        <a:lstStyle/>
        <a:p>
          <a:pPr rtl="1"/>
          <a:endParaRPr lang="he-IL"/>
        </a:p>
      </dgm:t>
    </dgm:pt>
    <dgm:pt modelId="{1CEE32EC-6F7F-4E38-9D14-77CC96D38B09}" type="sibTrans" cxnId="{190C1B76-5B1B-42E4-807B-5AD828F51556}">
      <dgm:prSet/>
      <dgm:spPr/>
      <dgm:t>
        <a:bodyPr/>
        <a:lstStyle/>
        <a:p>
          <a:pPr rtl="1"/>
          <a:endParaRPr lang="he-IL"/>
        </a:p>
      </dgm:t>
    </dgm:pt>
    <dgm:pt modelId="{0BFB8F5F-CFE8-4830-8C6F-9B8EDCEBF793}">
      <dgm:prSet phldrT="[Text]"/>
      <dgm:spPr/>
      <dgm:t>
        <a:bodyPr/>
        <a:lstStyle/>
        <a:p>
          <a:pPr rtl="1"/>
          <a:r>
            <a:rPr lang="he-IL" dirty="0"/>
            <a:t>אונאה</a:t>
          </a:r>
        </a:p>
      </dgm:t>
    </dgm:pt>
    <dgm:pt modelId="{E5FA713E-3CCD-4D1C-8BCD-A588A989B9F2}" type="parTrans" cxnId="{7E7918A9-41A5-4826-A9F3-0B8CB45A6C54}">
      <dgm:prSet/>
      <dgm:spPr/>
      <dgm:t>
        <a:bodyPr/>
        <a:lstStyle/>
        <a:p>
          <a:pPr rtl="1"/>
          <a:endParaRPr lang="he-IL"/>
        </a:p>
      </dgm:t>
    </dgm:pt>
    <dgm:pt modelId="{F6F204E6-310E-4BC3-A823-639E2991BBDF}" type="sibTrans" cxnId="{7E7918A9-41A5-4826-A9F3-0B8CB45A6C54}">
      <dgm:prSet/>
      <dgm:spPr/>
      <dgm:t>
        <a:bodyPr/>
        <a:lstStyle/>
        <a:p>
          <a:pPr rtl="1"/>
          <a:endParaRPr lang="he-IL"/>
        </a:p>
      </dgm:t>
    </dgm:pt>
    <dgm:pt modelId="{0F85F1EE-6807-44DC-9BE7-D1C13D2739B9}">
      <dgm:prSet phldrT="[Text]"/>
      <dgm:spPr/>
      <dgm:t>
        <a:bodyPr/>
        <a:lstStyle/>
        <a:p>
          <a:pPr rtl="1"/>
          <a:r>
            <a:rPr lang="he-IL" dirty="0"/>
            <a:t>אין אונאה בהקדש</a:t>
          </a:r>
        </a:p>
      </dgm:t>
    </dgm:pt>
    <dgm:pt modelId="{1FD2EDF1-BAFA-4BD2-8FFF-32618B48A194}" type="parTrans" cxnId="{288031D7-2040-4423-99B8-70EC31AF91D0}">
      <dgm:prSet/>
      <dgm:spPr/>
      <dgm:t>
        <a:bodyPr/>
        <a:lstStyle/>
        <a:p>
          <a:pPr rtl="1"/>
          <a:endParaRPr lang="he-IL"/>
        </a:p>
      </dgm:t>
    </dgm:pt>
    <dgm:pt modelId="{9CA298B0-9249-47B6-82EA-309C85ECFDE1}" type="sibTrans" cxnId="{288031D7-2040-4423-99B8-70EC31AF91D0}">
      <dgm:prSet/>
      <dgm:spPr/>
      <dgm:t>
        <a:bodyPr/>
        <a:lstStyle/>
        <a:p>
          <a:pPr rtl="1"/>
          <a:endParaRPr lang="he-IL"/>
        </a:p>
      </dgm:t>
    </dgm:pt>
    <dgm:pt modelId="{47078083-8F8B-48F4-B10B-D7C1D87947AC}">
      <dgm:prSet phldrT="[Text]"/>
      <dgm:spPr/>
      <dgm:t>
        <a:bodyPr/>
        <a:lstStyle/>
        <a:p>
          <a:pPr rtl="1"/>
          <a:r>
            <a:rPr lang="he-IL" dirty="0"/>
            <a:t>טעות</a:t>
          </a:r>
          <a:r>
            <a:rPr lang="he-IL" b="1" dirty="0"/>
            <a:t>,</a:t>
          </a:r>
          <a:r>
            <a:rPr lang="he-IL" b="0" dirty="0"/>
            <a:t> </a:t>
          </a:r>
          <a:r>
            <a:rPr lang="he-IL" b="0" dirty="0" err="1"/>
            <a:t>ואדעתא</a:t>
          </a:r>
          <a:r>
            <a:rPr lang="he-IL" b="0" dirty="0"/>
            <a:t> </a:t>
          </a:r>
          <a:r>
            <a:rPr lang="he-IL" b="0" dirty="0" err="1"/>
            <a:t>דהכי</a:t>
          </a:r>
          <a:r>
            <a:rPr lang="he-IL" b="0" dirty="0"/>
            <a:t> לא </a:t>
          </a:r>
          <a:r>
            <a:rPr lang="he-IL" b="0" dirty="0" err="1"/>
            <a:t>אקני</a:t>
          </a:r>
          <a:endParaRPr lang="he-IL" b="0" dirty="0"/>
        </a:p>
      </dgm:t>
    </dgm:pt>
    <dgm:pt modelId="{175C11C9-8BB7-43DE-8EDC-485B381E34D3}" type="parTrans" cxnId="{6356F23C-020C-486C-8250-E687BB556A82}">
      <dgm:prSet/>
      <dgm:spPr/>
      <dgm:t>
        <a:bodyPr/>
        <a:lstStyle/>
        <a:p>
          <a:pPr rtl="1"/>
          <a:endParaRPr lang="he-IL"/>
        </a:p>
      </dgm:t>
    </dgm:pt>
    <dgm:pt modelId="{28500F61-17FE-428D-BC1D-B80295DD86AD}" type="sibTrans" cxnId="{6356F23C-020C-486C-8250-E687BB556A82}">
      <dgm:prSet/>
      <dgm:spPr/>
      <dgm:t>
        <a:bodyPr/>
        <a:lstStyle/>
        <a:p>
          <a:pPr rtl="1"/>
          <a:endParaRPr lang="he-IL"/>
        </a:p>
      </dgm:t>
    </dgm:pt>
    <dgm:pt modelId="{A1D23992-1301-40E6-887B-CB895B99BA85}">
      <dgm:prSet phldrT="[Text]"/>
      <dgm:spPr/>
      <dgm:t>
        <a:bodyPr/>
        <a:lstStyle/>
        <a:p>
          <a:pPr rtl="1"/>
          <a:r>
            <a:rPr lang="he-IL" dirty="0"/>
            <a:t>אין דרך מקח</a:t>
          </a:r>
        </a:p>
      </dgm:t>
    </dgm:pt>
    <dgm:pt modelId="{19E07C75-532B-44B4-9C0A-D9D802CB8462}" type="parTrans" cxnId="{D2AC439D-0311-49DE-93BF-91953740F0DD}">
      <dgm:prSet/>
      <dgm:spPr/>
      <dgm:t>
        <a:bodyPr/>
        <a:lstStyle/>
        <a:p>
          <a:pPr rtl="1"/>
          <a:endParaRPr lang="he-IL"/>
        </a:p>
      </dgm:t>
    </dgm:pt>
    <dgm:pt modelId="{04626A92-0DB0-4AA5-B3DA-25CCFEAE82D8}" type="sibTrans" cxnId="{D2AC439D-0311-49DE-93BF-91953740F0DD}">
      <dgm:prSet/>
      <dgm:spPr/>
      <dgm:t>
        <a:bodyPr/>
        <a:lstStyle/>
        <a:p>
          <a:pPr rtl="1"/>
          <a:endParaRPr lang="he-IL"/>
        </a:p>
      </dgm:t>
    </dgm:pt>
    <dgm:pt modelId="{010426D5-656A-494F-8E8A-250BB1BE986A}">
      <dgm:prSet phldrT="[Text]"/>
      <dgm:spPr/>
      <dgm:t>
        <a:bodyPr/>
        <a:lstStyle/>
        <a:p>
          <a:pPr rtl="1"/>
          <a:r>
            <a:rPr lang="he-IL" b="0" dirty="0"/>
            <a:t>אין טעות כלפי שמיא </a:t>
          </a:r>
        </a:p>
      </dgm:t>
    </dgm:pt>
    <dgm:pt modelId="{FA0F8082-9BDD-48AA-83BF-2E164386BD68}" type="parTrans" cxnId="{C8115F39-A243-4F96-9E1A-2C26CCE171D9}">
      <dgm:prSet/>
      <dgm:spPr/>
      <dgm:t>
        <a:bodyPr/>
        <a:lstStyle/>
        <a:p>
          <a:pPr rtl="1"/>
          <a:endParaRPr lang="he-IL"/>
        </a:p>
      </dgm:t>
    </dgm:pt>
    <dgm:pt modelId="{FF6D5CFB-9168-4DE0-B9EA-80446FA17B08}" type="sibTrans" cxnId="{C8115F39-A243-4F96-9E1A-2C26CCE171D9}">
      <dgm:prSet/>
      <dgm:spPr/>
      <dgm:t>
        <a:bodyPr/>
        <a:lstStyle/>
        <a:p>
          <a:pPr rtl="1"/>
          <a:endParaRPr lang="he-IL"/>
        </a:p>
      </dgm:t>
    </dgm:pt>
    <dgm:pt modelId="{9A0E563F-6984-4E05-89AB-17196C868D43}">
      <dgm:prSet phldrT="[Text]"/>
      <dgm:spPr/>
      <dgm:t>
        <a:bodyPr/>
        <a:lstStyle/>
        <a:p>
          <a:pPr rtl="1"/>
          <a:r>
            <a:rPr lang="he-IL" dirty="0"/>
            <a:t>וכיון שאינו דרך מקח, גם אין כאן מעשה פדיון</a:t>
          </a:r>
        </a:p>
      </dgm:t>
    </dgm:pt>
    <dgm:pt modelId="{E1CE5BDE-3C60-4C76-A59E-A1A167626686}" type="parTrans" cxnId="{52DD334F-7590-4997-90E5-B7B0F594C06A}">
      <dgm:prSet/>
      <dgm:spPr/>
      <dgm:t>
        <a:bodyPr/>
        <a:lstStyle/>
        <a:p>
          <a:pPr rtl="1"/>
          <a:endParaRPr lang="he-IL"/>
        </a:p>
      </dgm:t>
    </dgm:pt>
    <dgm:pt modelId="{CB41C8D4-E9B8-46A6-AD9E-AA32EAF08939}" type="sibTrans" cxnId="{52DD334F-7590-4997-90E5-B7B0F594C06A}">
      <dgm:prSet/>
      <dgm:spPr/>
      <dgm:t>
        <a:bodyPr/>
        <a:lstStyle/>
        <a:p>
          <a:pPr rtl="1"/>
          <a:endParaRPr lang="he-IL"/>
        </a:p>
      </dgm:t>
    </dgm:pt>
    <dgm:pt modelId="{EFFAC5DD-E37C-4D75-B73F-1E0A95CD8B9A}">
      <dgm:prSet phldrT="[Text]"/>
      <dgm:spPr/>
      <dgm:t>
        <a:bodyPr/>
        <a:lstStyle/>
        <a:p>
          <a:pPr rtl="1"/>
          <a:r>
            <a:rPr lang="he-IL" dirty="0"/>
            <a:t>כיון שמדובר על פדיון, ו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הקדש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שוה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מנה שחיללו על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שוה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פרוטה - מחולל</a:t>
          </a:r>
          <a:endParaRPr lang="he-IL" b="0" dirty="0"/>
        </a:p>
      </dgm:t>
    </dgm:pt>
    <dgm:pt modelId="{498D7965-D2D7-4F63-AAE5-EF00F6591C1C}" type="parTrans" cxnId="{522DEA1C-B6D6-4BCD-B315-0745022F05B9}">
      <dgm:prSet/>
      <dgm:spPr/>
      <dgm:t>
        <a:bodyPr/>
        <a:lstStyle/>
        <a:p>
          <a:pPr rtl="1"/>
          <a:endParaRPr lang="he-IL"/>
        </a:p>
      </dgm:t>
    </dgm:pt>
    <dgm:pt modelId="{9D35CB4A-04B7-4E84-BA42-C70DC6FEAB15}" type="sibTrans" cxnId="{522DEA1C-B6D6-4BCD-B315-0745022F05B9}">
      <dgm:prSet/>
      <dgm:spPr/>
      <dgm:t>
        <a:bodyPr/>
        <a:lstStyle/>
        <a:p>
          <a:pPr rtl="1"/>
          <a:endParaRPr lang="he-IL"/>
        </a:p>
      </dgm:t>
    </dgm:pt>
    <dgm:pt modelId="{FF74D027-DA3C-499E-BC7F-64E4F7B4AFF3}" type="pres">
      <dgm:prSet presAssocID="{EBD1095B-85F8-4941-AED7-62D75016513E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61F79455-7EF5-4736-A338-1B3E9EDDB367}" type="pres">
      <dgm:prSet presAssocID="{B9D7C02D-3ED2-4459-A5FB-64569D596881}" presName="hierRoot1" presStyleCnt="0"/>
      <dgm:spPr/>
    </dgm:pt>
    <dgm:pt modelId="{8DBEE7F8-5FCD-49DE-BAD0-522AE5A9852F}" type="pres">
      <dgm:prSet presAssocID="{B9D7C02D-3ED2-4459-A5FB-64569D596881}" presName="composite" presStyleCnt="0"/>
      <dgm:spPr/>
    </dgm:pt>
    <dgm:pt modelId="{6505D684-3856-4862-9D48-F065487CD84C}" type="pres">
      <dgm:prSet presAssocID="{B9D7C02D-3ED2-4459-A5FB-64569D596881}" presName="background" presStyleLbl="node0" presStyleIdx="0" presStyleCnt="1"/>
      <dgm:spPr/>
    </dgm:pt>
    <dgm:pt modelId="{F15E8752-4353-451F-8806-D9B0E8BB1429}" type="pres">
      <dgm:prSet presAssocID="{B9D7C02D-3ED2-4459-A5FB-64569D596881}" presName="text" presStyleLbl="fgAcc0" presStyleIdx="0" presStyleCnt="1">
        <dgm:presLayoutVars>
          <dgm:chPref val="3"/>
        </dgm:presLayoutVars>
      </dgm:prSet>
      <dgm:spPr/>
    </dgm:pt>
    <dgm:pt modelId="{2D0B0DD6-EB6A-4B22-B58A-1372F7284A06}" type="pres">
      <dgm:prSet presAssocID="{B9D7C02D-3ED2-4459-A5FB-64569D596881}" presName="hierChild2" presStyleCnt="0"/>
      <dgm:spPr/>
    </dgm:pt>
    <dgm:pt modelId="{D1B088D2-C8BA-4417-8E8A-383E4BFD986D}" type="pres">
      <dgm:prSet presAssocID="{19E07C75-532B-44B4-9C0A-D9D802CB8462}" presName="Name10" presStyleLbl="parChTrans1D2" presStyleIdx="0" presStyleCnt="3"/>
      <dgm:spPr/>
    </dgm:pt>
    <dgm:pt modelId="{7FEA221E-B286-4F76-9032-C0266880B3AC}" type="pres">
      <dgm:prSet presAssocID="{A1D23992-1301-40E6-887B-CB895B99BA85}" presName="hierRoot2" presStyleCnt="0"/>
      <dgm:spPr/>
    </dgm:pt>
    <dgm:pt modelId="{F89A3D37-7718-4097-86BF-C241616E9712}" type="pres">
      <dgm:prSet presAssocID="{A1D23992-1301-40E6-887B-CB895B99BA85}" presName="composite2" presStyleCnt="0"/>
      <dgm:spPr/>
    </dgm:pt>
    <dgm:pt modelId="{16AC5686-08BB-4FBB-9C4D-A8938527AA39}" type="pres">
      <dgm:prSet presAssocID="{A1D23992-1301-40E6-887B-CB895B99BA85}" presName="background2" presStyleLbl="node2" presStyleIdx="0" presStyleCnt="3"/>
      <dgm:spPr/>
    </dgm:pt>
    <dgm:pt modelId="{7592711D-1C6B-4D7E-8A54-5DAEE2CDB195}" type="pres">
      <dgm:prSet presAssocID="{A1D23992-1301-40E6-887B-CB895B99BA85}" presName="text2" presStyleLbl="fgAcc2" presStyleIdx="0" presStyleCnt="3">
        <dgm:presLayoutVars>
          <dgm:chPref val="3"/>
        </dgm:presLayoutVars>
      </dgm:prSet>
      <dgm:spPr/>
    </dgm:pt>
    <dgm:pt modelId="{36814414-D0F7-4DBD-B63B-88A9D81BB9AC}" type="pres">
      <dgm:prSet presAssocID="{A1D23992-1301-40E6-887B-CB895B99BA85}" presName="hierChild3" presStyleCnt="0"/>
      <dgm:spPr/>
    </dgm:pt>
    <dgm:pt modelId="{5F0CD0B8-2578-4D72-AD6F-E7A206216147}" type="pres">
      <dgm:prSet presAssocID="{E1CE5BDE-3C60-4C76-A59E-A1A167626686}" presName="Name17" presStyleLbl="parChTrans1D3" presStyleIdx="0" presStyleCnt="4"/>
      <dgm:spPr/>
    </dgm:pt>
    <dgm:pt modelId="{18311C15-0376-4A91-BDF3-2091A03A56F6}" type="pres">
      <dgm:prSet presAssocID="{9A0E563F-6984-4E05-89AB-17196C868D43}" presName="hierRoot3" presStyleCnt="0"/>
      <dgm:spPr/>
    </dgm:pt>
    <dgm:pt modelId="{FED59AF4-93B2-4FBE-82B9-DD146318F671}" type="pres">
      <dgm:prSet presAssocID="{9A0E563F-6984-4E05-89AB-17196C868D43}" presName="composite3" presStyleCnt="0"/>
      <dgm:spPr/>
    </dgm:pt>
    <dgm:pt modelId="{20940ECF-690D-4901-9F1E-D1AE7B58AADE}" type="pres">
      <dgm:prSet presAssocID="{9A0E563F-6984-4E05-89AB-17196C868D43}" presName="background3" presStyleLbl="node3" presStyleIdx="0" presStyleCnt="4"/>
      <dgm:spPr>
        <a:solidFill>
          <a:srgbClr val="FF0000"/>
        </a:solidFill>
      </dgm:spPr>
    </dgm:pt>
    <dgm:pt modelId="{FE31405E-B38B-4812-B445-F4181A594F8A}" type="pres">
      <dgm:prSet presAssocID="{9A0E563F-6984-4E05-89AB-17196C868D43}" presName="text3" presStyleLbl="fgAcc3" presStyleIdx="0" presStyleCnt="4">
        <dgm:presLayoutVars>
          <dgm:chPref val="3"/>
        </dgm:presLayoutVars>
      </dgm:prSet>
      <dgm:spPr/>
    </dgm:pt>
    <dgm:pt modelId="{EDD0A00B-6ADF-49C9-8189-FEE5E44B6177}" type="pres">
      <dgm:prSet presAssocID="{9A0E563F-6984-4E05-89AB-17196C868D43}" presName="hierChild4" presStyleCnt="0"/>
      <dgm:spPr/>
    </dgm:pt>
    <dgm:pt modelId="{4F54ECBE-2653-4C90-A942-E78F8CB6390A}" type="pres">
      <dgm:prSet presAssocID="{498D7965-D2D7-4F63-AAE5-EF00F6591C1C}" presName="Name17" presStyleLbl="parChTrans1D3" presStyleIdx="1" presStyleCnt="4"/>
      <dgm:spPr/>
    </dgm:pt>
    <dgm:pt modelId="{1916D9BC-E2AF-4E53-A3EB-F50CEA2E0E94}" type="pres">
      <dgm:prSet presAssocID="{EFFAC5DD-E37C-4D75-B73F-1E0A95CD8B9A}" presName="hierRoot3" presStyleCnt="0"/>
      <dgm:spPr/>
    </dgm:pt>
    <dgm:pt modelId="{6262ED77-319C-4FE3-8A43-4E9DE94DD48C}" type="pres">
      <dgm:prSet presAssocID="{EFFAC5DD-E37C-4D75-B73F-1E0A95CD8B9A}" presName="composite3" presStyleCnt="0"/>
      <dgm:spPr/>
    </dgm:pt>
    <dgm:pt modelId="{C2CE70E7-512A-42A6-9F46-BCC058A8BF49}" type="pres">
      <dgm:prSet presAssocID="{EFFAC5DD-E37C-4D75-B73F-1E0A95CD8B9A}" presName="background3" presStyleLbl="node3" presStyleIdx="1" presStyleCnt="4"/>
      <dgm:spPr/>
    </dgm:pt>
    <dgm:pt modelId="{07DAD3BF-8AC9-4E6C-8F43-507655981966}" type="pres">
      <dgm:prSet presAssocID="{EFFAC5DD-E37C-4D75-B73F-1E0A95CD8B9A}" presName="text3" presStyleLbl="fgAcc3" presStyleIdx="1" presStyleCnt="4">
        <dgm:presLayoutVars>
          <dgm:chPref val="3"/>
        </dgm:presLayoutVars>
      </dgm:prSet>
      <dgm:spPr/>
    </dgm:pt>
    <dgm:pt modelId="{D79E0979-A163-4910-A886-41B6BF69B1FA}" type="pres">
      <dgm:prSet presAssocID="{EFFAC5DD-E37C-4D75-B73F-1E0A95CD8B9A}" presName="hierChild4" presStyleCnt="0"/>
      <dgm:spPr/>
    </dgm:pt>
    <dgm:pt modelId="{46198EDF-AE64-45A0-B76D-A57C753878C4}" type="pres">
      <dgm:prSet presAssocID="{175C11C9-8BB7-43DE-8EDC-485B381E34D3}" presName="Name10" presStyleLbl="parChTrans1D2" presStyleIdx="1" presStyleCnt="3"/>
      <dgm:spPr/>
    </dgm:pt>
    <dgm:pt modelId="{1895A947-D70A-4580-B969-8D74D33CE56A}" type="pres">
      <dgm:prSet presAssocID="{47078083-8F8B-48F4-B10B-D7C1D87947AC}" presName="hierRoot2" presStyleCnt="0"/>
      <dgm:spPr/>
    </dgm:pt>
    <dgm:pt modelId="{EFF8DF77-C8C7-4BA3-8F86-0DFB28EE7A29}" type="pres">
      <dgm:prSet presAssocID="{47078083-8F8B-48F4-B10B-D7C1D87947AC}" presName="composite2" presStyleCnt="0"/>
      <dgm:spPr/>
    </dgm:pt>
    <dgm:pt modelId="{5A00E279-796C-45C9-8BB2-5C1B48B56C82}" type="pres">
      <dgm:prSet presAssocID="{47078083-8F8B-48F4-B10B-D7C1D87947AC}" presName="background2" presStyleLbl="node2" presStyleIdx="1" presStyleCnt="3"/>
      <dgm:spPr/>
    </dgm:pt>
    <dgm:pt modelId="{DA12D20D-B9F6-4F2E-980E-AEC663FE8905}" type="pres">
      <dgm:prSet presAssocID="{47078083-8F8B-48F4-B10B-D7C1D87947AC}" presName="text2" presStyleLbl="fgAcc2" presStyleIdx="1" presStyleCnt="3">
        <dgm:presLayoutVars>
          <dgm:chPref val="3"/>
        </dgm:presLayoutVars>
      </dgm:prSet>
      <dgm:spPr/>
    </dgm:pt>
    <dgm:pt modelId="{CEEFEED4-FE8C-4229-A218-20FE081085F5}" type="pres">
      <dgm:prSet presAssocID="{47078083-8F8B-48F4-B10B-D7C1D87947AC}" presName="hierChild3" presStyleCnt="0"/>
      <dgm:spPr/>
    </dgm:pt>
    <dgm:pt modelId="{9F3A4EB4-FFC7-45E2-8D16-4C75BEBF08A6}" type="pres">
      <dgm:prSet presAssocID="{FA0F8082-9BDD-48AA-83BF-2E164386BD68}" presName="Name17" presStyleLbl="parChTrans1D3" presStyleIdx="2" presStyleCnt="4"/>
      <dgm:spPr/>
    </dgm:pt>
    <dgm:pt modelId="{0374B447-5837-466F-A40D-FB47D1AA57B3}" type="pres">
      <dgm:prSet presAssocID="{010426D5-656A-494F-8E8A-250BB1BE986A}" presName="hierRoot3" presStyleCnt="0"/>
      <dgm:spPr/>
    </dgm:pt>
    <dgm:pt modelId="{660E6377-42A5-4BB4-AF53-EB30EC770D68}" type="pres">
      <dgm:prSet presAssocID="{010426D5-656A-494F-8E8A-250BB1BE986A}" presName="composite3" presStyleCnt="0"/>
      <dgm:spPr/>
    </dgm:pt>
    <dgm:pt modelId="{782682A9-10B3-41A0-94F3-80C966F70D5D}" type="pres">
      <dgm:prSet presAssocID="{010426D5-656A-494F-8E8A-250BB1BE986A}" presName="background3" presStyleLbl="node3" presStyleIdx="2" presStyleCnt="4"/>
      <dgm:spPr/>
    </dgm:pt>
    <dgm:pt modelId="{3623EF62-B19A-444C-95C3-032046AA6FFC}" type="pres">
      <dgm:prSet presAssocID="{010426D5-656A-494F-8E8A-250BB1BE986A}" presName="text3" presStyleLbl="fgAcc3" presStyleIdx="2" presStyleCnt="4">
        <dgm:presLayoutVars>
          <dgm:chPref val="3"/>
        </dgm:presLayoutVars>
      </dgm:prSet>
      <dgm:spPr/>
    </dgm:pt>
    <dgm:pt modelId="{BDE754FF-23E4-408E-82ED-656731BC9EAE}" type="pres">
      <dgm:prSet presAssocID="{010426D5-656A-494F-8E8A-250BB1BE986A}" presName="hierChild4" presStyleCnt="0"/>
      <dgm:spPr/>
    </dgm:pt>
    <dgm:pt modelId="{0C32FF1C-CBAC-40A9-87E3-35DBD03D5803}" type="pres">
      <dgm:prSet presAssocID="{E5FA713E-3CCD-4D1C-8BCD-A588A989B9F2}" presName="Name10" presStyleLbl="parChTrans1D2" presStyleIdx="2" presStyleCnt="3"/>
      <dgm:spPr/>
    </dgm:pt>
    <dgm:pt modelId="{55903582-301C-4B2B-9F09-73C7F8602ADA}" type="pres">
      <dgm:prSet presAssocID="{0BFB8F5F-CFE8-4830-8C6F-9B8EDCEBF793}" presName="hierRoot2" presStyleCnt="0"/>
      <dgm:spPr/>
    </dgm:pt>
    <dgm:pt modelId="{A3FBD3D2-9EE8-4F80-898F-6CBFF1E3BAA9}" type="pres">
      <dgm:prSet presAssocID="{0BFB8F5F-CFE8-4830-8C6F-9B8EDCEBF793}" presName="composite2" presStyleCnt="0"/>
      <dgm:spPr/>
    </dgm:pt>
    <dgm:pt modelId="{3C47D3E3-E6B3-4E3F-A8F6-2AB7D6CBAD82}" type="pres">
      <dgm:prSet presAssocID="{0BFB8F5F-CFE8-4830-8C6F-9B8EDCEBF793}" presName="background2" presStyleLbl="node2" presStyleIdx="2" presStyleCnt="3"/>
      <dgm:spPr/>
    </dgm:pt>
    <dgm:pt modelId="{217B5D31-AFA5-4ABE-A899-A4B711E9939F}" type="pres">
      <dgm:prSet presAssocID="{0BFB8F5F-CFE8-4830-8C6F-9B8EDCEBF793}" presName="text2" presStyleLbl="fgAcc2" presStyleIdx="2" presStyleCnt="3">
        <dgm:presLayoutVars>
          <dgm:chPref val="3"/>
        </dgm:presLayoutVars>
      </dgm:prSet>
      <dgm:spPr/>
    </dgm:pt>
    <dgm:pt modelId="{CF710E4C-B7DC-4BC5-A9F9-BE6D53B1B56C}" type="pres">
      <dgm:prSet presAssocID="{0BFB8F5F-CFE8-4830-8C6F-9B8EDCEBF793}" presName="hierChild3" presStyleCnt="0"/>
      <dgm:spPr/>
    </dgm:pt>
    <dgm:pt modelId="{BB9D1F62-AF15-46A3-BEFA-68F5B4E7BFED}" type="pres">
      <dgm:prSet presAssocID="{1FD2EDF1-BAFA-4BD2-8FFF-32618B48A194}" presName="Name17" presStyleLbl="parChTrans1D3" presStyleIdx="3" presStyleCnt="4"/>
      <dgm:spPr/>
    </dgm:pt>
    <dgm:pt modelId="{2CB61069-DCF8-493D-913A-9CA500C891D2}" type="pres">
      <dgm:prSet presAssocID="{0F85F1EE-6807-44DC-9BE7-D1C13D2739B9}" presName="hierRoot3" presStyleCnt="0"/>
      <dgm:spPr/>
    </dgm:pt>
    <dgm:pt modelId="{09C244D3-24A9-43D7-BE58-9FA74B063A17}" type="pres">
      <dgm:prSet presAssocID="{0F85F1EE-6807-44DC-9BE7-D1C13D2739B9}" presName="composite3" presStyleCnt="0"/>
      <dgm:spPr/>
    </dgm:pt>
    <dgm:pt modelId="{B42D7B52-77D8-459E-BE8A-51E6401DABDD}" type="pres">
      <dgm:prSet presAssocID="{0F85F1EE-6807-44DC-9BE7-D1C13D2739B9}" presName="background3" presStyleLbl="node3" presStyleIdx="3" presStyleCnt="4"/>
      <dgm:spPr/>
    </dgm:pt>
    <dgm:pt modelId="{D28CD329-8D09-4209-A0F0-02DD4CF3B5C7}" type="pres">
      <dgm:prSet presAssocID="{0F85F1EE-6807-44DC-9BE7-D1C13D2739B9}" presName="text3" presStyleLbl="fgAcc3" presStyleIdx="3" presStyleCnt="4">
        <dgm:presLayoutVars>
          <dgm:chPref val="3"/>
        </dgm:presLayoutVars>
      </dgm:prSet>
      <dgm:spPr/>
    </dgm:pt>
    <dgm:pt modelId="{A7EEDDC4-CDE8-4985-A691-A07EB61F1C32}" type="pres">
      <dgm:prSet presAssocID="{0F85F1EE-6807-44DC-9BE7-D1C13D2739B9}" presName="hierChild4" presStyleCnt="0"/>
      <dgm:spPr/>
    </dgm:pt>
  </dgm:ptLst>
  <dgm:cxnLst>
    <dgm:cxn modelId="{030B5C06-40C7-4504-9DD8-A13F15FE7BB1}" type="presOf" srcId="{47078083-8F8B-48F4-B10B-D7C1D87947AC}" destId="{DA12D20D-B9F6-4F2E-980E-AEC663FE8905}" srcOrd="0" destOrd="0" presId="urn:microsoft.com/office/officeart/2005/8/layout/hierarchy1"/>
    <dgm:cxn modelId="{0FF6100D-1ADB-40CA-A2D9-4A82EC39FABA}" type="presOf" srcId="{9A0E563F-6984-4E05-89AB-17196C868D43}" destId="{FE31405E-B38B-4812-B445-F4181A594F8A}" srcOrd="0" destOrd="0" presId="urn:microsoft.com/office/officeart/2005/8/layout/hierarchy1"/>
    <dgm:cxn modelId="{BA239510-1EBA-4C45-B614-4D0305AD289C}" type="presOf" srcId="{E5FA713E-3CCD-4D1C-8BCD-A588A989B9F2}" destId="{0C32FF1C-CBAC-40A9-87E3-35DBD03D5803}" srcOrd="0" destOrd="0" presId="urn:microsoft.com/office/officeart/2005/8/layout/hierarchy1"/>
    <dgm:cxn modelId="{522DEA1C-B6D6-4BCD-B315-0745022F05B9}" srcId="{A1D23992-1301-40E6-887B-CB895B99BA85}" destId="{EFFAC5DD-E37C-4D75-B73F-1E0A95CD8B9A}" srcOrd="1" destOrd="0" parTransId="{498D7965-D2D7-4F63-AAE5-EF00F6591C1C}" sibTransId="{9D35CB4A-04B7-4E84-BA42-C70DC6FEAB15}"/>
    <dgm:cxn modelId="{7C36AE26-A958-48DA-BE81-D1A169B94281}" type="presOf" srcId="{EBD1095B-85F8-4941-AED7-62D75016513E}" destId="{FF74D027-DA3C-499E-BC7F-64E4F7B4AFF3}" srcOrd="0" destOrd="0" presId="urn:microsoft.com/office/officeart/2005/8/layout/hierarchy1"/>
    <dgm:cxn modelId="{6E6D6536-ECEE-42A2-AB14-DD180B7D0BD3}" type="presOf" srcId="{0BFB8F5F-CFE8-4830-8C6F-9B8EDCEBF793}" destId="{217B5D31-AFA5-4ABE-A899-A4B711E9939F}" srcOrd="0" destOrd="0" presId="urn:microsoft.com/office/officeart/2005/8/layout/hierarchy1"/>
    <dgm:cxn modelId="{C8115F39-A243-4F96-9E1A-2C26CCE171D9}" srcId="{47078083-8F8B-48F4-B10B-D7C1D87947AC}" destId="{010426D5-656A-494F-8E8A-250BB1BE986A}" srcOrd="0" destOrd="0" parTransId="{FA0F8082-9BDD-48AA-83BF-2E164386BD68}" sibTransId="{FF6D5CFB-9168-4DE0-B9EA-80446FA17B08}"/>
    <dgm:cxn modelId="{3D4F693B-0351-4B26-9A30-882423DF41C5}" type="presOf" srcId="{EFFAC5DD-E37C-4D75-B73F-1E0A95CD8B9A}" destId="{07DAD3BF-8AC9-4E6C-8F43-507655981966}" srcOrd="0" destOrd="0" presId="urn:microsoft.com/office/officeart/2005/8/layout/hierarchy1"/>
    <dgm:cxn modelId="{6356F23C-020C-486C-8250-E687BB556A82}" srcId="{B9D7C02D-3ED2-4459-A5FB-64569D596881}" destId="{47078083-8F8B-48F4-B10B-D7C1D87947AC}" srcOrd="1" destOrd="0" parTransId="{175C11C9-8BB7-43DE-8EDC-485B381E34D3}" sibTransId="{28500F61-17FE-428D-BC1D-B80295DD86AD}"/>
    <dgm:cxn modelId="{5F8ABC62-F5A5-46C9-91F3-D480E4456040}" type="presOf" srcId="{498D7965-D2D7-4F63-AAE5-EF00F6591C1C}" destId="{4F54ECBE-2653-4C90-A942-E78F8CB6390A}" srcOrd="0" destOrd="0" presId="urn:microsoft.com/office/officeart/2005/8/layout/hierarchy1"/>
    <dgm:cxn modelId="{1B1EA663-F6B5-4642-A42D-D8DD5C4F39CE}" type="presOf" srcId="{19E07C75-532B-44B4-9C0A-D9D802CB8462}" destId="{D1B088D2-C8BA-4417-8E8A-383E4BFD986D}" srcOrd="0" destOrd="0" presId="urn:microsoft.com/office/officeart/2005/8/layout/hierarchy1"/>
    <dgm:cxn modelId="{52DD334F-7590-4997-90E5-B7B0F594C06A}" srcId="{A1D23992-1301-40E6-887B-CB895B99BA85}" destId="{9A0E563F-6984-4E05-89AB-17196C868D43}" srcOrd="0" destOrd="0" parTransId="{E1CE5BDE-3C60-4C76-A59E-A1A167626686}" sibTransId="{CB41C8D4-E9B8-46A6-AD9E-AA32EAF08939}"/>
    <dgm:cxn modelId="{D44C414F-7B5C-4453-9128-125912DEA2CE}" type="presOf" srcId="{175C11C9-8BB7-43DE-8EDC-485B381E34D3}" destId="{46198EDF-AE64-45A0-B76D-A57C753878C4}" srcOrd="0" destOrd="0" presId="urn:microsoft.com/office/officeart/2005/8/layout/hierarchy1"/>
    <dgm:cxn modelId="{190C1B76-5B1B-42E4-807B-5AD828F51556}" srcId="{EBD1095B-85F8-4941-AED7-62D75016513E}" destId="{B9D7C02D-3ED2-4459-A5FB-64569D596881}" srcOrd="0" destOrd="0" parTransId="{FCD1731E-BE92-435D-9C06-F5E1DF0E6209}" sibTransId="{1CEE32EC-6F7F-4E38-9D14-77CC96D38B09}"/>
    <dgm:cxn modelId="{0DB04957-AC0F-4157-89D5-F9DC88CCB25F}" type="presOf" srcId="{B9D7C02D-3ED2-4459-A5FB-64569D596881}" destId="{F15E8752-4353-451F-8806-D9B0E8BB1429}" srcOrd="0" destOrd="0" presId="urn:microsoft.com/office/officeart/2005/8/layout/hierarchy1"/>
    <dgm:cxn modelId="{F226AA84-2E90-4946-BDB6-27009F8558E7}" type="presOf" srcId="{1FD2EDF1-BAFA-4BD2-8FFF-32618B48A194}" destId="{BB9D1F62-AF15-46A3-BEFA-68F5B4E7BFED}" srcOrd="0" destOrd="0" presId="urn:microsoft.com/office/officeart/2005/8/layout/hierarchy1"/>
    <dgm:cxn modelId="{D2AC439D-0311-49DE-93BF-91953740F0DD}" srcId="{B9D7C02D-3ED2-4459-A5FB-64569D596881}" destId="{A1D23992-1301-40E6-887B-CB895B99BA85}" srcOrd="0" destOrd="0" parTransId="{19E07C75-532B-44B4-9C0A-D9D802CB8462}" sibTransId="{04626A92-0DB0-4AA5-B3DA-25CCFEAE82D8}"/>
    <dgm:cxn modelId="{1BE9909D-B762-48E9-A87B-84B914944FB6}" type="presOf" srcId="{0F85F1EE-6807-44DC-9BE7-D1C13D2739B9}" destId="{D28CD329-8D09-4209-A0F0-02DD4CF3B5C7}" srcOrd="0" destOrd="0" presId="urn:microsoft.com/office/officeart/2005/8/layout/hierarchy1"/>
    <dgm:cxn modelId="{7E7918A9-41A5-4826-A9F3-0B8CB45A6C54}" srcId="{B9D7C02D-3ED2-4459-A5FB-64569D596881}" destId="{0BFB8F5F-CFE8-4830-8C6F-9B8EDCEBF793}" srcOrd="2" destOrd="0" parTransId="{E5FA713E-3CCD-4D1C-8BCD-A588A989B9F2}" sibTransId="{F6F204E6-310E-4BC3-A823-639E2991BBDF}"/>
    <dgm:cxn modelId="{2B306DC0-D1DD-4002-BB8E-099B75BA2182}" type="presOf" srcId="{FA0F8082-9BDD-48AA-83BF-2E164386BD68}" destId="{9F3A4EB4-FFC7-45E2-8D16-4C75BEBF08A6}" srcOrd="0" destOrd="0" presId="urn:microsoft.com/office/officeart/2005/8/layout/hierarchy1"/>
    <dgm:cxn modelId="{BC64FFC3-B423-4358-865C-ABD880BA1ADF}" type="presOf" srcId="{010426D5-656A-494F-8E8A-250BB1BE986A}" destId="{3623EF62-B19A-444C-95C3-032046AA6FFC}" srcOrd="0" destOrd="0" presId="urn:microsoft.com/office/officeart/2005/8/layout/hierarchy1"/>
    <dgm:cxn modelId="{9D6215C7-FD40-4FAC-9540-013B91145761}" type="presOf" srcId="{E1CE5BDE-3C60-4C76-A59E-A1A167626686}" destId="{5F0CD0B8-2578-4D72-AD6F-E7A206216147}" srcOrd="0" destOrd="0" presId="urn:microsoft.com/office/officeart/2005/8/layout/hierarchy1"/>
    <dgm:cxn modelId="{288031D7-2040-4423-99B8-70EC31AF91D0}" srcId="{0BFB8F5F-CFE8-4830-8C6F-9B8EDCEBF793}" destId="{0F85F1EE-6807-44DC-9BE7-D1C13D2739B9}" srcOrd="0" destOrd="0" parTransId="{1FD2EDF1-BAFA-4BD2-8FFF-32618B48A194}" sibTransId="{9CA298B0-9249-47B6-82EA-309C85ECFDE1}"/>
    <dgm:cxn modelId="{826E04FD-85F2-4549-BD47-6E8D0285178C}" type="presOf" srcId="{A1D23992-1301-40E6-887B-CB895B99BA85}" destId="{7592711D-1C6B-4D7E-8A54-5DAEE2CDB195}" srcOrd="0" destOrd="0" presId="urn:microsoft.com/office/officeart/2005/8/layout/hierarchy1"/>
    <dgm:cxn modelId="{58D5C06A-A08A-4DAF-B9CC-30E2AB837F30}" type="presParOf" srcId="{FF74D027-DA3C-499E-BC7F-64E4F7B4AFF3}" destId="{61F79455-7EF5-4736-A338-1B3E9EDDB367}" srcOrd="0" destOrd="0" presId="urn:microsoft.com/office/officeart/2005/8/layout/hierarchy1"/>
    <dgm:cxn modelId="{8D6A1926-76EF-4CFF-A1B9-9C698C2AC6B6}" type="presParOf" srcId="{61F79455-7EF5-4736-A338-1B3E9EDDB367}" destId="{8DBEE7F8-5FCD-49DE-BAD0-522AE5A9852F}" srcOrd="0" destOrd="0" presId="urn:microsoft.com/office/officeart/2005/8/layout/hierarchy1"/>
    <dgm:cxn modelId="{C4B88DD7-34C6-4C78-97FA-7740582E0243}" type="presParOf" srcId="{8DBEE7F8-5FCD-49DE-BAD0-522AE5A9852F}" destId="{6505D684-3856-4862-9D48-F065487CD84C}" srcOrd="0" destOrd="0" presId="urn:microsoft.com/office/officeart/2005/8/layout/hierarchy1"/>
    <dgm:cxn modelId="{A7999106-638C-41A9-9062-3DFF5E110050}" type="presParOf" srcId="{8DBEE7F8-5FCD-49DE-BAD0-522AE5A9852F}" destId="{F15E8752-4353-451F-8806-D9B0E8BB1429}" srcOrd="1" destOrd="0" presId="urn:microsoft.com/office/officeart/2005/8/layout/hierarchy1"/>
    <dgm:cxn modelId="{D790B5B9-9C0E-4331-B220-B50A688E5326}" type="presParOf" srcId="{61F79455-7EF5-4736-A338-1B3E9EDDB367}" destId="{2D0B0DD6-EB6A-4B22-B58A-1372F7284A06}" srcOrd="1" destOrd="0" presId="urn:microsoft.com/office/officeart/2005/8/layout/hierarchy1"/>
    <dgm:cxn modelId="{EFBC6FD5-3D12-425E-A616-DE0E040D25E3}" type="presParOf" srcId="{2D0B0DD6-EB6A-4B22-B58A-1372F7284A06}" destId="{D1B088D2-C8BA-4417-8E8A-383E4BFD986D}" srcOrd="0" destOrd="0" presId="urn:microsoft.com/office/officeart/2005/8/layout/hierarchy1"/>
    <dgm:cxn modelId="{9C7DAD43-22D2-49AE-A9AF-E96B183762A5}" type="presParOf" srcId="{2D0B0DD6-EB6A-4B22-B58A-1372F7284A06}" destId="{7FEA221E-B286-4F76-9032-C0266880B3AC}" srcOrd="1" destOrd="0" presId="urn:microsoft.com/office/officeart/2005/8/layout/hierarchy1"/>
    <dgm:cxn modelId="{7B1A910B-3014-430C-B9AB-DD34E76E2F46}" type="presParOf" srcId="{7FEA221E-B286-4F76-9032-C0266880B3AC}" destId="{F89A3D37-7718-4097-86BF-C241616E9712}" srcOrd="0" destOrd="0" presId="urn:microsoft.com/office/officeart/2005/8/layout/hierarchy1"/>
    <dgm:cxn modelId="{ABF080E7-FF78-4AA0-AC07-02FFEF2B061E}" type="presParOf" srcId="{F89A3D37-7718-4097-86BF-C241616E9712}" destId="{16AC5686-08BB-4FBB-9C4D-A8938527AA39}" srcOrd="0" destOrd="0" presId="urn:microsoft.com/office/officeart/2005/8/layout/hierarchy1"/>
    <dgm:cxn modelId="{C2023E08-3995-4C88-BC9C-5E1ECABDF502}" type="presParOf" srcId="{F89A3D37-7718-4097-86BF-C241616E9712}" destId="{7592711D-1C6B-4D7E-8A54-5DAEE2CDB195}" srcOrd="1" destOrd="0" presId="urn:microsoft.com/office/officeart/2005/8/layout/hierarchy1"/>
    <dgm:cxn modelId="{6FB6D018-5C94-40B2-BB1D-8BC7EC98C268}" type="presParOf" srcId="{7FEA221E-B286-4F76-9032-C0266880B3AC}" destId="{36814414-D0F7-4DBD-B63B-88A9D81BB9AC}" srcOrd="1" destOrd="0" presId="urn:microsoft.com/office/officeart/2005/8/layout/hierarchy1"/>
    <dgm:cxn modelId="{FAF31CCF-5D52-4466-837D-55D995428BF4}" type="presParOf" srcId="{36814414-D0F7-4DBD-B63B-88A9D81BB9AC}" destId="{5F0CD0B8-2578-4D72-AD6F-E7A206216147}" srcOrd="0" destOrd="0" presId="urn:microsoft.com/office/officeart/2005/8/layout/hierarchy1"/>
    <dgm:cxn modelId="{2DCD8655-606F-4311-9097-7E7615E7E14C}" type="presParOf" srcId="{36814414-D0F7-4DBD-B63B-88A9D81BB9AC}" destId="{18311C15-0376-4A91-BDF3-2091A03A56F6}" srcOrd="1" destOrd="0" presId="urn:microsoft.com/office/officeart/2005/8/layout/hierarchy1"/>
    <dgm:cxn modelId="{64B7DDF5-3112-4541-ABE0-98C64915CB5B}" type="presParOf" srcId="{18311C15-0376-4A91-BDF3-2091A03A56F6}" destId="{FED59AF4-93B2-4FBE-82B9-DD146318F671}" srcOrd="0" destOrd="0" presId="urn:microsoft.com/office/officeart/2005/8/layout/hierarchy1"/>
    <dgm:cxn modelId="{4624EE5A-784C-4FE9-A6F9-9726D3A0FEC1}" type="presParOf" srcId="{FED59AF4-93B2-4FBE-82B9-DD146318F671}" destId="{20940ECF-690D-4901-9F1E-D1AE7B58AADE}" srcOrd="0" destOrd="0" presId="urn:microsoft.com/office/officeart/2005/8/layout/hierarchy1"/>
    <dgm:cxn modelId="{90992D79-EF48-4F73-99BD-EB335A25B26C}" type="presParOf" srcId="{FED59AF4-93B2-4FBE-82B9-DD146318F671}" destId="{FE31405E-B38B-4812-B445-F4181A594F8A}" srcOrd="1" destOrd="0" presId="urn:microsoft.com/office/officeart/2005/8/layout/hierarchy1"/>
    <dgm:cxn modelId="{11FF2B7B-2E8E-40AF-834F-878FA5FEF5B5}" type="presParOf" srcId="{18311C15-0376-4A91-BDF3-2091A03A56F6}" destId="{EDD0A00B-6ADF-49C9-8189-FEE5E44B6177}" srcOrd="1" destOrd="0" presId="urn:microsoft.com/office/officeart/2005/8/layout/hierarchy1"/>
    <dgm:cxn modelId="{AB5CC569-BDA9-412C-9D7D-C1E78A49C0F4}" type="presParOf" srcId="{36814414-D0F7-4DBD-B63B-88A9D81BB9AC}" destId="{4F54ECBE-2653-4C90-A942-E78F8CB6390A}" srcOrd="2" destOrd="0" presId="urn:microsoft.com/office/officeart/2005/8/layout/hierarchy1"/>
    <dgm:cxn modelId="{11903810-4984-4E4E-89F8-F316812CFBA5}" type="presParOf" srcId="{36814414-D0F7-4DBD-B63B-88A9D81BB9AC}" destId="{1916D9BC-E2AF-4E53-A3EB-F50CEA2E0E94}" srcOrd="3" destOrd="0" presId="urn:microsoft.com/office/officeart/2005/8/layout/hierarchy1"/>
    <dgm:cxn modelId="{D2164806-9476-4A24-BD36-39501FA89704}" type="presParOf" srcId="{1916D9BC-E2AF-4E53-A3EB-F50CEA2E0E94}" destId="{6262ED77-319C-4FE3-8A43-4E9DE94DD48C}" srcOrd="0" destOrd="0" presId="urn:microsoft.com/office/officeart/2005/8/layout/hierarchy1"/>
    <dgm:cxn modelId="{D30CE1AF-3F44-40A0-8279-69C7CC17FB97}" type="presParOf" srcId="{6262ED77-319C-4FE3-8A43-4E9DE94DD48C}" destId="{C2CE70E7-512A-42A6-9F46-BCC058A8BF49}" srcOrd="0" destOrd="0" presId="urn:microsoft.com/office/officeart/2005/8/layout/hierarchy1"/>
    <dgm:cxn modelId="{0BF8166A-072A-46FE-BA86-C9234B790346}" type="presParOf" srcId="{6262ED77-319C-4FE3-8A43-4E9DE94DD48C}" destId="{07DAD3BF-8AC9-4E6C-8F43-507655981966}" srcOrd="1" destOrd="0" presId="urn:microsoft.com/office/officeart/2005/8/layout/hierarchy1"/>
    <dgm:cxn modelId="{00498341-D23D-4751-8373-A367F1E93544}" type="presParOf" srcId="{1916D9BC-E2AF-4E53-A3EB-F50CEA2E0E94}" destId="{D79E0979-A163-4910-A886-41B6BF69B1FA}" srcOrd="1" destOrd="0" presId="urn:microsoft.com/office/officeart/2005/8/layout/hierarchy1"/>
    <dgm:cxn modelId="{78468E99-6AB3-476A-A9D1-9B721161A8E8}" type="presParOf" srcId="{2D0B0DD6-EB6A-4B22-B58A-1372F7284A06}" destId="{46198EDF-AE64-45A0-B76D-A57C753878C4}" srcOrd="2" destOrd="0" presId="urn:microsoft.com/office/officeart/2005/8/layout/hierarchy1"/>
    <dgm:cxn modelId="{967389AD-D075-4D14-903C-A0EDEA60726A}" type="presParOf" srcId="{2D0B0DD6-EB6A-4B22-B58A-1372F7284A06}" destId="{1895A947-D70A-4580-B969-8D74D33CE56A}" srcOrd="3" destOrd="0" presId="urn:microsoft.com/office/officeart/2005/8/layout/hierarchy1"/>
    <dgm:cxn modelId="{A1A3888B-0E63-48EC-9166-344B6B46E5D1}" type="presParOf" srcId="{1895A947-D70A-4580-B969-8D74D33CE56A}" destId="{EFF8DF77-C8C7-4BA3-8F86-0DFB28EE7A29}" srcOrd="0" destOrd="0" presId="urn:microsoft.com/office/officeart/2005/8/layout/hierarchy1"/>
    <dgm:cxn modelId="{66BA440B-F740-4A2E-B68E-254E0A79DB35}" type="presParOf" srcId="{EFF8DF77-C8C7-4BA3-8F86-0DFB28EE7A29}" destId="{5A00E279-796C-45C9-8BB2-5C1B48B56C82}" srcOrd="0" destOrd="0" presId="urn:microsoft.com/office/officeart/2005/8/layout/hierarchy1"/>
    <dgm:cxn modelId="{9749203B-27F7-4F5D-A3CC-CF008E222931}" type="presParOf" srcId="{EFF8DF77-C8C7-4BA3-8F86-0DFB28EE7A29}" destId="{DA12D20D-B9F6-4F2E-980E-AEC663FE8905}" srcOrd="1" destOrd="0" presId="urn:microsoft.com/office/officeart/2005/8/layout/hierarchy1"/>
    <dgm:cxn modelId="{A1145AD8-83F1-4639-9C24-4024FE9C8928}" type="presParOf" srcId="{1895A947-D70A-4580-B969-8D74D33CE56A}" destId="{CEEFEED4-FE8C-4229-A218-20FE081085F5}" srcOrd="1" destOrd="0" presId="urn:microsoft.com/office/officeart/2005/8/layout/hierarchy1"/>
    <dgm:cxn modelId="{F21C871C-B4CB-46EA-AE2A-7EBC00062EBD}" type="presParOf" srcId="{CEEFEED4-FE8C-4229-A218-20FE081085F5}" destId="{9F3A4EB4-FFC7-45E2-8D16-4C75BEBF08A6}" srcOrd="0" destOrd="0" presId="urn:microsoft.com/office/officeart/2005/8/layout/hierarchy1"/>
    <dgm:cxn modelId="{7F974247-4E4A-45AF-B496-128BEAAB1CD7}" type="presParOf" srcId="{CEEFEED4-FE8C-4229-A218-20FE081085F5}" destId="{0374B447-5837-466F-A40D-FB47D1AA57B3}" srcOrd="1" destOrd="0" presId="urn:microsoft.com/office/officeart/2005/8/layout/hierarchy1"/>
    <dgm:cxn modelId="{C927AFB1-B5B0-488F-BA51-9B64CA06A5D2}" type="presParOf" srcId="{0374B447-5837-466F-A40D-FB47D1AA57B3}" destId="{660E6377-42A5-4BB4-AF53-EB30EC770D68}" srcOrd="0" destOrd="0" presId="urn:microsoft.com/office/officeart/2005/8/layout/hierarchy1"/>
    <dgm:cxn modelId="{CE877DE9-F62B-41A9-B916-8C748B5A0A3A}" type="presParOf" srcId="{660E6377-42A5-4BB4-AF53-EB30EC770D68}" destId="{782682A9-10B3-41A0-94F3-80C966F70D5D}" srcOrd="0" destOrd="0" presId="urn:microsoft.com/office/officeart/2005/8/layout/hierarchy1"/>
    <dgm:cxn modelId="{2EA40D3D-EB01-4138-A6D9-1F00BE77AE29}" type="presParOf" srcId="{660E6377-42A5-4BB4-AF53-EB30EC770D68}" destId="{3623EF62-B19A-444C-95C3-032046AA6FFC}" srcOrd="1" destOrd="0" presId="urn:microsoft.com/office/officeart/2005/8/layout/hierarchy1"/>
    <dgm:cxn modelId="{2267118E-7675-4411-82B6-0ABA638FAE19}" type="presParOf" srcId="{0374B447-5837-466F-A40D-FB47D1AA57B3}" destId="{BDE754FF-23E4-408E-82ED-656731BC9EAE}" srcOrd="1" destOrd="0" presId="urn:microsoft.com/office/officeart/2005/8/layout/hierarchy1"/>
    <dgm:cxn modelId="{144B007D-F1F2-4782-936D-3ABABF00D951}" type="presParOf" srcId="{2D0B0DD6-EB6A-4B22-B58A-1372F7284A06}" destId="{0C32FF1C-CBAC-40A9-87E3-35DBD03D5803}" srcOrd="4" destOrd="0" presId="urn:microsoft.com/office/officeart/2005/8/layout/hierarchy1"/>
    <dgm:cxn modelId="{35D7001C-858B-4391-811B-32D5D8A76C41}" type="presParOf" srcId="{2D0B0DD6-EB6A-4B22-B58A-1372F7284A06}" destId="{55903582-301C-4B2B-9F09-73C7F8602ADA}" srcOrd="5" destOrd="0" presId="urn:microsoft.com/office/officeart/2005/8/layout/hierarchy1"/>
    <dgm:cxn modelId="{7364C736-9329-4B99-BEE6-F2E523846909}" type="presParOf" srcId="{55903582-301C-4B2B-9F09-73C7F8602ADA}" destId="{A3FBD3D2-9EE8-4F80-898F-6CBFF1E3BAA9}" srcOrd="0" destOrd="0" presId="urn:microsoft.com/office/officeart/2005/8/layout/hierarchy1"/>
    <dgm:cxn modelId="{8A690964-3BA0-4EA4-9DB2-706C732DF635}" type="presParOf" srcId="{A3FBD3D2-9EE8-4F80-898F-6CBFF1E3BAA9}" destId="{3C47D3E3-E6B3-4E3F-A8F6-2AB7D6CBAD82}" srcOrd="0" destOrd="0" presId="urn:microsoft.com/office/officeart/2005/8/layout/hierarchy1"/>
    <dgm:cxn modelId="{EA3A738E-FCF3-44D3-BCA8-65071F855DBB}" type="presParOf" srcId="{A3FBD3D2-9EE8-4F80-898F-6CBFF1E3BAA9}" destId="{217B5D31-AFA5-4ABE-A899-A4B711E9939F}" srcOrd="1" destOrd="0" presId="urn:microsoft.com/office/officeart/2005/8/layout/hierarchy1"/>
    <dgm:cxn modelId="{EA68E454-BE65-4EBB-BD4A-2B338D67A226}" type="presParOf" srcId="{55903582-301C-4B2B-9F09-73C7F8602ADA}" destId="{CF710E4C-B7DC-4BC5-A9F9-BE6D53B1B56C}" srcOrd="1" destOrd="0" presId="urn:microsoft.com/office/officeart/2005/8/layout/hierarchy1"/>
    <dgm:cxn modelId="{903620A6-0F5F-45BD-BDAE-32CFCD00FC85}" type="presParOf" srcId="{CF710E4C-B7DC-4BC5-A9F9-BE6D53B1B56C}" destId="{BB9D1F62-AF15-46A3-BEFA-68F5B4E7BFED}" srcOrd="0" destOrd="0" presId="urn:microsoft.com/office/officeart/2005/8/layout/hierarchy1"/>
    <dgm:cxn modelId="{CB9FB75C-40CE-455B-B04C-B43CFA27BFA7}" type="presParOf" srcId="{CF710E4C-B7DC-4BC5-A9F9-BE6D53B1B56C}" destId="{2CB61069-DCF8-493D-913A-9CA500C891D2}" srcOrd="1" destOrd="0" presId="urn:microsoft.com/office/officeart/2005/8/layout/hierarchy1"/>
    <dgm:cxn modelId="{1A3F0524-C19E-4E53-B322-3AFC7BF183A5}" type="presParOf" srcId="{2CB61069-DCF8-493D-913A-9CA500C891D2}" destId="{09C244D3-24A9-43D7-BE58-9FA74B063A17}" srcOrd="0" destOrd="0" presId="urn:microsoft.com/office/officeart/2005/8/layout/hierarchy1"/>
    <dgm:cxn modelId="{B2E19A66-112E-4C2F-B81A-D1325953E769}" type="presParOf" srcId="{09C244D3-24A9-43D7-BE58-9FA74B063A17}" destId="{B42D7B52-77D8-459E-BE8A-51E6401DABDD}" srcOrd="0" destOrd="0" presId="urn:microsoft.com/office/officeart/2005/8/layout/hierarchy1"/>
    <dgm:cxn modelId="{1DC988E4-4041-4782-A102-9D700A0624BD}" type="presParOf" srcId="{09C244D3-24A9-43D7-BE58-9FA74B063A17}" destId="{D28CD329-8D09-4209-A0F0-02DD4CF3B5C7}" srcOrd="1" destOrd="0" presId="urn:microsoft.com/office/officeart/2005/8/layout/hierarchy1"/>
    <dgm:cxn modelId="{9DBE1E01-A15F-4F28-874B-701F2D229462}" type="presParOf" srcId="{2CB61069-DCF8-493D-913A-9CA500C891D2}" destId="{A7EEDDC4-CDE8-4985-A691-A07EB61F1C3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48C57A1-CCEA-433E-823A-3E1584B83FA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65804DB1-478D-4773-9C23-B4C2A6D43CC9}">
      <dgm:prSet phldrT="[Text]"/>
      <dgm:spPr/>
      <dgm:t>
        <a:bodyPr/>
        <a:lstStyle/>
        <a:p>
          <a:pPr rtl="1"/>
          <a:r>
            <a:rPr lang="he-IL" dirty="0"/>
            <a:t>אונאה בקרקעות</a:t>
          </a:r>
        </a:p>
      </dgm:t>
    </dgm:pt>
    <dgm:pt modelId="{D1E2B4D0-5020-4451-9917-10DD39542B49}" type="par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D329008A-1998-440B-9B1E-0A136D33ADD2}" type="sibTrans" cxnId="{60299A12-C7E0-4182-9DF2-12BE153265BB}">
      <dgm:prSet/>
      <dgm:spPr/>
      <dgm:t>
        <a:bodyPr/>
        <a:lstStyle/>
        <a:p>
          <a:pPr rtl="1"/>
          <a:endParaRPr lang="he-IL"/>
        </a:p>
      </dgm:t>
    </dgm:pt>
    <dgm:pt modelId="{AD5381BF-9A51-4149-88C3-A30C7493BA6C}">
      <dgm:prSet phldrT="[Text]"/>
      <dgm:spPr/>
      <dgm:t>
        <a:bodyPr/>
        <a:lstStyle/>
        <a:p>
          <a:pPr rtl="1"/>
          <a:r>
            <a:rPr lang="he-IL" dirty="0"/>
            <a:t>אין אונאה בקרקעות</a:t>
          </a:r>
        </a:p>
      </dgm:t>
    </dgm:pt>
    <dgm:pt modelId="{66AA72C2-460D-4854-BFCB-7F0D7C0CF282}" type="par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14615573-E204-4EAF-8F1A-5E415182B218}" type="sibTrans" cxnId="{D282EB55-8C64-423C-AC00-02FA04CDC7C2}">
      <dgm:prSet/>
      <dgm:spPr/>
      <dgm:t>
        <a:bodyPr/>
        <a:lstStyle/>
        <a:p>
          <a:pPr rtl="1"/>
          <a:endParaRPr lang="he-IL"/>
        </a:p>
      </dgm:t>
    </dgm:pt>
    <dgm:pt modelId="{14FE721D-A321-48A6-A27D-773C1B252857}">
      <dgm:prSet phldrT="[Text]"/>
      <dgm:spPr/>
      <dgm:t>
        <a:bodyPr/>
        <a:lstStyle/>
        <a:p>
          <a:pPr rtl="1"/>
          <a:r>
            <a:rPr lang="he-IL" dirty="0"/>
            <a:t>אבל יש מחילה אפילו יותר משתות</a:t>
          </a:r>
        </a:p>
      </dgm:t>
    </dgm:pt>
    <dgm:pt modelId="{13AB203A-A7C8-4881-8DAF-302BFF94B6A3}" type="par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6E6087C6-D70A-46ED-8D8C-4CE16FEACC34}" type="sibTrans" cxnId="{89DC34E6-2A80-40D9-BB8F-3D71B01B44BF}">
      <dgm:prSet/>
      <dgm:spPr/>
      <dgm:t>
        <a:bodyPr/>
        <a:lstStyle/>
        <a:p>
          <a:pPr rtl="1"/>
          <a:endParaRPr lang="he-IL"/>
        </a:p>
      </dgm:t>
    </dgm:pt>
    <dgm:pt modelId="{26EAEADA-AC1D-4224-805A-F2C1B0D61320}">
      <dgm:prSet phldrT="[Text]"/>
      <dgm:spPr/>
      <dgm:t>
        <a:bodyPr/>
        <a:lstStyle/>
        <a:p>
          <a:pPr rtl="1"/>
          <a:r>
            <a:rPr lang="he-IL" dirty="0"/>
            <a:t>אם ביטול מקח מדין אונאה- אין ביטול מקח בקרקע</a:t>
          </a:r>
        </a:p>
      </dgm:t>
    </dgm:pt>
    <dgm:pt modelId="{D809569C-7CF5-468C-A8E3-43BD1689A62D}" type="par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B0ACD747-6BC5-4DA7-8880-163CFA623336}" type="sibTrans" cxnId="{BB53952B-0144-4171-AE59-1EE7F33D4182}">
      <dgm:prSet/>
      <dgm:spPr/>
      <dgm:t>
        <a:bodyPr/>
        <a:lstStyle/>
        <a:p>
          <a:pPr rtl="1"/>
          <a:endParaRPr lang="he-IL"/>
        </a:p>
      </dgm:t>
    </dgm:pt>
    <dgm:pt modelId="{EC60F26A-A25D-423B-9A29-4F1496CAE322}">
      <dgm:prSet phldrT="[Text]"/>
      <dgm:spPr/>
      <dgm:t>
        <a:bodyPr/>
        <a:lstStyle/>
        <a:p>
          <a:pPr rtl="1"/>
          <a:r>
            <a:rPr lang="he-IL" dirty="0"/>
            <a:t>אם ביטול מקח מדין מקח טעות- יש ביטול מקח בקרקע</a:t>
          </a:r>
        </a:p>
      </dgm:t>
    </dgm:pt>
    <dgm:pt modelId="{EBC98AFF-7F86-45B7-AD63-6F8B006FCEF9}" type="par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5DE5CBA3-8BAB-4AFE-9428-9359221D45D3}" type="sibTrans" cxnId="{EEB76012-1FB5-49B0-A3CA-80BDC4696ED0}">
      <dgm:prSet/>
      <dgm:spPr/>
      <dgm:t>
        <a:bodyPr/>
        <a:lstStyle/>
        <a:p>
          <a:pPr rtl="1"/>
          <a:endParaRPr lang="he-IL"/>
        </a:p>
      </dgm:t>
    </dgm:pt>
    <dgm:pt modelId="{AE508E10-CFC9-425B-86A1-74A59AB1A699}">
      <dgm:prSet phldrT="[Text]"/>
      <dgm:spPr/>
      <dgm:t>
        <a:bodyPr/>
        <a:lstStyle/>
        <a:p>
          <a:pPr rtl="1"/>
          <a:r>
            <a:rPr lang="he-IL" dirty="0"/>
            <a:t>האם זה עדיין נכון </a:t>
          </a:r>
        </a:p>
      </dgm:t>
    </dgm:pt>
    <dgm:pt modelId="{69C401B0-3FA7-428F-94E9-54020A85C681}" type="par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FFDAE058-02DC-4093-8AEB-3A3CCB8B8EBA}" type="sibTrans" cxnId="{6C580A58-4883-4A01-B588-EB7D7FB64438}">
      <dgm:prSet/>
      <dgm:spPr/>
      <dgm:t>
        <a:bodyPr/>
        <a:lstStyle/>
        <a:p>
          <a:pPr rtl="1"/>
          <a:endParaRPr lang="he-IL"/>
        </a:p>
      </dgm:t>
    </dgm:pt>
    <dgm:pt modelId="{61440BF6-1FE4-4021-9267-D4CBDC2C870D}">
      <dgm:prSet phldrT="[Text]"/>
      <dgm:spPr/>
      <dgm:t>
        <a:bodyPr/>
        <a:lstStyle/>
        <a:p>
          <a:pPr rtl="1"/>
          <a:r>
            <a:rPr lang="he-IL" dirty="0"/>
            <a:t>הקדש אינו בדיני ממונות הרגילים</a:t>
          </a:r>
        </a:p>
      </dgm:t>
    </dgm:pt>
    <dgm:pt modelId="{16C23CF5-ED3C-4497-80C0-C0ABEE77F38A}" type="parTrans" cxnId="{E7959016-3224-41D9-8781-85E26D9C6E7D}">
      <dgm:prSet/>
      <dgm:spPr/>
      <dgm:t>
        <a:bodyPr/>
        <a:lstStyle/>
        <a:p>
          <a:pPr rtl="1"/>
          <a:endParaRPr lang="he-IL"/>
        </a:p>
      </dgm:t>
    </dgm:pt>
    <dgm:pt modelId="{38871E1D-1FF9-49EA-BDD5-B6B495E7DFCF}" type="sibTrans" cxnId="{E7959016-3224-41D9-8781-85E26D9C6E7D}">
      <dgm:prSet/>
      <dgm:spPr/>
      <dgm:t>
        <a:bodyPr/>
        <a:lstStyle/>
        <a:p>
          <a:pPr rtl="1"/>
          <a:endParaRPr lang="he-IL"/>
        </a:p>
      </dgm:t>
    </dgm:pt>
    <dgm:pt modelId="{DAB29A6F-FE6C-40B5-8552-2356AEFE4290}">
      <dgm:prSet phldrT="[Text]"/>
      <dgm:spPr/>
      <dgm:t>
        <a:bodyPr/>
        <a:lstStyle/>
        <a:p>
          <a:pPr rtl="1"/>
          <a:r>
            <a:rPr lang="he-IL" dirty="0"/>
            <a:t>רש"י</a:t>
          </a:r>
        </a:p>
      </dgm:t>
    </dgm:pt>
    <dgm:pt modelId="{1607DD24-91DB-488A-98C3-8DF5D685D50E}" type="parTrans" cxnId="{A6184581-AE3C-4D56-970F-8C47828DFDBF}">
      <dgm:prSet/>
      <dgm:spPr/>
      <dgm:t>
        <a:bodyPr/>
        <a:lstStyle/>
        <a:p>
          <a:pPr rtl="1"/>
          <a:endParaRPr lang="he-IL"/>
        </a:p>
      </dgm:t>
    </dgm:pt>
    <dgm:pt modelId="{FCA79552-A702-46B9-9396-9D3D87B3AACE}" type="sibTrans" cxnId="{A6184581-AE3C-4D56-970F-8C47828DFDBF}">
      <dgm:prSet/>
      <dgm:spPr/>
      <dgm:t>
        <a:bodyPr/>
        <a:lstStyle/>
        <a:p>
          <a:pPr rtl="1"/>
          <a:endParaRPr lang="he-IL"/>
        </a:p>
      </dgm:t>
    </dgm:pt>
    <dgm:pt modelId="{DAFB35B8-6A4E-4CF7-BB1B-DE10C1D371FA}">
      <dgm:prSet phldrT="[Text]"/>
      <dgm:spPr/>
      <dgm:t>
        <a:bodyPr/>
        <a:lstStyle/>
        <a:p>
          <a:pPr rtl="1"/>
          <a:r>
            <a:rPr lang="he-IL" dirty="0"/>
            <a:t>שתות מדין אונאה, 2</a:t>
          </a:r>
          <a:r>
            <a:rPr lang="en-US" dirty="0"/>
            <a:t>X</a:t>
          </a:r>
          <a:r>
            <a:rPr lang="he-IL" dirty="0"/>
            <a:t> מדין מקח טעות</a:t>
          </a:r>
        </a:p>
      </dgm:t>
    </dgm:pt>
    <dgm:pt modelId="{63D4E744-C594-4AB8-91C1-96187A14194D}" type="parTrans" cxnId="{EB79A1DD-1DE0-4133-A39C-4987DD1B921E}">
      <dgm:prSet/>
      <dgm:spPr/>
      <dgm:t>
        <a:bodyPr/>
        <a:lstStyle/>
        <a:p>
          <a:pPr rtl="1"/>
          <a:endParaRPr lang="he-IL"/>
        </a:p>
      </dgm:t>
    </dgm:pt>
    <dgm:pt modelId="{F0CBCB51-96E5-4DDA-B40D-263B29356157}" type="sibTrans" cxnId="{EB79A1DD-1DE0-4133-A39C-4987DD1B921E}">
      <dgm:prSet/>
      <dgm:spPr/>
      <dgm:t>
        <a:bodyPr/>
        <a:lstStyle/>
        <a:p>
          <a:pPr rtl="1"/>
          <a:endParaRPr lang="he-IL"/>
        </a:p>
      </dgm:t>
    </dgm:pt>
    <dgm:pt modelId="{6336A90A-D07A-4140-9D56-AD95A9F19819}">
      <dgm:prSet phldrT="[Text]"/>
      <dgm:spPr/>
      <dgm:t>
        <a:bodyPr/>
        <a:lstStyle/>
        <a:p>
          <a:pPr rtl="1"/>
          <a:r>
            <a:rPr lang="he-IL" dirty="0"/>
            <a:t>יש אונאה גם בקרקע</a:t>
          </a:r>
        </a:p>
      </dgm:t>
    </dgm:pt>
    <dgm:pt modelId="{A554CB2D-D225-48C8-A104-2957AEAB107D}" type="parTrans" cxnId="{23FD62FD-97D4-4ECA-8B54-0241A38F078B}">
      <dgm:prSet/>
      <dgm:spPr/>
      <dgm:t>
        <a:bodyPr/>
        <a:lstStyle/>
        <a:p>
          <a:pPr rtl="1"/>
          <a:endParaRPr lang="he-IL"/>
        </a:p>
      </dgm:t>
    </dgm:pt>
    <dgm:pt modelId="{11F488C0-4BDB-4943-BB49-94CA36DF8562}" type="sibTrans" cxnId="{23FD62FD-97D4-4ECA-8B54-0241A38F078B}">
      <dgm:prSet/>
      <dgm:spPr/>
      <dgm:t>
        <a:bodyPr/>
        <a:lstStyle/>
        <a:p>
          <a:pPr rtl="1"/>
          <a:endParaRPr lang="he-IL"/>
        </a:p>
      </dgm:t>
    </dgm:pt>
    <dgm:pt modelId="{7AC97B0C-5A27-4C3C-99AD-D333D5D3C9BF}">
      <dgm:prSet phldrT="[Text]"/>
      <dgm:spPr/>
      <dgm:t>
        <a:bodyPr/>
        <a:lstStyle/>
        <a:p>
          <a:pPr rtl="1"/>
          <a:r>
            <a:rPr lang="he-IL" dirty="0"/>
            <a:t>שווה כל כסף- ואי אפשר להגיע לשיעור אונאה </a:t>
          </a:r>
        </a:p>
      </dgm:t>
    </dgm:pt>
    <dgm:pt modelId="{1B1CF310-8FDE-4219-8ED4-BCCD714EEE80}" type="parTrans" cxnId="{945145D9-AAB3-4D8C-828A-17FB9A277369}">
      <dgm:prSet/>
      <dgm:spPr/>
      <dgm:t>
        <a:bodyPr/>
        <a:lstStyle/>
        <a:p>
          <a:pPr rtl="1"/>
          <a:endParaRPr lang="he-IL"/>
        </a:p>
      </dgm:t>
    </dgm:pt>
    <dgm:pt modelId="{4573D245-57BB-4F02-860E-69805477AC52}" type="sibTrans" cxnId="{945145D9-AAB3-4D8C-828A-17FB9A277369}">
      <dgm:prSet/>
      <dgm:spPr/>
      <dgm:t>
        <a:bodyPr/>
        <a:lstStyle/>
        <a:p>
          <a:pPr rtl="1"/>
          <a:endParaRPr lang="he-IL"/>
        </a:p>
      </dgm:t>
    </dgm:pt>
    <dgm:pt modelId="{F4E0941A-5109-4F09-A87C-8F28C11B7FA5}">
      <dgm:prSet phldrT="[Text]"/>
      <dgm:spPr/>
      <dgm:t>
        <a:bodyPr/>
        <a:lstStyle/>
        <a:p>
          <a:pPr rtl="1"/>
          <a:r>
            <a:rPr lang="he-IL" dirty="0"/>
            <a:t>ולהקדש אין שיעור שווי קבוע, </a:t>
          </a:r>
          <a:r>
            <a:rPr lang="he-IL" u="sng" dirty="0"/>
            <a:t>או שיש ביטול מקח בהקדש, כי זה דין ייחודי בקרקע</a:t>
          </a:r>
        </a:p>
      </dgm:t>
    </dgm:pt>
    <dgm:pt modelId="{30FBE882-B2A0-47A3-8D8D-29271313020A}" type="parTrans" cxnId="{24A097BF-8760-4D51-987A-43A53C433711}">
      <dgm:prSet/>
      <dgm:spPr/>
      <dgm:t>
        <a:bodyPr/>
        <a:lstStyle/>
        <a:p>
          <a:pPr rtl="1"/>
          <a:endParaRPr lang="he-IL"/>
        </a:p>
      </dgm:t>
    </dgm:pt>
    <dgm:pt modelId="{FBBD8798-0CDB-4CA8-BAE2-6826BD43A7ED}" type="sibTrans" cxnId="{24A097BF-8760-4D51-987A-43A53C433711}">
      <dgm:prSet/>
      <dgm:spPr/>
      <dgm:t>
        <a:bodyPr/>
        <a:lstStyle/>
        <a:p>
          <a:pPr rtl="1"/>
          <a:endParaRPr lang="he-IL"/>
        </a:p>
      </dgm:t>
    </dgm:pt>
    <dgm:pt modelId="{345F7D11-06AF-4BD6-B096-7CCEDA9D7A10}">
      <dgm:prSet phldrT="[Text]"/>
      <dgm:spPr/>
      <dgm:t>
        <a:bodyPr/>
        <a:lstStyle/>
        <a:p>
          <a:pPr rtl="1"/>
          <a:r>
            <a:rPr lang="he-IL" dirty="0"/>
            <a:t>ובהקדש כל שכן, כיון שלשמואל יש "מחילה" של פדיון מאה על דינר. </a:t>
          </a:r>
          <a:r>
            <a:rPr lang="he-IL" u="sng" dirty="0"/>
            <a:t>או שלא </a:t>
          </a:r>
          <a:r>
            <a:rPr lang="he-IL" b="0" i="0" u="sng" dirty="0"/>
            <a:t>כי לא בן אדם הוא </a:t>
          </a:r>
          <a:r>
            <a:rPr lang="he-IL" b="0" i="0" u="sng" dirty="0" err="1"/>
            <a:t>להנחם</a:t>
          </a:r>
          <a:endParaRPr lang="he-IL" i="0" u="sng" dirty="0"/>
        </a:p>
      </dgm:t>
    </dgm:pt>
    <dgm:pt modelId="{28C89E3B-CE4E-44EE-84EA-1E9B58CA3BF1}" type="parTrans" cxnId="{E26FE0BE-2285-4CB1-9748-C10C4EAB09EA}">
      <dgm:prSet/>
      <dgm:spPr/>
      <dgm:t>
        <a:bodyPr/>
        <a:lstStyle/>
        <a:p>
          <a:pPr rtl="1"/>
          <a:endParaRPr lang="he-IL"/>
        </a:p>
      </dgm:t>
    </dgm:pt>
    <dgm:pt modelId="{EFADE411-0EEF-47CF-BB29-441771C261C9}" type="sibTrans" cxnId="{E26FE0BE-2285-4CB1-9748-C10C4EAB09EA}">
      <dgm:prSet/>
      <dgm:spPr/>
      <dgm:t>
        <a:bodyPr/>
        <a:lstStyle/>
        <a:p>
          <a:pPr rtl="1"/>
          <a:endParaRPr lang="he-IL"/>
        </a:p>
      </dgm:t>
    </dgm:pt>
    <dgm:pt modelId="{14019799-23F2-45DF-A077-03F3E2E6C6FC}" type="pres">
      <dgm:prSet presAssocID="{648C57A1-CCEA-433E-823A-3E1584B83FA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8C70AAB1-C18D-4BA7-A815-B06ABEB4F5D6}" type="pres">
      <dgm:prSet presAssocID="{65804DB1-478D-4773-9C23-B4C2A6D43CC9}" presName="hierRoot1" presStyleCnt="0"/>
      <dgm:spPr/>
    </dgm:pt>
    <dgm:pt modelId="{E940E1FF-6FB8-474F-9994-9004876C8705}" type="pres">
      <dgm:prSet presAssocID="{65804DB1-478D-4773-9C23-B4C2A6D43CC9}" presName="composite" presStyleCnt="0"/>
      <dgm:spPr/>
    </dgm:pt>
    <dgm:pt modelId="{E8FB9013-C139-41A4-8E04-AFC00E9A9D27}" type="pres">
      <dgm:prSet presAssocID="{65804DB1-478D-4773-9C23-B4C2A6D43CC9}" presName="background" presStyleLbl="node0" presStyleIdx="0" presStyleCnt="1"/>
      <dgm:spPr/>
    </dgm:pt>
    <dgm:pt modelId="{99F24349-9462-48D5-AAAA-97071D0C8FF3}" type="pres">
      <dgm:prSet presAssocID="{65804DB1-478D-4773-9C23-B4C2A6D43CC9}" presName="text" presStyleLbl="fgAcc0" presStyleIdx="0" presStyleCnt="1">
        <dgm:presLayoutVars>
          <dgm:chPref val="3"/>
        </dgm:presLayoutVars>
      </dgm:prSet>
      <dgm:spPr/>
    </dgm:pt>
    <dgm:pt modelId="{557117A8-6AF2-4987-9504-D0C995D4E2B7}" type="pres">
      <dgm:prSet presAssocID="{65804DB1-478D-4773-9C23-B4C2A6D43CC9}" presName="hierChild2" presStyleCnt="0"/>
      <dgm:spPr/>
    </dgm:pt>
    <dgm:pt modelId="{DE6F9CC2-A251-4FAB-8F97-D5C2404FEC93}" type="pres">
      <dgm:prSet presAssocID="{A554CB2D-D225-48C8-A104-2957AEAB107D}" presName="Name10" presStyleLbl="parChTrans1D2" presStyleIdx="0" presStyleCnt="2"/>
      <dgm:spPr/>
    </dgm:pt>
    <dgm:pt modelId="{1F0CF194-F3AD-4E29-BD96-04E14D6677F8}" type="pres">
      <dgm:prSet presAssocID="{6336A90A-D07A-4140-9D56-AD95A9F19819}" presName="hierRoot2" presStyleCnt="0"/>
      <dgm:spPr/>
    </dgm:pt>
    <dgm:pt modelId="{203C6734-C51A-42BA-AA3D-14449FA1F350}" type="pres">
      <dgm:prSet presAssocID="{6336A90A-D07A-4140-9D56-AD95A9F19819}" presName="composite2" presStyleCnt="0"/>
      <dgm:spPr/>
    </dgm:pt>
    <dgm:pt modelId="{73F07A39-CB10-426A-9DF1-CE8268B9D3FB}" type="pres">
      <dgm:prSet presAssocID="{6336A90A-D07A-4140-9D56-AD95A9F19819}" presName="background2" presStyleLbl="node2" presStyleIdx="0" presStyleCnt="2"/>
      <dgm:spPr/>
    </dgm:pt>
    <dgm:pt modelId="{5F47675C-11AA-475A-8A36-DFEF02E3591B}" type="pres">
      <dgm:prSet presAssocID="{6336A90A-D07A-4140-9D56-AD95A9F19819}" presName="text2" presStyleLbl="fgAcc2" presStyleIdx="0" presStyleCnt="2">
        <dgm:presLayoutVars>
          <dgm:chPref val="3"/>
        </dgm:presLayoutVars>
      </dgm:prSet>
      <dgm:spPr/>
    </dgm:pt>
    <dgm:pt modelId="{404E202C-CD65-4D87-825E-09F9EF323F86}" type="pres">
      <dgm:prSet presAssocID="{6336A90A-D07A-4140-9D56-AD95A9F19819}" presName="hierChild3" presStyleCnt="0"/>
      <dgm:spPr/>
    </dgm:pt>
    <dgm:pt modelId="{80A4F9FC-9702-46C5-A4A1-FBA241E0763A}" type="pres">
      <dgm:prSet presAssocID="{1B1CF310-8FDE-4219-8ED4-BCCD714EEE80}" presName="Name17" presStyleLbl="parChTrans1D3" presStyleIdx="0" presStyleCnt="5"/>
      <dgm:spPr/>
    </dgm:pt>
    <dgm:pt modelId="{D02FFE2F-0604-4FD8-820F-7246713C8C97}" type="pres">
      <dgm:prSet presAssocID="{7AC97B0C-5A27-4C3C-99AD-D333D5D3C9BF}" presName="hierRoot3" presStyleCnt="0"/>
      <dgm:spPr/>
    </dgm:pt>
    <dgm:pt modelId="{80789AF6-19CA-4847-A1FE-51D3EB1FEEB5}" type="pres">
      <dgm:prSet presAssocID="{7AC97B0C-5A27-4C3C-99AD-D333D5D3C9BF}" presName="composite3" presStyleCnt="0"/>
      <dgm:spPr/>
    </dgm:pt>
    <dgm:pt modelId="{D05A7A38-8C59-4CEB-A4F8-5CE920A29410}" type="pres">
      <dgm:prSet presAssocID="{7AC97B0C-5A27-4C3C-99AD-D333D5D3C9BF}" presName="background3" presStyleLbl="node3" presStyleIdx="0" presStyleCnt="5"/>
      <dgm:spPr>
        <a:solidFill>
          <a:srgbClr val="002060"/>
        </a:solidFill>
      </dgm:spPr>
    </dgm:pt>
    <dgm:pt modelId="{87AD8CE1-AAC8-4FC1-91F3-DCE2160F02B0}" type="pres">
      <dgm:prSet presAssocID="{7AC97B0C-5A27-4C3C-99AD-D333D5D3C9BF}" presName="text3" presStyleLbl="fgAcc3" presStyleIdx="0" presStyleCnt="5">
        <dgm:presLayoutVars>
          <dgm:chPref val="3"/>
        </dgm:presLayoutVars>
      </dgm:prSet>
      <dgm:spPr/>
    </dgm:pt>
    <dgm:pt modelId="{2A30218E-D64A-454E-9069-A7BE453FA6AF}" type="pres">
      <dgm:prSet presAssocID="{7AC97B0C-5A27-4C3C-99AD-D333D5D3C9BF}" presName="hierChild4" presStyleCnt="0"/>
      <dgm:spPr/>
    </dgm:pt>
    <dgm:pt modelId="{41F563B7-A358-4A41-A9DA-9DF8F0877DBD}" type="pres">
      <dgm:prSet presAssocID="{30FBE882-B2A0-47A3-8D8D-29271313020A}" presName="Name23" presStyleLbl="parChTrans1D4" presStyleIdx="0" presStyleCnt="5"/>
      <dgm:spPr/>
    </dgm:pt>
    <dgm:pt modelId="{3A58D522-AB12-4312-9A70-4944E450DF8B}" type="pres">
      <dgm:prSet presAssocID="{F4E0941A-5109-4F09-A87C-8F28C11B7FA5}" presName="hierRoot4" presStyleCnt="0"/>
      <dgm:spPr/>
    </dgm:pt>
    <dgm:pt modelId="{45404E4F-4991-4B37-801C-DA6EDF91ACA8}" type="pres">
      <dgm:prSet presAssocID="{F4E0941A-5109-4F09-A87C-8F28C11B7FA5}" presName="composite4" presStyleCnt="0"/>
      <dgm:spPr/>
    </dgm:pt>
    <dgm:pt modelId="{F49E0809-3476-441F-8516-CD41651DDBB3}" type="pres">
      <dgm:prSet presAssocID="{F4E0941A-5109-4F09-A87C-8F28C11B7FA5}" presName="background4" presStyleLbl="node4" presStyleIdx="0" presStyleCnt="5"/>
      <dgm:spPr>
        <a:solidFill>
          <a:srgbClr val="002060"/>
        </a:solidFill>
      </dgm:spPr>
    </dgm:pt>
    <dgm:pt modelId="{CF67C5BD-AE2F-4A80-A099-C8120E7D322C}" type="pres">
      <dgm:prSet presAssocID="{F4E0941A-5109-4F09-A87C-8F28C11B7FA5}" presName="text4" presStyleLbl="fgAcc4" presStyleIdx="0" presStyleCnt="5">
        <dgm:presLayoutVars>
          <dgm:chPref val="3"/>
        </dgm:presLayoutVars>
      </dgm:prSet>
      <dgm:spPr/>
    </dgm:pt>
    <dgm:pt modelId="{3027E014-E96C-488D-AA60-24DAE3518471}" type="pres">
      <dgm:prSet presAssocID="{F4E0941A-5109-4F09-A87C-8F28C11B7FA5}" presName="hierChild5" presStyleCnt="0"/>
      <dgm:spPr/>
    </dgm:pt>
    <dgm:pt modelId="{A451C3C1-6C3B-4484-AD7E-838C820286D9}" type="pres">
      <dgm:prSet presAssocID="{13AB203A-A7C8-4881-8DAF-302BFF94B6A3}" presName="Name17" presStyleLbl="parChTrans1D3" presStyleIdx="1" presStyleCnt="5"/>
      <dgm:spPr/>
    </dgm:pt>
    <dgm:pt modelId="{A2E7F402-8C05-44AD-B416-03D3783C7F79}" type="pres">
      <dgm:prSet presAssocID="{14FE721D-A321-48A6-A27D-773C1B252857}" presName="hierRoot3" presStyleCnt="0"/>
      <dgm:spPr/>
    </dgm:pt>
    <dgm:pt modelId="{6ACF6E7A-EDBC-4257-9B70-38DE790266D0}" type="pres">
      <dgm:prSet presAssocID="{14FE721D-A321-48A6-A27D-773C1B252857}" presName="composite3" presStyleCnt="0"/>
      <dgm:spPr/>
    </dgm:pt>
    <dgm:pt modelId="{2CADCEEE-F3E3-4417-859A-408F4F9142ED}" type="pres">
      <dgm:prSet presAssocID="{14FE721D-A321-48A6-A27D-773C1B252857}" presName="background3" presStyleLbl="node3" presStyleIdx="1" presStyleCnt="5"/>
      <dgm:spPr>
        <a:solidFill>
          <a:srgbClr val="002060"/>
        </a:solidFill>
      </dgm:spPr>
    </dgm:pt>
    <dgm:pt modelId="{D1286DE4-405C-497E-9172-D966599C6859}" type="pres">
      <dgm:prSet presAssocID="{14FE721D-A321-48A6-A27D-773C1B252857}" presName="text3" presStyleLbl="fgAcc3" presStyleIdx="1" presStyleCnt="5">
        <dgm:presLayoutVars>
          <dgm:chPref val="3"/>
        </dgm:presLayoutVars>
      </dgm:prSet>
      <dgm:spPr/>
    </dgm:pt>
    <dgm:pt modelId="{B3F6EA20-046F-4C8F-9D91-B3E0DE69EB4B}" type="pres">
      <dgm:prSet presAssocID="{14FE721D-A321-48A6-A27D-773C1B252857}" presName="hierChild4" presStyleCnt="0"/>
      <dgm:spPr/>
    </dgm:pt>
    <dgm:pt modelId="{A2CDC610-705B-4E8E-B91B-6DDA0BA4D013}" type="pres">
      <dgm:prSet presAssocID="{28C89E3B-CE4E-44EE-84EA-1E9B58CA3BF1}" presName="Name23" presStyleLbl="parChTrans1D4" presStyleIdx="1" presStyleCnt="5"/>
      <dgm:spPr/>
    </dgm:pt>
    <dgm:pt modelId="{A2D5BC76-0038-4CE7-B5B3-947899CAF915}" type="pres">
      <dgm:prSet presAssocID="{345F7D11-06AF-4BD6-B096-7CCEDA9D7A10}" presName="hierRoot4" presStyleCnt="0"/>
      <dgm:spPr/>
    </dgm:pt>
    <dgm:pt modelId="{0603A907-83E7-4F57-8EA5-D0B507DDAB12}" type="pres">
      <dgm:prSet presAssocID="{345F7D11-06AF-4BD6-B096-7CCEDA9D7A10}" presName="composite4" presStyleCnt="0"/>
      <dgm:spPr/>
    </dgm:pt>
    <dgm:pt modelId="{E1F36553-BB6E-4518-BA88-909BF014753A}" type="pres">
      <dgm:prSet presAssocID="{345F7D11-06AF-4BD6-B096-7CCEDA9D7A10}" presName="background4" presStyleLbl="node4" presStyleIdx="1" presStyleCnt="5"/>
      <dgm:spPr>
        <a:solidFill>
          <a:srgbClr val="002060"/>
        </a:solidFill>
      </dgm:spPr>
    </dgm:pt>
    <dgm:pt modelId="{5F75F766-1A90-44AF-97F1-04F493C62ED0}" type="pres">
      <dgm:prSet presAssocID="{345F7D11-06AF-4BD6-B096-7CCEDA9D7A10}" presName="text4" presStyleLbl="fgAcc4" presStyleIdx="1" presStyleCnt="5">
        <dgm:presLayoutVars>
          <dgm:chPref val="3"/>
        </dgm:presLayoutVars>
      </dgm:prSet>
      <dgm:spPr/>
    </dgm:pt>
    <dgm:pt modelId="{DA744A82-E27A-4586-83F5-ED78E61429D3}" type="pres">
      <dgm:prSet presAssocID="{345F7D11-06AF-4BD6-B096-7CCEDA9D7A10}" presName="hierChild5" presStyleCnt="0"/>
      <dgm:spPr/>
    </dgm:pt>
    <dgm:pt modelId="{57724C99-9C71-42EC-AA2D-ADBADA383716}" type="pres">
      <dgm:prSet presAssocID="{66AA72C2-460D-4854-BFCB-7F0D7C0CF282}" presName="Name10" presStyleLbl="parChTrans1D2" presStyleIdx="1" presStyleCnt="2"/>
      <dgm:spPr/>
    </dgm:pt>
    <dgm:pt modelId="{EC402B10-1DBD-44F4-88A7-FA6A8F0956F8}" type="pres">
      <dgm:prSet presAssocID="{AD5381BF-9A51-4149-88C3-A30C7493BA6C}" presName="hierRoot2" presStyleCnt="0"/>
      <dgm:spPr/>
    </dgm:pt>
    <dgm:pt modelId="{35CDF2FF-4CB5-4C7A-8C91-B26529B3B3F9}" type="pres">
      <dgm:prSet presAssocID="{AD5381BF-9A51-4149-88C3-A30C7493BA6C}" presName="composite2" presStyleCnt="0"/>
      <dgm:spPr/>
    </dgm:pt>
    <dgm:pt modelId="{D7CDFDCF-D114-46CB-8292-F171F8E5FBD7}" type="pres">
      <dgm:prSet presAssocID="{AD5381BF-9A51-4149-88C3-A30C7493BA6C}" presName="background2" presStyleLbl="node2" presStyleIdx="1" presStyleCnt="2"/>
      <dgm:spPr/>
    </dgm:pt>
    <dgm:pt modelId="{0164609C-4F9E-4436-8946-B53689A8CAF0}" type="pres">
      <dgm:prSet presAssocID="{AD5381BF-9A51-4149-88C3-A30C7493BA6C}" presName="text2" presStyleLbl="fgAcc2" presStyleIdx="1" presStyleCnt="2">
        <dgm:presLayoutVars>
          <dgm:chPref val="3"/>
        </dgm:presLayoutVars>
      </dgm:prSet>
      <dgm:spPr/>
    </dgm:pt>
    <dgm:pt modelId="{EE5C9956-CE1D-4A3A-97EC-D2D2578A5EB7}" type="pres">
      <dgm:prSet presAssocID="{AD5381BF-9A51-4149-88C3-A30C7493BA6C}" presName="hierChild3" presStyleCnt="0"/>
      <dgm:spPr/>
    </dgm:pt>
    <dgm:pt modelId="{8289BB70-8E92-401B-9BE4-C00DEFA0A6FD}" type="pres">
      <dgm:prSet presAssocID="{D809569C-7CF5-468C-A8E3-43BD1689A62D}" presName="Name17" presStyleLbl="parChTrans1D3" presStyleIdx="2" presStyleCnt="5"/>
      <dgm:spPr/>
    </dgm:pt>
    <dgm:pt modelId="{A620A650-54CC-4FF5-95A6-6766BDFC95DE}" type="pres">
      <dgm:prSet presAssocID="{26EAEADA-AC1D-4224-805A-F2C1B0D61320}" presName="hierRoot3" presStyleCnt="0"/>
      <dgm:spPr/>
    </dgm:pt>
    <dgm:pt modelId="{FB32AA2B-40B5-42B7-B130-F13AEC7A1902}" type="pres">
      <dgm:prSet presAssocID="{26EAEADA-AC1D-4224-805A-F2C1B0D61320}" presName="composite3" presStyleCnt="0"/>
      <dgm:spPr/>
    </dgm:pt>
    <dgm:pt modelId="{434689AE-9C30-4D88-AD2D-B447C2B3CC7D}" type="pres">
      <dgm:prSet presAssocID="{26EAEADA-AC1D-4224-805A-F2C1B0D61320}" presName="background3" presStyleLbl="node3" presStyleIdx="2" presStyleCnt="5"/>
      <dgm:spPr>
        <a:solidFill>
          <a:srgbClr val="FFC000"/>
        </a:solidFill>
      </dgm:spPr>
    </dgm:pt>
    <dgm:pt modelId="{8080E306-4D21-4DF3-937B-90054677989C}" type="pres">
      <dgm:prSet presAssocID="{26EAEADA-AC1D-4224-805A-F2C1B0D61320}" presName="text3" presStyleLbl="fgAcc3" presStyleIdx="2" presStyleCnt="5">
        <dgm:presLayoutVars>
          <dgm:chPref val="3"/>
        </dgm:presLayoutVars>
      </dgm:prSet>
      <dgm:spPr/>
    </dgm:pt>
    <dgm:pt modelId="{9E35F0A4-923C-46FB-8272-6C194AB1E669}" type="pres">
      <dgm:prSet presAssocID="{26EAEADA-AC1D-4224-805A-F2C1B0D61320}" presName="hierChild4" presStyleCnt="0"/>
      <dgm:spPr/>
    </dgm:pt>
    <dgm:pt modelId="{EC2DE224-072A-4ECF-869E-26B3A994D136}" type="pres">
      <dgm:prSet presAssocID="{16C23CF5-ED3C-4497-80C0-C0ABEE77F38A}" presName="Name23" presStyleLbl="parChTrans1D4" presStyleIdx="2" presStyleCnt="5"/>
      <dgm:spPr/>
    </dgm:pt>
    <dgm:pt modelId="{030D56FC-D52A-4160-8CE1-F5A06F48978A}" type="pres">
      <dgm:prSet presAssocID="{61440BF6-1FE4-4021-9267-D4CBDC2C870D}" presName="hierRoot4" presStyleCnt="0"/>
      <dgm:spPr/>
    </dgm:pt>
    <dgm:pt modelId="{11610740-0F58-4A14-8BB5-4C0B526862A6}" type="pres">
      <dgm:prSet presAssocID="{61440BF6-1FE4-4021-9267-D4CBDC2C870D}" presName="composite4" presStyleCnt="0"/>
      <dgm:spPr/>
    </dgm:pt>
    <dgm:pt modelId="{C24F11C1-0CB7-408E-B24F-F8CB234DC91F}" type="pres">
      <dgm:prSet presAssocID="{61440BF6-1FE4-4021-9267-D4CBDC2C870D}" presName="background4" presStyleLbl="node4" presStyleIdx="2" presStyleCnt="5"/>
      <dgm:spPr>
        <a:solidFill>
          <a:srgbClr val="FFC000"/>
        </a:solidFill>
      </dgm:spPr>
    </dgm:pt>
    <dgm:pt modelId="{CB20419E-81A6-4F68-B6AE-6430908DAF40}" type="pres">
      <dgm:prSet presAssocID="{61440BF6-1FE4-4021-9267-D4CBDC2C870D}" presName="text4" presStyleLbl="fgAcc4" presStyleIdx="2" presStyleCnt="5">
        <dgm:presLayoutVars>
          <dgm:chPref val="3"/>
        </dgm:presLayoutVars>
      </dgm:prSet>
      <dgm:spPr/>
    </dgm:pt>
    <dgm:pt modelId="{2DAC3D9B-6455-447E-BAF6-7D29D5CE615B}" type="pres">
      <dgm:prSet presAssocID="{61440BF6-1FE4-4021-9267-D4CBDC2C870D}" presName="hierChild5" presStyleCnt="0"/>
      <dgm:spPr/>
    </dgm:pt>
    <dgm:pt modelId="{BBEC86DA-3DAC-4E76-931F-5A1DE2B9B796}" type="pres">
      <dgm:prSet presAssocID="{63D4E744-C594-4AB8-91C1-96187A14194D}" presName="Name17" presStyleLbl="parChTrans1D3" presStyleIdx="3" presStyleCnt="5"/>
      <dgm:spPr/>
    </dgm:pt>
    <dgm:pt modelId="{18758C64-3E1C-4BBB-8FDD-5F00CB669C34}" type="pres">
      <dgm:prSet presAssocID="{DAFB35B8-6A4E-4CF7-BB1B-DE10C1D371FA}" presName="hierRoot3" presStyleCnt="0"/>
      <dgm:spPr/>
    </dgm:pt>
    <dgm:pt modelId="{54CA09F9-F622-49CB-9085-FB8CD307B52A}" type="pres">
      <dgm:prSet presAssocID="{DAFB35B8-6A4E-4CF7-BB1B-DE10C1D371FA}" presName="composite3" presStyleCnt="0"/>
      <dgm:spPr/>
    </dgm:pt>
    <dgm:pt modelId="{79D2A315-B476-4CAF-BA59-51F3A59B326E}" type="pres">
      <dgm:prSet presAssocID="{DAFB35B8-6A4E-4CF7-BB1B-DE10C1D371FA}" presName="background3" presStyleLbl="node3" presStyleIdx="3" presStyleCnt="5"/>
      <dgm:spPr>
        <a:solidFill>
          <a:srgbClr val="7030A0"/>
        </a:solidFill>
      </dgm:spPr>
    </dgm:pt>
    <dgm:pt modelId="{EAE75FC6-5411-4A0B-A669-2D8D5FAF871C}" type="pres">
      <dgm:prSet presAssocID="{DAFB35B8-6A4E-4CF7-BB1B-DE10C1D371FA}" presName="text3" presStyleLbl="fgAcc3" presStyleIdx="3" presStyleCnt="5">
        <dgm:presLayoutVars>
          <dgm:chPref val="3"/>
        </dgm:presLayoutVars>
      </dgm:prSet>
      <dgm:spPr/>
    </dgm:pt>
    <dgm:pt modelId="{14C13E5E-E24E-4557-B897-10CB677CC24B}" type="pres">
      <dgm:prSet presAssocID="{DAFB35B8-6A4E-4CF7-BB1B-DE10C1D371FA}" presName="hierChild4" presStyleCnt="0"/>
      <dgm:spPr/>
    </dgm:pt>
    <dgm:pt modelId="{E4034497-22B6-42CA-B694-E5590C2DB82A}" type="pres">
      <dgm:prSet presAssocID="{69C401B0-3FA7-428F-94E9-54020A85C681}" presName="Name23" presStyleLbl="parChTrans1D4" presStyleIdx="3" presStyleCnt="5"/>
      <dgm:spPr/>
    </dgm:pt>
    <dgm:pt modelId="{2DE5CCEB-F5BB-42B4-9DA6-97EC35B49D10}" type="pres">
      <dgm:prSet presAssocID="{AE508E10-CFC9-425B-86A1-74A59AB1A699}" presName="hierRoot4" presStyleCnt="0"/>
      <dgm:spPr/>
    </dgm:pt>
    <dgm:pt modelId="{2BCF3D68-FB3C-4966-9E3C-C05BD432B025}" type="pres">
      <dgm:prSet presAssocID="{AE508E10-CFC9-425B-86A1-74A59AB1A699}" presName="composite4" presStyleCnt="0"/>
      <dgm:spPr/>
    </dgm:pt>
    <dgm:pt modelId="{25209AFD-3FE0-477F-93E3-36CE17B40CE5}" type="pres">
      <dgm:prSet presAssocID="{AE508E10-CFC9-425B-86A1-74A59AB1A699}" presName="background4" presStyleLbl="node4" presStyleIdx="3" presStyleCnt="5"/>
      <dgm:spPr>
        <a:solidFill>
          <a:srgbClr val="7030A0"/>
        </a:solidFill>
      </dgm:spPr>
    </dgm:pt>
    <dgm:pt modelId="{A19D5822-9317-4AC9-B837-7F64F673526B}" type="pres">
      <dgm:prSet presAssocID="{AE508E10-CFC9-425B-86A1-74A59AB1A699}" presName="text4" presStyleLbl="fgAcc4" presStyleIdx="3" presStyleCnt="5">
        <dgm:presLayoutVars>
          <dgm:chPref val="3"/>
        </dgm:presLayoutVars>
      </dgm:prSet>
      <dgm:spPr/>
    </dgm:pt>
    <dgm:pt modelId="{25A5026B-438C-425E-8860-1877D0988AA2}" type="pres">
      <dgm:prSet presAssocID="{AE508E10-CFC9-425B-86A1-74A59AB1A699}" presName="hierChild5" presStyleCnt="0"/>
      <dgm:spPr/>
    </dgm:pt>
    <dgm:pt modelId="{2D5D3AAE-9195-4F37-9E7F-698A2DC8417A}" type="pres">
      <dgm:prSet presAssocID="{EBC98AFF-7F86-45B7-AD63-6F8B006FCEF9}" presName="Name17" presStyleLbl="parChTrans1D3" presStyleIdx="4" presStyleCnt="5"/>
      <dgm:spPr/>
    </dgm:pt>
    <dgm:pt modelId="{F1026EC2-E1E9-44E4-B169-6EC3E12659E5}" type="pres">
      <dgm:prSet presAssocID="{EC60F26A-A25D-423B-9A29-4F1496CAE322}" presName="hierRoot3" presStyleCnt="0"/>
      <dgm:spPr/>
    </dgm:pt>
    <dgm:pt modelId="{8CDF4610-8029-422B-B89F-FEC3CC938072}" type="pres">
      <dgm:prSet presAssocID="{EC60F26A-A25D-423B-9A29-4F1496CAE322}" presName="composite3" presStyleCnt="0"/>
      <dgm:spPr/>
    </dgm:pt>
    <dgm:pt modelId="{9033A338-739E-47B1-8450-66B7626AF7FE}" type="pres">
      <dgm:prSet presAssocID="{EC60F26A-A25D-423B-9A29-4F1496CAE322}" presName="background3" presStyleLbl="node3" presStyleIdx="4" presStyleCnt="5"/>
      <dgm:spPr>
        <a:solidFill>
          <a:srgbClr val="00B0F0"/>
        </a:solidFill>
      </dgm:spPr>
    </dgm:pt>
    <dgm:pt modelId="{3601E60A-315B-4B48-9D90-872FF78505BB}" type="pres">
      <dgm:prSet presAssocID="{EC60F26A-A25D-423B-9A29-4F1496CAE322}" presName="text3" presStyleLbl="fgAcc3" presStyleIdx="4" presStyleCnt="5">
        <dgm:presLayoutVars>
          <dgm:chPref val="3"/>
        </dgm:presLayoutVars>
      </dgm:prSet>
      <dgm:spPr/>
    </dgm:pt>
    <dgm:pt modelId="{EF0F2B90-6F21-4414-B132-EA42B9E6A79C}" type="pres">
      <dgm:prSet presAssocID="{EC60F26A-A25D-423B-9A29-4F1496CAE322}" presName="hierChild4" presStyleCnt="0"/>
      <dgm:spPr/>
    </dgm:pt>
    <dgm:pt modelId="{579FB96A-2F8A-4C79-99A8-F3C823CD5754}" type="pres">
      <dgm:prSet presAssocID="{1607DD24-91DB-488A-98C3-8DF5D685D50E}" presName="Name23" presStyleLbl="parChTrans1D4" presStyleIdx="4" presStyleCnt="5"/>
      <dgm:spPr/>
    </dgm:pt>
    <dgm:pt modelId="{AC1FD543-0AFA-4747-BC67-5B52AA321DB1}" type="pres">
      <dgm:prSet presAssocID="{DAB29A6F-FE6C-40B5-8552-2356AEFE4290}" presName="hierRoot4" presStyleCnt="0"/>
      <dgm:spPr/>
    </dgm:pt>
    <dgm:pt modelId="{3AF9C047-2943-417B-B291-DFFBADDA0E34}" type="pres">
      <dgm:prSet presAssocID="{DAB29A6F-FE6C-40B5-8552-2356AEFE4290}" presName="composite4" presStyleCnt="0"/>
      <dgm:spPr/>
    </dgm:pt>
    <dgm:pt modelId="{1DEE8B84-7588-4F01-9A1F-BEC5B89FCE6E}" type="pres">
      <dgm:prSet presAssocID="{DAB29A6F-FE6C-40B5-8552-2356AEFE4290}" presName="background4" presStyleLbl="node4" presStyleIdx="4" presStyleCnt="5"/>
      <dgm:spPr>
        <a:solidFill>
          <a:srgbClr val="00B0F0"/>
        </a:solidFill>
      </dgm:spPr>
    </dgm:pt>
    <dgm:pt modelId="{AC937927-884D-4548-88CB-33CD87359162}" type="pres">
      <dgm:prSet presAssocID="{DAB29A6F-FE6C-40B5-8552-2356AEFE4290}" presName="text4" presStyleLbl="fgAcc4" presStyleIdx="4" presStyleCnt="5">
        <dgm:presLayoutVars>
          <dgm:chPref val="3"/>
        </dgm:presLayoutVars>
      </dgm:prSet>
      <dgm:spPr/>
    </dgm:pt>
    <dgm:pt modelId="{AE1407CB-74AD-49BF-9674-F428A56E3CF8}" type="pres">
      <dgm:prSet presAssocID="{DAB29A6F-FE6C-40B5-8552-2356AEFE4290}" presName="hierChild5" presStyleCnt="0"/>
      <dgm:spPr/>
    </dgm:pt>
  </dgm:ptLst>
  <dgm:cxnLst>
    <dgm:cxn modelId="{EEB76012-1FB5-49B0-A3CA-80BDC4696ED0}" srcId="{AD5381BF-9A51-4149-88C3-A30C7493BA6C}" destId="{EC60F26A-A25D-423B-9A29-4F1496CAE322}" srcOrd="2" destOrd="0" parTransId="{EBC98AFF-7F86-45B7-AD63-6F8B006FCEF9}" sibTransId="{5DE5CBA3-8BAB-4AFE-9428-9359221D45D3}"/>
    <dgm:cxn modelId="{60299A12-C7E0-4182-9DF2-12BE153265BB}" srcId="{648C57A1-CCEA-433E-823A-3E1584B83FA3}" destId="{65804DB1-478D-4773-9C23-B4C2A6D43CC9}" srcOrd="0" destOrd="0" parTransId="{D1E2B4D0-5020-4451-9917-10DD39542B49}" sibTransId="{D329008A-1998-440B-9B1E-0A136D33ADD2}"/>
    <dgm:cxn modelId="{E7959016-3224-41D9-8781-85E26D9C6E7D}" srcId="{26EAEADA-AC1D-4224-805A-F2C1B0D61320}" destId="{61440BF6-1FE4-4021-9267-D4CBDC2C870D}" srcOrd="0" destOrd="0" parTransId="{16C23CF5-ED3C-4497-80C0-C0ABEE77F38A}" sibTransId="{38871E1D-1FF9-49EA-BDD5-B6B495E7DFCF}"/>
    <dgm:cxn modelId="{5F645C18-C455-4A37-8D10-BDD61D9E785B}" type="presOf" srcId="{AE508E10-CFC9-425B-86A1-74A59AB1A699}" destId="{A19D5822-9317-4AC9-B837-7F64F673526B}" srcOrd="0" destOrd="0" presId="urn:microsoft.com/office/officeart/2005/8/layout/hierarchy1"/>
    <dgm:cxn modelId="{9A47711B-76B7-4812-B17D-E76F259C341C}" type="presOf" srcId="{66AA72C2-460D-4854-BFCB-7F0D7C0CF282}" destId="{57724C99-9C71-42EC-AA2D-ADBADA383716}" srcOrd="0" destOrd="0" presId="urn:microsoft.com/office/officeart/2005/8/layout/hierarchy1"/>
    <dgm:cxn modelId="{4BBAEB1E-8558-4E12-83CB-A94B75F05ADE}" type="presOf" srcId="{69C401B0-3FA7-428F-94E9-54020A85C681}" destId="{E4034497-22B6-42CA-B694-E5590C2DB82A}" srcOrd="0" destOrd="0" presId="urn:microsoft.com/office/officeart/2005/8/layout/hierarchy1"/>
    <dgm:cxn modelId="{BB53952B-0144-4171-AE59-1EE7F33D4182}" srcId="{AD5381BF-9A51-4149-88C3-A30C7493BA6C}" destId="{26EAEADA-AC1D-4224-805A-F2C1B0D61320}" srcOrd="0" destOrd="0" parTransId="{D809569C-7CF5-468C-A8E3-43BD1689A62D}" sibTransId="{B0ACD747-6BC5-4DA7-8880-163CFA623336}"/>
    <dgm:cxn modelId="{B528E73F-B28B-4497-96BA-50AE3EB42397}" type="presOf" srcId="{28C89E3B-CE4E-44EE-84EA-1E9B58CA3BF1}" destId="{A2CDC610-705B-4E8E-B91B-6DDA0BA4D013}" srcOrd="0" destOrd="0" presId="urn:microsoft.com/office/officeart/2005/8/layout/hierarchy1"/>
    <dgm:cxn modelId="{58DF2E5D-541E-4B83-9F50-F0C968F8F292}" type="presOf" srcId="{16C23CF5-ED3C-4497-80C0-C0ABEE77F38A}" destId="{EC2DE224-072A-4ECF-869E-26B3A994D136}" srcOrd="0" destOrd="0" presId="urn:microsoft.com/office/officeart/2005/8/layout/hierarchy1"/>
    <dgm:cxn modelId="{4B3A0A4C-25F4-47F6-963B-208928D3CC45}" type="presOf" srcId="{6336A90A-D07A-4140-9D56-AD95A9F19819}" destId="{5F47675C-11AA-475A-8A36-DFEF02E3591B}" srcOrd="0" destOrd="0" presId="urn:microsoft.com/office/officeart/2005/8/layout/hierarchy1"/>
    <dgm:cxn modelId="{3C3F166C-2BAA-4987-9A72-137B1529E0EA}" type="presOf" srcId="{7AC97B0C-5A27-4C3C-99AD-D333D5D3C9BF}" destId="{87AD8CE1-AAC8-4FC1-91F3-DCE2160F02B0}" srcOrd="0" destOrd="0" presId="urn:microsoft.com/office/officeart/2005/8/layout/hierarchy1"/>
    <dgm:cxn modelId="{2B806370-3211-4D3C-B12D-E82E94988189}" type="presOf" srcId="{63D4E744-C594-4AB8-91C1-96187A14194D}" destId="{BBEC86DA-3DAC-4E76-931F-5A1DE2B9B796}" srcOrd="0" destOrd="0" presId="urn:microsoft.com/office/officeart/2005/8/layout/hierarchy1"/>
    <dgm:cxn modelId="{5ED63653-E037-47DD-BD9D-4BD033260132}" type="presOf" srcId="{EC60F26A-A25D-423B-9A29-4F1496CAE322}" destId="{3601E60A-315B-4B48-9D90-872FF78505BB}" srcOrd="0" destOrd="0" presId="urn:microsoft.com/office/officeart/2005/8/layout/hierarchy1"/>
    <dgm:cxn modelId="{856EC274-F3AB-42D1-A8A8-4D1BF1FA5866}" type="presOf" srcId="{14FE721D-A321-48A6-A27D-773C1B252857}" destId="{D1286DE4-405C-497E-9172-D966599C6859}" srcOrd="0" destOrd="0" presId="urn:microsoft.com/office/officeart/2005/8/layout/hierarchy1"/>
    <dgm:cxn modelId="{D282EB55-8C64-423C-AC00-02FA04CDC7C2}" srcId="{65804DB1-478D-4773-9C23-B4C2A6D43CC9}" destId="{AD5381BF-9A51-4149-88C3-A30C7493BA6C}" srcOrd="1" destOrd="0" parTransId="{66AA72C2-460D-4854-BFCB-7F0D7C0CF282}" sibTransId="{14615573-E204-4EAF-8F1A-5E415182B218}"/>
    <dgm:cxn modelId="{6C580A58-4883-4A01-B588-EB7D7FB64438}" srcId="{DAFB35B8-6A4E-4CF7-BB1B-DE10C1D371FA}" destId="{AE508E10-CFC9-425B-86A1-74A59AB1A699}" srcOrd="0" destOrd="0" parTransId="{69C401B0-3FA7-428F-94E9-54020A85C681}" sibTransId="{FFDAE058-02DC-4093-8AEB-3A3CCB8B8EBA}"/>
    <dgm:cxn modelId="{C27FD07D-E04F-44D2-8FD8-72200784B415}" type="presOf" srcId="{DAFB35B8-6A4E-4CF7-BB1B-DE10C1D371FA}" destId="{EAE75FC6-5411-4A0B-A669-2D8D5FAF871C}" srcOrd="0" destOrd="0" presId="urn:microsoft.com/office/officeart/2005/8/layout/hierarchy1"/>
    <dgm:cxn modelId="{A6184581-AE3C-4D56-970F-8C47828DFDBF}" srcId="{EC60F26A-A25D-423B-9A29-4F1496CAE322}" destId="{DAB29A6F-FE6C-40B5-8552-2356AEFE4290}" srcOrd="0" destOrd="0" parTransId="{1607DD24-91DB-488A-98C3-8DF5D685D50E}" sibTransId="{FCA79552-A702-46B9-9396-9D3D87B3AACE}"/>
    <dgm:cxn modelId="{FB38E985-669F-4AAB-9036-54DB817F627A}" type="presOf" srcId="{EBC98AFF-7F86-45B7-AD63-6F8B006FCEF9}" destId="{2D5D3AAE-9195-4F37-9E7F-698A2DC8417A}" srcOrd="0" destOrd="0" presId="urn:microsoft.com/office/officeart/2005/8/layout/hierarchy1"/>
    <dgm:cxn modelId="{03876A86-E2C1-40FE-98A5-E037D3BB97BF}" type="presOf" srcId="{1B1CF310-8FDE-4219-8ED4-BCCD714EEE80}" destId="{80A4F9FC-9702-46C5-A4A1-FBA241E0763A}" srcOrd="0" destOrd="0" presId="urn:microsoft.com/office/officeart/2005/8/layout/hierarchy1"/>
    <dgm:cxn modelId="{BF446189-F1EB-4301-A9A5-5DB13EC6AA84}" type="presOf" srcId="{AD5381BF-9A51-4149-88C3-A30C7493BA6C}" destId="{0164609C-4F9E-4436-8946-B53689A8CAF0}" srcOrd="0" destOrd="0" presId="urn:microsoft.com/office/officeart/2005/8/layout/hierarchy1"/>
    <dgm:cxn modelId="{F62A2F8C-22A9-4383-B260-3E303E288132}" type="presOf" srcId="{D809569C-7CF5-468C-A8E3-43BD1689A62D}" destId="{8289BB70-8E92-401B-9BE4-C00DEFA0A6FD}" srcOrd="0" destOrd="0" presId="urn:microsoft.com/office/officeart/2005/8/layout/hierarchy1"/>
    <dgm:cxn modelId="{9E54898C-F4DF-4570-9D31-C0D8E1D497AB}" type="presOf" srcId="{13AB203A-A7C8-4881-8DAF-302BFF94B6A3}" destId="{A451C3C1-6C3B-4484-AD7E-838C820286D9}" srcOrd="0" destOrd="0" presId="urn:microsoft.com/office/officeart/2005/8/layout/hierarchy1"/>
    <dgm:cxn modelId="{8374D18E-675C-457F-95BA-72C1EA855BFD}" type="presOf" srcId="{65804DB1-478D-4773-9C23-B4C2A6D43CC9}" destId="{99F24349-9462-48D5-AAAA-97071D0C8FF3}" srcOrd="0" destOrd="0" presId="urn:microsoft.com/office/officeart/2005/8/layout/hierarchy1"/>
    <dgm:cxn modelId="{F83011A5-A524-43A6-9BD0-8AC54E263BDF}" type="presOf" srcId="{26EAEADA-AC1D-4224-805A-F2C1B0D61320}" destId="{8080E306-4D21-4DF3-937B-90054677989C}" srcOrd="0" destOrd="0" presId="urn:microsoft.com/office/officeart/2005/8/layout/hierarchy1"/>
    <dgm:cxn modelId="{212327BD-3101-47A3-BE9C-21663E502C1A}" type="presOf" srcId="{61440BF6-1FE4-4021-9267-D4CBDC2C870D}" destId="{CB20419E-81A6-4F68-B6AE-6430908DAF40}" srcOrd="0" destOrd="0" presId="urn:microsoft.com/office/officeart/2005/8/layout/hierarchy1"/>
    <dgm:cxn modelId="{A58EE6BD-8B9C-42D0-BEAE-F4F8C984E8C2}" type="presOf" srcId="{F4E0941A-5109-4F09-A87C-8F28C11B7FA5}" destId="{CF67C5BD-AE2F-4A80-A099-C8120E7D322C}" srcOrd="0" destOrd="0" presId="urn:microsoft.com/office/officeart/2005/8/layout/hierarchy1"/>
    <dgm:cxn modelId="{E26FE0BE-2285-4CB1-9748-C10C4EAB09EA}" srcId="{14FE721D-A321-48A6-A27D-773C1B252857}" destId="{345F7D11-06AF-4BD6-B096-7CCEDA9D7A10}" srcOrd="0" destOrd="0" parTransId="{28C89E3B-CE4E-44EE-84EA-1E9B58CA3BF1}" sibTransId="{EFADE411-0EEF-47CF-BB29-441771C261C9}"/>
    <dgm:cxn modelId="{24A097BF-8760-4D51-987A-43A53C433711}" srcId="{7AC97B0C-5A27-4C3C-99AD-D333D5D3C9BF}" destId="{F4E0941A-5109-4F09-A87C-8F28C11B7FA5}" srcOrd="0" destOrd="0" parTransId="{30FBE882-B2A0-47A3-8D8D-29271313020A}" sibTransId="{FBBD8798-0CDB-4CA8-BAE2-6826BD43A7ED}"/>
    <dgm:cxn modelId="{9ACF6EC9-3A2A-497D-A471-9151EBC1E83F}" type="presOf" srcId="{DAB29A6F-FE6C-40B5-8552-2356AEFE4290}" destId="{AC937927-884D-4548-88CB-33CD87359162}" srcOrd="0" destOrd="0" presId="urn:microsoft.com/office/officeart/2005/8/layout/hierarchy1"/>
    <dgm:cxn modelId="{CB05D6D1-2D9A-4D4D-ABDB-13D495282C23}" type="presOf" srcId="{A554CB2D-D225-48C8-A104-2957AEAB107D}" destId="{DE6F9CC2-A251-4FAB-8F97-D5C2404FEC93}" srcOrd="0" destOrd="0" presId="urn:microsoft.com/office/officeart/2005/8/layout/hierarchy1"/>
    <dgm:cxn modelId="{945145D9-AAB3-4D8C-828A-17FB9A277369}" srcId="{6336A90A-D07A-4140-9D56-AD95A9F19819}" destId="{7AC97B0C-5A27-4C3C-99AD-D333D5D3C9BF}" srcOrd="0" destOrd="0" parTransId="{1B1CF310-8FDE-4219-8ED4-BCCD714EEE80}" sibTransId="{4573D245-57BB-4F02-860E-69805477AC52}"/>
    <dgm:cxn modelId="{EB79A1DD-1DE0-4133-A39C-4987DD1B921E}" srcId="{AD5381BF-9A51-4149-88C3-A30C7493BA6C}" destId="{DAFB35B8-6A4E-4CF7-BB1B-DE10C1D371FA}" srcOrd="1" destOrd="0" parTransId="{63D4E744-C594-4AB8-91C1-96187A14194D}" sibTransId="{F0CBCB51-96E5-4DDA-B40D-263B29356157}"/>
    <dgm:cxn modelId="{89DC34E6-2A80-40D9-BB8F-3D71B01B44BF}" srcId="{6336A90A-D07A-4140-9D56-AD95A9F19819}" destId="{14FE721D-A321-48A6-A27D-773C1B252857}" srcOrd="1" destOrd="0" parTransId="{13AB203A-A7C8-4881-8DAF-302BFF94B6A3}" sibTransId="{6E6087C6-D70A-46ED-8D8C-4CE16FEACC34}"/>
    <dgm:cxn modelId="{2CB8F7EE-34AC-418C-B54C-BB24DFBBA9E6}" type="presOf" srcId="{648C57A1-CCEA-433E-823A-3E1584B83FA3}" destId="{14019799-23F2-45DF-A077-03F3E2E6C6FC}" srcOrd="0" destOrd="0" presId="urn:microsoft.com/office/officeart/2005/8/layout/hierarchy1"/>
    <dgm:cxn modelId="{E8FF19F3-7D48-4C9E-A997-E5E0D2E509B4}" type="presOf" srcId="{1607DD24-91DB-488A-98C3-8DF5D685D50E}" destId="{579FB96A-2F8A-4C79-99A8-F3C823CD5754}" srcOrd="0" destOrd="0" presId="urn:microsoft.com/office/officeart/2005/8/layout/hierarchy1"/>
    <dgm:cxn modelId="{7361B1F3-399F-4CAB-B641-AD183534AC0C}" type="presOf" srcId="{345F7D11-06AF-4BD6-B096-7CCEDA9D7A10}" destId="{5F75F766-1A90-44AF-97F1-04F493C62ED0}" srcOrd="0" destOrd="0" presId="urn:microsoft.com/office/officeart/2005/8/layout/hierarchy1"/>
    <dgm:cxn modelId="{8A8210F4-07D6-4679-9793-DB949427BF7F}" type="presOf" srcId="{30FBE882-B2A0-47A3-8D8D-29271313020A}" destId="{41F563B7-A358-4A41-A9DA-9DF8F0877DBD}" srcOrd="0" destOrd="0" presId="urn:microsoft.com/office/officeart/2005/8/layout/hierarchy1"/>
    <dgm:cxn modelId="{23FD62FD-97D4-4ECA-8B54-0241A38F078B}" srcId="{65804DB1-478D-4773-9C23-B4C2A6D43CC9}" destId="{6336A90A-D07A-4140-9D56-AD95A9F19819}" srcOrd="0" destOrd="0" parTransId="{A554CB2D-D225-48C8-A104-2957AEAB107D}" sibTransId="{11F488C0-4BDB-4943-BB49-94CA36DF8562}"/>
    <dgm:cxn modelId="{C61EA85E-7C6D-4314-A4EE-EC7AF96AF277}" type="presParOf" srcId="{14019799-23F2-45DF-A077-03F3E2E6C6FC}" destId="{8C70AAB1-C18D-4BA7-A815-B06ABEB4F5D6}" srcOrd="0" destOrd="0" presId="urn:microsoft.com/office/officeart/2005/8/layout/hierarchy1"/>
    <dgm:cxn modelId="{C3F17E6D-6656-497F-BC74-29C5BBA81266}" type="presParOf" srcId="{8C70AAB1-C18D-4BA7-A815-B06ABEB4F5D6}" destId="{E940E1FF-6FB8-474F-9994-9004876C8705}" srcOrd="0" destOrd="0" presId="urn:microsoft.com/office/officeart/2005/8/layout/hierarchy1"/>
    <dgm:cxn modelId="{4E52F2D1-B77E-4229-8D19-2407DFFAB02D}" type="presParOf" srcId="{E940E1FF-6FB8-474F-9994-9004876C8705}" destId="{E8FB9013-C139-41A4-8E04-AFC00E9A9D27}" srcOrd="0" destOrd="0" presId="urn:microsoft.com/office/officeart/2005/8/layout/hierarchy1"/>
    <dgm:cxn modelId="{5E5BBDA4-719A-4D9A-A985-BEE59363D7B2}" type="presParOf" srcId="{E940E1FF-6FB8-474F-9994-9004876C8705}" destId="{99F24349-9462-48D5-AAAA-97071D0C8FF3}" srcOrd="1" destOrd="0" presId="urn:microsoft.com/office/officeart/2005/8/layout/hierarchy1"/>
    <dgm:cxn modelId="{37FB3184-EBE0-4CF5-AED7-FD59057E2DE0}" type="presParOf" srcId="{8C70AAB1-C18D-4BA7-A815-B06ABEB4F5D6}" destId="{557117A8-6AF2-4987-9504-D0C995D4E2B7}" srcOrd="1" destOrd="0" presId="urn:microsoft.com/office/officeart/2005/8/layout/hierarchy1"/>
    <dgm:cxn modelId="{54AEC0B1-B348-4FD1-8DE4-2A32DAD221D3}" type="presParOf" srcId="{557117A8-6AF2-4987-9504-D0C995D4E2B7}" destId="{DE6F9CC2-A251-4FAB-8F97-D5C2404FEC93}" srcOrd="0" destOrd="0" presId="urn:microsoft.com/office/officeart/2005/8/layout/hierarchy1"/>
    <dgm:cxn modelId="{262A30E5-5A76-46A5-A190-0DCD78A307AE}" type="presParOf" srcId="{557117A8-6AF2-4987-9504-D0C995D4E2B7}" destId="{1F0CF194-F3AD-4E29-BD96-04E14D6677F8}" srcOrd="1" destOrd="0" presId="urn:microsoft.com/office/officeart/2005/8/layout/hierarchy1"/>
    <dgm:cxn modelId="{11959387-44D2-4A7A-8569-7485925983AE}" type="presParOf" srcId="{1F0CF194-F3AD-4E29-BD96-04E14D6677F8}" destId="{203C6734-C51A-42BA-AA3D-14449FA1F350}" srcOrd="0" destOrd="0" presId="urn:microsoft.com/office/officeart/2005/8/layout/hierarchy1"/>
    <dgm:cxn modelId="{C917F7C1-5988-44F8-AF8C-25C4F3EEFA28}" type="presParOf" srcId="{203C6734-C51A-42BA-AA3D-14449FA1F350}" destId="{73F07A39-CB10-426A-9DF1-CE8268B9D3FB}" srcOrd="0" destOrd="0" presId="urn:microsoft.com/office/officeart/2005/8/layout/hierarchy1"/>
    <dgm:cxn modelId="{4297C240-4243-4685-9DF2-33BF44D4531C}" type="presParOf" srcId="{203C6734-C51A-42BA-AA3D-14449FA1F350}" destId="{5F47675C-11AA-475A-8A36-DFEF02E3591B}" srcOrd="1" destOrd="0" presId="urn:microsoft.com/office/officeart/2005/8/layout/hierarchy1"/>
    <dgm:cxn modelId="{BBD003A3-86B0-4C97-92ED-C5CBFD0DAA21}" type="presParOf" srcId="{1F0CF194-F3AD-4E29-BD96-04E14D6677F8}" destId="{404E202C-CD65-4D87-825E-09F9EF323F86}" srcOrd="1" destOrd="0" presId="urn:microsoft.com/office/officeart/2005/8/layout/hierarchy1"/>
    <dgm:cxn modelId="{CE12A3B2-05C2-4496-A91F-DC2F1F29B592}" type="presParOf" srcId="{404E202C-CD65-4D87-825E-09F9EF323F86}" destId="{80A4F9FC-9702-46C5-A4A1-FBA241E0763A}" srcOrd="0" destOrd="0" presId="urn:microsoft.com/office/officeart/2005/8/layout/hierarchy1"/>
    <dgm:cxn modelId="{AB1D9C04-6467-48A9-9B6B-3796715DEC0A}" type="presParOf" srcId="{404E202C-CD65-4D87-825E-09F9EF323F86}" destId="{D02FFE2F-0604-4FD8-820F-7246713C8C97}" srcOrd="1" destOrd="0" presId="urn:microsoft.com/office/officeart/2005/8/layout/hierarchy1"/>
    <dgm:cxn modelId="{2E61CE42-82AB-4C03-850F-62EFBFA8D09E}" type="presParOf" srcId="{D02FFE2F-0604-4FD8-820F-7246713C8C97}" destId="{80789AF6-19CA-4847-A1FE-51D3EB1FEEB5}" srcOrd="0" destOrd="0" presId="urn:microsoft.com/office/officeart/2005/8/layout/hierarchy1"/>
    <dgm:cxn modelId="{299A26A1-AABA-4BB7-822B-AF5F930C1DDC}" type="presParOf" srcId="{80789AF6-19CA-4847-A1FE-51D3EB1FEEB5}" destId="{D05A7A38-8C59-4CEB-A4F8-5CE920A29410}" srcOrd="0" destOrd="0" presId="urn:microsoft.com/office/officeart/2005/8/layout/hierarchy1"/>
    <dgm:cxn modelId="{86FFA00B-9552-4348-BAD5-12DE694CED54}" type="presParOf" srcId="{80789AF6-19CA-4847-A1FE-51D3EB1FEEB5}" destId="{87AD8CE1-AAC8-4FC1-91F3-DCE2160F02B0}" srcOrd="1" destOrd="0" presId="urn:microsoft.com/office/officeart/2005/8/layout/hierarchy1"/>
    <dgm:cxn modelId="{218A0B14-0773-4B3B-A7D0-68C6681FB7C8}" type="presParOf" srcId="{D02FFE2F-0604-4FD8-820F-7246713C8C97}" destId="{2A30218E-D64A-454E-9069-A7BE453FA6AF}" srcOrd="1" destOrd="0" presId="urn:microsoft.com/office/officeart/2005/8/layout/hierarchy1"/>
    <dgm:cxn modelId="{8C7290CB-698F-49D4-BC6F-E78ABD49C121}" type="presParOf" srcId="{2A30218E-D64A-454E-9069-A7BE453FA6AF}" destId="{41F563B7-A358-4A41-A9DA-9DF8F0877DBD}" srcOrd="0" destOrd="0" presId="urn:microsoft.com/office/officeart/2005/8/layout/hierarchy1"/>
    <dgm:cxn modelId="{28E9CA94-E6F1-4773-BD78-CDFBDA37D031}" type="presParOf" srcId="{2A30218E-D64A-454E-9069-A7BE453FA6AF}" destId="{3A58D522-AB12-4312-9A70-4944E450DF8B}" srcOrd="1" destOrd="0" presId="urn:microsoft.com/office/officeart/2005/8/layout/hierarchy1"/>
    <dgm:cxn modelId="{42968FA1-9E1B-4E51-A076-1EF71339221C}" type="presParOf" srcId="{3A58D522-AB12-4312-9A70-4944E450DF8B}" destId="{45404E4F-4991-4B37-801C-DA6EDF91ACA8}" srcOrd="0" destOrd="0" presId="urn:microsoft.com/office/officeart/2005/8/layout/hierarchy1"/>
    <dgm:cxn modelId="{6E3BFF11-AAD8-4259-82A8-7DB5C1EAD625}" type="presParOf" srcId="{45404E4F-4991-4B37-801C-DA6EDF91ACA8}" destId="{F49E0809-3476-441F-8516-CD41651DDBB3}" srcOrd="0" destOrd="0" presId="urn:microsoft.com/office/officeart/2005/8/layout/hierarchy1"/>
    <dgm:cxn modelId="{518C5BB3-5322-4B9B-AADB-7CEEFD7BB6DA}" type="presParOf" srcId="{45404E4F-4991-4B37-801C-DA6EDF91ACA8}" destId="{CF67C5BD-AE2F-4A80-A099-C8120E7D322C}" srcOrd="1" destOrd="0" presId="urn:microsoft.com/office/officeart/2005/8/layout/hierarchy1"/>
    <dgm:cxn modelId="{DE2A6AD0-99A9-4462-98F2-AB5CD6482B7F}" type="presParOf" srcId="{3A58D522-AB12-4312-9A70-4944E450DF8B}" destId="{3027E014-E96C-488D-AA60-24DAE3518471}" srcOrd="1" destOrd="0" presId="urn:microsoft.com/office/officeart/2005/8/layout/hierarchy1"/>
    <dgm:cxn modelId="{213AEBA4-31C8-49E3-8928-3EEADABDB8D9}" type="presParOf" srcId="{404E202C-CD65-4D87-825E-09F9EF323F86}" destId="{A451C3C1-6C3B-4484-AD7E-838C820286D9}" srcOrd="2" destOrd="0" presId="urn:microsoft.com/office/officeart/2005/8/layout/hierarchy1"/>
    <dgm:cxn modelId="{577CD308-636C-4335-A1D2-F08FCB89F413}" type="presParOf" srcId="{404E202C-CD65-4D87-825E-09F9EF323F86}" destId="{A2E7F402-8C05-44AD-B416-03D3783C7F79}" srcOrd="3" destOrd="0" presId="urn:microsoft.com/office/officeart/2005/8/layout/hierarchy1"/>
    <dgm:cxn modelId="{7CFFA588-05BA-49A4-91F9-2FFE5664C0F3}" type="presParOf" srcId="{A2E7F402-8C05-44AD-B416-03D3783C7F79}" destId="{6ACF6E7A-EDBC-4257-9B70-38DE790266D0}" srcOrd="0" destOrd="0" presId="urn:microsoft.com/office/officeart/2005/8/layout/hierarchy1"/>
    <dgm:cxn modelId="{D1FAE7B8-BC68-40FD-B88F-4C2E7EB1135F}" type="presParOf" srcId="{6ACF6E7A-EDBC-4257-9B70-38DE790266D0}" destId="{2CADCEEE-F3E3-4417-859A-408F4F9142ED}" srcOrd="0" destOrd="0" presId="urn:microsoft.com/office/officeart/2005/8/layout/hierarchy1"/>
    <dgm:cxn modelId="{AF410356-9DEF-4EFD-ABC1-87A5559E87F1}" type="presParOf" srcId="{6ACF6E7A-EDBC-4257-9B70-38DE790266D0}" destId="{D1286DE4-405C-497E-9172-D966599C6859}" srcOrd="1" destOrd="0" presId="urn:microsoft.com/office/officeart/2005/8/layout/hierarchy1"/>
    <dgm:cxn modelId="{89849720-2AC1-4AE7-9A06-916F71716731}" type="presParOf" srcId="{A2E7F402-8C05-44AD-B416-03D3783C7F79}" destId="{B3F6EA20-046F-4C8F-9D91-B3E0DE69EB4B}" srcOrd="1" destOrd="0" presId="urn:microsoft.com/office/officeart/2005/8/layout/hierarchy1"/>
    <dgm:cxn modelId="{2A3D6FCE-B233-4FEA-A0C6-DE7FE8E3B936}" type="presParOf" srcId="{B3F6EA20-046F-4C8F-9D91-B3E0DE69EB4B}" destId="{A2CDC610-705B-4E8E-B91B-6DDA0BA4D013}" srcOrd="0" destOrd="0" presId="urn:microsoft.com/office/officeart/2005/8/layout/hierarchy1"/>
    <dgm:cxn modelId="{85EAE8EF-A492-4C77-BA9E-0E97FEA7BF71}" type="presParOf" srcId="{B3F6EA20-046F-4C8F-9D91-B3E0DE69EB4B}" destId="{A2D5BC76-0038-4CE7-B5B3-947899CAF915}" srcOrd="1" destOrd="0" presId="urn:microsoft.com/office/officeart/2005/8/layout/hierarchy1"/>
    <dgm:cxn modelId="{37EDFCF6-6454-4CFE-B82B-29E217E59DCB}" type="presParOf" srcId="{A2D5BC76-0038-4CE7-B5B3-947899CAF915}" destId="{0603A907-83E7-4F57-8EA5-D0B507DDAB12}" srcOrd="0" destOrd="0" presId="urn:microsoft.com/office/officeart/2005/8/layout/hierarchy1"/>
    <dgm:cxn modelId="{2190CC5D-C4CE-4B74-B4AA-21D0367CD650}" type="presParOf" srcId="{0603A907-83E7-4F57-8EA5-D0B507DDAB12}" destId="{E1F36553-BB6E-4518-BA88-909BF014753A}" srcOrd="0" destOrd="0" presId="urn:microsoft.com/office/officeart/2005/8/layout/hierarchy1"/>
    <dgm:cxn modelId="{4D9EA88B-166A-4018-945F-E4C54D54E76D}" type="presParOf" srcId="{0603A907-83E7-4F57-8EA5-D0B507DDAB12}" destId="{5F75F766-1A90-44AF-97F1-04F493C62ED0}" srcOrd="1" destOrd="0" presId="urn:microsoft.com/office/officeart/2005/8/layout/hierarchy1"/>
    <dgm:cxn modelId="{EFBBB57B-623D-47C6-85D0-8F7DF2FEC059}" type="presParOf" srcId="{A2D5BC76-0038-4CE7-B5B3-947899CAF915}" destId="{DA744A82-E27A-4586-83F5-ED78E61429D3}" srcOrd="1" destOrd="0" presId="urn:microsoft.com/office/officeart/2005/8/layout/hierarchy1"/>
    <dgm:cxn modelId="{8EB83836-AD9C-4577-91E7-2E8F0612F219}" type="presParOf" srcId="{557117A8-6AF2-4987-9504-D0C995D4E2B7}" destId="{57724C99-9C71-42EC-AA2D-ADBADA383716}" srcOrd="2" destOrd="0" presId="urn:microsoft.com/office/officeart/2005/8/layout/hierarchy1"/>
    <dgm:cxn modelId="{BF074CEC-5322-4B00-9983-CEBB5AA6ABB7}" type="presParOf" srcId="{557117A8-6AF2-4987-9504-D0C995D4E2B7}" destId="{EC402B10-1DBD-44F4-88A7-FA6A8F0956F8}" srcOrd="3" destOrd="0" presId="urn:microsoft.com/office/officeart/2005/8/layout/hierarchy1"/>
    <dgm:cxn modelId="{B7DDA97B-4880-4CF5-95DA-03660BE60313}" type="presParOf" srcId="{EC402B10-1DBD-44F4-88A7-FA6A8F0956F8}" destId="{35CDF2FF-4CB5-4C7A-8C91-B26529B3B3F9}" srcOrd="0" destOrd="0" presId="urn:microsoft.com/office/officeart/2005/8/layout/hierarchy1"/>
    <dgm:cxn modelId="{0AD57092-6520-4180-967C-CABE2CB26DC5}" type="presParOf" srcId="{35CDF2FF-4CB5-4C7A-8C91-B26529B3B3F9}" destId="{D7CDFDCF-D114-46CB-8292-F171F8E5FBD7}" srcOrd="0" destOrd="0" presId="urn:microsoft.com/office/officeart/2005/8/layout/hierarchy1"/>
    <dgm:cxn modelId="{35A4EDE0-5A9B-4949-A3BD-E3BFA71C8A3A}" type="presParOf" srcId="{35CDF2FF-4CB5-4C7A-8C91-B26529B3B3F9}" destId="{0164609C-4F9E-4436-8946-B53689A8CAF0}" srcOrd="1" destOrd="0" presId="urn:microsoft.com/office/officeart/2005/8/layout/hierarchy1"/>
    <dgm:cxn modelId="{4901C06C-7E33-4129-AB24-3D6A6436D66F}" type="presParOf" srcId="{EC402B10-1DBD-44F4-88A7-FA6A8F0956F8}" destId="{EE5C9956-CE1D-4A3A-97EC-D2D2578A5EB7}" srcOrd="1" destOrd="0" presId="urn:microsoft.com/office/officeart/2005/8/layout/hierarchy1"/>
    <dgm:cxn modelId="{56BCD6A7-E3A0-4BB6-B646-0C3BE9E06A61}" type="presParOf" srcId="{EE5C9956-CE1D-4A3A-97EC-D2D2578A5EB7}" destId="{8289BB70-8E92-401B-9BE4-C00DEFA0A6FD}" srcOrd="0" destOrd="0" presId="urn:microsoft.com/office/officeart/2005/8/layout/hierarchy1"/>
    <dgm:cxn modelId="{D567B501-5592-4E87-9476-5F4C30A98E68}" type="presParOf" srcId="{EE5C9956-CE1D-4A3A-97EC-D2D2578A5EB7}" destId="{A620A650-54CC-4FF5-95A6-6766BDFC95DE}" srcOrd="1" destOrd="0" presId="urn:microsoft.com/office/officeart/2005/8/layout/hierarchy1"/>
    <dgm:cxn modelId="{D77E1B97-B819-4B62-872E-195B1134647B}" type="presParOf" srcId="{A620A650-54CC-4FF5-95A6-6766BDFC95DE}" destId="{FB32AA2B-40B5-42B7-B130-F13AEC7A1902}" srcOrd="0" destOrd="0" presId="urn:microsoft.com/office/officeart/2005/8/layout/hierarchy1"/>
    <dgm:cxn modelId="{3E845161-C7AF-4F6C-A240-2A774152E2D2}" type="presParOf" srcId="{FB32AA2B-40B5-42B7-B130-F13AEC7A1902}" destId="{434689AE-9C30-4D88-AD2D-B447C2B3CC7D}" srcOrd="0" destOrd="0" presId="urn:microsoft.com/office/officeart/2005/8/layout/hierarchy1"/>
    <dgm:cxn modelId="{B8330AAE-DAFB-4FA9-A57D-1918B8EFCED9}" type="presParOf" srcId="{FB32AA2B-40B5-42B7-B130-F13AEC7A1902}" destId="{8080E306-4D21-4DF3-937B-90054677989C}" srcOrd="1" destOrd="0" presId="urn:microsoft.com/office/officeart/2005/8/layout/hierarchy1"/>
    <dgm:cxn modelId="{B4F16DAA-8F89-4AAA-B777-3F305CDD765B}" type="presParOf" srcId="{A620A650-54CC-4FF5-95A6-6766BDFC95DE}" destId="{9E35F0A4-923C-46FB-8272-6C194AB1E669}" srcOrd="1" destOrd="0" presId="urn:microsoft.com/office/officeart/2005/8/layout/hierarchy1"/>
    <dgm:cxn modelId="{0B3B6C36-77EB-493E-BCA0-DF715E05CF17}" type="presParOf" srcId="{9E35F0A4-923C-46FB-8272-6C194AB1E669}" destId="{EC2DE224-072A-4ECF-869E-26B3A994D136}" srcOrd="0" destOrd="0" presId="urn:microsoft.com/office/officeart/2005/8/layout/hierarchy1"/>
    <dgm:cxn modelId="{DF91793D-52E7-4DAE-8828-B5F4D9C03560}" type="presParOf" srcId="{9E35F0A4-923C-46FB-8272-6C194AB1E669}" destId="{030D56FC-D52A-4160-8CE1-F5A06F48978A}" srcOrd="1" destOrd="0" presId="urn:microsoft.com/office/officeart/2005/8/layout/hierarchy1"/>
    <dgm:cxn modelId="{139570E6-F90B-4EC4-8C03-1543FC49671C}" type="presParOf" srcId="{030D56FC-D52A-4160-8CE1-F5A06F48978A}" destId="{11610740-0F58-4A14-8BB5-4C0B526862A6}" srcOrd="0" destOrd="0" presId="urn:microsoft.com/office/officeart/2005/8/layout/hierarchy1"/>
    <dgm:cxn modelId="{0B120B71-5A88-4410-ADCF-359BB9EB3CC6}" type="presParOf" srcId="{11610740-0F58-4A14-8BB5-4C0B526862A6}" destId="{C24F11C1-0CB7-408E-B24F-F8CB234DC91F}" srcOrd="0" destOrd="0" presId="urn:microsoft.com/office/officeart/2005/8/layout/hierarchy1"/>
    <dgm:cxn modelId="{CB94E121-F9B6-427C-87C2-6DD6B753E47E}" type="presParOf" srcId="{11610740-0F58-4A14-8BB5-4C0B526862A6}" destId="{CB20419E-81A6-4F68-B6AE-6430908DAF40}" srcOrd="1" destOrd="0" presId="urn:microsoft.com/office/officeart/2005/8/layout/hierarchy1"/>
    <dgm:cxn modelId="{7BC12B2E-0F93-472D-A912-5016DD9878F5}" type="presParOf" srcId="{030D56FC-D52A-4160-8CE1-F5A06F48978A}" destId="{2DAC3D9B-6455-447E-BAF6-7D29D5CE615B}" srcOrd="1" destOrd="0" presId="urn:microsoft.com/office/officeart/2005/8/layout/hierarchy1"/>
    <dgm:cxn modelId="{62386812-492F-4F11-904E-DEF8B0547484}" type="presParOf" srcId="{EE5C9956-CE1D-4A3A-97EC-D2D2578A5EB7}" destId="{BBEC86DA-3DAC-4E76-931F-5A1DE2B9B796}" srcOrd="2" destOrd="0" presId="urn:microsoft.com/office/officeart/2005/8/layout/hierarchy1"/>
    <dgm:cxn modelId="{7A2A3F59-F4E6-4BE9-81D7-4BEA8D172B27}" type="presParOf" srcId="{EE5C9956-CE1D-4A3A-97EC-D2D2578A5EB7}" destId="{18758C64-3E1C-4BBB-8FDD-5F00CB669C34}" srcOrd="3" destOrd="0" presId="urn:microsoft.com/office/officeart/2005/8/layout/hierarchy1"/>
    <dgm:cxn modelId="{DA852CD1-6B81-4332-B921-73581C01EDF2}" type="presParOf" srcId="{18758C64-3E1C-4BBB-8FDD-5F00CB669C34}" destId="{54CA09F9-F622-49CB-9085-FB8CD307B52A}" srcOrd="0" destOrd="0" presId="urn:microsoft.com/office/officeart/2005/8/layout/hierarchy1"/>
    <dgm:cxn modelId="{F299E627-87D7-49F5-BC02-2A07E2373FA1}" type="presParOf" srcId="{54CA09F9-F622-49CB-9085-FB8CD307B52A}" destId="{79D2A315-B476-4CAF-BA59-51F3A59B326E}" srcOrd="0" destOrd="0" presId="urn:microsoft.com/office/officeart/2005/8/layout/hierarchy1"/>
    <dgm:cxn modelId="{EB497DB6-70EA-49D4-B1C0-A70D3E1C9548}" type="presParOf" srcId="{54CA09F9-F622-49CB-9085-FB8CD307B52A}" destId="{EAE75FC6-5411-4A0B-A669-2D8D5FAF871C}" srcOrd="1" destOrd="0" presId="urn:microsoft.com/office/officeart/2005/8/layout/hierarchy1"/>
    <dgm:cxn modelId="{6D4ED38F-F6BF-4922-A47C-BD541AD3FB44}" type="presParOf" srcId="{18758C64-3E1C-4BBB-8FDD-5F00CB669C34}" destId="{14C13E5E-E24E-4557-B897-10CB677CC24B}" srcOrd="1" destOrd="0" presId="urn:microsoft.com/office/officeart/2005/8/layout/hierarchy1"/>
    <dgm:cxn modelId="{B53412FF-6D31-4A8D-ADA1-C038B143435D}" type="presParOf" srcId="{14C13E5E-E24E-4557-B897-10CB677CC24B}" destId="{E4034497-22B6-42CA-B694-E5590C2DB82A}" srcOrd="0" destOrd="0" presId="urn:microsoft.com/office/officeart/2005/8/layout/hierarchy1"/>
    <dgm:cxn modelId="{C2F711FB-1AA2-45FB-A6A7-D538B7747574}" type="presParOf" srcId="{14C13E5E-E24E-4557-B897-10CB677CC24B}" destId="{2DE5CCEB-F5BB-42B4-9DA6-97EC35B49D10}" srcOrd="1" destOrd="0" presId="urn:microsoft.com/office/officeart/2005/8/layout/hierarchy1"/>
    <dgm:cxn modelId="{BDA66AA6-C932-4A78-92A4-97A1C96A9024}" type="presParOf" srcId="{2DE5CCEB-F5BB-42B4-9DA6-97EC35B49D10}" destId="{2BCF3D68-FB3C-4966-9E3C-C05BD432B025}" srcOrd="0" destOrd="0" presId="urn:microsoft.com/office/officeart/2005/8/layout/hierarchy1"/>
    <dgm:cxn modelId="{E0D4A5BE-044C-449C-9378-16C4A7A79596}" type="presParOf" srcId="{2BCF3D68-FB3C-4966-9E3C-C05BD432B025}" destId="{25209AFD-3FE0-477F-93E3-36CE17B40CE5}" srcOrd="0" destOrd="0" presId="urn:microsoft.com/office/officeart/2005/8/layout/hierarchy1"/>
    <dgm:cxn modelId="{AA59EE1C-2D70-42D3-9645-2CF6D4E322E5}" type="presParOf" srcId="{2BCF3D68-FB3C-4966-9E3C-C05BD432B025}" destId="{A19D5822-9317-4AC9-B837-7F64F673526B}" srcOrd="1" destOrd="0" presId="urn:microsoft.com/office/officeart/2005/8/layout/hierarchy1"/>
    <dgm:cxn modelId="{41792B9A-F457-4468-825C-1334C488DC39}" type="presParOf" srcId="{2DE5CCEB-F5BB-42B4-9DA6-97EC35B49D10}" destId="{25A5026B-438C-425E-8860-1877D0988AA2}" srcOrd="1" destOrd="0" presId="urn:microsoft.com/office/officeart/2005/8/layout/hierarchy1"/>
    <dgm:cxn modelId="{9D6C7FA9-3E15-4C47-B06E-0D00E9C2F86D}" type="presParOf" srcId="{EE5C9956-CE1D-4A3A-97EC-D2D2578A5EB7}" destId="{2D5D3AAE-9195-4F37-9E7F-698A2DC8417A}" srcOrd="4" destOrd="0" presId="urn:microsoft.com/office/officeart/2005/8/layout/hierarchy1"/>
    <dgm:cxn modelId="{671FDFC9-2EA8-43CA-A76A-EDF414BB9922}" type="presParOf" srcId="{EE5C9956-CE1D-4A3A-97EC-D2D2578A5EB7}" destId="{F1026EC2-E1E9-44E4-B169-6EC3E12659E5}" srcOrd="5" destOrd="0" presId="urn:microsoft.com/office/officeart/2005/8/layout/hierarchy1"/>
    <dgm:cxn modelId="{F25B1D69-0395-43C3-97D9-EAA516D8E8F7}" type="presParOf" srcId="{F1026EC2-E1E9-44E4-B169-6EC3E12659E5}" destId="{8CDF4610-8029-422B-B89F-FEC3CC938072}" srcOrd="0" destOrd="0" presId="urn:microsoft.com/office/officeart/2005/8/layout/hierarchy1"/>
    <dgm:cxn modelId="{3D310F9C-500F-47B9-B2B9-8C944EC208B1}" type="presParOf" srcId="{8CDF4610-8029-422B-B89F-FEC3CC938072}" destId="{9033A338-739E-47B1-8450-66B7626AF7FE}" srcOrd="0" destOrd="0" presId="urn:microsoft.com/office/officeart/2005/8/layout/hierarchy1"/>
    <dgm:cxn modelId="{39BF6843-339C-4F7B-BC2E-7CBFAB7192D6}" type="presParOf" srcId="{8CDF4610-8029-422B-B89F-FEC3CC938072}" destId="{3601E60A-315B-4B48-9D90-872FF78505BB}" srcOrd="1" destOrd="0" presId="urn:microsoft.com/office/officeart/2005/8/layout/hierarchy1"/>
    <dgm:cxn modelId="{10135E13-9227-4809-B035-9E824CE135F7}" type="presParOf" srcId="{F1026EC2-E1E9-44E4-B169-6EC3E12659E5}" destId="{EF0F2B90-6F21-4414-B132-EA42B9E6A79C}" srcOrd="1" destOrd="0" presId="urn:microsoft.com/office/officeart/2005/8/layout/hierarchy1"/>
    <dgm:cxn modelId="{952ABB32-60A1-46B6-BE00-B98256A0AE8E}" type="presParOf" srcId="{EF0F2B90-6F21-4414-B132-EA42B9E6A79C}" destId="{579FB96A-2F8A-4C79-99A8-F3C823CD5754}" srcOrd="0" destOrd="0" presId="urn:microsoft.com/office/officeart/2005/8/layout/hierarchy1"/>
    <dgm:cxn modelId="{A5452FC9-B564-4F42-862B-0476E8AFF29B}" type="presParOf" srcId="{EF0F2B90-6F21-4414-B132-EA42B9E6A79C}" destId="{AC1FD543-0AFA-4747-BC67-5B52AA321DB1}" srcOrd="1" destOrd="0" presId="urn:microsoft.com/office/officeart/2005/8/layout/hierarchy1"/>
    <dgm:cxn modelId="{9BB0E7A6-1C84-4BBA-8324-BE867B147D1F}" type="presParOf" srcId="{AC1FD543-0AFA-4747-BC67-5B52AA321DB1}" destId="{3AF9C047-2943-417B-B291-DFFBADDA0E34}" srcOrd="0" destOrd="0" presId="urn:microsoft.com/office/officeart/2005/8/layout/hierarchy1"/>
    <dgm:cxn modelId="{775BD158-356F-42CE-A066-BCAE1B60443C}" type="presParOf" srcId="{3AF9C047-2943-417B-B291-DFFBADDA0E34}" destId="{1DEE8B84-7588-4F01-9A1F-BEC5B89FCE6E}" srcOrd="0" destOrd="0" presId="urn:microsoft.com/office/officeart/2005/8/layout/hierarchy1"/>
    <dgm:cxn modelId="{B6CCBEC5-5D26-4A19-8709-45D20BFEFFF3}" type="presParOf" srcId="{3AF9C047-2943-417B-B291-DFFBADDA0E34}" destId="{AC937927-884D-4548-88CB-33CD87359162}" srcOrd="1" destOrd="0" presId="urn:microsoft.com/office/officeart/2005/8/layout/hierarchy1"/>
    <dgm:cxn modelId="{F4ECA3B7-2928-4C3E-AD30-011AFD2A5F7D}" type="presParOf" srcId="{AC1FD543-0AFA-4747-BC67-5B52AA321DB1}" destId="{AE1407CB-74AD-49BF-9674-F428A56E3C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048EE-2449-4B08-B2DE-E92BBFB46CFC}">
      <dsp:nvSpPr>
        <dsp:cNvPr id="0" name=""/>
        <dsp:cNvSpPr/>
      </dsp:nvSpPr>
      <dsp:spPr>
        <a:xfrm>
          <a:off x="3436660" y="4417601"/>
          <a:ext cx="1084645" cy="516192"/>
        </a:xfrm>
        <a:custGeom>
          <a:avLst/>
          <a:gdLst/>
          <a:ahLst/>
          <a:cxnLst/>
          <a:rect l="0" t="0" r="0" b="0"/>
          <a:pathLst>
            <a:path>
              <a:moveTo>
                <a:pt x="1084645" y="0"/>
              </a:moveTo>
              <a:lnTo>
                <a:pt x="1084645" y="351770"/>
              </a:lnTo>
              <a:lnTo>
                <a:pt x="0" y="351770"/>
              </a:lnTo>
              <a:lnTo>
                <a:pt x="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04746-B96D-41D0-96A6-E216E93365D6}">
      <dsp:nvSpPr>
        <dsp:cNvPr id="0" name=""/>
        <dsp:cNvSpPr/>
      </dsp:nvSpPr>
      <dsp:spPr>
        <a:xfrm>
          <a:off x="4521306" y="4417601"/>
          <a:ext cx="1084645" cy="516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70"/>
              </a:lnTo>
              <a:lnTo>
                <a:pt x="1084645" y="351770"/>
              </a:lnTo>
              <a:lnTo>
                <a:pt x="1084645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E40E1-1058-487A-B57E-8ACA333B91B1}">
      <dsp:nvSpPr>
        <dsp:cNvPr id="0" name=""/>
        <dsp:cNvSpPr/>
      </dsp:nvSpPr>
      <dsp:spPr>
        <a:xfrm>
          <a:off x="4475586" y="2774363"/>
          <a:ext cx="91440" cy="51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24C99-9C71-42EC-AA2D-ADBADA383716}">
      <dsp:nvSpPr>
        <dsp:cNvPr id="0" name=""/>
        <dsp:cNvSpPr/>
      </dsp:nvSpPr>
      <dsp:spPr>
        <a:xfrm>
          <a:off x="4521306" y="1131125"/>
          <a:ext cx="1626968" cy="516192"/>
        </a:xfrm>
        <a:custGeom>
          <a:avLst/>
          <a:gdLst/>
          <a:ahLst/>
          <a:cxnLst/>
          <a:rect l="0" t="0" r="0" b="0"/>
          <a:pathLst>
            <a:path>
              <a:moveTo>
                <a:pt x="1626968" y="0"/>
              </a:moveTo>
              <a:lnTo>
                <a:pt x="1626968" y="351770"/>
              </a:lnTo>
              <a:lnTo>
                <a:pt x="0" y="351770"/>
              </a:lnTo>
              <a:lnTo>
                <a:pt x="0" y="5161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8E04F-1BA9-494F-9DA7-4E14F57E013B}">
      <dsp:nvSpPr>
        <dsp:cNvPr id="0" name=""/>
        <dsp:cNvSpPr/>
      </dsp:nvSpPr>
      <dsp:spPr>
        <a:xfrm>
          <a:off x="7729522" y="4417601"/>
          <a:ext cx="91440" cy="51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1C3C1-6C3B-4484-AD7E-838C820286D9}">
      <dsp:nvSpPr>
        <dsp:cNvPr id="0" name=""/>
        <dsp:cNvSpPr/>
      </dsp:nvSpPr>
      <dsp:spPr>
        <a:xfrm>
          <a:off x="7729522" y="2774363"/>
          <a:ext cx="91440" cy="51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ED846-4475-482B-8FFC-16D4D62CA129}">
      <dsp:nvSpPr>
        <dsp:cNvPr id="0" name=""/>
        <dsp:cNvSpPr/>
      </dsp:nvSpPr>
      <dsp:spPr>
        <a:xfrm>
          <a:off x="6148274" y="1131125"/>
          <a:ext cx="1626968" cy="516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70"/>
              </a:lnTo>
              <a:lnTo>
                <a:pt x="1626968" y="351770"/>
              </a:lnTo>
              <a:lnTo>
                <a:pt x="1626968" y="5161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B9013-C139-41A4-8E04-AFC00E9A9D27}">
      <dsp:nvSpPr>
        <dsp:cNvPr id="0" name=""/>
        <dsp:cNvSpPr/>
      </dsp:nvSpPr>
      <dsp:spPr>
        <a:xfrm>
          <a:off x="5260837" y="4080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24349-9462-48D5-AAAA-97071D0C8FF3}">
      <dsp:nvSpPr>
        <dsp:cNvPr id="0" name=""/>
        <dsp:cNvSpPr/>
      </dsp:nvSpPr>
      <dsp:spPr>
        <a:xfrm>
          <a:off x="5458045" y="191428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אונאה בקרקעות</a:t>
          </a:r>
        </a:p>
      </dsp:txBody>
      <dsp:txXfrm>
        <a:off x="5491055" y="224438"/>
        <a:ext cx="1708854" cy="1061025"/>
      </dsp:txXfrm>
    </dsp:sp>
    <dsp:sp modelId="{89E07B05-9846-4B08-AA50-37F799ADFA39}">
      <dsp:nvSpPr>
        <dsp:cNvPr id="0" name=""/>
        <dsp:cNvSpPr/>
      </dsp:nvSpPr>
      <dsp:spPr>
        <a:xfrm>
          <a:off x="6887805" y="1647318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D0A1A-2B02-48E1-9A52-6915EA07421B}">
      <dsp:nvSpPr>
        <dsp:cNvPr id="0" name=""/>
        <dsp:cNvSpPr/>
      </dsp:nvSpPr>
      <dsp:spPr>
        <a:xfrm>
          <a:off x="7085013" y="1834666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יש אונאה גם בקרקע</a:t>
          </a:r>
        </a:p>
      </dsp:txBody>
      <dsp:txXfrm>
        <a:off x="7118023" y="1867676"/>
        <a:ext cx="1708854" cy="1061025"/>
      </dsp:txXfrm>
    </dsp:sp>
    <dsp:sp modelId="{2CADCEEE-F3E3-4417-859A-408F4F9142ED}">
      <dsp:nvSpPr>
        <dsp:cNvPr id="0" name=""/>
        <dsp:cNvSpPr/>
      </dsp:nvSpPr>
      <dsp:spPr>
        <a:xfrm>
          <a:off x="6887805" y="3290556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86DE4-405C-497E-9172-D966599C6859}">
      <dsp:nvSpPr>
        <dsp:cNvPr id="0" name=""/>
        <dsp:cNvSpPr/>
      </dsp:nvSpPr>
      <dsp:spPr>
        <a:xfrm>
          <a:off x="7085013" y="3477904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אבל יש </a:t>
          </a:r>
          <a:r>
            <a:rPr lang="he-IL" sz="1700" b="1" kern="1200" dirty="0"/>
            <a:t>מחילה</a:t>
          </a:r>
          <a:r>
            <a:rPr lang="he-IL" sz="1700" kern="1200" dirty="0"/>
            <a:t> אפילו יותר משתות</a:t>
          </a:r>
          <a:br>
            <a:rPr lang="en-US" sz="1700" kern="1200" dirty="0"/>
          </a:br>
          <a:r>
            <a:rPr lang="he-IL" sz="1700" kern="1200" dirty="0"/>
            <a:t>-רמב"ן</a:t>
          </a:r>
        </a:p>
      </dsp:txBody>
      <dsp:txXfrm>
        <a:off x="7118023" y="3510914"/>
        <a:ext cx="1708854" cy="1061025"/>
      </dsp:txXfrm>
    </dsp:sp>
    <dsp:sp modelId="{38AF351E-D2E4-43CB-983F-4FE0D44AA6D7}">
      <dsp:nvSpPr>
        <dsp:cNvPr id="0" name=""/>
        <dsp:cNvSpPr/>
      </dsp:nvSpPr>
      <dsp:spPr>
        <a:xfrm>
          <a:off x="6887805" y="4933794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1211F-BB46-489E-95CF-1BB2E8C8497B}">
      <dsp:nvSpPr>
        <dsp:cNvPr id="0" name=""/>
        <dsp:cNvSpPr/>
      </dsp:nvSpPr>
      <dsp:spPr>
        <a:xfrm>
          <a:off x="7085013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ואינו קשור לאופי ביטול מקח, אלא למחילה בקרקעות</a:t>
          </a:r>
        </a:p>
      </dsp:txBody>
      <dsp:txXfrm>
        <a:off x="7118023" y="5154152"/>
        <a:ext cx="1708854" cy="1061025"/>
      </dsp:txXfrm>
    </dsp:sp>
    <dsp:sp modelId="{D7CDFDCF-D114-46CB-8292-F171F8E5FBD7}">
      <dsp:nvSpPr>
        <dsp:cNvPr id="0" name=""/>
        <dsp:cNvSpPr/>
      </dsp:nvSpPr>
      <dsp:spPr>
        <a:xfrm>
          <a:off x="3633869" y="1647318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4609C-4F9E-4436-8946-B53689A8CAF0}">
      <dsp:nvSpPr>
        <dsp:cNvPr id="0" name=""/>
        <dsp:cNvSpPr/>
      </dsp:nvSpPr>
      <dsp:spPr>
        <a:xfrm>
          <a:off x="3831077" y="1834666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אין אונאה בקרקעות</a:t>
          </a:r>
        </a:p>
      </dsp:txBody>
      <dsp:txXfrm>
        <a:off x="3864087" y="1867676"/>
        <a:ext cx="1708854" cy="1061025"/>
      </dsp:txXfrm>
    </dsp:sp>
    <dsp:sp modelId="{9C8BB8F3-C918-495C-85F5-F6DCD7377AEC}">
      <dsp:nvSpPr>
        <dsp:cNvPr id="0" name=""/>
        <dsp:cNvSpPr/>
      </dsp:nvSpPr>
      <dsp:spPr>
        <a:xfrm>
          <a:off x="3633869" y="3290556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EA7B5-F326-4914-88E2-017F80BD95B6}">
      <dsp:nvSpPr>
        <dsp:cNvPr id="0" name=""/>
        <dsp:cNvSpPr/>
      </dsp:nvSpPr>
      <dsp:spPr>
        <a:xfrm>
          <a:off x="3831077" y="3477904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רש"י</a:t>
          </a:r>
          <a:br>
            <a:rPr lang="en-US" sz="1700" kern="1200" dirty="0"/>
          </a:br>
          <a:r>
            <a:rPr lang="he-IL" sz="1700" kern="1200" dirty="0"/>
            <a:t>תוס- מדאורייתא נראה שמותר לאנות בקרקעות</a:t>
          </a:r>
        </a:p>
      </dsp:txBody>
      <dsp:txXfrm>
        <a:off x="3864087" y="3510914"/>
        <a:ext cx="1708854" cy="1061025"/>
      </dsp:txXfrm>
    </dsp:sp>
    <dsp:sp modelId="{10122335-3356-4677-87C4-E5B3F3429DE6}">
      <dsp:nvSpPr>
        <dsp:cNvPr id="0" name=""/>
        <dsp:cNvSpPr/>
      </dsp:nvSpPr>
      <dsp:spPr>
        <a:xfrm>
          <a:off x="4718514" y="4933794"/>
          <a:ext cx="1774874" cy="1127045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D2170-5218-42B9-90B8-897A98D249F8}">
      <dsp:nvSpPr>
        <dsp:cNvPr id="0" name=""/>
        <dsp:cNvSpPr/>
      </dsp:nvSpPr>
      <dsp:spPr>
        <a:xfrm>
          <a:off x="4915722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ביטול מקח מדין אונאה- אין ביטול מקח בקרקע</a:t>
          </a:r>
        </a:p>
      </dsp:txBody>
      <dsp:txXfrm>
        <a:off x="4948732" y="5154152"/>
        <a:ext cx="1708854" cy="1061025"/>
      </dsp:txXfrm>
    </dsp:sp>
    <dsp:sp modelId="{3CDD382D-ECBB-4AC3-9EF1-069AA59A4F85}">
      <dsp:nvSpPr>
        <dsp:cNvPr id="0" name=""/>
        <dsp:cNvSpPr/>
      </dsp:nvSpPr>
      <dsp:spPr>
        <a:xfrm>
          <a:off x="2549223" y="4933794"/>
          <a:ext cx="1774874" cy="112704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2E560-40ED-4D6D-8855-B3DDC071770D}">
      <dsp:nvSpPr>
        <dsp:cNvPr id="0" name=""/>
        <dsp:cNvSpPr/>
      </dsp:nvSpPr>
      <dsp:spPr>
        <a:xfrm>
          <a:off x="2746431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ביטול מקח מדין מקח טעות- יש ביטול מקח בקרקע</a:t>
          </a:r>
        </a:p>
      </dsp:txBody>
      <dsp:txXfrm>
        <a:off x="2779441" y="5154152"/>
        <a:ext cx="1708854" cy="10610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048EE-2449-4B08-B2DE-E92BBFB46CFC}">
      <dsp:nvSpPr>
        <dsp:cNvPr id="0" name=""/>
        <dsp:cNvSpPr/>
      </dsp:nvSpPr>
      <dsp:spPr>
        <a:xfrm>
          <a:off x="2205223" y="4608756"/>
          <a:ext cx="2264274" cy="538794"/>
        </a:xfrm>
        <a:custGeom>
          <a:avLst/>
          <a:gdLst/>
          <a:ahLst/>
          <a:cxnLst/>
          <a:rect l="0" t="0" r="0" b="0"/>
          <a:pathLst>
            <a:path>
              <a:moveTo>
                <a:pt x="2264274" y="0"/>
              </a:moveTo>
              <a:lnTo>
                <a:pt x="2264274" y="367172"/>
              </a:lnTo>
              <a:lnTo>
                <a:pt x="0" y="367172"/>
              </a:lnTo>
              <a:lnTo>
                <a:pt x="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525E8-9FBE-471D-A870-6A68BD9BE5EB}">
      <dsp:nvSpPr>
        <dsp:cNvPr id="0" name=""/>
        <dsp:cNvSpPr/>
      </dsp:nvSpPr>
      <dsp:spPr>
        <a:xfrm>
          <a:off x="4423777" y="4608756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04746-B96D-41D0-96A6-E216E93365D6}">
      <dsp:nvSpPr>
        <dsp:cNvPr id="0" name=""/>
        <dsp:cNvSpPr/>
      </dsp:nvSpPr>
      <dsp:spPr>
        <a:xfrm>
          <a:off x="4469497" y="4608756"/>
          <a:ext cx="2264274" cy="53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72"/>
              </a:lnTo>
              <a:lnTo>
                <a:pt x="2264274" y="367172"/>
              </a:lnTo>
              <a:lnTo>
                <a:pt x="2264274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E40E1-1058-487A-B57E-8ACA333B91B1}">
      <dsp:nvSpPr>
        <dsp:cNvPr id="0" name=""/>
        <dsp:cNvSpPr/>
      </dsp:nvSpPr>
      <dsp:spPr>
        <a:xfrm>
          <a:off x="4423777" y="2893568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24C99-9C71-42EC-AA2D-ADBADA383716}">
      <dsp:nvSpPr>
        <dsp:cNvPr id="0" name=""/>
        <dsp:cNvSpPr/>
      </dsp:nvSpPr>
      <dsp:spPr>
        <a:xfrm>
          <a:off x="4469497" y="1178380"/>
          <a:ext cx="2264274" cy="538794"/>
        </a:xfrm>
        <a:custGeom>
          <a:avLst/>
          <a:gdLst/>
          <a:ahLst/>
          <a:cxnLst/>
          <a:rect l="0" t="0" r="0" b="0"/>
          <a:pathLst>
            <a:path>
              <a:moveTo>
                <a:pt x="2264274" y="0"/>
              </a:moveTo>
              <a:lnTo>
                <a:pt x="2264274" y="367172"/>
              </a:lnTo>
              <a:lnTo>
                <a:pt x="0" y="367172"/>
              </a:lnTo>
              <a:lnTo>
                <a:pt x="0" y="538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8E04F-1BA9-494F-9DA7-4E14F57E013B}">
      <dsp:nvSpPr>
        <dsp:cNvPr id="0" name=""/>
        <dsp:cNvSpPr/>
      </dsp:nvSpPr>
      <dsp:spPr>
        <a:xfrm>
          <a:off x="8952325" y="4608756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1C3C1-6C3B-4484-AD7E-838C820286D9}">
      <dsp:nvSpPr>
        <dsp:cNvPr id="0" name=""/>
        <dsp:cNvSpPr/>
      </dsp:nvSpPr>
      <dsp:spPr>
        <a:xfrm>
          <a:off x="8952325" y="2893568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ED846-4475-482B-8FFC-16D4D62CA129}">
      <dsp:nvSpPr>
        <dsp:cNvPr id="0" name=""/>
        <dsp:cNvSpPr/>
      </dsp:nvSpPr>
      <dsp:spPr>
        <a:xfrm>
          <a:off x="6733771" y="1178380"/>
          <a:ext cx="2264274" cy="53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72"/>
              </a:lnTo>
              <a:lnTo>
                <a:pt x="2264274" y="367172"/>
              </a:lnTo>
              <a:lnTo>
                <a:pt x="2264274" y="538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B9013-C139-41A4-8E04-AFC00E9A9D27}">
      <dsp:nvSpPr>
        <dsp:cNvPr id="0" name=""/>
        <dsp:cNvSpPr/>
      </dsp:nvSpPr>
      <dsp:spPr>
        <a:xfrm>
          <a:off x="5807477" y="1987"/>
          <a:ext cx="1852587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24349-9462-48D5-AAAA-97071D0C8FF3}">
      <dsp:nvSpPr>
        <dsp:cNvPr id="0" name=""/>
        <dsp:cNvSpPr/>
      </dsp:nvSpPr>
      <dsp:spPr>
        <a:xfrm>
          <a:off x="6013320" y="197538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אונאה בקרקעות</a:t>
          </a:r>
        </a:p>
      </dsp:txBody>
      <dsp:txXfrm>
        <a:off x="6047775" y="231993"/>
        <a:ext cx="1783677" cy="1107483"/>
      </dsp:txXfrm>
    </dsp:sp>
    <dsp:sp modelId="{89E07B05-9846-4B08-AA50-37F799ADFA39}">
      <dsp:nvSpPr>
        <dsp:cNvPr id="0" name=""/>
        <dsp:cNvSpPr/>
      </dsp:nvSpPr>
      <dsp:spPr>
        <a:xfrm>
          <a:off x="8071751" y="1717174"/>
          <a:ext cx="1852587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D0A1A-2B02-48E1-9A52-6915EA07421B}">
      <dsp:nvSpPr>
        <dsp:cNvPr id="0" name=""/>
        <dsp:cNvSpPr/>
      </dsp:nvSpPr>
      <dsp:spPr>
        <a:xfrm>
          <a:off x="8277594" y="1912725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יש אונאה גם בקרקע</a:t>
          </a:r>
        </a:p>
      </dsp:txBody>
      <dsp:txXfrm>
        <a:off x="8312049" y="1947180"/>
        <a:ext cx="1783677" cy="1107483"/>
      </dsp:txXfrm>
    </dsp:sp>
    <dsp:sp modelId="{2CADCEEE-F3E3-4417-859A-408F4F9142ED}">
      <dsp:nvSpPr>
        <dsp:cNvPr id="0" name=""/>
        <dsp:cNvSpPr/>
      </dsp:nvSpPr>
      <dsp:spPr>
        <a:xfrm>
          <a:off x="8071751" y="3432362"/>
          <a:ext cx="1852587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86DE4-405C-497E-9172-D966599C6859}">
      <dsp:nvSpPr>
        <dsp:cNvPr id="0" name=""/>
        <dsp:cNvSpPr/>
      </dsp:nvSpPr>
      <dsp:spPr>
        <a:xfrm>
          <a:off x="8277594" y="3627913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אבל יש </a:t>
          </a:r>
          <a:r>
            <a:rPr lang="he-IL" sz="2000" b="1" kern="1200" dirty="0"/>
            <a:t>מחילה</a:t>
          </a:r>
          <a:r>
            <a:rPr lang="he-IL" sz="2000" kern="1200" dirty="0"/>
            <a:t> אפילו יותר משתות</a:t>
          </a:r>
          <a:br>
            <a:rPr lang="en-US" sz="2000" kern="1200" dirty="0"/>
          </a:br>
          <a:r>
            <a:rPr lang="he-IL" sz="2000" kern="1200" dirty="0"/>
            <a:t>-רמב"ן</a:t>
          </a:r>
        </a:p>
      </dsp:txBody>
      <dsp:txXfrm>
        <a:off x="8312049" y="3662368"/>
        <a:ext cx="1783677" cy="1107483"/>
      </dsp:txXfrm>
    </dsp:sp>
    <dsp:sp modelId="{38AF351E-D2E4-43CB-983F-4FE0D44AA6D7}">
      <dsp:nvSpPr>
        <dsp:cNvPr id="0" name=""/>
        <dsp:cNvSpPr/>
      </dsp:nvSpPr>
      <dsp:spPr>
        <a:xfrm>
          <a:off x="8071751" y="5147550"/>
          <a:ext cx="1852587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1211F-BB46-489E-95CF-1BB2E8C8497B}">
      <dsp:nvSpPr>
        <dsp:cNvPr id="0" name=""/>
        <dsp:cNvSpPr/>
      </dsp:nvSpPr>
      <dsp:spPr>
        <a:xfrm>
          <a:off x="8277594" y="5343101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ואינו קשור לאופי ביטול מקח, אלא למחילה בקרקעות</a:t>
          </a:r>
        </a:p>
      </dsp:txBody>
      <dsp:txXfrm>
        <a:off x="8312049" y="5377556"/>
        <a:ext cx="1783677" cy="1107483"/>
      </dsp:txXfrm>
    </dsp:sp>
    <dsp:sp modelId="{D7CDFDCF-D114-46CB-8292-F171F8E5FBD7}">
      <dsp:nvSpPr>
        <dsp:cNvPr id="0" name=""/>
        <dsp:cNvSpPr/>
      </dsp:nvSpPr>
      <dsp:spPr>
        <a:xfrm>
          <a:off x="3543203" y="1717174"/>
          <a:ext cx="1852587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4609C-4F9E-4436-8946-B53689A8CAF0}">
      <dsp:nvSpPr>
        <dsp:cNvPr id="0" name=""/>
        <dsp:cNvSpPr/>
      </dsp:nvSpPr>
      <dsp:spPr>
        <a:xfrm>
          <a:off x="3749046" y="1912725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אין אונאה בקרקעות</a:t>
          </a:r>
        </a:p>
      </dsp:txBody>
      <dsp:txXfrm>
        <a:off x="3783501" y="1947180"/>
        <a:ext cx="1783677" cy="1107483"/>
      </dsp:txXfrm>
    </dsp:sp>
    <dsp:sp modelId="{9C8BB8F3-C918-495C-85F5-F6DCD7377AEC}">
      <dsp:nvSpPr>
        <dsp:cNvPr id="0" name=""/>
        <dsp:cNvSpPr/>
      </dsp:nvSpPr>
      <dsp:spPr>
        <a:xfrm>
          <a:off x="3543203" y="3432362"/>
          <a:ext cx="1852587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EA7B5-F326-4914-88E2-017F80BD95B6}">
      <dsp:nvSpPr>
        <dsp:cNvPr id="0" name=""/>
        <dsp:cNvSpPr/>
      </dsp:nvSpPr>
      <dsp:spPr>
        <a:xfrm>
          <a:off x="3749046" y="3627913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רש"י</a:t>
          </a:r>
          <a:br>
            <a:rPr lang="en-US" sz="2000" kern="1200" dirty="0"/>
          </a:br>
          <a:r>
            <a:rPr lang="he-IL" sz="2000" kern="1200" dirty="0"/>
            <a:t>תוס- מדאורייתא נראה שמותר לאנות בקרקעות</a:t>
          </a:r>
        </a:p>
      </dsp:txBody>
      <dsp:txXfrm>
        <a:off x="3783501" y="3662368"/>
        <a:ext cx="1783677" cy="1107483"/>
      </dsp:txXfrm>
    </dsp:sp>
    <dsp:sp modelId="{10122335-3356-4677-87C4-E5B3F3429DE6}">
      <dsp:nvSpPr>
        <dsp:cNvPr id="0" name=""/>
        <dsp:cNvSpPr/>
      </dsp:nvSpPr>
      <dsp:spPr>
        <a:xfrm>
          <a:off x="5807477" y="5147550"/>
          <a:ext cx="1852587" cy="1176393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D2170-5218-42B9-90B8-897A98D249F8}">
      <dsp:nvSpPr>
        <dsp:cNvPr id="0" name=""/>
        <dsp:cNvSpPr/>
      </dsp:nvSpPr>
      <dsp:spPr>
        <a:xfrm>
          <a:off x="6013320" y="5343101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אם ביטול מקח מדין אונאה- אין ביטול מקח בקרקע</a:t>
          </a:r>
        </a:p>
      </dsp:txBody>
      <dsp:txXfrm>
        <a:off x="6047775" y="5377556"/>
        <a:ext cx="1783677" cy="1107483"/>
      </dsp:txXfrm>
    </dsp:sp>
    <dsp:sp modelId="{B76E28F5-A9D7-4C94-9D94-F26A7657C2FE}">
      <dsp:nvSpPr>
        <dsp:cNvPr id="0" name=""/>
        <dsp:cNvSpPr/>
      </dsp:nvSpPr>
      <dsp:spPr>
        <a:xfrm>
          <a:off x="3543203" y="5147550"/>
          <a:ext cx="1852587" cy="1176393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5427F-D4CC-4375-BE62-3C801B252F23}">
      <dsp:nvSpPr>
        <dsp:cNvPr id="0" name=""/>
        <dsp:cNvSpPr/>
      </dsp:nvSpPr>
      <dsp:spPr>
        <a:xfrm>
          <a:off x="3749046" y="5343101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ר"ת- משתות עד </a:t>
          </a:r>
          <a:r>
            <a:rPr lang="en-US" sz="2000" kern="1200" dirty="0"/>
            <a:t>X</a:t>
          </a:r>
          <a:r>
            <a:rPr lang="he-IL" sz="2000" kern="1200" dirty="0"/>
            <a:t>2 מדין אונאה, יותר מזה מקח טעות גמור </a:t>
          </a:r>
        </a:p>
      </dsp:txBody>
      <dsp:txXfrm>
        <a:off x="3783501" y="5377556"/>
        <a:ext cx="1783677" cy="1107483"/>
      </dsp:txXfrm>
    </dsp:sp>
    <dsp:sp modelId="{3CDD382D-ECBB-4AC3-9EF1-069AA59A4F85}">
      <dsp:nvSpPr>
        <dsp:cNvPr id="0" name=""/>
        <dsp:cNvSpPr/>
      </dsp:nvSpPr>
      <dsp:spPr>
        <a:xfrm>
          <a:off x="1278929" y="5147550"/>
          <a:ext cx="1852587" cy="117639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2E560-40ED-4D6D-8855-B3DDC071770D}">
      <dsp:nvSpPr>
        <dsp:cNvPr id="0" name=""/>
        <dsp:cNvSpPr/>
      </dsp:nvSpPr>
      <dsp:spPr>
        <a:xfrm>
          <a:off x="1484772" y="5343101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אם ביטול מקח מדין מקח טעות- יש ביטול מקח בקרקע</a:t>
          </a:r>
        </a:p>
      </dsp:txBody>
      <dsp:txXfrm>
        <a:off x="1519227" y="5377556"/>
        <a:ext cx="1783677" cy="11074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048EE-2449-4B08-B2DE-E92BBFB46CFC}">
      <dsp:nvSpPr>
        <dsp:cNvPr id="0" name=""/>
        <dsp:cNvSpPr/>
      </dsp:nvSpPr>
      <dsp:spPr>
        <a:xfrm>
          <a:off x="1267369" y="4417601"/>
          <a:ext cx="2169291" cy="516192"/>
        </a:xfrm>
        <a:custGeom>
          <a:avLst/>
          <a:gdLst/>
          <a:ahLst/>
          <a:cxnLst/>
          <a:rect l="0" t="0" r="0" b="0"/>
          <a:pathLst>
            <a:path>
              <a:moveTo>
                <a:pt x="2169291" y="0"/>
              </a:moveTo>
              <a:lnTo>
                <a:pt x="2169291" y="351770"/>
              </a:lnTo>
              <a:lnTo>
                <a:pt x="0" y="351770"/>
              </a:lnTo>
              <a:lnTo>
                <a:pt x="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D525E8-9FBE-471D-A870-6A68BD9BE5EB}">
      <dsp:nvSpPr>
        <dsp:cNvPr id="0" name=""/>
        <dsp:cNvSpPr/>
      </dsp:nvSpPr>
      <dsp:spPr>
        <a:xfrm>
          <a:off x="3390940" y="4417601"/>
          <a:ext cx="91440" cy="51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04746-B96D-41D0-96A6-E216E93365D6}">
      <dsp:nvSpPr>
        <dsp:cNvPr id="0" name=""/>
        <dsp:cNvSpPr/>
      </dsp:nvSpPr>
      <dsp:spPr>
        <a:xfrm>
          <a:off x="3436660" y="4417601"/>
          <a:ext cx="2169291" cy="516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70"/>
              </a:lnTo>
              <a:lnTo>
                <a:pt x="2169291" y="351770"/>
              </a:lnTo>
              <a:lnTo>
                <a:pt x="2169291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8E40E1-1058-487A-B57E-8ACA333B91B1}">
      <dsp:nvSpPr>
        <dsp:cNvPr id="0" name=""/>
        <dsp:cNvSpPr/>
      </dsp:nvSpPr>
      <dsp:spPr>
        <a:xfrm>
          <a:off x="3390940" y="2774363"/>
          <a:ext cx="91440" cy="51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24C99-9C71-42EC-AA2D-ADBADA383716}">
      <dsp:nvSpPr>
        <dsp:cNvPr id="0" name=""/>
        <dsp:cNvSpPr/>
      </dsp:nvSpPr>
      <dsp:spPr>
        <a:xfrm>
          <a:off x="3436660" y="1131125"/>
          <a:ext cx="2711613" cy="516192"/>
        </a:xfrm>
        <a:custGeom>
          <a:avLst/>
          <a:gdLst/>
          <a:ahLst/>
          <a:cxnLst/>
          <a:rect l="0" t="0" r="0" b="0"/>
          <a:pathLst>
            <a:path>
              <a:moveTo>
                <a:pt x="2711613" y="0"/>
              </a:moveTo>
              <a:lnTo>
                <a:pt x="2711613" y="351770"/>
              </a:lnTo>
              <a:lnTo>
                <a:pt x="0" y="351770"/>
              </a:lnTo>
              <a:lnTo>
                <a:pt x="0" y="5161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D454C4-A8DB-4483-9C2C-8CA06248B8E4}">
      <dsp:nvSpPr>
        <dsp:cNvPr id="0" name=""/>
        <dsp:cNvSpPr/>
      </dsp:nvSpPr>
      <dsp:spPr>
        <a:xfrm>
          <a:off x="7775242" y="4417601"/>
          <a:ext cx="1084645" cy="516192"/>
        </a:xfrm>
        <a:custGeom>
          <a:avLst/>
          <a:gdLst/>
          <a:ahLst/>
          <a:cxnLst/>
          <a:rect l="0" t="0" r="0" b="0"/>
          <a:pathLst>
            <a:path>
              <a:moveTo>
                <a:pt x="1084645" y="0"/>
              </a:moveTo>
              <a:lnTo>
                <a:pt x="1084645" y="351770"/>
              </a:lnTo>
              <a:lnTo>
                <a:pt x="0" y="351770"/>
              </a:lnTo>
              <a:lnTo>
                <a:pt x="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8E04F-1BA9-494F-9DA7-4E14F57E013B}">
      <dsp:nvSpPr>
        <dsp:cNvPr id="0" name=""/>
        <dsp:cNvSpPr/>
      </dsp:nvSpPr>
      <dsp:spPr>
        <a:xfrm>
          <a:off x="8859888" y="4417601"/>
          <a:ext cx="1084645" cy="516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70"/>
              </a:lnTo>
              <a:lnTo>
                <a:pt x="1084645" y="351770"/>
              </a:lnTo>
              <a:lnTo>
                <a:pt x="1084645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1C3C1-6C3B-4484-AD7E-838C820286D9}">
      <dsp:nvSpPr>
        <dsp:cNvPr id="0" name=""/>
        <dsp:cNvSpPr/>
      </dsp:nvSpPr>
      <dsp:spPr>
        <a:xfrm>
          <a:off x="8814168" y="2774363"/>
          <a:ext cx="91440" cy="5161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61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ED846-4475-482B-8FFC-16D4D62CA129}">
      <dsp:nvSpPr>
        <dsp:cNvPr id="0" name=""/>
        <dsp:cNvSpPr/>
      </dsp:nvSpPr>
      <dsp:spPr>
        <a:xfrm>
          <a:off x="6148274" y="1131125"/>
          <a:ext cx="2711613" cy="516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770"/>
              </a:lnTo>
              <a:lnTo>
                <a:pt x="2711613" y="351770"/>
              </a:lnTo>
              <a:lnTo>
                <a:pt x="2711613" y="5161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B9013-C139-41A4-8E04-AFC00E9A9D27}">
      <dsp:nvSpPr>
        <dsp:cNvPr id="0" name=""/>
        <dsp:cNvSpPr/>
      </dsp:nvSpPr>
      <dsp:spPr>
        <a:xfrm>
          <a:off x="5260837" y="4080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24349-9462-48D5-AAAA-97071D0C8FF3}">
      <dsp:nvSpPr>
        <dsp:cNvPr id="0" name=""/>
        <dsp:cNvSpPr/>
      </dsp:nvSpPr>
      <dsp:spPr>
        <a:xfrm>
          <a:off x="5458045" y="191428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אונאה בקרקעות</a:t>
          </a:r>
        </a:p>
      </dsp:txBody>
      <dsp:txXfrm>
        <a:off x="5491055" y="224438"/>
        <a:ext cx="1708854" cy="1061025"/>
      </dsp:txXfrm>
    </dsp:sp>
    <dsp:sp modelId="{89E07B05-9846-4B08-AA50-37F799ADFA39}">
      <dsp:nvSpPr>
        <dsp:cNvPr id="0" name=""/>
        <dsp:cNvSpPr/>
      </dsp:nvSpPr>
      <dsp:spPr>
        <a:xfrm>
          <a:off x="7972451" y="1647318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D0A1A-2B02-48E1-9A52-6915EA07421B}">
      <dsp:nvSpPr>
        <dsp:cNvPr id="0" name=""/>
        <dsp:cNvSpPr/>
      </dsp:nvSpPr>
      <dsp:spPr>
        <a:xfrm>
          <a:off x="8169659" y="1834666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יש אונאה גם בקרקע</a:t>
          </a:r>
        </a:p>
      </dsp:txBody>
      <dsp:txXfrm>
        <a:off x="8202669" y="1867676"/>
        <a:ext cx="1708854" cy="1061025"/>
      </dsp:txXfrm>
    </dsp:sp>
    <dsp:sp modelId="{2CADCEEE-F3E3-4417-859A-408F4F9142ED}">
      <dsp:nvSpPr>
        <dsp:cNvPr id="0" name=""/>
        <dsp:cNvSpPr/>
      </dsp:nvSpPr>
      <dsp:spPr>
        <a:xfrm>
          <a:off x="7972451" y="3290556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86DE4-405C-497E-9172-D966599C6859}">
      <dsp:nvSpPr>
        <dsp:cNvPr id="0" name=""/>
        <dsp:cNvSpPr/>
      </dsp:nvSpPr>
      <dsp:spPr>
        <a:xfrm>
          <a:off x="8169659" y="3477904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אבל יש </a:t>
          </a:r>
          <a:r>
            <a:rPr lang="he-IL" sz="1700" b="1" kern="1200" dirty="0"/>
            <a:t>מחילה</a:t>
          </a:r>
          <a:r>
            <a:rPr lang="he-IL" sz="1700" kern="1200" dirty="0"/>
            <a:t> אפילו יותר משתות</a:t>
          </a:r>
          <a:br>
            <a:rPr lang="en-US" sz="1700" kern="1200" dirty="0"/>
          </a:br>
          <a:r>
            <a:rPr lang="he-IL" sz="1700" kern="1200" dirty="0"/>
            <a:t>-רמב"ן</a:t>
          </a:r>
        </a:p>
      </dsp:txBody>
      <dsp:txXfrm>
        <a:off x="8202669" y="3510914"/>
        <a:ext cx="1708854" cy="1061025"/>
      </dsp:txXfrm>
    </dsp:sp>
    <dsp:sp modelId="{38AF351E-D2E4-43CB-983F-4FE0D44AA6D7}">
      <dsp:nvSpPr>
        <dsp:cNvPr id="0" name=""/>
        <dsp:cNvSpPr/>
      </dsp:nvSpPr>
      <dsp:spPr>
        <a:xfrm>
          <a:off x="9057096" y="4933794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1211F-BB46-489E-95CF-1BB2E8C8497B}">
      <dsp:nvSpPr>
        <dsp:cNvPr id="0" name=""/>
        <dsp:cNvSpPr/>
      </dsp:nvSpPr>
      <dsp:spPr>
        <a:xfrm>
          <a:off x="9254305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ואינו קשור לאופי ביטול מקח, אלא למחילה בקרקעות</a:t>
          </a:r>
        </a:p>
      </dsp:txBody>
      <dsp:txXfrm>
        <a:off x="9287315" y="5154152"/>
        <a:ext cx="1708854" cy="1061025"/>
      </dsp:txXfrm>
    </dsp:sp>
    <dsp:sp modelId="{4149E563-3A99-4D46-B4B1-5D61CED2EFEB}">
      <dsp:nvSpPr>
        <dsp:cNvPr id="0" name=""/>
        <dsp:cNvSpPr/>
      </dsp:nvSpPr>
      <dsp:spPr>
        <a:xfrm>
          <a:off x="6887805" y="4933794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25751-1251-46FA-AE43-3704B59C6323}">
      <dsp:nvSpPr>
        <dsp:cNvPr id="0" name=""/>
        <dsp:cNvSpPr/>
      </dsp:nvSpPr>
      <dsp:spPr>
        <a:xfrm>
          <a:off x="7085013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ואולי יש רף (אולי </a:t>
          </a:r>
          <a:r>
            <a:rPr lang="en-US" sz="1700" kern="1200" dirty="0"/>
            <a:t>X</a:t>
          </a:r>
          <a:r>
            <a:rPr lang="he-IL" sz="1700" kern="1200" dirty="0"/>
            <a:t>2) שיותר מזה אין מחילה גם בקרקע</a:t>
          </a:r>
        </a:p>
      </dsp:txBody>
      <dsp:txXfrm>
        <a:off x="7118023" y="5154152"/>
        <a:ext cx="1708854" cy="1061025"/>
      </dsp:txXfrm>
    </dsp:sp>
    <dsp:sp modelId="{D7CDFDCF-D114-46CB-8292-F171F8E5FBD7}">
      <dsp:nvSpPr>
        <dsp:cNvPr id="0" name=""/>
        <dsp:cNvSpPr/>
      </dsp:nvSpPr>
      <dsp:spPr>
        <a:xfrm>
          <a:off x="2549223" y="1647318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4609C-4F9E-4436-8946-B53689A8CAF0}">
      <dsp:nvSpPr>
        <dsp:cNvPr id="0" name=""/>
        <dsp:cNvSpPr/>
      </dsp:nvSpPr>
      <dsp:spPr>
        <a:xfrm>
          <a:off x="2746431" y="1834666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אין אונאה בקרקעות</a:t>
          </a:r>
        </a:p>
      </dsp:txBody>
      <dsp:txXfrm>
        <a:off x="2779441" y="1867676"/>
        <a:ext cx="1708854" cy="1061025"/>
      </dsp:txXfrm>
    </dsp:sp>
    <dsp:sp modelId="{9C8BB8F3-C918-495C-85F5-F6DCD7377AEC}">
      <dsp:nvSpPr>
        <dsp:cNvPr id="0" name=""/>
        <dsp:cNvSpPr/>
      </dsp:nvSpPr>
      <dsp:spPr>
        <a:xfrm>
          <a:off x="2549223" y="3290556"/>
          <a:ext cx="1774874" cy="1127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0EA7B5-F326-4914-88E2-017F80BD95B6}">
      <dsp:nvSpPr>
        <dsp:cNvPr id="0" name=""/>
        <dsp:cNvSpPr/>
      </dsp:nvSpPr>
      <dsp:spPr>
        <a:xfrm>
          <a:off x="2746431" y="3477904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רש"י</a:t>
          </a:r>
          <a:br>
            <a:rPr lang="en-US" sz="1700" kern="1200" dirty="0"/>
          </a:br>
          <a:r>
            <a:rPr lang="he-IL" sz="1700" kern="1200" dirty="0"/>
            <a:t>תוס- מדאורייתא נראה שמותר לאנות בקרקעות</a:t>
          </a:r>
        </a:p>
      </dsp:txBody>
      <dsp:txXfrm>
        <a:off x="2779441" y="3510914"/>
        <a:ext cx="1708854" cy="1061025"/>
      </dsp:txXfrm>
    </dsp:sp>
    <dsp:sp modelId="{10122335-3356-4677-87C4-E5B3F3429DE6}">
      <dsp:nvSpPr>
        <dsp:cNvPr id="0" name=""/>
        <dsp:cNvSpPr/>
      </dsp:nvSpPr>
      <dsp:spPr>
        <a:xfrm>
          <a:off x="4718514" y="4933794"/>
          <a:ext cx="1774874" cy="1127045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D2170-5218-42B9-90B8-897A98D249F8}">
      <dsp:nvSpPr>
        <dsp:cNvPr id="0" name=""/>
        <dsp:cNvSpPr/>
      </dsp:nvSpPr>
      <dsp:spPr>
        <a:xfrm>
          <a:off x="4915722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ביטול מקח מדין אונאה- אין ביטול מקח בקרקע</a:t>
          </a:r>
        </a:p>
      </dsp:txBody>
      <dsp:txXfrm>
        <a:off x="4948732" y="5154152"/>
        <a:ext cx="1708854" cy="1061025"/>
      </dsp:txXfrm>
    </dsp:sp>
    <dsp:sp modelId="{B76E28F5-A9D7-4C94-9D94-F26A7657C2FE}">
      <dsp:nvSpPr>
        <dsp:cNvPr id="0" name=""/>
        <dsp:cNvSpPr/>
      </dsp:nvSpPr>
      <dsp:spPr>
        <a:xfrm>
          <a:off x="2549223" y="4933794"/>
          <a:ext cx="1774874" cy="1127045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5427F-D4CC-4375-BE62-3C801B252F23}">
      <dsp:nvSpPr>
        <dsp:cNvPr id="0" name=""/>
        <dsp:cNvSpPr/>
      </dsp:nvSpPr>
      <dsp:spPr>
        <a:xfrm>
          <a:off x="2746431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ר"ת- משתות עד </a:t>
          </a:r>
          <a:r>
            <a:rPr lang="en-US" sz="1700" kern="1200" dirty="0"/>
            <a:t>X</a:t>
          </a:r>
          <a:r>
            <a:rPr lang="he-IL" sz="1700" kern="1200" dirty="0"/>
            <a:t>2 מדין אונאה, יותר מזה מקח טעות גמור </a:t>
          </a:r>
        </a:p>
      </dsp:txBody>
      <dsp:txXfrm>
        <a:off x="2779441" y="5154152"/>
        <a:ext cx="1708854" cy="1061025"/>
      </dsp:txXfrm>
    </dsp:sp>
    <dsp:sp modelId="{3CDD382D-ECBB-4AC3-9EF1-069AA59A4F85}">
      <dsp:nvSpPr>
        <dsp:cNvPr id="0" name=""/>
        <dsp:cNvSpPr/>
      </dsp:nvSpPr>
      <dsp:spPr>
        <a:xfrm>
          <a:off x="379932" y="4933794"/>
          <a:ext cx="1774874" cy="1127045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2E560-40ED-4D6D-8855-B3DDC071770D}">
      <dsp:nvSpPr>
        <dsp:cNvPr id="0" name=""/>
        <dsp:cNvSpPr/>
      </dsp:nvSpPr>
      <dsp:spPr>
        <a:xfrm>
          <a:off x="577140" y="5121142"/>
          <a:ext cx="1774874" cy="11270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אם ביטול מקח מדין מקח טעות- יש ביטול מקח בקרקע</a:t>
          </a:r>
        </a:p>
      </dsp:txBody>
      <dsp:txXfrm>
        <a:off x="610150" y="5154152"/>
        <a:ext cx="1708854" cy="10610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FB96A-2F8A-4C79-99A8-F3C823CD5754}">
      <dsp:nvSpPr>
        <dsp:cNvPr id="0" name=""/>
        <dsp:cNvSpPr/>
      </dsp:nvSpPr>
      <dsp:spPr>
        <a:xfrm>
          <a:off x="1246288" y="4608756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D3AAE-9195-4F37-9E7F-698A2DC8417A}">
      <dsp:nvSpPr>
        <dsp:cNvPr id="0" name=""/>
        <dsp:cNvSpPr/>
      </dsp:nvSpPr>
      <dsp:spPr>
        <a:xfrm>
          <a:off x="1292008" y="2893568"/>
          <a:ext cx="2492577" cy="538794"/>
        </a:xfrm>
        <a:custGeom>
          <a:avLst/>
          <a:gdLst/>
          <a:ahLst/>
          <a:cxnLst/>
          <a:rect l="0" t="0" r="0" b="0"/>
          <a:pathLst>
            <a:path>
              <a:moveTo>
                <a:pt x="2492577" y="0"/>
              </a:moveTo>
              <a:lnTo>
                <a:pt x="2492577" y="367172"/>
              </a:lnTo>
              <a:lnTo>
                <a:pt x="0" y="367172"/>
              </a:lnTo>
              <a:lnTo>
                <a:pt x="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34497-22B6-42CA-B694-E5590C2DB82A}">
      <dsp:nvSpPr>
        <dsp:cNvPr id="0" name=""/>
        <dsp:cNvSpPr/>
      </dsp:nvSpPr>
      <dsp:spPr>
        <a:xfrm>
          <a:off x="3510562" y="4608756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C86DA-3DAC-4E76-931F-5A1DE2B9B796}">
      <dsp:nvSpPr>
        <dsp:cNvPr id="0" name=""/>
        <dsp:cNvSpPr/>
      </dsp:nvSpPr>
      <dsp:spPr>
        <a:xfrm>
          <a:off x="3556282" y="2893568"/>
          <a:ext cx="228303" cy="538794"/>
        </a:xfrm>
        <a:custGeom>
          <a:avLst/>
          <a:gdLst/>
          <a:ahLst/>
          <a:cxnLst/>
          <a:rect l="0" t="0" r="0" b="0"/>
          <a:pathLst>
            <a:path>
              <a:moveTo>
                <a:pt x="228303" y="0"/>
              </a:moveTo>
              <a:lnTo>
                <a:pt x="228303" y="367172"/>
              </a:lnTo>
              <a:lnTo>
                <a:pt x="0" y="367172"/>
              </a:lnTo>
              <a:lnTo>
                <a:pt x="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DE224-072A-4ECF-869E-26B3A994D136}">
      <dsp:nvSpPr>
        <dsp:cNvPr id="0" name=""/>
        <dsp:cNvSpPr/>
      </dsp:nvSpPr>
      <dsp:spPr>
        <a:xfrm>
          <a:off x="6231444" y="4608756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9BB70-8E92-401B-9BE4-C00DEFA0A6FD}">
      <dsp:nvSpPr>
        <dsp:cNvPr id="0" name=""/>
        <dsp:cNvSpPr/>
      </dsp:nvSpPr>
      <dsp:spPr>
        <a:xfrm>
          <a:off x="3784586" y="2893568"/>
          <a:ext cx="2492577" cy="53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72"/>
              </a:lnTo>
              <a:lnTo>
                <a:pt x="2492577" y="367172"/>
              </a:lnTo>
              <a:lnTo>
                <a:pt x="2492577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24C99-9C71-42EC-AA2D-ADBADA383716}">
      <dsp:nvSpPr>
        <dsp:cNvPr id="0" name=""/>
        <dsp:cNvSpPr/>
      </dsp:nvSpPr>
      <dsp:spPr>
        <a:xfrm>
          <a:off x="3784586" y="1178380"/>
          <a:ext cx="2835033" cy="538794"/>
        </a:xfrm>
        <a:custGeom>
          <a:avLst/>
          <a:gdLst/>
          <a:ahLst/>
          <a:cxnLst/>
          <a:rect l="0" t="0" r="0" b="0"/>
          <a:pathLst>
            <a:path>
              <a:moveTo>
                <a:pt x="2835033" y="0"/>
              </a:moveTo>
              <a:lnTo>
                <a:pt x="2835033" y="367172"/>
              </a:lnTo>
              <a:lnTo>
                <a:pt x="0" y="367172"/>
              </a:lnTo>
              <a:lnTo>
                <a:pt x="0" y="538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8E04F-1BA9-494F-9DA7-4E14F57E013B}">
      <dsp:nvSpPr>
        <dsp:cNvPr id="0" name=""/>
        <dsp:cNvSpPr/>
      </dsp:nvSpPr>
      <dsp:spPr>
        <a:xfrm>
          <a:off x="9408933" y="4608756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1C3C1-6C3B-4484-AD7E-838C820286D9}">
      <dsp:nvSpPr>
        <dsp:cNvPr id="0" name=""/>
        <dsp:cNvSpPr/>
      </dsp:nvSpPr>
      <dsp:spPr>
        <a:xfrm>
          <a:off x="9408933" y="2893568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FED846-4475-482B-8FFC-16D4D62CA129}">
      <dsp:nvSpPr>
        <dsp:cNvPr id="0" name=""/>
        <dsp:cNvSpPr/>
      </dsp:nvSpPr>
      <dsp:spPr>
        <a:xfrm>
          <a:off x="6619619" y="1178380"/>
          <a:ext cx="2835033" cy="53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72"/>
              </a:lnTo>
              <a:lnTo>
                <a:pt x="2835033" y="367172"/>
              </a:lnTo>
              <a:lnTo>
                <a:pt x="2835033" y="538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B9013-C139-41A4-8E04-AFC00E9A9D27}">
      <dsp:nvSpPr>
        <dsp:cNvPr id="0" name=""/>
        <dsp:cNvSpPr/>
      </dsp:nvSpPr>
      <dsp:spPr>
        <a:xfrm>
          <a:off x="5236718" y="1987"/>
          <a:ext cx="2765802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24349-9462-48D5-AAAA-97071D0C8FF3}">
      <dsp:nvSpPr>
        <dsp:cNvPr id="0" name=""/>
        <dsp:cNvSpPr/>
      </dsp:nvSpPr>
      <dsp:spPr>
        <a:xfrm>
          <a:off x="5442561" y="197538"/>
          <a:ext cx="2765802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אונאה בקרקעות</a:t>
          </a:r>
        </a:p>
      </dsp:txBody>
      <dsp:txXfrm>
        <a:off x="5477016" y="231993"/>
        <a:ext cx="2696892" cy="1107483"/>
      </dsp:txXfrm>
    </dsp:sp>
    <dsp:sp modelId="{89E07B05-9846-4B08-AA50-37F799ADFA39}">
      <dsp:nvSpPr>
        <dsp:cNvPr id="0" name=""/>
        <dsp:cNvSpPr/>
      </dsp:nvSpPr>
      <dsp:spPr>
        <a:xfrm>
          <a:off x="8071751" y="1717174"/>
          <a:ext cx="2765802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DD0A1A-2B02-48E1-9A52-6915EA07421B}">
      <dsp:nvSpPr>
        <dsp:cNvPr id="0" name=""/>
        <dsp:cNvSpPr/>
      </dsp:nvSpPr>
      <dsp:spPr>
        <a:xfrm>
          <a:off x="8277594" y="1912725"/>
          <a:ext cx="2765802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יש אונאה גם בקרקע</a:t>
          </a:r>
        </a:p>
      </dsp:txBody>
      <dsp:txXfrm>
        <a:off x="8312049" y="1947180"/>
        <a:ext cx="2696892" cy="1107483"/>
      </dsp:txXfrm>
    </dsp:sp>
    <dsp:sp modelId="{2CADCEEE-F3E3-4417-859A-408F4F9142ED}">
      <dsp:nvSpPr>
        <dsp:cNvPr id="0" name=""/>
        <dsp:cNvSpPr/>
      </dsp:nvSpPr>
      <dsp:spPr>
        <a:xfrm>
          <a:off x="8071751" y="3432362"/>
          <a:ext cx="2765802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86DE4-405C-497E-9172-D966599C6859}">
      <dsp:nvSpPr>
        <dsp:cNvPr id="0" name=""/>
        <dsp:cNvSpPr/>
      </dsp:nvSpPr>
      <dsp:spPr>
        <a:xfrm>
          <a:off x="8277594" y="3627913"/>
          <a:ext cx="2765802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אבל יש </a:t>
          </a:r>
          <a:r>
            <a:rPr lang="he-IL" sz="1800" b="1" kern="1200" dirty="0"/>
            <a:t>מחילה</a:t>
          </a:r>
          <a:r>
            <a:rPr lang="he-IL" sz="1800" kern="1200" dirty="0"/>
            <a:t> אפילו יותר משתות</a:t>
          </a:r>
          <a:br>
            <a:rPr lang="en-US" sz="1800" kern="1200" dirty="0"/>
          </a:br>
          <a:r>
            <a:rPr lang="he-IL" sz="1800" kern="1200" dirty="0"/>
            <a:t>-רמב"ן</a:t>
          </a:r>
        </a:p>
      </dsp:txBody>
      <dsp:txXfrm>
        <a:off x="8312049" y="3662368"/>
        <a:ext cx="2696892" cy="1107483"/>
      </dsp:txXfrm>
    </dsp:sp>
    <dsp:sp modelId="{38AF351E-D2E4-43CB-983F-4FE0D44AA6D7}">
      <dsp:nvSpPr>
        <dsp:cNvPr id="0" name=""/>
        <dsp:cNvSpPr/>
      </dsp:nvSpPr>
      <dsp:spPr>
        <a:xfrm>
          <a:off x="8071751" y="5147550"/>
          <a:ext cx="2765802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B1211F-BB46-489E-95CF-1BB2E8C8497B}">
      <dsp:nvSpPr>
        <dsp:cNvPr id="0" name=""/>
        <dsp:cNvSpPr/>
      </dsp:nvSpPr>
      <dsp:spPr>
        <a:xfrm>
          <a:off x="8277594" y="5343101"/>
          <a:ext cx="2765802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ואינו קשור לאופי ביטול מקח, אלא למחילה בקרקעות</a:t>
          </a:r>
        </a:p>
      </dsp:txBody>
      <dsp:txXfrm>
        <a:off x="8312049" y="5377556"/>
        <a:ext cx="2696892" cy="1107483"/>
      </dsp:txXfrm>
    </dsp:sp>
    <dsp:sp modelId="{D7CDFDCF-D114-46CB-8292-F171F8E5FBD7}">
      <dsp:nvSpPr>
        <dsp:cNvPr id="0" name=""/>
        <dsp:cNvSpPr/>
      </dsp:nvSpPr>
      <dsp:spPr>
        <a:xfrm>
          <a:off x="2401684" y="1717174"/>
          <a:ext cx="2765802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4609C-4F9E-4436-8946-B53689A8CAF0}">
      <dsp:nvSpPr>
        <dsp:cNvPr id="0" name=""/>
        <dsp:cNvSpPr/>
      </dsp:nvSpPr>
      <dsp:spPr>
        <a:xfrm>
          <a:off x="2607528" y="1912725"/>
          <a:ext cx="2765802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אין אונאה בקרקעות</a:t>
          </a:r>
        </a:p>
      </dsp:txBody>
      <dsp:txXfrm>
        <a:off x="2641983" y="1947180"/>
        <a:ext cx="2696892" cy="1107483"/>
      </dsp:txXfrm>
    </dsp:sp>
    <dsp:sp modelId="{434689AE-9C30-4D88-AD2D-B447C2B3CC7D}">
      <dsp:nvSpPr>
        <dsp:cNvPr id="0" name=""/>
        <dsp:cNvSpPr/>
      </dsp:nvSpPr>
      <dsp:spPr>
        <a:xfrm>
          <a:off x="5350870" y="3432362"/>
          <a:ext cx="1852587" cy="117639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0E306-4D21-4DF3-937B-90054677989C}">
      <dsp:nvSpPr>
        <dsp:cNvPr id="0" name=""/>
        <dsp:cNvSpPr/>
      </dsp:nvSpPr>
      <dsp:spPr>
        <a:xfrm>
          <a:off x="5556713" y="3627913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אם ביטול מקח מדין אונאה- אין ביטול מקח בקרקע</a:t>
          </a:r>
        </a:p>
      </dsp:txBody>
      <dsp:txXfrm>
        <a:off x="5591168" y="3662368"/>
        <a:ext cx="1783677" cy="1107483"/>
      </dsp:txXfrm>
    </dsp:sp>
    <dsp:sp modelId="{C24F11C1-0CB7-408E-B24F-F8CB234DC91F}">
      <dsp:nvSpPr>
        <dsp:cNvPr id="0" name=""/>
        <dsp:cNvSpPr/>
      </dsp:nvSpPr>
      <dsp:spPr>
        <a:xfrm>
          <a:off x="4894262" y="5147550"/>
          <a:ext cx="2765802" cy="117639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0419E-81A6-4F68-B6AE-6430908DAF40}">
      <dsp:nvSpPr>
        <dsp:cNvPr id="0" name=""/>
        <dsp:cNvSpPr/>
      </dsp:nvSpPr>
      <dsp:spPr>
        <a:xfrm>
          <a:off x="5100105" y="5343101"/>
          <a:ext cx="2765802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רמב"ם- אין אונאה כלל לקרקע, </a:t>
          </a:r>
          <a:br>
            <a:rPr lang="he-IL" sz="1800" kern="1200" dirty="0"/>
          </a:br>
          <a:r>
            <a:rPr lang="he-IL" sz="1800" kern="1200" dirty="0"/>
            <a:t>ולשיטתו, ביטול מקח מדין אונאה</a:t>
          </a:r>
        </a:p>
      </dsp:txBody>
      <dsp:txXfrm>
        <a:off x="5134560" y="5377556"/>
        <a:ext cx="2696892" cy="1107483"/>
      </dsp:txXfrm>
    </dsp:sp>
    <dsp:sp modelId="{79D2A315-B476-4CAF-BA59-51F3A59B326E}">
      <dsp:nvSpPr>
        <dsp:cNvPr id="0" name=""/>
        <dsp:cNvSpPr/>
      </dsp:nvSpPr>
      <dsp:spPr>
        <a:xfrm>
          <a:off x="2629988" y="3432362"/>
          <a:ext cx="1852587" cy="1176393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75FC6-5411-4A0B-A669-2D8D5FAF871C}">
      <dsp:nvSpPr>
        <dsp:cNvPr id="0" name=""/>
        <dsp:cNvSpPr/>
      </dsp:nvSpPr>
      <dsp:spPr>
        <a:xfrm>
          <a:off x="2835831" y="3627913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שתות מדין אונאה, 2</a:t>
          </a:r>
          <a:r>
            <a:rPr lang="en-US" sz="1800" kern="1200" dirty="0"/>
            <a:t>X</a:t>
          </a:r>
          <a:r>
            <a:rPr lang="he-IL" sz="1800" kern="1200" dirty="0"/>
            <a:t> מדין מקח טעות</a:t>
          </a:r>
        </a:p>
      </dsp:txBody>
      <dsp:txXfrm>
        <a:off x="2870286" y="3662368"/>
        <a:ext cx="1783677" cy="1107483"/>
      </dsp:txXfrm>
    </dsp:sp>
    <dsp:sp modelId="{25209AFD-3FE0-477F-93E3-36CE17B40CE5}">
      <dsp:nvSpPr>
        <dsp:cNvPr id="0" name=""/>
        <dsp:cNvSpPr/>
      </dsp:nvSpPr>
      <dsp:spPr>
        <a:xfrm>
          <a:off x="2629988" y="5147550"/>
          <a:ext cx="1852587" cy="1176393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D5822-9317-4AC9-B837-7F64F673526B}">
      <dsp:nvSpPr>
        <dsp:cNvPr id="0" name=""/>
        <dsp:cNvSpPr/>
      </dsp:nvSpPr>
      <dsp:spPr>
        <a:xfrm>
          <a:off x="2835831" y="5343101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ר"ת</a:t>
          </a:r>
        </a:p>
      </dsp:txBody>
      <dsp:txXfrm>
        <a:off x="2870286" y="5377556"/>
        <a:ext cx="1783677" cy="1107483"/>
      </dsp:txXfrm>
    </dsp:sp>
    <dsp:sp modelId="{9033A338-739E-47B1-8450-66B7626AF7FE}">
      <dsp:nvSpPr>
        <dsp:cNvPr id="0" name=""/>
        <dsp:cNvSpPr/>
      </dsp:nvSpPr>
      <dsp:spPr>
        <a:xfrm>
          <a:off x="365714" y="3432362"/>
          <a:ext cx="1852587" cy="117639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1E60A-315B-4B48-9D90-872FF78505BB}">
      <dsp:nvSpPr>
        <dsp:cNvPr id="0" name=""/>
        <dsp:cNvSpPr/>
      </dsp:nvSpPr>
      <dsp:spPr>
        <a:xfrm>
          <a:off x="571557" y="3627913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אם ביטול מקח מדין מקח טעות- יש ביטול מקח בקרקע</a:t>
          </a:r>
        </a:p>
      </dsp:txBody>
      <dsp:txXfrm>
        <a:off x="606012" y="3662368"/>
        <a:ext cx="1783677" cy="1107483"/>
      </dsp:txXfrm>
    </dsp:sp>
    <dsp:sp modelId="{1DEE8B84-7588-4F01-9A1F-BEC5B89FCE6E}">
      <dsp:nvSpPr>
        <dsp:cNvPr id="0" name=""/>
        <dsp:cNvSpPr/>
      </dsp:nvSpPr>
      <dsp:spPr>
        <a:xfrm>
          <a:off x="365714" y="5147550"/>
          <a:ext cx="1852587" cy="117639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37927-884D-4548-88CB-33CD87359162}">
      <dsp:nvSpPr>
        <dsp:cNvPr id="0" name=""/>
        <dsp:cNvSpPr/>
      </dsp:nvSpPr>
      <dsp:spPr>
        <a:xfrm>
          <a:off x="571557" y="5343101"/>
          <a:ext cx="1852587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רש"י</a:t>
          </a:r>
        </a:p>
      </dsp:txBody>
      <dsp:txXfrm>
        <a:off x="606012" y="5377556"/>
        <a:ext cx="1783677" cy="11074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ACEE5A-C0ED-434A-9014-D12E103047B1}">
      <dsp:nvSpPr>
        <dsp:cNvPr id="0" name=""/>
        <dsp:cNvSpPr/>
      </dsp:nvSpPr>
      <dsp:spPr>
        <a:xfrm>
          <a:off x="2471238" y="4608756"/>
          <a:ext cx="1536269" cy="538794"/>
        </a:xfrm>
        <a:custGeom>
          <a:avLst/>
          <a:gdLst/>
          <a:ahLst/>
          <a:cxnLst/>
          <a:rect l="0" t="0" r="0" b="0"/>
          <a:pathLst>
            <a:path>
              <a:moveTo>
                <a:pt x="1536269" y="0"/>
              </a:moveTo>
              <a:lnTo>
                <a:pt x="1536269" y="367172"/>
              </a:lnTo>
              <a:lnTo>
                <a:pt x="0" y="367172"/>
              </a:lnTo>
              <a:lnTo>
                <a:pt x="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E687A8-16B2-48A9-A692-7246ADE0F764}">
      <dsp:nvSpPr>
        <dsp:cNvPr id="0" name=""/>
        <dsp:cNvSpPr/>
      </dsp:nvSpPr>
      <dsp:spPr>
        <a:xfrm>
          <a:off x="4007508" y="4608756"/>
          <a:ext cx="1536269" cy="53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72"/>
              </a:lnTo>
              <a:lnTo>
                <a:pt x="1536269" y="367172"/>
              </a:lnTo>
              <a:lnTo>
                <a:pt x="1536269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1784A5-F437-498B-A14D-584AE4040FA8}">
      <dsp:nvSpPr>
        <dsp:cNvPr id="0" name=""/>
        <dsp:cNvSpPr/>
      </dsp:nvSpPr>
      <dsp:spPr>
        <a:xfrm>
          <a:off x="3961788" y="2893568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F4EBC4-F637-44AE-B29F-CF57D02C8CE7}">
      <dsp:nvSpPr>
        <dsp:cNvPr id="0" name=""/>
        <dsp:cNvSpPr/>
      </dsp:nvSpPr>
      <dsp:spPr>
        <a:xfrm>
          <a:off x="4007508" y="1178380"/>
          <a:ext cx="2333333" cy="538794"/>
        </a:xfrm>
        <a:custGeom>
          <a:avLst/>
          <a:gdLst/>
          <a:ahLst/>
          <a:cxnLst/>
          <a:rect l="0" t="0" r="0" b="0"/>
          <a:pathLst>
            <a:path>
              <a:moveTo>
                <a:pt x="2333333" y="0"/>
              </a:moveTo>
              <a:lnTo>
                <a:pt x="2333333" y="367172"/>
              </a:lnTo>
              <a:lnTo>
                <a:pt x="0" y="367172"/>
              </a:lnTo>
              <a:lnTo>
                <a:pt x="0" y="538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06092-FB7C-42F1-B74D-D3B495C0CD74}">
      <dsp:nvSpPr>
        <dsp:cNvPr id="0" name=""/>
        <dsp:cNvSpPr/>
      </dsp:nvSpPr>
      <dsp:spPr>
        <a:xfrm>
          <a:off x="8628454" y="4608756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6EDE0F-F198-4443-9A77-088986A8624F}">
      <dsp:nvSpPr>
        <dsp:cNvPr id="0" name=""/>
        <dsp:cNvSpPr/>
      </dsp:nvSpPr>
      <dsp:spPr>
        <a:xfrm>
          <a:off x="8628454" y="2893568"/>
          <a:ext cx="91440" cy="5387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879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1D51C3-ABBD-4D0D-90FD-115A7045CF27}">
      <dsp:nvSpPr>
        <dsp:cNvPr id="0" name=""/>
        <dsp:cNvSpPr/>
      </dsp:nvSpPr>
      <dsp:spPr>
        <a:xfrm>
          <a:off x="6340841" y="1178380"/>
          <a:ext cx="2333333" cy="538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172"/>
              </a:lnTo>
              <a:lnTo>
                <a:pt x="2333333" y="367172"/>
              </a:lnTo>
              <a:lnTo>
                <a:pt x="2333333" y="53879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0556FC-0BC6-4219-9F74-3631B3C12F3A}">
      <dsp:nvSpPr>
        <dsp:cNvPr id="0" name=""/>
        <dsp:cNvSpPr/>
      </dsp:nvSpPr>
      <dsp:spPr>
        <a:xfrm>
          <a:off x="5010414" y="1987"/>
          <a:ext cx="2660853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3CFDA-7A54-45F3-8575-3639E7B7D045}">
      <dsp:nvSpPr>
        <dsp:cNvPr id="0" name=""/>
        <dsp:cNvSpPr/>
      </dsp:nvSpPr>
      <dsp:spPr>
        <a:xfrm>
          <a:off x="5216257" y="197538"/>
          <a:ext cx="2660853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קרקע שווה כל כסף</a:t>
          </a:r>
        </a:p>
      </dsp:txBody>
      <dsp:txXfrm>
        <a:off x="5250712" y="231993"/>
        <a:ext cx="2591943" cy="1107483"/>
      </dsp:txXfrm>
    </dsp:sp>
    <dsp:sp modelId="{D8C1B6B4-21DC-4023-A970-C7A603BA3320}">
      <dsp:nvSpPr>
        <dsp:cNvPr id="0" name=""/>
        <dsp:cNvSpPr/>
      </dsp:nvSpPr>
      <dsp:spPr>
        <a:xfrm>
          <a:off x="7343747" y="1717174"/>
          <a:ext cx="2660853" cy="117639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0ECD4-5844-4ADA-BB86-F58908170C41}">
      <dsp:nvSpPr>
        <dsp:cNvPr id="0" name=""/>
        <dsp:cNvSpPr/>
      </dsp:nvSpPr>
      <dsp:spPr>
        <a:xfrm>
          <a:off x="7549590" y="1912725"/>
          <a:ext cx="2660853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נכס אמיתי</a:t>
          </a:r>
          <a:br>
            <a:rPr lang="en-US" sz="2000" kern="1200" dirty="0"/>
          </a:br>
          <a:r>
            <a:rPr lang="en-US" sz="2000" kern="1200" dirty="0"/>
            <a:t>“Real Estate”</a:t>
          </a:r>
          <a:r>
            <a:rPr lang="he-IL" sz="2000" kern="1200" dirty="0"/>
            <a:t> </a:t>
          </a:r>
          <a:br>
            <a:rPr lang="en-US" sz="2000" kern="1200" dirty="0"/>
          </a:br>
          <a:r>
            <a:rPr lang="he-IL" sz="2000" kern="1200" dirty="0"/>
            <a:t>מופקע מאונאה</a:t>
          </a:r>
        </a:p>
      </dsp:txBody>
      <dsp:txXfrm>
        <a:off x="7584045" y="1947180"/>
        <a:ext cx="2591943" cy="1107483"/>
      </dsp:txXfrm>
    </dsp:sp>
    <dsp:sp modelId="{302A1C4C-F22C-414A-82B3-C0753FE2D63F}">
      <dsp:nvSpPr>
        <dsp:cNvPr id="0" name=""/>
        <dsp:cNvSpPr/>
      </dsp:nvSpPr>
      <dsp:spPr>
        <a:xfrm>
          <a:off x="7343747" y="3432362"/>
          <a:ext cx="2660853" cy="117639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6AB429-4423-43C8-8CD1-A8988544D327}">
      <dsp:nvSpPr>
        <dsp:cNvPr id="0" name=""/>
        <dsp:cNvSpPr/>
      </dsp:nvSpPr>
      <dsp:spPr>
        <a:xfrm>
          <a:off x="7549590" y="3627913"/>
          <a:ext cx="2660853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משמע ברמב"ם</a:t>
          </a:r>
        </a:p>
      </dsp:txBody>
      <dsp:txXfrm>
        <a:off x="7584045" y="3662368"/>
        <a:ext cx="2591943" cy="1107483"/>
      </dsp:txXfrm>
    </dsp:sp>
    <dsp:sp modelId="{88E4261E-C391-46CE-8BFB-EAB20FBDFCB7}">
      <dsp:nvSpPr>
        <dsp:cNvPr id="0" name=""/>
        <dsp:cNvSpPr/>
      </dsp:nvSpPr>
      <dsp:spPr>
        <a:xfrm>
          <a:off x="7285891" y="5147550"/>
          <a:ext cx="2776566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07F58A-B938-42CE-B093-01D007F7EE39}">
      <dsp:nvSpPr>
        <dsp:cNvPr id="0" name=""/>
        <dsp:cNvSpPr/>
      </dsp:nvSpPr>
      <dsp:spPr>
        <a:xfrm>
          <a:off x="7491734" y="5343101"/>
          <a:ext cx="2776566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עבדים שטרות וקרקעות יש להם מעמד מיוחד בהלכה</a:t>
          </a:r>
        </a:p>
      </dsp:txBody>
      <dsp:txXfrm>
        <a:off x="7526189" y="5377556"/>
        <a:ext cx="2707656" cy="1107483"/>
      </dsp:txXfrm>
    </dsp:sp>
    <dsp:sp modelId="{F7BFCF07-AF65-4686-A34C-5EE0E97FF645}">
      <dsp:nvSpPr>
        <dsp:cNvPr id="0" name=""/>
        <dsp:cNvSpPr/>
      </dsp:nvSpPr>
      <dsp:spPr>
        <a:xfrm>
          <a:off x="2677081" y="1717174"/>
          <a:ext cx="2660853" cy="117639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FC7DFA-81B3-4844-A32F-F9B895352713}">
      <dsp:nvSpPr>
        <dsp:cNvPr id="0" name=""/>
        <dsp:cNvSpPr/>
      </dsp:nvSpPr>
      <dsp:spPr>
        <a:xfrm>
          <a:off x="2882924" y="1912725"/>
          <a:ext cx="2660853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אי אפשר להגדיר\להגביל שוויו,  ולא יכולים להגיע לשיעור אונאה </a:t>
          </a:r>
        </a:p>
      </dsp:txBody>
      <dsp:txXfrm>
        <a:off x="2917379" y="1947180"/>
        <a:ext cx="2591943" cy="1107483"/>
      </dsp:txXfrm>
    </dsp:sp>
    <dsp:sp modelId="{D0449B5F-B7B6-4374-AB3A-BD26F8A7B138}">
      <dsp:nvSpPr>
        <dsp:cNvPr id="0" name=""/>
        <dsp:cNvSpPr/>
      </dsp:nvSpPr>
      <dsp:spPr>
        <a:xfrm>
          <a:off x="2677081" y="3432362"/>
          <a:ext cx="2660853" cy="117639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5069E-738C-4E5B-864A-73C1FB4902C7}">
      <dsp:nvSpPr>
        <dsp:cNvPr id="0" name=""/>
        <dsp:cNvSpPr/>
      </dsp:nvSpPr>
      <dsp:spPr>
        <a:xfrm>
          <a:off x="2882924" y="3627913"/>
          <a:ext cx="2660853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הגהות </a:t>
          </a:r>
          <a:r>
            <a:rPr lang="he-IL" sz="2000" kern="1200" dirty="0" err="1"/>
            <a:t>מיימוניות</a:t>
          </a:r>
          <a:endParaRPr lang="he-IL" sz="2000" kern="1200" dirty="0"/>
        </a:p>
      </dsp:txBody>
      <dsp:txXfrm>
        <a:off x="2917379" y="3662368"/>
        <a:ext cx="2591943" cy="1107483"/>
      </dsp:txXfrm>
    </dsp:sp>
    <dsp:sp modelId="{40B70F66-EFDA-4630-8D25-621CD46F2FE8}">
      <dsp:nvSpPr>
        <dsp:cNvPr id="0" name=""/>
        <dsp:cNvSpPr/>
      </dsp:nvSpPr>
      <dsp:spPr>
        <a:xfrm>
          <a:off x="4213351" y="5147550"/>
          <a:ext cx="2660853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73DCE-343F-419B-9329-C682EB52AF3B}">
      <dsp:nvSpPr>
        <dsp:cNvPr id="0" name=""/>
        <dsp:cNvSpPr/>
      </dsp:nvSpPr>
      <dsp:spPr>
        <a:xfrm>
          <a:off x="4419194" y="5343101"/>
          <a:ext cx="2660853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אולי כי קרקע יוצר פירות, ועומדת לנצח</a:t>
          </a:r>
        </a:p>
      </dsp:txBody>
      <dsp:txXfrm>
        <a:off x="4453649" y="5377556"/>
        <a:ext cx="2591943" cy="1107483"/>
      </dsp:txXfrm>
    </dsp:sp>
    <dsp:sp modelId="{7CF763DC-5BD1-4047-AC63-9B1ED1FCE90A}">
      <dsp:nvSpPr>
        <dsp:cNvPr id="0" name=""/>
        <dsp:cNvSpPr/>
      </dsp:nvSpPr>
      <dsp:spPr>
        <a:xfrm>
          <a:off x="1140811" y="5147550"/>
          <a:ext cx="2660853" cy="11763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045C3-66AD-4FA8-BDF3-51A3C9A7F3FE}">
      <dsp:nvSpPr>
        <dsp:cNvPr id="0" name=""/>
        <dsp:cNvSpPr/>
      </dsp:nvSpPr>
      <dsp:spPr>
        <a:xfrm>
          <a:off x="1346654" y="5343101"/>
          <a:ext cx="2660853" cy="11763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או שכל קרקע מיוחדת, ולכן אין לו מחיר בשוק (כמו כלים של בעל הבית)</a:t>
          </a:r>
        </a:p>
      </dsp:txBody>
      <dsp:txXfrm>
        <a:off x="1381109" y="5377556"/>
        <a:ext cx="2591943" cy="110748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FB96A-2F8A-4C79-99A8-F3C823CD5754}">
      <dsp:nvSpPr>
        <dsp:cNvPr id="0" name=""/>
        <dsp:cNvSpPr/>
      </dsp:nvSpPr>
      <dsp:spPr>
        <a:xfrm>
          <a:off x="927090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D3AAE-9195-4F37-9E7F-698A2DC8417A}">
      <dsp:nvSpPr>
        <dsp:cNvPr id="0" name=""/>
        <dsp:cNvSpPr/>
      </dsp:nvSpPr>
      <dsp:spPr>
        <a:xfrm>
          <a:off x="972810" y="2957799"/>
          <a:ext cx="2313297" cy="550459"/>
        </a:xfrm>
        <a:custGeom>
          <a:avLst/>
          <a:gdLst/>
          <a:ahLst/>
          <a:cxnLst/>
          <a:rect l="0" t="0" r="0" b="0"/>
          <a:pathLst>
            <a:path>
              <a:moveTo>
                <a:pt x="2313297" y="0"/>
              </a:moveTo>
              <a:lnTo>
                <a:pt x="2313297" y="375122"/>
              </a:lnTo>
              <a:lnTo>
                <a:pt x="0" y="375122"/>
              </a:lnTo>
              <a:lnTo>
                <a:pt x="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34497-22B6-42CA-B694-E5590C2DB82A}">
      <dsp:nvSpPr>
        <dsp:cNvPr id="0" name=""/>
        <dsp:cNvSpPr/>
      </dsp:nvSpPr>
      <dsp:spPr>
        <a:xfrm>
          <a:off x="3240388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C86DA-3DAC-4E76-931F-5A1DE2B9B796}">
      <dsp:nvSpPr>
        <dsp:cNvPr id="0" name=""/>
        <dsp:cNvSpPr/>
      </dsp:nvSpPr>
      <dsp:spPr>
        <a:xfrm>
          <a:off x="3240388" y="2957799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DE224-072A-4ECF-869E-26B3A994D136}">
      <dsp:nvSpPr>
        <dsp:cNvPr id="0" name=""/>
        <dsp:cNvSpPr/>
      </dsp:nvSpPr>
      <dsp:spPr>
        <a:xfrm>
          <a:off x="5553686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9BB70-8E92-401B-9BE4-C00DEFA0A6FD}">
      <dsp:nvSpPr>
        <dsp:cNvPr id="0" name=""/>
        <dsp:cNvSpPr/>
      </dsp:nvSpPr>
      <dsp:spPr>
        <a:xfrm>
          <a:off x="3286108" y="2957799"/>
          <a:ext cx="2313297" cy="55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122"/>
              </a:lnTo>
              <a:lnTo>
                <a:pt x="2313297" y="375122"/>
              </a:lnTo>
              <a:lnTo>
                <a:pt x="2313297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24C99-9C71-42EC-AA2D-ADBADA383716}">
      <dsp:nvSpPr>
        <dsp:cNvPr id="0" name=""/>
        <dsp:cNvSpPr/>
      </dsp:nvSpPr>
      <dsp:spPr>
        <a:xfrm>
          <a:off x="3286108" y="1205476"/>
          <a:ext cx="2891622" cy="550459"/>
        </a:xfrm>
        <a:custGeom>
          <a:avLst/>
          <a:gdLst/>
          <a:ahLst/>
          <a:cxnLst/>
          <a:rect l="0" t="0" r="0" b="0"/>
          <a:pathLst>
            <a:path>
              <a:moveTo>
                <a:pt x="2891622" y="0"/>
              </a:moveTo>
              <a:lnTo>
                <a:pt x="2891622" y="375122"/>
              </a:lnTo>
              <a:lnTo>
                <a:pt x="0" y="375122"/>
              </a:lnTo>
              <a:lnTo>
                <a:pt x="0" y="550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DC610-705B-4E8E-B91B-6DDA0BA4D013}">
      <dsp:nvSpPr>
        <dsp:cNvPr id="0" name=""/>
        <dsp:cNvSpPr/>
      </dsp:nvSpPr>
      <dsp:spPr>
        <a:xfrm>
          <a:off x="7866983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1C3C1-6C3B-4484-AD7E-838C820286D9}">
      <dsp:nvSpPr>
        <dsp:cNvPr id="0" name=""/>
        <dsp:cNvSpPr/>
      </dsp:nvSpPr>
      <dsp:spPr>
        <a:xfrm>
          <a:off x="7912703" y="2957799"/>
          <a:ext cx="1156648" cy="550459"/>
        </a:xfrm>
        <a:custGeom>
          <a:avLst/>
          <a:gdLst/>
          <a:ahLst/>
          <a:cxnLst/>
          <a:rect l="0" t="0" r="0" b="0"/>
          <a:pathLst>
            <a:path>
              <a:moveTo>
                <a:pt x="1156648" y="0"/>
              </a:moveTo>
              <a:lnTo>
                <a:pt x="1156648" y="375122"/>
              </a:lnTo>
              <a:lnTo>
                <a:pt x="0" y="375122"/>
              </a:lnTo>
              <a:lnTo>
                <a:pt x="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563B7-A358-4A41-A9DA-9DF8F0877DBD}">
      <dsp:nvSpPr>
        <dsp:cNvPr id="0" name=""/>
        <dsp:cNvSpPr/>
      </dsp:nvSpPr>
      <dsp:spPr>
        <a:xfrm>
          <a:off x="10180281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4F9FC-9702-46C5-A4A1-FBA241E0763A}">
      <dsp:nvSpPr>
        <dsp:cNvPr id="0" name=""/>
        <dsp:cNvSpPr/>
      </dsp:nvSpPr>
      <dsp:spPr>
        <a:xfrm>
          <a:off x="9069352" y="2957799"/>
          <a:ext cx="1156648" cy="55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122"/>
              </a:lnTo>
              <a:lnTo>
                <a:pt x="1156648" y="375122"/>
              </a:lnTo>
              <a:lnTo>
                <a:pt x="1156648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F9CC2-A251-4FAB-8F97-D5C2404FEC93}">
      <dsp:nvSpPr>
        <dsp:cNvPr id="0" name=""/>
        <dsp:cNvSpPr/>
      </dsp:nvSpPr>
      <dsp:spPr>
        <a:xfrm>
          <a:off x="6177730" y="1205476"/>
          <a:ext cx="2891622" cy="55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122"/>
              </a:lnTo>
              <a:lnTo>
                <a:pt x="2891622" y="375122"/>
              </a:lnTo>
              <a:lnTo>
                <a:pt x="2891622" y="550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B9013-C139-41A4-8E04-AFC00E9A9D27}">
      <dsp:nvSpPr>
        <dsp:cNvPr id="0" name=""/>
        <dsp:cNvSpPr/>
      </dsp:nvSpPr>
      <dsp:spPr>
        <a:xfrm>
          <a:off x="5231381" y="3612"/>
          <a:ext cx="1892698" cy="1201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24349-9462-48D5-AAAA-97071D0C8FF3}">
      <dsp:nvSpPr>
        <dsp:cNvPr id="0" name=""/>
        <dsp:cNvSpPr/>
      </dsp:nvSpPr>
      <dsp:spPr>
        <a:xfrm>
          <a:off x="5441681" y="203397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אונאה בקרקעות</a:t>
          </a:r>
        </a:p>
      </dsp:txBody>
      <dsp:txXfrm>
        <a:off x="5476882" y="238598"/>
        <a:ext cx="1822296" cy="1131461"/>
      </dsp:txXfrm>
    </dsp:sp>
    <dsp:sp modelId="{73F07A39-CB10-426A-9DF1-CE8268B9D3FB}">
      <dsp:nvSpPr>
        <dsp:cNvPr id="0" name=""/>
        <dsp:cNvSpPr/>
      </dsp:nvSpPr>
      <dsp:spPr>
        <a:xfrm>
          <a:off x="8123003" y="1755935"/>
          <a:ext cx="1892698" cy="1201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7675C-11AA-475A-8A36-DFEF02E3591B}">
      <dsp:nvSpPr>
        <dsp:cNvPr id="0" name=""/>
        <dsp:cNvSpPr/>
      </dsp:nvSpPr>
      <dsp:spPr>
        <a:xfrm>
          <a:off x="8333303" y="1955720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יש אונאה גם בקרקע</a:t>
          </a:r>
        </a:p>
      </dsp:txBody>
      <dsp:txXfrm>
        <a:off x="8368504" y="1990921"/>
        <a:ext cx="1822296" cy="1131461"/>
      </dsp:txXfrm>
    </dsp:sp>
    <dsp:sp modelId="{D05A7A38-8C59-4CEB-A4F8-5CE920A29410}">
      <dsp:nvSpPr>
        <dsp:cNvPr id="0" name=""/>
        <dsp:cNvSpPr/>
      </dsp:nvSpPr>
      <dsp:spPr>
        <a:xfrm>
          <a:off x="9279652" y="3508258"/>
          <a:ext cx="1892698" cy="12018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D8CE1-AAC8-4FC1-91F3-DCE2160F02B0}">
      <dsp:nvSpPr>
        <dsp:cNvPr id="0" name=""/>
        <dsp:cNvSpPr/>
      </dsp:nvSpPr>
      <dsp:spPr>
        <a:xfrm>
          <a:off x="9489952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שווה כל כסף- ואי אפשר להגיע לשיעור אונאה </a:t>
          </a:r>
        </a:p>
      </dsp:txBody>
      <dsp:txXfrm>
        <a:off x="9525153" y="3743244"/>
        <a:ext cx="1822296" cy="1131461"/>
      </dsp:txXfrm>
    </dsp:sp>
    <dsp:sp modelId="{F49E0809-3476-441F-8516-CD41651DDBB3}">
      <dsp:nvSpPr>
        <dsp:cNvPr id="0" name=""/>
        <dsp:cNvSpPr/>
      </dsp:nvSpPr>
      <dsp:spPr>
        <a:xfrm>
          <a:off x="9279652" y="5260581"/>
          <a:ext cx="1892698" cy="12018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7C5BD-AE2F-4A80-A099-C8120E7D322C}">
      <dsp:nvSpPr>
        <dsp:cNvPr id="0" name=""/>
        <dsp:cNvSpPr/>
      </dsp:nvSpPr>
      <dsp:spPr>
        <a:xfrm>
          <a:off x="9489952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הגהות </a:t>
          </a:r>
          <a:r>
            <a:rPr lang="he-IL" sz="1800" kern="1200" dirty="0" err="1"/>
            <a:t>מיימוניות</a:t>
          </a:r>
          <a:endParaRPr lang="he-IL" sz="1800" kern="1200" dirty="0"/>
        </a:p>
      </dsp:txBody>
      <dsp:txXfrm>
        <a:off x="9525153" y="5495567"/>
        <a:ext cx="1822296" cy="1131461"/>
      </dsp:txXfrm>
    </dsp:sp>
    <dsp:sp modelId="{2CADCEEE-F3E3-4417-859A-408F4F9142ED}">
      <dsp:nvSpPr>
        <dsp:cNvPr id="0" name=""/>
        <dsp:cNvSpPr/>
      </dsp:nvSpPr>
      <dsp:spPr>
        <a:xfrm>
          <a:off x="6966354" y="3508258"/>
          <a:ext cx="1892698" cy="12018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86DE4-405C-497E-9172-D966599C6859}">
      <dsp:nvSpPr>
        <dsp:cNvPr id="0" name=""/>
        <dsp:cNvSpPr/>
      </dsp:nvSpPr>
      <dsp:spPr>
        <a:xfrm>
          <a:off x="7176654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אבל יש מחילה אפילו יותר משתות</a:t>
          </a:r>
        </a:p>
      </dsp:txBody>
      <dsp:txXfrm>
        <a:off x="7211855" y="3743244"/>
        <a:ext cx="1822296" cy="1131461"/>
      </dsp:txXfrm>
    </dsp:sp>
    <dsp:sp modelId="{E1F36553-BB6E-4518-BA88-909BF014753A}">
      <dsp:nvSpPr>
        <dsp:cNvPr id="0" name=""/>
        <dsp:cNvSpPr/>
      </dsp:nvSpPr>
      <dsp:spPr>
        <a:xfrm>
          <a:off x="6966354" y="5260581"/>
          <a:ext cx="1892698" cy="12018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5F766-1A90-44AF-97F1-04F493C62ED0}">
      <dsp:nvSpPr>
        <dsp:cNvPr id="0" name=""/>
        <dsp:cNvSpPr/>
      </dsp:nvSpPr>
      <dsp:spPr>
        <a:xfrm>
          <a:off x="7176654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רמב"ן</a:t>
          </a:r>
        </a:p>
      </dsp:txBody>
      <dsp:txXfrm>
        <a:off x="7211855" y="5495567"/>
        <a:ext cx="1822296" cy="1131461"/>
      </dsp:txXfrm>
    </dsp:sp>
    <dsp:sp modelId="{D7CDFDCF-D114-46CB-8292-F171F8E5FBD7}">
      <dsp:nvSpPr>
        <dsp:cNvPr id="0" name=""/>
        <dsp:cNvSpPr/>
      </dsp:nvSpPr>
      <dsp:spPr>
        <a:xfrm>
          <a:off x="2339759" y="1755935"/>
          <a:ext cx="1892698" cy="1201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4609C-4F9E-4436-8946-B53689A8CAF0}">
      <dsp:nvSpPr>
        <dsp:cNvPr id="0" name=""/>
        <dsp:cNvSpPr/>
      </dsp:nvSpPr>
      <dsp:spPr>
        <a:xfrm>
          <a:off x="2550059" y="1955720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אין אונאה בקרקעות</a:t>
          </a:r>
        </a:p>
      </dsp:txBody>
      <dsp:txXfrm>
        <a:off x="2585260" y="1990921"/>
        <a:ext cx="1822296" cy="1131461"/>
      </dsp:txXfrm>
    </dsp:sp>
    <dsp:sp modelId="{434689AE-9C30-4D88-AD2D-B447C2B3CC7D}">
      <dsp:nvSpPr>
        <dsp:cNvPr id="0" name=""/>
        <dsp:cNvSpPr/>
      </dsp:nvSpPr>
      <dsp:spPr>
        <a:xfrm>
          <a:off x="4653057" y="3508258"/>
          <a:ext cx="1892698" cy="120186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0E306-4D21-4DF3-937B-90054677989C}">
      <dsp:nvSpPr>
        <dsp:cNvPr id="0" name=""/>
        <dsp:cNvSpPr/>
      </dsp:nvSpPr>
      <dsp:spPr>
        <a:xfrm>
          <a:off x="4863356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אם ביטול מקח מדין אונאה- אין ביטול מקח בקרקע</a:t>
          </a:r>
        </a:p>
      </dsp:txBody>
      <dsp:txXfrm>
        <a:off x="4898557" y="3743244"/>
        <a:ext cx="1822296" cy="1131461"/>
      </dsp:txXfrm>
    </dsp:sp>
    <dsp:sp modelId="{C24F11C1-0CB7-408E-B24F-F8CB234DC91F}">
      <dsp:nvSpPr>
        <dsp:cNvPr id="0" name=""/>
        <dsp:cNvSpPr/>
      </dsp:nvSpPr>
      <dsp:spPr>
        <a:xfrm>
          <a:off x="4653057" y="5260581"/>
          <a:ext cx="1892698" cy="120186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0419E-81A6-4F68-B6AE-6430908DAF40}">
      <dsp:nvSpPr>
        <dsp:cNvPr id="0" name=""/>
        <dsp:cNvSpPr/>
      </dsp:nvSpPr>
      <dsp:spPr>
        <a:xfrm>
          <a:off x="4863356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רמב"ם- כי לקרקע מעמד שונה מהותי בכל דיני ממונות, ומופקע מאונאה</a:t>
          </a:r>
        </a:p>
      </dsp:txBody>
      <dsp:txXfrm>
        <a:off x="4898557" y="5495567"/>
        <a:ext cx="1822296" cy="1131461"/>
      </dsp:txXfrm>
    </dsp:sp>
    <dsp:sp modelId="{79D2A315-B476-4CAF-BA59-51F3A59B326E}">
      <dsp:nvSpPr>
        <dsp:cNvPr id="0" name=""/>
        <dsp:cNvSpPr/>
      </dsp:nvSpPr>
      <dsp:spPr>
        <a:xfrm>
          <a:off x="2339759" y="3508258"/>
          <a:ext cx="1892698" cy="1201863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75FC6-5411-4A0B-A669-2D8D5FAF871C}">
      <dsp:nvSpPr>
        <dsp:cNvPr id="0" name=""/>
        <dsp:cNvSpPr/>
      </dsp:nvSpPr>
      <dsp:spPr>
        <a:xfrm>
          <a:off x="2550059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שתות מדין אונאה, 2</a:t>
          </a:r>
          <a:r>
            <a:rPr lang="en-US" sz="1800" kern="1200" dirty="0"/>
            <a:t>X</a:t>
          </a:r>
          <a:r>
            <a:rPr lang="he-IL" sz="1800" kern="1200" dirty="0"/>
            <a:t> מדין מקח טעות</a:t>
          </a:r>
        </a:p>
      </dsp:txBody>
      <dsp:txXfrm>
        <a:off x="2585260" y="3743244"/>
        <a:ext cx="1822296" cy="1131461"/>
      </dsp:txXfrm>
    </dsp:sp>
    <dsp:sp modelId="{25209AFD-3FE0-477F-93E3-36CE17B40CE5}">
      <dsp:nvSpPr>
        <dsp:cNvPr id="0" name=""/>
        <dsp:cNvSpPr/>
      </dsp:nvSpPr>
      <dsp:spPr>
        <a:xfrm>
          <a:off x="2339759" y="5260581"/>
          <a:ext cx="1892698" cy="1201863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D5822-9317-4AC9-B837-7F64F673526B}">
      <dsp:nvSpPr>
        <dsp:cNvPr id="0" name=""/>
        <dsp:cNvSpPr/>
      </dsp:nvSpPr>
      <dsp:spPr>
        <a:xfrm>
          <a:off x="2550059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ר"ת</a:t>
          </a:r>
        </a:p>
      </dsp:txBody>
      <dsp:txXfrm>
        <a:off x="2585260" y="5495567"/>
        <a:ext cx="1822296" cy="1131461"/>
      </dsp:txXfrm>
    </dsp:sp>
    <dsp:sp modelId="{9033A338-739E-47B1-8450-66B7626AF7FE}">
      <dsp:nvSpPr>
        <dsp:cNvPr id="0" name=""/>
        <dsp:cNvSpPr/>
      </dsp:nvSpPr>
      <dsp:spPr>
        <a:xfrm>
          <a:off x="26461" y="3508258"/>
          <a:ext cx="1892698" cy="120186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1E60A-315B-4B48-9D90-872FF78505BB}">
      <dsp:nvSpPr>
        <dsp:cNvPr id="0" name=""/>
        <dsp:cNvSpPr/>
      </dsp:nvSpPr>
      <dsp:spPr>
        <a:xfrm>
          <a:off x="236761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אם ביטול מקח מדין מקח טעות- יש ביטול מקח בקרקע</a:t>
          </a:r>
        </a:p>
      </dsp:txBody>
      <dsp:txXfrm>
        <a:off x="271962" y="3743244"/>
        <a:ext cx="1822296" cy="1131461"/>
      </dsp:txXfrm>
    </dsp:sp>
    <dsp:sp modelId="{1DEE8B84-7588-4F01-9A1F-BEC5B89FCE6E}">
      <dsp:nvSpPr>
        <dsp:cNvPr id="0" name=""/>
        <dsp:cNvSpPr/>
      </dsp:nvSpPr>
      <dsp:spPr>
        <a:xfrm>
          <a:off x="26461" y="5260581"/>
          <a:ext cx="1892698" cy="120186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37927-884D-4548-88CB-33CD87359162}">
      <dsp:nvSpPr>
        <dsp:cNvPr id="0" name=""/>
        <dsp:cNvSpPr/>
      </dsp:nvSpPr>
      <dsp:spPr>
        <a:xfrm>
          <a:off x="236761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/>
            <a:t>רש"י</a:t>
          </a:r>
        </a:p>
      </dsp:txBody>
      <dsp:txXfrm>
        <a:off x="271962" y="5495567"/>
        <a:ext cx="1822296" cy="11314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B18D6C-DB2D-48EF-8F01-7F1CE2F92458}">
      <dsp:nvSpPr>
        <dsp:cNvPr id="0" name=""/>
        <dsp:cNvSpPr/>
      </dsp:nvSpPr>
      <dsp:spPr>
        <a:xfrm>
          <a:off x="1334750" y="4411113"/>
          <a:ext cx="91440" cy="515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0216F-EB4C-4CDC-9CE8-C62156D26608}">
      <dsp:nvSpPr>
        <dsp:cNvPr id="0" name=""/>
        <dsp:cNvSpPr/>
      </dsp:nvSpPr>
      <dsp:spPr>
        <a:xfrm>
          <a:off x="1380470" y="2770225"/>
          <a:ext cx="1083094" cy="515454"/>
        </a:xfrm>
        <a:custGeom>
          <a:avLst/>
          <a:gdLst/>
          <a:ahLst/>
          <a:cxnLst/>
          <a:rect l="0" t="0" r="0" b="0"/>
          <a:pathLst>
            <a:path>
              <a:moveTo>
                <a:pt x="1083094" y="0"/>
              </a:moveTo>
              <a:lnTo>
                <a:pt x="1083094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91490-DBA2-4365-AEA1-E14CEE838D98}">
      <dsp:nvSpPr>
        <dsp:cNvPr id="0" name=""/>
        <dsp:cNvSpPr/>
      </dsp:nvSpPr>
      <dsp:spPr>
        <a:xfrm>
          <a:off x="3500940" y="4411113"/>
          <a:ext cx="91440" cy="515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6F555B-3FB4-46AA-95CC-059CC4A98CBF}">
      <dsp:nvSpPr>
        <dsp:cNvPr id="0" name=""/>
        <dsp:cNvSpPr/>
      </dsp:nvSpPr>
      <dsp:spPr>
        <a:xfrm>
          <a:off x="2463565" y="2770225"/>
          <a:ext cx="1083094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1083094" y="351267"/>
              </a:lnTo>
              <a:lnTo>
                <a:pt x="1083094" y="515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385A80-7D24-4A83-B75F-FB4B319C265E}">
      <dsp:nvSpPr>
        <dsp:cNvPr id="0" name=""/>
        <dsp:cNvSpPr/>
      </dsp:nvSpPr>
      <dsp:spPr>
        <a:xfrm>
          <a:off x="2463565" y="1129336"/>
          <a:ext cx="2707737" cy="515454"/>
        </a:xfrm>
        <a:custGeom>
          <a:avLst/>
          <a:gdLst/>
          <a:ahLst/>
          <a:cxnLst/>
          <a:rect l="0" t="0" r="0" b="0"/>
          <a:pathLst>
            <a:path>
              <a:moveTo>
                <a:pt x="2707737" y="0"/>
              </a:moveTo>
              <a:lnTo>
                <a:pt x="2707737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7EEAE5-7263-4ECD-BE20-1D868F3FC918}">
      <dsp:nvSpPr>
        <dsp:cNvPr id="0" name=""/>
        <dsp:cNvSpPr/>
      </dsp:nvSpPr>
      <dsp:spPr>
        <a:xfrm>
          <a:off x="5712850" y="2770225"/>
          <a:ext cx="2166189" cy="515454"/>
        </a:xfrm>
        <a:custGeom>
          <a:avLst/>
          <a:gdLst/>
          <a:ahLst/>
          <a:cxnLst/>
          <a:rect l="0" t="0" r="0" b="0"/>
          <a:pathLst>
            <a:path>
              <a:moveTo>
                <a:pt x="2166189" y="0"/>
              </a:moveTo>
              <a:lnTo>
                <a:pt x="2166189" y="351267"/>
              </a:lnTo>
              <a:lnTo>
                <a:pt x="0" y="351267"/>
              </a:lnTo>
              <a:lnTo>
                <a:pt x="0" y="515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7D2BBD-CE0F-4EE1-9802-F5CB5E0B909D}">
      <dsp:nvSpPr>
        <dsp:cNvPr id="0" name=""/>
        <dsp:cNvSpPr/>
      </dsp:nvSpPr>
      <dsp:spPr>
        <a:xfrm>
          <a:off x="7833320" y="4411113"/>
          <a:ext cx="91440" cy="515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5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60C2EC-01DA-4ACB-9A9C-BF5E1700E77A}">
      <dsp:nvSpPr>
        <dsp:cNvPr id="0" name=""/>
        <dsp:cNvSpPr/>
      </dsp:nvSpPr>
      <dsp:spPr>
        <a:xfrm>
          <a:off x="7833320" y="2770225"/>
          <a:ext cx="91440" cy="5154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5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165C7E-A467-41FC-9C51-F1652BF4B9A8}">
      <dsp:nvSpPr>
        <dsp:cNvPr id="0" name=""/>
        <dsp:cNvSpPr/>
      </dsp:nvSpPr>
      <dsp:spPr>
        <a:xfrm>
          <a:off x="7879040" y="2770225"/>
          <a:ext cx="2166189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2166189" y="351267"/>
              </a:lnTo>
              <a:lnTo>
                <a:pt x="2166189" y="515454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6A10BF-7EAF-4840-A141-2319EA4AC29D}">
      <dsp:nvSpPr>
        <dsp:cNvPr id="0" name=""/>
        <dsp:cNvSpPr/>
      </dsp:nvSpPr>
      <dsp:spPr>
        <a:xfrm>
          <a:off x="5171302" y="1129336"/>
          <a:ext cx="2707737" cy="515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1267"/>
              </a:lnTo>
              <a:lnTo>
                <a:pt x="2707737" y="351267"/>
              </a:lnTo>
              <a:lnTo>
                <a:pt x="2707737" y="515454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0AF251-DBB8-42CB-B382-96AF10660868}">
      <dsp:nvSpPr>
        <dsp:cNvPr id="0" name=""/>
        <dsp:cNvSpPr/>
      </dsp:nvSpPr>
      <dsp:spPr>
        <a:xfrm>
          <a:off x="4285134" y="3902"/>
          <a:ext cx="1772337" cy="112543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DB2CA2-DAB8-4F17-B706-EB5E54090DA1}">
      <dsp:nvSpPr>
        <dsp:cNvPr id="0" name=""/>
        <dsp:cNvSpPr/>
      </dsp:nvSpPr>
      <dsp:spPr>
        <a:xfrm>
          <a:off x="4482060" y="190982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ביטול מקח על ידי המאנה</a:t>
          </a:r>
        </a:p>
      </dsp:txBody>
      <dsp:txXfrm>
        <a:off x="4515023" y="223945"/>
        <a:ext cx="1706411" cy="1059508"/>
      </dsp:txXfrm>
    </dsp:sp>
    <dsp:sp modelId="{A82999E7-09F5-455C-9230-CA3AB13F795A}">
      <dsp:nvSpPr>
        <dsp:cNvPr id="0" name=""/>
        <dsp:cNvSpPr/>
      </dsp:nvSpPr>
      <dsp:spPr>
        <a:xfrm>
          <a:off x="6992871" y="1644791"/>
          <a:ext cx="1772337" cy="11254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1B646-0F72-4154-A7EC-2E86D9F54349}">
      <dsp:nvSpPr>
        <dsp:cNvPr id="0" name=""/>
        <dsp:cNvSpPr/>
      </dsp:nvSpPr>
      <dsp:spPr>
        <a:xfrm>
          <a:off x="7189797" y="1831871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יותר משתות הוי </a:t>
          </a:r>
          <a:r>
            <a:rPr lang="he-IL" sz="1600" u="sng" kern="1200" dirty="0"/>
            <a:t>מקח טעות</a:t>
          </a:r>
        </a:p>
      </dsp:txBody>
      <dsp:txXfrm>
        <a:off x="7222760" y="1864834"/>
        <a:ext cx="1706411" cy="1059508"/>
      </dsp:txXfrm>
    </dsp:sp>
    <dsp:sp modelId="{C5992B77-EC06-4DA1-8796-5C09F8A6ABD2}">
      <dsp:nvSpPr>
        <dsp:cNvPr id="0" name=""/>
        <dsp:cNvSpPr/>
      </dsp:nvSpPr>
      <dsp:spPr>
        <a:xfrm>
          <a:off x="9159061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467BB6-655E-4EE2-84ED-4F5515299143}">
      <dsp:nvSpPr>
        <dsp:cNvPr id="0" name=""/>
        <dsp:cNvSpPr/>
      </dsp:nvSpPr>
      <dsp:spPr>
        <a:xfrm>
          <a:off x="9355987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ובאמת המאנה יכול לחזור כיון שלא היה מקח</a:t>
          </a:r>
          <a:br>
            <a:rPr lang="en-US" sz="1600" kern="1200" dirty="0"/>
          </a:br>
          <a:r>
            <a:rPr lang="he-IL" sz="1600" kern="1200" dirty="0"/>
            <a:t>-תוס </a:t>
          </a:r>
          <a:r>
            <a:rPr lang="he-IL" sz="1600" kern="1200" dirty="0" err="1"/>
            <a:t>ב"מ</a:t>
          </a:r>
          <a:endParaRPr lang="he-IL" sz="1600" kern="1200" dirty="0"/>
        </a:p>
      </dsp:txBody>
      <dsp:txXfrm>
        <a:off x="9388950" y="3505722"/>
        <a:ext cx="1706411" cy="1059508"/>
      </dsp:txXfrm>
    </dsp:sp>
    <dsp:sp modelId="{87EBFE1D-1CE5-4AB7-BD2F-F12FB06C1059}">
      <dsp:nvSpPr>
        <dsp:cNvPr id="0" name=""/>
        <dsp:cNvSpPr/>
      </dsp:nvSpPr>
      <dsp:spPr>
        <a:xfrm>
          <a:off x="6992871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80E9D-C8FA-4C16-9A5E-9F02F9532483}">
      <dsp:nvSpPr>
        <dsp:cNvPr id="0" name=""/>
        <dsp:cNvSpPr/>
      </dsp:nvSpPr>
      <dsp:spPr>
        <a:xfrm>
          <a:off x="7189797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אבל בפועל לא נותנים לו שלא יהא חוטא נשכר</a:t>
          </a:r>
          <a:br>
            <a:rPr lang="en-US" sz="1600" kern="1200" dirty="0"/>
          </a:br>
          <a:r>
            <a:rPr lang="he-IL" sz="1600" kern="1200" dirty="0"/>
            <a:t>-</a:t>
          </a:r>
          <a:r>
            <a:rPr lang="he-IL" sz="1600" kern="1200" dirty="0" err="1"/>
            <a:t>רי"ף</a:t>
          </a:r>
          <a:endParaRPr lang="he-IL" sz="1600" kern="1200" dirty="0"/>
        </a:p>
      </dsp:txBody>
      <dsp:txXfrm>
        <a:off x="7222760" y="3505722"/>
        <a:ext cx="1706411" cy="1059508"/>
      </dsp:txXfrm>
    </dsp:sp>
    <dsp:sp modelId="{B495E343-EAC1-4F1F-B5C1-F57C736E3EAC}">
      <dsp:nvSpPr>
        <dsp:cNvPr id="0" name=""/>
        <dsp:cNvSpPr/>
      </dsp:nvSpPr>
      <dsp:spPr>
        <a:xfrm>
          <a:off x="6992871" y="4926568"/>
          <a:ext cx="1772337" cy="11254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CDAD1-267D-4B36-AD72-F76159F542EF}">
      <dsp:nvSpPr>
        <dsp:cNvPr id="0" name=""/>
        <dsp:cNvSpPr/>
      </dsp:nvSpPr>
      <dsp:spPr>
        <a:xfrm>
          <a:off x="7189797" y="5113648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וקרקע שווה כל כסף, ולכן אין מקח טעות</a:t>
          </a:r>
        </a:p>
      </dsp:txBody>
      <dsp:txXfrm>
        <a:off x="7222760" y="5146611"/>
        <a:ext cx="1706411" cy="1059508"/>
      </dsp:txXfrm>
    </dsp:sp>
    <dsp:sp modelId="{418987F3-BAEC-4224-B079-FB7F6A2E10E9}">
      <dsp:nvSpPr>
        <dsp:cNvPr id="0" name=""/>
        <dsp:cNvSpPr/>
      </dsp:nvSpPr>
      <dsp:spPr>
        <a:xfrm>
          <a:off x="4826681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2AAB08-E326-40F9-9FEF-8419B81CA2FC}">
      <dsp:nvSpPr>
        <dsp:cNvPr id="0" name=""/>
        <dsp:cNvSpPr/>
      </dsp:nvSpPr>
      <dsp:spPr>
        <a:xfrm>
          <a:off x="5023608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רש"י- וקרקע יש לה ביטול מקח כי זה מקח טעות</a:t>
          </a:r>
        </a:p>
      </dsp:txBody>
      <dsp:txXfrm>
        <a:off x="5056571" y="3505722"/>
        <a:ext cx="1706411" cy="1059508"/>
      </dsp:txXfrm>
    </dsp:sp>
    <dsp:sp modelId="{AD5F8FC0-4B36-4167-B5DC-43E5150AA8B5}">
      <dsp:nvSpPr>
        <dsp:cNvPr id="0" name=""/>
        <dsp:cNvSpPr/>
      </dsp:nvSpPr>
      <dsp:spPr>
        <a:xfrm>
          <a:off x="1577397" y="1644791"/>
          <a:ext cx="1772337" cy="112543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C5F2D8-BBA7-4ED7-A9E8-D302D4716307}">
      <dsp:nvSpPr>
        <dsp:cNvPr id="0" name=""/>
        <dsp:cNvSpPr/>
      </dsp:nvSpPr>
      <dsp:spPr>
        <a:xfrm>
          <a:off x="1774323" y="1831871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יותר משתות דין </a:t>
          </a:r>
          <a:r>
            <a:rPr lang="he-IL" sz="1600" u="sng" kern="1200" dirty="0"/>
            <a:t>באונאה</a:t>
          </a:r>
        </a:p>
      </dsp:txBody>
      <dsp:txXfrm>
        <a:off x="1807286" y="1864834"/>
        <a:ext cx="1706411" cy="1059508"/>
      </dsp:txXfrm>
    </dsp:sp>
    <dsp:sp modelId="{8B01508D-5C4F-4EB1-80C3-C9C423C3A75B}">
      <dsp:nvSpPr>
        <dsp:cNvPr id="0" name=""/>
        <dsp:cNvSpPr/>
      </dsp:nvSpPr>
      <dsp:spPr>
        <a:xfrm>
          <a:off x="2660491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C727D-1F75-4A91-B517-58C2E3B6BF4A}">
      <dsp:nvSpPr>
        <dsp:cNvPr id="0" name=""/>
        <dsp:cNvSpPr/>
      </dsp:nvSpPr>
      <dsp:spPr>
        <a:xfrm>
          <a:off x="2857418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 מדין אונאה, והמתאנה מחליט</a:t>
          </a:r>
          <a:br>
            <a:rPr lang="en-US" sz="1600" kern="1200" dirty="0"/>
          </a:br>
          <a:r>
            <a:rPr lang="he-IL" sz="1600" kern="1200" dirty="0"/>
            <a:t>-רמב"ם</a:t>
          </a:r>
        </a:p>
      </dsp:txBody>
      <dsp:txXfrm>
        <a:off x="2890381" y="3505722"/>
        <a:ext cx="1706411" cy="1059508"/>
      </dsp:txXfrm>
    </dsp:sp>
    <dsp:sp modelId="{DFEBB2F8-7B81-409E-8F6F-F83248F1EE9C}">
      <dsp:nvSpPr>
        <dsp:cNvPr id="0" name=""/>
        <dsp:cNvSpPr/>
      </dsp:nvSpPr>
      <dsp:spPr>
        <a:xfrm>
          <a:off x="2660491" y="4926568"/>
          <a:ext cx="1772337" cy="11254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879BFE-8F1D-470F-9038-6DEB8F96D244}">
      <dsp:nvSpPr>
        <dsp:cNvPr id="0" name=""/>
        <dsp:cNvSpPr/>
      </dsp:nvSpPr>
      <dsp:spPr>
        <a:xfrm>
          <a:off x="2857418" y="5113648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וקרקע אין לה אונאה, כי לקרקע יש מעמד מיוחד בהלכה</a:t>
          </a:r>
        </a:p>
      </dsp:txBody>
      <dsp:txXfrm>
        <a:off x="2890381" y="5146611"/>
        <a:ext cx="1706411" cy="1059508"/>
      </dsp:txXfrm>
    </dsp:sp>
    <dsp:sp modelId="{C14549C5-B464-472A-9535-E6A95CB4B025}">
      <dsp:nvSpPr>
        <dsp:cNvPr id="0" name=""/>
        <dsp:cNvSpPr/>
      </dsp:nvSpPr>
      <dsp:spPr>
        <a:xfrm>
          <a:off x="494302" y="3285679"/>
          <a:ext cx="1772337" cy="11254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8F0558-3240-4040-BA98-E9237150CCE9}">
      <dsp:nvSpPr>
        <dsp:cNvPr id="0" name=""/>
        <dsp:cNvSpPr/>
      </dsp:nvSpPr>
      <dsp:spPr>
        <a:xfrm>
          <a:off x="691228" y="3472759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המקח קיים, והמתאנה יכול לבטל את המקח אם הוא רוצה -</a:t>
          </a:r>
          <a:r>
            <a:rPr lang="he-IL" sz="1600" kern="1200" dirty="0" err="1"/>
            <a:t>ריב"ם</a:t>
          </a:r>
          <a:endParaRPr lang="he-IL" sz="1600" kern="1200" dirty="0"/>
        </a:p>
      </dsp:txBody>
      <dsp:txXfrm>
        <a:off x="724191" y="3505722"/>
        <a:ext cx="1706411" cy="1059508"/>
      </dsp:txXfrm>
    </dsp:sp>
    <dsp:sp modelId="{2CE1108F-6626-462A-AAAC-43801B2014A0}">
      <dsp:nvSpPr>
        <dsp:cNvPr id="0" name=""/>
        <dsp:cNvSpPr/>
      </dsp:nvSpPr>
      <dsp:spPr>
        <a:xfrm>
          <a:off x="494302" y="4926568"/>
          <a:ext cx="1772337" cy="11254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C59C0-62B7-40CB-9A66-15E407F5ECD6}">
      <dsp:nvSpPr>
        <dsp:cNvPr id="0" name=""/>
        <dsp:cNvSpPr/>
      </dsp:nvSpPr>
      <dsp:spPr>
        <a:xfrm>
          <a:off x="691228" y="5113648"/>
          <a:ext cx="1772337" cy="11254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ר"ת- אבל 2</a:t>
          </a:r>
          <a:r>
            <a:rPr lang="en-US" sz="1600" kern="1200" dirty="0"/>
            <a:t>X</a:t>
          </a:r>
          <a:r>
            <a:rPr lang="he-IL" sz="1600" kern="1200" dirty="0"/>
            <a:t> כבר הוי מקח טעות</a:t>
          </a:r>
        </a:p>
      </dsp:txBody>
      <dsp:txXfrm>
        <a:off x="724191" y="5146611"/>
        <a:ext cx="1706411" cy="10595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9D1F62-AF15-46A3-BEFA-68F5B4E7BFED}">
      <dsp:nvSpPr>
        <dsp:cNvPr id="0" name=""/>
        <dsp:cNvSpPr/>
      </dsp:nvSpPr>
      <dsp:spPr>
        <a:xfrm>
          <a:off x="1057185" y="3471995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2FF1C-CBAC-40A9-87E3-35DBD03D5803}">
      <dsp:nvSpPr>
        <dsp:cNvPr id="0" name=""/>
        <dsp:cNvSpPr/>
      </dsp:nvSpPr>
      <dsp:spPr>
        <a:xfrm>
          <a:off x="1102905" y="1435485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3360576" y="0"/>
              </a:moveTo>
              <a:lnTo>
                <a:pt x="3360576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3A4EB4-FFC7-45E2-8D16-4C75BEBF08A6}">
      <dsp:nvSpPr>
        <dsp:cNvPr id="0" name=""/>
        <dsp:cNvSpPr/>
      </dsp:nvSpPr>
      <dsp:spPr>
        <a:xfrm>
          <a:off x="3745646" y="3471995"/>
          <a:ext cx="91440" cy="6397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973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198EDF-AE64-45A0-B76D-A57C753878C4}">
      <dsp:nvSpPr>
        <dsp:cNvPr id="0" name=""/>
        <dsp:cNvSpPr/>
      </dsp:nvSpPr>
      <dsp:spPr>
        <a:xfrm>
          <a:off x="3791366" y="1435485"/>
          <a:ext cx="672115" cy="639731"/>
        </a:xfrm>
        <a:custGeom>
          <a:avLst/>
          <a:gdLst/>
          <a:ahLst/>
          <a:cxnLst/>
          <a:rect l="0" t="0" r="0" b="0"/>
          <a:pathLst>
            <a:path>
              <a:moveTo>
                <a:pt x="672115" y="0"/>
              </a:moveTo>
              <a:lnTo>
                <a:pt x="672115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54ECBE-2653-4C90-A942-E78F8CB6390A}">
      <dsp:nvSpPr>
        <dsp:cNvPr id="0" name=""/>
        <dsp:cNvSpPr/>
      </dsp:nvSpPr>
      <dsp:spPr>
        <a:xfrm>
          <a:off x="6479827" y="3471995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1344230" y="0"/>
              </a:moveTo>
              <a:lnTo>
                <a:pt x="1344230" y="435958"/>
              </a:lnTo>
              <a:lnTo>
                <a:pt x="0" y="435958"/>
              </a:lnTo>
              <a:lnTo>
                <a:pt x="0" y="63973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0CD0B8-2578-4D72-AD6F-E7A206216147}">
      <dsp:nvSpPr>
        <dsp:cNvPr id="0" name=""/>
        <dsp:cNvSpPr/>
      </dsp:nvSpPr>
      <dsp:spPr>
        <a:xfrm>
          <a:off x="7824058" y="3471995"/>
          <a:ext cx="1344230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1344230" y="435958"/>
              </a:lnTo>
              <a:lnTo>
                <a:pt x="1344230" y="639731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B088D2-C8BA-4417-8E8A-383E4BFD986D}">
      <dsp:nvSpPr>
        <dsp:cNvPr id="0" name=""/>
        <dsp:cNvSpPr/>
      </dsp:nvSpPr>
      <dsp:spPr>
        <a:xfrm>
          <a:off x="4463481" y="1435485"/>
          <a:ext cx="3360576" cy="639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5958"/>
              </a:lnTo>
              <a:lnTo>
                <a:pt x="3360576" y="435958"/>
              </a:lnTo>
              <a:lnTo>
                <a:pt x="3360576" y="63973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5D684-3856-4862-9D48-F065487CD84C}">
      <dsp:nvSpPr>
        <dsp:cNvPr id="0" name=""/>
        <dsp:cNvSpPr/>
      </dsp:nvSpPr>
      <dsp:spPr>
        <a:xfrm>
          <a:off x="3363657" y="38708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E8752-4353-451F-8806-D9B0E8BB1429}">
      <dsp:nvSpPr>
        <dsp:cNvPr id="0" name=""/>
        <dsp:cNvSpPr/>
      </dsp:nvSpPr>
      <dsp:spPr>
        <a:xfrm>
          <a:off x="3608062" y="270893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רש"י- </a:t>
          </a:r>
          <a:r>
            <a:rPr lang="he-IL" sz="2000" kern="1200" dirty="0" err="1"/>
            <a:t>אהקדשות</a:t>
          </a:r>
          <a:endParaRPr lang="he-IL" sz="2000" kern="1200" dirty="0"/>
        </a:p>
      </dsp:txBody>
      <dsp:txXfrm>
        <a:off x="3648972" y="311803"/>
        <a:ext cx="2117829" cy="1314957"/>
      </dsp:txXfrm>
    </dsp:sp>
    <dsp:sp modelId="{16AC5686-08BB-4FBB-9C4D-A8938527AA39}">
      <dsp:nvSpPr>
        <dsp:cNvPr id="0" name=""/>
        <dsp:cNvSpPr/>
      </dsp:nvSpPr>
      <dsp:spPr>
        <a:xfrm>
          <a:off x="6724233" y="2075217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2711D-1C6B-4D7E-8A54-5DAEE2CDB195}">
      <dsp:nvSpPr>
        <dsp:cNvPr id="0" name=""/>
        <dsp:cNvSpPr/>
      </dsp:nvSpPr>
      <dsp:spPr>
        <a:xfrm>
          <a:off x="6968638" y="230740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אין דרך מקח</a:t>
          </a:r>
        </a:p>
      </dsp:txBody>
      <dsp:txXfrm>
        <a:off x="7009548" y="2348312"/>
        <a:ext cx="2117829" cy="1314957"/>
      </dsp:txXfrm>
    </dsp:sp>
    <dsp:sp modelId="{20940ECF-690D-4901-9F1E-D1AE7B58AADE}">
      <dsp:nvSpPr>
        <dsp:cNvPr id="0" name=""/>
        <dsp:cNvSpPr/>
      </dsp:nvSpPr>
      <dsp:spPr>
        <a:xfrm>
          <a:off x="8068463" y="4111726"/>
          <a:ext cx="2199649" cy="1396777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31405E-B38B-4812-B445-F4181A594F8A}">
      <dsp:nvSpPr>
        <dsp:cNvPr id="0" name=""/>
        <dsp:cNvSpPr/>
      </dsp:nvSpPr>
      <dsp:spPr>
        <a:xfrm>
          <a:off x="8312869" y="434391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וכיון שאינו דרך מקח, גם אין כאן מעשה פדיון</a:t>
          </a:r>
        </a:p>
      </dsp:txBody>
      <dsp:txXfrm>
        <a:off x="8353779" y="4384822"/>
        <a:ext cx="2117829" cy="1314957"/>
      </dsp:txXfrm>
    </dsp:sp>
    <dsp:sp modelId="{C2CE70E7-512A-42A6-9F46-BCC058A8BF49}">
      <dsp:nvSpPr>
        <dsp:cNvPr id="0" name=""/>
        <dsp:cNvSpPr/>
      </dsp:nvSpPr>
      <dsp:spPr>
        <a:xfrm>
          <a:off x="5380002" y="4111726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AD3BF-8AC9-4E6C-8F43-507655981966}">
      <dsp:nvSpPr>
        <dsp:cNvPr id="0" name=""/>
        <dsp:cNvSpPr/>
      </dsp:nvSpPr>
      <dsp:spPr>
        <a:xfrm>
          <a:off x="5624408" y="434391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כיון שמדובר על פדיון, ו</a:t>
          </a:r>
          <a:r>
            <a:rPr lang="he-IL" sz="20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הקדש </a:t>
          </a:r>
          <a:r>
            <a:rPr lang="he-IL" sz="20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שוה</a:t>
          </a:r>
          <a:r>
            <a:rPr lang="he-IL" sz="20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מנה שחיללו על </a:t>
          </a:r>
          <a:r>
            <a:rPr lang="he-IL" sz="20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שוה</a:t>
          </a:r>
          <a:r>
            <a:rPr lang="he-IL" sz="20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פרוטה - מחולל</a:t>
          </a:r>
          <a:endParaRPr lang="he-IL" sz="2000" b="0" kern="1200" dirty="0"/>
        </a:p>
      </dsp:txBody>
      <dsp:txXfrm>
        <a:off x="5665318" y="4384822"/>
        <a:ext cx="2117829" cy="1314957"/>
      </dsp:txXfrm>
    </dsp:sp>
    <dsp:sp modelId="{5A00E279-796C-45C9-8BB2-5C1B48B56C82}">
      <dsp:nvSpPr>
        <dsp:cNvPr id="0" name=""/>
        <dsp:cNvSpPr/>
      </dsp:nvSpPr>
      <dsp:spPr>
        <a:xfrm>
          <a:off x="2691541" y="2075217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12D20D-B9F6-4F2E-980E-AEC663FE8905}">
      <dsp:nvSpPr>
        <dsp:cNvPr id="0" name=""/>
        <dsp:cNvSpPr/>
      </dsp:nvSpPr>
      <dsp:spPr>
        <a:xfrm>
          <a:off x="2935947" y="230740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טעות</a:t>
          </a:r>
          <a:r>
            <a:rPr lang="he-IL" sz="2000" b="1" kern="1200" dirty="0"/>
            <a:t>,</a:t>
          </a:r>
          <a:r>
            <a:rPr lang="he-IL" sz="2000" b="0" kern="1200" dirty="0"/>
            <a:t> </a:t>
          </a:r>
          <a:r>
            <a:rPr lang="he-IL" sz="2000" b="0" kern="1200" dirty="0" err="1"/>
            <a:t>ואדעתא</a:t>
          </a:r>
          <a:r>
            <a:rPr lang="he-IL" sz="2000" b="0" kern="1200" dirty="0"/>
            <a:t> </a:t>
          </a:r>
          <a:r>
            <a:rPr lang="he-IL" sz="2000" b="0" kern="1200" dirty="0" err="1"/>
            <a:t>דהכי</a:t>
          </a:r>
          <a:r>
            <a:rPr lang="he-IL" sz="2000" b="0" kern="1200" dirty="0"/>
            <a:t> לא </a:t>
          </a:r>
          <a:r>
            <a:rPr lang="he-IL" sz="2000" b="0" kern="1200" dirty="0" err="1"/>
            <a:t>אקני</a:t>
          </a:r>
          <a:endParaRPr lang="he-IL" sz="2000" b="0" kern="1200" dirty="0"/>
        </a:p>
      </dsp:txBody>
      <dsp:txXfrm>
        <a:off x="2976857" y="2348312"/>
        <a:ext cx="2117829" cy="1314957"/>
      </dsp:txXfrm>
    </dsp:sp>
    <dsp:sp modelId="{782682A9-10B3-41A0-94F3-80C966F70D5D}">
      <dsp:nvSpPr>
        <dsp:cNvPr id="0" name=""/>
        <dsp:cNvSpPr/>
      </dsp:nvSpPr>
      <dsp:spPr>
        <a:xfrm>
          <a:off x="2691541" y="4111726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3EF62-B19A-444C-95C3-032046AA6FFC}">
      <dsp:nvSpPr>
        <dsp:cNvPr id="0" name=""/>
        <dsp:cNvSpPr/>
      </dsp:nvSpPr>
      <dsp:spPr>
        <a:xfrm>
          <a:off x="2935947" y="434391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b="0" kern="1200" dirty="0"/>
            <a:t>אין טעות כלפי שמיא </a:t>
          </a:r>
        </a:p>
      </dsp:txBody>
      <dsp:txXfrm>
        <a:off x="2976857" y="4384822"/>
        <a:ext cx="2117829" cy="1314957"/>
      </dsp:txXfrm>
    </dsp:sp>
    <dsp:sp modelId="{3C47D3E3-E6B3-4E3F-A8F6-2AB7D6CBAD82}">
      <dsp:nvSpPr>
        <dsp:cNvPr id="0" name=""/>
        <dsp:cNvSpPr/>
      </dsp:nvSpPr>
      <dsp:spPr>
        <a:xfrm>
          <a:off x="3080" y="2075217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7B5D31-AFA5-4ABE-A899-A4B711E9939F}">
      <dsp:nvSpPr>
        <dsp:cNvPr id="0" name=""/>
        <dsp:cNvSpPr/>
      </dsp:nvSpPr>
      <dsp:spPr>
        <a:xfrm>
          <a:off x="247486" y="230740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אונאה</a:t>
          </a:r>
        </a:p>
      </dsp:txBody>
      <dsp:txXfrm>
        <a:off x="288396" y="2348312"/>
        <a:ext cx="2117829" cy="1314957"/>
      </dsp:txXfrm>
    </dsp:sp>
    <dsp:sp modelId="{B42D7B52-77D8-459E-BE8A-51E6401DABDD}">
      <dsp:nvSpPr>
        <dsp:cNvPr id="0" name=""/>
        <dsp:cNvSpPr/>
      </dsp:nvSpPr>
      <dsp:spPr>
        <a:xfrm>
          <a:off x="3080" y="4111726"/>
          <a:ext cx="2199649" cy="139677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8CD329-8D09-4209-A0F0-02DD4CF3B5C7}">
      <dsp:nvSpPr>
        <dsp:cNvPr id="0" name=""/>
        <dsp:cNvSpPr/>
      </dsp:nvSpPr>
      <dsp:spPr>
        <a:xfrm>
          <a:off x="247486" y="4343912"/>
          <a:ext cx="2199649" cy="13967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אין אונאה בהקדש</a:t>
          </a:r>
        </a:p>
      </dsp:txBody>
      <dsp:txXfrm>
        <a:off x="288396" y="4384822"/>
        <a:ext cx="2117829" cy="13149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9FB96A-2F8A-4C79-99A8-F3C823CD5754}">
      <dsp:nvSpPr>
        <dsp:cNvPr id="0" name=""/>
        <dsp:cNvSpPr/>
      </dsp:nvSpPr>
      <dsp:spPr>
        <a:xfrm>
          <a:off x="927090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5D3AAE-9195-4F37-9E7F-698A2DC8417A}">
      <dsp:nvSpPr>
        <dsp:cNvPr id="0" name=""/>
        <dsp:cNvSpPr/>
      </dsp:nvSpPr>
      <dsp:spPr>
        <a:xfrm>
          <a:off x="972810" y="2957799"/>
          <a:ext cx="2313297" cy="550459"/>
        </a:xfrm>
        <a:custGeom>
          <a:avLst/>
          <a:gdLst/>
          <a:ahLst/>
          <a:cxnLst/>
          <a:rect l="0" t="0" r="0" b="0"/>
          <a:pathLst>
            <a:path>
              <a:moveTo>
                <a:pt x="2313297" y="0"/>
              </a:moveTo>
              <a:lnTo>
                <a:pt x="2313297" y="375122"/>
              </a:lnTo>
              <a:lnTo>
                <a:pt x="0" y="375122"/>
              </a:lnTo>
              <a:lnTo>
                <a:pt x="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034497-22B6-42CA-B694-E5590C2DB82A}">
      <dsp:nvSpPr>
        <dsp:cNvPr id="0" name=""/>
        <dsp:cNvSpPr/>
      </dsp:nvSpPr>
      <dsp:spPr>
        <a:xfrm>
          <a:off x="3240388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EC86DA-3DAC-4E76-931F-5A1DE2B9B796}">
      <dsp:nvSpPr>
        <dsp:cNvPr id="0" name=""/>
        <dsp:cNvSpPr/>
      </dsp:nvSpPr>
      <dsp:spPr>
        <a:xfrm>
          <a:off x="3240388" y="2957799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DE224-072A-4ECF-869E-26B3A994D136}">
      <dsp:nvSpPr>
        <dsp:cNvPr id="0" name=""/>
        <dsp:cNvSpPr/>
      </dsp:nvSpPr>
      <dsp:spPr>
        <a:xfrm>
          <a:off x="5553686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89BB70-8E92-401B-9BE4-C00DEFA0A6FD}">
      <dsp:nvSpPr>
        <dsp:cNvPr id="0" name=""/>
        <dsp:cNvSpPr/>
      </dsp:nvSpPr>
      <dsp:spPr>
        <a:xfrm>
          <a:off x="3286108" y="2957799"/>
          <a:ext cx="2313297" cy="55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122"/>
              </a:lnTo>
              <a:lnTo>
                <a:pt x="2313297" y="375122"/>
              </a:lnTo>
              <a:lnTo>
                <a:pt x="2313297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724C99-9C71-42EC-AA2D-ADBADA383716}">
      <dsp:nvSpPr>
        <dsp:cNvPr id="0" name=""/>
        <dsp:cNvSpPr/>
      </dsp:nvSpPr>
      <dsp:spPr>
        <a:xfrm>
          <a:off x="3286108" y="1205476"/>
          <a:ext cx="2891622" cy="550459"/>
        </a:xfrm>
        <a:custGeom>
          <a:avLst/>
          <a:gdLst/>
          <a:ahLst/>
          <a:cxnLst/>
          <a:rect l="0" t="0" r="0" b="0"/>
          <a:pathLst>
            <a:path>
              <a:moveTo>
                <a:pt x="2891622" y="0"/>
              </a:moveTo>
              <a:lnTo>
                <a:pt x="2891622" y="375122"/>
              </a:lnTo>
              <a:lnTo>
                <a:pt x="0" y="375122"/>
              </a:lnTo>
              <a:lnTo>
                <a:pt x="0" y="550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DC610-705B-4E8E-B91B-6DDA0BA4D013}">
      <dsp:nvSpPr>
        <dsp:cNvPr id="0" name=""/>
        <dsp:cNvSpPr/>
      </dsp:nvSpPr>
      <dsp:spPr>
        <a:xfrm>
          <a:off x="7866983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51C3C1-6C3B-4484-AD7E-838C820286D9}">
      <dsp:nvSpPr>
        <dsp:cNvPr id="0" name=""/>
        <dsp:cNvSpPr/>
      </dsp:nvSpPr>
      <dsp:spPr>
        <a:xfrm>
          <a:off x="7912703" y="2957799"/>
          <a:ext cx="1156648" cy="550459"/>
        </a:xfrm>
        <a:custGeom>
          <a:avLst/>
          <a:gdLst/>
          <a:ahLst/>
          <a:cxnLst/>
          <a:rect l="0" t="0" r="0" b="0"/>
          <a:pathLst>
            <a:path>
              <a:moveTo>
                <a:pt x="1156648" y="0"/>
              </a:moveTo>
              <a:lnTo>
                <a:pt x="1156648" y="375122"/>
              </a:lnTo>
              <a:lnTo>
                <a:pt x="0" y="375122"/>
              </a:lnTo>
              <a:lnTo>
                <a:pt x="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F563B7-A358-4A41-A9DA-9DF8F0877DBD}">
      <dsp:nvSpPr>
        <dsp:cNvPr id="0" name=""/>
        <dsp:cNvSpPr/>
      </dsp:nvSpPr>
      <dsp:spPr>
        <a:xfrm>
          <a:off x="10180281" y="4710122"/>
          <a:ext cx="91440" cy="5504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A4F9FC-9702-46C5-A4A1-FBA241E0763A}">
      <dsp:nvSpPr>
        <dsp:cNvPr id="0" name=""/>
        <dsp:cNvSpPr/>
      </dsp:nvSpPr>
      <dsp:spPr>
        <a:xfrm>
          <a:off x="9069352" y="2957799"/>
          <a:ext cx="1156648" cy="55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122"/>
              </a:lnTo>
              <a:lnTo>
                <a:pt x="1156648" y="375122"/>
              </a:lnTo>
              <a:lnTo>
                <a:pt x="1156648" y="55045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6F9CC2-A251-4FAB-8F97-D5C2404FEC93}">
      <dsp:nvSpPr>
        <dsp:cNvPr id="0" name=""/>
        <dsp:cNvSpPr/>
      </dsp:nvSpPr>
      <dsp:spPr>
        <a:xfrm>
          <a:off x="6177730" y="1205476"/>
          <a:ext cx="2891622" cy="550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5122"/>
              </a:lnTo>
              <a:lnTo>
                <a:pt x="2891622" y="375122"/>
              </a:lnTo>
              <a:lnTo>
                <a:pt x="2891622" y="5504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B9013-C139-41A4-8E04-AFC00E9A9D27}">
      <dsp:nvSpPr>
        <dsp:cNvPr id="0" name=""/>
        <dsp:cNvSpPr/>
      </dsp:nvSpPr>
      <dsp:spPr>
        <a:xfrm>
          <a:off x="5231381" y="3612"/>
          <a:ext cx="1892698" cy="1201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F24349-9462-48D5-AAAA-97071D0C8FF3}">
      <dsp:nvSpPr>
        <dsp:cNvPr id="0" name=""/>
        <dsp:cNvSpPr/>
      </dsp:nvSpPr>
      <dsp:spPr>
        <a:xfrm>
          <a:off x="5441681" y="203397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אונאה בקרקעות</a:t>
          </a:r>
        </a:p>
      </dsp:txBody>
      <dsp:txXfrm>
        <a:off x="5476882" y="238598"/>
        <a:ext cx="1822296" cy="1131461"/>
      </dsp:txXfrm>
    </dsp:sp>
    <dsp:sp modelId="{73F07A39-CB10-426A-9DF1-CE8268B9D3FB}">
      <dsp:nvSpPr>
        <dsp:cNvPr id="0" name=""/>
        <dsp:cNvSpPr/>
      </dsp:nvSpPr>
      <dsp:spPr>
        <a:xfrm>
          <a:off x="8123003" y="1755935"/>
          <a:ext cx="1892698" cy="1201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47675C-11AA-475A-8A36-DFEF02E3591B}">
      <dsp:nvSpPr>
        <dsp:cNvPr id="0" name=""/>
        <dsp:cNvSpPr/>
      </dsp:nvSpPr>
      <dsp:spPr>
        <a:xfrm>
          <a:off x="8333303" y="1955720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יש אונאה גם בקרקע</a:t>
          </a:r>
        </a:p>
      </dsp:txBody>
      <dsp:txXfrm>
        <a:off x="8368504" y="1990921"/>
        <a:ext cx="1822296" cy="1131461"/>
      </dsp:txXfrm>
    </dsp:sp>
    <dsp:sp modelId="{D05A7A38-8C59-4CEB-A4F8-5CE920A29410}">
      <dsp:nvSpPr>
        <dsp:cNvPr id="0" name=""/>
        <dsp:cNvSpPr/>
      </dsp:nvSpPr>
      <dsp:spPr>
        <a:xfrm>
          <a:off x="9279652" y="3508258"/>
          <a:ext cx="1892698" cy="12018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D8CE1-AAC8-4FC1-91F3-DCE2160F02B0}">
      <dsp:nvSpPr>
        <dsp:cNvPr id="0" name=""/>
        <dsp:cNvSpPr/>
      </dsp:nvSpPr>
      <dsp:spPr>
        <a:xfrm>
          <a:off x="9489952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שווה כל כסף- ואי אפשר להגיע לשיעור אונאה </a:t>
          </a:r>
        </a:p>
      </dsp:txBody>
      <dsp:txXfrm>
        <a:off x="9525153" y="3743244"/>
        <a:ext cx="1822296" cy="1131461"/>
      </dsp:txXfrm>
    </dsp:sp>
    <dsp:sp modelId="{F49E0809-3476-441F-8516-CD41651DDBB3}">
      <dsp:nvSpPr>
        <dsp:cNvPr id="0" name=""/>
        <dsp:cNvSpPr/>
      </dsp:nvSpPr>
      <dsp:spPr>
        <a:xfrm>
          <a:off x="9279652" y="5260581"/>
          <a:ext cx="1892698" cy="12018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7C5BD-AE2F-4A80-A099-C8120E7D322C}">
      <dsp:nvSpPr>
        <dsp:cNvPr id="0" name=""/>
        <dsp:cNvSpPr/>
      </dsp:nvSpPr>
      <dsp:spPr>
        <a:xfrm>
          <a:off x="9489952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ולהקדש אין שיעור שווי קבוע, </a:t>
          </a:r>
          <a:r>
            <a:rPr lang="he-IL" sz="1500" u="sng" kern="1200" dirty="0"/>
            <a:t>או שיש ביטול מקח בהקדש, כי זה דין ייחודי בקרקע</a:t>
          </a:r>
        </a:p>
      </dsp:txBody>
      <dsp:txXfrm>
        <a:off x="9525153" y="5495567"/>
        <a:ext cx="1822296" cy="1131461"/>
      </dsp:txXfrm>
    </dsp:sp>
    <dsp:sp modelId="{2CADCEEE-F3E3-4417-859A-408F4F9142ED}">
      <dsp:nvSpPr>
        <dsp:cNvPr id="0" name=""/>
        <dsp:cNvSpPr/>
      </dsp:nvSpPr>
      <dsp:spPr>
        <a:xfrm>
          <a:off x="6966354" y="3508258"/>
          <a:ext cx="1892698" cy="12018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86DE4-405C-497E-9172-D966599C6859}">
      <dsp:nvSpPr>
        <dsp:cNvPr id="0" name=""/>
        <dsp:cNvSpPr/>
      </dsp:nvSpPr>
      <dsp:spPr>
        <a:xfrm>
          <a:off x="7176654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אבל יש מחילה אפילו יותר משתות</a:t>
          </a:r>
        </a:p>
      </dsp:txBody>
      <dsp:txXfrm>
        <a:off x="7211855" y="3743244"/>
        <a:ext cx="1822296" cy="1131461"/>
      </dsp:txXfrm>
    </dsp:sp>
    <dsp:sp modelId="{E1F36553-BB6E-4518-BA88-909BF014753A}">
      <dsp:nvSpPr>
        <dsp:cNvPr id="0" name=""/>
        <dsp:cNvSpPr/>
      </dsp:nvSpPr>
      <dsp:spPr>
        <a:xfrm>
          <a:off x="6966354" y="5260581"/>
          <a:ext cx="1892698" cy="1201863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75F766-1A90-44AF-97F1-04F493C62ED0}">
      <dsp:nvSpPr>
        <dsp:cNvPr id="0" name=""/>
        <dsp:cNvSpPr/>
      </dsp:nvSpPr>
      <dsp:spPr>
        <a:xfrm>
          <a:off x="7176654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ובהקדש כל שכן, כיון שלשמואל יש "מחילה" של פדיון מאה על דינר. </a:t>
          </a:r>
          <a:r>
            <a:rPr lang="he-IL" sz="1500" u="sng" kern="1200" dirty="0"/>
            <a:t>או שלא </a:t>
          </a:r>
          <a:r>
            <a:rPr lang="he-IL" sz="1500" b="0" i="0" u="sng" kern="1200" dirty="0"/>
            <a:t>כי לא בן אדם הוא </a:t>
          </a:r>
          <a:r>
            <a:rPr lang="he-IL" sz="1500" b="0" i="0" u="sng" kern="1200" dirty="0" err="1"/>
            <a:t>להנחם</a:t>
          </a:r>
          <a:endParaRPr lang="he-IL" sz="1500" i="0" u="sng" kern="1200" dirty="0"/>
        </a:p>
      </dsp:txBody>
      <dsp:txXfrm>
        <a:off x="7211855" y="5495567"/>
        <a:ext cx="1822296" cy="1131461"/>
      </dsp:txXfrm>
    </dsp:sp>
    <dsp:sp modelId="{D7CDFDCF-D114-46CB-8292-F171F8E5FBD7}">
      <dsp:nvSpPr>
        <dsp:cNvPr id="0" name=""/>
        <dsp:cNvSpPr/>
      </dsp:nvSpPr>
      <dsp:spPr>
        <a:xfrm>
          <a:off x="2339759" y="1755935"/>
          <a:ext cx="1892698" cy="12018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64609C-4F9E-4436-8946-B53689A8CAF0}">
      <dsp:nvSpPr>
        <dsp:cNvPr id="0" name=""/>
        <dsp:cNvSpPr/>
      </dsp:nvSpPr>
      <dsp:spPr>
        <a:xfrm>
          <a:off x="2550059" y="1955720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אין אונאה בקרקעות</a:t>
          </a:r>
        </a:p>
      </dsp:txBody>
      <dsp:txXfrm>
        <a:off x="2585260" y="1990921"/>
        <a:ext cx="1822296" cy="1131461"/>
      </dsp:txXfrm>
    </dsp:sp>
    <dsp:sp modelId="{434689AE-9C30-4D88-AD2D-B447C2B3CC7D}">
      <dsp:nvSpPr>
        <dsp:cNvPr id="0" name=""/>
        <dsp:cNvSpPr/>
      </dsp:nvSpPr>
      <dsp:spPr>
        <a:xfrm>
          <a:off x="4653057" y="3508258"/>
          <a:ext cx="1892698" cy="120186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80E306-4D21-4DF3-937B-90054677989C}">
      <dsp:nvSpPr>
        <dsp:cNvPr id="0" name=""/>
        <dsp:cNvSpPr/>
      </dsp:nvSpPr>
      <dsp:spPr>
        <a:xfrm>
          <a:off x="4863356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אם ביטול מקח מדין אונאה- אין ביטול מקח בקרקע</a:t>
          </a:r>
        </a:p>
      </dsp:txBody>
      <dsp:txXfrm>
        <a:off x="4898557" y="3743244"/>
        <a:ext cx="1822296" cy="1131461"/>
      </dsp:txXfrm>
    </dsp:sp>
    <dsp:sp modelId="{C24F11C1-0CB7-408E-B24F-F8CB234DC91F}">
      <dsp:nvSpPr>
        <dsp:cNvPr id="0" name=""/>
        <dsp:cNvSpPr/>
      </dsp:nvSpPr>
      <dsp:spPr>
        <a:xfrm>
          <a:off x="4653057" y="5260581"/>
          <a:ext cx="1892698" cy="1201863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0419E-81A6-4F68-B6AE-6430908DAF40}">
      <dsp:nvSpPr>
        <dsp:cNvPr id="0" name=""/>
        <dsp:cNvSpPr/>
      </dsp:nvSpPr>
      <dsp:spPr>
        <a:xfrm>
          <a:off x="4863356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הקדש אינו בדיני ממונות הרגילים</a:t>
          </a:r>
        </a:p>
      </dsp:txBody>
      <dsp:txXfrm>
        <a:off x="4898557" y="5495567"/>
        <a:ext cx="1822296" cy="1131461"/>
      </dsp:txXfrm>
    </dsp:sp>
    <dsp:sp modelId="{79D2A315-B476-4CAF-BA59-51F3A59B326E}">
      <dsp:nvSpPr>
        <dsp:cNvPr id="0" name=""/>
        <dsp:cNvSpPr/>
      </dsp:nvSpPr>
      <dsp:spPr>
        <a:xfrm>
          <a:off x="2339759" y="3508258"/>
          <a:ext cx="1892698" cy="1201863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E75FC6-5411-4A0B-A669-2D8D5FAF871C}">
      <dsp:nvSpPr>
        <dsp:cNvPr id="0" name=""/>
        <dsp:cNvSpPr/>
      </dsp:nvSpPr>
      <dsp:spPr>
        <a:xfrm>
          <a:off x="2550059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שתות מדין אונאה, 2</a:t>
          </a:r>
          <a:r>
            <a:rPr lang="en-US" sz="1500" kern="1200" dirty="0"/>
            <a:t>X</a:t>
          </a:r>
          <a:r>
            <a:rPr lang="he-IL" sz="1500" kern="1200" dirty="0"/>
            <a:t> מדין מקח טעות</a:t>
          </a:r>
        </a:p>
      </dsp:txBody>
      <dsp:txXfrm>
        <a:off x="2585260" y="3743244"/>
        <a:ext cx="1822296" cy="1131461"/>
      </dsp:txXfrm>
    </dsp:sp>
    <dsp:sp modelId="{25209AFD-3FE0-477F-93E3-36CE17B40CE5}">
      <dsp:nvSpPr>
        <dsp:cNvPr id="0" name=""/>
        <dsp:cNvSpPr/>
      </dsp:nvSpPr>
      <dsp:spPr>
        <a:xfrm>
          <a:off x="2339759" y="5260581"/>
          <a:ext cx="1892698" cy="1201863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9D5822-9317-4AC9-B837-7F64F673526B}">
      <dsp:nvSpPr>
        <dsp:cNvPr id="0" name=""/>
        <dsp:cNvSpPr/>
      </dsp:nvSpPr>
      <dsp:spPr>
        <a:xfrm>
          <a:off x="2550059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האם זה עדיין נכון </a:t>
          </a:r>
        </a:p>
      </dsp:txBody>
      <dsp:txXfrm>
        <a:off x="2585260" y="5495567"/>
        <a:ext cx="1822296" cy="1131461"/>
      </dsp:txXfrm>
    </dsp:sp>
    <dsp:sp modelId="{9033A338-739E-47B1-8450-66B7626AF7FE}">
      <dsp:nvSpPr>
        <dsp:cNvPr id="0" name=""/>
        <dsp:cNvSpPr/>
      </dsp:nvSpPr>
      <dsp:spPr>
        <a:xfrm>
          <a:off x="26461" y="3508258"/>
          <a:ext cx="1892698" cy="120186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01E60A-315B-4B48-9D90-872FF78505BB}">
      <dsp:nvSpPr>
        <dsp:cNvPr id="0" name=""/>
        <dsp:cNvSpPr/>
      </dsp:nvSpPr>
      <dsp:spPr>
        <a:xfrm>
          <a:off x="236761" y="3708043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אם ביטול מקח מדין מקח טעות- יש ביטול מקח בקרקע</a:t>
          </a:r>
        </a:p>
      </dsp:txBody>
      <dsp:txXfrm>
        <a:off x="271962" y="3743244"/>
        <a:ext cx="1822296" cy="1131461"/>
      </dsp:txXfrm>
    </dsp:sp>
    <dsp:sp modelId="{1DEE8B84-7588-4F01-9A1F-BEC5B89FCE6E}">
      <dsp:nvSpPr>
        <dsp:cNvPr id="0" name=""/>
        <dsp:cNvSpPr/>
      </dsp:nvSpPr>
      <dsp:spPr>
        <a:xfrm>
          <a:off x="26461" y="5260581"/>
          <a:ext cx="1892698" cy="1201863"/>
        </a:xfrm>
        <a:prstGeom prst="roundRect">
          <a:avLst>
            <a:gd name="adj" fmla="val 10000"/>
          </a:avLst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37927-884D-4548-88CB-33CD87359162}">
      <dsp:nvSpPr>
        <dsp:cNvPr id="0" name=""/>
        <dsp:cNvSpPr/>
      </dsp:nvSpPr>
      <dsp:spPr>
        <a:xfrm>
          <a:off x="236761" y="5460366"/>
          <a:ext cx="1892698" cy="12018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500" kern="1200" dirty="0"/>
            <a:t>רש"י</a:t>
          </a:r>
        </a:p>
      </dsp:txBody>
      <dsp:txXfrm>
        <a:off x="271962" y="5495567"/>
        <a:ext cx="1822296" cy="1131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3C1229CD-6604-4855-B13A-1A7BDD4D509C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C304BAFF-4DFE-437A-A009-844449ADF9E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810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F735-58E9-4D80-9142-A416191B2E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004552-80D8-4D55-B8B7-D975A7E2D6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58302-BBE6-4B6C-A6B1-DAD518BDC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A08E-F358-4C53-BFB3-FB165B8D0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3DC47-F5D0-4E98-A99F-27D3BA968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436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FAB9-B53F-487C-A1EB-90F73EC7B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4AF084-818F-4EC9-996C-0933EEEC9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EDF55-744C-4E58-8081-ADA317F7E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8A548-8ACB-4F41-B778-1D94554D1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A0D22B-799C-4FBC-BF69-E5039590E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577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997183-58CF-4D1A-A4E0-153D2CFE94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8136C1-E31E-47B4-BDF7-8EF23A135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BB669-C420-462A-BD15-79A5290F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8178B-FA41-4E0C-A288-79C07A75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6F5ED-3A03-4F84-ABB3-CFE401B8C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8106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993C7-91CF-42BA-8BC4-E7537145C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C9F84-DB06-4B26-9DC7-4CE37E34C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1CA5F-7FF5-4144-A69F-E2E78F0CE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9F8A4-0017-4934-918D-55C8B9B63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1BD72-C2CA-42B2-BE44-B96D74FA5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110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8D3D3-3CC0-4FE7-BA93-D166D53E6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B71683-5E8A-4B74-AF0B-22B870EB4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7B1AA-86CD-4D1C-BB3D-A911B7C17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C6B0C-1B4C-446D-BE09-FB6906AD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A15FB-FD84-484E-8CDC-4FE38C7B0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203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1999F-80DA-4F9E-B539-ACEC6A762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69AA9-4D87-4DB6-9C3E-369314E8CE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A739B1-BEF5-4554-8946-325A8DAF7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55B644-8D68-4A84-9CD4-B6F93BCA4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33C77-F79A-487F-A400-7C9DC0CBF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52478-4F32-4C13-8E0B-0DF375584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948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92F58-172C-405F-BDBF-D31BADEFC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26E2F-BDAD-4E6A-BEF9-48F5AD4931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51D855-B28C-4945-BC3F-B9619A0AE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18929-51B4-4D38-91B1-E997A2459F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D86CEF-B740-4965-825E-AB86F3817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A6B7EF-BFCD-4EC7-A78D-E8C989AC0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3FAF1-6F0D-49F6-9812-674E9E587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17FCB0-C0ED-4A4C-8D34-2C0BAF488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7580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86FA1-0767-4578-AD30-CD016501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34D9DA-4D42-4527-A710-D428C195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FCADF5-7F4C-41F6-A402-00D99DF44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0B124E-3240-45B1-9D5D-EE764EF12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087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2DA204-2D9A-4405-BE8C-22248E94C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44B6EF-C616-4E06-9DAA-8E566321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6E126-1AE8-4FDC-8778-1FCFF1A45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783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0B401-308F-450F-B578-47410237C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887AD-7641-4DA0-8959-831355A850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A69CC-5099-4B85-9A51-494D10F545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12729-E50A-4A1F-AF57-1E0936E15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CD3B3-D3DE-4098-904B-201E49C90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1BFC1-3F5D-4666-A588-42D2E0EB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697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DDD70-A90A-4239-98B1-77B73E2E6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0FD9F0-9F8F-4059-AECD-91A5E33E2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BB491F-198F-49DE-AFB8-AF3397E599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4F9F0-F902-414C-B4D2-0D9430438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5F39F-9F88-48C1-ACF7-7566FE25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4AFF3-8181-4B5D-A3DC-5F14581A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970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2EBE4-F7A5-469D-B288-95DE56E1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5D74D-284E-4CCC-AE74-15D25D7F1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4D3BE-BC18-43A2-87F5-08D33A2662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ABBCD-FB33-4D3A-B19F-CC560A9BC691}" type="datetimeFigureOut">
              <a:rPr lang="he-IL" smtClean="0"/>
              <a:t>ט"ז/סיון/תשפ"ב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EBF7A-F4F7-41AF-A115-5A5384D8A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1C645-C2A4-4B0F-A523-104CD901CC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D2451-03F3-4513-990B-DE44B3A33FD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985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9F39C32-AAC8-41F9-B70D-CEBC79932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אין אונאה לקרקעות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998C738-8FD5-4ED7-9757-149DD2A98A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1220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007DC9-58F0-4DA3-8519-A70E79ECF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675435"/>
              </p:ext>
            </p:extLst>
          </p:nvPr>
        </p:nvGraphicFramePr>
        <p:xfrm>
          <a:off x="445597" y="0"/>
          <a:ext cx="11409112" cy="6521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0154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007DC9-58F0-4DA3-8519-A70E79ECF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1602890"/>
              </p:ext>
            </p:extLst>
          </p:nvPr>
        </p:nvGraphicFramePr>
        <p:xfrm>
          <a:off x="445597" y="269214"/>
          <a:ext cx="11409112" cy="6252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2CC41612-D27D-48F0-928C-1A552418794A}"/>
              </a:ext>
            </a:extLst>
          </p:cNvPr>
          <p:cNvSpPr/>
          <p:nvPr/>
        </p:nvSpPr>
        <p:spPr>
          <a:xfrm>
            <a:off x="4217825" y="4757530"/>
            <a:ext cx="4015408" cy="636105"/>
          </a:xfrm>
          <a:prstGeom prst="curved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13579A-F0CA-4240-9FA2-99CD53276B91}"/>
              </a:ext>
            </a:extLst>
          </p:cNvPr>
          <p:cNvSpPr txBox="1"/>
          <p:nvPr/>
        </p:nvSpPr>
        <p:spPr>
          <a:xfrm>
            <a:off x="5380382" y="2668441"/>
            <a:ext cx="1948070" cy="2031325"/>
          </a:xfrm>
          <a:prstGeom prst="rect">
            <a:avLst/>
          </a:prstGeom>
          <a:solidFill>
            <a:srgbClr val="CC0000">
              <a:alpha val="18824"/>
            </a:srgbClr>
          </a:solidFill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algn="ctr" rtl="1"/>
            <a:r>
              <a:rPr lang="he-IL" dirty="0"/>
              <a:t>ויוצא אותו דין, מסיבות שונות. לפי ר"ת אין אונאה כלל, אבל יש מקח טעות ב2</a:t>
            </a:r>
            <a:r>
              <a:rPr lang="en-US" dirty="0"/>
              <a:t>X</a:t>
            </a:r>
            <a:r>
              <a:rPr lang="he-IL" dirty="0"/>
              <a:t>, לרמב"ן יש אונאה, אבל יש מחילה עד 2</a:t>
            </a:r>
            <a:r>
              <a:rPr lang="en-US" dirty="0"/>
              <a:t>X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23927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11A39-0BFA-4D8F-8DCA-3EC8DD915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רמב"ם- אין אונאה כלל לקרקע, </a:t>
            </a:r>
            <a:br>
              <a:rPr lang="he-IL" dirty="0"/>
            </a:br>
            <a:r>
              <a:rPr lang="he-IL" dirty="0"/>
              <a:t>ולשיטתו, ביטול מקח מדין אונאה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86EFE-DD81-4FD0-9236-E6192CDDE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רמב"ם הלכות מכירה פרק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יג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הלכה ח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אלו דברים שאין להם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הונייה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הקרקעות והעבדים והשטרות וההקדשות, 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אפילו מכר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אלף בדינר או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דינר באלף אין בהן </a:t>
            </a:r>
            <a:r>
              <a:rPr lang="he-IL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הונייה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שנאמר או קנה מיד עמיתך, דבר הנקנה מיד ליד, יצאו הקרקעות ויצאו עבדים שהוקשו לקרקעות, ויצאו שטרות שאין גופן קנוי אלא לראיה שבהן, עמיתך ולא הקדש.</a:t>
            </a:r>
          </a:p>
        </p:txBody>
      </p:sp>
    </p:spTree>
    <p:extLst>
      <p:ext uri="{BB962C8B-B14F-4D97-AF65-F5344CB8AC3E}">
        <p14:creationId xmlns:p14="http://schemas.microsoft.com/office/powerpoint/2010/main" val="2838601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007DC9-58F0-4DA3-8519-A70E79ECF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305077"/>
              </p:ext>
            </p:extLst>
          </p:nvPr>
        </p:nvGraphicFramePr>
        <p:xfrm>
          <a:off x="445597" y="0"/>
          <a:ext cx="11409112" cy="6521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7799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6BB57-A496-49FA-93C5-9DB4FF91D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E13FC-9B6D-4B14-BCB2-B3D5AD3EA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הגהות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מיימוניות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הלכות מכירה פרק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יג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הלכה ח אות ד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וגם בטול מקח אין להן לקרקעות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כדמוכח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בעמוד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דאמרינן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פרק קמא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דב"מ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שהקרקעות הוא דבר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השוה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כל כסף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רי</a:t>
            </a:r>
            <a:r>
              <a:rPr lang="he-IL" sz="2000" dirty="0" err="1">
                <a:latin typeface="Calibri Light" panose="020F0302020204030204" pitchFamily="34" charset="0"/>
                <a:ea typeface="Calibri" panose="020F0502020204030204" pitchFamily="34" charset="0"/>
              </a:rPr>
              <a:t>"ף</a:t>
            </a:r>
            <a:r>
              <a:rPr lang="he-IL" sz="2000" dirty="0"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000" dirty="0" err="1">
                <a:latin typeface="Calibri Light" panose="020F0302020204030204" pitchFamily="34" charset="0"/>
                <a:ea typeface="Calibri" panose="020F0502020204030204" pitchFamily="34" charset="0"/>
              </a:rPr>
              <a:t>ב"מ</a:t>
            </a:r>
            <a:r>
              <a:rPr lang="he-IL" sz="2000" dirty="0">
                <a:latin typeface="Calibri Light" panose="020F0302020204030204" pitchFamily="34" charset="0"/>
                <a:ea typeface="Calibri" panose="020F0502020204030204" pitchFamily="34" charset="0"/>
              </a:rPr>
              <a:t> לב עמוד ב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והא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דאמרת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יתר על שתות בטל מקח לא אמרן אלא במטלטלי אבל במקרקעי אין אונאה לקרקעות ועוד אמרי'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בבבא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קמא (דף יד:)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כסף מלמד שאין בית דין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נזקקין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אלא לנכסים שיש להן אחריות ומאי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ניהו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קרקעות מאי משמע אמר רבא בר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עולא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דבר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השוה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כל כסף </a:t>
            </a:r>
            <a:r>
              <a:rPr lang="he-IL" sz="20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ומאי היא קרקע דאין להן אונאה 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שמעינן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כולהו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דאין לקרקעות לא אונאה ולא בטול מקח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והא דר' אמי ור' יוחנן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ליתא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דקי"ל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כרב נחמן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דבתרא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הוא והלכתא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כותיה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בדיני </a:t>
            </a:r>
            <a:endParaRPr lang="en-US" sz="20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4995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007DC9-58F0-4DA3-8519-A70E79ECF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118812"/>
              </p:ext>
            </p:extLst>
          </p:nvPr>
        </p:nvGraphicFramePr>
        <p:xfrm>
          <a:off x="445597" y="0"/>
          <a:ext cx="11409112" cy="6521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20293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007DC9-58F0-4DA3-8519-A70E79ECF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2830924"/>
              </p:ext>
            </p:extLst>
          </p:nvPr>
        </p:nvGraphicFramePr>
        <p:xfrm>
          <a:off x="445597" y="-1"/>
          <a:ext cx="11409112" cy="666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32272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7499CC3-7776-41C4-9F29-697B040A4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956418"/>
              </p:ext>
            </p:extLst>
          </p:nvPr>
        </p:nvGraphicFramePr>
        <p:xfrm>
          <a:off x="185665" y="208872"/>
          <a:ext cx="11622627" cy="62429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5B35C34-1C7F-44C8-B77F-3A8C99194D7D}"/>
              </a:ext>
            </a:extLst>
          </p:cNvPr>
          <p:cNvSpPr txBox="1"/>
          <p:nvPr/>
        </p:nvSpPr>
        <p:spPr>
          <a:xfrm>
            <a:off x="7858539" y="384313"/>
            <a:ext cx="3684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b="1" u="sng" dirty="0"/>
              <a:t>השוואה לביטול מקח ביותר משתות:</a:t>
            </a:r>
          </a:p>
        </p:txBody>
      </p:sp>
    </p:spTree>
    <p:extLst>
      <p:ext uri="{BB962C8B-B14F-4D97-AF65-F5344CB8AC3E}">
        <p14:creationId xmlns:p14="http://schemas.microsoft.com/office/powerpoint/2010/main" val="1900218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C7822-3C77-4A02-8293-CD481167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ביטול מקח בהקדש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E0741F-4ECE-4D1F-A49A-EE7C22441E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4708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EEDB-C271-4625-9F1C-055BF38F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ביטול מקח בהקדש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3A6B-9C57-4120-829D-A44017D1A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תלמוד בבלי מסכת בבא מציעא דף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{אין אונאה לקרקעות והקדש} אמר רבא אמר רב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בעי רבי אמי: אונאה אין להם, ביטול מקח יש להם או אין להן? - אמר רב נחמן, הדר אמר רב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פשיט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רבי אמי: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אונאה אין להם, ביטול מקח יש להם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רבי יונה אמר: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אהקדשות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רבי ירמיה אמר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אקרקעות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ותרוייהו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משמיה דרבי יוחנן אמרו: אונאה - אין להם, ביטול מקח - יש להן.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מאן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אהקדשות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כל שכן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אקרקעות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מאן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אקרקעות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אבל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אהקדשות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כדשמואל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שמואל: הקדש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מנה שחיללו על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פרוטה - מחולל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16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A5F91-A25F-4881-AF76-780AC117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אין איסור אונאה לקרקעות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F912-1280-4FA6-9BDE-137F03BED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בבא מציעא דף נו עמוד 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מתני'. אלו דברים שאין להם אונאה העבדים והשטרות והקרקעות וההקדשות... גמ' מנהני מילי דתנו רבנן (ויקרא כה, יד) וכי תמכרו ממכר לעמיתך או קנה 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מיד עמיתך דבר הנקנה מיד ליד יצאו קרקעות שאינן מטלטלים 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יצאו עבדים שהוקשו לקרקעות יצאו שטרות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דכתיב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וכי תמכרו ממכר שגופו מכור וגופו קנוי יצאו שטרות שאין גופן מכור ואין גופן קנוי ואינן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עומדין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אלא לראיה שבהם.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תוספות מסכת בבא מציעא דף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סא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אם אינו ענין לנשך כסף שכבר נאמר לא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תשיך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... וי"ל למדרש כלל ופרט וכלל לא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תשיך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כלל כסף אוכל פרט כל דבר חזר וכלל מה הפרט מפורש דבר המטלטל וגופו ממון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כו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יצאו קרקעות שאין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מטלטלין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...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והדאמר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בערכין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(דף לא. ושם) גבי בתי ערי חומה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רבית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גמורה היא והתורה התירה התם </a:t>
            </a:r>
            <a:r>
              <a:rPr lang="he-IL" sz="20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הלוה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מעות על הקרקע 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אבל קרקע בקרקע אפשר </a:t>
            </a:r>
            <a:r>
              <a:rPr lang="he-IL" sz="20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דשרי</a:t>
            </a:r>
            <a:r>
              <a:rPr lang="he-IL" sz="20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מן התורה</a:t>
            </a:r>
            <a:r>
              <a:rPr lang="he-IL" sz="20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sz="20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0215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7EDBB-BA6D-40D2-A82F-53138C5A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אונאה, טעות, ואין כאן מקח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49067-C366-47EC-B5B2-E6BB632B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/>
              <a:t>רש"י מסכת בבא מציעא דף </a:t>
            </a:r>
            <a:r>
              <a:rPr lang="he-IL" sz="1800" dirty="0" err="1"/>
              <a:t>נז</a:t>
            </a:r>
            <a:r>
              <a:rPr lang="he-IL" sz="1800" dirty="0"/>
              <a:t> עמוד א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/>
              <a:t>כל שכן - </a:t>
            </a:r>
            <a:r>
              <a:rPr lang="he-IL" sz="1800" dirty="0" err="1"/>
              <a:t>דאקרקעות</a:t>
            </a:r>
            <a:r>
              <a:rPr lang="he-IL" sz="1800" dirty="0"/>
              <a:t> נמי אמר, דכיון </a:t>
            </a:r>
            <a:r>
              <a:rPr lang="he-IL" sz="1800" dirty="0" err="1"/>
              <a:t>דאשמועינן</a:t>
            </a:r>
            <a:r>
              <a:rPr lang="he-IL" sz="1800" dirty="0"/>
              <a:t> </a:t>
            </a:r>
            <a:r>
              <a:rPr lang="he-IL" sz="1800" dirty="0" err="1"/>
              <a:t>דביטול</a:t>
            </a:r>
            <a:r>
              <a:rPr lang="he-IL" sz="1800" dirty="0"/>
              <a:t> מקח לאו בכלל אונאה הוא, </a:t>
            </a:r>
            <a:r>
              <a:rPr lang="he-IL" sz="1800" dirty="0" err="1"/>
              <a:t>מהיכא</a:t>
            </a:r>
            <a:r>
              <a:rPr lang="he-IL" sz="1800" dirty="0"/>
              <a:t> </a:t>
            </a:r>
            <a:r>
              <a:rPr lang="he-IL" sz="1800" dirty="0" err="1"/>
              <a:t>אימעיט</a:t>
            </a:r>
            <a:r>
              <a:rPr lang="he-IL" sz="1800" dirty="0"/>
              <a:t>, </a:t>
            </a:r>
            <a:r>
              <a:rPr lang="he-IL" sz="1800" b="1" dirty="0"/>
              <a:t>אי </a:t>
            </a:r>
            <a:r>
              <a:rPr lang="he-IL" sz="1800" b="1" dirty="0" err="1"/>
              <a:t>דהקדשות</a:t>
            </a:r>
            <a:r>
              <a:rPr lang="he-IL" sz="1800" b="1" dirty="0"/>
              <a:t> </a:t>
            </a:r>
            <a:r>
              <a:rPr lang="he-IL" sz="1800" b="1" dirty="0" err="1"/>
              <a:t>קחשיב</a:t>
            </a:r>
            <a:r>
              <a:rPr lang="he-IL" sz="1800" b="1" dirty="0"/>
              <a:t> ליה מקח טעות, אף על גב </a:t>
            </a:r>
            <a:r>
              <a:rPr lang="he-IL" sz="1800" b="1" dirty="0" err="1"/>
              <a:t>דליכא</a:t>
            </a:r>
            <a:r>
              <a:rPr lang="he-IL" sz="1800" b="1" dirty="0"/>
              <a:t> טעות כלפי שמיא</a:t>
            </a:r>
            <a:r>
              <a:rPr lang="he-IL" sz="1800" dirty="0"/>
              <a:t> - ואפילו הכי </a:t>
            </a:r>
            <a:r>
              <a:rPr lang="he-IL" sz="1800" dirty="0" err="1"/>
              <a:t>אמרינן</a:t>
            </a:r>
            <a:r>
              <a:rPr lang="he-IL" sz="1800" dirty="0"/>
              <a:t> ביטול מקח - כל שכן </a:t>
            </a:r>
            <a:r>
              <a:rPr lang="he-IL" sz="1800" dirty="0" err="1"/>
              <a:t>דלגבי</a:t>
            </a:r>
            <a:r>
              <a:rPr lang="he-IL" sz="1800" dirty="0"/>
              <a:t> חבריה, </a:t>
            </a:r>
            <a:r>
              <a:rPr lang="he-IL" sz="1800" dirty="0" err="1"/>
              <a:t>דאיכא</a:t>
            </a:r>
            <a:r>
              <a:rPr lang="he-IL" sz="1800" dirty="0"/>
              <a:t> </a:t>
            </a:r>
            <a:r>
              <a:rPr lang="he-IL" sz="1800" dirty="0" err="1"/>
              <a:t>למימר</a:t>
            </a:r>
            <a:r>
              <a:rPr lang="he-IL" sz="1800" dirty="0"/>
              <a:t> טעה </a:t>
            </a:r>
            <a:r>
              <a:rPr lang="he-IL" sz="1800" dirty="0" err="1"/>
              <a:t>ואדעתא</a:t>
            </a:r>
            <a:r>
              <a:rPr lang="he-IL" sz="1800" dirty="0"/>
              <a:t> </a:t>
            </a:r>
            <a:r>
              <a:rPr lang="he-IL" sz="1800" dirty="0" err="1"/>
              <a:t>דהכי</a:t>
            </a:r>
            <a:r>
              <a:rPr lang="he-IL" sz="1800" dirty="0"/>
              <a:t> לא </a:t>
            </a:r>
            <a:r>
              <a:rPr lang="he-IL" sz="1800" dirty="0" err="1"/>
              <a:t>אקנייה</a:t>
            </a:r>
            <a:r>
              <a:rPr lang="he-IL" sz="1800" dirty="0"/>
              <a:t>, כל שכן </a:t>
            </a:r>
            <a:r>
              <a:rPr lang="he-IL" sz="1800" dirty="0" err="1"/>
              <a:t>דהדר</a:t>
            </a:r>
            <a:r>
              <a:rPr lang="he-IL" sz="1800" dirty="0"/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/>
              <a:t>מאן </a:t>
            </a:r>
            <a:r>
              <a:rPr lang="he-IL" sz="1800" dirty="0" err="1"/>
              <a:t>דאמר</a:t>
            </a:r>
            <a:r>
              <a:rPr lang="he-IL" sz="1800" dirty="0"/>
              <a:t> </a:t>
            </a:r>
            <a:r>
              <a:rPr lang="he-IL" sz="1800" dirty="0" err="1"/>
              <a:t>אקרקעות</a:t>
            </a:r>
            <a:r>
              <a:rPr lang="he-IL" sz="1800" dirty="0"/>
              <a:t> - אמרה. אבל </a:t>
            </a:r>
            <a:r>
              <a:rPr lang="he-IL" sz="1800" dirty="0" err="1"/>
              <a:t>אהקדשות</a:t>
            </a:r>
            <a:r>
              <a:rPr lang="he-IL" sz="1800" dirty="0"/>
              <a:t> לא - </a:t>
            </a:r>
            <a:r>
              <a:rPr lang="he-IL" sz="1800" dirty="0" err="1"/>
              <a:t>דאילו</a:t>
            </a:r>
            <a:r>
              <a:rPr lang="he-IL" sz="1800" dirty="0"/>
              <a:t> גבי </a:t>
            </a:r>
            <a:r>
              <a:rPr lang="he-IL" sz="1800" b="1" dirty="0"/>
              <a:t>הדיוט </a:t>
            </a:r>
            <a:r>
              <a:rPr lang="he-IL" sz="1800" b="1" dirty="0" err="1"/>
              <a:t>אמרינן</a:t>
            </a:r>
            <a:r>
              <a:rPr lang="he-IL" sz="1800" b="1" dirty="0"/>
              <a:t> טעה, </a:t>
            </a:r>
            <a:r>
              <a:rPr lang="he-IL" sz="1800" b="1" dirty="0" err="1"/>
              <a:t>ואדעתא</a:t>
            </a:r>
            <a:r>
              <a:rPr lang="he-IL" sz="1800" b="1" dirty="0"/>
              <a:t> </a:t>
            </a:r>
            <a:r>
              <a:rPr lang="he-IL" sz="1800" b="1" dirty="0" err="1"/>
              <a:t>דהכי</a:t>
            </a:r>
            <a:r>
              <a:rPr lang="he-IL" sz="1800" b="1" dirty="0"/>
              <a:t> לא </a:t>
            </a:r>
            <a:r>
              <a:rPr lang="he-IL" sz="1800" b="1" dirty="0" err="1"/>
              <a:t>אקני</a:t>
            </a:r>
            <a:r>
              <a:rPr lang="he-IL" sz="1800" dirty="0"/>
              <a:t>, אבל </a:t>
            </a:r>
            <a:r>
              <a:rPr lang="he-IL" sz="1800" dirty="0" err="1"/>
              <a:t>אהקדש</a:t>
            </a:r>
            <a:r>
              <a:rPr lang="he-IL" sz="1800" dirty="0"/>
              <a:t>, </a:t>
            </a:r>
            <a:r>
              <a:rPr lang="he-IL" sz="1800" dirty="0" err="1"/>
              <a:t>ליכא</a:t>
            </a:r>
            <a:r>
              <a:rPr lang="he-IL" sz="1800" dirty="0"/>
              <a:t> </a:t>
            </a:r>
            <a:r>
              <a:rPr lang="he-IL" sz="1800" dirty="0" err="1"/>
              <a:t>למימר</a:t>
            </a:r>
            <a:r>
              <a:rPr lang="he-IL" sz="1800" dirty="0"/>
              <a:t> הכי, וכיון </a:t>
            </a:r>
            <a:r>
              <a:rPr lang="he-IL" sz="1800" dirty="0" err="1"/>
              <a:t>דליתנהו</a:t>
            </a:r>
            <a:r>
              <a:rPr lang="he-IL" sz="1800" dirty="0"/>
              <a:t> בדין אונאה - טעות נמי לא </a:t>
            </a:r>
            <a:r>
              <a:rPr lang="he-IL" sz="1800" dirty="0" err="1"/>
              <a:t>אמרינן</a:t>
            </a:r>
            <a:r>
              <a:rPr lang="he-IL" sz="1800" dirty="0"/>
              <a:t> בהו, </a:t>
            </a:r>
            <a:r>
              <a:rPr lang="he-IL" sz="1800" dirty="0" err="1"/>
              <a:t>כדשמואל</a:t>
            </a:r>
            <a:r>
              <a:rPr lang="he-IL" sz="1800" dirty="0"/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/>
              <a:t>מחולל - </a:t>
            </a:r>
            <a:r>
              <a:rPr lang="he-IL" sz="1800" dirty="0" err="1"/>
              <a:t>כדאמרן</a:t>
            </a:r>
            <a:r>
              <a:rPr lang="he-IL" sz="1800" dirty="0"/>
              <a:t> </a:t>
            </a:r>
            <a:r>
              <a:rPr lang="he-IL" sz="1800" dirty="0" err="1"/>
              <a:t>דאימעוט</a:t>
            </a:r>
            <a:r>
              <a:rPr lang="he-IL" sz="1800" dirty="0"/>
              <a:t> מאונאה, וטעות נמי </a:t>
            </a:r>
            <a:r>
              <a:rPr lang="he-IL" sz="1800" dirty="0" err="1"/>
              <a:t>ליכא</a:t>
            </a:r>
            <a:r>
              <a:rPr lang="he-IL" sz="1800" dirty="0"/>
              <a:t> בהו, </a:t>
            </a:r>
            <a:r>
              <a:rPr lang="he-IL" sz="1800" dirty="0" err="1"/>
              <a:t>דמאן</a:t>
            </a:r>
            <a:r>
              <a:rPr lang="he-IL" sz="1800" dirty="0"/>
              <a:t> טעה.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/>
              <a:t>...ומר לית ליה </a:t>
            </a:r>
            <a:r>
              <a:rPr lang="he-IL" sz="1800" dirty="0" err="1"/>
              <a:t>דשמואל</a:t>
            </a:r>
            <a:r>
              <a:rPr lang="he-IL" sz="1800" dirty="0"/>
              <a:t> - </a:t>
            </a:r>
            <a:r>
              <a:rPr lang="he-IL" sz="1800" dirty="0" err="1"/>
              <a:t>קסבר</a:t>
            </a:r>
            <a:r>
              <a:rPr lang="he-IL" sz="1800" dirty="0"/>
              <a:t>: כיון </a:t>
            </a:r>
            <a:r>
              <a:rPr lang="he-IL" sz="1800" dirty="0" err="1"/>
              <a:t>דאיכא</a:t>
            </a:r>
            <a:r>
              <a:rPr lang="he-IL" sz="1800" dirty="0"/>
              <a:t> יתר משתות - </a:t>
            </a:r>
            <a:r>
              <a:rPr lang="he-IL" sz="1800" b="1" dirty="0"/>
              <a:t>לאו דרך מקח הוא, וכיון </a:t>
            </a:r>
            <a:r>
              <a:rPr lang="he-IL" sz="1800" b="1" dirty="0" err="1"/>
              <a:t>דלגבי</a:t>
            </a:r>
            <a:r>
              <a:rPr lang="he-IL" sz="1800" b="1" dirty="0"/>
              <a:t> מקח לאו מידי הוא - גבי חילול נמי לאו מידי עבד</a:t>
            </a:r>
            <a:r>
              <a:rPr lang="he-IL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1317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DCFE89D-801A-4CDB-B3FE-147343B94B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476745"/>
              </p:ext>
            </p:extLst>
          </p:nvPr>
        </p:nvGraphicFramePr>
        <p:xfrm>
          <a:off x="838200" y="397565"/>
          <a:ext cx="10515600" cy="5779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3705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007DC9-58F0-4DA3-8519-A70E79ECF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5235219"/>
              </p:ext>
            </p:extLst>
          </p:nvPr>
        </p:nvGraphicFramePr>
        <p:xfrm>
          <a:off x="445597" y="-1"/>
          <a:ext cx="11409112" cy="66658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7BC43FE2-9C1D-4EDA-9B3D-F13EB667D613}"/>
              </a:ext>
            </a:extLst>
          </p:cNvPr>
          <p:cNvSpPr/>
          <p:nvPr/>
        </p:nvSpPr>
        <p:spPr>
          <a:xfrm>
            <a:off x="7235687" y="5095461"/>
            <a:ext cx="4619022" cy="176253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79033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9A1EA-80F7-42F3-930B-50BA56A79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AFE55-C1DF-4308-B4F7-137BC3B3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7342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813BF-A876-4E8F-BF48-7A1C09F3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יש אונאה בקרקעות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7B155-068F-4773-9A52-52F60886F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ea typeface="Calibri" panose="020F0502020204030204" pitchFamily="34" charset="0"/>
              </a:rPr>
              <a:t>רמב"ן ויקרא פרק כה פסוק יד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1800" dirty="0">
                <a:effectLst/>
                <a:ea typeface="Calibri" panose="020F0502020204030204" pitchFamily="34" charset="0"/>
              </a:rPr>
              <a:t>אל תונו - זו אונאת ממון, "במספר שנים אחר היובל".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 פשוטו של מקרא על אופניו, על האונאה בא להזהיר. כשתמכור או תקנה קרקע</a:t>
            </a:r>
            <a:r>
              <a:rPr lang="he-IL" sz="1800" dirty="0">
                <a:effectLst/>
                <a:ea typeface="Calibri" panose="020F0502020204030204" pitchFamily="34" charset="0"/>
              </a:rPr>
              <a:t>, דע כמה שנים יש עד היובל, ולפי השנים ימכור המוכר ויקנה הקונה שהרי סופו להחזיר לו בשנת היובל... ... 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אבל רבותינו אמרו (</a:t>
            </a:r>
            <a:r>
              <a:rPr lang="he-IL" sz="1800" b="1" dirty="0" err="1">
                <a:effectLst/>
                <a:ea typeface="Calibri" panose="020F0502020204030204" pitchFamily="34" charset="0"/>
              </a:rPr>
              <a:t>ב"מ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 נו א) שאין אונאה לקרקעות</a:t>
            </a:r>
            <a:r>
              <a:rPr lang="he-IL" sz="1800" dirty="0">
                <a:effectLst/>
                <a:ea typeface="Calibri" panose="020F0502020204030204" pitchFamily="34" charset="0"/>
              </a:rPr>
              <a:t>, שנאמר או קנה מיד עמיתך, דבר הנקנה מיד ליד, והמקרא הזה כפי פשוטו ולפי מדרשו לדברי הרב בקרקעות הוא. אבל על </a:t>
            </a:r>
            <a:r>
              <a:rPr lang="he-IL" sz="1800" dirty="0" err="1">
                <a:effectLst/>
                <a:ea typeface="Calibri" panose="020F0502020204030204" pitchFamily="34" charset="0"/>
              </a:rPr>
              <a:t>כרחנו</a:t>
            </a:r>
            <a:r>
              <a:rPr lang="he-IL" sz="1800" dirty="0">
                <a:effectLst/>
                <a:ea typeface="Calibri" panose="020F0502020204030204" pitchFamily="34" charset="0"/>
              </a:rPr>
              <a:t> נצטרך להטות מקראות מפשוטן, 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ונאמר שיהיה כל פסוק עומד בעצמו</a:t>
            </a:r>
            <a:r>
              <a:rPr lang="he-IL" sz="1800" dirty="0">
                <a:effectLst/>
                <a:ea typeface="Calibri" panose="020F0502020204030204" pitchFamily="34" charset="0"/>
              </a:rPr>
              <a:t>....</a:t>
            </a:r>
            <a:br>
              <a:rPr lang="he-IL" sz="1800" dirty="0">
                <a:effectLst/>
                <a:ea typeface="Calibri" panose="020F0502020204030204" pitchFamily="34" charset="0"/>
              </a:rPr>
            </a:br>
            <a:r>
              <a:rPr lang="he-IL" sz="1800" b="1" u="sng" dirty="0">
                <a:effectLst/>
                <a:ea typeface="Calibri" panose="020F0502020204030204" pitchFamily="34" charset="0"/>
              </a:rPr>
              <a:t>ואני חושב עוד </a:t>
            </a:r>
            <a:r>
              <a:rPr lang="he-IL" sz="1800" b="1" u="sng" dirty="0" err="1">
                <a:effectLst/>
                <a:ea typeface="Calibri" panose="020F0502020204030204" pitchFamily="34" charset="0"/>
              </a:rPr>
              <a:t>סברא</a:t>
            </a:r>
            <a:r>
              <a:rPr lang="he-IL" sz="1800" b="1" u="sng" dirty="0">
                <a:effectLst/>
                <a:ea typeface="Calibri" panose="020F0502020204030204" pitchFamily="34" charset="0"/>
              </a:rPr>
              <a:t>, </a:t>
            </a:r>
            <a:r>
              <a:rPr lang="he-IL" sz="1800" b="1" u="sng" dirty="0" err="1">
                <a:effectLst/>
                <a:ea typeface="Calibri" panose="020F0502020204030204" pitchFamily="34" charset="0"/>
              </a:rPr>
              <a:t>שודאי</a:t>
            </a:r>
            <a:r>
              <a:rPr lang="he-IL" sz="1800" b="1" u="sng" dirty="0">
                <a:effectLst/>
                <a:ea typeface="Calibri" panose="020F0502020204030204" pitchFamily="34" charset="0"/>
              </a:rPr>
              <a:t> המאנה את </a:t>
            </a:r>
            <a:r>
              <a:rPr lang="he-IL" sz="1800" b="1" u="sng" dirty="0" err="1">
                <a:effectLst/>
                <a:ea typeface="Calibri" panose="020F0502020204030204" pitchFamily="34" charset="0"/>
              </a:rPr>
              <a:t>חבירו</a:t>
            </a:r>
            <a:r>
              <a:rPr lang="he-IL" sz="1800" b="1" u="sng" dirty="0">
                <a:effectLst/>
                <a:ea typeface="Calibri" panose="020F0502020204030204" pitchFamily="34" charset="0"/>
              </a:rPr>
              <a:t> לדעת עובר בלאו, בין במטלטלים בין בקרקעות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, שבהן דיבר הכתוב אל תונו איש את אחיו במספר שנים אחר היובל, שהוא מזהיר שיקנו וימכרו לפי השנים ולא יונו איש את אחיו</a:t>
            </a:r>
            <a:r>
              <a:rPr lang="he-IL" sz="1800" dirty="0">
                <a:effectLst/>
                <a:ea typeface="Calibri" panose="020F0502020204030204" pitchFamily="34" charset="0"/>
              </a:rPr>
              <a:t>. אבל 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רבותינו חדשו באונאה תשלומים בשתות המקח, וביטול מקח ביותר משתות, </a:t>
            </a:r>
            <a:r>
              <a:rPr lang="he-IL" sz="1800" b="1" u="sng" dirty="0">
                <a:effectLst/>
                <a:ea typeface="Calibri" panose="020F0502020204030204" pitchFamily="34" charset="0"/>
              </a:rPr>
              <a:t>ומזה בלבד מעטו הקרקעות לפי שהאונאה בהם אפילו ביתר משתות, מחילה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, כמו שהיא מחילה במטלטלים בפחות משתות, אף על פי שהוא אסור להונות כן לדעת, אבל אין דרך בני אדם לבטל ממכרם מפני אונאה </a:t>
            </a:r>
            <a:r>
              <a:rPr lang="he-IL" sz="1800" b="1" dirty="0" err="1">
                <a:effectLst/>
                <a:ea typeface="Calibri" panose="020F0502020204030204" pitchFamily="34" charset="0"/>
              </a:rPr>
              <a:t>מועטת</a:t>
            </a:r>
            <a:r>
              <a:rPr lang="he-IL" sz="1800" b="1" dirty="0">
                <a:effectLst/>
                <a:ea typeface="Calibri" panose="020F0502020204030204" pitchFamily="34" charset="0"/>
              </a:rPr>
              <a:t> כזו</a:t>
            </a:r>
            <a:r>
              <a:rPr lang="he-IL" sz="1800" dirty="0">
                <a:effectLst/>
                <a:ea typeface="Calibri" panose="020F0502020204030204" pitchFamily="34" charset="0"/>
              </a:rPr>
              <a:t>... 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1528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007DC9-58F0-4DA3-8519-A70E79ECFF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185213"/>
              </p:ext>
            </p:extLst>
          </p:nvPr>
        </p:nvGraphicFramePr>
        <p:xfrm>
          <a:off x="445597" y="269214"/>
          <a:ext cx="11409112" cy="6252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5660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A5FF-6DCC-4526-BE99-7FA14B71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ביטול מקח בקרקע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74A21-9DAB-43CA-8D61-3D0364F691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2217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EEDB-C271-4625-9F1C-055BF38F4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לפי </a:t>
            </a:r>
            <a:r>
              <a:rPr lang="he-IL" dirty="0" err="1"/>
              <a:t>הגמ</a:t>
            </a:r>
            <a:r>
              <a:rPr lang="he-IL" dirty="0"/>
              <a:t>' </a:t>
            </a:r>
            <a:r>
              <a:rPr lang="he-IL" dirty="0" err="1"/>
              <a:t>ב"מ</a:t>
            </a:r>
            <a:r>
              <a:rPr lang="he-IL" dirty="0"/>
              <a:t> </a:t>
            </a:r>
            <a:r>
              <a:rPr lang="he-IL" dirty="0" err="1"/>
              <a:t>נז</a:t>
            </a:r>
            <a:r>
              <a:rPr lang="he-IL" dirty="0"/>
              <a:t>- יש להם ביטול מקח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C3A6B-9C57-4120-829D-A44017D1A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תלמוד בבלי מסכת בבא מציעא דף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{אין אונאה לקרקעות והקדש} אמר רבא אמר רב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בעי רבי אמי: אונאה אין להם, ביטול מקח יש להם או אין להן? - אמר רב נחמן, הדר אמר רב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פשיט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רבי אמי: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אונאה אין להם, ביטול מקח יש להם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רבי יונה אמר: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אהקדשות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רבי ירמיה אמר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אקרקעות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ותרוייהו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משמיה דרבי יוחנן אמרו: אונאה - אין להם, ביטול מקח - יש להן. מאן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אהקדשות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כל שכן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אקרקעות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מאן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אקרקעות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אבל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אהקדשות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כדשמואל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שמואל: הקדש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מנה שחיללו על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פרוטה - מחולל.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007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C3284-E993-4AA3-BB38-61F5B2BE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רש"י- ביטול מקח בשתות, כיון שזה מקח טעות כבר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4F900-05AF-4AA1-8E98-3F16D4758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רש"י מסכת בבא מציעא דף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ביטול מקח - יותר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משתות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יש להן או אין להם - מי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מאל תונו (ויקרא כה) הוא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דאימעוט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והא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לאו בכלל אונאה הוא, אלא מקח טעות הוא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או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דלמא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כיון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דלאו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דבר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שבמדה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הוא, ולא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אטעייה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בדיבוריה - כשאר דין אונאה הוא.</a:t>
            </a:r>
            <a:endParaRPr lang="en-US" sz="2400" b="1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70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F3743-F9B6-43E0-A210-E0935888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ר"ת- טעות יותר מ100%- מקח טעות גמור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B63CF-89DC-4BDD-906F-881F2EB96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תוספות מסכת בבא מציעא דף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 ר"נ הדר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א"ר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אונאה אין להן ביטול מקח יש להם - משמע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דרב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נחמן לא פליג ארב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רבו וקשה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לר"ת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דבפ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המקבל (לקמן דף קח. ושם)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זבן בר'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ק' סבור מינה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' אמר רב נחמן אין אונאה לקרקעות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אלמא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אפי' ביטול מקח אין להם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ותירץ ר"ת דאין אונאה עד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פלגא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אבל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מפלגא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ואילך מיקרי ביטול מקח ויש להם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ואתי שפיר הא דתנן (לעיל דף נו:) רבי יהודה אומר אף המוכר בהמה ומרגלית אין להם אונאה ומפרש בגמרא עד כדי דמיהם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מדקאמר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אף משמע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דקרקעות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נמי אית להו האי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שיעורא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ובפרק אלמנה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נזונית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(כתובות דף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צט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:) תנן שום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הדיינין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שפחתו שתות או הותירו שתות מכרם בטל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רשב"ג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אומר מכרם קיים ומפרש התם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דמכרם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קיים עד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פלגא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824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43FBA-E3BA-48BE-B1D7-737AFE154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(שיעור נוסף- שליש – 50% יותר מדמיה)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23951-2718-42E5-8CD4-2C49BFF36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ריטב"א מסכת בבא מציעא דף </a:t>
            </a:r>
            <a:r>
              <a:rPr lang="he-IL" sz="2400" dirty="0" err="1"/>
              <a:t>נז</a:t>
            </a:r>
            <a:r>
              <a:rPr lang="he-IL" sz="2400" dirty="0"/>
              <a:t> עמוד א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he-IL" sz="2400" dirty="0"/>
              <a:t>אונאה אין להם ביטול מקח יש להם. אמרו בירושלמי כשהוא דבר מופלג ופירשו בו שהאונאה חצי דמיה. </a:t>
            </a:r>
            <a:r>
              <a:rPr lang="he-IL" sz="2400" b="1" dirty="0"/>
              <a:t>אבל בירושלמי </a:t>
            </a:r>
            <a:r>
              <a:rPr lang="he-IL" sz="2400" b="1" dirty="0" err="1"/>
              <a:t>דכתובות</a:t>
            </a:r>
            <a:r>
              <a:rPr lang="he-IL" sz="2400" b="1" dirty="0"/>
              <a:t> משמע </a:t>
            </a:r>
            <a:r>
              <a:rPr lang="he-IL" sz="2400" b="1" dirty="0" err="1"/>
              <a:t>דכשהאונאה</a:t>
            </a:r>
            <a:r>
              <a:rPr lang="he-IL" sz="2400" b="1" dirty="0"/>
              <a:t> שליש קורא דבר מופלג</a:t>
            </a:r>
            <a:r>
              <a:rPr lang="he-IL" sz="2400" dirty="0"/>
              <a:t>.... אלא הנכון דהא </a:t>
            </a:r>
            <a:r>
              <a:rPr lang="he-IL" sz="2400" dirty="0" err="1"/>
              <a:t>דהכא</a:t>
            </a:r>
            <a:r>
              <a:rPr lang="he-IL" sz="2400" dirty="0"/>
              <a:t> רב נחמן משמיה </a:t>
            </a:r>
            <a:r>
              <a:rPr lang="he-IL" sz="2400" dirty="0" err="1"/>
              <a:t>דרב</a:t>
            </a:r>
            <a:r>
              <a:rPr lang="he-IL" sz="2400" dirty="0"/>
              <a:t> </a:t>
            </a:r>
            <a:r>
              <a:rPr lang="he-IL" sz="2400" dirty="0" err="1"/>
              <a:t>חסא</a:t>
            </a:r>
            <a:r>
              <a:rPr lang="he-IL" sz="2400" dirty="0"/>
              <a:t> אמר רבי אמי וליה לא </a:t>
            </a:r>
            <a:r>
              <a:rPr lang="he-IL" sz="2400" dirty="0" err="1"/>
              <a:t>סבירא</a:t>
            </a:r>
            <a:r>
              <a:rPr lang="he-IL" sz="2400" dirty="0"/>
              <a:t> ליה. הריטב"א:</a:t>
            </a:r>
          </a:p>
        </p:txBody>
      </p:sp>
    </p:spTree>
    <p:extLst>
      <p:ext uri="{BB962C8B-B14F-4D97-AF65-F5344CB8AC3E}">
        <p14:creationId xmlns:p14="http://schemas.microsoft.com/office/powerpoint/2010/main" val="3688456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1932</Words>
  <Application>Microsoft Office PowerPoint</Application>
  <PresentationFormat>Widescreen</PresentationFormat>
  <Paragraphs>134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אין אונאה לקרקעות</vt:lpstr>
      <vt:lpstr>אין איסור אונאה לקרקעות</vt:lpstr>
      <vt:lpstr>יש אונאה בקרקעות</vt:lpstr>
      <vt:lpstr>PowerPoint Presentation</vt:lpstr>
      <vt:lpstr>ביטול מקח בקרקע</vt:lpstr>
      <vt:lpstr>לפי הגמ' ב"מ נז- יש להם ביטול מקח</vt:lpstr>
      <vt:lpstr>רש"י- ביטול מקח בשתות, כיון שזה מקח טעות כבר</vt:lpstr>
      <vt:lpstr>ר"ת- טעות יותר מ100%- מקח טעות גמור</vt:lpstr>
      <vt:lpstr>(שיעור נוסף- שליש – 50% יותר מדמיה)</vt:lpstr>
      <vt:lpstr>PowerPoint Presentation</vt:lpstr>
      <vt:lpstr>PowerPoint Presentation</vt:lpstr>
      <vt:lpstr>רמב"ם- אין אונאה כלל לקרקע,  ולשיטתו, ביטול מקח מדין אונאה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ביטול מקח בהקדש</vt:lpstr>
      <vt:lpstr>ביטול מקח בהקדש</vt:lpstr>
      <vt:lpstr>אונאה, טעות, ואין כאן מקח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אונאה יותר משתות</dc:title>
  <dc:creator>Avigdor Rosensweig</dc:creator>
  <cp:lastModifiedBy>Avigdor Rosensweig</cp:lastModifiedBy>
  <cp:revision>2</cp:revision>
  <dcterms:created xsi:type="dcterms:W3CDTF">2022-01-27T18:36:01Z</dcterms:created>
  <dcterms:modified xsi:type="dcterms:W3CDTF">2022-06-15T14:12:42Z</dcterms:modified>
</cp:coreProperties>
</file>