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22" r:id="rId4"/>
    <p:sldId id="285" r:id="rId5"/>
    <p:sldId id="286" r:id="rId6"/>
    <p:sldId id="330" r:id="rId7"/>
    <p:sldId id="293" r:id="rId8"/>
    <p:sldId id="287" r:id="rId9"/>
    <p:sldId id="294" r:id="rId10"/>
    <p:sldId id="288" r:id="rId11"/>
    <p:sldId id="295" r:id="rId12"/>
    <p:sldId id="289" r:id="rId13"/>
    <p:sldId id="296" r:id="rId14"/>
    <p:sldId id="299" r:id="rId15"/>
    <p:sldId id="291" r:id="rId16"/>
    <p:sldId id="331" r:id="rId17"/>
    <p:sldId id="292" r:id="rId18"/>
    <p:sldId id="332" r:id="rId19"/>
    <p:sldId id="300" r:id="rId20"/>
    <p:sldId id="301" r:id="rId21"/>
    <p:sldId id="333" r:id="rId22"/>
    <p:sldId id="297" r:id="rId23"/>
    <p:sldId id="312" r:id="rId24"/>
    <p:sldId id="298" r:id="rId2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1E141-BCC1-4495-99DE-FBC205A8A20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656216EA-4F7E-4E95-A908-EAD15CE14147}">
      <dgm:prSet phldrT="[Text]" custT="1"/>
      <dgm:spPr/>
      <dgm:t>
        <a:bodyPr/>
        <a:lstStyle/>
        <a:p>
          <a:pPr rtl="1"/>
          <a:r>
            <a:rPr lang="he-IL" sz="2400" dirty="0"/>
            <a:t>אונאה פחות משתות</a:t>
          </a:r>
        </a:p>
      </dgm:t>
    </dgm:pt>
    <dgm:pt modelId="{D7569AE1-E08F-4380-99FB-71280D44BA1F}" type="par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79A0068D-79B1-40D1-BC4F-D0F65D9541B8}" type="sib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A557C0B1-4635-4502-A198-96DD4E306854}">
      <dgm:prSet phldrT="[Text]" custT="1"/>
      <dgm:spPr/>
      <dgm:t>
        <a:bodyPr/>
        <a:lstStyle/>
        <a:p>
          <a:pPr rtl="1"/>
          <a:r>
            <a:rPr lang="he-IL" sz="2400" dirty="0"/>
            <a:t>יש אונאה</a:t>
          </a:r>
        </a:p>
      </dgm:t>
    </dgm:pt>
    <dgm:pt modelId="{39C8A26F-043D-4FF1-A52A-4949703B8B55}" type="par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164D9C83-02B9-42C3-9403-E400C5304DD4}" type="sib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3D4760E3-28E3-46B3-8CF1-5730F4775498}">
      <dgm:prSet phldrT="[Text]" custT="1"/>
      <dgm:spPr/>
      <dgm:t>
        <a:bodyPr/>
        <a:lstStyle/>
        <a:p>
          <a:pPr rtl="1"/>
          <a:r>
            <a:rPr lang="he-IL" sz="1800" dirty="0"/>
            <a:t>ויכול להיות שאין פה אונה כלל, כי מי אומר שאינו באמת שווה מה ששילם</a:t>
          </a:r>
        </a:p>
      </dgm:t>
    </dgm:pt>
    <dgm:pt modelId="{D2967888-DF0F-4CA1-96E8-0BF2722C15B8}" type="parTrans" cxnId="{7B9C5C7D-8F3C-4496-BF9C-04537F42AE27}">
      <dgm:prSet/>
      <dgm:spPr/>
      <dgm:t>
        <a:bodyPr/>
        <a:lstStyle/>
        <a:p>
          <a:pPr rtl="1"/>
          <a:endParaRPr lang="he-IL"/>
        </a:p>
      </dgm:t>
    </dgm:pt>
    <dgm:pt modelId="{7A742EC7-B72D-49C4-9391-F62D72525FFC}" type="sibTrans" cxnId="{7B9C5C7D-8F3C-4496-BF9C-04537F42AE27}">
      <dgm:prSet/>
      <dgm:spPr/>
      <dgm:t>
        <a:bodyPr/>
        <a:lstStyle/>
        <a:p>
          <a:pPr rtl="1"/>
          <a:endParaRPr lang="he-IL"/>
        </a:p>
      </dgm:t>
    </dgm:pt>
    <dgm:pt modelId="{02B4B7CF-1A50-4088-B10B-58DAEDEDD176}">
      <dgm:prSet phldrT="[Text]" custT="1"/>
      <dgm:spPr/>
      <dgm:t>
        <a:bodyPr/>
        <a:lstStyle/>
        <a:p>
          <a:pPr rtl="1"/>
          <a:r>
            <a:rPr lang="he-IL" sz="2400" dirty="0"/>
            <a:t>אין אונאה</a:t>
          </a:r>
        </a:p>
      </dgm:t>
    </dgm:pt>
    <dgm:pt modelId="{64012F6D-85F9-4F25-836C-2D3E29BAAAA7}" type="par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6EA9776E-2C65-41DD-93F1-589862E75EF6}" type="sib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119D9C2C-8B61-4329-ABB2-90A6FD7033A4}">
      <dgm:prSet phldrT="[Text]" custT="1"/>
      <dgm:spPr/>
      <dgm:t>
        <a:bodyPr/>
        <a:lstStyle/>
        <a:p>
          <a:pPr rtl="1"/>
          <a:r>
            <a:rPr lang="he-IL" sz="2400" dirty="0"/>
            <a:t>כי כך היא דרך מקח וממכר</a:t>
          </a:r>
        </a:p>
      </dgm:t>
    </dgm:pt>
    <dgm:pt modelId="{4DC716B4-99A9-4E1A-9EF2-0AF44435A586}" type="par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C6ED11EB-C18B-470D-9E20-16E96296EB5B}" type="sib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5B10CE65-9A06-45E3-938C-B0FB2430FCAE}">
      <dgm:prSet phldrT="[Text]" custT="1"/>
      <dgm:spPr/>
      <dgm:t>
        <a:bodyPr/>
        <a:lstStyle/>
        <a:p>
          <a:pPr rtl="1"/>
          <a:r>
            <a:rPr lang="he-IL" sz="2400" dirty="0"/>
            <a:t>אבל אי אפשר לצמצם, </a:t>
          </a:r>
          <a:endParaRPr lang="he-IL" sz="1500" dirty="0"/>
        </a:p>
      </dgm:t>
    </dgm:pt>
    <dgm:pt modelId="{39081DD5-122D-4A86-B099-B179DA175A3C}" type="par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470DD07E-56A5-49D6-B862-D912C21C1905}" type="sib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511C9E92-7906-4CEE-AD54-58FF1E7F90A3}">
      <dgm:prSet phldrT="[Text]" custT="1"/>
      <dgm:spPr/>
      <dgm:t>
        <a:bodyPr/>
        <a:lstStyle/>
        <a:p>
          <a:pPr rtl="1"/>
          <a:r>
            <a:rPr lang="he-IL" sz="1800" dirty="0"/>
            <a:t>ולכן הקונה מוחל בדיעבד</a:t>
          </a:r>
        </a:p>
      </dgm:t>
    </dgm:pt>
    <dgm:pt modelId="{DD2057B0-7F78-4347-A6C0-E0F90BD6881C}" type="parTrans" cxnId="{D6F9A2B8-6866-44B6-A653-E03B2F20BC02}">
      <dgm:prSet/>
      <dgm:spPr/>
      <dgm:t>
        <a:bodyPr/>
        <a:lstStyle/>
        <a:p>
          <a:pPr rtl="1"/>
          <a:endParaRPr lang="he-IL"/>
        </a:p>
      </dgm:t>
    </dgm:pt>
    <dgm:pt modelId="{985D5612-F11B-4791-9A50-1DA1DCA497BB}" type="sibTrans" cxnId="{D6F9A2B8-6866-44B6-A653-E03B2F20BC02}">
      <dgm:prSet/>
      <dgm:spPr/>
      <dgm:t>
        <a:bodyPr/>
        <a:lstStyle/>
        <a:p>
          <a:pPr rtl="1"/>
          <a:endParaRPr lang="he-IL"/>
        </a:p>
      </dgm:t>
    </dgm:pt>
    <dgm:pt modelId="{8371FB85-BE8E-4920-8DFB-E37D33FCDC5B}">
      <dgm:prSet phldrT="[Text]" custT="1"/>
      <dgm:spPr/>
      <dgm:t>
        <a:bodyPr/>
        <a:lstStyle/>
        <a:p>
          <a:pPr rtl="1"/>
          <a:r>
            <a:rPr lang="he-IL" sz="1800" dirty="0"/>
            <a:t>נ"מ- אם הוא בקי ויודע בדיוק מה הסחורה שווה, אסור למכור ליותר</a:t>
          </a:r>
        </a:p>
      </dgm:t>
    </dgm:pt>
    <dgm:pt modelId="{EA4F60E5-4D68-45FF-92FE-29EF92F3DF5F}" type="par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8C6F4EAB-4981-4F37-A6C4-DAFFF24E82D1}" type="sib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5B202938-31A6-46C0-B27B-274B3EC68BCE}">
      <dgm:prSet phldrT="[Text]" custT="1"/>
      <dgm:spPr/>
      <dgm:t>
        <a:bodyPr/>
        <a:lstStyle/>
        <a:p>
          <a:pPr rtl="1"/>
          <a:r>
            <a:rPr lang="he-IL" sz="1800" dirty="0"/>
            <a:t>נ"מ- אפילו בקי אפשר למכור ליותר משוויו</a:t>
          </a:r>
          <a:endParaRPr lang="he-IL" sz="1200" dirty="0"/>
        </a:p>
      </dgm:t>
    </dgm:pt>
    <dgm:pt modelId="{F8737300-A239-4FAC-8B67-9B596348DAA7}" type="par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5386ABDE-6222-4F82-A218-A225C9CE190C}" type="sib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80F44158-AC33-4746-84BE-1DC09BE29BB8}" type="pres">
      <dgm:prSet presAssocID="{BD21E141-BCC1-4495-99DE-FBC205A8A20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A29667A-7DC3-467A-8EB7-C17EC1591DF4}" type="pres">
      <dgm:prSet presAssocID="{656216EA-4F7E-4E95-A908-EAD15CE14147}" presName="hierRoot1" presStyleCnt="0"/>
      <dgm:spPr/>
    </dgm:pt>
    <dgm:pt modelId="{68F7BE83-EF6F-4396-9F2F-5432B2DF398D}" type="pres">
      <dgm:prSet presAssocID="{656216EA-4F7E-4E95-A908-EAD15CE14147}" presName="composite" presStyleCnt="0"/>
      <dgm:spPr/>
    </dgm:pt>
    <dgm:pt modelId="{E64ED369-19AB-42C9-9584-AA2EDF2DEFEB}" type="pres">
      <dgm:prSet presAssocID="{656216EA-4F7E-4E95-A908-EAD15CE14147}" presName="background" presStyleLbl="node0" presStyleIdx="0" presStyleCnt="1"/>
      <dgm:spPr/>
    </dgm:pt>
    <dgm:pt modelId="{D204AB58-5B33-418D-BB9A-640A868F9EBE}" type="pres">
      <dgm:prSet presAssocID="{656216EA-4F7E-4E95-A908-EAD15CE14147}" presName="text" presStyleLbl="fgAcc0" presStyleIdx="0" presStyleCnt="1">
        <dgm:presLayoutVars>
          <dgm:chPref val="3"/>
        </dgm:presLayoutVars>
      </dgm:prSet>
      <dgm:spPr/>
    </dgm:pt>
    <dgm:pt modelId="{0FBD9B65-2A32-4984-B103-E0E16D0BDD66}" type="pres">
      <dgm:prSet presAssocID="{656216EA-4F7E-4E95-A908-EAD15CE14147}" presName="hierChild2" presStyleCnt="0"/>
      <dgm:spPr/>
    </dgm:pt>
    <dgm:pt modelId="{4B57FCA1-145C-4DAC-AA53-8312778BC89B}" type="pres">
      <dgm:prSet presAssocID="{39C8A26F-043D-4FF1-A52A-4949703B8B55}" presName="Name10" presStyleLbl="parChTrans1D2" presStyleIdx="0" presStyleCnt="2"/>
      <dgm:spPr/>
    </dgm:pt>
    <dgm:pt modelId="{D5953FBE-EB25-4653-B47F-955C54712ADE}" type="pres">
      <dgm:prSet presAssocID="{A557C0B1-4635-4502-A198-96DD4E306854}" presName="hierRoot2" presStyleCnt="0"/>
      <dgm:spPr/>
    </dgm:pt>
    <dgm:pt modelId="{1C886467-0B9C-487A-AE1A-98F79813030F}" type="pres">
      <dgm:prSet presAssocID="{A557C0B1-4635-4502-A198-96DD4E306854}" presName="composite2" presStyleCnt="0"/>
      <dgm:spPr/>
    </dgm:pt>
    <dgm:pt modelId="{411BF956-F68A-4CC4-9675-81B2F6DB4CBB}" type="pres">
      <dgm:prSet presAssocID="{A557C0B1-4635-4502-A198-96DD4E306854}" presName="background2" presStyleLbl="node2" presStyleIdx="0" presStyleCnt="2"/>
      <dgm:spPr/>
    </dgm:pt>
    <dgm:pt modelId="{9360BC01-1E88-42EB-9601-9EDCDA89D7C7}" type="pres">
      <dgm:prSet presAssocID="{A557C0B1-4635-4502-A198-96DD4E306854}" presName="text2" presStyleLbl="fgAcc2" presStyleIdx="0" presStyleCnt="2">
        <dgm:presLayoutVars>
          <dgm:chPref val="3"/>
        </dgm:presLayoutVars>
      </dgm:prSet>
      <dgm:spPr/>
    </dgm:pt>
    <dgm:pt modelId="{1D10F77B-CF67-49BD-9C6B-7FE2AFCCB246}" type="pres">
      <dgm:prSet presAssocID="{A557C0B1-4635-4502-A198-96DD4E306854}" presName="hierChild3" presStyleCnt="0"/>
      <dgm:spPr/>
    </dgm:pt>
    <dgm:pt modelId="{DF190859-E99C-4261-9852-55DE19873024}" type="pres">
      <dgm:prSet presAssocID="{39081DD5-122D-4A86-B099-B179DA175A3C}" presName="Name17" presStyleLbl="parChTrans1D3" presStyleIdx="0" presStyleCnt="2"/>
      <dgm:spPr/>
    </dgm:pt>
    <dgm:pt modelId="{43853348-8FCA-48BD-9119-57DD7D008ED0}" type="pres">
      <dgm:prSet presAssocID="{5B10CE65-9A06-45E3-938C-B0FB2430FCAE}" presName="hierRoot3" presStyleCnt="0"/>
      <dgm:spPr/>
    </dgm:pt>
    <dgm:pt modelId="{A9DB8E22-FABC-476B-AE4E-7B5DF1A9EE17}" type="pres">
      <dgm:prSet presAssocID="{5B10CE65-9A06-45E3-938C-B0FB2430FCAE}" presName="composite3" presStyleCnt="0"/>
      <dgm:spPr/>
    </dgm:pt>
    <dgm:pt modelId="{DE83129E-F80E-4264-8B7F-7FD1576B907A}" type="pres">
      <dgm:prSet presAssocID="{5B10CE65-9A06-45E3-938C-B0FB2430FCAE}" presName="background3" presStyleLbl="node3" presStyleIdx="0" presStyleCnt="2"/>
      <dgm:spPr/>
    </dgm:pt>
    <dgm:pt modelId="{588AF937-1CC7-430D-8A46-1FF00A940ED1}" type="pres">
      <dgm:prSet presAssocID="{5B10CE65-9A06-45E3-938C-B0FB2430FCAE}" presName="text3" presStyleLbl="fgAcc3" presStyleIdx="0" presStyleCnt="2">
        <dgm:presLayoutVars>
          <dgm:chPref val="3"/>
        </dgm:presLayoutVars>
      </dgm:prSet>
      <dgm:spPr/>
    </dgm:pt>
    <dgm:pt modelId="{F204EE1D-1509-43DD-B41A-66205A888C0F}" type="pres">
      <dgm:prSet presAssocID="{5B10CE65-9A06-45E3-938C-B0FB2430FCAE}" presName="hierChild4" presStyleCnt="0"/>
      <dgm:spPr/>
    </dgm:pt>
    <dgm:pt modelId="{BA9C56A4-451F-455C-99BE-3E5FDE5412B6}" type="pres">
      <dgm:prSet presAssocID="{DD2057B0-7F78-4347-A6C0-E0F90BD6881C}" presName="Name23" presStyleLbl="parChTrans1D4" presStyleIdx="0" presStyleCnt="4"/>
      <dgm:spPr/>
    </dgm:pt>
    <dgm:pt modelId="{8C016DE4-EFCA-4A35-9F5B-4C2C1DE65834}" type="pres">
      <dgm:prSet presAssocID="{511C9E92-7906-4CEE-AD54-58FF1E7F90A3}" presName="hierRoot4" presStyleCnt="0"/>
      <dgm:spPr/>
    </dgm:pt>
    <dgm:pt modelId="{2A7CF505-A9CB-4B41-9DB7-5D131765A144}" type="pres">
      <dgm:prSet presAssocID="{511C9E92-7906-4CEE-AD54-58FF1E7F90A3}" presName="composite4" presStyleCnt="0"/>
      <dgm:spPr/>
    </dgm:pt>
    <dgm:pt modelId="{33235035-F0C2-43A7-93FE-486F20DB99F3}" type="pres">
      <dgm:prSet presAssocID="{511C9E92-7906-4CEE-AD54-58FF1E7F90A3}" presName="background4" presStyleLbl="node4" presStyleIdx="0" presStyleCnt="4"/>
      <dgm:spPr/>
    </dgm:pt>
    <dgm:pt modelId="{B96D347F-EBA4-4A26-9B56-8300C126C5C4}" type="pres">
      <dgm:prSet presAssocID="{511C9E92-7906-4CEE-AD54-58FF1E7F90A3}" presName="text4" presStyleLbl="fgAcc4" presStyleIdx="0" presStyleCnt="4">
        <dgm:presLayoutVars>
          <dgm:chPref val="3"/>
        </dgm:presLayoutVars>
      </dgm:prSet>
      <dgm:spPr/>
    </dgm:pt>
    <dgm:pt modelId="{39517E19-560C-4689-AF34-24F1E2202DAC}" type="pres">
      <dgm:prSet presAssocID="{511C9E92-7906-4CEE-AD54-58FF1E7F90A3}" presName="hierChild5" presStyleCnt="0"/>
      <dgm:spPr/>
    </dgm:pt>
    <dgm:pt modelId="{546104A4-B875-4B19-A9C6-BCC29ECB8113}" type="pres">
      <dgm:prSet presAssocID="{D2967888-DF0F-4CA1-96E8-0BF2722C15B8}" presName="Name23" presStyleLbl="parChTrans1D4" presStyleIdx="1" presStyleCnt="4"/>
      <dgm:spPr/>
    </dgm:pt>
    <dgm:pt modelId="{89911D27-5691-4F55-ADBB-920B633DBB14}" type="pres">
      <dgm:prSet presAssocID="{3D4760E3-28E3-46B3-8CF1-5730F4775498}" presName="hierRoot4" presStyleCnt="0"/>
      <dgm:spPr/>
    </dgm:pt>
    <dgm:pt modelId="{1526BCE6-2BD4-443A-B03C-94CC6C81C1EB}" type="pres">
      <dgm:prSet presAssocID="{3D4760E3-28E3-46B3-8CF1-5730F4775498}" presName="composite4" presStyleCnt="0"/>
      <dgm:spPr/>
    </dgm:pt>
    <dgm:pt modelId="{97D80C91-BB28-4E79-95EA-861EED984FAE}" type="pres">
      <dgm:prSet presAssocID="{3D4760E3-28E3-46B3-8CF1-5730F4775498}" presName="background4" presStyleLbl="node4" presStyleIdx="1" presStyleCnt="4"/>
      <dgm:spPr/>
    </dgm:pt>
    <dgm:pt modelId="{C8E0DE4E-11CC-4B44-B58F-1A5D2808070D}" type="pres">
      <dgm:prSet presAssocID="{3D4760E3-28E3-46B3-8CF1-5730F4775498}" presName="text4" presStyleLbl="fgAcc4" presStyleIdx="1" presStyleCnt="4" custScaleX="128837">
        <dgm:presLayoutVars>
          <dgm:chPref val="3"/>
        </dgm:presLayoutVars>
      </dgm:prSet>
      <dgm:spPr/>
    </dgm:pt>
    <dgm:pt modelId="{DB6062D4-D8EA-4284-B1EE-7272410516BA}" type="pres">
      <dgm:prSet presAssocID="{3D4760E3-28E3-46B3-8CF1-5730F4775498}" presName="hierChild5" presStyleCnt="0"/>
      <dgm:spPr/>
    </dgm:pt>
    <dgm:pt modelId="{0B8F63EC-FA51-4601-943A-8F8147AB146B}" type="pres">
      <dgm:prSet presAssocID="{EA4F60E5-4D68-45FF-92FE-29EF92F3DF5F}" presName="Name23" presStyleLbl="parChTrans1D4" presStyleIdx="2" presStyleCnt="4"/>
      <dgm:spPr/>
    </dgm:pt>
    <dgm:pt modelId="{4E98950F-7F7B-4506-B81C-0098D8E72BFE}" type="pres">
      <dgm:prSet presAssocID="{8371FB85-BE8E-4920-8DFB-E37D33FCDC5B}" presName="hierRoot4" presStyleCnt="0"/>
      <dgm:spPr/>
    </dgm:pt>
    <dgm:pt modelId="{37566B46-6344-4FB9-8BAA-23BB09C1C3A5}" type="pres">
      <dgm:prSet presAssocID="{8371FB85-BE8E-4920-8DFB-E37D33FCDC5B}" presName="composite4" presStyleCnt="0"/>
      <dgm:spPr/>
    </dgm:pt>
    <dgm:pt modelId="{CCC62408-9EE2-45AD-BAE7-B6894F3AAFEC}" type="pres">
      <dgm:prSet presAssocID="{8371FB85-BE8E-4920-8DFB-E37D33FCDC5B}" presName="background4" presStyleLbl="node4" presStyleIdx="2" presStyleCnt="4"/>
      <dgm:spPr/>
    </dgm:pt>
    <dgm:pt modelId="{7B0DBF6A-BA79-432C-B627-8FB6940B808A}" type="pres">
      <dgm:prSet presAssocID="{8371FB85-BE8E-4920-8DFB-E37D33FCDC5B}" presName="text4" presStyleLbl="fgAcc4" presStyleIdx="2" presStyleCnt="4" custScaleX="111111">
        <dgm:presLayoutVars>
          <dgm:chPref val="3"/>
        </dgm:presLayoutVars>
      </dgm:prSet>
      <dgm:spPr/>
    </dgm:pt>
    <dgm:pt modelId="{E8F6C8D9-A628-401B-9477-75051D578F2B}" type="pres">
      <dgm:prSet presAssocID="{8371FB85-BE8E-4920-8DFB-E37D33FCDC5B}" presName="hierChild5" presStyleCnt="0"/>
      <dgm:spPr/>
    </dgm:pt>
    <dgm:pt modelId="{EFB9F9B4-4D9A-4C61-98A6-EB2DC69F8FBD}" type="pres">
      <dgm:prSet presAssocID="{64012F6D-85F9-4F25-836C-2D3E29BAAAA7}" presName="Name10" presStyleLbl="parChTrans1D2" presStyleIdx="1" presStyleCnt="2"/>
      <dgm:spPr/>
    </dgm:pt>
    <dgm:pt modelId="{7F298CE5-435F-4151-A73B-F2F36AB9648D}" type="pres">
      <dgm:prSet presAssocID="{02B4B7CF-1A50-4088-B10B-58DAEDEDD176}" presName="hierRoot2" presStyleCnt="0"/>
      <dgm:spPr/>
    </dgm:pt>
    <dgm:pt modelId="{C59A4DFD-9025-440F-9C13-18B3F43ED7E5}" type="pres">
      <dgm:prSet presAssocID="{02B4B7CF-1A50-4088-B10B-58DAEDEDD176}" presName="composite2" presStyleCnt="0"/>
      <dgm:spPr/>
    </dgm:pt>
    <dgm:pt modelId="{A719B6AE-C53B-4399-AD56-CF7F2CA27766}" type="pres">
      <dgm:prSet presAssocID="{02B4B7CF-1A50-4088-B10B-58DAEDEDD176}" presName="background2" presStyleLbl="node2" presStyleIdx="1" presStyleCnt="2"/>
      <dgm:spPr/>
    </dgm:pt>
    <dgm:pt modelId="{6E0F4E11-CBEC-464D-B04C-9CAEBD72D147}" type="pres">
      <dgm:prSet presAssocID="{02B4B7CF-1A50-4088-B10B-58DAEDEDD176}" presName="text2" presStyleLbl="fgAcc2" presStyleIdx="1" presStyleCnt="2">
        <dgm:presLayoutVars>
          <dgm:chPref val="3"/>
        </dgm:presLayoutVars>
      </dgm:prSet>
      <dgm:spPr/>
    </dgm:pt>
    <dgm:pt modelId="{4174D48D-0AB7-4853-932B-CD1666D55BFE}" type="pres">
      <dgm:prSet presAssocID="{02B4B7CF-1A50-4088-B10B-58DAEDEDD176}" presName="hierChild3" presStyleCnt="0"/>
      <dgm:spPr/>
    </dgm:pt>
    <dgm:pt modelId="{4880F3FE-7D7F-42A6-B624-2CE729FFC5A5}" type="pres">
      <dgm:prSet presAssocID="{4DC716B4-99A9-4E1A-9EF2-0AF44435A586}" presName="Name17" presStyleLbl="parChTrans1D3" presStyleIdx="1" presStyleCnt="2"/>
      <dgm:spPr/>
    </dgm:pt>
    <dgm:pt modelId="{2BD4CCF6-DEA2-45CB-83D2-7BF134BFAD94}" type="pres">
      <dgm:prSet presAssocID="{119D9C2C-8B61-4329-ABB2-90A6FD7033A4}" presName="hierRoot3" presStyleCnt="0"/>
      <dgm:spPr/>
    </dgm:pt>
    <dgm:pt modelId="{0DFC9CEC-7A14-490D-86F6-5867D367C28A}" type="pres">
      <dgm:prSet presAssocID="{119D9C2C-8B61-4329-ABB2-90A6FD7033A4}" presName="composite3" presStyleCnt="0"/>
      <dgm:spPr/>
    </dgm:pt>
    <dgm:pt modelId="{782753E4-A412-4F35-9EB5-C77A1A220208}" type="pres">
      <dgm:prSet presAssocID="{119D9C2C-8B61-4329-ABB2-90A6FD7033A4}" presName="background3" presStyleLbl="node3" presStyleIdx="1" presStyleCnt="2"/>
      <dgm:spPr/>
    </dgm:pt>
    <dgm:pt modelId="{3BA0EB5B-6F3A-49B9-8EF7-E592531B1A00}" type="pres">
      <dgm:prSet presAssocID="{119D9C2C-8B61-4329-ABB2-90A6FD7033A4}" presName="text3" presStyleLbl="fgAcc3" presStyleIdx="1" presStyleCnt="2">
        <dgm:presLayoutVars>
          <dgm:chPref val="3"/>
        </dgm:presLayoutVars>
      </dgm:prSet>
      <dgm:spPr/>
    </dgm:pt>
    <dgm:pt modelId="{926A5621-08A6-46FE-B18A-84440BADF52D}" type="pres">
      <dgm:prSet presAssocID="{119D9C2C-8B61-4329-ABB2-90A6FD7033A4}" presName="hierChild4" presStyleCnt="0"/>
      <dgm:spPr/>
    </dgm:pt>
    <dgm:pt modelId="{AE2A37C7-0217-4546-BABB-2DCCAB690390}" type="pres">
      <dgm:prSet presAssocID="{F8737300-A239-4FAC-8B67-9B596348DAA7}" presName="Name23" presStyleLbl="parChTrans1D4" presStyleIdx="3" presStyleCnt="4"/>
      <dgm:spPr/>
    </dgm:pt>
    <dgm:pt modelId="{37CCCA21-72E9-4900-B802-DEEEB19C21C5}" type="pres">
      <dgm:prSet presAssocID="{5B202938-31A6-46C0-B27B-274B3EC68BCE}" presName="hierRoot4" presStyleCnt="0"/>
      <dgm:spPr/>
    </dgm:pt>
    <dgm:pt modelId="{42EFB780-8D95-403A-A30B-D55C7675BDA3}" type="pres">
      <dgm:prSet presAssocID="{5B202938-31A6-46C0-B27B-274B3EC68BCE}" presName="composite4" presStyleCnt="0"/>
      <dgm:spPr/>
    </dgm:pt>
    <dgm:pt modelId="{794E49CF-835F-4926-8C7C-CB16690648B9}" type="pres">
      <dgm:prSet presAssocID="{5B202938-31A6-46C0-B27B-274B3EC68BCE}" presName="background4" presStyleLbl="node4" presStyleIdx="3" presStyleCnt="4"/>
      <dgm:spPr/>
    </dgm:pt>
    <dgm:pt modelId="{823CA1C9-A92E-43B4-A074-BEBE9AC25AD4}" type="pres">
      <dgm:prSet presAssocID="{5B202938-31A6-46C0-B27B-274B3EC68BCE}" presName="text4" presStyleLbl="fgAcc4" presStyleIdx="3" presStyleCnt="4">
        <dgm:presLayoutVars>
          <dgm:chPref val="3"/>
        </dgm:presLayoutVars>
      </dgm:prSet>
      <dgm:spPr/>
    </dgm:pt>
    <dgm:pt modelId="{5C580CAD-AFEE-46A7-A958-17E63A04DFE8}" type="pres">
      <dgm:prSet presAssocID="{5B202938-31A6-46C0-B27B-274B3EC68BCE}" presName="hierChild5" presStyleCnt="0"/>
      <dgm:spPr/>
    </dgm:pt>
  </dgm:ptLst>
  <dgm:cxnLst>
    <dgm:cxn modelId="{FE85F518-D086-4B51-9E03-3AD24CD6D5CE}" type="presOf" srcId="{BD21E141-BCC1-4495-99DE-FBC205A8A203}" destId="{80F44158-AC33-4746-84BE-1DC09BE29BB8}" srcOrd="0" destOrd="0" presId="urn:microsoft.com/office/officeart/2005/8/layout/hierarchy1"/>
    <dgm:cxn modelId="{5D17681C-6DDC-41B1-B45E-02225B5C3BDC}" srcId="{656216EA-4F7E-4E95-A908-EAD15CE14147}" destId="{02B4B7CF-1A50-4088-B10B-58DAEDEDD176}" srcOrd="1" destOrd="0" parTransId="{64012F6D-85F9-4F25-836C-2D3E29BAAAA7}" sibTransId="{6EA9776E-2C65-41DD-93F1-589862E75EF6}"/>
    <dgm:cxn modelId="{8FE49330-F27C-4D08-8816-555C3F142B06}" srcId="{119D9C2C-8B61-4329-ABB2-90A6FD7033A4}" destId="{5B202938-31A6-46C0-B27B-274B3EC68BCE}" srcOrd="0" destOrd="0" parTransId="{F8737300-A239-4FAC-8B67-9B596348DAA7}" sibTransId="{5386ABDE-6222-4F82-A218-A225C9CE190C}"/>
    <dgm:cxn modelId="{4653275C-4CD5-4A08-9A59-42E63CCB18C5}" type="presOf" srcId="{3D4760E3-28E3-46B3-8CF1-5730F4775498}" destId="{C8E0DE4E-11CC-4B44-B58F-1A5D2808070D}" srcOrd="0" destOrd="0" presId="urn:microsoft.com/office/officeart/2005/8/layout/hierarchy1"/>
    <dgm:cxn modelId="{69413C42-817C-408B-9747-55D5C0C84683}" srcId="{02B4B7CF-1A50-4088-B10B-58DAEDEDD176}" destId="{119D9C2C-8B61-4329-ABB2-90A6FD7033A4}" srcOrd="0" destOrd="0" parTransId="{4DC716B4-99A9-4E1A-9EF2-0AF44435A586}" sibTransId="{C6ED11EB-C18B-470D-9E20-16E96296EB5B}"/>
    <dgm:cxn modelId="{FC8F7842-3783-4FA3-839F-AFB9B2DE54D2}" type="presOf" srcId="{A557C0B1-4635-4502-A198-96DD4E306854}" destId="{9360BC01-1E88-42EB-9601-9EDCDA89D7C7}" srcOrd="0" destOrd="0" presId="urn:microsoft.com/office/officeart/2005/8/layout/hierarchy1"/>
    <dgm:cxn modelId="{C121D04A-790C-4CB6-A1A9-40C769AD68EC}" type="presOf" srcId="{656216EA-4F7E-4E95-A908-EAD15CE14147}" destId="{D204AB58-5B33-418D-BB9A-640A868F9EBE}" srcOrd="0" destOrd="0" presId="urn:microsoft.com/office/officeart/2005/8/layout/hierarchy1"/>
    <dgm:cxn modelId="{BDA2DB73-92E0-43BE-83E6-A02DF5F515B0}" type="presOf" srcId="{64012F6D-85F9-4F25-836C-2D3E29BAAAA7}" destId="{EFB9F9B4-4D9A-4C61-98A6-EB2DC69F8FBD}" srcOrd="0" destOrd="0" presId="urn:microsoft.com/office/officeart/2005/8/layout/hierarchy1"/>
    <dgm:cxn modelId="{F634B974-48F8-47A6-9A94-E1E7EEE20268}" srcId="{A557C0B1-4635-4502-A198-96DD4E306854}" destId="{5B10CE65-9A06-45E3-938C-B0FB2430FCAE}" srcOrd="0" destOrd="0" parTransId="{39081DD5-122D-4A86-B099-B179DA175A3C}" sibTransId="{470DD07E-56A5-49D6-B862-D912C21C1905}"/>
    <dgm:cxn modelId="{F13E8E78-63AB-43F4-B0F3-06E3D78C292B}" type="presOf" srcId="{D2967888-DF0F-4CA1-96E8-0BF2722C15B8}" destId="{546104A4-B875-4B19-A9C6-BCC29ECB8113}" srcOrd="0" destOrd="0" presId="urn:microsoft.com/office/officeart/2005/8/layout/hierarchy1"/>
    <dgm:cxn modelId="{7B9C5C7D-8F3C-4496-BF9C-04537F42AE27}" srcId="{5B10CE65-9A06-45E3-938C-B0FB2430FCAE}" destId="{3D4760E3-28E3-46B3-8CF1-5730F4775498}" srcOrd="1" destOrd="0" parTransId="{D2967888-DF0F-4CA1-96E8-0BF2722C15B8}" sibTransId="{7A742EC7-B72D-49C4-9391-F62D72525FFC}"/>
    <dgm:cxn modelId="{57AA1192-E0BC-4FBD-9520-A53F44D9F4D0}" type="presOf" srcId="{02B4B7CF-1A50-4088-B10B-58DAEDEDD176}" destId="{6E0F4E11-CBEC-464D-B04C-9CAEBD72D147}" srcOrd="0" destOrd="0" presId="urn:microsoft.com/office/officeart/2005/8/layout/hierarchy1"/>
    <dgm:cxn modelId="{49BB9997-9728-4199-B49D-FA000C6FFA58}" type="presOf" srcId="{DD2057B0-7F78-4347-A6C0-E0F90BD6881C}" destId="{BA9C56A4-451F-455C-99BE-3E5FDE5412B6}" srcOrd="0" destOrd="0" presId="urn:microsoft.com/office/officeart/2005/8/layout/hierarchy1"/>
    <dgm:cxn modelId="{7A509099-69F5-44EB-898F-7D99346DD58B}" type="presOf" srcId="{5B10CE65-9A06-45E3-938C-B0FB2430FCAE}" destId="{588AF937-1CC7-430D-8A46-1FF00A940ED1}" srcOrd="0" destOrd="0" presId="urn:microsoft.com/office/officeart/2005/8/layout/hierarchy1"/>
    <dgm:cxn modelId="{E645339B-BDED-4359-BAA3-C83BF6885E3F}" type="presOf" srcId="{511C9E92-7906-4CEE-AD54-58FF1E7F90A3}" destId="{B96D347F-EBA4-4A26-9B56-8300C126C5C4}" srcOrd="0" destOrd="0" presId="urn:microsoft.com/office/officeart/2005/8/layout/hierarchy1"/>
    <dgm:cxn modelId="{D6F9A2B8-6866-44B6-A653-E03B2F20BC02}" srcId="{5B10CE65-9A06-45E3-938C-B0FB2430FCAE}" destId="{511C9E92-7906-4CEE-AD54-58FF1E7F90A3}" srcOrd="0" destOrd="0" parTransId="{DD2057B0-7F78-4347-A6C0-E0F90BD6881C}" sibTransId="{985D5612-F11B-4791-9A50-1DA1DCA497BB}"/>
    <dgm:cxn modelId="{2C600FBB-4CF5-46C1-9F59-7F898743A61E}" type="presOf" srcId="{EA4F60E5-4D68-45FF-92FE-29EF92F3DF5F}" destId="{0B8F63EC-FA51-4601-943A-8F8147AB146B}" srcOrd="0" destOrd="0" presId="urn:microsoft.com/office/officeart/2005/8/layout/hierarchy1"/>
    <dgm:cxn modelId="{8A43AFC1-A97F-4E43-BE48-C16CB4AA0A0F}" type="presOf" srcId="{39C8A26F-043D-4FF1-A52A-4949703B8B55}" destId="{4B57FCA1-145C-4DAC-AA53-8312778BC89B}" srcOrd="0" destOrd="0" presId="urn:microsoft.com/office/officeart/2005/8/layout/hierarchy1"/>
    <dgm:cxn modelId="{F9B1EDCA-BDA8-4ACB-95CB-F174EE16444D}" type="presOf" srcId="{8371FB85-BE8E-4920-8DFB-E37D33FCDC5B}" destId="{7B0DBF6A-BA79-432C-B627-8FB6940B808A}" srcOrd="0" destOrd="0" presId="urn:microsoft.com/office/officeart/2005/8/layout/hierarchy1"/>
    <dgm:cxn modelId="{461D28D0-8189-4840-B601-25626F683C6F}" type="presOf" srcId="{119D9C2C-8B61-4329-ABB2-90A6FD7033A4}" destId="{3BA0EB5B-6F3A-49B9-8EF7-E592531B1A00}" srcOrd="0" destOrd="0" presId="urn:microsoft.com/office/officeart/2005/8/layout/hierarchy1"/>
    <dgm:cxn modelId="{407E29D2-5E21-44D8-833A-CB90749DD7E2}" type="presOf" srcId="{4DC716B4-99A9-4E1A-9EF2-0AF44435A586}" destId="{4880F3FE-7D7F-42A6-B624-2CE729FFC5A5}" srcOrd="0" destOrd="0" presId="urn:microsoft.com/office/officeart/2005/8/layout/hierarchy1"/>
    <dgm:cxn modelId="{883C88E5-F562-4139-AA96-25F5786A2F30}" srcId="{656216EA-4F7E-4E95-A908-EAD15CE14147}" destId="{A557C0B1-4635-4502-A198-96DD4E306854}" srcOrd="0" destOrd="0" parTransId="{39C8A26F-043D-4FF1-A52A-4949703B8B55}" sibTransId="{164D9C83-02B9-42C3-9403-E400C5304DD4}"/>
    <dgm:cxn modelId="{A31303F5-2AC1-4FA4-8DB6-6D2AB99DFA3B}" type="presOf" srcId="{5B202938-31A6-46C0-B27B-274B3EC68BCE}" destId="{823CA1C9-A92E-43B4-A074-BEBE9AC25AD4}" srcOrd="0" destOrd="0" presId="urn:microsoft.com/office/officeart/2005/8/layout/hierarchy1"/>
    <dgm:cxn modelId="{023CEEF5-FF26-4A72-8D98-D2EF0B7E7582}" srcId="{5B10CE65-9A06-45E3-938C-B0FB2430FCAE}" destId="{8371FB85-BE8E-4920-8DFB-E37D33FCDC5B}" srcOrd="2" destOrd="0" parTransId="{EA4F60E5-4D68-45FF-92FE-29EF92F3DF5F}" sibTransId="{8C6F4EAB-4981-4F37-A6C4-DAFFF24E82D1}"/>
    <dgm:cxn modelId="{A5C148FC-21B1-4DC1-B304-4E8E1F308FB7}" srcId="{BD21E141-BCC1-4495-99DE-FBC205A8A203}" destId="{656216EA-4F7E-4E95-A908-EAD15CE14147}" srcOrd="0" destOrd="0" parTransId="{D7569AE1-E08F-4380-99FB-71280D44BA1F}" sibTransId="{79A0068D-79B1-40D1-BC4F-D0F65D9541B8}"/>
    <dgm:cxn modelId="{E16BE0FD-A294-437C-AA54-5533BD80EF7D}" type="presOf" srcId="{39081DD5-122D-4A86-B099-B179DA175A3C}" destId="{DF190859-E99C-4261-9852-55DE19873024}" srcOrd="0" destOrd="0" presId="urn:microsoft.com/office/officeart/2005/8/layout/hierarchy1"/>
    <dgm:cxn modelId="{95AE04FE-065D-4E70-A821-CE0AF777E9B3}" type="presOf" srcId="{F8737300-A239-4FAC-8B67-9B596348DAA7}" destId="{AE2A37C7-0217-4546-BABB-2DCCAB690390}" srcOrd="0" destOrd="0" presId="urn:microsoft.com/office/officeart/2005/8/layout/hierarchy1"/>
    <dgm:cxn modelId="{69319AA5-3F20-495D-8D49-F3AC572A2F56}" type="presParOf" srcId="{80F44158-AC33-4746-84BE-1DC09BE29BB8}" destId="{2A29667A-7DC3-467A-8EB7-C17EC1591DF4}" srcOrd="0" destOrd="0" presId="urn:microsoft.com/office/officeart/2005/8/layout/hierarchy1"/>
    <dgm:cxn modelId="{8EB79669-9157-4534-A46B-5E9F7769A33D}" type="presParOf" srcId="{2A29667A-7DC3-467A-8EB7-C17EC1591DF4}" destId="{68F7BE83-EF6F-4396-9F2F-5432B2DF398D}" srcOrd="0" destOrd="0" presId="urn:microsoft.com/office/officeart/2005/8/layout/hierarchy1"/>
    <dgm:cxn modelId="{D25142DC-CBD6-4904-AB5A-C90EA3A631EB}" type="presParOf" srcId="{68F7BE83-EF6F-4396-9F2F-5432B2DF398D}" destId="{E64ED369-19AB-42C9-9584-AA2EDF2DEFEB}" srcOrd="0" destOrd="0" presId="urn:microsoft.com/office/officeart/2005/8/layout/hierarchy1"/>
    <dgm:cxn modelId="{CB02E7C6-FDD3-4C14-9D1B-332D402DE7BF}" type="presParOf" srcId="{68F7BE83-EF6F-4396-9F2F-5432B2DF398D}" destId="{D204AB58-5B33-418D-BB9A-640A868F9EBE}" srcOrd="1" destOrd="0" presId="urn:microsoft.com/office/officeart/2005/8/layout/hierarchy1"/>
    <dgm:cxn modelId="{DCB722AB-F0D1-4238-BD2F-BEE7371481B3}" type="presParOf" srcId="{2A29667A-7DC3-467A-8EB7-C17EC1591DF4}" destId="{0FBD9B65-2A32-4984-B103-E0E16D0BDD66}" srcOrd="1" destOrd="0" presId="urn:microsoft.com/office/officeart/2005/8/layout/hierarchy1"/>
    <dgm:cxn modelId="{71841732-D6B4-460C-A4CF-BE7298FF4BAB}" type="presParOf" srcId="{0FBD9B65-2A32-4984-B103-E0E16D0BDD66}" destId="{4B57FCA1-145C-4DAC-AA53-8312778BC89B}" srcOrd="0" destOrd="0" presId="urn:microsoft.com/office/officeart/2005/8/layout/hierarchy1"/>
    <dgm:cxn modelId="{89BD3970-C96A-455A-8F0F-5796FBFBE5AB}" type="presParOf" srcId="{0FBD9B65-2A32-4984-B103-E0E16D0BDD66}" destId="{D5953FBE-EB25-4653-B47F-955C54712ADE}" srcOrd="1" destOrd="0" presId="urn:microsoft.com/office/officeart/2005/8/layout/hierarchy1"/>
    <dgm:cxn modelId="{FFB3DDB8-96C6-4D1B-A553-9F41FB1058C6}" type="presParOf" srcId="{D5953FBE-EB25-4653-B47F-955C54712ADE}" destId="{1C886467-0B9C-487A-AE1A-98F79813030F}" srcOrd="0" destOrd="0" presId="urn:microsoft.com/office/officeart/2005/8/layout/hierarchy1"/>
    <dgm:cxn modelId="{CDFEE201-EAE4-45AF-B65C-A44CE43F0190}" type="presParOf" srcId="{1C886467-0B9C-487A-AE1A-98F79813030F}" destId="{411BF956-F68A-4CC4-9675-81B2F6DB4CBB}" srcOrd="0" destOrd="0" presId="urn:microsoft.com/office/officeart/2005/8/layout/hierarchy1"/>
    <dgm:cxn modelId="{314B8730-19E4-4BFA-817A-5C248F539EC7}" type="presParOf" srcId="{1C886467-0B9C-487A-AE1A-98F79813030F}" destId="{9360BC01-1E88-42EB-9601-9EDCDA89D7C7}" srcOrd="1" destOrd="0" presId="urn:microsoft.com/office/officeart/2005/8/layout/hierarchy1"/>
    <dgm:cxn modelId="{EB9A03C9-7BF3-4D45-91E9-B894306EE06F}" type="presParOf" srcId="{D5953FBE-EB25-4653-B47F-955C54712ADE}" destId="{1D10F77B-CF67-49BD-9C6B-7FE2AFCCB246}" srcOrd="1" destOrd="0" presId="urn:microsoft.com/office/officeart/2005/8/layout/hierarchy1"/>
    <dgm:cxn modelId="{FBF9A933-8157-4315-8E0E-CF528E22C62A}" type="presParOf" srcId="{1D10F77B-CF67-49BD-9C6B-7FE2AFCCB246}" destId="{DF190859-E99C-4261-9852-55DE19873024}" srcOrd="0" destOrd="0" presId="urn:microsoft.com/office/officeart/2005/8/layout/hierarchy1"/>
    <dgm:cxn modelId="{8772779D-95A1-4A60-8BFF-EEE67C1C41D6}" type="presParOf" srcId="{1D10F77B-CF67-49BD-9C6B-7FE2AFCCB246}" destId="{43853348-8FCA-48BD-9119-57DD7D008ED0}" srcOrd="1" destOrd="0" presId="urn:microsoft.com/office/officeart/2005/8/layout/hierarchy1"/>
    <dgm:cxn modelId="{521C227B-D137-4537-B6BA-96FB6009106C}" type="presParOf" srcId="{43853348-8FCA-48BD-9119-57DD7D008ED0}" destId="{A9DB8E22-FABC-476B-AE4E-7B5DF1A9EE17}" srcOrd="0" destOrd="0" presId="urn:microsoft.com/office/officeart/2005/8/layout/hierarchy1"/>
    <dgm:cxn modelId="{FEFE2D03-463E-4B6B-A7F3-B45D862E2A2C}" type="presParOf" srcId="{A9DB8E22-FABC-476B-AE4E-7B5DF1A9EE17}" destId="{DE83129E-F80E-4264-8B7F-7FD1576B907A}" srcOrd="0" destOrd="0" presId="urn:microsoft.com/office/officeart/2005/8/layout/hierarchy1"/>
    <dgm:cxn modelId="{9E15727C-B446-4318-B7B6-4577FDE1380A}" type="presParOf" srcId="{A9DB8E22-FABC-476B-AE4E-7B5DF1A9EE17}" destId="{588AF937-1CC7-430D-8A46-1FF00A940ED1}" srcOrd="1" destOrd="0" presId="urn:microsoft.com/office/officeart/2005/8/layout/hierarchy1"/>
    <dgm:cxn modelId="{E89C3220-BBBC-4654-9DAA-AF19598C116C}" type="presParOf" srcId="{43853348-8FCA-48BD-9119-57DD7D008ED0}" destId="{F204EE1D-1509-43DD-B41A-66205A888C0F}" srcOrd="1" destOrd="0" presId="urn:microsoft.com/office/officeart/2005/8/layout/hierarchy1"/>
    <dgm:cxn modelId="{9E716916-957F-406E-959E-C6E14CC094BB}" type="presParOf" srcId="{F204EE1D-1509-43DD-B41A-66205A888C0F}" destId="{BA9C56A4-451F-455C-99BE-3E5FDE5412B6}" srcOrd="0" destOrd="0" presId="urn:microsoft.com/office/officeart/2005/8/layout/hierarchy1"/>
    <dgm:cxn modelId="{7B06765B-AFAA-4971-83A5-46FBCF865A3C}" type="presParOf" srcId="{F204EE1D-1509-43DD-B41A-66205A888C0F}" destId="{8C016DE4-EFCA-4A35-9F5B-4C2C1DE65834}" srcOrd="1" destOrd="0" presId="urn:microsoft.com/office/officeart/2005/8/layout/hierarchy1"/>
    <dgm:cxn modelId="{BF21BC49-5FF8-4944-B462-CDD1E09EE470}" type="presParOf" srcId="{8C016DE4-EFCA-4A35-9F5B-4C2C1DE65834}" destId="{2A7CF505-A9CB-4B41-9DB7-5D131765A144}" srcOrd="0" destOrd="0" presId="urn:microsoft.com/office/officeart/2005/8/layout/hierarchy1"/>
    <dgm:cxn modelId="{3F98183A-8C4C-4D0D-BBB2-52C288A9ED7B}" type="presParOf" srcId="{2A7CF505-A9CB-4B41-9DB7-5D131765A144}" destId="{33235035-F0C2-43A7-93FE-486F20DB99F3}" srcOrd="0" destOrd="0" presId="urn:microsoft.com/office/officeart/2005/8/layout/hierarchy1"/>
    <dgm:cxn modelId="{630C0F86-5773-4DFC-8B85-01C5911415C5}" type="presParOf" srcId="{2A7CF505-A9CB-4B41-9DB7-5D131765A144}" destId="{B96D347F-EBA4-4A26-9B56-8300C126C5C4}" srcOrd="1" destOrd="0" presId="urn:microsoft.com/office/officeart/2005/8/layout/hierarchy1"/>
    <dgm:cxn modelId="{86256E4C-28AF-48FB-A81A-B31FD32B1FB4}" type="presParOf" srcId="{8C016DE4-EFCA-4A35-9F5B-4C2C1DE65834}" destId="{39517E19-560C-4689-AF34-24F1E2202DAC}" srcOrd="1" destOrd="0" presId="urn:microsoft.com/office/officeart/2005/8/layout/hierarchy1"/>
    <dgm:cxn modelId="{F985D1E7-679B-45CE-963A-087224DCAF6B}" type="presParOf" srcId="{F204EE1D-1509-43DD-B41A-66205A888C0F}" destId="{546104A4-B875-4B19-A9C6-BCC29ECB8113}" srcOrd="2" destOrd="0" presId="urn:microsoft.com/office/officeart/2005/8/layout/hierarchy1"/>
    <dgm:cxn modelId="{DA8D51D6-8A75-4589-BB98-450E9EA7BE17}" type="presParOf" srcId="{F204EE1D-1509-43DD-B41A-66205A888C0F}" destId="{89911D27-5691-4F55-ADBB-920B633DBB14}" srcOrd="3" destOrd="0" presId="urn:microsoft.com/office/officeart/2005/8/layout/hierarchy1"/>
    <dgm:cxn modelId="{74A43B50-4AEA-4191-82EB-D3E1323140E9}" type="presParOf" srcId="{89911D27-5691-4F55-ADBB-920B633DBB14}" destId="{1526BCE6-2BD4-443A-B03C-94CC6C81C1EB}" srcOrd="0" destOrd="0" presId="urn:microsoft.com/office/officeart/2005/8/layout/hierarchy1"/>
    <dgm:cxn modelId="{C3C814A1-D603-49C9-95ED-CF8D25DC210F}" type="presParOf" srcId="{1526BCE6-2BD4-443A-B03C-94CC6C81C1EB}" destId="{97D80C91-BB28-4E79-95EA-861EED984FAE}" srcOrd="0" destOrd="0" presId="urn:microsoft.com/office/officeart/2005/8/layout/hierarchy1"/>
    <dgm:cxn modelId="{17E4C3CA-C5D2-4AE3-B76B-80D7186F7867}" type="presParOf" srcId="{1526BCE6-2BD4-443A-B03C-94CC6C81C1EB}" destId="{C8E0DE4E-11CC-4B44-B58F-1A5D2808070D}" srcOrd="1" destOrd="0" presId="urn:microsoft.com/office/officeart/2005/8/layout/hierarchy1"/>
    <dgm:cxn modelId="{AB98BDB6-9124-45A0-B8EE-81DA493B6021}" type="presParOf" srcId="{89911D27-5691-4F55-ADBB-920B633DBB14}" destId="{DB6062D4-D8EA-4284-B1EE-7272410516BA}" srcOrd="1" destOrd="0" presId="urn:microsoft.com/office/officeart/2005/8/layout/hierarchy1"/>
    <dgm:cxn modelId="{05AB6945-DEE4-46C5-8707-D56183F60262}" type="presParOf" srcId="{F204EE1D-1509-43DD-B41A-66205A888C0F}" destId="{0B8F63EC-FA51-4601-943A-8F8147AB146B}" srcOrd="4" destOrd="0" presId="urn:microsoft.com/office/officeart/2005/8/layout/hierarchy1"/>
    <dgm:cxn modelId="{39BD6CC0-3821-4D19-87E3-EBAB7603FBB0}" type="presParOf" srcId="{F204EE1D-1509-43DD-B41A-66205A888C0F}" destId="{4E98950F-7F7B-4506-B81C-0098D8E72BFE}" srcOrd="5" destOrd="0" presId="urn:microsoft.com/office/officeart/2005/8/layout/hierarchy1"/>
    <dgm:cxn modelId="{B98599C3-2002-4A97-9411-C8E4D233C60B}" type="presParOf" srcId="{4E98950F-7F7B-4506-B81C-0098D8E72BFE}" destId="{37566B46-6344-4FB9-8BAA-23BB09C1C3A5}" srcOrd="0" destOrd="0" presId="urn:microsoft.com/office/officeart/2005/8/layout/hierarchy1"/>
    <dgm:cxn modelId="{C76F0185-29B4-4BD3-9C01-6E4D506561C9}" type="presParOf" srcId="{37566B46-6344-4FB9-8BAA-23BB09C1C3A5}" destId="{CCC62408-9EE2-45AD-BAE7-B6894F3AAFEC}" srcOrd="0" destOrd="0" presId="urn:microsoft.com/office/officeart/2005/8/layout/hierarchy1"/>
    <dgm:cxn modelId="{E3FE4B44-786C-4456-90B2-BEA175F5CB03}" type="presParOf" srcId="{37566B46-6344-4FB9-8BAA-23BB09C1C3A5}" destId="{7B0DBF6A-BA79-432C-B627-8FB6940B808A}" srcOrd="1" destOrd="0" presId="urn:microsoft.com/office/officeart/2005/8/layout/hierarchy1"/>
    <dgm:cxn modelId="{FA27376C-7322-43B6-AE43-0728EB7159DE}" type="presParOf" srcId="{4E98950F-7F7B-4506-B81C-0098D8E72BFE}" destId="{E8F6C8D9-A628-401B-9477-75051D578F2B}" srcOrd="1" destOrd="0" presId="urn:microsoft.com/office/officeart/2005/8/layout/hierarchy1"/>
    <dgm:cxn modelId="{4C522E0E-E721-432F-BB37-59E17EB86B73}" type="presParOf" srcId="{0FBD9B65-2A32-4984-B103-E0E16D0BDD66}" destId="{EFB9F9B4-4D9A-4C61-98A6-EB2DC69F8FBD}" srcOrd="2" destOrd="0" presId="urn:microsoft.com/office/officeart/2005/8/layout/hierarchy1"/>
    <dgm:cxn modelId="{229E2596-B52E-4802-B207-9F77BEB1CE89}" type="presParOf" srcId="{0FBD9B65-2A32-4984-B103-E0E16D0BDD66}" destId="{7F298CE5-435F-4151-A73B-F2F36AB9648D}" srcOrd="3" destOrd="0" presId="urn:microsoft.com/office/officeart/2005/8/layout/hierarchy1"/>
    <dgm:cxn modelId="{EEEEDDD0-AA86-459C-A52A-F73272CFD886}" type="presParOf" srcId="{7F298CE5-435F-4151-A73B-F2F36AB9648D}" destId="{C59A4DFD-9025-440F-9C13-18B3F43ED7E5}" srcOrd="0" destOrd="0" presId="urn:microsoft.com/office/officeart/2005/8/layout/hierarchy1"/>
    <dgm:cxn modelId="{308B888D-1005-4F88-8657-94BAF4204EE8}" type="presParOf" srcId="{C59A4DFD-9025-440F-9C13-18B3F43ED7E5}" destId="{A719B6AE-C53B-4399-AD56-CF7F2CA27766}" srcOrd="0" destOrd="0" presId="urn:microsoft.com/office/officeart/2005/8/layout/hierarchy1"/>
    <dgm:cxn modelId="{AC73581C-445B-4B5B-9A3C-E7D0481C05CC}" type="presParOf" srcId="{C59A4DFD-9025-440F-9C13-18B3F43ED7E5}" destId="{6E0F4E11-CBEC-464D-B04C-9CAEBD72D147}" srcOrd="1" destOrd="0" presId="urn:microsoft.com/office/officeart/2005/8/layout/hierarchy1"/>
    <dgm:cxn modelId="{C205DDEA-9874-4F94-AA90-532B530DD621}" type="presParOf" srcId="{7F298CE5-435F-4151-A73B-F2F36AB9648D}" destId="{4174D48D-0AB7-4853-932B-CD1666D55BFE}" srcOrd="1" destOrd="0" presId="urn:microsoft.com/office/officeart/2005/8/layout/hierarchy1"/>
    <dgm:cxn modelId="{A3AF35A6-3CC3-4A27-B37B-4F49143A5BC0}" type="presParOf" srcId="{4174D48D-0AB7-4853-932B-CD1666D55BFE}" destId="{4880F3FE-7D7F-42A6-B624-2CE729FFC5A5}" srcOrd="0" destOrd="0" presId="urn:microsoft.com/office/officeart/2005/8/layout/hierarchy1"/>
    <dgm:cxn modelId="{56B187EA-17E2-4ABD-94A0-8997EA621DE6}" type="presParOf" srcId="{4174D48D-0AB7-4853-932B-CD1666D55BFE}" destId="{2BD4CCF6-DEA2-45CB-83D2-7BF134BFAD94}" srcOrd="1" destOrd="0" presId="urn:microsoft.com/office/officeart/2005/8/layout/hierarchy1"/>
    <dgm:cxn modelId="{95CF01F4-AB5C-4785-8F56-33ED2C5E6426}" type="presParOf" srcId="{2BD4CCF6-DEA2-45CB-83D2-7BF134BFAD94}" destId="{0DFC9CEC-7A14-490D-86F6-5867D367C28A}" srcOrd="0" destOrd="0" presId="urn:microsoft.com/office/officeart/2005/8/layout/hierarchy1"/>
    <dgm:cxn modelId="{F7FCE5ED-D06E-4D08-8346-17B33DAC44D7}" type="presParOf" srcId="{0DFC9CEC-7A14-490D-86F6-5867D367C28A}" destId="{782753E4-A412-4F35-9EB5-C77A1A220208}" srcOrd="0" destOrd="0" presId="urn:microsoft.com/office/officeart/2005/8/layout/hierarchy1"/>
    <dgm:cxn modelId="{D1B37E82-3906-42E1-816A-DD17EB92853A}" type="presParOf" srcId="{0DFC9CEC-7A14-490D-86F6-5867D367C28A}" destId="{3BA0EB5B-6F3A-49B9-8EF7-E592531B1A00}" srcOrd="1" destOrd="0" presId="urn:microsoft.com/office/officeart/2005/8/layout/hierarchy1"/>
    <dgm:cxn modelId="{39007877-E885-4FF7-80A7-E11B68830F12}" type="presParOf" srcId="{2BD4CCF6-DEA2-45CB-83D2-7BF134BFAD94}" destId="{926A5621-08A6-46FE-B18A-84440BADF52D}" srcOrd="1" destOrd="0" presId="urn:microsoft.com/office/officeart/2005/8/layout/hierarchy1"/>
    <dgm:cxn modelId="{36999B32-D7CB-4CAC-87EA-A940CDA41349}" type="presParOf" srcId="{926A5621-08A6-46FE-B18A-84440BADF52D}" destId="{AE2A37C7-0217-4546-BABB-2DCCAB690390}" srcOrd="0" destOrd="0" presId="urn:microsoft.com/office/officeart/2005/8/layout/hierarchy1"/>
    <dgm:cxn modelId="{9CF3F0FF-30CD-4B75-B2D8-990EF7B362B4}" type="presParOf" srcId="{926A5621-08A6-46FE-B18A-84440BADF52D}" destId="{37CCCA21-72E9-4900-B802-DEEEB19C21C5}" srcOrd="1" destOrd="0" presId="urn:microsoft.com/office/officeart/2005/8/layout/hierarchy1"/>
    <dgm:cxn modelId="{27CF985F-8A7F-44C2-ACA0-76972DF70260}" type="presParOf" srcId="{37CCCA21-72E9-4900-B802-DEEEB19C21C5}" destId="{42EFB780-8D95-403A-A30B-D55C7675BDA3}" srcOrd="0" destOrd="0" presId="urn:microsoft.com/office/officeart/2005/8/layout/hierarchy1"/>
    <dgm:cxn modelId="{F9BDC3FD-E553-4530-8F34-9D4A513269AC}" type="presParOf" srcId="{42EFB780-8D95-403A-A30B-D55C7675BDA3}" destId="{794E49CF-835F-4926-8C7C-CB16690648B9}" srcOrd="0" destOrd="0" presId="urn:microsoft.com/office/officeart/2005/8/layout/hierarchy1"/>
    <dgm:cxn modelId="{4D5E73FD-4EDC-4EA3-8895-834054990689}" type="presParOf" srcId="{42EFB780-8D95-403A-A30B-D55C7675BDA3}" destId="{823CA1C9-A92E-43B4-A074-BEBE9AC25AD4}" srcOrd="1" destOrd="0" presId="urn:microsoft.com/office/officeart/2005/8/layout/hierarchy1"/>
    <dgm:cxn modelId="{6D1C51CB-C87A-4DDD-8EBA-0B7DAC197EE8}" type="presParOf" srcId="{37CCCA21-72E9-4900-B802-DEEEB19C21C5}" destId="{5C580CAD-AFEE-46A7-A958-17E63A04DF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21E141-BCC1-4495-99DE-FBC205A8A20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656216EA-4F7E-4E95-A908-EAD15CE14147}">
      <dgm:prSet phldrT="[Text]"/>
      <dgm:spPr/>
      <dgm:t>
        <a:bodyPr/>
        <a:lstStyle/>
        <a:p>
          <a:pPr rtl="1"/>
          <a:r>
            <a:rPr lang="he-IL" dirty="0"/>
            <a:t>אונאה פחות משתות</a:t>
          </a:r>
        </a:p>
      </dgm:t>
    </dgm:pt>
    <dgm:pt modelId="{D7569AE1-E08F-4380-99FB-71280D44BA1F}" type="par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79A0068D-79B1-40D1-BC4F-D0F65D9541B8}" type="sib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A557C0B1-4635-4502-A198-96DD4E306854}">
      <dgm:prSet phldrT="[Text]"/>
      <dgm:spPr/>
      <dgm:t>
        <a:bodyPr/>
        <a:lstStyle/>
        <a:p>
          <a:pPr rtl="1"/>
          <a:r>
            <a:rPr lang="he-IL" dirty="0"/>
            <a:t>יש אונאה</a:t>
          </a:r>
        </a:p>
      </dgm:t>
    </dgm:pt>
    <dgm:pt modelId="{39C8A26F-043D-4FF1-A52A-4949703B8B55}" type="par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164D9C83-02B9-42C3-9403-E400C5304DD4}" type="sib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02B4B7CF-1A50-4088-B10B-58DAEDEDD176}">
      <dgm:prSet phldrT="[Text]"/>
      <dgm:spPr/>
      <dgm:t>
        <a:bodyPr/>
        <a:lstStyle/>
        <a:p>
          <a:pPr rtl="1"/>
          <a:r>
            <a:rPr lang="he-IL" dirty="0"/>
            <a:t>אין אונאה</a:t>
          </a:r>
        </a:p>
      </dgm:t>
    </dgm:pt>
    <dgm:pt modelId="{64012F6D-85F9-4F25-836C-2D3E29BAAAA7}" type="par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6EA9776E-2C65-41DD-93F1-589862E75EF6}" type="sib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119D9C2C-8B61-4329-ABB2-90A6FD7033A4}">
      <dgm:prSet phldrT="[Text]"/>
      <dgm:spPr/>
      <dgm:t>
        <a:bodyPr/>
        <a:lstStyle/>
        <a:p>
          <a:pPr rtl="1"/>
          <a:r>
            <a:rPr lang="he-IL" dirty="0"/>
            <a:t>כי כך היא דרך מקח וממכר </a:t>
          </a:r>
          <a:br>
            <a:rPr lang="en-US" dirty="0"/>
          </a:br>
          <a:r>
            <a:rPr lang="he-IL" dirty="0"/>
            <a:t>(</a:t>
          </a:r>
          <a:r>
            <a:rPr lang="he-IL" dirty="0" err="1"/>
            <a:t>רא"ש</a:t>
          </a:r>
          <a:r>
            <a:rPr lang="he-IL" dirty="0"/>
            <a:t> 2)</a:t>
          </a:r>
        </a:p>
      </dgm:t>
    </dgm:pt>
    <dgm:pt modelId="{4DC716B4-99A9-4E1A-9EF2-0AF44435A586}" type="par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C6ED11EB-C18B-470D-9E20-16E96296EB5B}" type="sib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5B10CE65-9A06-45E3-938C-B0FB2430FCAE}">
      <dgm:prSet phldrT="[Text]"/>
      <dgm:spPr/>
      <dgm:t>
        <a:bodyPr/>
        <a:lstStyle/>
        <a:p>
          <a:pPr rtl="1"/>
          <a:r>
            <a:rPr lang="he-IL" dirty="0"/>
            <a:t>אבל אי אפשר לצמצם, </a:t>
          </a:r>
          <a:br>
            <a:rPr lang="en-US" dirty="0"/>
          </a:br>
          <a:r>
            <a:rPr lang="he-IL" dirty="0"/>
            <a:t>ולכן הקונה מוחל </a:t>
          </a:r>
          <a:r>
            <a:rPr lang="he-IL" u="sng" dirty="0"/>
            <a:t>בדיעבד</a:t>
          </a:r>
          <a:r>
            <a:rPr lang="he-IL" dirty="0"/>
            <a:t> (</a:t>
          </a:r>
          <a:r>
            <a:rPr lang="he-IL" dirty="0" err="1"/>
            <a:t>רא"ש</a:t>
          </a:r>
          <a:r>
            <a:rPr lang="he-IL" dirty="0"/>
            <a:t> 1)</a:t>
          </a:r>
        </a:p>
      </dgm:t>
    </dgm:pt>
    <dgm:pt modelId="{39081DD5-122D-4A86-B099-B179DA175A3C}" type="par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470DD07E-56A5-49D6-B862-D912C21C1905}" type="sib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8371FB85-BE8E-4920-8DFB-E37D33FCDC5B}">
      <dgm:prSet phldrT="[Text]"/>
      <dgm:spPr/>
      <dgm:t>
        <a:bodyPr/>
        <a:lstStyle/>
        <a:p>
          <a:pPr rtl="1"/>
          <a:r>
            <a:rPr lang="he-IL" dirty="0"/>
            <a:t>נ"מ- אם הוא בקי ויודע בדיוק מה הסחורה שווה, אסור למכור ליותר</a:t>
          </a:r>
        </a:p>
      </dgm:t>
    </dgm:pt>
    <dgm:pt modelId="{EA4F60E5-4D68-45FF-92FE-29EF92F3DF5F}" type="par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8C6F4EAB-4981-4F37-A6C4-DAFFF24E82D1}" type="sib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5B202938-31A6-46C0-B27B-274B3EC68BCE}">
      <dgm:prSet phldrT="[Text]"/>
      <dgm:spPr/>
      <dgm:t>
        <a:bodyPr/>
        <a:lstStyle/>
        <a:p>
          <a:pPr rtl="1"/>
          <a:r>
            <a:rPr lang="he-IL" dirty="0"/>
            <a:t>נ"מ- אפילו בקי אפשר למכור ליותר משוויו פחות משתות</a:t>
          </a:r>
        </a:p>
      </dgm:t>
    </dgm:pt>
    <dgm:pt modelId="{F8737300-A239-4FAC-8B67-9B596348DAA7}" type="par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5386ABDE-6222-4F82-A218-A225C9CE190C}" type="sib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4BD9093B-C3DE-46C7-88AB-CCF7F6D64BA7}">
      <dgm:prSet phldrT="[Text]" custT="1"/>
      <dgm:spPr/>
      <dgm:t>
        <a:bodyPr/>
        <a:lstStyle/>
        <a:p>
          <a:pPr rtl="1"/>
          <a:r>
            <a:rPr lang="he-IL" sz="2000" dirty="0"/>
            <a:t>אי אפשר לצמצם, ויש מחילה מלכתחילה </a:t>
          </a:r>
          <a:br>
            <a:rPr lang="en-US" sz="2000" dirty="0"/>
          </a:br>
          <a:r>
            <a:rPr lang="he-IL" sz="2000" dirty="0"/>
            <a:t>(רש"י קידושין)</a:t>
          </a:r>
          <a:endParaRPr lang="he-IL" sz="1500" dirty="0"/>
        </a:p>
      </dgm:t>
    </dgm:pt>
    <dgm:pt modelId="{69F8E2FF-B5D4-4047-8708-72C8F9CF8AD6}" type="par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2EADD3D-1572-448A-B80B-56B0D24E443B}" type="sib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8CBEC97-F47B-4C3B-BCC9-F38A4890B510}">
      <dgm:prSet phldrT="[Text]" custT="1"/>
      <dgm:spPr/>
      <dgm:t>
        <a:bodyPr/>
        <a:lstStyle/>
        <a:p>
          <a:pPr rtl="1">
            <a:buNone/>
          </a:pPr>
          <a:r>
            <a:rPr lang="he-IL" sz="20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"מחיל </a:t>
          </a:r>
          <a:r>
            <a:rPr lang="he-IL" sz="2000" b="0" u="none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אינש</a:t>
          </a:r>
          <a:r>
            <a:rPr lang="he-IL" sz="20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דהתם אין כל אדם יכול לצמצם הדמים... </a:t>
          </a:r>
          <a:r>
            <a:rPr lang="he-IL" sz="2000" b="0" u="none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ואדעתא</a:t>
          </a:r>
          <a:r>
            <a:rPr lang="he-IL" sz="20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</a:t>
          </a:r>
          <a:r>
            <a:rPr lang="he-IL" sz="2000" b="0" u="none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דהכי</a:t>
          </a:r>
          <a:r>
            <a:rPr lang="he-IL" sz="20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עביד</a:t>
          </a:r>
          <a:endParaRPr lang="he-IL" sz="2000" b="0" u="none" dirty="0"/>
        </a:p>
      </dgm:t>
    </dgm:pt>
    <dgm:pt modelId="{FFE3C324-0B35-4EA3-8A40-6FB98431E7D1}" type="par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698383F8-52DC-4A5F-9CE1-5F1F66B22214}" type="sib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80F44158-AC33-4746-84BE-1DC09BE29BB8}" type="pres">
      <dgm:prSet presAssocID="{BD21E141-BCC1-4495-99DE-FBC205A8A20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A29667A-7DC3-467A-8EB7-C17EC1591DF4}" type="pres">
      <dgm:prSet presAssocID="{656216EA-4F7E-4E95-A908-EAD15CE14147}" presName="hierRoot1" presStyleCnt="0"/>
      <dgm:spPr/>
    </dgm:pt>
    <dgm:pt modelId="{68F7BE83-EF6F-4396-9F2F-5432B2DF398D}" type="pres">
      <dgm:prSet presAssocID="{656216EA-4F7E-4E95-A908-EAD15CE14147}" presName="composite" presStyleCnt="0"/>
      <dgm:spPr/>
    </dgm:pt>
    <dgm:pt modelId="{E64ED369-19AB-42C9-9584-AA2EDF2DEFEB}" type="pres">
      <dgm:prSet presAssocID="{656216EA-4F7E-4E95-A908-EAD15CE14147}" presName="background" presStyleLbl="node0" presStyleIdx="0" presStyleCnt="1"/>
      <dgm:spPr/>
    </dgm:pt>
    <dgm:pt modelId="{D204AB58-5B33-418D-BB9A-640A868F9EBE}" type="pres">
      <dgm:prSet presAssocID="{656216EA-4F7E-4E95-A908-EAD15CE14147}" presName="text" presStyleLbl="fgAcc0" presStyleIdx="0" presStyleCnt="1">
        <dgm:presLayoutVars>
          <dgm:chPref val="3"/>
        </dgm:presLayoutVars>
      </dgm:prSet>
      <dgm:spPr/>
    </dgm:pt>
    <dgm:pt modelId="{0FBD9B65-2A32-4984-B103-E0E16D0BDD66}" type="pres">
      <dgm:prSet presAssocID="{656216EA-4F7E-4E95-A908-EAD15CE14147}" presName="hierChild2" presStyleCnt="0"/>
      <dgm:spPr/>
    </dgm:pt>
    <dgm:pt modelId="{4B57FCA1-145C-4DAC-AA53-8312778BC89B}" type="pres">
      <dgm:prSet presAssocID="{39C8A26F-043D-4FF1-A52A-4949703B8B55}" presName="Name10" presStyleLbl="parChTrans1D2" presStyleIdx="0" presStyleCnt="2"/>
      <dgm:spPr/>
    </dgm:pt>
    <dgm:pt modelId="{D5953FBE-EB25-4653-B47F-955C54712ADE}" type="pres">
      <dgm:prSet presAssocID="{A557C0B1-4635-4502-A198-96DD4E306854}" presName="hierRoot2" presStyleCnt="0"/>
      <dgm:spPr/>
    </dgm:pt>
    <dgm:pt modelId="{1C886467-0B9C-487A-AE1A-98F79813030F}" type="pres">
      <dgm:prSet presAssocID="{A557C0B1-4635-4502-A198-96DD4E306854}" presName="composite2" presStyleCnt="0"/>
      <dgm:spPr/>
    </dgm:pt>
    <dgm:pt modelId="{411BF956-F68A-4CC4-9675-81B2F6DB4CBB}" type="pres">
      <dgm:prSet presAssocID="{A557C0B1-4635-4502-A198-96DD4E306854}" presName="background2" presStyleLbl="node2" presStyleIdx="0" presStyleCnt="2"/>
      <dgm:spPr/>
    </dgm:pt>
    <dgm:pt modelId="{9360BC01-1E88-42EB-9601-9EDCDA89D7C7}" type="pres">
      <dgm:prSet presAssocID="{A557C0B1-4635-4502-A198-96DD4E306854}" presName="text2" presStyleLbl="fgAcc2" presStyleIdx="0" presStyleCnt="2">
        <dgm:presLayoutVars>
          <dgm:chPref val="3"/>
        </dgm:presLayoutVars>
      </dgm:prSet>
      <dgm:spPr/>
    </dgm:pt>
    <dgm:pt modelId="{1D10F77B-CF67-49BD-9C6B-7FE2AFCCB246}" type="pres">
      <dgm:prSet presAssocID="{A557C0B1-4635-4502-A198-96DD4E306854}" presName="hierChild3" presStyleCnt="0"/>
      <dgm:spPr/>
    </dgm:pt>
    <dgm:pt modelId="{DF190859-E99C-4261-9852-55DE19873024}" type="pres">
      <dgm:prSet presAssocID="{39081DD5-122D-4A86-B099-B179DA175A3C}" presName="Name17" presStyleLbl="parChTrans1D3" presStyleIdx="0" presStyleCnt="3"/>
      <dgm:spPr/>
    </dgm:pt>
    <dgm:pt modelId="{43853348-8FCA-48BD-9119-57DD7D008ED0}" type="pres">
      <dgm:prSet presAssocID="{5B10CE65-9A06-45E3-938C-B0FB2430FCAE}" presName="hierRoot3" presStyleCnt="0"/>
      <dgm:spPr/>
    </dgm:pt>
    <dgm:pt modelId="{A9DB8E22-FABC-476B-AE4E-7B5DF1A9EE17}" type="pres">
      <dgm:prSet presAssocID="{5B10CE65-9A06-45E3-938C-B0FB2430FCAE}" presName="composite3" presStyleCnt="0"/>
      <dgm:spPr/>
    </dgm:pt>
    <dgm:pt modelId="{DE83129E-F80E-4264-8B7F-7FD1576B907A}" type="pres">
      <dgm:prSet presAssocID="{5B10CE65-9A06-45E3-938C-B0FB2430FCAE}" presName="background3" presStyleLbl="node3" presStyleIdx="0" presStyleCnt="3"/>
      <dgm:spPr/>
    </dgm:pt>
    <dgm:pt modelId="{588AF937-1CC7-430D-8A46-1FF00A940ED1}" type="pres">
      <dgm:prSet presAssocID="{5B10CE65-9A06-45E3-938C-B0FB2430FCAE}" presName="text3" presStyleLbl="fgAcc3" presStyleIdx="0" presStyleCnt="3">
        <dgm:presLayoutVars>
          <dgm:chPref val="3"/>
        </dgm:presLayoutVars>
      </dgm:prSet>
      <dgm:spPr/>
    </dgm:pt>
    <dgm:pt modelId="{F204EE1D-1509-43DD-B41A-66205A888C0F}" type="pres">
      <dgm:prSet presAssocID="{5B10CE65-9A06-45E3-938C-B0FB2430FCAE}" presName="hierChild4" presStyleCnt="0"/>
      <dgm:spPr/>
    </dgm:pt>
    <dgm:pt modelId="{0B8F63EC-FA51-4601-943A-8F8147AB146B}" type="pres">
      <dgm:prSet presAssocID="{EA4F60E5-4D68-45FF-92FE-29EF92F3DF5F}" presName="Name23" presStyleLbl="parChTrans1D4" presStyleIdx="0" presStyleCnt="3"/>
      <dgm:spPr/>
    </dgm:pt>
    <dgm:pt modelId="{4E98950F-7F7B-4506-B81C-0098D8E72BFE}" type="pres">
      <dgm:prSet presAssocID="{8371FB85-BE8E-4920-8DFB-E37D33FCDC5B}" presName="hierRoot4" presStyleCnt="0"/>
      <dgm:spPr/>
    </dgm:pt>
    <dgm:pt modelId="{37566B46-6344-4FB9-8BAA-23BB09C1C3A5}" type="pres">
      <dgm:prSet presAssocID="{8371FB85-BE8E-4920-8DFB-E37D33FCDC5B}" presName="composite4" presStyleCnt="0"/>
      <dgm:spPr/>
    </dgm:pt>
    <dgm:pt modelId="{CCC62408-9EE2-45AD-BAE7-B6894F3AAFEC}" type="pres">
      <dgm:prSet presAssocID="{8371FB85-BE8E-4920-8DFB-E37D33FCDC5B}" presName="background4" presStyleLbl="node4" presStyleIdx="0" presStyleCnt="3"/>
      <dgm:spPr/>
    </dgm:pt>
    <dgm:pt modelId="{7B0DBF6A-BA79-432C-B627-8FB6940B808A}" type="pres">
      <dgm:prSet presAssocID="{8371FB85-BE8E-4920-8DFB-E37D33FCDC5B}" presName="text4" presStyleLbl="fgAcc4" presStyleIdx="0" presStyleCnt="3">
        <dgm:presLayoutVars>
          <dgm:chPref val="3"/>
        </dgm:presLayoutVars>
      </dgm:prSet>
      <dgm:spPr/>
    </dgm:pt>
    <dgm:pt modelId="{E8F6C8D9-A628-401B-9477-75051D578F2B}" type="pres">
      <dgm:prSet presAssocID="{8371FB85-BE8E-4920-8DFB-E37D33FCDC5B}" presName="hierChild5" presStyleCnt="0"/>
      <dgm:spPr/>
    </dgm:pt>
    <dgm:pt modelId="{EFB9F9B4-4D9A-4C61-98A6-EB2DC69F8FBD}" type="pres">
      <dgm:prSet presAssocID="{64012F6D-85F9-4F25-836C-2D3E29BAAAA7}" presName="Name10" presStyleLbl="parChTrans1D2" presStyleIdx="1" presStyleCnt="2"/>
      <dgm:spPr/>
    </dgm:pt>
    <dgm:pt modelId="{7F298CE5-435F-4151-A73B-F2F36AB9648D}" type="pres">
      <dgm:prSet presAssocID="{02B4B7CF-1A50-4088-B10B-58DAEDEDD176}" presName="hierRoot2" presStyleCnt="0"/>
      <dgm:spPr/>
    </dgm:pt>
    <dgm:pt modelId="{C59A4DFD-9025-440F-9C13-18B3F43ED7E5}" type="pres">
      <dgm:prSet presAssocID="{02B4B7CF-1A50-4088-B10B-58DAEDEDD176}" presName="composite2" presStyleCnt="0"/>
      <dgm:spPr/>
    </dgm:pt>
    <dgm:pt modelId="{A719B6AE-C53B-4399-AD56-CF7F2CA27766}" type="pres">
      <dgm:prSet presAssocID="{02B4B7CF-1A50-4088-B10B-58DAEDEDD176}" presName="background2" presStyleLbl="node2" presStyleIdx="1" presStyleCnt="2"/>
      <dgm:spPr/>
    </dgm:pt>
    <dgm:pt modelId="{6E0F4E11-CBEC-464D-B04C-9CAEBD72D147}" type="pres">
      <dgm:prSet presAssocID="{02B4B7CF-1A50-4088-B10B-58DAEDEDD176}" presName="text2" presStyleLbl="fgAcc2" presStyleIdx="1" presStyleCnt="2">
        <dgm:presLayoutVars>
          <dgm:chPref val="3"/>
        </dgm:presLayoutVars>
      </dgm:prSet>
      <dgm:spPr/>
    </dgm:pt>
    <dgm:pt modelId="{4174D48D-0AB7-4853-932B-CD1666D55BFE}" type="pres">
      <dgm:prSet presAssocID="{02B4B7CF-1A50-4088-B10B-58DAEDEDD176}" presName="hierChild3" presStyleCnt="0"/>
      <dgm:spPr/>
    </dgm:pt>
    <dgm:pt modelId="{C6DC7C3D-0B87-4329-A9CF-0662393DDDC3}" type="pres">
      <dgm:prSet presAssocID="{69F8E2FF-B5D4-4047-8708-72C8F9CF8AD6}" presName="Name17" presStyleLbl="parChTrans1D3" presStyleIdx="1" presStyleCnt="3"/>
      <dgm:spPr/>
    </dgm:pt>
    <dgm:pt modelId="{4355CD20-BB6C-4EE1-B1F9-3A6BC0D4B211}" type="pres">
      <dgm:prSet presAssocID="{4BD9093B-C3DE-46C7-88AB-CCF7F6D64BA7}" presName="hierRoot3" presStyleCnt="0"/>
      <dgm:spPr/>
    </dgm:pt>
    <dgm:pt modelId="{48E92025-323D-49D3-A988-30EA46D16054}" type="pres">
      <dgm:prSet presAssocID="{4BD9093B-C3DE-46C7-88AB-CCF7F6D64BA7}" presName="composite3" presStyleCnt="0"/>
      <dgm:spPr/>
    </dgm:pt>
    <dgm:pt modelId="{A2CA8219-DEC6-4975-8D9A-35C67A045272}" type="pres">
      <dgm:prSet presAssocID="{4BD9093B-C3DE-46C7-88AB-CCF7F6D64BA7}" presName="background3" presStyleLbl="node3" presStyleIdx="1" presStyleCnt="3"/>
      <dgm:spPr/>
    </dgm:pt>
    <dgm:pt modelId="{41EFDFC7-0D52-4AC5-89F6-5AFA432E7E0C}" type="pres">
      <dgm:prSet presAssocID="{4BD9093B-C3DE-46C7-88AB-CCF7F6D64BA7}" presName="text3" presStyleLbl="fgAcc3" presStyleIdx="1" presStyleCnt="3" custScaleX="158174">
        <dgm:presLayoutVars>
          <dgm:chPref val="3"/>
        </dgm:presLayoutVars>
      </dgm:prSet>
      <dgm:spPr/>
    </dgm:pt>
    <dgm:pt modelId="{063715F1-08C0-48A1-8456-6B79419C8EFF}" type="pres">
      <dgm:prSet presAssocID="{4BD9093B-C3DE-46C7-88AB-CCF7F6D64BA7}" presName="hierChild4" presStyleCnt="0"/>
      <dgm:spPr/>
    </dgm:pt>
    <dgm:pt modelId="{1B6BE7B6-6111-4DB7-9952-4AFD7DC1D565}" type="pres">
      <dgm:prSet presAssocID="{FFE3C324-0B35-4EA3-8A40-6FB98431E7D1}" presName="Name23" presStyleLbl="parChTrans1D4" presStyleIdx="1" presStyleCnt="3"/>
      <dgm:spPr/>
    </dgm:pt>
    <dgm:pt modelId="{5C37E5BC-77FF-4952-B74C-1C8E24093F23}" type="pres">
      <dgm:prSet presAssocID="{28CBEC97-F47B-4C3B-BCC9-F38A4890B510}" presName="hierRoot4" presStyleCnt="0"/>
      <dgm:spPr/>
    </dgm:pt>
    <dgm:pt modelId="{0E1250F4-963A-429B-96A8-4F84E5B1F710}" type="pres">
      <dgm:prSet presAssocID="{28CBEC97-F47B-4C3B-BCC9-F38A4890B510}" presName="composite4" presStyleCnt="0"/>
      <dgm:spPr/>
    </dgm:pt>
    <dgm:pt modelId="{C1529EB0-EBC0-4D63-BDB5-08464263F645}" type="pres">
      <dgm:prSet presAssocID="{28CBEC97-F47B-4C3B-BCC9-F38A4890B510}" presName="background4" presStyleLbl="node4" presStyleIdx="1" presStyleCnt="3"/>
      <dgm:spPr/>
    </dgm:pt>
    <dgm:pt modelId="{8756F859-CECD-40C0-A37A-E4FB85434726}" type="pres">
      <dgm:prSet presAssocID="{28CBEC97-F47B-4C3B-BCC9-F38A4890B510}" presName="text4" presStyleLbl="fgAcc4" presStyleIdx="1" presStyleCnt="3" custScaleX="161648">
        <dgm:presLayoutVars>
          <dgm:chPref val="3"/>
        </dgm:presLayoutVars>
      </dgm:prSet>
      <dgm:spPr/>
    </dgm:pt>
    <dgm:pt modelId="{F4726853-8F35-4903-9F21-F38C18B71705}" type="pres">
      <dgm:prSet presAssocID="{28CBEC97-F47B-4C3B-BCC9-F38A4890B510}" presName="hierChild5" presStyleCnt="0"/>
      <dgm:spPr/>
    </dgm:pt>
    <dgm:pt modelId="{4880F3FE-7D7F-42A6-B624-2CE729FFC5A5}" type="pres">
      <dgm:prSet presAssocID="{4DC716B4-99A9-4E1A-9EF2-0AF44435A586}" presName="Name17" presStyleLbl="parChTrans1D3" presStyleIdx="2" presStyleCnt="3"/>
      <dgm:spPr/>
    </dgm:pt>
    <dgm:pt modelId="{2BD4CCF6-DEA2-45CB-83D2-7BF134BFAD94}" type="pres">
      <dgm:prSet presAssocID="{119D9C2C-8B61-4329-ABB2-90A6FD7033A4}" presName="hierRoot3" presStyleCnt="0"/>
      <dgm:spPr/>
    </dgm:pt>
    <dgm:pt modelId="{0DFC9CEC-7A14-490D-86F6-5867D367C28A}" type="pres">
      <dgm:prSet presAssocID="{119D9C2C-8B61-4329-ABB2-90A6FD7033A4}" presName="composite3" presStyleCnt="0"/>
      <dgm:spPr/>
    </dgm:pt>
    <dgm:pt modelId="{782753E4-A412-4F35-9EB5-C77A1A220208}" type="pres">
      <dgm:prSet presAssocID="{119D9C2C-8B61-4329-ABB2-90A6FD7033A4}" presName="background3" presStyleLbl="node3" presStyleIdx="2" presStyleCnt="3"/>
      <dgm:spPr/>
    </dgm:pt>
    <dgm:pt modelId="{3BA0EB5B-6F3A-49B9-8EF7-E592531B1A00}" type="pres">
      <dgm:prSet presAssocID="{119D9C2C-8B61-4329-ABB2-90A6FD7033A4}" presName="text3" presStyleLbl="fgAcc3" presStyleIdx="2" presStyleCnt="3">
        <dgm:presLayoutVars>
          <dgm:chPref val="3"/>
        </dgm:presLayoutVars>
      </dgm:prSet>
      <dgm:spPr/>
    </dgm:pt>
    <dgm:pt modelId="{926A5621-08A6-46FE-B18A-84440BADF52D}" type="pres">
      <dgm:prSet presAssocID="{119D9C2C-8B61-4329-ABB2-90A6FD7033A4}" presName="hierChild4" presStyleCnt="0"/>
      <dgm:spPr/>
    </dgm:pt>
    <dgm:pt modelId="{AE2A37C7-0217-4546-BABB-2DCCAB690390}" type="pres">
      <dgm:prSet presAssocID="{F8737300-A239-4FAC-8B67-9B596348DAA7}" presName="Name23" presStyleLbl="parChTrans1D4" presStyleIdx="2" presStyleCnt="3"/>
      <dgm:spPr/>
    </dgm:pt>
    <dgm:pt modelId="{37CCCA21-72E9-4900-B802-DEEEB19C21C5}" type="pres">
      <dgm:prSet presAssocID="{5B202938-31A6-46C0-B27B-274B3EC68BCE}" presName="hierRoot4" presStyleCnt="0"/>
      <dgm:spPr/>
    </dgm:pt>
    <dgm:pt modelId="{42EFB780-8D95-403A-A30B-D55C7675BDA3}" type="pres">
      <dgm:prSet presAssocID="{5B202938-31A6-46C0-B27B-274B3EC68BCE}" presName="composite4" presStyleCnt="0"/>
      <dgm:spPr/>
    </dgm:pt>
    <dgm:pt modelId="{794E49CF-835F-4926-8C7C-CB16690648B9}" type="pres">
      <dgm:prSet presAssocID="{5B202938-31A6-46C0-B27B-274B3EC68BCE}" presName="background4" presStyleLbl="node4" presStyleIdx="2" presStyleCnt="3"/>
      <dgm:spPr/>
    </dgm:pt>
    <dgm:pt modelId="{823CA1C9-A92E-43B4-A074-BEBE9AC25AD4}" type="pres">
      <dgm:prSet presAssocID="{5B202938-31A6-46C0-B27B-274B3EC68BCE}" presName="text4" presStyleLbl="fgAcc4" presStyleIdx="2" presStyleCnt="3">
        <dgm:presLayoutVars>
          <dgm:chPref val="3"/>
        </dgm:presLayoutVars>
      </dgm:prSet>
      <dgm:spPr/>
    </dgm:pt>
    <dgm:pt modelId="{5C580CAD-AFEE-46A7-A958-17E63A04DFE8}" type="pres">
      <dgm:prSet presAssocID="{5B202938-31A6-46C0-B27B-274B3EC68BCE}" presName="hierChild5" presStyleCnt="0"/>
      <dgm:spPr/>
    </dgm:pt>
  </dgm:ptLst>
  <dgm:cxnLst>
    <dgm:cxn modelId="{FE85F518-D086-4B51-9E03-3AD24CD6D5CE}" type="presOf" srcId="{BD21E141-BCC1-4495-99DE-FBC205A8A203}" destId="{80F44158-AC33-4746-84BE-1DC09BE29BB8}" srcOrd="0" destOrd="0" presId="urn:microsoft.com/office/officeart/2005/8/layout/hierarchy1"/>
    <dgm:cxn modelId="{5D17681C-6DDC-41B1-B45E-02225B5C3BDC}" srcId="{656216EA-4F7E-4E95-A908-EAD15CE14147}" destId="{02B4B7CF-1A50-4088-B10B-58DAEDEDD176}" srcOrd="1" destOrd="0" parTransId="{64012F6D-85F9-4F25-836C-2D3E29BAAAA7}" sibTransId="{6EA9776E-2C65-41DD-93F1-589862E75EF6}"/>
    <dgm:cxn modelId="{33A57D20-B4E0-4A3C-B151-0314741BFED7}" type="presOf" srcId="{F8737300-A239-4FAC-8B67-9B596348DAA7}" destId="{AE2A37C7-0217-4546-BABB-2DCCAB690390}" srcOrd="0" destOrd="0" presId="urn:microsoft.com/office/officeart/2005/8/layout/hierarchy1"/>
    <dgm:cxn modelId="{8FE49330-F27C-4D08-8816-555C3F142B06}" srcId="{119D9C2C-8B61-4329-ABB2-90A6FD7033A4}" destId="{5B202938-31A6-46C0-B27B-274B3EC68BCE}" srcOrd="0" destOrd="0" parTransId="{F8737300-A239-4FAC-8B67-9B596348DAA7}" sibTransId="{5386ABDE-6222-4F82-A218-A225C9CE190C}"/>
    <dgm:cxn modelId="{69413C42-817C-408B-9747-55D5C0C84683}" srcId="{02B4B7CF-1A50-4088-B10B-58DAEDEDD176}" destId="{119D9C2C-8B61-4329-ABB2-90A6FD7033A4}" srcOrd="1" destOrd="0" parTransId="{4DC716B4-99A9-4E1A-9EF2-0AF44435A586}" sibTransId="{C6ED11EB-C18B-470D-9E20-16E96296EB5B}"/>
    <dgm:cxn modelId="{FC8F7842-3783-4FA3-839F-AFB9B2DE54D2}" type="presOf" srcId="{A557C0B1-4635-4502-A198-96DD4E306854}" destId="{9360BC01-1E88-42EB-9601-9EDCDA89D7C7}" srcOrd="0" destOrd="0" presId="urn:microsoft.com/office/officeart/2005/8/layout/hierarchy1"/>
    <dgm:cxn modelId="{C121D04A-790C-4CB6-A1A9-40C769AD68EC}" type="presOf" srcId="{656216EA-4F7E-4E95-A908-EAD15CE14147}" destId="{D204AB58-5B33-418D-BB9A-640A868F9EBE}" srcOrd="0" destOrd="0" presId="urn:microsoft.com/office/officeart/2005/8/layout/hierarchy1"/>
    <dgm:cxn modelId="{13926353-ABD1-416C-BEC4-931E6FD03636}" type="presOf" srcId="{28CBEC97-F47B-4C3B-BCC9-F38A4890B510}" destId="{8756F859-CECD-40C0-A37A-E4FB85434726}" srcOrd="0" destOrd="0" presId="urn:microsoft.com/office/officeart/2005/8/layout/hierarchy1"/>
    <dgm:cxn modelId="{BDA2DB73-92E0-43BE-83E6-A02DF5F515B0}" type="presOf" srcId="{64012F6D-85F9-4F25-836C-2D3E29BAAAA7}" destId="{EFB9F9B4-4D9A-4C61-98A6-EB2DC69F8FBD}" srcOrd="0" destOrd="0" presId="urn:microsoft.com/office/officeart/2005/8/layout/hierarchy1"/>
    <dgm:cxn modelId="{F634B974-48F8-47A6-9A94-E1E7EEE20268}" srcId="{A557C0B1-4635-4502-A198-96DD4E306854}" destId="{5B10CE65-9A06-45E3-938C-B0FB2430FCAE}" srcOrd="0" destOrd="0" parTransId="{39081DD5-122D-4A86-B099-B179DA175A3C}" sibTransId="{470DD07E-56A5-49D6-B862-D912C21C1905}"/>
    <dgm:cxn modelId="{A628938D-E59E-47A1-A258-A96617D5891E}" type="presOf" srcId="{119D9C2C-8B61-4329-ABB2-90A6FD7033A4}" destId="{3BA0EB5B-6F3A-49B9-8EF7-E592531B1A00}" srcOrd="0" destOrd="0" presId="urn:microsoft.com/office/officeart/2005/8/layout/hierarchy1"/>
    <dgm:cxn modelId="{57AA1192-E0BC-4FBD-9520-A53F44D9F4D0}" type="presOf" srcId="{02B4B7CF-1A50-4088-B10B-58DAEDEDD176}" destId="{6E0F4E11-CBEC-464D-B04C-9CAEBD72D147}" srcOrd="0" destOrd="0" presId="urn:microsoft.com/office/officeart/2005/8/layout/hierarchy1"/>
    <dgm:cxn modelId="{7A509099-69F5-44EB-898F-7D99346DD58B}" type="presOf" srcId="{5B10CE65-9A06-45E3-938C-B0FB2430FCAE}" destId="{588AF937-1CC7-430D-8A46-1FF00A940ED1}" srcOrd="0" destOrd="0" presId="urn:microsoft.com/office/officeart/2005/8/layout/hierarchy1"/>
    <dgm:cxn modelId="{2C600FBB-4CF5-46C1-9F59-7F898743A61E}" type="presOf" srcId="{EA4F60E5-4D68-45FF-92FE-29EF92F3DF5F}" destId="{0B8F63EC-FA51-4601-943A-8F8147AB146B}" srcOrd="0" destOrd="0" presId="urn:microsoft.com/office/officeart/2005/8/layout/hierarchy1"/>
    <dgm:cxn modelId="{8A43AFC1-A97F-4E43-BE48-C16CB4AA0A0F}" type="presOf" srcId="{39C8A26F-043D-4FF1-A52A-4949703B8B55}" destId="{4B57FCA1-145C-4DAC-AA53-8312778BC89B}" srcOrd="0" destOrd="0" presId="urn:microsoft.com/office/officeart/2005/8/layout/hierarchy1"/>
    <dgm:cxn modelId="{F9B1EDCA-BDA8-4ACB-95CB-F174EE16444D}" type="presOf" srcId="{8371FB85-BE8E-4920-8DFB-E37D33FCDC5B}" destId="{7B0DBF6A-BA79-432C-B627-8FB6940B808A}" srcOrd="0" destOrd="0" presId="urn:microsoft.com/office/officeart/2005/8/layout/hierarchy1"/>
    <dgm:cxn modelId="{733942CF-DDF5-44A1-9CAF-3FC9E9B1719D}" type="presOf" srcId="{69F8E2FF-B5D4-4047-8708-72C8F9CF8AD6}" destId="{C6DC7C3D-0B87-4329-A9CF-0662393DDDC3}" srcOrd="0" destOrd="0" presId="urn:microsoft.com/office/officeart/2005/8/layout/hierarchy1"/>
    <dgm:cxn modelId="{D5D887D3-1BF8-42B6-B556-56921B676EBA}" type="presOf" srcId="{FFE3C324-0B35-4EA3-8A40-6FB98431E7D1}" destId="{1B6BE7B6-6111-4DB7-9952-4AFD7DC1D565}" srcOrd="0" destOrd="0" presId="urn:microsoft.com/office/officeart/2005/8/layout/hierarchy1"/>
    <dgm:cxn modelId="{7AFF87E5-967A-4664-A6D2-6DF04A0D9B7A}" type="presOf" srcId="{4DC716B4-99A9-4E1A-9EF2-0AF44435A586}" destId="{4880F3FE-7D7F-42A6-B624-2CE729FFC5A5}" srcOrd="0" destOrd="0" presId="urn:microsoft.com/office/officeart/2005/8/layout/hierarchy1"/>
    <dgm:cxn modelId="{883C88E5-F562-4139-AA96-25F5786A2F30}" srcId="{656216EA-4F7E-4E95-A908-EAD15CE14147}" destId="{A557C0B1-4635-4502-A198-96DD4E306854}" srcOrd="0" destOrd="0" parTransId="{39C8A26F-043D-4FF1-A52A-4949703B8B55}" sibTransId="{164D9C83-02B9-42C3-9403-E400C5304DD4}"/>
    <dgm:cxn modelId="{58B4D7E6-B50C-4AB1-9DE9-FF5516E95938}" srcId="{02B4B7CF-1A50-4088-B10B-58DAEDEDD176}" destId="{4BD9093B-C3DE-46C7-88AB-CCF7F6D64BA7}" srcOrd="0" destOrd="0" parTransId="{69F8E2FF-B5D4-4047-8708-72C8F9CF8AD6}" sibTransId="{22EADD3D-1572-448A-B80B-56B0D24E443B}"/>
    <dgm:cxn modelId="{2145ABEC-CDAE-45A9-8050-1A80A6D08A7E}" type="presOf" srcId="{4BD9093B-C3DE-46C7-88AB-CCF7F6D64BA7}" destId="{41EFDFC7-0D52-4AC5-89F6-5AFA432E7E0C}" srcOrd="0" destOrd="0" presId="urn:microsoft.com/office/officeart/2005/8/layout/hierarchy1"/>
    <dgm:cxn modelId="{0DC309F1-FD42-4D76-9930-738CCBBC0526}" srcId="{4BD9093B-C3DE-46C7-88AB-CCF7F6D64BA7}" destId="{28CBEC97-F47B-4C3B-BCC9-F38A4890B510}" srcOrd="0" destOrd="0" parTransId="{FFE3C324-0B35-4EA3-8A40-6FB98431E7D1}" sibTransId="{698383F8-52DC-4A5F-9CE1-5F1F66B22214}"/>
    <dgm:cxn modelId="{023CEEF5-FF26-4A72-8D98-D2EF0B7E7582}" srcId="{5B10CE65-9A06-45E3-938C-B0FB2430FCAE}" destId="{8371FB85-BE8E-4920-8DFB-E37D33FCDC5B}" srcOrd="0" destOrd="0" parTransId="{EA4F60E5-4D68-45FF-92FE-29EF92F3DF5F}" sibTransId="{8C6F4EAB-4981-4F37-A6C4-DAFFF24E82D1}"/>
    <dgm:cxn modelId="{A5C148FC-21B1-4DC1-B304-4E8E1F308FB7}" srcId="{BD21E141-BCC1-4495-99DE-FBC205A8A203}" destId="{656216EA-4F7E-4E95-A908-EAD15CE14147}" srcOrd="0" destOrd="0" parTransId="{D7569AE1-E08F-4380-99FB-71280D44BA1F}" sibTransId="{79A0068D-79B1-40D1-BC4F-D0F65D9541B8}"/>
    <dgm:cxn modelId="{E16BE0FD-A294-437C-AA54-5533BD80EF7D}" type="presOf" srcId="{39081DD5-122D-4A86-B099-B179DA175A3C}" destId="{DF190859-E99C-4261-9852-55DE19873024}" srcOrd="0" destOrd="0" presId="urn:microsoft.com/office/officeart/2005/8/layout/hierarchy1"/>
    <dgm:cxn modelId="{9F583FFE-0DF5-4FA6-B396-23AABECDE744}" type="presOf" srcId="{5B202938-31A6-46C0-B27B-274B3EC68BCE}" destId="{823CA1C9-A92E-43B4-A074-BEBE9AC25AD4}" srcOrd="0" destOrd="0" presId="urn:microsoft.com/office/officeart/2005/8/layout/hierarchy1"/>
    <dgm:cxn modelId="{69319AA5-3F20-495D-8D49-F3AC572A2F56}" type="presParOf" srcId="{80F44158-AC33-4746-84BE-1DC09BE29BB8}" destId="{2A29667A-7DC3-467A-8EB7-C17EC1591DF4}" srcOrd="0" destOrd="0" presId="urn:microsoft.com/office/officeart/2005/8/layout/hierarchy1"/>
    <dgm:cxn modelId="{8EB79669-9157-4534-A46B-5E9F7769A33D}" type="presParOf" srcId="{2A29667A-7DC3-467A-8EB7-C17EC1591DF4}" destId="{68F7BE83-EF6F-4396-9F2F-5432B2DF398D}" srcOrd="0" destOrd="0" presId="urn:microsoft.com/office/officeart/2005/8/layout/hierarchy1"/>
    <dgm:cxn modelId="{D25142DC-CBD6-4904-AB5A-C90EA3A631EB}" type="presParOf" srcId="{68F7BE83-EF6F-4396-9F2F-5432B2DF398D}" destId="{E64ED369-19AB-42C9-9584-AA2EDF2DEFEB}" srcOrd="0" destOrd="0" presId="urn:microsoft.com/office/officeart/2005/8/layout/hierarchy1"/>
    <dgm:cxn modelId="{CB02E7C6-FDD3-4C14-9D1B-332D402DE7BF}" type="presParOf" srcId="{68F7BE83-EF6F-4396-9F2F-5432B2DF398D}" destId="{D204AB58-5B33-418D-BB9A-640A868F9EBE}" srcOrd="1" destOrd="0" presId="urn:microsoft.com/office/officeart/2005/8/layout/hierarchy1"/>
    <dgm:cxn modelId="{DCB722AB-F0D1-4238-BD2F-BEE7371481B3}" type="presParOf" srcId="{2A29667A-7DC3-467A-8EB7-C17EC1591DF4}" destId="{0FBD9B65-2A32-4984-B103-E0E16D0BDD66}" srcOrd="1" destOrd="0" presId="urn:microsoft.com/office/officeart/2005/8/layout/hierarchy1"/>
    <dgm:cxn modelId="{71841732-D6B4-460C-A4CF-BE7298FF4BAB}" type="presParOf" srcId="{0FBD9B65-2A32-4984-B103-E0E16D0BDD66}" destId="{4B57FCA1-145C-4DAC-AA53-8312778BC89B}" srcOrd="0" destOrd="0" presId="urn:microsoft.com/office/officeart/2005/8/layout/hierarchy1"/>
    <dgm:cxn modelId="{89BD3970-C96A-455A-8F0F-5796FBFBE5AB}" type="presParOf" srcId="{0FBD9B65-2A32-4984-B103-E0E16D0BDD66}" destId="{D5953FBE-EB25-4653-B47F-955C54712ADE}" srcOrd="1" destOrd="0" presId="urn:microsoft.com/office/officeart/2005/8/layout/hierarchy1"/>
    <dgm:cxn modelId="{FFB3DDB8-96C6-4D1B-A553-9F41FB1058C6}" type="presParOf" srcId="{D5953FBE-EB25-4653-B47F-955C54712ADE}" destId="{1C886467-0B9C-487A-AE1A-98F79813030F}" srcOrd="0" destOrd="0" presId="urn:microsoft.com/office/officeart/2005/8/layout/hierarchy1"/>
    <dgm:cxn modelId="{CDFEE201-EAE4-45AF-B65C-A44CE43F0190}" type="presParOf" srcId="{1C886467-0B9C-487A-AE1A-98F79813030F}" destId="{411BF956-F68A-4CC4-9675-81B2F6DB4CBB}" srcOrd="0" destOrd="0" presId="urn:microsoft.com/office/officeart/2005/8/layout/hierarchy1"/>
    <dgm:cxn modelId="{314B8730-19E4-4BFA-817A-5C248F539EC7}" type="presParOf" srcId="{1C886467-0B9C-487A-AE1A-98F79813030F}" destId="{9360BC01-1E88-42EB-9601-9EDCDA89D7C7}" srcOrd="1" destOrd="0" presId="urn:microsoft.com/office/officeart/2005/8/layout/hierarchy1"/>
    <dgm:cxn modelId="{EB9A03C9-7BF3-4D45-91E9-B894306EE06F}" type="presParOf" srcId="{D5953FBE-EB25-4653-B47F-955C54712ADE}" destId="{1D10F77B-CF67-49BD-9C6B-7FE2AFCCB246}" srcOrd="1" destOrd="0" presId="urn:microsoft.com/office/officeart/2005/8/layout/hierarchy1"/>
    <dgm:cxn modelId="{FBF9A933-8157-4315-8E0E-CF528E22C62A}" type="presParOf" srcId="{1D10F77B-CF67-49BD-9C6B-7FE2AFCCB246}" destId="{DF190859-E99C-4261-9852-55DE19873024}" srcOrd="0" destOrd="0" presId="urn:microsoft.com/office/officeart/2005/8/layout/hierarchy1"/>
    <dgm:cxn modelId="{8772779D-95A1-4A60-8BFF-EEE67C1C41D6}" type="presParOf" srcId="{1D10F77B-CF67-49BD-9C6B-7FE2AFCCB246}" destId="{43853348-8FCA-48BD-9119-57DD7D008ED0}" srcOrd="1" destOrd="0" presId="urn:microsoft.com/office/officeart/2005/8/layout/hierarchy1"/>
    <dgm:cxn modelId="{521C227B-D137-4537-B6BA-96FB6009106C}" type="presParOf" srcId="{43853348-8FCA-48BD-9119-57DD7D008ED0}" destId="{A9DB8E22-FABC-476B-AE4E-7B5DF1A9EE17}" srcOrd="0" destOrd="0" presId="urn:microsoft.com/office/officeart/2005/8/layout/hierarchy1"/>
    <dgm:cxn modelId="{FEFE2D03-463E-4B6B-A7F3-B45D862E2A2C}" type="presParOf" srcId="{A9DB8E22-FABC-476B-AE4E-7B5DF1A9EE17}" destId="{DE83129E-F80E-4264-8B7F-7FD1576B907A}" srcOrd="0" destOrd="0" presId="urn:microsoft.com/office/officeart/2005/8/layout/hierarchy1"/>
    <dgm:cxn modelId="{9E15727C-B446-4318-B7B6-4577FDE1380A}" type="presParOf" srcId="{A9DB8E22-FABC-476B-AE4E-7B5DF1A9EE17}" destId="{588AF937-1CC7-430D-8A46-1FF00A940ED1}" srcOrd="1" destOrd="0" presId="urn:microsoft.com/office/officeart/2005/8/layout/hierarchy1"/>
    <dgm:cxn modelId="{E89C3220-BBBC-4654-9DAA-AF19598C116C}" type="presParOf" srcId="{43853348-8FCA-48BD-9119-57DD7D008ED0}" destId="{F204EE1D-1509-43DD-B41A-66205A888C0F}" srcOrd="1" destOrd="0" presId="urn:microsoft.com/office/officeart/2005/8/layout/hierarchy1"/>
    <dgm:cxn modelId="{05AB6945-DEE4-46C5-8707-D56183F60262}" type="presParOf" srcId="{F204EE1D-1509-43DD-B41A-66205A888C0F}" destId="{0B8F63EC-FA51-4601-943A-8F8147AB146B}" srcOrd="0" destOrd="0" presId="urn:microsoft.com/office/officeart/2005/8/layout/hierarchy1"/>
    <dgm:cxn modelId="{39BD6CC0-3821-4D19-87E3-EBAB7603FBB0}" type="presParOf" srcId="{F204EE1D-1509-43DD-B41A-66205A888C0F}" destId="{4E98950F-7F7B-4506-B81C-0098D8E72BFE}" srcOrd="1" destOrd="0" presId="urn:microsoft.com/office/officeart/2005/8/layout/hierarchy1"/>
    <dgm:cxn modelId="{B98599C3-2002-4A97-9411-C8E4D233C60B}" type="presParOf" srcId="{4E98950F-7F7B-4506-B81C-0098D8E72BFE}" destId="{37566B46-6344-4FB9-8BAA-23BB09C1C3A5}" srcOrd="0" destOrd="0" presId="urn:microsoft.com/office/officeart/2005/8/layout/hierarchy1"/>
    <dgm:cxn modelId="{C76F0185-29B4-4BD3-9C01-6E4D506561C9}" type="presParOf" srcId="{37566B46-6344-4FB9-8BAA-23BB09C1C3A5}" destId="{CCC62408-9EE2-45AD-BAE7-B6894F3AAFEC}" srcOrd="0" destOrd="0" presId="urn:microsoft.com/office/officeart/2005/8/layout/hierarchy1"/>
    <dgm:cxn modelId="{E3FE4B44-786C-4456-90B2-BEA175F5CB03}" type="presParOf" srcId="{37566B46-6344-4FB9-8BAA-23BB09C1C3A5}" destId="{7B0DBF6A-BA79-432C-B627-8FB6940B808A}" srcOrd="1" destOrd="0" presId="urn:microsoft.com/office/officeart/2005/8/layout/hierarchy1"/>
    <dgm:cxn modelId="{FA27376C-7322-43B6-AE43-0728EB7159DE}" type="presParOf" srcId="{4E98950F-7F7B-4506-B81C-0098D8E72BFE}" destId="{E8F6C8D9-A628-401B-9477-75051D578F2B}" srcOrd="1" destOrd="0" presId="urn:microsoft.com/office/officeart/2005/8/layout/hierarchy1"/>
    <dgm:cxn modelId="{4C522E0E-E721-432F-BB37-59E17EB86B73}" type="presParOf" srcId="{0FBD9B65-2A32-4984-B103-E0E16D0BDD66}" destId="{EFB9F9B4-4D9A-4C61-98A6-EB2DC69F8FBD}" srcOrd="2" destOrd="0" presId="urn:microsoft.com/office/officeart/2005/8/layout/hierarchy1"/>
    <dgm:cxn modelId="{229E2596-B52E-4802-B207-9F77BEB1CE89}" type="presParOf" srcId="{0FBD9B65-2A32-4984-B103-E0E16D0BDD66}" destId="{7F298CE5-435F-4151-A73B-F2F36AB9648D}" srcOrd="3" destOrd="0" presId="urn:microsoft.com/office/officeart/2005/8/layout/hierarchy1"/>
    <dgm:cxn modelId="{EEEEDDD0-AA86-459C-A52A-F73272CFD886}" type="presParOf" srcId="{7F298CE5-435F-4151-A73B-F2F36AB9648D}" destId="{C59A4DFD-9025-440F-9C13-18B3F43ED7E5}" srcOrd="0" destOrd="0" presId="urn:microsoft.com/office/officeart/2005/8/layout/hierarchy1"/>
    <dgm:cxn modelId="{308B888D-1005-4F88-8657-94BAF4204EE8}" type="presParOf" srcId="{C59A4DFD-9025-440F-9C13-18B3F43ED7E5}" destId="{A719B6AE-C53B-4399-AD56-CF7F2CA27766}" srcOrd="0" destOrd="0" presId="urn:microsoft.com/office/officeart/2005/8/layout/hierarchy1"/>
    <dgm:cxn modelId="{AC73581C-445B-4B5B-9A3C-E7D0481C05CC}" type="presParOf" srcId="{C59A4DFD-9025-440F-9C13-18B3F43ED7E5}" destId="{6E0F4E11-CBEC-464D-B04C-9CAEBD72D147}" srcOrd="1" destOrd="0" presId="urn:microsoft.com/office/officeart/2005/8/layout/hierarchy1"/>
    <dgm:cxn modelId="{C205DDEA-9874-4F94-AA90-532B530DD621}" type="presParOf" srcId="{7F298CE5-435F-4151-A73B-F2F36AB9648D}" destId="{4174D48D-0AB7-4853-932B-CD1666D55BFE}" srcOrd="1" destOrd="0" presId="urn:microsoft.com/office/officeart/2005/8/layout/hierarchy1"/>
    <dgm:cxn modelId="{7A3155D9-88E0-4593-8F61-E351B7496D7F}" type="presParOf" srcId="{4174D48D-0AB7-4853-932B-CD1666D55BFE}" destId="{C6DC7C3D-0B87-4329-A9CF-0662393DDDC3}" srcOrd="0" destOrd="0" presId="urn:microsoft.com/office/officeart/2005/8/layout/hierarchy1"/>
    <dgm:cxn modelId="{3A251A2E-04E1-4E8D-AA9D-BA0882B936B7}" type="presParOf" srcId="{4174D48D-0AB7-4853-932B-CD1666D55BFE}" destId="{4355CD20-BB6C-4EE1-B1F9-3A6BC0D4B211}" srcOrd="1" destOrd="0" presId="urn:microsoft.com/office/officeart/2005/8/layout/hierarchy1"/>
    <dgm:cxn modelId="{9454296F-2E92-401A-9D50-878B9E59A223}" type="presParOf" srcId="{4355CD20-BB6C-4EE1-B1F9-3A6BC0D4B211}" destId="{48E92025-323D-49D3-A988-30EA46D16054}" srcOrd="0" destOrd="0" presId="urn:microsoft.com/office/officeart/2005/8/layout/hierarchy1"/>
    <dgm:cxn modelId="{52C1C500-8699-4A62-9FEF-C053921D2765}" type="presParOf" srcId="{48E92025-323D-49D3-A988-30EA46D16054}" destId="{A2CA8219-DEC6-4975-8D9A-35C67A045272}" srcOrd="0" destOrd="0" presId="urn:microsoft.com/office/officeart/2005/8/layout/hierarchy1"/>
    <dgm:cxn modelId="{54675019-D6CC-47DD-B521-12D84A83432A}" type="presParOf" srcId="{48E92025-323D-49D3-A988-30EA46D16054}" destId="{41EFDFC7-0D52-4AC5-89F6-5AFA432E7E0C}" srcOrd="1" destOrd="0" presId="urn:microsoft.com/office/officeart/2005/8/layout/hierarchy1"/>
    <dgm:cxn modelId="{810DF276-A817-4B83-AC1B-69BC3EF2D8FC}" type="presParOf" srcId="{4355CD20-BB6C-4EE1-B1F9-3A6BC0D4B211}" destId="{063715F1-08C0-48A1-8456-6B79419C8EFF}" srcOrd="1" destOrd="0" presId="urn:microsoft.com/office/officeart/2005/8/layout/hierarchy1"/>
    <dgm:cxn modelId="{A8EAE33B-A8EE-484F-A9F7-13DB3EE90C94}" type="presParOf" srcId="{063715F1-08C0-48A1-8456-6B79419C8EFF}" destId="{1B6BE7B6-6111-4DB7-9952-4AFD7DC1D565}" srcOrd="0" destOrd="0" presId="urn:microsoft.com/office/officeart/2005/8/layout/hierarchy1"/>
    <dgm:cxn modelId="{081D8EAC-88FF-4FDB-8807-6E8206F9E21E}" type="presParOf" srcId="{063715F1-08C0-48A1-8456-6B79419C8EFF}" destId="{5C37E5BC-77FF-4952-B74C-1C8E24093F23}" srcOrd="1" destOrd="0" presId="urn:microsoft.com/office/officeart/2005/8/layout/hierarchy1"/>
    <dgm:cxn modelId="{AC12CEDE-7BD5-4742-B264-CA01A5549DCC}" type="presParOf" srcId="{5C37E5BC-77FF-4952-B74C-1C8E24093F23}" destId="{0E1250F4-963A-429B-96A8-4F84E5B1F710}" srcOrd="0" destOrd="0" presId="urn:microsoft.com/office/officeart/2005/8/layout/hierarchy1"/>
    <dgm:cxn modelId="{F36BB362-9574-49C4-9492-7BD243BFEF12}" type="presParOf" srcId="{0E1250F4-963A-429B-96A8-4F84E5B1F710}" destId="{C1529EB0-EBC0-4D63-BDB5-08464263F645}" srcOrd="0" destOrd="0" presId="urn:microsoft.com/office/officeart/2005/8/layout/hierarchy1"/>
    <dgm:cxn modelId="{30910112-61DE-4542-B885-5A3AFD81DA07}" type="presParOf" srcId="{0E1250F4-963A-429B-96A8-4F84E5B1F710}" destId="{8756F859-CECD-40C0-A37A-E4FB85434726}" srcOrd="1" destOrd="0" presId="urn:microsoft.com/office/officeart/2005/8/layout/hierarchy1"/>
    <dgm:cxn modelId="{22D22684-38F3-477C-B30B-9E7A7F7E88C8}" type="presParOf" srcId="{5C37E5BC-77FF-4952-B74C-1C8E24093F23}" destId="{F4726853-8F35-4903-9F21-F38C18B71705}" srcOrd="1" destOrd="0" presId="urn:microsoft.com/office/officeart/2005/8/layout/hierarchy1"/>
    <dgm:cxn modelId="{0AF9B216-9D46-4405-9CBC-1B12A5541ED0}" type="presParOf" srcId="{4174D48D-0AB7-4853-932B-CD1666D55BFE}" destId="{4880F3FE-7D7F-42A6-B624-2CE729FFC5A5}" srcOrd="2" destOrd="0" presId="urn:microsoft.com/office/officeart/2005/8/layout/hierarchy1"/>
    <dgm:cxn modelId="{0BBFB239-34A7-4B08-9EA0-55397A03D99A}" type="presParOf" srcId="{4174D48D-0AB7-4853-932B-CD1666D55BFE}" destId="{2BD4CCF6-DEA2-45CB-83D2-7BF134BFAD94}" srcOrd="3" destOrd="0" presId="urn:microsoft.com/office/officeart/2005/8/layout/hierarchy1"/>
    <dgm:cxn modelId="{70D009E4-3D35-41BB-A20B-10D6EB3D6B71}" type="presParOf" srcId="{2BD4CCF6-DEA2-45CB-83D2-7BF134BFAD94}" destId="{0DFC9CEC-7A14-490D-86F6-5867D367C28A}" srcOrd="0" destOrd="0" presId="urn:microsoft.com/office/officeart/2005/8/layout/hierarchy1"/>
    <dgm:cxn modelId="{CDEA88F1-AA0B-4ED1-8D80-48E92A7F2DBE}" type="presParOf" srcId="{0DFC9CEC-7A14-490D-86F6-5867D367C28A}" destId="{782753E4-A412-4F35-9EB5-C77A1A220208}" srcOrd="0" destOrd="0" presId="urn:microsoft.com/office/officeart/2005/8/layout/hierarchy1"/>
    <dgm:cxn modelId="{6FB82050-3F64-41BB-9C22-C4BBC30BCC76}" type="presParOf" srcId="{0DFC9CEC-7A14-490D-86F6-5867D367C28A}" destId="{3BA0EB5B-6F3A-49B9-8EF7-E592531B1A00}" srcOrd="1" destOrd="0" presId="urn:microsoft.com/office/officeart/2005/8/layout/hierarchy1"/>
    <dgm:cxn modelId="{3D362A79-72E1-46A9-A4B0-E05930C3BDB8}" type="presParOf" srcId="{2BD4CCF6-DEA2-45CB-83D2-7BF134BFAD94}" destId="{926A5621-08A6-46FE-B18A-84440BADF52D}" srcOrd="1" destOrd="0" presId="urn:microsoft.com/office/officeart/2005/8/layout/hierarchy1"/>
    <dgm:cxn modelId="{60D4555A-6500-4EAF-AAD7-8F6C485EE99A}" type="presParOf" srcId="{926A5621-08A6-46FE-B18A-84440BADF52D}" destId="{AE2A37C7-0217-4546-BABB-2DCCAB690390}" srcOrd="0" destOrd="0" presId="urn:microsoft.com/office/officeart/2005/8/layout/hierarchy1"/>
    <dgm:cxn modelId="{DE5E8688-0325-46BC-A546-131435F69F87}" type="presParOf" srcId="{926A5621-08A6-46FE-B18A-84440BADF52D}" destId="{37CCCA21-72E9-4900-B802-DEEEB19C21C5}" srcOrd="1" destOrd="0" presId="urn:microsoft.com/office/officeart/2005/8/layout/hierarchy1"/>
    <dgm:cxn modelId="{C2D24AD8-9BED-4751-9F29-FA32C20C63A7}" type="presParOf" srcId="{37CCCA21-72E9-4900-B802-DEEEB19C21C5}" destId="{42EFB780-8D95-403A-A30B-D55C7675BDA3}" srcOrd="0" destOrd="0" presId="urn:microsoft.com/office/officeart/2005/8/layout/hierarchy1"/>
    <dgm:cxn modelId="{5AD1317D-D489-4EA4-B7B2-26841F199EAE}" type="presParOf" srcId="{42EFB780-8D95-403A-A30B-D55C7675BDA3}" destId="{794E49CF-835F-4926-8C7C-CB16690648B9}" srcOrd="0" destOrd="0" presId="urn:microsoft.com/office/officeart/2005/8/layout/hierarchy1"/>
    <dgm:cxn modelId="{927CEF98-6F0B-4C99-B87A-193447DE6705}" type="presParOf" srcId="{42EFB780-8D95-403A-A30B-D55C7675BDA3}" destId="{823CA1C9-A92E-43B4-A074-BEBE9AC25AD4}" srcOrd="1" destOrd="0" presId="urn:microsoft.com/office/officeart/2005/8/layout/hierarchy1"/>
    <dgm:cxn modelId="{E0E6D862-5D10-4F8C-987D-BFAB91DFCCBB}" type="presParOf" srcId="{37CCCA21-72E9-4900-B802-DEEEB19C21C5}" destId="{5C580CAD-AFEE-46A7-A958-17E63A04DF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21E141-BCC1-4495-99DE-FBC205A8A20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656216EA-4F7E-4E95-A908-EAD15CE14147}">
      <dgm:prSet phldrT="[Text]" custT="1"/>
      <dgm:spPr/>
      <dgm:t>
        <a:bodyPr/>
        <a:lstStyle/>
        <a:p>
          <a:pPr rtl="1"/>
          <a:r>
            <a:rPr lang="he-IL" sz="1800" dirty="0"/>
            <a:t>אונאה פחות משתות</a:t>
          </a:r>
        </a:p>
      </dgm:t>
    </dgm:pt>
    <dgm:pt modelId="{D7569AE1-E08F-4380-99FB-71280D44BA1F}" type="par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79A0068D-79B1-40D1-BC4F-D0F65D9541B8}" type="sib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A557C0B1-4635-4502-A198-96DD4E306854}">
      <dgm:prSet phldrT="[Text]" custT="1"/>
      <dgm:spPr/>
      <dgm:t>
        <a:bodyPr/>
        <a:lstStyle/>
        <a:p>
          <a:pPr rtl="1"/>
          <a:r>
            <a:rPr lang="he-IL" sz="1800" dirty="0"/>
            <a:t>יש אונאה</a:t>
          </a:r>
        </a:p>
      </dgm:t>
    </dgm:pt>
    <dgm:pt modelId="{39C8A26F-043D-4FF1-A52A-4949703B8B55}" type="par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164D9C83-02B9-42C3-9403-E400C5304DD4}" type="sib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02B4B7CF-1A50-4088-B10B-58DAEDEDD176}">
      <dgm:prSet phldrT="[Text]" custT="1"/>
      <dgm:spPr/>
      <dgm:t>
        <a:bodyPr/>
        <a:lstStyle/>
        <a:p>
          <a:pPr rtl="1"/>
          <a:r>
            <a:rPr lang="he-IL" sz="1800" dirty="0"/>
            <a:t>אין אונאה</a:t>
          </a:r>
        </a:p>
      </dgm:t>
    </dgm:pt>
    <dgm:pt modelId="{64012F6D-85F9-4F25-836C-2D3E29BAAAA7}" type="par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6EA9776E-2C65-41DD-93F1-589862E75EF6}" type="sib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119D9C2C-8B61-4329-ABB2-90A6FD7033A4}">
      <dgm:prSet phldrT="[Text]" custT="1"/>
      <dgm:spPr/>
      <dgm:t>
        <a:bodyPr/>
        <a:lstStyle/>
        <a:p>
          <a:pPr rtl="1"/>
          <a:r>
            <a:rPr lang="he-IL" sz="1800" dirty="0"/>
            <a:t>כי כך היא דרך מקח וממכר </a:t>
          </a:r>
          <a:br>
            <a:rPr lang="en-US" sz="1800" dirty="0"/>
          </a:br>
          <a:r>
            <a:rPr lang="he-IL" sz="1800" dirty="0"/>
            <a:t>(</a:t>
          </a:r>
          <a:r>
            <a:rPr lang="he-IL" sz="1800" dirty="0" err="1"/>
            <a:t>רא"ש</a:t>
          </a:r>
          <a:r>
            <a:rPr lang="he-IL" sz="1800" dirty="0"/>
            <a:t> 2)</a:t>
          </a:r>
        </a:p>
      </dgm:t>
    </dgm:pt>
    <dgm:pt modelId="{4DC716B4-99A9-4E1A-9EF2-0AF44435A586}" type="par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C6ED11EB-C18B-470D-9E20-16E96296EB5B}" type="sib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5B10CE65-9A06-45E3-938C-B0FB2430FCAE}">
      <dgm:prSet phldrT="[Text]" custT="1"/>
      <dgm:spPr/>
      <dgm:t>
        <a:bodyPr/>
        <a:lstStyle/>
        <a:p>
          <a:pPr rtl="1"/>
          <a:r>
            <a:rPr lang="he-IL" sz="1800" dirty="0"/>
            <a:t>אבל אי אפשר לצמצם, </a:t>
          </a:r>
          <a:br>
            <a:rPr lang="en-US" sz="1800" dirty="0"/>
          </a:br>
          <a:r>
            <a:rPr lang="he-IL" sz="1800" dirty="0"/>
            <a:t>ולכן הקונה מוחל </a:t>
          </a:r>
          <a:r>
            <a:rPr lang="he-IL" sz="1800" u="sng" dirty="0"/>
            <a:t>בדיעבד</a:t>
          </a:r>
          <a:r>
            <a:rPr lang="he-IL" sz="1800" dirty="0"/>
            <a:t> (</a:t>
          </a:r>
          <a:r>
            <a:rPr lang="he-IL" sz="1800" dirty="0" err="1"/>
            <a:t>רא"ש</a:t>
          </a:r>
          <a:r>
            <a:rPr lang="he-IL" sz="1800" dirty="0"/>
            <a:t> 1)</a:t>
          </a:r>
        </a:p>
      </dgm:t>
    </dgm:pt>
    <dgm:pt modelId="{39081DD5-122D-4A86-B099-B179DA175A3C}" type="par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470DD07E-56A5-49D6-B862-D912C21C1905}" type="sib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8371FB85-BE8E-4920-8DFB-E37D33FCDC5B}">
      <dgm:prSet phldrT="[Text]" custT="1"/>
      <dgm:spPr/>
      <dgm:t>
        <a:bodyPr/>
        <a:lstStyle/>
        <a:p>
          <a:pPr rtl="1"/>
          <a:r>
            <a:rPr lang="he-IL" sz="1800" dirty="0"/>
            <a:t>נ"מ- אם הוא בקי ויודע בדיוק מה הסחורה שווה, אסור למכור ליותר</a:t>
          </a:r>
        </a:p>
      </dgm:t>
    </dgm:pt>
    <dgm:pt modelId="{EA4F60E5-4D68-45FF-92FE-29EF92F3DF5F}" type="par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8C6F4EAB-4981-4F37-A6C4-DAFFF24E82D1}" type="sib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5B202938-31A6-46C0-B27B-274B3EC68BCE}">
      <dgm:prSet phldrT="[Text]" custT="1"/>
      <dgm:spPr/>
      <dgm:t>
        <a:bodyPr/>
        <a:lstStyle/>
        <a:p>
          <a:pPr rtl="1"/>
          <a:r>
            <a:rPr lang="he-IL" sz="1800" dirty="0"/>
            <a:t>נ"מ- אפילו בקי אפשר למכור ליותר משוויו פחות משתות</a:t>
          </a:r>
        </a:p>
      </dgm:t>
    </dgm:pt>
    <dgm:pt modelId="{F8737300-A239-4FAC-8B67-9B596348DAA7}" type="par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5386ABDE-6222-4F82-A218-A225C9CE190C}" type="sib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4BD9093B-C3DE-46C7-88AB-CCF7F6D64BA7}">
      <dgm:prSet phldrT="[Text]" custT="1"/>
      <dgm:spPr/>
      <dgm:t>
        <a:bodyPr/>
        <a:lstStyle/>
        <a:p>
          <a:pPr rtl="1"/>
          <a:r>
            <a:rPr lang="he-IL" sz="1800" dirty="0"/>
            <a:t>אי אפשר לצמצם, ויש מחילה מלכתחילה </a:t>
          </a:r>
          <a:br>
            <a:rPr lang="en-US" sz="1800" dirty="0"/>
          </a:br>
          <a:r>
            <a:rPr lang="he-IL" sz="1800" dirty="0"/>
            <a:t>(רש"י קידושין)</a:t>
          </a:r>
        </a:p>
      </dgm:t>
    </dgm:pt>
    <dgm:pt modelId="{69F8E2FF-B5D4-4047-8708-72C8F9CF8AD6}" type="par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2EADD3D-1572-448A-B80B-56B0D24E443B}" type="sib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8CBEC97-F47B-4C3B-BCC9-F38A4890B510}">
      <dgm:prSet phldrT="[Text]" custT="1"/>
      <dgm:spPr/>
      <dgm:t>
        <a:bodyPr/>
        <a:lstStyle/>
        <a:p>
          <a:pPr rtl="1">
            <a:buNone/>
          </a:pPr>
          <a:r>
            <a:rPr lang="he-IL" sz="18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"מחיל </a:t>
          </a:r>
          <a:r>
            <a:rPr lang="he-IL" sz="1800" b="0" u="none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אינש</a:t>
          </a:r>
          <a:r>
            <a:rPr lang="he-IL" sz="18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דהתם אין כל אדם יכול לצמצם הדמים... </a:t>
          </a:r>
          <a:r>
            <a:rPr lang="he-IL" sz="1800" b="0" u="none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ואדעתא</a:t>
          </a:r>
          <a:r>
            <a:rPr lang="he-IL" sz="18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</a:t>
          </a:r>
          <a:r>
            <a:rPr lang="he-IL" sz="1800" b="0" u="none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דהכי</a:t>
          </a:r>
          <a:r>
            <a:rPr lang="he-IL" sz="18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עביד</a:t>
          </a:r>
          <a:endParaRPr lang="he-IL" sz="1800" b="0" u="none" dirty="0"/>
        </a:p>
      </dgm:t>
    </dgm:pt>
    <dgm:pt modelId="{FFE3C324-0B35-4EA3-8A40-6FB98431E7D1}" type="par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698383F8-52DC-4A5F-9CE1-5F1F66B22214}" type="sib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16C41F4F-8EF6-4309-93B3-395529FA24E0}">
      <dgm:prSet phldrT="[Text]" custT="1"/>
      <dgm:spPr/>
      <dgm:t>
        <a:bodyPr/>
        <a:lstStyle/>
        <a:p>
          <a:pPr rtl="1"/>
          <a:r>
            <a:rPr lang="he-IL" sz="2000" dirty="0"/>
            <a:t>אונאה גמורה, ואסור לגמרי, רק שאין דרך בני אדם לערער על המקח לאונאה </a:t>
          </a:r>
          <a:r>
            <a:rPr lang="he-IL" sz="2000" dirty="0" err="1"/>
            <a:t>מועטת</a:t>
          </a:r>
          <a:br>
            <a:rPr lang="en-US" sz="2000" dirty="0"/>
          </a:br>
          <a:r>
            <a:rPr lang="he-IL" sz="2000" dirty="0"/>
            <a:t>(רמב"ן על התורה)</a:t>
          </a:r>
        </a:p>
      </dgm:t>
    </dgm:pt>
    <dgm:pt modelId="{ED947CC9-C4FA-42FF-8925-8FF6103FF641}" type="parTrans" cxnId="{676112AA-BB18-46C2-B508-71E0455C7242}">
      <dgm:prSet/>
      <dgm:spPr/>
      <dgm:t>
        <a:bodyPr/>
        <a:lstStyle/>
        <a:p>
          <a:pPr rtl="1"/>
          <a:endParaRPr lang="he-IL"/>
        </a:p>
      </dgm:t>
    </dgm:pt>
    <dgm:pt modelId="{AC6F9088-3608-4122-9E50-5949DEEFD8FE}" type="sibTrans" cxnId="{676112AA-BB18-46C2-B508-71E0455C7242}">
      <dgm:prSet/>
      <dgm:spPr/>
      <dgm:t>
        <a:bodyPr/>
        <a:lstStyle/>
        <a:p>
          <a:pPr rtl="1"/>
          <a:endParaRPr lang="he-IL"/>
        </a:p>
      </dgm:t>
    </dgm:pt>
    <dgm:pt modelId="{80F44158-AC33-4746-84BE-1DC09BE29BB8}" type="pres">
      <dgm:prSet presAssocID="{BD21E141-BCC1-4495-99DE-FBC205A8A20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A29667A-7DC3-467A-8EB7-C17EC1591DF4}" type="pres">
      <dgm:prSet presAssocID="{656216EA-4F7E-4E95-A908-EAD15CE14147}" presName="hierRoot1" presStyleCnt="0"/>
      <dgm:spPr/>
    </dgm:pt>
    <dgm:pt modelId="{68F7BE83-EF6F-4396-9F2F-5432B2DF398D}" type="pres">
      <dgm:prSet presAssocID="{656216EA-4F7E-4E95-A908-EAD15CE14147}" presName="composite" presStyleCnt="0"/>
      <dgm:spPr/>
    </dgm:pt>
    <dgm:pt modelId="{E64ED369-19AB-42C9-9584-AA2EDF2DEFEB}" type="pres">
      <dgm:prSet presAssocID="{656216EA-4F7E-4E95-A908-EAD15CE14147}" presName="background" presStyleLbl="node0" presStyleIdx="0" presStyleCnt="1"/>
      <dgm:spPr/>
    </dgm:pt>
    <dgm:pt modelId="{D204AB58-5B33-418D-BB9A-640A868F9EBE}" type="pres">
      <dgm:prSet presAssocID="{656216EA-4F7E-4E95-A908-EAD15CE14147}" presName="text" presStyleLbl="fgAcc0" presStyleIdx="0" presStyleCnt="1">
        <dgm:presLayoutVars>
          <dgm:chPref val="3"/>
        </dgm:presLayoutVars>
      </dgm:prSet>
      <dgm:spPr/>
    </dgm:pt>
    <dgm:pt modelId="{0FBD9B65-2A32-4984-B103-E0E16D0BDD66}" type="pres">
      <dgm:prSet presAssocID="{656216EA-4F7E-4E95-A908-EAD15CE14147}" presName="hierChild2" presStyleCnt="0"/>
      <dgm:spPr/>
    </dgm:pt>
    <dgm:pt modelId="{4B57FCA1-145C-4DAC-AA53-8312778BC89B}" type="pres">
      <dgm:prSet presAssocID="{39C8A26F-043D-4FF1-A52A-4949703B8B55}" presName="Name10" presStyleLbl="parChTrans1D2" presStyleIdx="0" presStyleCnt="2"/>
      <dgm:spPr/>
    </dgm:pt>
    <dgm:pt modelId="{D5953FBE-EB25-4653-B47F-955C54712ADE}" type="pres">
      <dgm:prSet presAssocID="{A557C0B1-4635-4502-A198-96DD4E306854}" presName="hierRoot2" presStyleCnt="0"/>
      <dgm:spPr/>
    </dgm:pt>
    <dgm:pt modelId="{1C886467-0B9C-487A-AE1A-98F79813030F}" type="pres">
      <dgm:prSet presAssocID="{A557C0B1-4635-4502-A198-96DD4E306854}" presName="composite2" presStyleCnt="0"/>
      <dgm:spPr/>
    </dgm:pt>
    <dgm:pt modelId="{411BF956-F68A-4CC4-9675-81B2F6DB4CBB}" type="pres">
      <dgm:prSet presAssocID="{A557C0B1-4635-4502-A198-96DD4E306854}" presName="background2" presStyleLbl="node2" presStyleIdx="0" presStyleCnt="2"/>
      <dgm:spPr/>
    </dgm:pt>
    <dgm:pt modelId="{9360BC01-1E88-42EB-9601-9EDCDA89D7C7}" type="pres">
      <dgm:prSet presAssocID="{A557C0B1-4635-4502-A198-96DD4E306854}" presName="text2" presStyleLbl="fgAcc2" presStyleIdx="0" presStyleCnt="2">
        <dgm:presLayoutVars>
          <dgm:chPref val="3"/>
        </dgm:presLayoutVars>
      </dgm:prSet>
      <dgm:spPr/>
    </dgm:pt>
    <dgm:pt modelId="{1D10F77B-CF67-49BD-9C6B-7FE2AFCCB246}" type="pres">
      <dgm:prSet presAssocID="{A557C0B1-4635-4502-A198-96DD4E306854}" presName="hierChild3" presStyleCnt="0"/>
      <dgm:spPr/>
    </dgm:pt>
    <dgm:pt modelId="{0594324B-A766-454B-AEFA-8E80D631CA73}" type="pres">
      <dgm:prSet presAssocID="{ED947CC9-C4FA-42FF-8925-8FF6103FF641}" presName="Name17" presStyleLbl="parChTrans1D3" presStyleIdx="0" presStyleCnt="4"/>
      <dgm:spPr/>
    </dgm:pt>
    <dgm:pt modelId="{D29E7EE0-8666-4F2B-8C37-7C4461C5A6ED}" type="pres">
      <dgm:prSet presAssocID="{16C41F4F-8EF6-4309-93B3-395529FA24E0}" presName="hierRoot3" presStyleCnt="0"/>
      <dgm:spPr/>
    </dgm:pt>
    <dgm:pt modelId="{7DB2E189-1967-48A7-9284-6C84E39ED70A}" type="pres">
      <dgm:prSet presAssocID="{16C41F4F-8EF6-4309-93B3-395529FA24E0}" presName="composite3" presStyleCnt="0"/>
      <dgm:spPr/>
    </dgm:pt>
    <dgm:pt modelId="{9A28D6A7-5F2A-4E90-9F55-C1D5176C7F2B}" type="pres">
      <dgm:prSet presAssocID="{16C41F4F-8EF6-4309-93B3-395529FA24E0}" presName="background3" presStyleLbl="node3" presStyleIdx="0" presStyleCnt="4"/>
      <dgm:spPr/>
    </dgm:pt>
    <dgm:pt modelId="{AAEDE9A8-11E9-4138-BA79-A0A7EA0D5F29}" type="pres">
      <dgm:prSet presAssocID="{16C41F4F-8EF6-4309-93B3-395529FA24E0}" presName="text3" presStyleLbl="fgAcc3" presStyleIdx="0" presStyleCnt="4" custScaleX="154502" custScaleY="150777">
        <dgm:presLayoutVars>
          <dgm:chPref val="3"/>
        </dgm:presLayoutVars>
      </dgm:prSet>
      <dgm:spPr/>
    </dgm:pt>
    <dgm:pt modelId="{25EDBB1C-FAAE-4B85-9096-CE257506C5D2}" type="pres">
      <dgm:prSet presAssocID="{16C41F4F-8EF6-4309-93B3-395529FA24E0}" presName="hierChild4" presStyleCnt="0"/>
      <dgm:spPr/>
    </dgm:pt>
    <dgm:pt modelId="{DF190859-E99C-4261-9852-55DE19873024}" type="pres">
      <dgm:prSet presAssocID="{39081DD5-122D-4A86-B099-B179DA175A3C}" presName="Name17" presStyleLbl="parChTrans1D3" presStyleIdx="1" presStyleCnt="4"/>
      <dgm:spPr/>
    </dgm:pt>
    <dgm:pt modelId="{43853348-8FCA-48BD-9119-57DD7D008ED0}" type="pres">
      <dgm:prSet presAssocID="{5B10CE65-9A06-45E3-938C-B0FB2430FCAE}" presName="hierRoot3" presStyleCnt="0"/>
      <dgm:spPr/>
    </dgm:pt>
    <dgm:pt modelId="{A9DB8E22-FABC-476B-AE4E-7B5DF1A9EE17}" type="pres">
      <dgm:prSet presAssocID="{5B10CE65-9A06-45E3-938C-B0FB2430FCAE}" presName="composite3" presStyleCnt="0"/>
      <dgm:spPr/>
    </dgm:pt>
    <dgm:pt modelId="{DE83129E-F80E-4264-8B7F-7FD1576B907A}" type="pres">
      <dgm:prSet presAssocID="{5B10CE65-9A06-45E3-938C-B0FB2430FCAE}" presName="background3" presStyleLbl="node3" presStyleIdx="1" presStyleCnt="4"/>
      <dgm:spPr/>
    </dgm:pt>
    <dgm:pt modelId="{588AF937-1CC7-430D-8A46-1FF00A940ED1}" type="pres">
      <dgm:prSet presAssocID="{5B10CE65-9A06-45E3-938C-B0FB2430FCAE}" presName="text3" presStyleLbl="fgAcc3" presStyleIdx="1" presStyleCnt="4" custScaleX="124608">
        <dgm:presLayoutVars>
          <dgm:chPref val="3"/>
        </dgm:presLayoutVars>
      </dgm:prSet>
      <dgm:spPr/>
    </dgm:pt>
    <dgm:pt modelId="{F204EE1D-1509-43DD-B41A-66205A888C0F}" type="pres">
      <dgm:prSet presAssocID="{5B10CE65-9A06-45E3-938C-B0FB2430FCAE}" presName="hierChild4" presStyleCnt="0"/>
      <dgm:spPr/>
    </dgm:pt>
    <dgm:pt modelId="{0B8F63EC-FA51-4601-943A-8F8147AB146B}" type="pres">
      <dgm:prSet presAssocID="{EA4F60E5-4D68-45FF-92FE-29EF92F3DF5F}" presName="Name23" presStyleLbl="parChTrans1D4" presStyleIdx="0" presStyleCnt="3"/>
      <dgm:spPr/>
    </dgm:pt>
    <dgm:pt modelId="{4E98950F-7F7B-4506-B81C-0098D8E72BFE}" type="pres">
      <dgm:prSet presAssocID="{8371FB85-BE8E-4920-8DFB-E37D33FCDC5B}" presName="hierRoot4" presStyleCnt="0"/>
      <dgm:spPr/>
    </dgm:pt>
    <dgm:pt modelId="{37566B46-6344-4FB9-8BAA-23BB09C1C3A5}" type="pres">
      <dgm:prSet presAssocID="{8371FB85-BE8E-4920-8DFB-E37D33FCDC5B}" presName="composite4" presStyleCnt="0"/>
      <dgm:spPr/>
    </dgm:pt>
    <dgm:pt modelId="{CCC62408-9EE2-45AD-BAE7-B6894F3AAFEC}" type="pres">
      <dgm:prSet presAssocID="{8371FB85-BE8E-4920-8DFB-E37D33FCDC5B}" presName="background4" presStyleLbl="node4" presStyleIdx="0" presStyleCnt="3"/>
      <dgm:spPr/>
    </dgm:pt>
    <dgm:pt modelId="{7B0DBF6A-BA79-432C-B627-8FB6940B808A}" type="pres">
      <dgm:prSet presAssocID="{8371FB85-BE8E-4920-8DFB-E37D33FCDC5B}" presName="text4" presStyleLbl="fgAcc4" presStyleIdx="0" presStyleCnt="3" custScaleX="132548">
        <dgm:presLayoutVars>
          <dgm:chPref val="3"/>
        </dgm:presLayoutVars>
      </dgm:prSet>
      <dgm:spPr/>
    </dgm:pt>
    <dgm:pt modelId="{E8F6C8D9-A628-401B-9477-75051D578F2B}" type="pres">
      <dgm:prSet presAssocID="{8371FB85-BE8E-4920-8DFB-E37D33FCDC5B}" presName="hierChild5" presStyleCnt="0"/>
      <dgm:spPr/>
    </dgm:pt>
    <dgm:pt modelId="{EFB9F9B4-4D9A-4C61-98A6-EB2DC69F8FBD}" type="pres">
      <dgm:prSet presAssocID="{64012F6D-85F9-4F25-836C-2D3E29BAAAA7}" presName="Name10" presStyleLbl="parChTrans1D2" presStyleIdx="1" presStyleCnt="2"/>
      <dgm:spPr/>
    </dgm:pt>
    <dgm:pt modelId="{7F298CE5-435F-4151-A73B-F2F36AB9648D}" type="pres">
      <dgm:prSet presAssocID="{02B4B7CF-1A50-4088-B10B-58DAEDEDD176}" presName="hierRoot2" presStyleCnt="0"/>
      <dgm:spPr/>
    </dgm:pt>
    <dgm:pt modelId="{C59A4DFD-9025-440F-9C13-18B3F43ED7E5}" type="pres">
      <dgm:prSet presAssocID="{02B4B7CF-1A50-4088-B10B-58DAEDEDD176}" presName="composite2" presStyleCnt="0"/>
      <dgm:spPr/>
    </dgm:pt>
    <dgm:pt modelId="{A719B6AE-C53B-4399-AD56-CF7F2CA27766}" type="pres">
      <dgm:prSet presAssocID="{02B4B7CF-1A50-4088-B10B-58DAEDEDD176}" presName="background2" presStyleLbl="node2" presStyleIdx="1" presStyleCnt="2"/>
      <dgm:spPr/>
    </dgm:pt>
    <dgm:pt modelId="{6E0F4E11-CBEC-464D-B04C-9CAEBD72D147}" type="pres">
      <dgm:prSet presAssocID="{02B4B7CF-1A50-4088-B10B-58DAEDEDD176}" presName="text2" presStyleLbl="fgAcc2" presStyleIdx="1" presStyleCnt="2">
        <dgm:presLayoutVars>
          <dgm:chPref val="3"/>
        </dgm:presLayoutVars>
      </dgm:prSet>
      <dgm:spPr/>
    </dgm:pt>
    <dgm:pt modelId="{4174D48D-0AB7-4853-932B-CD1666D55BFE}" type="pres">
      <dgm:prSet presAssocID="{02B4B7CF-1A50-4088-B10B-58DAEDEDD176}" presName="hierChild3" presStyleCnt="0"/>
      <dgm:spPr/>
    </dgm:pt>
    <dgm:pt modelId="{C6DC7C3D-0B87-4329-A9CF-0662393DDDC3}" type="pres">
      <dgm:prSet presAssocID="{69F8E2FF-B5D4-4047-8708-72C8F9CF8AD6}" presName="Name17" presStyleLbl="parChTrans1D3" presStyleIdx="2" presStyleCnt="4"/>
      <dgm:spPr/>
    </dgm:pt>
    <dgm:pt modelId="{4355CD20-BB6C-4EE1-B1F9-3A6BC0D4B211}" type="pres">
      <dgm:prSet presAssocID="{4BD9093B-C3DE-46C7-88AB-CCF7F6D64BA7}" presName="hierRoot3" presStyleCnt="0"/>
      <dgm:spPr/>
    </dgm:pt>
    <dgm:pt modelId="{48E92025-323D-49D3-A988-30EA46D16054}" type="pres">
      <dgm:prSet presAssocID="{4BD9093B-C3DE-46C7-88AB-CCF7F6D64BA7}" presName="composite3" presStyleCnt="0"/>
      <dgm:spPr/>
    </dgm:pt>
    <dgm:pt modelId="{A2CA8219-DEC6-4975-8D9A-35C67A045272}" type="pres">
      <dgm:prSet presAssocID="{4BD9093B-C3DE-46C7-88AB-CCF7F6D64BA7}" presName="background3" presStyleLbl="node3" presStyleIdx="2" presStyleCnt="4"/>
      <dgm:spPr/>
    </dgm:pt>
    <dgm:pt modelId="{41EFDFC7-0D52-4AC5-89F6-5AFA432E7E0C}" type="pres">
      <dgm:prSet presAssocID="{4BD9093B-C3DE-46C7-88AB-CCF7F6D64BA7}" presName="text3" presStyleLbl="fgAcc3" presStyleIdx="2" presStyleCnt="4" custScaleX="124717">
        <dgm:presLayoutVars>
          <dgm:chPref val="3"/>
        </dgm:presLayoutVars>
      </dgm:prSet>
      <dgm:spPr/>
    </dgm:pt>
    <dgm:pt modelId="{063715F1-08C0-48A1-8456-6B79419C8EFF}" type="pres">
      <dgm:prSet presAssocID="{4BD9093B-C3DE-46C7-88AB-CCF7F6D64BA7}" presName="hierChild4" presStyleCnt="0"/>
      <dgm:spPr/>
    </dgm:pt>
    <dgm:pt modelId="{1B6BE7B6-6111-4DB7-9952-4AFD7DC1D565}" type="pres">
      <dgm:prSet presAssocID="{FFE3C324-0B35-4EA3-8A40-6FB98431E7D1}" presName="Name23" presStyleLbl="parChTrans1D4" presStyleIdx="1" presStyleCnt="3"/>
      <dgm:spPr/>
    </dgm:pt>
    <dgm:pt modelId="{5C37E5BC-77FF-4952-B74C-1C8E24093F23}" type="pres">
      <dgm:prSet presAssocID="{28CBEC97-F47B-4C3B-BCC9-F38A4890B510}" presName="hierRoot4" presStyleCnt="0"/>
      <dgm:spPr/>
    </dgm:pt>
    <dgm:pt modelId="{0E1250F4-963A-429B-96A8-4F84E5B1F710}" type="pres">
      <dgm:prSet presAssocID="{28CBEC97-F47B-4C3B-BCC9-F38A4890B510}" presName="composite4" presStyleCnt="0"/>
      <dgm:spPr/>
    </dgm:pt>
    <dgm:pt modelId="{C1529EB0-EBC0-4D63-BDB5-08464263F645}" type="pres">
      <dgm:prSet presAssocID="{28CBEC97-F47B-4C3B-BCC9-F38A4890B510}" presName="background4" presStyleLbl="node4" presStyleIdx="1" presStyleCnt="3"/>
      <dgm:spPr/>
    </dgm:pt>
    <dgm:pt modelId="{8756F859-CECD-40C0-A37A-E4FB85434726}" type="pres">
      <dgm:prSet presAssocID="{28CBEC97-F47B-4C3B-BCC9-F38A4890B510}" presName="text4" presStyleLbl="fgAcc4" presStyleIdx="1" presStyleCnt="3" custScaleX="128775">
        <dgm:presLayoutVars>
          <dgm:chPref val="3"/>
        </dgm:presLayoutVars>
      </dgm:prSet>
      <dgm:spPr/>
    </dgm:pt>
    <dgm:pt modelId="{F4726853-8F35-4903-9F21-F38C18B71705}" type="pres">
      <dgm:prSet presAssocID="{28CBEC97-F47B-4C3B-BCC9-F38A4890B510}" presName="hierChild5" presStyleCnt="0"/>
      <dgm:spPr/>
    </dgm:pt>
    <dgm:pt modelId="{4880F3FE-7D7F-42A6-B624-2CE729FFC5A5}" type="pres">
      <dgm:prSet presAssocID="{4DC716B4-99A9-4E1A-9EF2-0AF44435A586}" presName="Name17" presStyleLbl="parChTrans1D3" presStyleIdx="3" presStyleCnt="4"/>
      <dgm:spPr/>
    </dgm:pt>
    <dgm:pt modelId="{2BD4CCF6-DEA2-45CB-83D2-7BF134BFAD94}" type="pres">
      <dgm:prSet presAssocID="{119D9C2C-8B61-4329-ABB2-90A6FD7033A4}" presName="hierRoot3" presStyleCnt="0"/>
      <dgm:spPr/>
    </dgm:pt>
    <dgm:pt modelId="{0DFC9CEC-7A14-490D-86F6-5867D367C28A}" type="pres">
      <dgm:prSet presAssocID="{119D9C2C-8B61-4329-ABB2-90A6FD7033A4}" presName="composite3" presStyleCnt="0"/>
      <dgm:spPr/>
    </dgm:pt>
    <dgm:pt modelId="{782753E4-A412-4F35-9EB5-C77A1A220208}" type="pres">
      <dgm:prSet presAssocID="{119D9C2C-8B61-4329-ABB2-90A6FD7033A4}" presName="background3" presStyleLbl="node3" presStyleIdx="3" presStyleCnt="4"/>
      <dgm:spPr/>
    </dgm:pt>
    <dgm:pt modelId="{3BA0EB5B-6F3A-49B9-8EF7-E592531B1A00}" type="pres">
      <dgm:prSet presAssocID="{119D9C2C-8B61-4329-ABB2-90A6FD7033A4}" presName="text3" presStyleLbl="fgAcc3" presStyleIdx="3" presStyleCnt="4">
        <dgm:presLayoutVars>
          <dgm:chPref val="3"/>
        </dgm:presLayoutVars>
      </dgm:prSet>
      <dgm:spPr/>
    </dgm:pt>
    <dgm:pt modelId="{926A5621-08A6-46FE-B18A-84440BADF52D}" type="pres">
      <dgm:prSet presAssocID="{119D9C2C-8B61-4329-ABB2-90A6FD7033A4}" presName="hierChild4" presStyleCnt="0"/>
      <dgm:spPr/>
    </dgm:pt>
    <dgm:pt modelId="{AE2A37C7-0217-4546-BABB-2DCCAB690390}" type="pres">
      <dgm:prSet presAssocID="{F8737300-A239-4FAC-8B67-9B596348DAA7}" presName="Name23" presStyleLbl="parChTrans1D4" presStyleIdx="2" presStyleCnt="3"/>
      <dgm:spPr/>
    </dgm:pt>
    <dgm:pt modelId="{37CCCA21-72E9-4900-B802-DEEEB19C21C5}" type="pres">
      <dgm:prSet presAssocID="{5B202938-31A6-46C0-B27B-274B3EC68BCE}" presName="hierRoot4" presStyleCnt="0"/>
      <dgm:spPr/>
    </dgm:pt>
    <dgm:pt modelId="{42EFB780-8D95-403A-A30B-D55C7675BDA3}" type="pres">
      <dgm:prSet presAssocID="{5B202938-31A6-46C0-B27B-274B3EC68BCE}" presName="composite4" presStyleCnt="0"/>
      <dgm:spPr/>
    </dgm:pt>
    <dgm:pt modelId="{794E49CF-835F-4926-8C7C-CB16690648B9}" type="pres">
      <dgm:prSet presAssocID="{5B202938-31A6-46C0-B27B-274B3EC68BCE}" presName="background4" presStyleLbl="node4" presStyleIdx="2" presStyleCnt="3"/>
      <dgm:spPr/>
    </dgm:pt>
    <dgm:pt modelId="{823CA1C9-A92E-43B4-A074-BEBE9AC25AD4}" type="pres">
      <dgm:prSet presAssocID="{5B202938-31A6-46C0-B27B-274B3EC68BCE}" presName="text4" presStyleLbl="fgAcc4" presStyleIdx="2" presStyleCnt="3">
        <dgm:presLayoutVars>
          <dgm:chPref val="3"/>
        </dgm:presLayoutVars>
      </dgm:prSet>
      <dgm:spPr/>
    </dgm:pt>
    <dgm:pt modelId="{5C580CAD-AFEE-46A7-A958-17E63A04DFE8}" type="pres">
      <dgm:prSet presAssocID="{5B202938-31A6-46C0-B27B-274B3EC68BCE}" presName="hierChild5" presStyleCnt="0"/>
      <dgm:spPr/>
    </dgm:pt>
  </dgm:ptLst>
  <dgm:cxnLst>
    <dgm:cxn modelId="{FE85F518-D086-4B51-9E03-3AD24CD6D5CE}" type="presOf" srcId="{BD21E141-BCC1-4495-99DE-FBC205A8A203}" destId="{80F44158-AC33-4746-84BE-1DC09BE29BB8}" srcOrd="0" destOrd="0" presId="urn:microsoft.com/office/officeart/2005/8/layout/hierarchy1"/>
    <dgm:cxn modelId="{5D17681C-6DDC-41B1-B45E-02225B5C3BDC}" srcId="{656216EA-4F7E-4E95-A908-EAD15CE14147}" destId="{02B4B7CF-1A50-4088-B10B-58DAEDEDD176}" srcOrd="1" destOrd="0" parTransId="{64012F6D-85F9-4F25-836C-2D3E29BAAAA7}" sibTransId="{6EA9776E-2C65-41DD-93F1-589862E75EF6}"/>
    <dgm:cxn modelId="{33A57D20-B4E0-4A3C-B151-0314741BFED7}" type="presOf" srcId="{F8737300-A239-4FAC-8B67-9B596348DAA7}" destId="{AE2A37C7-0217-4546-BABB-2DCCAB690390}" srcOrd="0" destOrd="0" presId="urn:microsoft.com/office/officeart/2005/8/layout/hierarchy1"/>
    <dgm:cxn modelId="{D25A7030-8D6D-4851-83F0-90D9A2CD0A85}" type="presOf" srcId="{8371FB85-BE8E-4920-8DFB-E37D33FCDC5B}" destId="{7B0DBF6A-BA79-432C-B627-8FB6940B808A}" srcOrd="0" destOrd="0" presId="urn:microsoft.com/office/officeart/2005/8/layout/hierarchy1"/>
    <dgm:cxn modelId="{8FE49330-F27C-4D08-8816-555C3F142B06}" srcId="{119D9C2C-8B61-4329-ABB2-90A6FD7033A4}" destId="{5B202938-31A6-46C0-B27B-274B3EC68BCE}" srcOrd="0" destOrd="0" parTransId="{F8737300-A239-4FAC-8B67-9B596348DAA7}" sibTransId="{5386ABDE-6222-4F82-A218-A225C9CE190C}"/>
    <dgm:cxn modelId="{7725153C-14C0-40B2-B9C0-24ECBA5DA743}" type="presOf" srcId="{EA4F60E5-4D68-45FF-92FE-29EF92F3DF5F}" destId="{0B8F63EC-FA51-4601-943A-8F8147AB146B}" srcOrd="0" destOrd="0" presId="urn:microsoft.com/office/officeart/2005/8/layout/hierarchy1"/>
    <dgm:cxn modelId="{69413C42-817C-408B-9747-55D5C0C84683}" srcId="{02B4B7CF-1A50-4088-B10B-58DAEDEDD176}" destId="{119D9C2C-8B61-4329-ABB2-90A6FD7033A4}" srcOrd="1" destOrd="0" parTransId="{4DC716B4-99A9-4E1A-9EF2-0AF44435A586}" sibTransId="{C6ED11EB-C18B-470D-9E20-16E96296EB5B}"/>
    <dgm:cxn modelId="{FC8F7842-3783-4FA3-839F-AFB9B2DE54D2}" type="presOf" srcId="{A557C0B1-4635-4502-A198-96DD4E306854}" destId="{9360BC01-1E88-42EB-9601-9EDCDA89D7C7}" srcOrd="0" destOrd="0" presId="urn:microsoft.com/office/officeart/2005/8/layout/hierarchy1"/>
    <dgm:cxn modelId="{C121D04A-790C-4CB6-A1A9-40C769AD68EC}" type="presOf" srcId="{656216EA-4F7E-4E95-A908-EAD15CE14147}" destId="{D204AB58-5B33-418D-BB9A-640A868F9EBE}" srcOrd="0" destOrd="0" presId="urn:microsoft.com/office/officeart/2005/8/layout/hierarchy1"/>
    <dgm:cxn modelId="{13926353-ABD1-416C-BEC4-931E6FD03636}" type="presOf" srcId="{28CBEC97-F47B-4C3B-BCC9-F38A4890B510}" destId="{8756F859-CECD-40C0-A37A-E4FB85434726}" srcOrd="0" destOrd="0" presId="urn:microsoft.com/office/officeart/2005/8/layout/hierarchy1"/>
    <dgm:cxn modelId="{BDA2DB73-92E0-43BE-83E6-A02DF5F515B0}" type="presOf" srcId="{64012F6D-85F9-4F25-836C-2D3E29BAAAA7}" destId="{EFB9F9B4-4D9A-4C61-98A6-EB2DC69F8FBD}" srcOrd="0" destOrd="0" presId="urn:microsoft.com/office/officeart/2005/8/layout/hierarchy1"/>
    <dgm:cxn modelId="{F634B974-48F8-47A6-9A94-E1E7EEE20268}" srcId="{A557C0B1-4635-4502-A198-96DD4E306854}" destId="{5B10CE65-9A06-45E3-938C-B0FB2430FCAE}" srcOrd="1" destOrd="0" parTransId="{39081DD5-122D-4A86-B099-B179DA175A3C}" sibTransId="{470DD07E-56A5-49D6-B862-D912C21C1905}"/>
    <dgm:cxn modelId="{6989755A-8402-413F-BBF2-E30030993301}" type="presOf" srcId="{5B10CE65-9A06-45E3-938C-B0FB2430FCAE}" destId="{588AF937-1CC7-430D-8A46-1FF00A940ED1}" srcOrd="0" destOrd="0" presId="urn:microsoft.com/office/officeart/2005/8/layout/hierarchy1"/>
    <dgm:cxn modelId="{A628938D-E59E-47A1-A258-A96617D5891E}" type="presOf" srcId="{119D9C2C-8B61-4329-ABB2-90A6FD7033A4}" destId="{3BA0EB5B-6F3A-49B9-8EF7-E592531B1A00}" srcOrd="0" destOrd="0" presId="urn:microsoft.com/office/officeart/2005/8/layout/hierarchy1"/>
    <dgm:cxn modelId="{57AA1192-E0BC-4FBD-9520-A53F44D9F4D0}" type="presOf" srcId="{02B4B7CF-1A50-4088-B10B-58DAEDEDD176}" destId="{6E0F4E11-CBEC-464D-B04C-9CAEBD72D147}" srcOrd="0" destOrd="0" presId="urn:microsoft.com/office/officeart/2005/8/layout/hierarchy1"/>
    <dgm:cxn modelId="{676112AA-BB18-46C2-B508-71E0455C7242}" srcId="{A557C0B1-4635-4502-A198-96DD4E306854}" destId="{16C41F4F-8EF6-4309-93B3-395529FA24E0}" srcOrd="0" destOrd="0" parTransId="{ED947CC9-C4FA-42FF-8925-8FF6103FF641}" sibTransId="{AC6F9088-3608-4122-9E50-5949DEEFD8FE}"/>
    <dgm:cxn modelId="{A28613B8-01E3-44F9-BB20-D048E0DEE6CE}" type="presOf" srcId="{ED947CC9-C4FA-42FF-8925-8FF6103FF641}" destId="{0594324B-A766-454B-AEFA-8E80D631CA73}" srcOrd="0" destOrd="0" presId="urn:microsoft.com/office/officeart/2005/8/layout/hierarchy1"/>
    <dgm:cxn modelId="{8A43AFC1-A97F-4E43-BE48-C16CB4AA0A0F}" type="presOf" srcId="{39C8A26F-043D-4FF1-A52A-4949703B8B55}" destId="{4B57FCA1-145C-4DAC-AA53-8312778BC89B}" srcOrd="0" destOrd="0" presId="urn:microsoft.com/office/officeart/2005/8/layout/hierarchy1"/>
    <dgm:cxn modelId="{733942CF-DDF5-44A1-9CAF-3FC9E9B1719D}" type="presOf" srcId="{69F8E2FF-B5D4-4047-8708-72C8F9CF8AD6}" destId="{C6DC7C3D-0B87-4329-A9CF-0662393DDDC3}" srcOrd="0" destOrd="0" presId="urn:microsoft.com/office/officeart/2005/8/layout/hierarchy1"/>
    <dgm:cxn modelId="{D5D887D3-1BF8-42B6-B556-56921B676EBA}" type="presOf" srcId="{FFE3C324-0B35-4EA3-8A40-6FB98431E7D1}" destId="{1B6BE7B6-6111-4DB7-9952-4AFD7DC1D565}" srcOrd="0" destOrd="0" presId="urn:microsoft.com/office/officeart/2005/8/layout/hierarchy1"/>
    <dgm:cxn modelId="{D24907D9-104A-40FC-8E26-3C2D9F0393B7}" type="presOf" srcId="{39081DD5-122D-4A86-B099-B179DA175A3C}" destId="{DF190859-E99C-4261-9852-55DE19873024}" srcOrd="0" destOrd="0" presId="urn:microsoft.com/office/officeart/2005/8/layout/hierarchy1"/>
    <dgm:cxn modelId="{7AFF87E5-967A-4664-A6D2-6DF04A0D9B7A}" type="presOf" srcId="{4DC716B4-99A9-4E1A-9EF2-0AF44435A586}" destId="{4880F3FE-7D7F-42A6-B624-2CE729FFC5A5}" srcOrd="0" destOrd="0" presId="urn:microsoft.com/office/officeart/2005/8/layout/hierarchy1"/>
    <dgm:cxn modelId="{883C88E5-F562-4139-AA96-25F5786A2F30}" srcId="{656216EA-4F7E-4E95-A908-EAD15CE14147}" destId="{A557C0B1-4635-4502-A198-96DD4E306854}" srcOrd="0" destOrd="0" parTransId="{39C8A26F-043D-4FF1-A52A-4949703B8B55}" sibTransId="{164D9C83-02B9-42C3-9403-E400C5304DD4}"/>
    <dgm:cxn modelId="{58B4D7E6-B50C-4AB1-9DE9-FF5516E95938}" srcId="{02B4B7CF-1A50-4088-B10B-58DAEDEDD176}" destId="{4BD9093B-C3DE-46C7-88AB-CCF7F6D64BA7}" srcOrd="0" destOrd="0" parTransId="{69F8E2FF-B5D4-4047-8708-72C8F9CF8AD6}" sibTransId="{22EADD3D-1572-448A-B80B-56B0D24E443B}"/>
    <dgm:cxn modelId="{2145ABEC-CDAE-45A9-8050-1A80A6D08A7E}" type="presOf" srcId="{4BD9093B-C3DE-46C7-88AB-CCF7F6D64BA7}" destId="{41EFDFC7-0D52-4AC5-89F6-5AFA432E7E0C}" srcOrd="0" destOrd="0" presId="urn:microsoft.com/office/officeart/2005/8/layout/hierarchy1"/>
    <dgm:cxn modelId="{0DC309F1-FD42-4D76-9930-738CCBBC0526}" srcId="{4BD9093B-C3DE-46C7-88AB-CCF7F6D64BA7}" destId="{28CBEC97-F47B-4C3B-BCC9-F38A4890B510}" srcOrd="0" destOrd="0" parTransId="{FFE3C324-0B35-4EA3-8A40-6FB98431E7D1}" sibTransId="{698383F8-52DC-4A5F-9CE1-5F1F66B22214}"/>
    <dgm:cxn modelId="{023CEEF5-FF26-4A72-8D98-D2EF0B7E7582}" srcId="{5B10CE65-9A06-45E3-938C-B0FB2430FCAE}" destId="{8371FB85-BE8E-4920-8DFB-E37D33FCDC5B}" srcOrd="0" destOrd="0" parTransId="{EA4F60E5-4D68-45FF-92FE-29EF92F3DF5F}" sibTransId="{8C6F4EAB-4981-4F37-A6C4-DAFFF24E82D1}"/>
    <dgm:cxn modelId="{D4C4A5F8-6F1A-4D6E-B6F1-1F53F0B79939}" type="presOf" srcId="{16C41F4F-8EF6-4309-93B3-395529FA24E0}" destId="{AAEDE9A8-11E9-4138-BA79-A0A7EA0D5F29}" srcOrd="0" destOrd="0" presId="urn:microsoft.com/office/officeart/2005/8/layout/hierarchy1"/>
    <dgm:cxn modelId="{A5C148FC-21B1-4DC1-B304-4E8E1F308FB7}" srcId="{BD21E141-BCC1-4495-99DE-FBC205A8A203}" destId="{656216EA-4F7E-4E95-A908-EAD15CE14147}" srcOrd="0" destOrd="0" parTransId="{D7569AE1-E08F-4380-99FB-71280D44BA1F}" sibTransId="{79A0068D-79B1-40D1-BC4F-D0F65D9541B8}"/>
    <dgm:cxn modelId="{9F583FFE-0DF5-4FA6-B396-23AABECDE744}" type="presOf" srcId="{5B202938-31A6-46C0-B27B-274B3EC68BCE}" destId="{823CA1C9-A92E-43B4-A074-BEBE9AC25AD4}" srcOrd="0" destOrd="0" presId="urn:microsoft.com/office/officeart/2005/8/layout/hierarchy1"/>
    <dgm:cxn modelId="{69319AA5-3F20-495D-8D49-F3AC572A2F56}" type="presParOf" srcId="{80F44158-AC33-4746-84BE-1DC09BE29BB8}" destId="{2A29667A-7DC3-467A-8EB7-C17EC1591DF4}" srcOrd="0" destOrd="0" presId="urn:microsoft.com/office/officeart/2005/8/layout/hierarchy1"/>
    <dgm:cxn modelId="{8EB79669-9157-4534-A46B-5E9F7769A33D}" type="presParOf" srcId="{2A29667A-7DC3-467A-8EB7-C17EC1591DF4}" destId="{68F7BE83-EF6F-4396-9F2F-5432B2DF398D}" srcOrd="0" destOrd="0" presId="urn:microsoft.com/office/officeart/2005/8/layout/hierarchy1"/>
    <dgm:cxn modelId="{D25142DC-CBD6-4904-AB5A-C90EA3A631EB}" type="presParOf" srcId="{68F7BE83-EF6F-4396-9F2F-5432B2DF398D}" destId="{E64ED369-19AB-42C9-9584-AA2EDF2DEFEB}" srcOrd="0" destOrd="0" presId="urn:microsoft.com/office/officeart/2005/8/layout/hierarchy1"/>
    <dgm:cxn modelId="{CB02E7C6-FDD3-4C14-9D1B-332D402DE7BF}" type="presParOf" srcId="{68F7BE83-EF6F-4396-9F2F-5432B2DF398D}" destId="{D204AB58-5B33-418D-BB9A-640A868F9EBE}" srcOrd="1" destOrd="0" presId="urn:microsoft.com/office/officeart/2005/8/layout/hierarchy1"/>
    <dgm:cxn modelId="{DCB722AB-F0D1-4238-BD2F-BEE7371481B3}" type="presParOf" srcId="{2A29667A-7DC3-467A-8EB7-C17EC1591DF4}" destId="{0FBD9B65-2A32-4984-B103-E0E16D0BDD66}" srcOrd="1" destOrd="0" presId="urn:microsoft.com/office/officeart/2005/8/layout/hierarchy1"/>
    <dgm:cxn modelId="{71841732-D6B4-460C-A4CF-BE7298FF4BAB}" type="presParOf" srcId="{0FBD9B65-2A32-4984-B103-E0E16D0BDD66}" destId="{4B57FCA1-145C-4DAC-AA53-8312778BC89B}" srcOrd="0" destOrd="0" presId="urn:microsoft.com/office/officeart/2005/8/layout/hierarchy1"/>
    <dgm:cxn modelId="{89BD3970-C96A-455A-8F0F-5796FBFBE5AB}" type="presParOf" srcId="{0FBD9B65-2A32-4984-B103-E0E16D0BDD66}" destId="{D5953FBE-EB25-4653-B47F-955C54712ADE}" srcOrd="1" destOrd="0" presId="urn:microsoft.com/office/officeart/2005/8/layout/hierarchy1"/>
    <dgm:cxn modelId="{FFB3DDB8-96C6-4D1B-A553-9F41FB1058C6}" type="presParOf" srcId="{D5953FBE-EB25-4653-B47F-955C54712ADE}" destId="{1C886467-0B9C-487A-AE1A-98F79813030F}" srcOrd="0" destOrd="0" presId="urn:microsoft.com/office/officeart/2005/8/layout/hierarchy1"/>
    <dgm:cxn modelId="{CDFEE201-EAE4-45AF-B65C-A44CE43F0190}" type="presParOf" srcId="{1C886467-0B9C-487A-AE1A-98F79813030F}" destId="{411BF956-F68A-4CC4-9675-81B2F6DB4CBB}" srcOrd="0" destOrd="0" presId="urn:microsoft.com/office/officeart/2005/8/layout/hierarchy1"/>
    <dgm:cxn modelId="{314B8730-19E4-4BFA-817A-5C248F539EC7}" type="presParOf" srcId="{1C886467-0B9C-487A-AE1A-98F79813030F}" destId="{9360BC01-1E88-42EB-9601-9EDCDA89D7C7}" srcOrd="1" destOrd="0" presId="urn:microsoft.com/office/officeart/2005/8/layout/hierarchy1"/>
    <dgm:cxn modelId="{EB9A03C9-7BF3-4D45-91E9-B894306EE06F}" type="presParOf" srcId="{D5953FBE-EB25-4653-B47F-955C54712ADE}" destId="{1D10F77B-CF67-49BD-9C6B-7FE2AFCCB246}" srcOrd="1" destOrd="0" presId="urn:microsoft.com/office/officeart/2005/8/layout/hierarchy1"/>
    <dgm:cxn modelId="{51D1022E-E93C-4199-920A-7F3CA79E6C2B}" type="presParOf" srcId="{1D10F77B-CF67-49BD-9C6B-7FE2AFCCB246}" destId="{0594324B-A766-454B-AEFA-8E80D631CA73}" srcOrd="0" destOrd="0" presId="urn:microsoft.com/office/officeart/2005/8/layout/hierarchy1"/>
    <dgm:cxn modelId="{04836465-390B-4C4B-8A2E-ED31D3B77E9F}" type="presParOf" srcId="{1D10F77B-CF67-49BD-9C6B-7FE2AFCCB246}" destId="{D29E7EE0-8666-4F2B-8C37-7C4461C5A6ED}" srcOrd="1" destOrd="0" presId="urn:microsoft.com/office/officeart/2005/8/layout/hierarchy1"/>
    <dgm:cxn modelId="{0B068C52-9957-4744-9BCD-FD775D278760}" type="presParOf" srcId="{D29E7EE0-8666-4F2B-8C37-7C4461C5A6ED}" destId="{7DB2E189-1967-48A7-9284-6C84E39ED70A}" srcOrd="0" destOrd="0" presId="urn:microsoft.com/office/officeart/2005/8/layout/hierarchy1"/>
    <dgm:cxn modelId="{AEB96073-857A-492C-8C3F-8E9CF80AE3F8}" type="presParOf" srcId="{7DB2E189-1967-48A7-9284-6C84E39ED70A}" destId="{9A28D6A7-5F2A-4E90-9F55-C1D5176C7F2B}" srcOrd="0" destOrd="0" presId="urn:microsoft.com/office/officeart/2005/8/layout/hierarchy1"/>
    <dgm:cxn modelId="{B7D34825-906D-4F62-91A6-075DBBA94F68}" type="presParOf" srcId="{7DB2E189-1967-48A7-9284-6C84E39ED70A}" destId="{AAEDE9A8-11E9-4138-BA79-A0A7EA0D5F29}" srcOrd="1" destOrd="0" presId="urn:microsoft.com/office/officeart/2005/8/layout/hierarchy1"/>
    <dgm:cxn modelId="{2041D232-3D4E-4F00-B78E-41C3C9533E91}" type="presParOf" srcId="{D29E7EE0-8666-4F2B-8C37-7C4461C5A6ED}" destId="{25EDBB1C-FAAE-4B85-9096-CE257506C5D2}" srcOrd="1" destOrd="0" presId="urn:microsoft.com/office/officeart/2005/8/layout/hierarchy1"/>
    <dgm:cxn modelId="{E95A8C38-7859-4D36-8384-9CB3A44D15E5}" type="presParOf" srcId="{1D10F77B-CF67-49BD-9C6B-7FE2AFCCB246}" destId="{DF190859-E99C-4261-9852-55DE19873024}" srcOrd="2" destOrd="0" presId="urn:microsoft.com/office/officeart/2005/8/layout/hierarchy1"/>
    <dgm:cxn modelId="{86B5D68B-0ABC-4144-8E01-DFC01C106223}" type="presParOf" srcId="{1D10F77B-CF67-49BD-9C6B-7FE2AFCCB246}" destId="{43853348-8FCA-48BD-9119-57DD7D008ED0}" srcOrd="3" destOrd="0" presId="urn:microsoft.com/office/officeart/2005/8/layout/hierarchy1"/>
    <dgm:cxn modelId="{2C85F25A-BF59-4477-8C40-3025000769A4}" type="presParOf" srcId="{43853348-8FCA-48BD-9119-57DD7D008ED0}" destId="{A9DB8E22-FABC-476B-AE4E-7B5DF1A9EE17}" srcOrd="0" destOrd="0" presId="urn:microsoft.com/office/officeart/2005/8/layout/hierarchy1"/>
    <dgm:cxn modelId="{EA923D00-E7FF-4650-BA2F-4AF6B71F0D21}" type="presParOf" srcId="{A9DB8E22-FABC-476B-AE4E-7B5DF1A9EE17}" destId="{DE83129E-F80E-4264-8B7F-7FD1576B907A}" srcOrd="0" destOrd="0" presId="urn:microsoft.com/office/officeart/2005/8/layout/hierarchy1"/>
    <dgm:cxn modelId="{758445FB-1728-4936-B453-6BC6E29D24C1}" type="presParOf" srcId="{A9DB8E22-FABC-476B-AE4E-7B5DF1A9EE17}" destId="{588AF937-1CC7-430D-8A46-1FF00A940ED1}" srcOrd="1" destOrd="0" presId="urn:microsoft.com/office/officeart/2005/8/layout/hierarchy1"/>
    <dgm:cxn modelId="{AF300C8B-089A-4451-A99A-2B9EF779C648}" type="presParOf" srcId="{43853348-8FCA-48BD-9119-57DD7D008ED0}" destId="{F204EE1D-1509-43DD-B41A-66205A888C0F}" srcOrd="1" destOrd="0" presId="urn:microsoft.com/office/officeart/2005/8/layout/hierarchy1"/>
    <dgm:cxn modelId="{16A0455B-8E33-419F-97F4-14FA84824FBD}" type="presParOf" srcId="{F204EE1D-1509-43DD-B41A-66205A888C0F}" destId="{0B8F63EC-FA51-4601-943A-8F8147AB146B}" srcOrd="0" destOrd="0" presId="urn:microsoft.com/office/officeart/2005/8/layout/hierarchy1"/>
    <dgm:cxn modelId="{D7A9B17A-7AC7-44D0-8E39-9132700E3C07}" type="presParOf" srcId="{F204EE1D-1509-43DD-B41A-66205A888C0F}" destId="{4E98950F-7F7B-4506-B81C-0098D8E72BFE}" srcOrd="1" destOrd="0" presId="urn:microsoft.com/office/officeart/2005/8/layout/hierarchy1"/>
    <dgm:cxn modelId="{D02A8E07-D6CC-4815-BB06-A4E61B0C31BB}" type="presParOf" srcId="{4E98950F-7F7B-4506-B81C-0098D8E72BFE}" destId="{37566B46-6344-4FB9-8BAA-23BB09C1C3A5}" srcOrd="0" destOrd="0" presId="urn:microsoft.com/office/officeart/2005/8/layout/hierarchy1"/>
    <dgm:cxn modelId="{A1B78DD2-23F0-43BA-A45D-951E21ED12EA}" type="presParOf" srcId="{37566B46-6344-4FB9-8BAA-23BB09C1C3A5}" destId="{CCC62408-9EE2-45AD-BAE7-B6894F3AAFEC}" srcOrd="0" destOrd="0" presId="urn:microsoft.com/office/officeart/2005/8/layout/hierarchy1"/>
    <dgm:cxn modelId="{8993A618-E17F-4C18-93E9-41E75068A92F}" type="presParOf" srcId="{37566B46-6344-4FB9-8BAA-23BB09C1C3A5}" destId="{7B0DBF6A-BA79-432C-B627-8FB6940B808A}" srcOrd="1" destOrd="0" presId="urn:microsoft.com/office/officeart/2005/8/layout/hierarchy1"/>
    <dgm:cxn modelId="{55D2F794-1B88-4A9C-9BBD-0A243A93FEB4}" type="presParOf" srcId="{4E98950F-7F7B-4506-B81C-0098D8E72BFE}" destId="{E8F6C8D9-A628-401B-9477-75051D578F2B}" srcOrd="1" destOrd="0" presId="urn:microsoft.com/office/officeart/2005/8/layout/hierarchy1"/>
    <dgm:cxn modelId="{4C522E0E-E721-432F-BB37-59E17EB86B73}" type="presParOf" srcId="{0FBD9B65-2A32-4984-B103-E0E16D0BDD66}" destId="{EFB9F9B4-4D9A-4C61-98A6-EB2DC69F8FBD}" srcOrd="2" destOrd="0" presId="urn:microsoft.com/office/officeart/2005/8/layout/hierarchy1"/>
    <dgm:cxn modelId="{229E2596-B52E-4802-B207-9F77BEB1CE89}" type="presParOf" srcId="{0FBD9B65-2A32-4984-B103-E0E16D0BDD66}" destId="{7F298CE5-435F-4151-A73B-F2F36AB9648D}" srcOrd="3" destOrd="0" presId="urn:microsoft.com/office/officeart/2005/8/layout/hierarchy1"/>
    <dgm:cxn modelId="{EEEEDDD0-AA86-459C-A52A-F73272CFD886}" type="presParOf" srcId="{7F298CE5-435F-4151-A73B-F2F36AB9648D}" destId="{C59A4DFD-9025-440F-9C13-18B3F43ED7E5}" srcOrd="0" destOrd="0" presId="urn:microsoft.com/office/officeart/2005/8/layout/hierarchy1"/>
    <dgm:cxn modelId="{308B888D-1005-4F88-8657-94BAF4204EE8}" type="presParOf" srcId="{C59A4DFD-9025-440F-9C13-18B3F43ED7E5}" destId="{A719B6AE-C53B-4399-AD56-CF7F2CA27766}" srcOrd="0" destOrd="0" presId="urn:microsoft.com/office/officeart/2005/8/layout/hierarchy1"/>
    <dgm:cxn modelId="{AC73581C-445B-4B5B-9A3C-E7D0481C05CC}" type="presParOf" srcId="{C59A4DFD-9025-440F-9C13-18B3F43ED7E5}" destId="{6E0F4E11-CBEC-464D-B04C-9CAEBD72D147}" srcOrd="1" destOrd="0" presId="urn:microsoft.com/office/officeart/2005/8/layout/hierarchy1"/>
    <dgm:cxn modelId="{C205DDEA-9874-4F94-AA90-532B530DD621}" type="presParOf" srcId="{7F298CE5-435F-4151-A73B-F2F36AB9648D}" destId="{4174D48D-0AB7-4853-932B-CD1666D55BFE}" srcOrd="1" destOrd="0" presId="urn:microsoft.com/office/officeart/2005/8/layout/hierarchy1"/>
    <dgm:cxn modelId="{7A3155D9-88E0-4593-8F61-E351B7496D7F}" type="presParOf" srcId="{4174D48D-0AB7-4853-932B-CD1666D55BFE}" destId="{C6DC7C3D-0B87-4329-A9CF-0662393DDDC3}" srcOrd="0" destOrd="0" presId="urn:microsoft.com/office/officeart/2005/8/layout/hierarchy1"/>
    <dgm:cxn modelId="{3A251A2E-04E1-4E8D-AA9D-BA0882B936B7}" type="presParOf" srcId="{4174D48D-0AB7-4853-932B-CD1666D55BFE}" destId="{4355CD20-BB6C-4EE1-B1F9-3A6BC0D4B211}" srcOrd="1" destOrd="0" presId="urn:microsoft.com/office/officeart/2005/8/layout/hierarchy1"/>
    <dgm:cxn modelId="{9454296F-2E92-401A-9D50-878B9E59A223}" type="presParOf" srcId="{4355CD20-BB6C-4EE1-B1F9-3A6BC0D4B211}" destId="{48E92025-323D-49D3-A988-30EA46D16054}" srcOrd="0" destOrd="0" presId="urn:microsoft.com/office/officeart/2005/8/layout/hierarchy1"/>
    <dgm:cxn modelId="{52C1C500-8699-4A62-9FEF-C053921D2765}" type="presParOf" srcId="{48E92025-323D-49D3-A988-30EA46D16054}" destId="{A2CA8219-DEC6-4975-8D9A-35C67A045272}" srcOrd="0" destOrd="0" presId="urn:microsoft.com/office/officeart/2005/8/layout/hierarchy1"/>
    <dgm:cxn modelId="{54675019-D6CC-47DD-B521-12D84A83432A}" type="presParOf" srcId="{48E92025-323D-49D3-A988-30EA46D16054}" destId="{41EFDFC7-0D52-4AC5-89F6-5AFA432E7E0C}" srcOrd="1" destOrd="0" presId="urn:microsoft.com/office/officeart/2005/8/layout/hierarchy1"/>
    <dgm:cxn modelId="{810DF276-A817-4B83-AC1B-69BC3EF2D8FC}" type="presParOf" srcId="{4355CD20-BB6C-4EE1-B1F9-3A6BC0D4B211}" destId="{063715F1-08C0-48A1-8456-6B79419C8EFF}" srcOrd="1" destOrd="0" presId="urn:microsoft.com/office/officeart/2005/8/layout/hierarchy1"/>
    <dgm:cxn modelId="{A8EAE33B-A8EE-484F-A9F7-13DB3EE90C94}" type="presParOf" srcId="{063715F1-08C0-48A1-8456-6B79419C8EFF}" destId="{1B6BE7B6-6111-4DB7-9952-4AFD7DC1D565}" srcOrd="0" destOrd="0" presId="urn:microsoft.com/office/officeart/2005/8/layout/hierarchy1"/>
    <dgm:cxn modelId="{081D8EAC-88FF-4FDB-8807-6E8206F9E21E}" type="presParOf" srcId="{063715F1-08C0-48A1-8456-6B79419C8EFF}" destId="{5C37E5BC-77FF-4952-B74C-1C8E24093F23}" srcOrd="1" destOrd="0" presId="urn:microsoft.com/office/officeart/2005/8/layout/hierarchy1"/>
    <dgm:cxn modelId="{AC12CEDE-7BD5-4742-B264-CA01A5549DCC}" type="presParOf" srcId="{5C37E5BC-77FF-4952-B74C-1C8E24093F23}" destId="{0E1250F4-963A-429B-96A8-4F84E5B1F710}" srcOrd="0" destOrd="0" presId="urn:microsoft.com/office/officeart/2005/8/layout/hierarchy1"/>
    <dgm:cxn modelId="{F36BB362-9574-49C4-9492-7BD243BFEF12}" type="presParOf" srcId="{0E1250F4-963A-429B-96A8-4F84E5B1F710}" destId="{C1529EB0-EBC0-4D63-BDB5-08464263F645}" srcOrd="0" destOrd="0" presId="urn:microsoft.com/office/officeart/2005/8/layout/hierarchy1"/>
    <dgm:cxn modelId="{30910112-61DE-4542-B885-5A3AFD81DA07}" type="presParOf" srcId="{0E1250F4-963A-429B-96A8-4F84E5B1F710}" destId="{8756F859-CECD-40C0-A37A-E4FB85434726}" srcOrd="1" destOrd="0" presId="urn:microsoft.com/office/officeart/2005/8/layout/hierarchy1"/>
    <dgm:cxn modelId="{22D22684-38F3-477C-B30B-9E7A7F7E88C8}" type="presParOf" srcId="{5C37E5BC-77FF-4952-B74C-1C8E24093F23}" destId="{F4726853-8F35-4903-9F21-F38C18B71705}" srcOrd="1" destOrd="0" presId="urn:microsoft.com/office/officeart/2005/8/layout/hierarchy1"/>
    <dgm:cxn modelId="{0AF9B216-9D46-4405-9CBC-1B12A5541ED0}" type="presParOf" srcId="{4174D48D-0AB7-4853-932B-CD1666D55BFE}" destId="{4880F3FE-7D7F-42A6-B624-2CE729FFC5A5}" srcOrd="2" destOrd="0" presId="urn:microsoft.com/office/officeart/2005/8/layout/hierarchy1"/>
    <dgm:cxn modelId="{0BBFB239-34A7-4B08-9EA0-55397A03D99A}" type="presParOf" srcId="{4174D48D-0AB7-4853-932B-CD1666D55BFE}" destId="{2BD4CCF6-DEA2-45CB-83D2-7BF134BFAD94}" srcOrd="3" destOrd="0" presId="urn:microsoft.com/office/officeart/2005/8/layout/hierarchy1"/>
    <dgm:cxn modelId="{70D009E4-3D35-41BB-A20B-10D6EB3D6B71}" type="presParOf" srcId="{2BD4CCF6-DEA2-45CB-83D2-7BF134BFAD94}" destId="{0DFC9CEC-7A14-490D-86F6-5867D367C28A}" srcOrd="0" destOrd="0" presId="urn:microsoft.com/office/officeart/2005/8/layout/hierarchy1"/>
    <dgm:cxn modelId="{CDEA88F1-AA0B-4ED1-8D80-48E92A7F2DBE}" type="presParOf" srcId="{0DFC9CEC-7A14-490D-86F6-5867D367C28A}" destId="{782753E4-A412-4F35-9EB5-C77A1A220208}" srcOrd="0" destOrd="0" presId="urn:microsoft.com/office/officeart/2005/8/layout/hierarchy1"/>
    <dgm:cxn modelId="{6FB82050-3F64-41BB-9C22-C4BBC30BCC76}" type="presParOf" srcId="{0DFC9CEC-7A14-490D-86F6-5867D367C28A}" destId="{3BA0EB5B-6F3A-49B9-8EF7-E592531B1A00}" srcOrd="1" destOrd="0" presId="urn:microsoft.com/office/officeart/2005/8/layout/hierarchy1"/>
    <dgm:cxn modelId="{3D362A79-72E1-46A9-A4B0-E05930C3BDB8}" type="presParOf" srcId="{2BD4CCF6-DEA2-45CB-83D2-7BF134BFAD94}" destId="{926A5621-08A6-46FE-B18A-84440BADF52D}" srcOrd="1" destOrd="0" presId="urn:microsoft.com/office/officeart/2005/8/layout/hierarchy1"/>
    <dgm:cxn modelId="{60D4555A-6500-4EAF-AAD7-8F6C485EE99A}" type="presParOf" srcId="{926A5621-08A6-46FE-B18A-84440BADF52D}" destId="{AE2A37C7-0217-4546-BABB-2DCCAB690390}" srcOrd="0" destOrd="0" presId="urn:microsoft.com/office/officeart/2005/8/layout/hierarchy1"/>
    <dgm:cxn modelId="{DE5E8688-0325-46BC-A546-131435F69F87}" type="presParOf" srcId="{926A5621-08A6-46FE-B18A-84440BADF52D}" destId="{37CCCA21-72E9-4900-B802-DEEEB19C21C5}" srcOrd="1" destOrd="0" presId="urn:microsoft.com/office/officeart/2005/8/layout/hierarchy1"/>
    <dgm:cxn modelId="{C2D24AD8-9BED-4751-9F29-FA32C20C63A7}" type="presParOf" srcId="{37CCCA21-72E9-4900-B802-DEEEB19C21C5}" destId="{42EFB780-8D95-403A-A30B-D55C7675BDA3}" srcOrd="0" destOrd="0" presId="urn:microsoft.com/office/officeart/2005/8/layout/hierarchy1"/>
    <dgm:cxn modelId="{5AD1317D-D489-4EA4-B7B2-26841F199EAE}" type="presParOf" srcId="{42EFB780-8D95-403A-A30B-D55C7675BDA3}" destId="{794E49CF-835F-4926-8C7C-CB16690648B9}" srcOrd="0" destOrd="0" presId="urn:microsoft.com/office/officeart/2005/8/layout/hierarchy1"/>
    <dgm:cxn modelId="{927CEF98-6F0B-4C99-B87A-193447DE6705}" type="presParOf" srcId="{42EFB780-8D95-403A-A30B-D55C7675BDA3}" destId="{823CA1C9-A92E-43B4-A074-BEBE9AC25AD4}" srcOrd="1" destOrd="0" presId="urn:microsoft.com/office/officeart/2005/8/layout/hierarchy1"/>
    <dgm:cxn modelId="{E0E6D862-5D10-4F8C-987D-BFAB91DFCCBB}" type="presParOf" srcId="{37CCCA21-72E9-4900-B802-DEEEB19C21C5}" destId="{5C580CAD-AFEE-46A7-A958-17E63A04DF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21E141-BCC1-4495-99DE-FBC205A8A20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656216EA-4F7E-4E95-A908-EAD15CE14147}">
      <dgm:prSet phldrT="[Text]" custT="1"/>
      <dgm:spPr/>
      <dgm:t>
        <a:bodyPr/>
        <a:lstStyle/>
        <a:p>
          <a:pPr rtl="1"/>
          <a:r>
            <a:rPr lang="he-IL" sz="1800" dirty="0"/>
            <a:t>אונאה פחות משתות</a:t>
          </a:r>
        </a:p>
      </dgm:t>
    </dgm:pt>
    <dgm:pt modelId="{D7569AE1-E08F-4380-99FB-71280D44BA1F}" type="par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79A0068D-79B1-40D1-BC4F-D0F65D9541B8}" type="sib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A557C0B1-4635-4502-A198-96DD4E306854}">
      <dgm:prSet phldrT="[Text]" custT="1"/>
      <dgm:spPr/>
      <dgm:t>
        <a:bodyPr/>
        <a:lstStyle/>
        <a:p>
          <a:pPr rtl="1"/>
          <a:r>
            <a:rPr lang="he-IL" sz="1800" dirty="0"/>
            <a:t>יש אונאה</a:t>
          </a:r>
        </a:p>
      </dgm:t>
    </dgm:pt>
    <dgm:pt modelId="{39C8A26F-043D-4FF1-A52A-4949703B8B55}" type="par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164D9C83-02B9-42C3-9403-E400C5304DD4}" type="sib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02B4B7CF-1A50-4088-B10B-58DAEDEDD176}">
      <dgm:prSet phldrT="[Text]" custT="1"/>
      <dgm:spPr/>
      <dgm:t>
        <a:bodyPr/>
        <a:lstStyle/>
        <a:p>
          <a:pPr rtl="1"/>
          <a:r>
            <a:rPr lang="he-IL" sz="1800" dirty="0"/>
            <a:t>אין אונאה</a:t>
          </a:r>
        </a:p>
      </dgm:t>
    </dgm:pt>
    <dgm:pt modelId="{64012F6D-85F9-4F25-836C-2D3E29BAAAA7}" type="par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6EA9776E-2C65-41DD-93F1-589862E75EF6}" type="sib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119D9C2C-8B61-4329-ABB2-90A6FD7033A4}">
      <dgm:prSet phldrT="[Text]" custT="1"/>
      <dgm:spPr/>
      <dgm:t>
        <a:bodyPr/>
        <a:lstStyle/>
        <a:p>
          <a:pPr rtl="1"/>
          <a:r>
            <a:rPr lang="he-IL" sz="1800" dirty="0"/>
            <a:t>כי כך היא דרך מקח וממכר </a:t>
          </a:r>
          <a:br>
            <a:rPr lang="en-US" sz="1800" dirty="0"/>
          </a:br>
          <a:r>
            <a:rPr lang="he-IL" sz="1800" dirty="0"/>
            <a:t>(</a:t>
          </a:r>
          <a:r>
            <a:rPr lang="he-IL" sz="1800" dirty="0" err="1"/>
            <a:t>רא"ש</a:t>
          </a:r>
          <a:r>
            <a:rPr lang="he-IL" sz="1800" dirty="0"/>
            <a:t> 2)</a:t>
          </a:r>
        </a:p>
      </dgm:t>
    </dgm:pt>
    <dgm:pt modelId="{4DC716B4-99A9-4E1A-9EF2-0AF44435A586}" type="par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C6ED11EB-C18B-470D-9E20-16E96296EB5B}" type="sib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5B10CE65-9A06-45E3-938C-B0FB2430FCAE}">
      <dgm:prSet phldrT="[Text]" custT="1"/>
      <dgm:spPr/>
      <dgm:t>
        <a:bodyPr/>
        <a:lstStyle/>
        <a:p>
          <a:pPr rtl="1"/>
          <a:r>
            <a:rPr lang="he-IL" sz="1800" dirty="0"/>
            <a:t>אבל אי אפשר לצמצם, </a:t>
          </a:r>
          <a:br>
            <a:rPr lang="en-US" sz="1800" dirty="0"/>
          </a:br>
          <a:r>
            <a:rPr lang="he-IL" sz="1800" dirty="0"/>
            <a:t>ולכן הקונה מוחל </a:t>
          </a:r>
          <a:r>
            <a:rPr lang="he-IL" sz="1800" u="sng" dirty="0"/>
            <a:t>בדיעבד</a:t>
          </a:r>
          <a:r>
            <a:rPr lang="he-IL" sz="1800" dirty="0"/>
            <a:t> (</a:t>
          </a:r>
          <a:r>
            <a:rPr lang="he-IL" sz="1800" dirty="0" err="1"/>
            <a:t>רא"ש</a:t>
          </a:r>
          <a:r>
            <a:rPr lang="he-IL" sz="1800" dirty="0"/>
            <a:t> 1)</a:t>
          </a:r>
        </a:p>
      </dgm:t>
    </dgm:pt>
    <dgm:pt modelId="{39081DD5-122D-4A86-B099-B179DA175A3C}" type="par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470DD07E-56A5-49D6-B862-D912C21C1905}" type="sib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8371FB85-BE8E-4920-8DFB-E37D33FCDC5B}">
      <dgm:prSet phldrT="[Text]" custT="1"/>
      <dgm:spPr/>
      <dgm:t>
        <a:bodyPr/>
        <a:lstStyle/>
        <a:p>
          <a:pPr rtl="1"/>
          <a:r>
            <a:rPr lang="he-IL" sz="1800" dirty="0"/>
            <a:t>נ"מ- אם הוא בקי ויודע בדיוק מה הסחורה שווה, אסור למכור ליותר</a:t>
          </a:r>
        </a:p>
      </dgm:t>
    </dgm:pt>
    <dgm:pt modelId="{EA4F60E5-4D68-45FF-92FE-29EF92F3DF5F}" type="par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8C6F4EAB-4981-4F37-A6C4-DAFFF24E82D1}" type="sib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5B202938-31A6-46C0-B27B-274B3EC68BCE}">
      <dgm:prSet phldrT="[Text]" custT="1"/>
      <dgm:spPr/>
      <dgm:t>
        <a:bodyPr/>
        <a:lstStyle/>
        <a:p>
          <a:pPr rtl="1"/>
          <a:r>
            <a:rPr lang="he-IL" sz="1800" dirty="0"/>
            <a:t>נ"מ- אפילו בקי אפשר למכור ליותר משוויו פחות משתות</a:t>
          </a:r>
        </a:p>
      </dgm:t>
    </dgm:pt>
    <dgm:pt modelId="{F8737300-A239-4FAC-8B67-9B596348DAA7}" type="par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5386ABDE-6222-4F82-A218-A225C9CE190C}" type="sib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4BD9093B-C3DE-46C7-88AB-CCF7F6D64BA7}">
      <dgm:prSet phldrT="[Text]" custT="1"/>
      <dgm:spPr/>
      <dgm:t>
        <a:bodyPr/>
        <a:lstStyle/>
        <a:p>
          <a:pPr rtl="1"/>
          <a:r>
            <a:rPr lang="he-IL" sz="1800" dirty="0"/>
            <a:t>אי אפשר לצמצם, ויש מחילה מלכתחילה </a:t>
          </a:r>
          <a:br>
            <a:rPr lang="en-US" sz="1800" dirty="0"/>
          </a:br>
          <a:r>
            <a:rPr lang="he-IL" sz="1800" dirty="0"/>
            <a:t>(רש"י קידושין)</a:t>
          </a:r>
        </a:p>
      </dgm:t>
    </dgm:pt>
    <dgm:pt modelId="{69F8E2FF-B5D4-4047-8708-72C8F9CF8AD6}" type="par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2EADD3D-1572-448A-B80B-56B0D24E443B}" type="sib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8CBEC97-F47B-4C3B-BCC9-F38A4890B510}">
      <dgm:prSet phldrT="[Text]" custT="1"/>
      <dgm:spPr/>
      <dgm:t>
        <a:bodyPr/>
        <a:lstStyle/>
        <a:p>
          <a:pPr rtl="1">
            <a:buNone/>
          </a:pPr>
          <a:r>
            <a:rPr lang="he-IL" sz="18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"מחיל </a:t>
          </a:r>
          <a:r>
            <a:rPr lang="he-IL" sz="1800" b="0" u="none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אינש</a:t>
          </a:r>
          <a:r>
            <a:rPr lang="he-IL" sz="18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דהתם אין כל אדם יכול לצמצם הדמים... </a:t>
          </a:r>
          <a:r>
            <a:rPr lang="he-IL" sz="1800" b="0" u="none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ואדעתא</a:t>
          </a:r>
          <a:r>
            <a:rPr lang="he-IL" sz="18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</a:t>
          </a:r>
          <a:r>
            <a:rPr lang="he-IL" sz="1800" b="0" u="none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דהכי</a:t>
          </a:r>
          <a:r>
            <a:rPr lang="he-IL" sz="1800" b="0" u="none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עביד</a:t>
          </a:r>
          <a:endParaRPr lang="he-IL" sz="1800" b="0" u="none" dirty="0"/>
        </a:p>
      </dgm:t>
    </dgm:pt>
    <dgm:pt modelId="{FFE3C324-0B35-4EA3-8A40-6FB98431E7D1}" type="par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698383F8-52DC-4A5F-9CE1-5F1F66B22214}" type="sib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16C41F4F-8EF6-4309-93B3-395529FA24E0}">
      <dgm:prSet phldrT="[Text]" custT="1"/>
      <dgm:spPr/>
      <dgm:t>
        <a:bodyPr/>
        <a:lstStyle/>
        <a:p>
          <a:pPr rtl="1"/>
          <a:r>
            <a:rPr lang="he-IL" sz="1800" dirty="0"/>
            <a:t>אונאה גמורה, ואסור לגמרי, רק שאין דרך בני אדם לערער על המקח לאונאה </a:t>
          </a:r>
          <a:r>
            <a:rPr lang="he-IL" sz="1800" dirty="0" err="1"/>
            <a:t>מועטת</a:t>
          </a:r>
          <a:br>
            <a:rPr lang="en-US" sz="1800" dirty="0"/>
          </a:br>
          <a:r>
            <a:rPr lang="he-IL" sz="1800" dirty="0"/>
            <a:t>(רמב"ן על התורה)</a:t>
          </a:r>
        </a:p>
      </dgm:t>
    </dgm:pt>
    <dgm:pt modelId="{ED947CC9-C4FA-42FF-8925-8FF6103FF641}" type="parTrans" cxnId="{676112AA-BB18-46C2-B508-71E0455C7242}">
      <dgm:prSet/>
      <dgm:spPr/>
      <dgm:t>
        <a:bodyPr/>
        <a:lstStyle/>
        <a:p>
          <a:pPr rtl="1"/>
          <a:endParaRPr lang="he-IL"/>
        </a:p>
      </dgm:t>
    </dgm:pt>
    <dgm:pt modelId="{AC6F9088-3608-4122-9E50-5949DEEFD8FE}" type="sibTrans" cxnId="{676112AA-BB18-46C2-B508-71E0455C7242}">
      <dgm:prSet/>
      <dgm:spPr/>
      <dgm:t>
        <a:bodyPr/>
        <a:lstStyle/>
        <a:p>
          <a:pPr rtl="1"/>
          <a:endParaRPr lang="he-IL"/>
        </a:p>
      </dgm:t>
    </dgm:pt>
    <dgm:pt modelId="{9D27471A-DA96-4BF6-8037-2ED921E68113}">
      <dgm:prSet phldrT="[Text]" custT="1"/>
      <dgm:spPr/>
      <dgm:t>
        <a:bodyPr/>
        <a:lstStyle/>
        <a:p>
          <a:pPr rtl="1"/>
          <a:r>
            <a:rPr lang="he-IL" sz="1800" b="0" dirty="0"/>
            <a:t>התירו מפני תיקון היישוב- </a:t>
          </a:r>
          <a:r>
            <a:rPr lang="he-IL" sz="1800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שימצאו בני אדם צרכיהם מוכנים (חינוך)</a:t>
          </a:r>
          <a:endParaRPr lang="he-IL" sz="1800" b="0" dirty="0"/>
        </a:p>
      </dgm:t>
    </dgm:pt>
    <dgm:pt modelId="{04220BFE-EBD9-4C66-AEAE-DA5EF639AD75}" type="parTrans" cxnId="{B6899259-9DBD-46AE-8CA6-EA97339A7ED0}">
      <dgm:prSet/>
      <dgm:spPr/>
      <dgm:t>
        <a:bodyPr/>
        <a:lstStyle/>
        <a:p>
          <a:pPr rtl="1"/>
          <a:endParaRPr lang="he-IL"/>
        </a:p>
      </dgm:t>
    </dgm:pt>
    <dgm:pt modelId="{1D18E6C7-4990-4498-8DA6-A8BD607ACA59}" type="sibTrans" cxnId="{B6899259-9DBD-46AE-8CA6-EA97339A7ED0}">
      <dgm:prSet/>
      <dgm:spPr/>
      <dgm:t>
        <a:bodyPr/>
        <a:lstStyle/>
        <a:p>
          <a:pPr rtl="1"/>
          <a:endParaRPr lang="he-IL"/>
        </a:p>
      </dgm:t>
    </dgm:pt>
    <dgm:pt modelId="{BC70227B-26E2-4442-A6B7-4524AF13ACB3}">
      <dgm:prSet phldrT="[Text]" custT="1"/>
      <dgm:spPr/>
      <dgm:t>
        <a:bodyPr/>
        <a:lstStyle/>
        <a:p>
          <a:pPr rtl="1"/>
          <a:r>
            <a:rPr lang="he-IL" sz="1800" b="0" dirty="0"/>
            <a:t>צדק- אמורים למכור לפי השווי, </a:t>
          </a:r>
          <a:br>
            <a:rPr lang="en-US" sz="1800" b="0" dirty="0"/>
          </a:br>
          <a:r>
            <a:rPr lang="he-IL" sz="1800" b="0" dirty="0"/>
            <a:t>שוק חופשי- רוצים שיהא הצרכים  מצויים</a:t>
          </a:r>
        </a:p>
      </dgm:t>
    </dgm:pt>
    <dgm:pt modelId="{B9FF1B1A-EB7C-4A79-A99E-D3B0BDC4D64F}" type="parTrans" cxnId="{47F29164-D619-4828-94D5-7C8F243ACE1B}">
      <dgm:prSet/>
      <dgm:spPr/>
      <dgm:t>
        <a:bodyPr/>
        <a:lstStyle/>
        <a:p>
          <a:pPr rtl="1"/>
          <a:endParaRPr lang="he-IL"/>
        </a:p>
      </dgm:t>
    </dgm:pt>
    <dgm:pt modelId="{090BA768-57C6-4BFC-8BF3-E75B4CBF84E5}" type="sibTrans" cxnId="{47F29164-D619-4828-94D5-7C8F243ACE1B}">
      <dgm:prSet/>
      <dgm:spPr/>
      <dgm:t>
        <a:bodyPr/>
        <a:lstStyle/>
        <a:p>
          <a:pPr rtl="1"/>
          <a:endParaRPr lang="he-IL"/>
        </a:p>
      </dgm:t>
    </dgm:pt>
    <dgm:pt modelId="{F9BFDAF4-29E1-4D68-95FA-92DED8CB7171}">
      <dgm:prSet phldrT="[Text]" custT="1"/>
      <dgm:spPr/>
      <dgm:t>
        <a:bodyPr/>
        <a:lstStyle/>
        <a:p>
          <a:pPr rtl="1"/>
          <a:r>
            <a:rPr lang="he-IL" sz="1800" dirty="0"/>
            <a:t>אולי מי שמקפיד יכול לתבוע, ולא למחול</a:t>
          </a:r>
        </a:p>
      </dgm:t>
    </dgm:pt>
    <dgm:pt modelId="{96E7BE67-81FA-452F-A0C1-1A6E54E1E605}" type="parTrans" cxnId="{1CD29459-313A-4F34-9A91-F110D311BA9A}">
      <dgm:prSet/>
      <dgm:spPr/>
      <dgm:t>
        <a:bodyPr/>
        <a:lstStyle/>
        <a:p>
          <a:pPr rtl="1"/>
          <a:endParaRPr lang="he-IL"/>
        </a:p>
      </dgm:t>
    </dgm:pt>
    <dgm:pt modelId="{AC6818C7-FFC5-44ED-9BF3-DD2593F807E9}" type="sibTrans" cxnId="{1CD29459-313A-4F34-9A91-F110D311BA9A}">
      <dgm:prSet/>
      <dgm:spPr/>
      <dgm:t>
        <a:bodyPr/>
        <a:lstStyle/>
        <a:p>
          <a:pPr rtl="1"/>
          <a:endParaRPr lang="he-IL"/>
        </a:p>
      </dgm:t>
    </dgm:pt>
    <dgm:pt modelId="{80F44158-AC33-4746-84BE-1DC09BE29BB8}" type="pres">
      <dgm:prSet presAssocID="{BD21E141-BCC1-4495-99DE-FBC205A8A20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A29667A-7DC3-467A-8EB7-C17EC1591DF4}" type="pres">
      <dgm:prSet presAssocID="{656216EA-4F7E-4E95-A908-EAD15CE14147}" presName="hierRoot1" presStyleCnt="0"/>
      <dgm:spPr/>
    </dgm:pt>
    <dgm:pt modelId="{68F7BE83-EF6F-4396-9F2F-5432B2DF398D}" type="pres">
      <dgm:prSet presAssocID="{656216EA-4F7E-4E95-A908-EAD15CE14147}" presName="composite" presStyleCnt="0"/>
      <dgm:spPr/>
    </dgm:pt>
    <dgm:pt modelId="{E64ED369-19AB-42C9-9584-AA2EDF2DEFEB}" type="pres">
      <dgm:prSet presAssocID="{656216EA-4F7E-4E95-A908-EAD15CE14147}" presName="background" presStyleLbl="node0" presStyleIdx="0" presStyleCnt="1"/>
      <dgm:spPr/>
    </dgm:pt>
    <dgm:pt modelId="{D204AB58-5B33-418D-BB9A-640A868F9EBE}" type="pres">
      <dgm:prSet presAssocID="{656216EA-4F7E-4E95-A908-EAD15CE14147}" presName="text" presStyleLbl="fgAcc0" presStyleIdx="0" presStyleCnt="1">
        <dgm:presLayoutVars>
          <dgm:chPref val="3"/>
        </dgm:presLayoutVars>
      </dgm:prSet>
      <dgm:spPr/>
    </dgm:pt>
    <dgm:pt modelId="{0FBD9B65-2A32-4984-B103-E0E16D0BDD66}" type="pres">
      <dgm:prSet presAssocID="{656216EA-4F7E-4E95-A908-EAD15CE14147}" presName="hierChild2" presStyleCnt="0"/>
      <dgm:spPr/>
    </dgm:pt>
    <dgm:pt modelId="{4B57FCA1-145C-4DAC-AA53-8312778BC89B}" type="pres">
      <dgm:prSet presAssocID="{39C8A26F-043D-4FF1-A52A-4949703B8B55}" presName="Name10" presStyleLbl="parChTrans1D2" presStyleIdx="0" presStyleCnt="2"/>
      <dgm:spPr/>
    </dgm:pt>
    <dgm:pt modelId="{D5953FBE-EB25-4653-B47F-955C54712ADE}" type="pres">
      <dgm:prSet presAssocID="{A557C0B1-4635-4502-A198-96DD4E306854}" presName="hierRoot2" presStyleCnt="0"/>
      <dgm:spPr/>
    </dgm:pt>
    <dgm:pt modelId="{1C886467-0B9C-487A-AE1A-98F79813030F}" type="pres">
      <dgm:prSet presAssocID="{A557C0B1-4635-4502-A198-96DD4E306854}" presName="composite2" presStyleCnt="0"/>
      <dgm:spPr/>
    </dgm:pt>
    <dgm:pt modelId="{411BF956-F68A-4CC4-9675-81B2F6DB4CBB}" type="pres">
      <dgm:prSet presAssocID="{A557C0B1-4635-4502-A198-96DD4E306854}" presName="background2" presStyleLbl="node2" presStyleIdx="0" presStyleCnt="2"/>
      <dgm:spPr/>
    </dgm:pt>
    <dgm:pt modelId="{9360BC01-1E88-42EB-9601-9EDCDA89D7C7}" type="pres">
      <dgm:prSet presAssocID="{A557C0B1-4635-4502-A198-96DD4E306854}" presName="text2" presStyleLbl="fgAcc2" presStyleIdx="0" presStyleCnt="2" custScaleY="71710">
        <dgm:presLayoutVars>
          <dgm:chPref val="3"/>
        </dgm:presLayoutVars>
      </dgm:prSet>
      <dgm:spPr/>
    </dgm:pt>
    <dgm:pt modelId="{1D10F77B-CF67-49BD-9C6B-7FE2AFCCB246}" type="pres">
      <dgm:prSet presAssocID="{A557C0B1-4635-4502-A198-96DD4E306854}" presName="hierChild3" presStyleCnt="0"/>
      <dgm:spPr/>
    </dgm:pt>
    <dgm:pt modelId="{0594324B-A766-454B-AEFA-8E80D631CA73}" type="pres">
      <dgm:prSet presAssocID="{ED947CC9-C4FA-42FF-8925-8FF6103FF641}" presName="Name17" presStyleLbl="parChTrans1D3" presStyleIdx="0" presStyleCnt="5"/>
      <dgm:spPr/>
    </dgm:pt>
    <dgm:pt modelId="{D29E7EE0-8666-4F2B-8C37-7C4461C5A6ED}" type="pres">
      <dgm:prSet presAssocID="{16C41F4F-8EF6-4309-93B3-395529FA24E0}" presName="hierRoot3" presStyleCnt="0"/>
      <dgm:spPr/>
    </dgm:pt>
    <dgm:pt modelId="{7DB2E189-1967-48A7-9284-6C84E39ED70A}" type="pres">
      <dgm:prSet presAssocID="{16C41F4F-8EF6-4309-93B3-395529FA24E0}" presName="composite3" presStyleCnt="0"/>
      <dgm:spPr/>
    </dgm:pt>
    <dgm:pt modelId="{9A28D6A7-5F2A-4E90-9F55-C1D5176C7F2B}" type="pres">
      <dgm:prSet presAssocID="{16C41F4F-8EF6-4309-93B3-395529FA24E0}" presName="background3" presStyleLbl="node3" presStyleIdx="0" presStyleCnt="5"/>
      <dgm:spPr/>
    </dgm:pt>
    <dgm:pt modelId="{AAEDE9A8-11E9-4138-BA79-A0A7EA0D5F29}" type="pres">
      <dgm:prSet presAssocID="{16C41F4F-8EF6-4309-93B3-395529FA24E0}" presName="text3" presStyleLbl="fgAcc3" presStyleIdx="0" presStyleCnt="5" custScaleX="154502" custScaleY="125239">
        <dgm:presLayoutVars>
          <dgm:chPref val="3"/>
        </dgm:presLayoutVars>
      </dgm:prSet>
      <dgm:spPr/>
    </dgm:pt>
    <dgm:pt modelId="{25EDBB1C-FAAE-4B85-9096-CE257506C5D2}" type="pres">
      <dgm:prSet presAssocID="{16C41F4F-8EF6-4309-93B3-395529FA24E0}" presName="hierChild4" presStyleCnt="0"/>
      <dgm:spPr/>
    </dgm:pt>
    <dgm:pt modelId="{2FA0A30D-4AC0-4294-B4BC-8CAFBF2842E5}" type="pres">
      <dgm:prSet presAssocID="{96E7BE67-81FA-452F-A0C1-1A6E54E1E605}" presName="Name23" presStyleLbl="parChTrans1D4" presStyleIdx="0" presStyleCnt="5"/>
      <dgm:spPr/>
    </dgm:pt>
    <dgm:pt modelId="{5C4B57D1-6ED1-4EC0-994E-477BE508E4B0}" type="pres">
      <dgm:prSet presAssocID="{F9BFDAF4-29E1-4D68-95FA-92DED8CB7171}" presName="hierRoot4" presStyleCnt="0"/>
      <dgm:spPr/>
    </dgm:pt>
    <dgm:pt modelId="{8630CD83-2D98-46EE-9715-3DD72FCDEBCA}" type="pres">
      <dgm:prSet presAssocID="{F9BFDAF4-29E1-4D68-95FA-92DED8CB7171}" presName="composite4" presStyleCnt="0"/>
      <dgm:spPr/>
    </dgm:pt>
    <dgm:pt modelId="{9CC0E82A-BF83-4B6B-BA82-FC8D0ED280FF}" type="pres">
      <dgm:prSet presAssocID="{F9BFDAF4-29E1-4D68-95FA-92DED8CB7171}" presName="background4" presStyleLbl="node4" presStyleIdx="0" presStyleCnt="5"/>
      <dgm:spPr/>
    </dgm:pt>
    <dgm:pt modelId="{23DD3C18-C931-485C-9EF0-C32E5E582423}" type="pres">
      <dgm:prSet presAssocID="{F9BFDAF4-29E1-4D68-95FA-92DED8CB7171}" presName="text4" presStyleLbl="fgAcc4" presStyleIdx="0" presStyleCnt="5" custScaleX="150078" custScaleY="84130">
        <dgm:presLayoutVars>
          <dgm:chPref val="3"/>
        </dgm:presLayoutVars>
      </dgm:prSet>
      <dgm:spPr/>
    </dgm:pt>
    <dgm:pt modelId="{F013C609-52D5-4E0A-858B-778CE470649A}" type="pres">
      <dgm:prSet presAssocID="{F9BFDAF4-29E1-4D68-95FA-92DED8CB7171}" presName="hierChild5" presStyleCnt="0"/>
      <dgm:spPr/>
    </dgm:pt>
    <dgm:pt modelId="{DF190859-E99C-4261-9852-55DE19873024}" type="pres">
      <dgm:prSet presAssocID="{39081DD5-122D-4A86-B099-B179DA175A3C}" presName="Name17" presStyleLbl="parChTrans1D3" presStyleIdx="1" presStyleCnt="5"/>
      <dgm:spPr/>
    </dgm:pt>
    <dgm:pt modelId="{43853348-8FCA-48BD-9119-57DD7D008ED0}" type="pres">
      <dgm:prSet presAssocID="{5B10CE65-9A06-45E3-938C-B0FB2430FCAE}" presName="hierRoot3" presStyleCnt="0"/>
      <dgm:spPr/>
    </dgm:pt>
    <dgm:pt modelId="{A9DB8E22-FABC-476B-AE4E-7B5DF1A9EE17}" type="pres">
      <dgm:prSet presAssocID="{5B10CE65-9A06-45E3-938C-B0FB2430FCAE}" presName="composite3" presStyleCnt="0"/>
      <dgm:spPr/>
    </dgm:pt>
    <dgm:pt modelId="{DE83129E-F80E-4264-8B7F-7FD1576B907A}" type="pres">
      <dgm:prSet presAssocID="{5B10CE65-9A06-45E3-938C-B0FB2430FCAE}" presName="background3" presStyleLbl="node3" presStyleIdx="1" presStyleCnt="5"/>
      <dgm:spPr/>
    </dgm:pt>
    <dgm:pt modelId="{588AF937-1CC7-430D-8A46-1FF00A940ED1}" type="pres">
      <dgm:prSet presAssocID="{5B10CE65-9A06-45E3-938C-B0FB2430FCAE}" presName="text3" presStyleLbl="fgAcc3" presStyleIdx="1" presStyleCnt="5" custScaleX="124608" custScaleY="123593">
        <dgm:presLayoutVars>
          <dgm:chPref val="3"/>
        </dgm:presLayoutVars>
      </dgm:prSet>
      <dgm:spPr/>
    </dgm:pt>
    <dgm:pt modelId="{F204EE1D-1509-43DD-B41A-66205A888C0F}" type="pres">
      <dgm:prSet presAssocID="{5B10CE65-9A06-45E3-938C-B0FB2430FCAE}" presName="hierChild4" presStyleCnt="0"/>
      <dgm:spPr/>
    </dgm:pt>
    <dgm:pt modelId="{0B8F63EC-FA51-4601-943A-8F8147AB146B}" type="pres">
      <dgm:prSet presAssocID="{EA4F60E5-4D68-45FF-92FE-29EF92F3DF5F}" presName="Name23" presStyleLbl="parChTrans1D4" presStyleIdx="1" presStyleCnt="5"/>
      <dgm:spPr/>
    </dgm:pt>
    <dgm:pt modelId="{4E98950F-7F7B-4506-B81C-0098D8E72BFE}" type="pres">
      <dgm:prSet presAssocID="{8371FB85-BE8E-4920-8DFB-E37D33FCDC5B}" presName="hierRoot4" presStyleCnt="0"/>
      <dgm:spPr/>
    </dgm:pt>
    <dgm:pt modelId="{37566B46-6344-4FB9-8BAA-23BB09C1C3A5}" type="pres">
      <dgm:prSet presAssocID="{8371FB85-BE8E-4920-8DFB-E37D33FCDC5B}" presName="composite4" presStyleCnt="0"/>
      <dgm:spPr/>
    </dgm:pt>
    <dgm:pt modelId="{CCC62408-9EE2-45AD-BAE7-B6894F3AAFEC}" type="pres">
      <dgm:prSet presAssocID="{8371FB85-BE8E-4920-8DFB-E37D33FCDC5B}" presName="background4" presStyleLbl="node4" presStyleIdx="1" presStyleCnt="5"/>
      <dgm:spPr/>
    </dgm:pt>
    <dgm:pt modelId="{7B0DBF6A-BA79-432C-B627-8FB6940B808A}" type="pres">
      <dgm:prSet presAssocID="{8371FB85-BE8E-4920-8DFB-E37D33FCDC5B}" presName="text4" presStyleLbl="fgAcc4" presStyleIdx="1" presStyleCnt="5" custScaleX="132548" custScaleY="112759">
        <dgm:presLayoutVars>
          <dgm:chPref val="3"/>
        </dgm:presLayoutVars>
      </dgm:prSet>
      <dgm:spPr/>
    </dgm:pt>
    <dgm:pt modelId="{E8F6C8D9-A628-401B-9477-75051D578F2B}" type="pres">
      <dgm:prSet presAssocID="{8371FB85-BE8E-4920-8DFB-E37D33FCDC5B}" presName="hierChild5" presStyleCnt="0"/>
      <dgm:spPr/>
    </dgm:pt>
    <dgm:pt modelId="{EFB9F9B4-4D9A-4C61-98A6-EB2DC69F8FBD}" type="pres">
      <dgm:prSet presAssocID="{64012F6D-85F9-4F25-836C-2D3E29BAAAA7}" presName="Name10" presStyleLbl="parChTrans1D2" presStyleIdx="1" presStyleCnt="2"/>
      <dgm:spPr/>
    </dgm:pt>
    <dgm:pt modelId="{7F298CE5-435F-4151-A73B-F2F36AB9648D}" type="pres">
      <dgm:prSet presAssocID="{02B4B7CF-1A50-4088-B10B-58DAEDEDD176}" presName="hierRoot2" presStyleCnt="0"/>
      <dgm:spPr/>
    </dgm:pt>
    <dgm:pt modelId="{C59A4DFD-9025-440F-9C13-18B3F43ED7E5}" type="pres">
      <dgm:prSet presAssocID="{02B4B7CF-1A50-4088-B10B-58DAEDEDD176}" presName="composite2" presStyleCnt="0"/>
      <dgm:spPr/>
    </dgm:pt>
    <dgm:pt modelId="{A719B6AE-C53B-4399-AD56-CF7F2CA27766}" type="pres">
      <dgm:prSet presAssocID="{02B4B7CF-1A50-4088-B10B-58DAEDEDD176}" presName="background2" presStyleLbl="node2" presStyleIdx="1" presStyleCnt="2"/>
      <dgm:spPr/>
    </dgm:pt>
    <dgm:pt modelId="{6E0F4E11-CBEC-464D-B04C-9CAEBD72D147}" type="pres">
      <dgm:prSet presAssocID="{02B4B7CF-1A50-4088-B10B-58DAEDEDD176}" presName="text2" presStyleLbl="fgAcc2" presStyleIdx="1" presStyleCnt="2" custScaleY="71434">
        <dgm:presLayoutVars>
          <dgm:chPref val="3"/>
        </dgm:presLayoutVars>
      </dgm:prSet>
      <dgm:spPr/>
    </dgm:pt>
    <dgm:pt modelId="{4174D48D-0AB7-4853-932B-CD1666D55BFE}" type="pres">
      <dgm:prSet presAssocID="{02B4B7CF-1A50-4088-B10B-58DAEDEDD176}" presName="hierChild3" presStyleCnt="0"/>
      <dgm:spPr/>
    </dgm:pt>
    <dgm:pt modelId="{C6DC7C3D-0B87-4329-A9CF-0662393DDDC3}" type="pres">
      <dgm:prSet presAssocID="{69F8E2FF-B5D4-4047-8708-72C8F9CF8AD6}" presName="Name17" presStyleLbl="parChTrans1D3" presStyleIdx="2" presStyleCnt="5"/>
      <dgm:spPr/>
    </dgm:pt>
    <dgm:pt modelId="{4355CD20-BB6C-4EE1-B1F9-3A6BC0D4B211}" type="pres">
      <dgm:prSet presAssocID="{4BD9093B-C3DE-46C7-88AB-CCF7F6D64BA7}" presName="hierRoot3" presStyleCnt="0"/>
      <dgm:spPr/>
    </dgm:pt>
    <dgm:pt modelId="{48E92025-323D-49D3-A988-30EA46D16054}" type="pres">
      <dgm:prSet presAssocID="{4BD9093B-C3DE-46C7-88AB-CCF7F6D64BA7}" presName="composite3" presStyleCnt="0"/>
      <dgm:spPr/>
    </dgm:pt>
    <dgm:pt modelId="{A2CA8219-DEC6-4975-8D9A-35C67A045272}" type="pres">
      <dgm:prSet presAssocID="{4BD9093B-C3DE-46C7-88AB-CCF7F6D64BA7}" presName="background3" presStyleLbl="node3" presStyleIdx="2" presStyleCnt="5"/>
      <dgm:spPr/>
    </dgm:pt>
    <dgm:pt modelId="{41EFDFC7-0D52-4AC5-89F6-5AFA432E7E0C}" type="pres">
      <dgm:prSet presAssocID="{4BD9093B-C3DE-46C7-88AB-CCF7F6D64BA7}" presName="text3" presStyleLbl="fgAcc3" presStyleIdx="2" presStyleCnt="5" custScaleX="124717" custScaleY="117580">
        <dgm:presLayoutVars>
          <dgm:chPref val="3"/>
        </dgm:presLayoutVars>
      </dgm:prSet>
      <dgm:spPr/>
    </dgm:pt>
    <dgm:pt modelId="{063715F1-08C0-48A1-8456-6B79419C8EFF}" type="pres">
      <dgm:prSet presAssocID="{4BD9093B-C3DE-46C7-88AB-CCF7F6D64BA7}" presName="hierChild4" presStyleCnt="0"/>
      <dgm:spPr/>
    </dgm:pt>
    <dgm:pt modelId="{1B6BE7B6-6111-4DB7-9952-4AFD7DC1D565}" type="pres">
      <dgm:prSet presAssocID="{FFE3C324-0B35-4EA3-8A40-6FB98431E7D1}" presName="Name23" presStyleLbl="parChTrans1D4" presStyleIdx="2" presStyleCnt="5"/>
      <dgm:spPr/>
    </dgm:pt>
    <dgm:pt modelId="{5C37E5BC-77FF-4952-B74C-1C8E24093F23}" type="pres">
      <dgm:prSet presAssocID="{28CBEC97-F47B-4C3B-BCC9-F38A4890B510}" presName="hierRoot4" presStyleCnt="0"/>
      <dgm:spPr/>
    </dgm:pt>
    <dgm:pt modelId="{0E1250F4-963A-429B-96A8-4F84E5B1F710}" type="pres">
      <dgm:prSet presAssocID="{28CBEC97-F47B-4C3B-BCC9-F38A4890B510}" presName="composite4" presStyleCnt="0"/>
      <dgm:spPr/>
    </dgm:pt>
    <dgm:pt modelId="{C1529EB0-EBC0-4D63-BDB5-08464263F645}" type="pres">
      <dgm:prSet presAssocID="{28CBEC97-F47B-4C3B-BCC9-F38A4890B510}" presName="background4" presStyleLbl="node4" presStyleIdx="2" presStyleCnt="5"/>
      <dgm:spPr/>
    </dgm:pt>
    <dgm:pt modelId="{8756F859-CECD-40C0-A37A-E4FB85434726}" type="pres">
      <dgm:prSet presAssocID="{28CBEC97-F47B-4C3B-BCC9-F38A4890B510}" presName="text4" presStyleLbl="fgAcc4" presStyleIdx="2" presStyleCnt="5" custScaleX="128775" custScaleY="118349">
        <dgm:presLayoutVars>
          <dgm:chPref val="3"/>
        </dgm:presLayoutVars>
      </dgm:prSet>
      <dgm:spPr/>
    </dgm:pt>
    <dgm:pt modelId="{F4726853-8F35-4903-9F21-F38C18B71705}" type="pres">
      <dgm:prSet presAssocID="{28CBEC97-F47B-4C3B-BCC9-F38A4890B510}" presName="hierChild5" presStyleCnt="0"/>
      <dgm:spPr/>
    </dgm:pt>
    <dgm:pt modelId="{A217612E-971B-44B8-87CD-E7FFF14AEE48}" type="pres">
      <dgm:prSet presAssocID="{04220BFE-EBD9-4C66-AEAE-DA5EF639AD75}" presName="Name17" presStyleLbl="parChTrans1D3" presStyleIdx="3" presStyleCnt="5"/>
      <dgm:spPr/>
    </dgm:pt>
    <dgm:pt modelId="{B96CAF70-8734-4EB3-B25F-570C2A87DBC5}" type="pres">
      <dgm:prSet presAssocID="{9D27471A-DA96-4BF6-8037-2ED921E68113}" presName="hierRoot3" presStyleCnt="0"/>
      <dgm:spPr/>
    </dgm:pt>
    <dgm:pt modelId="{49C94CC6-846A-4832-BA82-FA0BDC98D8D4}" type="pres">
      <dgm:prSet presAssocID="{9D27471A-DA96-4BF6-8037-2ED921E68113}" presName="composite3" presStyleCnt="0"/>
      <dgm:spPr/>
    </dgm:pt>
    <dgm:pt modelId="{F090EB28-8906-4CD4-A40A-6FB1859F3D81}" type="pres">
      <dgm:prSet presAssocID="{9D27471A-DA96-4BF6-8037-2ED921E68113}" presName="background3" presStyleLbl="node3" presStyleIdx="3" presStyleCnt="5"/>
      <dgm:spPr/>
    </dgm:pt>
    <dgm:pt modelId="{6B653AF3-F4C7-4116-8484-A1B554CFE38C}" type="pres">
      <dgm:prSet presAssocID="{9D27471A-DA96-4BF6-8037-2ED921E68113}" presName="text3" presStyleLbl="fgAcc3" presStyleIdx="3" presStyleCnt="5" custScaleX="133387" custScaleY="110468">
        <dgm:presLayoutVars>
          <dgm:chPref val="3"/>
        </dgm:presLayoutVars>
      </dgm:prSet>
      <dgm:spPr/>
    </dgm:pt>
    <dgm:pt modelId="{4C31421A-FC8D-47B5-A8FA-C8E491352923}" type="pres">
      <dgm:prSet presAssocID="{9D27471A-DA96-4BF6-8037-2ED921E68113}" presName="hierChild4" presStyleCnt="0"/>
      <dgm:spPr/>
    </dgm:pt>
    <dgm:pt modelId="{AE130EEA-0F1C-4AF5-A9C8-D043B602DCA3}" type="pres">
      <dgm:prSet presAssocID="{B9FF1B1A-EB7C-4A79-A99E-D3B0BDC4D64F}" presName="Name23" presStyleLbl="parChTrans1D4" presStyleIdx="3" presStyleCnt="5"/>
      <dgm:spPr/>
    </dgm:pt>
    <dgm:pt modelId="{2C9AB911-2E2E-45AC-A2FF-2403D4AE7A4F}" type="pres">
      <dgm:prSet presAssocID="{BC70227B-26E2-4442-A6B7-4524AF13ACB3}" presName="hierRoot4" presStyleCnt="0"/>
      <dgm:spPr/>
    </dgm:pt>
    <dgm:pt modelId="{FBBF6F5C-15FA-4701-BCD1-7DCBA50E2B62}" type="pres">
      <dgm:prSet presAssocID="{BC70227B-26E2-4442-A6B7-4524AF13ACB3}" presName="composite4" presStyleCnt="0"/>
      <dgm:spPr/>
    </dgm:pt>
    <dgm:pt modelId="{D744A41E-6165-432A-8F64-D95A3E63598F}" type="pres">
      <dgm:prSet presAssocID="{BC70227B-26E2-4442-A6B7-4524AF13ACB3}" presName="background4" presStyleLbl="node4" presStyleIdx="3" presStyleCnt="5"/>
      <dgm:spPr/>
    </dgm:pt>
    <dgm:pt modelId="{C4A47E89-CEC1-4DBC-B63E-5D63B81E090E}" type="pres">
      <dgm:prSet presAssocID="{BC70227B-26E2-4442-A6B7-4524AF13ACB3}" presName="text4" presStyleLbl="fgAcc4" presStyleIdx="3" presStyleCnt="5" custScaleX="139891" custScaleY="123116">
        <dgm:presLayoutVars>
          <dgm:chPref val="3"/>
        </dgm:presLayoutVars>
      </dgm:prSet>
      <dgm:spPr/>
    </dgm:pt>
    <dgm:pt modelId="{7C01F541-E9DE-4C15-B5BC-81C85FA843D9}" type="pres">
      <dgm:prSet presAssocID="{BC70227B-26E2-4442-A6B7-4524AF13ACB3}" presName="hierChild5" presStyleCnt="0"/>
      <dgm:spPr/>
    </dgm:pt>
    <dgm:pt modelId="{4880F3FE-7D7F-42A6-B624-2CE729FFC5A5}" type="pres">
      <dgm:prSet presAssocID="{4DC716B4-99A9-4E1A-9EF2-0AF44435A586}" presName="Name17" presStyleLbl="parChTrans1D3" presStyleIdx="4" presStyleCnt="5"/>
      <dgm:spPr/>
    </dgm:pt>
    <dgm:pt modelId="{2BD4CCF6-DEA2-45CB-83D2-7BF134BFAD94}" type="pres">
      <dgm:prSet presAssocID="{119D9C2C-8B61-4329-ABB2-90A6FD7033A4}" presName="hierRoot3" presStyleCnt="0"/>
      <dgm:spPr/>
    </dgm:pt>
    <dgm:pt modelId="{0DFC9CEC-7A14-490D-86F6-5867D367C28A}" type="pres">
      <dgm:prSet presAssocID="{119D9C2C-8B61-4329-ABB2-90A6FD7033A4}" presName="composite3" presStyleCnt="0"/>
      <dgm:spPr/>
    </dgm:pt>
    <dgm:pt modelId="{782753E4-A412-4F35-9EB5-C77A1A220208}" type="pres">
      <dgm:prSet presAssocID="{119D9C2C-8B61-4329-ABB2-90A6FD7033A4}" presName="background3" presStyleLbl="node3" presStyleIdx="4" presStyleCnt="5"/>
      <dgm:spPr/>
    </dgm:pt>
    <dgm:pt modelId="{3BA0EB5B-6F3A-49B9-8EF7-E592531B1A00}" type="pres">
      <dgm:prSet presAssocID="{119D9C2C-8B61-4329-ABB2-90A6FD7033A4}" presName="text3" presStyleLbl="fgAcc3" presStyleIdx="4" presStyleCnt="5">
        <dgm:presLayoutVars>
          <dgm:chPref val="3"/>
        </dgm:presLayoutVars>
      </dgm:prSet>
      <dgm:spPr/>
    </dgm:pt>
    <dgm:pt modelId="{926A5621-08A6-46FE-B18A-84440BADF52D}" type="pres">
      <dgm:prSet presAssocID="{119D9C2C-8B61-4329-ABB2-90A6FD7033A4}" presName="hierChild4" presStyleCnt="0"/>
      <dgm:spPr/>
    </dgm:pt>
    <dgm:pt modelId="{AE2A37C7-0217-4546-BABB-2DCCAB690390}" type="pres">
      <dgm:prSet presAssocID="{F8737300-A239-4FAC-8B67-9B596348DAA7}" presName="Name23" presStyleLbl="parChTrans1D4" presStyleIdx="4" presStyleCnt="5"/>
      <dgm:spPr/>
    </dgm:pt>
    <dgm:pt modelId="{37CCCA21-72E9-4900-B802-DEEEB19C21C5}" type="pres">
      <dgm:prSet presAssocID="{5B202938-31A6-46C0-B27B-274B3EC68BCE}" presName="hierRoot4" presStyleCnt="0"/>
      <dgm:spPr/>
    </dgm:pt>
    <dgm:pt modelId="{42EFB780-8D95-403A-A30B-D55C7675BDA3}" type="pres">
      <dgm:prSet presAssocID="{5B202938-31A6-46C0-B27B-274B3EC68BCE}" presName="composite4" presStyleCnt="0"/>
      <dgm:spPr/>
    </dgm:pt>
    <dgm:pt modelId="{794E49CF-835F-4926-8C7C-CB16690648B9}" type="pres">
      <dgm:prSet presAssocID="{5B202938-31A6-46C0-B27B-274B3EC68BCE}" presName="background4" presStyleLbl="node4" presStyleIdx="4" presStyleCnt="5"/>
      <dgm:spPr/>
    </dgm:pt>
    <dgm:pt modelId="{823CA1C9-A92E-43B4-A074-BEBE9AC25AD4}" type="pres">
      <dgm:prSet presAssocID="{5B202938-31A6-46C0-B27B-274B3EC68BCE}" presName="text4" presStyleLbl="fgAcc4" presStyleIdx="4" presStyleCnt="5" custScaleY="126138">
        <dgm:presLayoutVars>
          <dgm:chPref val="3"/>
        </dgm:presLayoutVars>
      </dgm:prSet>
      <dgm:spPr/>
    </dgm:pt>
    <dgm:pt modelId="{5C580CAD-AFEE-46A7-A958-17E63A04DFE8}" type="pres">
      <dgm:prSet presAssocID="{5B202938-31A6-46C0-B27B-274B3EC68BCE}" presName="hierChild5" presStyleCnt="0"/>
      <dgm:spPr/>
    </dgm:pt>
  </dgm:ptLst>
  <dgm:cxnLst>
    <dgm:cxn modelId="{FE85F518-D086-4B51-9E03-3AD24CD6D5CE}" type="presOf" srcId="{BD21E141-BCC1-4495-99DE-FBC205A8A203}" destId="{80F44158-AC33-4746-84BE-1DC09BE29BB8}" srcOrd="0" destOrd="0" presId="urn:microsoft.com/office/officeart/2005/8/layout/hierarchy1"/>
    <dgm:cxn modelId="{5D17681C-6DDC-41B1-B45E-02225B5C3BDC}" srcId="{656216EA-4F7E-4E95-A908-EAD15CE14147}" destId="{02B4B7CF-1A50-4088-B10B-58DAEDEDD176}" srcOrd="1" destOrd="0" parTransId="{64012F6D-85F9-4F25-836C-2D3E29BAAAA7}" sibTransId="{6EA9776E-2C65-41DD-93F1-589862E75EF6}"/>
    <dgm:cxn modelId="{33A57D20-B4E0-4A3C-B151-0314741BFED7}" type="presOf" srcId="{F8737300-A239-4FAC-8B67-9B596348DAA7}" destId="{AE2A37C7-0217-4546-BABB-2DCCAB690390}" srcOrd="0" destOrd="0" presId="urn:microsoft.com/office/officeart/2005/8/layout/hierarchy1"/>
    <dgm:cxn modelId="{5CA75B24-428A-44DF-A6D6-C2DA80846FF6}" type="presOf" srcId="{9D27471A-DA96-4BF6-8037-2ED921E68113}" destId="{6B653AF3-F4C7-4116-8484-A1B554CFE38C}" srcOrd="0" destOrd="0" presId="urn:microsoft.com/office/officeart/2005/8/layout/hierarchy1"/>
    <dgm:cxn modelId="{D25A7030-8D6D-4851-83F0-90D9A2CD0A85}" type="presOf" srcId="{8371FB85-BE8E-4920-8DFB-E37D33FCDC5B}" destId="{7B0DBF6A-BA79-432C-B627-8FB6940B808A}" srcOrd="0" destOrd="0" presId="urn:microsoft.com/office/officeart/2005/8/layout/hierarchy1"/>
    <dgm:cxn modelId="{8FE49330-F27C-4D08-8816-555C3F142B06}" srcId="{119D9C2C-8B61-4329-ABB2-90A6FD7033A4}" destId="{5B202938-31A6-46C0-B27B-274B3EC68BCE}" srcOrd="0" destOrd="0" parTransId="{F8737300-A239-4FAC-8B67-9B596348DAA7}" sibTransId="{5386ABDE-6222-4F82-A218-A225C9CE190C}"/>
    <dgm:cxn modelId="{7725153C-14C0-40B2-B9C0-24ECBA5DA743}" type="presOf" srcId="{EA4F60E5-4D68-45FF-92FE-29EF92F3DF5F}" destId="{0B8F63EC-FA51-4601-943A-8F8147AB146B}" srcOrd="0" destOrd="0" presId="urn:microsoft.com/office/officeart/2005/8/layout/hierarchy1"/>
    <dgm:cxn modelId="{45687C3E-33B9-4D94-A32C-98B3411731C6}" type="presOf" srcId="{96E7BE67-81FA-452F-A0C1-1A6E54E1E605}" destId="{2FA0A30D-4AC0-4294-B4BC-8CAFBF2842E5}" srcOrd="0" destOrd="0" presId="urn:microsoft.com/office/officeart/2005/8/layout/hierarchy1"/>
    <dgm:cxn modelId="{69413C42-817C-408B-9747-55D5C0C84683}" srcId="{02B4B7CF-1A50-4088-B10B-58DAEDEDD176}" destId="{119D9C2C-8B61-4329-ABB2-90A6FD7033A4}" srcOrd="2" destOrd="0" parTransId="{4DC716B4-99A9-4E1A-9EF2-0AF44435A586}" sibTransId="{C6ED11EB-C18B-470D-9E20-16E96296EB5B}"/>
    <dgm:cxn modelId="{FC8F7842-3783-4FA3-839F-AFB9B2DE54D2}" type="presOf" srcId="{A557C0B1-4635-4502-A198-96DD4E306854}" destId="{9360BC01-1E88-42EB-9601-9EDCDA89D7C7}" srcOrd="0" destOrd="0" presId="urn:microsoft.com/office/officeart/2005/8/layout/hierarchy1"/>
    <dgm:cxn modelId="{47F29164-D619-4828-94D5-7C8F243ACE1B}" srcId="{9D27471A-DA96-4BF6-8037-2ED921E68113}" destId="{BC70227B-26E2-4442-A6B7-4524AF13ACB3}" srcOrd="0" destOrd="0" parTransId="{B9FF1B1A-EB7C-4A79-A99E-D3B0BDC4D64F}" sibTransId="{090BA768-57C6-4BFC-8BF3-E75B4CBF84E5}"/>
    <dgm:cxn modelId="{C121D04A-790C-4CB6-A1A9-40C769AD68EC}" type="presOf" srcId="{656216EA-4F7E-4E95-A908-EAD15CE14147}" destId="{D204AB58-5B33-418D-BB9A-640A868F9EBE}" srcOrd="0" destOrd="0" presId="urn:microsoft.com/office/officeart/2005/8/layout/hierarchy1"/>
    <dgm:cxn modelId="{57AE666D-9692-43D4-864A-ADFCBD0AA9DA}" type="presOf" srcId="{F9BFDAF4-29E1-4D68-95FA-92DED8CB7171}" destId="{23DD3C18-C931-485C-9EF0-C32E5E582423}" srcOrd="0" destOrd="0" presId="urn:microsoft.com/office/officeart/2005/8/layout/hierarchy1"/>
    <dgm:cxn modelId="{13926353-ABD1-416C-BEC4-931E6FD03636}" type="presOf" srcId="{28CBEC97-F47B-4C3B-BCC9-F38A4890B510}" destId="{8756F859-CECD-40C0-A37A-E4FB85434726}" srcOrd="0" destOrd="0" presId="urn:microsoft.com/office/officeart/2005/8/layout/hierarchy1"/>
    <dgm:cxn modelId="{BDA2DB73-92E0-43BE-83E6-A02DF5F515B0}" type="presOf" srcId="{64012F6D-85F9-4F25-836C-2D3E29BAAAA7}" destId="{EFB9F9B4-4D9A-4C61-98A6-EB2DC69F8FBD}" srcOrd="0" destOrd="0" presId="urn:microsoft.com/office/officeart/2005/8/layout/hierarchy1"/>
    <dgm:cxn modelId="{F634B974-48F8-47A6-9A94-E1E7EEE20268}" srcId="{A557C0B1-4635-4502-A198-96DD4E306854}" destId="{5B10CE65-9A06-45E3-938C-B0FB2430FCAE}" srcOrd="1" destOrd="0" parTransId="{39081DD5-122D-4A86-B099-B179DA175A3C}" sibTransId="{470DD07E-56A5-49D6-B862-D912C21C1905}"/>
    <dgm:cxn modelId="{B6899259-9DBD-46AE-8CA6-EA97339A7ED0}" srcId="{02B4B7CF-1A50-4088-B10B-58DAEDEDD176}" destId="{9D27471A-DA96-4BF6-8037-2ED921E68113}" srcOrd="1" destOrd="0" parTransId="{04220BFE-EBD9-4C66-AEAE-DA5EF639AD75}" sibTransId="{1D18E6C7-4990-4498-8DA6-A8BD607ACA59}"/>
    <dgm:cxn modelId="{1CD29459-313A-4F34-9A91-F110D311BA9A}" srcId="{16C41F4F-8EF6-4309-93B3-395529FA24E0}" destId="{F9BFDAF4-29E1-4D68-95FA-92DED8CB7171}" srcOrd="0" destOrd="0" parTransId="{96E7BE67-81FA-452F-A0C1-1A6E54E1E605}" sibTransId="{AC6818C7-FFC5-44ED-9BF3-DD2593F807E9}"/>
    <dgm:cxn modelId="{6989755A-8402-413F-BBF2-E30030993301}" type="presOf" srcId="{5B10CE65-9A06-45E3-938C-B0FB2430FCAE}" destId="{588AF937-1CC7-430D-8A46-1FF00A940ED1}" srcOrd="0" destOrd="0" presId="urn:microsoft.com/office/officeart/2005/8/layout/hierarchy1"/>
    <dgm:cxn modelId="{6C5D2D7D-66DF-4405-9384-C6B7F0736F9C}" type="presOf" srcId="{04220BFE-EBD9-4C66-AEAE-DA5EF639AD75}" destId="{A217612E-971B-44B8-87CD-E7FFF14AEE48}" srcOrd="0" destOrd="0" presId="urn:microsoft.com/office/officeart/2005/8/layout/hierarchy1"/>
    <dgm:cxn modelId="{960FC681-906A-47D6-824E-16FC9DDDA6B3}" type="presOf" srcId="{BC70227B-26E2-4442-A6B7-4524AF13ACB3}" destId="{C4A47E89-CEC1-4DBC-B63E-5D63B81E090E}" srcOrd="0" destOrd="0" presId="urn:microsoft.com/office/officeart/2005/8/layout/hierarchy1"/>
    <dgm:cxn modelId="{A628938D-E59E-47A1-A258-A96617D5891E}" type="presOf" srcId="{119D9C2C-8B61-4329-ABB2-90A6FD7033A4}" destId="{3BA0EB5B-6F3A-49B9-8EF7-E592531B1A00}" srcOrd="0" destOrd="0" presId="urn:microsoft.com/office/officeart/2005/8/layout/hierarchy1"/>
    <dgm:cxn modelId="{57AA1192-E0BC-4FBD-9520-A53F44D9F4D0}" type="presOf" srcId="{02B4B7CF-1A50-4088-B10B-58DAEDEDD176}" destId="{6E0F4E11-CBEC-464D-B04C-9CAEBD72D147}" srcOrd="0" destOrd="0" presId="urn:microsoft.com/office/officeart/2005/8/layout/hierarchy1"/>
    <dgm:cxn modelId="{676112AA-BB18-46C2-B508-71E0455C7242}" srcId="{A557C0B1-4635-4502-A198-96DD4E306854}" destId="{16C41F4F-8EF6-4309-93B3-395529FA24E0}" srcOrd="0" destOrd="0" parTransId="{ED947CC9-C4FA-42FF-8925-8FF6103FF641}" sibTransId="{AC6F9088-3608-4122-9E50-5949DEEFD8FE}"/>
    <dgm:cxn modelId="{A28613B8-01E3-44F9-BB20-D048E0DEE6CE}" type="presOf" srcId="{ED947CC9-C4FA-42FF-8925-8FF6103FF641}" destId="{0594324B-A766-454B-AEFA-8E80D631CA73}" srcOrd="0" destOrd="0" presId="urn:microsoft.com/office/officeart/2005/8/layout/hierarchy1"/>
    <dgm:cxn modelId="{3649B2B8-6CC2-48B4-8C9F-0C36D9A0BB78}" type="presOf" srcId="{B9FF1B1A-EB7C-4A79-A99E-D3B0BDC4D64F}" destId="{AE130EEA-0F1C-4AF5-A9C8-D043B602DCA3}" srcOrd="0" destOrd="0" presId="urn:microsoft.com/office/officeart/2005/8/layout/hierarchy1"/>
    <dgm:cxn modelId="{8A43AFC1-A97F-4E43-BE48-C16CB4AA0A0F}" type="presOf" srcId="{39C8A26F-043D-4FF1-A52A-4949703B8B55}" destId="{4B57FCA1-145C-4DAC-AA53-8312778BC89B}" srcOrd="0" destOrd="0" presId="urn:microsoft.com/office/officeart/2005/8/layout/hierarchy1"/>
    <dgm:cxn modelId="{733942CF-DDF5-44A1-9CAF-3FC9E9B1719D}" type="presOf" srcId="{69F8E2FF-B5D4-4047-8708-72C8F9CF8AD6}" destId="{C6DC7C3D-0B87-4329-A9CF-0662393DDDC3}" srcOrd="0" destOrd="0" presId="urn:microsoft.com/office/officeart/2005/8/layout/hierarchy1"/>
    <dgm:cxn modelId="{D5D887D3-1BF8-42B6-B556-56921B676EBA}" type="presOf" srcId="{FFE3C324-0B35-4EA3-8A40-6FB98431E7D1}" destId="{1B6BE7B6-6111-4DB7-9952-4AFD7DC1D565}" srcOrd="0" destOrd="0" presId="urn:microsoft.com/office/officeart/2005/8/layout/hierarchy1"/>
    <dgm:cxn modelId="{D24907D9-104A-40FC-8E26-3C2D9F0393B7}" type="presOf" srcId="{39081DD5-122D-4A86-B099-B179DA175A3C}" destId="{DF190859-E99C-4261-9852-55DE19873024}" srcOrd="0" destOrd="0" presId="urn:microsoft.com/office/officeart/2005/8/layout/hierarchy1"/>
    <dgm:cxn modelId="{7AFF87E5-967A-4664-A6D2-6DF04A0D9B7A}" type="presOf" srcId="{4DC716B4-99A9-4E1A-9EF2-0AF44435A586}" destId="{4880F3FE-7D7F-42A6-B624-2CE729FFC5A5}" srcOrd="0" destOrd="0" presId="urn:microsoft.com/office/officeart/2005/8/layout/hierarchy1"/>
    <dgm:cxn modelId="{883C88E5-F562-4139-AA96-25F5786A2F30}" srcId="{656216EA-4F7E-4E95-A908-EAD15CE14147}" destId="{A557C0B1-4635-4502-A198-96DD4E306854}" srcOrd="0" destOrd="0" parTransId="{39C8A26F-043D-4FF1-A52A-4949703B8B55}" sibTransId="{164D9C83-02B9-42C3-9403-E400C5304DD4}"/>
    <dgm:cxn modelId="{58B4D7E6-B50C-4AB1-9DE9-FF5516E95938}" srcId="{02B4B7CF-1A50-4088-B10B-58DAEDEDD176}" destId="{4BD9093B-C3DE-46C7-88AB-CCF7F6D64BA7}" srcOrd="0" destOrd="0" parTransId="{69F8E2FF-B5D4-4047-8708-72C8F9CF8AD6}" sibTransId="{22EADD3D-1572-448A-B80B-56B0D24E443B}"/>
    <dgm:cxn modelId="{2145ABEC-CDAE-45A9-8050-1A80A6D08A7E}" type="presOf" srcId="{4BD9093B-C3DE-46C7-88AB-CCF7F6D64BA7}" destId="{41EFDFC7-0D52-4AC5-89F6-5AFA432E7E0C}" srcOrd="0" destOrd="0" presId="urn:microsoft.com/office/officeart/2005/8/layout/hierarchy1"/>
    <dgm:cxn modelId="{0DC309F1-FD42-4D76-9930-738CCBBC0526}" srcId="{4BD9093B-C3DE-46C7-88AB-CCF7F6D64BA7}" destId="{28CBEC97-F47B-4C3B-BCC9-F38A4890B510}" srcOrd="0" destOrd="0" parTransId="{FFE3C324-0B35-4EA3-8A40-6FB98431E7D1}" sibTransId="{698383F8-52DC-4A5F-9CE1-5F1F66B22214}"/>
    <dgm:cxn modelId="{023CEEF5-FF26-4A72-8D98-D2EF0B7E7582}" srcId="{5B10CE65-9A06-45E3-938C-B0FB2430FCAE}" destId="{8371FB85-BE8E-4920-8DFB-E37D33FCDC5B}" srcOrd="0" destOrd="0" parTransId="{EA4F60E5-4D68-45FF-92FE-29EF92F3DF5F}" sibTransId="{8C6F4EAB-4981-4F37-A6C4-DAFFF24E82D1}"/>
    <dgm:cxn modelId="{D4C4A5F8-6F1A-4D6E-B6F1-1F53F0B79939}" type="presOf" srcId="{16C41F4F-8EF6-4309-93B3-395529FA24E0}" destId="{AAEDE9A8-11E9-4138-BA79-A0A7EA0D5F29}" srcOrd="0" destOrd="0" presId="urn:microsoft.com/office/officeart/2005/8/layout/hierarchy1"/>
    <dgm:cxn modelId="{A5C148FC-21B1-4DC1-B304-4E8E1F308FB7}" srcId="{BD21E141-BCC1-4495-99DE-FBC205A8A203}" destId="{656216EA-4F7E-4E95-A908-EAD15CE14147}" srcOrd="0" destOrd="0" parTransId="{D7569AE1-E08F-4380-99FB-71280D44BA1F}" sibTransId="{79A0068D-79B1-40D1-BC4F-D0F65D9541B8}"/>
    <dgm:cxn modelId="{9F583FFE-0DF5-4FA6-B396-23AABECDE744}" type="presOf" srcId="{5B202938-31A6-46C0-B27B-274B3EC68BCE}" destId="{823CA1C9-A92E-43B4-A074-BEBE9AC25AD4}" srcOrd="0" destOrd="0" presId="urn:microsoft.com/office/officeart/2005/8/layout/hierarchy1"/>
    <dgm:cxn modelId="{69319AA5-3F20-495D-8D49-F3AC572A2F56}" type="presParOf" srcId="{80F44158-AC33-4746-84BE-1DC09BE29BB8}" destId="{2A29667A-7DC3-467A-8EB7-C17EC1591DF4}" srcOrd="0" destOrd="0" presId="urn:microsoft.com/office/officeart/2005/8/layout/hierarchy1"/>
    <dgm:cxn modelId="{8EB79669-9157-4534-A46B-5E9F7769A33D}" type="presParOf" srcId="{2A29667A-7DC3-467A-8EB7-C17EC1591DF4}" destId="{68F7BE83-EF6F-4396-9F2F-5432B2DF398D}" srcOrd="0" destOrd="0" presId="urn:microsoft.com/office/officeart/2005/8/layout/hierarchy1"/>
    <dgm:cxn modelId="{D25142DC-CBD6-4904-AB5A-C90EA3A631EB}" type="presParOf" srcId="{68F7BE83-EF6F-4396-9F2F-5432B2DF398D}" destId="{E64ED369-19AB-42C9-9584-AA2EDF2DEFEB}" srcOrd="0" destOrd="0" presId="urn:microsoft.com/office/officeart/2005/8/layout/hierarchy1"/>
    <dgm:cxn modelId="{CB02E7C6-FDD3-4C14-9D1B-332D402DE7BF}" type="presParOf" srcId="{68F7BE83-EF6F-4396-9F2F-5432B2DF398D}" destId="{D204AB58-5B33-418D-BB9A-640A868F9EBE}" srcOrd="1" destOrd="0" presId="urn:microsoft.com/office/officeart/2005/8/layout/hierarchy1"/>
    <dgm:cxn modelId="{DCB722AB-F0D1-4238-BD2F-BEE7371481B3}" type="presParOf" srcId="{2A29667A-7DC3-467A-8EB7-C17EC1591DF4}" destId="{0FBD9B65-2A32-4984-B103-E0E16D0BDD66}" srcOrd="1" destOrd="0" presId="urn:microsoft.com/office/officeart/2005/8/layout/hierarchy1"/>
    <dgm:cxn modelId="{71841732-D6B4-460C-A4CF-BE7298FF4BAB}" type="presParOf" srcId="{0FBD9B65-2A32-4984-B103-E0E16D0BDD66}" destId="{4B57FCA1-145C-4DAC-AA53-8312778BC89B}" srcOrd="0" destOrd="0" presId="urn:microsoft.com/office/officeart/2005/8/layout/hierarchy1"/>
    <dgm:cxn modelId="{89BD3970-C96A-455A-8F0F-5796FBFBE5AB}" type="presParOf" srcId="{0FBD9B65-2A32-4984-B103-E0E16D0BDD66}" destId="{D5953FBE-EB25-4653-B47F-955C54712ADE}" srcOrd="1" destOrd="0" presId="urn:microsoft.com/office/officeart/2005/8/layout/hierarchy1"/>
    <dgm:cxn modelId="{FFB3DDB8-96C6-4D1B-A553-9F41FB1058C6}" type="presParOf" srcId="{D5953FBE-EB25-4653-B47F-955C54712ADE}" destId="{1C886467-0B9C-487A-AE1A-98F79813030F}" srcOrd="0" destOrd="0" presId="urn:microsoft.com/office/officeart/2005/8/layout/hierarchy1"/>
    <dgm:cxn modelId="{CDFEE201-EAE4-45AF-B65C-A44CE43F0190}" type="presParOf" srcId="{1C886467-0B9C-487A-AE1A-98F79813030F}" destId="{411BF956-F68A-4CC4-9675-81B2F6DB4CBB}" srcOrd="0" destOrd="0" presId="urn:microsoft.com/office/officeart/2005/8/layout/hierarchy1"/>
    <dgm:cxn modelId="{314B8730-19E4-4BFA-817A-5C248F539EC7}" type="presParOf" srcId="{1C886467-0B9C-487A-AE1A-98F79813030F}" destId="{9360BC01-1E88-42EB-9601-9EDCDA89D7C7}" srcOrd="1" destOrd="0" presId="urn:microsoft.com/office/officeart/2005/8/layout/hierarchy1"/>
    <dgm:cxn modelId="{EB9A03C9-7BF3-4D45-91E9-B894306EE06F}" type="presParOf" srcId="{D5953FBE-EB25-4653-B47F-955C54712ADE}" destId="{1D10F77B-CF67-49BD-9C6B-7FE2AFCCB246}" srcOrd="1" destOrd="0" presId="urn:microsoft.com/office/officeart/2005/8/layout/hierarchy1"/>
    <dgm:cxn modelId="{51D1022E-E93C-4199-920A-7F3CA79E6C2B}" type="presParOf" srcId="{1D10F77B-CF67-49BD-9C6B-7FE2AFCCB246}" destId="{0594324B-A766-454B-AEFA-8E80D631CA73}" srcOrd="0" destOrd="0" presId="urn:microsoft.com/office/officeart/2005/8/layout/hierarchy1"/>
    <dgm:cxn modelId="{04836465-390B-4C4B-8A2E-ED31D3B77E9F}" type="presParOf" srcId="{1D10F77B-CF67-49BD-9C6B-7FE2AFCCB246}" destId="{D29E7EE0-8666-4F2B-8C37-7C4461C5A6ED}" srcOrd="1" destOrd="0" presId="urn:microsoft.com/office/officeart/2005/8/layout/hierarchy1"/>
    <dgm:cxn modelId="{0B068C52-9957-4744-9BCD-FD775D278760}" type="presParOf" srcId="{D29E7EE0-8666-4F2B-8C37-7C4461C5A6ED}" destId="{7DB2E189-1967-48A7-9284-6C84E39ED70A}" srcOrd="0" destOrd="0" presId="urn:microsoft.com/office/officeart/2005/8/layout/hierarchy1"/>
    <dgm:cxn modelId="{AEB96073-857A-492C-8C3F-8E9CF80AE3F8}" type="presParOf" srcId="{7DB2E189-1967-48A7-9284-6C84E39ED70A}" destId="{9A28D6A7-5F2A-4E90-9F55-C1D5176C7F2B}" srcOrd="0" destOrd="0" presId="urn:microsoft.com/office/officeart/2005/8/layout/hierarchy1"/>
    <dgm:cxn modelId="{B7D34825-906D-4F62-91A6-075DBBA94F68}" type="presParOf" srcId="{7DB2E189-1967-48A7-9284-6C84E39ED70A}" destId="{AAEDE9A8-11E9-4138-BA79-A0A7EA0D5F29}" srcOrd="1" destOrd="0" presId="urn:microsoft.com/office/officeart/2005/8/layout/hierarchy1"/>
    <dgm:cxn modelId="{2041D232-3D4E-4F00-B78E-41C3C9533E91}" type="presParOf" srcId="{D29E7EE0-8666-4F2B-8C37-7C4461C5A6ED}" destId="{25EDBB1C-FAAE-4B85-9096-CE257506C5D2}" srcOrd="1" destOrd="0" presId="urn:microsoft.com/office/officeart/2005/8/layout/hierarchy1"/>
    <dgm:cxn modelId="{8707D65A-CF3D-4ECB-BE8C-EA5C8DA1CA66}" type="presParOf" srcId="{25EDBB1C-FAAE-4B85-9096-CE257506C5D2}" destId="{2FA0A30D-4AC0-4294-B4BC-8CAFBF2842E5}" srcOrd="0" destOrd="0" presId="urn:microsoft.com/office/officeart/2005/8/layout/hierarchy1"/>
    <dgm:cxn modelId="{59569FFB-F472-4B9F-99E0-89E4C59845B0}" type="presParOf" srcId="{25EDBB1C-FAAE-4B85-9096-CE257506C5D2}" destId="{5C4B57D1-6ED1-4EC0-994E-477BE508E4B0}" srcOrd="1" destOrd="0" presId="urn:microsoft.com/office/officeart/2005/8/layout/hierarchy1"/>
    <dgm:cxn modelId="{ECA42373-37FD-4AE3-94C7-2793EF9907B0}" type="presParOf" srcId="{5C4B57D1-6ED1-4EC0-994E-477BE508E4B0}" destId="{8630CD83-2D98-46EE-9715-3DD72FCDEBCA}" srcOrd="0" destOrd="0" presId="urn:microsoft.com/office/officeart/2005/8/layout/hierarchy1"/>
    <dgm:cxn modelId="{7DD2EC40-88C9-4E6A-9D08-241594B08A4F}" type="presParOf" srcId="{8630CD83-2D98-46EE-9715-3DD72FCDEBCA}" destId="{9CC0E82A-BF83-4B6B-BA82-FC8D0ED280FF}" srcOrd="0" destOrd="0" presId="urn:microsoft.com/office/officeart/2005/8/layout/hierarchy1"/>
    <dgm:cxn modelId="{2A667F3E-10C6-407A-B695-7D78A29BA233}" type="presParOf" srcId="{8630CD83-2D98-46EE-9715-3DD72FCDEBCA}" destId="{23DD3C18-C931-485C-9EF0-C32E5E582423}" srcOrd="1" destOrd="0" presId="urn:microsoft.com/office/officeart/2005/8/layout/hierarchy1"/>
    <dgm:cxn modelId="{4DA135FB-A5EA-4D22-B044-3E0DADCDB797}" type="presParOf" srcId="{5C4B57D1-6ED1-4EC0-994E-477BE508E4B0}" destId="{F013C609-52D5-4E0A-858B-778CE470649A}" srcOrd="1" destOrd="0" presId="urn:microsoft.com/office/officeart/2005/8/layout/hierarchy1"/>
    <dgm:cxn modelId="{E95A8C38-7859-4D36-8384-9CB3A44D15E5}" type="presParOf" srcId="{1D10F77B-CF67-49BD-9C6B-7FE2AFCCB246}" destId="{DF190859-E99C-4261-9852-55DE19873024}" srcOrd="2" destOrd="0" presId="urn:microsoft.com/office/officeart/2005/8/layout/hierarchy1"/>
    <dgm:cxn modelId="{86B5D68B-0ABC-4144-8E01-DFC01C106223}" type="presParOf" srcId="{1D10F77B-CF67-49BD-9C6B-7FE2AFCCB246}" destId="{43853348-8FCA-48BD-9119-57DD7D008ED0}" srcOrd="3" destOrd="0" presId="urn:microsoft.com/office/officeart/2005/8/layout/hierarchy1"/>
    <dgm:cxn modelId="{2C85F25A-BF59-4477-8C40-3025000769A4}" type="presParOf" srcId="{43853348-8FCA-48BD-9119-57DD7D008ED0}" destId="{A9DB8E22-FABC-476B-AE4E-7B5DF1A9EE17}" srcOrd="0" destOrd="0" presId="urn:microsoft.com/office/officeart/2005/8/layout/hierarchy1"/>
    <dgm:cxn modelId="{EA923D00-E7FF-4650-BA2F-4AF6B71F0D21}" type="presParOf" srcId="{A9DB8E22-FABC-476B-AE4E-7B5DF1A9EE17}" destId="{DE83129E-F80E-4264-8B7F-7FD1576B907A}" srcOrd="0" destOrd="0" presId="urn:microsoft.com/office/officeart/2005/8/layout/hierarchy1"/>
    <dgm:cxn modelId="{758445FB-1728-4936-B453-6BC6E29D24C1}" type="presParOf" srcId="{A9DB8E22-FABC-476B-AE4E-7B5DF1A9EE17}" destId="{588AF937-1CC7-430D-8A46-1FF00A940ED1}" srcOrd="1" destOrd="0" presId="urn:microsoft.com/office/officeart/2005/8/layout/hierarchy1"/>
    <dgm:cxn modelId="{AF300C8B-089A-4451-A99A-2B9EF779C648}" type="presParOf" srcId="{43853348-8FCA-48BD-9119-57DD7D008ED0}" destId="{F204EE1D-1509-43DD-B41A-66205A888C0F}" srcOrd="1" destOrd="0" presId="urn:microsoft.com/office/officeart/2005/8/layout/hierarchy1"/>
    <dgm:cxn modelId="{16A0455B-8E33-419F-97F4-14FA84824FBD}" type="presParOf" srcId="{F204EE1D-1509-43DD-B41A-66205A888C0F}" destId="{0B8F63EC-FA51-4601-943A-8F8147AB146B}" srcOrd="0" destOrd="0" presId="urn:microsoft.com/office/officeart/2005/8/layout/hierarchy1"/>
    <dgm:cxn modelId="{D7A9B17A-7AC7-44D0-8E39-9132700E3C07}" type="presParOf" srcId="{F204EE1D-1509-43DD-B41A-66205A888C0F}" destId="{4E98950F-7F7B-4506-B81C-0098D8E72BFE}" srcOrd="1" destOrd="0" presId="urn:microsoft.com/office/officeart/2005/8/layout/hierarchy1"/>
    <dgm:cxn modelId="{D02A8E07-D6CC-4815-BB06-A4E61B0C31BB}" type="presParOf" srcId="{4E98950F-7F7B-4506-B81C-0098D8E72BFE}" destId="{37566B46-6344-4FB9-8BAA-23BB09C1C3A5}" srcOrd="0" destOrd="0" presId="urn:microsoft.com/office/officeart/2005/8/layout/hierarchy1"/>
    <dgm:cxn modelId="{A1B78DD2-23F0-43BA-A45D-951E21ED12EA}" type="presParOf" srcId="{37566B46-6344-4FB9-8BAA-23BB09C1C3A5}" destId="{CCC62408-9EE2-45AD-BAE7-B6894F3AAFEC}" srcOrd="0" destOrd="0" presId="urn:microsoft.com/office/officeart/2005/8/layout/hierarchy1"/>
    <dgm:cxn modelId="{8993A618-E17F-4C18-93E9-41E75068A92F}" type="presParOf" srcId="{37566B46-6344-4FB9-8BAA-23BB09C1C3A5}" destId="{7B0DBF6A-BA79-432C-B627-8FB6940B808A}" srcOrd="1" destOrd="0" presId="urn:microsoft.com/office/officeart/2005/8/layout/hierarchy1"/>
    <dgm:cxn modelId="{55D2F794-1B88-4A9C-9BBD-0A243A93FEB4}" type="presParOf" srcId="{4E98950F-7F7B-4506-B81C-0098D8E72BFE}" destId="{E8F6C8D9-A628-401B-9477-75051D578F2B}" srcOrd="1" destOrd="0" presId="urn:microsoft.com/office/officeart/2005/8/layout/hierarchy1"/>
    <dgm:cxn modelId="{4C522E0E-E721-432F-BB37-59E17EB86B73}" type="presParOf" srcId="{0FBD9B65-2A32-4984-B103-E0E16D0BDD66}" destId="{EFB9F9B4-4D9A-4C61-98A6-EB2DC69F8FBD}" srcOrd="2" destOrd="0" presId="urn:microsoft.com/office/officeart/2005/8/layout/hierarchy1"/>
    <dgm:cxn modelId="{229E2596-B52E-4802-B207-9F77BEB1CE89}" type="presParOf" srcId="{0FBD9B65-2A32-4984-B103-E0E16D0BDD66}" destId="{7F298CE5-435F-4151-A73B-F2F36AB9648D}" srcOrd="3" destOrd="0" presId="urn:microsoft.com/office/officeart/2005/8/layout/hierarchy1"/>
    <dgm:cxn modelId="{EEEEDDD0-AA86-459C-A52A-F73272CFD886}" type="presParOf" srcId="{7F298CE5-435F-4151-A73B-F2F36AB9648D}" destId="{C59A4DFD-9025-440F-9C13-18B3F43ED7E5}" srcOrd="0" destOrd="0" presId="urn:microsoft.com/office/officeart/2005/8/layout/hierarchy1"/>
    <dgm:cxn modelId="{308B888D-1005-4F88-8657-94BAF4204EE8}" type="presParOf" srcId="{C59A4DFD-9025-440F-9C13-18B3F43ED7E5}" destId="{A719B6AE-C53B-4399-AD56-CF7F2CA27766}" srcOrd="0" destOrd="0" presId="urn:microsoft.com/office/officeart/2005/8/layout/hierarchy1"/>
    <dgm:cxn modelId="{AC73581C-445B-4B5B-9A3C-E7D0481C05CC}" type="presParOf" srcId="{C59A4DFD-9025-440F-9C13-18B3F43ED7E5}" destId="{6E0F4E11-CBEC-464D-B04C-9CAEBD72D147}" srcOrd="1" destOrd="0" presId="urn:microsoft.com/office/officeart/2005/8/layout/hierarchy1"/>
    <dgm:cxn modelId="{C205DDEA-9874-4F94-AA90-532B530DD621}" type="presParOf" srcId="{7F298CE5-435F-4151-A73B-F2F36AB9648D}" destId="{4174D48D-0AB7-4853-932B-CD1666D55BFE}" srcOrd="1" destOrd="0" presId="urn:microsoft.com/office/officeart/2005/8/layout/hierarchy1"/>
    <dgm:cxn modelId="{7A3155D9-88E0-4593-8F61-E351B7496D7F}" type="presParOf" srcId="{4174D48D-0AB7-4853-932B-CD1666D55BFE}" destId="{C6DC7C3D-0B87-4329-A9CF-0662393DDDC3}" srcOrd="0" destOrd="0" presId="urn:microsoft.com/office/officeart/2005/8/layout/hierarchy1"/>
    <dgm:cxn modelId="{3A251A2E-04E1-4E8D-AA9D-BA0882B936B7}" type="presParOf" srcId="{4174D48D-0AB7-4853-932B-CD1666D55BFE}" destId="{4355CD20-BB6C-4EE1-B1F9-3A6BC0D4B211}" srcOrd="1" destOrd="0" presId="urn:microsoft.com/office/officeart/2005/8/layout/hierarchy1"/>
    <dgm:cxn modelId="{9454296F-2E92-401A-9D50-878B9E59A223}" type="presParOf" srcId="{4355CD20-BB6C-4EE1-B1F9-3A6BC0D4B211}" destId="{48E92025-323D-49D3-A988-30EA46D16054}" srcOrd="0" destOrd="0" presId="urn:microsoft.com/office/officeart/2005/8/layout/hierarchy1"/>
    <dgm:cxn modelId="{52C1C500-8699-4A62-9FEF-C053921D2765}" type="presParOf" srcId="{48E92025-323D-49D3-A988-30EA46D16054}" destId="{A2CA8219-DEC6-4975-8D9A-35C67A045272}" srcOrd="0" destOrd="0" presId="urn:microsoft.com/office/officeart/2005/8/layout/hierarchy1"/>
    <dgm:cxn modelId="{54675019-D6CC-47DD-B521-12D84A83432A}" type="presParOf" srcId="{48E92025-323D-49D3-A988-30EA46D16054}" destId="{41EFDFC7-0D52-4AC5-89F6-5AFA432E7E0C}" srcOrd="1" destOrd="0" presId="urn:microsoft.com/office/officeart/2005/8/layout/hierarchy1"/>
    <dgm:cxn modelId="{810DF276-A817-4B83-AC1B-69BC3EF2D8FC}" type="presParOf" srcId="{4355CD20-BB6C-4EE1-B1F9-3A6BC0D4B211}" destId="{063715F1-08C0-48A1-8456-6B79419C8EFF}" srcOrd="1" destOrd="0" presId="urn:microsoft.com/office/officeart/2005/8/layout/hierarchy1"/>
    <dgm:cxn modelId="{A8EAE33B-A8EE-484F-A9F7-13DB3EE90C94}" type="presParOf" srcId="{063715F1-08C0-48A1-8456-6B79419C8EFF}" destId="{1B6BE7B6-6111-4DB7-9952-4AFD7DC1D565}" srcOrd="0" destOrd="0" presId="urn:microsoft.com/office/officeart/2005/8/layout/hierarchy1"/>
    <dgm:cxn modelId="{081D8EAC-88FF-4FDB-8807-6E8206F9E21E}" type="presParOf" srcId="{063715F1-08C0-48A1-8456-6B79419C8EFF}" destId="{5C37E5BC-77FF-4952-B74C-1C8E24093F23}" srcOrd="1" destOrd="0" presId="urn:microsoft.com/office/officeart/2005/8/layout/hierarchy1"/>
    <dgm:cxn modelId="{AC12CEDE-7BD5-4742-B264-CA01A5549DCC}" type="presParOf" srcId="{5C37E5BC-77FF-4952-B74C-1C8E24093F23}" destId="{0E1250F4-963A-429B-96A8-4F84E5B1F710}" srcOrd="0" destOrd="0" presId="urn:microsoft.com/office/officeart/2005/8/layout/hierarchy1"/>
    <dgm:cxn modelId="{F36BB362-9574-49C4-9492-7BD243BFEF12}" type="presParOf" srcId="{0E1250F4-963A-429B-96A8-4F84E5B1F710}" destId="{C1529EB0-EBC0-4D63-BDB5-08464263F645}" srcOrd="0" destOrd="0" presId="urn:microsoft.com/office/officeart/2005/8/layout/hierarchy1"/>
    <dgm:cxn modelId="{30910112-61DE-4542-B885-5A3AFD81DA07}" type="presParOf" srcId="{0E1250F4-963A-429B-96A8-4F84E5B1F710}" destId="{8756F859-CECD-40C0-A37A-E4FB85434726}" srcOrd="1" destOrd="0" presId="urn:microsoft.com/office/officeart/2005/8/layout/hierarchy1"/>
    <dgm:cxn modelId="{22D22684-38F3-477C-B30B-9E7A7F7E88C8}" type="presParOf" srcId="{5C37E5BC-77FF-4952-B74C-1C8E24093F23}" destId="{F4726853-8F35-4903-9F21-F38C18B71705}" srcOrd="1" destOrd="0" presId="urn:microsoft.com/office/officeart/2005/8/layout/hierarchy1"/>
    <dgm:cxn modelId="{48248B37-9896-41F0-AA9B-79C40BC798E1}" type="presParOf" srcId="{4174D48D-0AB7-4853-932B-CD1666D55BFE}" destId="{A217612E-971B-44B8-87CD-E7FFF14AEE48}" srcOrd="2" destOrd="0" presId="urn:microsoft.com/office/officeart/2005/8/layout/hierarchy1"/>
    <dgm:cxn modelId="{C34D4FC8-1AC7-41EC-8D33-B4340253E5B3}" type="presParOf" srcId="{4174D48D-0AB7-4853-932B-CD1666D55BFE}" destId="{B96CAF70-8734-4EB3-B25F-570C2A87DBC5}" srcOrd="3" destOrd="0" presId="urn:microsoft.com/office/officeart/2005/8/layout/hierarchy1"/>
    <dgm:cxn modelId="{5130B664-ADEA-4A9E-9539-4512A56DE9F8}" type="presParOf" srcId="{B96CAF70-8734-4EB3-B25F-570C2A87DBC5}" destId="{49C94CC6-846A-4832-BA82-FA0BDC98D8D4}" srcOrd="0" destOrd="0" presId="urn:microsoft.com/office/officeart/2005/8/layout/hierarchy1"/>
    <dgm:cxn modelId="{FC392E24-73DD-4578-9561-12C1D0E8EB8C}" type="presParOf" srcId="{49C94CC6-846A-4832-BA82-FA0BDC98D8D4}" destId="{F090EB28-8906-4CD4-A40A-6FB1859F3D81}" srcOrd="0" destOrd="0" presId="urn:microsoft.com/office/officeart/2005/8/layout/hierarchy1"/>
    <dgm:cxn modelId="{113B56DB-D16B-4623-9684-CD7F603241A3}" type="presParOf" srcId="{49C94CC6-846A-4832-BA82-FA0BDC98D8D4}" destId="{6B653AF3-F4C7-4116-8484-A1B554CFE38C}" srcOrd="1" destOrd="0" presId="urn:microsoft.com/office/officeart/2005/8/layout/hierarchy1"/>
    <dgm:cxn modelId="{A7310334-2DDA-4D33-A75E-CD7EBA6A98AE}" type="presParOf" srcId="{B96CAF70-8734-4EB3-B25F-570C2A87DBC5}" destId="{4C31421A-FC8D-47B5-A8FA-C8E491352923}" srcOrd="1" destOrd="0" presId="urn:microsoft.com/office/officeart/2005/8/layout/hierarchy1"/>
    <dgm:cxn modelId="{04850DC7-AC80-4AB8-B69D-FFC887F3E4A2}" type="presParOf" srcId="{4C31421A-FC8D-47B5-A8FA-C8E491352923}" destId="{AE130EEA-0F1C-4AF5-A9C8-D043B602DCA3}" srcOrd="0" destOrd="0" presId="urn:microsoft.com/office/officeart/2005/8/layout/hierarchy1"/>
    <dgm:cxn modelId="{F4EBD72C-FCD2-420E-9FCD-2F1A1292F7F4}" type="presParOf" srcId="{4C31421A-FC8D-47B5-A8FA-C8E491352923}" destId="{2C9AB911-2E2E-45AC-A2FF-2403D4AE7A4F}" srcOrd="1" destOrd="0" presId="urn:microsoft.com/office/officeart/2005/8/layout/hierarchy1"/>
    <dgm:cxn modelId="{B87FCA83-E387-4B44-AA3D-01F35546B0C9}" type="presParOf" srcId="{2C9AB911-2E2E-45AC-A2FF-2403D4AE7A4F}" destId="{FBBF6F5C-15FA-4701-BCD1-7DCBA50E2B62}" srcOrd="0" destOrd="0" presId="urn:microsoft.com/office/officeart/2005/8/layout/hierarchy1"/>
    <dgm:cxn modelId="{70889B2D-3BD7-4EAD-AEF3-AE152C353B7E}" type="presParOf" srcId="{FBBF6F5C-15FA-4701-BCD1-7DCBA50E2B62}" destId="{D744A41E-6165-432A-8F64-D95A3E63598F}" srcOrd="0" destOrd="0" presId="urn:microsoft.com/office/officeart/2005/8/layout/hierarchy1"/>
    <dgm:cxn modelId="{355AA7F3-1AF2-4859-A263-4C702E749B50}" type="presParOf" srcId="{FBBF6F5C-15FA-4701-BCD1-7DCBA50E2B62}" destId="{C4A47E89-CEC1-4DBC-B63E-5D63B81E090E}" srcOrd="1" destOrd="0" presId="urn:microsoft.com/office/officeart/2005/8/layout/hierarchy1"/>
    <dgm:cxn modelId="{BF4591B5-82F0-475F-8E87-D3B8CA360384}" type="presParOf" srcId="{2C9AB911-2E2E-45AC-A2FF-2403D4AE7A4F}" destId="{7C01F541-E9DE-4C15-B5BC-81C85FA843D9}" srcOrd="1" destOrd="0" presId="urn:microsoft.com/office/officeart/2005/8/layout/hierarchy1"/>
    <dgm:cxn modelId="{0AF9B216-9D46-4405-9CBC-1B12A5541ED0}" type="presParOf" srcId="{4174D48D-0AB7-4853-932B-CD1666D55BFE}" destId="{4880F3FE-7D7F-42A6-B624-2CE729FFC5A5}" srcOrd="4" destOrd="0" presId="urn:microsoft.com/office/officeart/2005/8/layout/hierarchy1"/>
    <dgm:cxn modelId="{0BBFB239-34A7-4B08-9EA0-55397A03D99A}" type="presParOf" srcId="{4174D48D-0AB7-4853-932B-CD1666D55BFE}" destId="{2BD4CCF6-DEA2-45CB-83D2-7BF134BFAD94}" srcOrd="5" destOrd="0" presId="urn:microsoft.com/office/officeart/2005/8/layout/hierarchy1"/>
    <dgm:cxn modelId="{70D009E4-3D35-41BB-A20B-10D6EB3D6B71}" type="presParOf" srcId="{2BD4CCF6-DEA2-45CB-83D2-7BF134BFAD94}" destId="{0DFC9CEC-7A14-490D-86F6-5867D367C28A}" srcOrd="0" destOrd="0" presId="urn:microsoft.com/office/officeart/2005/8/layout/hierarchy1"/>
    <dgm:cxn modelId="{CDEA88F1-AA0B-4ED1-8D80-48E92A7F2DBE}" type="presParOf" srcId="{0DFC9CEC-7A14-490D-86F6-5867D367C28A}" destId="{782753E4-A412-4F35-9EB5-C77A1A220208}" srcOrd="0" destOrd="0" presId="urn:microsoft.com/office/officeart/2005/8/layout/hierarchy1"/>
    <dgm:cxn modelId="{6FB82050-3F64-41BB-9C22-C4BBC30BCC76}" type="presParOf" srcId="{0DFC9CEC-7A14-490D-86F6-5867D367C28A}" destId="{3BA0EB5B-6F3A-49B9-8EF7-E592531B1A00}" srcOrd="1" destOrd="0" presId="urn:microsoft.com/office/officeart/2005/8/layout/hierarchy1"/>
    <dgm:cxn modelId="{3D362A79-72E1-46A9-A4B0-E05930C3BDB8}" type="presParOf" srcId="{2BD4CCF6-DEA2-45CB-83D2-7BF134BFAD94}" destId="{926A5621-08A6-46FE-B18A-84440BADF52D}" srcOrd="1" destOrd="0" presId="urn:microsoft.com/office/officeart/2005/8/layout/hierarchy1"/>
    <dgm:cxn modelId="{60D4555A-6500-4EAF-AAD7-8F6C485EE99A}" type="presParOf" srcId="{926A5621-08A6-46FE-B18A-84440BADF52D}" destId="{AE2A37C7-0217-4546-BABB-2DCCAB690390}" srcOrd="0" destOrd="0" presId="urn:microsoft.com/office/officeart/2005/8/layout/hierarchy1"/>
    <dgm:cxn modelId="{DE5E8688-0325-46BC-A546-131435F69F87}" type="presParOf" srcId="{926A5621-08A6-46FE-B18A-84440BADF52D}" destId="{37CCCA21-72E9-4900-B802-DEEEB19C21C5}" srcOrd="1" destOrd="0" presId="urn:microsoft.com/office/officeart/2005/8/layout/hierarchy1"/>
    <dgm:cxn modelId="{C2D24AD8-9BED-4751-9F29-FA32C20C63A7}" type="presParOf" srcId="{37CCCA21-72E9-4900-B802-DEEEB19C21C5}" destId="{42EFB780-8D95-403A-A30B-D55C7675BDA3}" srcOrd="0" destOrd="0" presId="urn:microsoft.com/office/officeart/2005/8/layout/hierarchy1"/>
    <dgm:cxn modelId="{5AD1317D-D489-4EA4-B7B2-26841F199EAE}" type="presParOf" srcId="{42EFB780-8D95-403A-A30B-D55C7675BDA3}" destId="{794E49CF-835F-4926-8C7C-CB16690648B9}" srcOrd="0" destOrd="0" presId="urn:microsoft.com/office/officeart/2005/8/layout/hierarchy1"/>
    <dgm:cxn modelId="{927CEF98-6F0B-4C99-B87A-193447DE6705}" type="presParOf" srcId="{42EFB780-8D95-403A-A30B-D55C7675BDA3}" destId="{823CA1C9-A92E-43B4-A074-BEBE9AC25AD4}" srcOrd="1" destOrd="0" presId="urn:microsoft.com/office/officeart/2005/8/layout/hierarchy1"/>
    <dgm:cxn modelId="{E0E6D862-5D10-4F8C-987D-BFAB91DFCCBB}" type="presParOf" srcId="{37CCCA21-72E9-4900-B802-DEEEB19C21C5}" destId="{5C580CAD-AFEE-46A7-A958-17E63A04DF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76A60C-50DD-4B8C-9F91-EFC3EBB68EEF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07F99ED9-FA17-41BA-9453-45EDDCB8F01F}">
      <dgm:prSet phldrT="[Text]"/>
      <dgm:spPr/>
      <dgm:t>
        <a:bodyPr/>
        <a:lstStyle/>
        <a:p>
          <a:pPr rtl="1"/>
          <a:r>
            <a:rPr lang="he-IL" dirty="0"/>
            <a:t>קטן</a:t>
          </a:r>
        </a:p>
      </dgm:t>
    </dgm:pt>
    <dgm:pt modelId="{050EC211-9E4F-44DC-8225-0E2E0C030B8C}" type="parTrans" cxnId="{3894E945-0D28-446C-896B-D9902B8B1AEA}">
      <dgm:prSet/>
      <dgm:spPr/>
      <dgm:t>
        <a:bodyPr/>
        <a:lstStyle/>
        <a:p>
          <a:pPr rtl="1"/>
          <a:endParaRPr lang="he-IL"/>
        </a:p>
      </dgm:t>
    </dgm:pt>
    <dgm:pt modelId="{751F7B1D-C537-4915-97EE-4A7FCE3F1071}" type="sibTrans" cxnId="{3894E945-0D28-446C-896B-D9902B8B1AEA}">
      <dgm:prSet/>
      <dgm:spPr/>
      <dgm:t>
        <a:bodyPr/>
        <a:lstStyle/>
        <a:p>
          <a:pPr rtl="1"/>
          <a:endParaRPr lang="he-IL"/>
        </a:p>
      </dgm:t>
    </dgm:pt>
    <dgm:pt modelId="{704044EE-B5E1-4639-B361-786A4FEC0B6D}">
      <dgm:prSet phldrT="[Text]"/>
      <dgm:spPr/>
      <dgm:t>
        <a:bodyPr/>
        <a:lstStyle/>
        <a:p>
          <a:pPr rtl="1"/>
          <a:r>
            <a:rPr lang="he-IL" dirty="0"/>
            <a:t>אין מחילה פחות משתות</a:t>
          </a:r>
        </a:p>
      </dgm:t>
    </dgm:pt>
    <dgm:pt modelId="{2920F2BF-28A3-4276-A7C6-151744D54FB3}" type="parTrans" cxnId="{2CA4F62C-B788-4279-A798-DC5F9A1BBA68}">
      <dgm:prSet/>
      <dgm:spPr/>
      <dgm:t>
        <a:bodyPr/>
        <a:lstStyle/>
        <a:p>
          <a:pPr rtl="1"/>
          <a:endParaRPr lang="he-IL"/>
        </a:p>
      </dgm:t>
    </dgm:pt>
    <dgm:pt modelId="{B1EEF02E-D3CC-42C2-B05E-B6D19AD35D36}" type="sibTrans" cxnId="{2CA4F62C-B788-4279-A798-DC5F9A1BBA68}">
      <dgm:prSet/>
      <dgm:spPr/>
      <dgm:t>
        <a:bodyPr/>
        <a:lstStyle/>
        <a:p>
          <a:pPr rtl="1"/>
          <a:endParaRPr lang="he-IL"/>
        </a:p>
      </dgm:t>
    </dgm:pt>
    <dgm:pt modelId="{D4A360A9-19B4-450F-9F04-27CFD7F14273}">
      <dgm:prSet phldrT="[Text]"/>
      <dgm:spPr/>
      <dgm:t>
        <a:bodyPr/>
        <a:lstStyle/>
        <a:p>
          <a:pPr rtl="1"/>
          <a:r>
            <a:rPr lang="he-IL" dirty="0" err="1"/>
            <a:t>ראב"ד</a:t>
          </a:r>
          <a:r>
            <a:rPr lang="he-IL" dirty="0"/>
            <a:t>- כי קטן לאו בר מחילה הוא</a:t>
          </a:r>
        </a:p>
      </dgm:t>
    </dgm:pt>
    <dgm:pt modelId="{DCE0B447-2F1F-4B5F-A8F4-48774B55DEEF}" type="parTrans" cxnId="{265C0D9C-CF50-45A2-99A6-8F1F903BC0A8}">
      <dgm:prSet/>
      <dgm:spPr/>
      <dgm:t>
        <a:bodyPr/>
        <a:lstStyle/>
        <a:p>
          <a:pPr rtl="1"/>
          <a:endParaRPr lang="he-IL"/>
        </a:p>
      </dgm:t>
    </dgm:pt>
    <dgm:pt modelId="{D2CFDB94-A612-4D84-8BCC-0C43835DBB55}" type="sibTrans" cxnId="{265C0D9C-CF50-45A2-99A6-8F1F903BC0A8}">
      <dgm:prSet/>
      <dgm:spPr/>
      <dgm:t>
        <a:bodyPr/>
        <a:lstStyle/>
        <a:p>
          <a:pPr rtl="1"/>
          <a:endParaRPr lang="he-IL"/>
        </a:p>
      </dgm:t>
    </dgm:pt>
    <dgm:pt modelId="{9A4B4261-CA8D-433D-AE74-422C9C434B96}">
      <dgm:prSet phldrT="[Text]"/>
      <dgm:spPr/>
      <dgm:t>
        <a:bodyPr/>
        <a:lstStyle/>
        <a:p>
          <a:pPr rtl="1"/>
          <a:r>
            <a:rPr lang="he-IL" dirty="0"/>
            <a:t>גם לקטן פחות משתות מחילה </a:t>
          </a:r>
        </a:p>
      </dgm:t>
    </dgm:pt>
    <dgm:pt modelId="{CDA6EA33-5770-4622-9B83-B2FFC07130B5}" type="parTrans" cxnId="{B0386C22-150B-47B9-8E00-4F98A8939E0E}">
      <dgm:prSet/>
      <dgm:spPr/>
      <dgm:t>
        <a:bodyPr/>
        <a:lstStyle/>
        <a:p>
          <a:pPr rtl="1"/>
          <a:endParaRPr lang="he-IL"/>
        </a:p>
      </dgm:t>
    </dgm:pt>
    <dgm:pt modelId="{F5FB14D7-82AB-45E3-BFF8-C7F47C2EF627}" type="sibTrans" cxnId="{B0386C22-150B-47B9-8E00-4F98A8939E0E}">
      <dgm:prSet/>
      <dgm:spPr/>
      <dgm:t>
        <a:bodyPr/>
        <a:lstStyle/>
        <a:p>
          <a:pPr rtl="1"/>
          <a:endParaRPr lang="he-IL"/>
        </a:p>
      </dgm:t>
    </dgm:pt>
    <dgm:pt modelId="{A0FDC320-E839-47F2-825F-8A825967A3EA}">
      <dgm:prSet phldrT="[Text]"/>
      <dgm:spPr/>
      <dgm:t>
        <a:bodyPr/>
        <a:lstStyle/>
        <a:p>
          <a:pPr rtl="1"/>
          <a:r>
            <a:rPr lang="he-IL" dirty="0"/>
            <a:t>רמב"ם</a:t>
          </a:r>
        </a:p>
      </dgm:t>
    </dgm:pt>
    <dgm:pt modelId="{27232689-C76D-414C-AD81-156B4775E9A3}" type="parTrans" cxnId="{0A2561D9-8318-4356-AB08-912B750CC9E3}">
      <dgm:prSet/>
      <dgm:spPr/>
      <dgm:t>
        <a:bodyPr/>
        <a:lstStyle/>
        <a:p>
          <a:pPr rtl="1"/>
          <a:endParaRPr lang="he-IL"/>
        </a:p>
      </dgm:t>
    </dgm:pt>
    <dgm:pt modelId="{85C16E82-6C0F-4452-84DB-4A890E2D59CC}" type="sibTrans" cxnId="{0A2561D9-8318-4356-AB08-912B750CC9E3}">
      <dgm:prSet/>
      <dgm:spPr/>
      <dgm:t>
        <a:bodyPr/>
        <a:lstStyle/>
        <a:p>
          <a:pPr rtl="1"/>
          <a:endParaRPr lang="he-IL"/>
        </a:p>
      </dgm:t>
    </dgm:pt>
    <dgm:pt modelId="{503EDAA4-3F8E-420F-A4BE-66CF6E58F34C}">
      <dgm:prSet phldrT="[Text]"/>
      <dgm:spPr/>
      <dgm:t>
        <a:bodyPr/>
        <a:lstStyle/>
        <a:p>
          <a:pPr rtl="1"/>
          <a:r>
            <a:rPr lang="he-IL" dirty="0"/>
            <a:t>כי אין אונאה בכלל פחות משתות?</a:t>
          </a:r>
        </a:p>
      </dgm:t>
    </dgm:pt>
    <dgm:pt modelId="{2CD9B5C6-28C7-4B83-8D20-65176F36A88E}" type="parTrans" cxnId="{0997F5B5-8776-4DF0-98E4-BDDD48515A44}">
      <dgm:prSet/>
      <dgm:spPr/>
      <dgm:t>
        <a:bodyPr/>
        <a:lstStyle/>
        <a:p>
          <a:pPr rtl="1"/>
          <a:endParaRPr lang="he-IL"/>
        </a:p>
      </dgm:t>
    </dgm:pt>
    <dgm:pt modelId="{645BA95E-8351-4EA6-BBA0-FF06D44BC317}" type="sibTrans" cxnId="{0997F5B5-8776-4DF0-98E4-BDDD48515A44}">
      <dgm:prSet/>
      <dgm:spPr/>
      <dgm:t>
        <a:bodyPr/>
        <a:lstStyle/>
        <a:p>
          <a:pPr rtl="1"/>
          <a:endParaRPr lang="he-IL"/>
        </a:p>
      </dgm:t>
    </dgm:pt>
    <dgm:pt modelId="{801E5439-AE23-410B-A635-6BC39F9023A7}">
      <dgm:prSet phldrT="[Text]"/>
      <dgm:spPr/>
      <dgm:t>
        <a:bodyPr/>
        <a:lstStyle/>
        <a:p>
          <a:pPr rtl="1"/>
          <a:r>
            <a:rPr lang="he-IL" dirty="0"/>
            <a:t>או שיש מחילה? (אבל הוא קטן?)</a:t>
          </a:r>
        </a:p>
      </dgm:t>
    </dgm:pt>
    <dgm:pt modelId="{4DF5DCA1-C763-46EF-8885-69DA3B43C592}" type="parTrans" cxnId="{3E201A7A-BFCD-4826-A2E8-C7D845E5DE69}">
      <dgm:prSet/>
      <dgm:spPr/>
      <dgm:t>
        <a:bodyPr/>
        <a:lstStyle/>
        <a:p>
          <a:pPr rtl="1"/>
          <a:endParaRPr lang="he-IL"/>
        </a:p>
      </dgm:t>
    </dgm:pt>
    <dgm:pt modelId="{A50CE336-3C86-4941-AD3B-EC0DC3059689}" type="sibTrans" cxnId="{3E201A7A-BFCD-4826-A2E8-C7D845E5DE69}">
      <dgm:prSet/>
      <dgm:spPr/>
      <dgm:t>
        <a:bodyPr/>
        <a:lstStyle/>
        <a:p>
          <a:pPr rtl="1"/>
          <a:endParaRPr lang="he-IL"/>
        </a:p>
      </dgm:t>
    </dgm:pt>
    <dgm:pt modelId="{D71493D8-CA46-4F6E-A903-4EE976838CA8}" type="pres">
      <dgm:prSet presAssocID="{8976A60C-50DD-4B8C-9F91-EFC3EBB68EE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3EDC7AF-34C1-4630-8530-F4A1BD251DE4}" type="pres">
      <dgm:prSet presAssocID="{07F99ED9-FA17-41BA-9453-45EDDCB8F01F}" presName="hierRoot1" presStyleCnt="0"/>
      <dgm:spPr/>
    </dgm:pt>
    <dgm:pt modelId="{F76289ED-76E0-48DF-AAAC-8A2245B12132}" type="pres">
      <dgm:prSet presAssocID="{07F99ED9-FA17-41BA-9453-45EDDCB8F01F}" presName="composite" presStyleCnt="0"/>
      <dgm:spPr/>
    </dgm:pt>
    <dgm:pt modelId="{BD5E76B5-1DF9-444D-951F-EA8EBEED4D58}" type="pres">
      <dgm:prSet presAssocID="{07F99ED9-FA17-41BA-9453-45EDDCB8F01F}" presName="background" presStyleLbl="node0" presStyleIdx="0" presStyleCnt="1"/>
      <dgm:spPr/>
    </dgm:pt>
    <dgm:pt modelId="{CA0C7175-0389-4DAA-8E34-941936EB048A}" type="pres">
      <dgm:prSet presAssocID="{07F99ED9-FA17-41BA-9453-45EDDCB8F01F}" presName="text" presStyleLbl="fgAcc0" presStyleIdx="0" presStyleCnt="1">
        <dgm:presLayoutVars>
          <dgm:chPref val="3"/>
        </dgm:presLayoutVars>
      </dgm:prSet>
      <dgm:spPr/>
    </dgm:pt>
    <dgm:pt modelId="{633A6684-1A60-4640-951A-EE305B48E3C2}" type="pres">
      <dgm:prSet presAssocID="{07F99ED9-FA17-41BA-9453-45EDDCB8F01F}" presName="hierChild2" presStyleCnt="0"/>
      <dgm:spPr/>
    </dgm:pt>
    <dgm:pt modelId="{2C7279BD-C456-4F0D-9CFD-F1696F667E6E}" type="pres">
      <dgm:prSet presAssocID="{2920F2BF-28A3-4276-A7C6-151744D54FB3}" presName="Name10" presStyleLbl="parChTrans1D2" presStyleIdx="0" presStyleCnt="2"/>
      <dgm:spPr/>
    </dgm:pt>
    <dgm:pt modelId="{B4598DA3-CEAC-4581-B3B8-3A6CB4410A5F}" type="pres">
      <dgm:prSet presAssocID="{704044EE-B5E1-4639-B361-786A4FEC0B6D}" presName="hierRoot2" presStyleCnt="0"/>
      <dgm:spPr/>
    </dgm:pt>
    <dgm:pt modelId="{FFD03DCD-3EAD-4E50-A08F-43B1FC02912C}" type="pres">
      <dgm:prSet presAssocID="{704044EE-B5E1-4639-B361-786A4FEC0B6D}" presName="composite2" presStyleCnt="0"/>
      <dgm:spPr/>
    </dgm:pt>
    <dgm:pt modelId="{00C4D30E-B8F2-401F-B13F-77F25C61FDD9}" type="pres">
      <dgm:prSet presAssocID="{704044EE-B5E1-4639-B361-786A4FEC0B6D}" presName="background2" presStyleLbl="node2" presStyleIdx="0" presStyleCnt="2"/>
      <dgm:spPr/>
    </dgm:pt>
    <dgm:pt modelId="{1F560360-4F13-48F9-AFD7-AF8BF0F7DBE0}" type="pres">
      <dgm:prSet presAssocID="{704044EE-B5E1-4639-B361-786A4FEC0B6D}" presName="text2" presStyleLbl="fgAcc2" presStyleIdx="0" presStyleCnt="2">
        <dgm:presLayoutVars>
          <dgm:chPref val="3"/>
        </dgm:presLayoutVars>
      </dgm:prSet>
      <dgm:spPr/>
    </dgm:pt>
    <dgm:pt modelId="{BD026A2F-0B12-47D3-A8F4-5FF675D4C45C}" type="pres">
      <dgm:prSet presAssocID="{704044EE-B5E1-4639-B361-786A4FEC0B6D}" presName="hierChild3" presStyleCnt="0"/>
      <dgm:spPr/>
    </dgm:pt>
    <dgm:pt modelId="{85B0B4F4-1D15-4891-9D49-09B95337BD8E}" type="pres">
      <dgm:prSet presAssocID="{DCE0B447-2F1F-4B5F-A8F4-48774B55DEEF}" presName="Name17" presStyleLbl="parChTrans1D3" presStyleIdx="0" presStyleCnt="2"/>
      <dgm:spPr/>
    </dgm:pt>
    <dgm:pt modelId="{F53137B9-A2E8-4CC3-948F-F465BB70AD39}" type="pres">
      <dgm:prSet presAssocID="{D4A360A9-19B4-450F-9F04-27CFD7F14273}" presName="hierRoot3" presStyleCnt="0"/>
      <dgm:spPr/>
    </dgm:pt>
    <dgm:pt modelId="{8A71CE1B-8DC1-4C84-BD6E-666C88FED622}" type="pres">
      <dgm:prSet presAssocID="{D4A360A9-19B4-450F-9F04-27CFD7F14273}" presName="composite3" presStyleCnt="0"/>
      <dgm:spPr/>
    </dgm:pt>
    <dgm:pt modelId="{D5F98AF7-9DB0-40AF-97BA-C11BD39FF550}" type="pres">
      <dgm:prSet presAssocID="{D4A360A9-19B4-450F-9F04-27CFD7F14273}" presName="background3" presStyleLbl="node3" presStyleIdx="0" presStyleCnt="2"/>
      <dgm:spPr/>
    </dgm:pt>
    <dgm:pt modelId="{F595E170-292C-4323-8482-3B0F32303663}" type="pres">
      <dgm:prSet presAssocID="{D4A360A9-19B4-450F-9F04-27CFD7F14273}" presName="text3" presStyleLbl="fgAcc3" presStyleIdx="0" presStyleCnt="2">
        <dgm:presLayoutVars>
          <dgm:chPref val="3"/>
        </dgm:presLayoutVars>
      </dgm:prSet>
      <dgm:spPr/>
    </dgm:pt>
    <dgm:pt modelId="{7E972DD9-F20F-4E35-ACC3-6587091A6071}" type="pres">
      <dgm:prSet presAssocID="{D4A360A9-19B4-450F-9F04-27CFD7F14273}" presName="hierChild4" presStyleCnt="0"/>
      <dgm:spPr/>
    </dgm:pt>
    <dgm:pt modelId="{7F1449AA-2286-4BBD-8B40-B9F66798B191}" type="pres">
      <dgm:prSet presAssocID="{CDA6EA33-5770-4622-9B83-B2FFC07130B5}" presName="Name10" presStyleLbl="parChTrans1D2" presStyleIdx="1" presStyleCnt="2"/>
      <dgm:spPr/>
    </dgm:pt>
    <dgm:pt modelId="{E23195B0-BD18-40AE-B1E0-B0024865E4F8}" type="pres">
      <dgm:prSet presAssocID="{9A4B4261-CA8D-433D-AE74-422C9C434B96}" presName="hierRoot2" presStyleCnt="0"/>
      <dgm:spPr/>
    </dgm:pt>
    <dgm:pt modelId="{799E2E64-CCEE-484C-9D59-82122DAB9A05}" type="pres">
      <dgm:prSet presAssocID="{9A4B4261-CA8D-433D-AE74-422C9C434B96}" presName="composite2" presStyleCnt="0"/>
      <dgm:spPr/>
    </dgm:pt>
    <dgm:pt modelId="{F021DAAC-CD12-41A7-A915-63AD49B3AE09}" type="pres">
      <dgm:prSet presAssocID="{9A4B4261-CA8D-433D-AE74-422C9C434B96}" presName="background2" presStyleLbl="node2" presStyleIdx="1" presStyleCnt="2"/>
      <dgm:spPr/>
    </dgm:pt>
    <dgm:pt modelId="{9F81FD50-035F-4F1E-A50F-B23D47D38482}" type="pres">
      <dgm:prSet presAssocID="{9A4B4261-CA8D-433D-AE74-422C9C434B96}" presName="text2" presStyleLbl="fgAcc2" presStyleIdx="1" presStyleCnt="2">
        <dgm:presLayoutVars>
          <dgm:chPref val="3"/>
        </dgm:presLayoutVars>
      </dgm:prSet>
      <dgm:spPr/>
    </dgm:pt>
    <dgm:pt modelId="{5E0A1AC1-F678-473D-85E4-82333E67AA9A}" type="pres">
      <dgm:prSet presAssocID="{9A4B4261-CA8D-433D-AE74-422C9C434B96}" presName="hierChild3" presStyleCnt="0"/>
      <dgm:spPr/>
    </dgm:pt>
    <dgm:pt modelId="{97490EBE-6B3C-484F-A211-5131727531F7}" type="pres">
      <dgm:prSet presAssocID="{27232689-C76D-414C-AD81-156B4775E9A3}" presName="Name17" presStyleLbl="parChTrans1D3" presStyleIdx="1" presStyleCnt="2"/>
      <dgm:spPr/>
    </dgm:pt>
    <dgm:pt modelId="{1056C582-1BED-480F-A281-8B511FEE7434}" type="pres">
      <dgm:prSet presAssocID="{A0FDC320-E839-47F2-825F-8A825967A3EA}" presName="hierRoot3" presStyleCnt="0"/>
      <dgm:spPr/>
    </dgm:pt>
    <dgm:pt modelId="{E3B27963-B847-4DC2-870E-671BF57AEC59}" type="pres">
      <dgm:prSet presAssocID="{A0FDC320-E839-47F2-825F-8A825967A3EA}" presName="composite3" presStyleCnt="0"/>
      <dgm:spPr/>
    </dgm:pt>
    <dgm:pt modelId="{5CCF5532-7630-4D7D-AD6E-DF3BDB2DC638}" type="pres">
      <dgm:prSet presAssocID="{A0FDC320-E839-47F2-825F-8A825967A3EA}" presName="background3" presStyleLbl="node3" presStyleIdx="1" presStyleCnt="2"/>
      <dgm:spPr/>
    </dgm:pt>
    <dgm:pt modelId="{EFB2B393-0B13-4D07-9444-3019F3749747}" type="pres">
      <dgm:prSet presAssocID="{A0FDC320-E839-47F2-825F-8A825967A3EA}" presName="text3" presStyleLbl="fgAcc3" presStyleIdx="1" presStyleCnt="2">
        <dgm:presLayoutVars>
          <dgm:chPref val="3"/>
        </dgm:presLayoutVars>
      </dgm:prSet>
      <dgm:spPr/>
    </dgm:pt>
    <dgm:pt modelId="{8E4E711E-5493-431C-8940-E6B0DC75342B}" type="pres">
      <dgm:prSet presAssocID="{A0FDC320-E839-47F2-825F-8A825967A3EA}" presName="hierChild4" presStyleCnt="0"/>
      <dgm:spPr/>
    </dgm:pt>
    <dgm:pt modelId="{EE2202A1-87B5-490A-BF90-E7D8604032C7}" type="pres">
      <dgm:prSet presAssocID="{2CD9B5C6-28C7-4B83-8D20-65176F36A88E}" presName="Name23" presStyleLbl="parChTrans1D4" presStyleIdx="0" presStyleCnt="2"/>
      <dgm:spPr/>
    </dgm:pt>
    <dgm:pt modelId="{DE12AD8B-55B8-4B05-91CB-CED936C5C3EB}" type="pres">
      <dgm:prSet presAssocID="{503EDAA4-3F8E-420F-A4BE-66CF6E58F34C}" presName="hierRoot4" presStyleCnt="0"/>
      <dgm:spPr/>
    </dgm:pt>
    <dgm:pt modelId="{DB64E2C3-9696-41C5-B9A0-CE7448D118BC}" type="pres">
      <dgm:prSet presAssocID="{503EDAA4-3F8E-420F-A4BE-66CF6E58F34C}" presName="composite4" presStyleCnt="0"/>
      <dgm:spPr/>
    </dgm:pt>
    <dgm:pt modelId="{B30202F6-6372-4B58-8507-8C6769025F94}" type="pres">
      <dgm:prSet presAssocID="{503EDAA4-3F8E-420F-A4BE-66CF6E58F34C}" presName="background4" presStyleLbl="node4" presStyleIdx="0" presStyleCnt="2"/>
      <dgm:spPr/>
    </dgm:pt>
    <dgm:pt modelId="{AC5B8EA7-0723-43B7-9CC2-5A0265336DD9}" type="pres">
      <dgm:prSet presAssocID="{503EDAA4-3F8E-420F-A4BE-66CF6E58F34C}" presName="text4" presStyleLbl="fgAcc4" presStyleIdx="0" presStyleCnt="2">
        <dgm:presLayoutVars>
          <dgm:chPref val="3"/>
        </dgm:presLayoutVars>
      </dgm:prSet>
      <dgm:spPr/>
    </dgm:pt>
    <dgm:pt modelId="{A395ADC5-E2E9-4329-8493-AB12D28631EE}" type="pres">
      <dgm:prSet presAssocID="{503EDAA4-3F8E-420F-A4BE-66CF6E58F34C}" presName="hierChild5" presStyleCnt="0"/>
      <dgm:spPr/>
    </dgm:pt>
    <dgm:pt modelId="{0EFA72ED-0B78-4832-9907-613A44577917}" type="pres">
      <dgm:prSet presAssocID="{4DF5DCA1-C763-46EF-8885-69DA3B43C592}" presName="Name23" presStyleLbl="parChTrans1D4" presStyleIdx="1" presStyleCnt="2"/>
      <dgm:spPr/>
    </dgm:pt>
    <dgm:pt modelId="{56B4A08C-ACED-4BC8-818E-5AB58FF1802C}" type="pres">
      <dgm:prSet presAssocID="{801E5439-AE23-410B-A635-6BC39F9023A7}" presName="hierRoot4" presStyleCnt="0"/>
      <dgm:spPr/>
    </dgm:pt>
    <dgm:pt modelId="{501A7534-BCD7-4CAD-B37A-8CB234C9966E}" type="pres">
      <dgm:prSet presAssocID="{801E5439-AE23-410B-A635-6BC39F9023A7}" presName="composite4" presStyleCnt="0"/>
      <dgm:spPr/>
    </dgm:pt>
    <dgm:pt modelId="{87AC9C00-C5B0-490E-90A6-2A1633710887}" type="pres">
      <dgm:prSet presAssocID="{801E5439-AE23-410B-A635-6BC39F9023A7}" presName="background4" presStyleLbl="node4" presStyleIdx="1" presStyleCnt="2"/>
      <dgm:spPr/>
    </dgm:pt>
    <dgm:pt modelId="{CDF6A956-B3A9-4B9F-9A6D-50D252336D05}" type="pres">
      <dgm:prSet presAssocID="{801E5439-AE23-410B-A635-6BC39F9023A7}" presName="text4" presStyleLbl="fgAcc4" presStyleIdx="1" presStyleCnt="2">
        <dgm:presLayoutVars>
          <dgm:chPref val="3"/>
        </dgm:presLayoutVars>
      </dgm:prSet>
      <dgm:spPr/>
    </dgm:pt>
    <dgm:pt modelId="{FBE94AD6-B0DF-4220-B234-89C4C89C6718}" type="pres">
      <dgm:prSet presAssocID="{801E5439-AE23-410B-A635-6BC39F9023A7}" presName="hierChild5" presStyleCnt="0"/>
      <dgm:spPr/>
    </dgm:pt>
  </dgm:ptLst>
  <dgm:cxnLst>
    <dgm:cxn modelId="{88EBC00E-BED8-41F2-9AC0-2DC332FECC4C}" type="presOf" srcId="{2CD9B5C6-28C7-4B83-8D20-65176F36A88E}" destId="{EE2202A1-87B5-490A-BF90-E7D8604032C7}" srcOrd="0" destOrd="0" presId="urn:microsoft.com/office/officeart/2005/8/layout/hierarchy1"/>
    <dgm:cxn modelId="{6F477112-804A-4142-97FD-628840EA97B9}" type="presOf" srcId="{9A4B4261-CA8D-433D-AE74-422C9C434B96}" destId="{9F81FD50-035F-4F1E-A50F-B23D47D38482}" srcOrd="0" destOrd="0" presId="urn:microsoft.com/office/officeart/2005/8/layout/hierarchy1"/>
    <dgm:cxn modelId="{37CE8817-9004-4CCF-B87C-8BC66B3FFFC7}" type="presOf" srcId="{801E5439-AE23-410B-A635-6BC39F9023A7}" destId="{CDF6A956-B3A9-4B9F-9A6D-50D252336D05}" srcOrd="0" destOrd="0" presId="urn:microsoft.com/office/officeart/2005/8/layout/hierarchy1"/>
    <dgm:cxn modelId="{B0386C22-150B-47B9-8E00-4F98A8939E0E}" srcId="{07F99ED9-FA17-41BA-9453-45EDDCB8F01F}" destId="{9A4B4261-CA8D-433D-AE74-422C9C434B96}" srcOrd="1" destOrd="0" parTransId="{CDA6EA33-5770-4622-9B83-B2FFC07130B5}" sibTransId="{F5FB14D7-82AB-45E3-BFF8-C7F47C2EF627}"/>
    <dgm:cxn modelId="{2CA4F62C-B788-4279-A798-DC5F9A1BBA68}" srcId="{07F99ED9-FA17-41BA-9453-45EDDCB8F01F}" destId="{704044EE-B5E1-4639-B361-786A4FEC0B6D}" srcOrd="0" destOrd="0" parTransId="{2920F2BF-28A3-4276-A7C6-151744D54FB3}" sibTransId="{B1EEF02E-D3CC-42C2-B05E-B6D19AD35D36}"/>
    <dgm:cxn modelId="{84E12862-006F-4513-9759-18A6CDA751D7}" type="presOf" srcId="{07F99ED9-FA17-41BA-9453-45EDDCB8F01F}" destId="{CA0C7175-0389-4DAA-8E34-941936EB048A}" srcOrd="0" destOrd="0" presId="urn:microsoft.com/office/officeart/2005/8/layout/hierarchy1"/>
    <dgm:cxn modelId="{3894E945-0D28-446C-896B-D9902B8B1AEA}" srcId="{8976A60C-50DD-4B8C-9F91-EFC3EBB68EEF}" destId="{07F99ED9-FA17-41BA-9453-45EDDCB8F01F}" srcOrd="0" destOrd="0" parTransId="{050EC211-9E4F-44DC-8225-0E2E0C030B8C}" sibTransId="{751F7B1D-C537-4915-97EE-4A7FCE3F1071}"/>
    <dgm:cxn modelId="{0AE5C147-5441-4630-9D2D-8EA04B03B855}" type="presOf" srcId="{CDA6EA33-5770-4622-9B83-B2FFC07130B5}" destId="{7F1449AA-2286-4BBD-8B40-B9F66798B191}" srcOrd="0" destOrd="0" presId="urn:microsoft.com/office/officeart/2005/8/layout/hierarchy1"/>
    <dgm:cxn modelId="{2632A94A-BF43-4695-A77A-1134B34D9DFF}" type="presOf" srcId="{A0FDC320-E839-47F2-825F-8A825967A3EA}" destId="{EFB2B393-0B13-4D07-9444-3019F3749747}" srcOrd="0" destOrd="0" presId="urn:microsoft.com/office/officeart/2005/8/layout/hierarchy1"/>
    <dgm:cxn modelId="{C001D66A-98C0-4055-AE69-70A115806428}" type="presOf" srcId="{4DF5DCA1-C763-46EF-8885-69DA3B43C592}" destId="{0EFA72ED-0B78-4832-9907-613A44577917}" srcOrd="0" destOrd="0" presId="urn:microsoft.com/office/officeart/2005/8/layout/hierarchy1"/>
    <dgm:cxn modelId="{5F38A44B-A594-4934-A243-C5B02E7A71FF}" type="presOf" srcId="{27232689-C76D-414C-AD81-156B4775E9A3}" destId="{97490EBE-6B3C-484F-A211-5131727531F7}" srcOrd="0" destOrd="0" presId="urn:microsoft.com/office/officeart/2005/8/layout/hierarchy1"/>
    <dgm:cxn modelId="{3E201A7A-BFCD-4826-A2E8-C7D845E5DE69}" srcId="{A0FDC320-E839-47F2-825F-8A825967A3EA}" destId="{801E5439-AE23-410B-A635-6BC39F9023A7}" srcOrd="1" destOrd="0" parTransId="{4DF5DCA1-C763-46EF-8885-69DA3B43C592}" sibTransId="{A50CE336-3C86-4941-AD3B-EC0DC3059689}"/>
    <dgm:cxn modelId="{ACE82B8C-D9CB-411B-A2C2-79BA51648578}" type="presOf" srcId="{503EDAA4-3F8E-420F-A4BE-66CF6E58F34C}" destId="{AC5B8EA7-0723-43B7-9CC2-5A0265336DD9}" srcOrd="0" destOrd="0" presId="urn:microsoft.com/office/officeart/2005/8/layout/hierarchy1"/>
    <dgm:cxn modelId="{265C0D9C-CF50-45A2-99A6-8F1F903BC0A8}" srcId="{704044EE-B5E1-4639-B361-786A4FEC0B6D}" destId="{D4A360A9-19B4-450F-9F04-27CFD7F14273}" srcOrd="0" destOrd="0" parTransId="{DCE0B447-2F1F-4B5F-A8F4-48774B55DEEF}" sibTransId="{D2CFDB94-A612-4D84-8BCC-0C43835DBB55}"/>
    <dgm:cxn modelId="{9A91039F-969F-4EA9-85B0-3E3F7592149E}" type="presOf" srcId="{D4A360A9-19B4-450F-9F04-27CFD7F14273}" destId="{F595E170-292C-4323-8482-3B0F32303663}" srcOrd="0" destOrd="0" presId="urn:microsoft.com/office/officeart/2005/8/layout/hierarchy1"/>
    <dgm:cxn modelId="{0997F5B5-8776-4DF0-98E4-BDDD48515A44}" srcId="{A0FDC320-E839-47F2-825F-8A825967A3EA}" destId="{503EDAA4-3F8E-420F-A4BE-66CF6E58F34C}" srcOrd="0" destOrd="0" parTransId="{2CD9B5C6-28C7-4B83-8D20-65176F36A88E}" sibTransId="{645BA95E-8351-4EA6-BBA0-FF06D44BC317}"/>
    <dgm:cxn modelId="{FE2257CC-BCBC-4517-A863-ECF8A6C9A372}" type="presOf" srcId="{DCE0B447-2F1F-4B5F-A8F4-48774B55DEEF}" destId="{85B0B4F4-1D15-4891-9D49-09B95337BD8E}" srcOrd="0" destOrd="0" presId="urn:microsoft.com/office/officeart/2005/8/layout/hierarchy1"/>
    <dgm:cxn modelId="{0A2561D9-8318-4356-AB08-912B750CC9E3}" srcId="{9A4B4261-CA8D-433D-AE74-422C9C434B96}" destId="{A0FDC320-E839-47F2-825F-8A825967A3EA}" srcOrd="0" destOrd="0" parTransId="{27232689-C76D-414C-AD81-156B4775E9A3}" sibTransId="{85C16E82-6C0F-4452-84DB-4A890E2D59CC}"/>
    <dgm:cxn modelId="{4D7D8EEC-ACDE-4B48-91E1-AE23C98C4BA1}" type="presOf" srcId="{704044EE-B5E1-4639-B361-786A4FEC0B6D}" destId="{1F560360-4F13-48F9-AFD7-AF8BF0F7DBE0}" srcOrd="0" destOrd="0" presId="urn:microsoft.com/office/officeart/2005/8/layout/hierarchy1"/>
    <dgm:cxn modelId="{321DF1F1-A884-4B45-9F56-D95709252147}" type="presOf" srcId="{2920F2BF-28A3-4276-A7C6-151744D54FB3}" destId="{2C7279BD-C456-4F0D-9CFD-F1696F667E6E}" srcOrd="0" destOrd="0" presId="urn:microsoft.com/office/officeart/2005/8/layout/hierarchy1"/>
    <dgm:cxn modelId="{194B4AF8-725B-4247-8773-8C2AC107A6FD}" type="presOf" srcId="{8976A60C-50DD-4B8C-9F91-EFC3EBB68EEF}" destId="{D71493D8-CA46-4F6E-A903-4EE976838CA8}" srcOrd="0" destOrd="0" presId="urn:microsoft.com/office/officeart/2005/8/layout/hierarchy1"/>
    <dgm:cxn modelId="{9129AD23-9C8C-4DF6-9507-E9ABBC9754B6}" type="presParOf" srcId="{D71493D8-CA46-4F6E-A903-4EE976838CA8}" destId="{A3EDC7AF-34C1-4630-8530-F4A1BD251DE4}" srcOrd="0" destOrd="0" presId="urn:microsoft.com/office/officeart/2005/8/layout/hierarchy1"/>
    <dgm:cxn modelId="{031DB1CC-7D8B-40C1-9BF4-0E9B6F050E3F}" type="presParOf" srcId="{A3EDC7AF-34C1-4630-8530-F4A1BD251DE4}" destId="{F76289ED-76E0-48DF-AAAC-8A2245B12132}" srcOrd="0" destOrd="0" presId="urn:microsoft.com/office/officeart/2005/8/layout/hierarchy1"/>
    <dgm:cxn modelId="{05C329EE-E2E6-4614-9BF7-6CE6111287FE}" type="presParOf" srcId="{F76289ED-76E0-48DF-AAAC-8A2245B12132}" destId="{BD5E76B5-1DF9-444D-951F-EA8EBEED4D58}" srcOrd="0" destOrd="0" presId="urn:microsoft.com/office/officeart/2005/8/layout/hierarchy1"/>
    <dgm:cxn modelId="{39A88940-F1AF-4BEC-9091-066E60B7DE3E}" type="presParOf" srcId="{F76289ED-76E0-48DF-AAAC-8A2245B12132}" destId="{CA0C7175-0389-4DAA-8E34-941936EB048A}" srcOrd="1" destOrd="0" presId="urn:microsoft.com/office/officeart/2005/8/layout/hierarchy1"/>
    <dgm:cxn modelId="{FA5E9227-34FE-4F8D-AD4D-7793D15E2061}" type="presParOf" srcId="{A3EDC7AF-34C1-4630-8530-F4A1BD251DE4}" destId="{633A6684-1A60-4640-951A-EE305B48E3C2}" srcOrd="1" destOrd="0" presId="urn:microsoft.com/office/officeart/2005/8/layout/hierarchy1"/>
    <dgm:cxn modelId="{B6ADC1EC-BAD1-4639-B052-BB3858659699}" type="presParOf" srcId="{633A6684-1A60-4640-951A-EE305B48E3C2}" destId="{2C7279BD-C456-4F0D-9CFD-F1696F667E6E}" srcOrd="0" destOrd="0" presId="urn:microsoft.com/office/officeart/2005/8/layout/hierarchy1"/>
    <dgm:cxn modelId="{D232F81E-30C3-45A1-BB62-CF3658D98373}" type="presParOf" srcId="{633A6684-1A60-4640-951A-EE305B48E3C2}" destId="{B4598DA3-CEAC-4581-B3B8-3A6CB4410A5F}" srcOrd="1" destOrd="0" presId="urn:microsoft.com/office/officeart/2005/8/layout/hierarchy1"/>
    <dgm:cxn modelId="{A68290E7-3DC2-415C-BF14-F6F63BFB127F}" type="presParOf" srcId="{B4598DA3-CEAC-4581-B3B8-3A6CB4410A5F}" destId="{FFD03DCD-3EAD-4E50-A08F-43B1FC02912C}" srcOrd="0" destOrd="0" presId="urn:microsoft.com/office/officeart/2005/8/layout/hierarchy1"/>
    <dgm:cxn modelId="{87FD1027-0F34-4FAA-8950-3AFD9F77EDDB}" type="presParOf" srcId="{FFD03DCD-3EAD-4E50-A08F-43B1FC02912C}" destId="{00C4D30E-B8F2-401F-B13F-77F25C61FDD9}" srcOrd="0" destOrd="0" presId="urn:microsoft.com/office/officeart/2005/8/layout/hierarchy1"/>
    <dgm:cxn modelId="{681AA4E0-AED2-4BC1-B01E-F89ED6632048}" type="presParOf" srcId="{FFD03DCD-3EAD-4E50-A08F-43B1FC02912C}" destId="{1F560360-4F13-48F9-AFD7-AF8BF0F7DBE0}" srcOrd="1" destOrd="0" presId="urn:microsoft.com/office/officeart/2005/8/layout/hierarchy1"/>
    <dgm:cxn modelId="{815CE7D0-A32D-4F52-A75A-B93100C24864}" type="presParOf" srcId="{B4598DA3-CEAC-4581-B3B8-3A6CB4410A5F}" destId="{BD026A2F-0B12-47D3-A8F4-5FF675D4C45C}" srcOrd="1" destOrd="0" presId="urn:microsoft.com/office/officeart/2005/8/layout/hierarchy1"/>
    <dgm:cxn modelId="{31F60620-11D0-47BB-B32C-76C89862F82C}" type="presParOf" srcId="{BD026A2F-0B12-47D3-A8F4-5FF675D4C45C}" destId="{85B0B4F4-1D15-4891-9D49-09B95337BD8E}" srcOrd="0" destOrd="0" presId="urn:microsoft.com/office/officeart/2005/8/layout/hierarchy1"/>
    <dgm:cxn modelId="{4F3ECAAF-599B-45E0-84BA-DF6856FC4D68}" type="presParOf" srcId="{BD026A2F-0B12-47D3-A8F4-5FF675D4C45C}" destId="{F53137B9-A2E8-4CC3-948F-F465BB70AD39}" srcOrd="1" destOrd="0" presId="urn:microsoft.com/office/officeart/2005/8/layout/hierarchy1"/>
    <dgm:cxn modelId="{36B3784E-1A65-4058-83A4-77082B79C041}" type="presParOf" srcId="{F53137B9-A2E8-4CC3-948F-F465BB70AD39}" destId="{8A71CE1B-8DC1-4C84-BD6E-666C88FED622}" srcOrd="0" destOrd="0" presId="urn:microsoft.com/office/officeart/2005/8/layout/hierarchy1"/>
    <dgm:cxn modelId="{5295414B-D2F9-4C96-A929-608F7E4EE6A2}" type="presParOf" srcId="{8A71CE1B-8DC1-4C84-BD6E-666C88FED622}" destId="{D5F98AF7-9DB0-40AF-97BA-C11BD39FF550}" srcOrd="0" destOrd="0" presId="urn:microsoft.com/office/officeart/2005/8/layout/hierarchy1"/>
    <dgm:cxn modelId="{5423865D-299F-4ED9-85EC-DA14B2402FA4}" type="presParOf" srcId="{8A71CE1B-8DC1-4C84-BD6E-666C88FED622}" destId="{F595E170-292C-4323-8482-3B0F32303663}" srcOrd="1" destOrd="0" presId="urn:microsoft.com/office/officeart/2005/8/layout/hierarchy1"/>
    <dgm:cxn modelId="{AA4D37FA-BD06-4453-B15C-EEE3450B7520}" type="presParOf" srcId="{F53137B9-A2E8-4CC3-948F-F465BB70AD39}" destId="{7E972DD9-F20F-4E35-ACC3-6587091A6071}" srcOrd="1" destOrd="0" presId="urn:microsoft.com/office/officeart/2005/8/layout/hierarchy1"/>
    <dgm:cxn modelId="{592A4899-105B-41B5-BC42-85FF10FBB7B2}" type="presParOf" srcId="{633A6684-1A60-4640-951A-EE305B48E3C2}" destId="{7F1449AA-2286-4BBD-8B40-B9F66798B191}" srcOrd="2" destOrd="0" presId="urn:microsoft.com/office/officeart/2005/8/layout/hierarchy1"/>
    <dgm:cxn modelId="{D911FA05-EFDF-491F-8F30-337D94EDD625}" type="presParOf" srcId="{633A6684-1A60-4640-951A-EE305B48E3C2}" destId="{E23195B0-BD18-40AE-B1E0-B0024865E4F8}" srcOrd="3" destOrd="0" presId="urn:microsoft.com/office/officeart/2005/8/layout/hierarchy1"/>
    <dgm:cxn modelId="{3A57754E-EA98-46F6-B0B8-87F34D2E7A21}" type="presParOf" srcId="{E23195B0-BD18-40AE-B1E0-B0024865E4F8}" destId="{799E2E64-CCEE-484C-9D59-82122DAB9A05}" srcOrd="0" destOrd="0" presId="urn:microsoft.com/office/officeart/2005/8/layout/hierarchy1"/>
    <dgm:cxn modelId="{6A5CF28E-D3F9-4E63-907C-9BC1D960C5B7}" type="presParOf" srcId="{799E2E64-CCEE-484C-9D59-82122DAB9A05}" destId="{F021DAAC-CD12-41A7-A915-63AD49B3AE09}" srcOrd="0" destOrd="0" presId="urn:microsoft.com/office/officeart/2005/8/layout/hierarchy1"/>
    <dgm:cxn modelId="{B0A7E962-A156-4ECC-8561-6360390A52FF}" type="presParOf" srcId="{799E2E64-CCEE-484C-9D59-82122DAB9A05}" destId="{9F81FD50-035F-4F1E-A50F-B23D47D38482}" srcOrd="1" destOrd="0" presId="urn:microsoft.com/office/officeart/2005/8/layout/hierarchy1"/>
    <dgm:cxn modelId="{A9E0C18E-6387-4DD3-9CDF-0F7DF25B1726}" type="presParOf" srcId="{E23195B0-BD18-40AE-B1E0-B0024865E4F8}" destId="{5E0A1AC1-F678-473D-85E4-82333E67AA9A}" srcOrd="1" destOrd="0" presId="urn:microsoft.com/office/officeart/2005/8/layout/hierarchy1"/>
    <dgm:cxn modelId="{8D8252A8-C854-4959-B12D-AF95FF0AFBEE}" type="presParOf" srcId="{5E0A1AC1-F678-473D-85E4-82333E67AA9A}" destId="{97490EBE-6B3C-484F-A211-5131727531F7}" srcOrd="0" destOrd="0" presId="urn:microsoft.com/office/officeart/2005/8/layout/hierarchy1"/>
    <dgm:cxn modelId="{36A525AA-872A-4D9A-8293-741A0937B85F}" type="presParOf" srcId="{5E0A1AC1-F678-473D-85E4-82333E67AA9A}" destId="{1056C582-1BED-480F-A281-8B511FEE7434}" srcOrd="1" destOrd="0" presId="urn:microsoft.com/office/officeart/2005/8/layout/hierarchy1"/>
    <dgm:cxn modelId="{202048B9-DD77-4667-B0C3-9E976CAB11AE}" type="presParOf" srcId="{1056C582-1BED-480F-A281-8B511FEE7434}" destId="{E3B27963-B847-4DC2-870E-671BF57AEC59}" srcOrd="0" destOrd="0" presId="urn:microsoft.com/office/officeart/2005/8/layout/hierarchy1"/>
    <dgm:cxn modelId="{E67456D6-BCC9-4D1D-A6D4-890B014AAB77}" type="presParOf" srcId="{E3B27963-B847-4DC2-870E-671BF57AEC59}" destId="{5CCF5532-7630-4D7D-AD6E-DF3BDB2DC638}" srcOrd="0" destOrd="0" presId="urn:microsoft.com/office/officeart/2005/8/layout/hierarchy1"/>
    <dgm:cxn modelId="{E0D4D0F4-2A09-4711-8129-5F3FC95A1198}" type="presParOf" srcId="{E3B27963-B847-4DC2-870E-671BF57AEC59}" destId="{EFB2B393-0B13-4D07-9444-3019F3749747}" srcOrd="1" destOrd="0" presId="urn:microsoft.com/office/officeart/2005/8/layout/hierarchy1"/>
    <dgm:cxn modelId="{A7B630F6-F574-448B-B34B-1C98C0FE82D6}" type="presParOf" srcId="{1056C582-1BED-480F-A281-8B511FEE7434}" destId="{8E4E711E-5493-431C-8940-E6B0DC75342B}" srcOrd="1" destOrd="0" presId="urn:microsoft.com/office/officeart/2005/8/layout/hierarchy1"/>
    <dgm:cxn modelId="{81A73719-A333-4E5A-8CC8-AA8A817F5068}" type="presParOf" srcId="{8E4E711E-5493-431C-8940-E6B0DC75342B}" destId="{EE2202A1-87B5-490A-BF90-E7D8604032C7}" srcOrd="0" destOrd="0" presId="urn:microsoft.com/office/officeart/2005/8/layout/hierarchy1"/>
    <dgm:cxn modelId="{08D696BE-36D7-4873-B423-34277606C624}" type="presParOf" srcId="{8E4E711E-5493-431C-8940-E6B0DC75342B}" destId="{DE12AD8B-55B8-4B05-91CB-CED936C5C3EB}" srcOrd="1" destOrd="0" presId="urn:microsoft.com/office/officeart/2005/8/layout/hierarchy1"/>
    <dgm:cxn modelId="{61E2EF38-AA74-40A0-B474-968A57E70EBC}" type="presParOf" srcId="{DE12AD8B-55B8-4B05-91CB-CED936C5C3EB}" destId="{DB64E2C3-9696-41C5-B9A0-CE7448D118BC}" srcOrd="0" destOrd="0" presId="urn:microsoft.com/office/officeart/2005/8/layout/hierarchy1"/>
    <dgm:cxn modelId="{95882713-2B1A-4846-9EE5-806A26F9D3F6}" type="presParOf" srcId="{DB64E2C3-9696-41C5-B9A0-CE7448D118BC}" destId="{B30202F6-6372-4B58-8507-8C6769025F94}" srcOrd="0" destOrd="0" presId="urn:microsoft.com/office/officeart/2005/8/layout/hierarchy1"/>
    <dgm:cxn modelId="{878E1A08-0762-4592-8F93-303A48D561BC}" type="presParOf" srcId="{DB64E2C3-9696-41C5-B9A0-CE7448D118BC}" destId="{AC5B8EA7-0723-43B7-9CC2-5A0265336DD9}" srcOrd="1" destOrd="0" presId="urn:microsoft.com/office/officeart/2005/8/layout/hierarchy1"/>
    <dgm:cxn modelId="{F04A12D8-6D0C-4D1C-B175-9A9BC56A4C9C}" type="presParOf" srcId="{DE12AD8B-55B8-4B05-91CB-CED936C5C3EB}" destId="{A395ADC5-E2E9-4329-8493-AB12D28631EE}" srcOrd="1" destOrd="0" presId="urn:microsoft.com/office/officeart/2005/8/layout/hierarchy1"/>
    <dgm:cxn modelId="{80737C96-9504-4E44-B268-13984073D7DE}" type="presParOf" srcId="{8E4E711E-5493-431C-8940-E6B0DC75342B}" destId="{0EFA72ED-0B78-4832-9907-613A44577917}" srcOrd="2" destOrd="0" presId="urn:microsoft.com/office/officeart/2005/8/layout/hierarchy1"/>
    <dgm:cxn modelId="{115B2646-DEC5-4C53-9206-13B1921FCA7D}" type="presParOf" srcId="{8E4E711E-5493-431C-8940-E6B0DC75342B}" destId="{56B4A08C-ACED-4BC8-818E-5AB58FF1802C}" srcOrd="3" destOrd="0" presId="urn:microsoft.com/office/officeart/2005/8/layout/hierarchy1"/>
    <dgm:cxn modelId="{3AE2339A-4B48-4EE5-A89D-E26739130C44}" type="presParOf" srcId="{56B4A08C-ACED-4BC8-818E-5AB58FF1802C}" destId="{501A7534-BCD7-4CAD-B37A-8CB234C9966E}" srcOrd="0" destOrd="0" presId="urn:microsoft.com/office/officeart/2005/8/layout/hierarchy1"/>
    <dgm:cxn modelId="{AD1DF6E1-46E0-4E26-B492-BDA2AE1B42FA}" type="presParOf" srcId="{501A7534-BCD7-4CAD-B37A-8CB234C9966E}" destId="{87AC9C00-C5B0-490E-90A6-2A1633710887}" srcOrd="0" destOrd="0" presId="urn:microsoft.com/office/officeart/2005/8/layout/hierarchy1"/>
    <dgm:cxn modelId="{0F56F5F2-C389-4B2F-9A41-43A2024D54B7}" type="presParOf" srcId="{501A7534-BCD7-4CAD-B37A-8CB234C9966E}" destId="{CDF6A956-B3A9-4B9F-9A6D-50D252336D05}" srcOrd="1" destOrd="0" presId="urn:microsoft.com/office/officeart/2005/8/layout/hierarchy1"/>
    <dgm:cxn modelId="{E4CB010D-83EE-4C2E-81BA-9BF3A493746D}" type="presParOf" srcId="{56B4A08C-ACED-4BC8-818E-5AB58FF1802C}" destId="{FBE94AD6-B0DF-4220-B234-89C4C89C67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76A60C-50DD-4B8C-9F91-EFC3EBB68EEF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07F99ED9-FA17-41BA-9453-45EDDCB8F01F}">
      <dgm:prSet phldrT="[Text]"/>
      <dgm:spPr/>
      <dgm:t>
        <a:bodyPr/>
        <a:lstStyle/>
        <a:p>
          <a:pPr rtl="1"/>
          <a:r>
            <a:rPr lang="he-IL" dirty="0"/>
            <a:t>קטן</a:t>
          </a:r>
        </a:p>
      </dgm:t>
    </dgm:pt>
    <dgm:pt modelId="{050EC211-9E4F-44DC-8225-0E2E0C030B8C}" type="parTrans" cxnId="{3894E945-0D28-446C-896B-D9902B8B1AEA}">
      <dgm:prSet/>
      <dgm:spPr/>
      <dgm:t>
        <a:bodyPr/>
        <a:lstStyle/>
        <a:p>
          <a:pPr rtl="1"/>
          <a:endParaRPr lang="he-IL"/>
        </a:p>
      </dgm:t>
    </dgm:pt>
    <dgm:pt modelId="{751F7B1D-C537-4915-97EE-4A7FCE3F1071}" type="sibTrans" cxnId="{3894E945-0D28-446C-896B-D9902B8B1AEA}">
      <dgm:prSet/>
      <dgm:spPr/>
      <dgm:t>
        <a:bodyPr/>
        <a:lstStyle/>
        <a:p>
          <a:pPr rtl="1"/>
          <a:endParaRPr lang="he-IL"/>
        </a:p>
      </dgm:t>
    </dgm:pt>
    <dgm:pt modelId="{704044EE-B5E1-4639-B361-786A4FEC0B6D}">
      <dgm:prSet phldrT="[Text]"/>
      <dgm:spPr/>
      <dgm:t>
        <a:bodyPr/>
        <a:lstStyle/>
        <a:p>
          <a:pPr rtl="1"/>
          <a:r>
            <a:rPr lang="he-IL" dirty="0"/>
            <a:t>אין מחילה פחות משתות</a:t>
          </a:r>
        </a:p>
      </dgm:t>
    </dgm:pt>
    <dgm:pt modelId="{2920F2BF-28A3-4276-A7C6-151744D54FB3}" type="parTrans" cxnId="{2CA4F62C-B788-4279-A798-DC5F9A1BBA68}">
      <dgm:prSet/>
      <dgm:spPr/>
      <dgm:t>
        <a:bodyPr/>
        <a:lstStyle/>
        <a:p>
          <a:pPr rtl="1"/>
          <a:endParaRPr lang="he-IL"/>
        </a:p>
      </dgm:t>
    </dgm:pt>
    <dgm:pt modelId="{B1EEF02E-D3CC-42C2-B05E-B6D19AD35D36}" type="sibTrans" cxnId="{2CA4F62C-B788-4279-A798-DC5F9A1BBA68}">
      <dgm:prSet/>
      <dgm:spPr/>
      <dgm:t>
        <a:bodyPr/>
        <a:lstStyle/>
        <a:p>
          <a:pPr rtl="1"/>
          <a:endParaRPr lang="he-IL"/>
        </a:p>
      </dgm:t>
    </dgm:pt>
    <dgm:pt modelId="{D4A360A9-19B4-450F-9F04-27CFD7F14273}">
      <dgm:prSet phldrT="[Text]"/>
      <dgm:spPr/>
      <dgm:t>
        <a:bodyPr/>
        <a:lstStyle/>
        <a:p>
          <a:pPr rtl="1"/>
          <a:r>
            <a:rPr lang="he-IL" dirty="0" err="1"/>
            <a:t>ראב"ד</a:t>
          </a:r>
          <a:r>
            <a:rPr lang="he-IL" dirty="0"/>
            <a:t>- כי קטן לאו בר מחילה הוא</a:t>
          </a:r>
        </a:p>
      </dgm:t>
    </dgm:pt>
    <dgm:pt modelId="{DCE0B447-2F1F-4B5F-A8F4-48774B55DEEF}" type="parTrans" cxnId="{265C0D9C-CF50-45A2-99A6-8F1F903BC0A8}">
      <dgm:prSet/>
      <dgm:spPr/>
      <dgm:t>
        <a:bodyPr/>
        <a:lstStyle/>
        <a:p>
          <a:pPr rtl="1"/>
          <a:endParaRPr lang="he-IL"/>
        </a:p>
      </dgm:t>
    </dgm:pt>
    <dgm:pt modelId="{D2CFDB94-A612-4D84-8BCC-0C43835DBB55}" type="sibTrans" cxnId="{265C0D9C-CF50-45A2-99A6-8F1F903BC0A8}">
      <dgm:prSet/>
      <dgm:spPr/>
      <dgm:t>
        <a:bodyPr/>
        <a:lstStyle/>
        <a:p>
          <a:pPr rtl="1"/>
          <a:endParaRPr lang="he-IL"/>
        </a:p>
      </dgm:t>
    </dgm:pt>
    <dgm:pt modelId="{9A4B4261-CA8D-433D-AE74-422C9C434B96}">
      <dgm:prSet phldrT="[Text]"/>
      <dgm:spPr/>
      <dgm:t>
        <a:bodyPr/>
        <a:lstStyle/>
        <a:p>
          <a:pPr rtl="1"/>
          <a:r>
            <a:rPr lang="he-IL" dirty="0"/>
            <a:t>גם לקטן פחות משתות מחילה </a:t>
          </a:r>
        </a:p>
      </dgm:t>
    </dgm:pt>
    <dgm:pt modelId="{CDA6EA33-5770-4622-9B83-B2FFC07130B5}" type="parTrans" cxnId="{B0386C22-150B-47B9-8E00-4F98A8939E0E}">
      <dgm:prSet/>
      <dgm:spPr/>
      <dgm:t>
        <a:bodyPr/>
        <a:lstStyle/>
        <a:p>
          <a:pPr rtl="1"/>
          <a:endParaRPr lang="he-IL"/>
        </a:p>
      </dgm:t>
    </dgm:pt>
    <dgm:pt modelId="{F5FB14D7-82AB-45E3-BFF8-C7F47C2EF627}" type="sibTrans" cxnId="{B0386C22-150B-47B9-8E00-4F98A8939E0E}">
      <dgm:prSet/>
      <dgm:spPr/>
      <dgm:t>
        <a:bodyPr/>
        <a:lstStyle/>
        <a:p>
          <a:pPr rtl="1"/>
          <a:endParaRPr lang="he-IL"/>
        </a:p>
      </dgm:t>
    </dgm:pt>
    <dgm:pt modelId="{A0FDC320-E839-47F2-825F-8A825967A3EA}">
      <dgm:prSet phldrT="[Text]"/>
      <dgm:spPr/>
      <dgm:t>
        <a:bodyPr/>
        <a:lstStyle/>
        <a:p>
          <a:pPr rtl="1"/>
          <a:r>
            <a:rPr lang="he-IL" dirty="0"/>
            <a:t>כי אין אונאה בכלל פחות משתות</a:t>
          </a:r>
        </a:p>
      </dgm:t>
    </dgm:pt>
    <dgm:pt modelId="{27232689-C76D-414C-AD81-156B4775E9A3}" type="parTrans" cxnId="{0A2561D9-8318-4356-AB08-912B750CC9E3}">
      <dgm:prSet/>
      <dgm:spPr/>
      <dgm:t>
        <a:bodyPr/>
        <a:lstStyle/>
        <a:p>
          <a:pPr rtl="1"/>
          <a:endParaRPr lang="he-IL"/>
        </a:p>
      </dgm:t>
    </dgm:pt>
    <dgm:pt modelId="{85C16E82-6C0F-4452-84DB-4A890E2D59CC}" type="sibTrans" cxnId="{0A2561D9-8318-4356-AB08-912B750CC9E3}">
      <dgm:prSet/>
      <dgm:spPr/>
      <dgm:t>
        <a:bodyPr/>
        <a:lstStyle/>
        <a:p>
          <a:pPr rtl="1"/>
          <a:endParaRPr lang="he-IL"/>
        </a:p>
      </dgm:t>
    </dgm:pt>
    <dgm:pt modelId="{0BC363C0-E51A-459D-93C1-CBC4D92693A0}">
      <dgm:prSet phldrT="[Text]"/>
      <dgm:spPr/>
      <dgm:t>
        <a:bodyPr/>
        <a:lstStyle/>
        <a:p>
          <a:pPr rtl="1"/>
          <a:r>
            <a:rPr lang="he-IL" dirty="0"/>
            <a:t>מחילה </a:t>
          </a:r>
          <a:r>
            <a:rPr lang="he-IL" dirty="0" err="1"/>
            <a:t>אוביקטיבית</a:t>
          </a:r>
          <a:r>
            <a:rPr lang="he-IL" dirty="0"/>
            <a:t>, כלול כחלק ממקח וממכר </a:t>
          </a:r>
        </a:p>
      </dgm:t>
    </dgm:pt>
    <dgm:pt modelId="{3C30F87E-C278-41E5-91D0-F95A5D00151C}" type="sibTrans" cxnId="{FB7C5337-E4DA-4D2A-AF3F-BBDAD6D9673B}">
      <dgm:prSet/>
      <dgm:spPr/>
      <dgm:t>
        <a:bodyPr/>
        <a:lstStyle/>
        <a:p>
          <a:pPr rtl="1"/>
          <a:endParaRPr lang="he-IL"/>
        </a:p>
      </dgm:t>
    </dgm:pt>
    <dgm:pt modelId="{B4C9BCB9-4F76-4DBF-9493-C019855F1F28}" type="parTrans" cxnId="{FB7C5337-E4DA-4D2A-AF3F-BBDAD6D9673B}">
      <dgm:prSet/>
      <dgm:spPr/>
      <dgm:t>
        <a:bodyPr/>
        <a:lstStyle/>
        <a:p>
          <a:pPr rtl="1"/>
          <a:endParaRPr lang="he-IL"/>
        </a:p>
      </dgm:t>
    </dgm:pt>
    <dgm:pt modelId="{D71493D8-CA46-4F6E-A903-4EE976838CA8}" type="pres">
      <dgm:prSet presAssocID="{8976A60C-50DD-4B8C-9F91-EFC3EBB68EE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3EDC7AF-34C1-4630-8530-F4A1BD251DE4}" type="pres">
      <dgm:prSet presAssocID="{07F99ED9-FA17-41BA-9453-45EDDCB8F01F}" presName="hierRoot1" presStyleCnt="0"/>
      <dgm:spPr/>
    </dgm:pt>
    <dgm:pt modelId="{F76289ED-76E0-48DF-AAAC-8A2245B12132}" type="pres">
      <dgm:prSet presAssocID="{07F99ED9-FA17-41BA-9453-45EDDCB8F01F}" presName="composite" presStyleCnt="0"/>
      <dgm:spPr/>
    </dgm:pt>
    <dgm:pt modelId="{BD5E76B5-1DF9-444D-951F-EA8EBEED4D58}" type="pres">
      <dgm:prSet presAssocID="{07F99ED9-FA17-41BA-9453-45EDDCB8F01F}" presName="background" presStyleLbl="node0" presStyleIdx="0" presStyleCnt="1"/>
      <dgm:spPr/>
    </dgm:pt>
    <dgm:pt modelId="{CA0C7175-0389-4DAA-8E34-941936EB048A}" type="pres">
      <dgm:prSet presAssocID="{07F99ED9-FA17-41BA-9453-45EDDCB8F01F}" presName="text" presStyleLbl="fgAcc0" presStyleIdx="0" presStyleCnt="1">
        <dgm:presLayoutVars>
          <dgm:chPref val="3"/>
        </dgm:presLayoutVars>
      </dgm:prSet>
      <dgm:spPr/>
    </dgm:pt>
    <dgm:pt modelId="{633A6684-1A60-4640-951A-EE305B48E3C2}" type="pres">
      <dgm:prSet presAssocID="{07F99ED9-FA17-41BA-9453-45EDDCB8F01F}" presName="hierChild2" presStyleCnt="0"/>
      <dgm:spPr/>
    </dgm:pt>
    <dgm:pt modelId="{2C7279BD-C456-4F0D-9CFD-F1696F667E6E}" type="pres">
      <dgm:prSet presAssocID="{2920F2BF-28A3-4276-A7C6-151744D54FB3}" presName="Name10" presStyleLbl="parChTrans1D2" presStyleIdx="0" presStyleCnt="2"/>
      <dgm:spPr/>
    </dgm:pt>
    <dgm:pt modelId="{B4598DA3-CEAC-4581-B3B8-3A6CB4410A5F}" type="pres">
      <dgm:prSet presAssocID="{704044EE-B5E1-4639-B361-786A4FEC0B6D}" presName="hierRoot2" presStyleCnt="0"/>
      <dgm:spPr/>
    </dgm:pt>
    <dgm:pt modelId="{FFD03DCD-3EAD-4E50-A08F-43B1FC02912C}" type="pres">
      <dgm:prSet presAssocID="{704044EE-B5E1-4639-B361-786A4FEC0B6D}" presName="composite2" presStyleCnt="0"/>
      <dgm:spPr/>
    </dgm:pt>
    <dgm:pt modelId="{00C4D30E-B8F2-401F-B13F-77F25C61FDD9}" type="pres">
      <dgm:prSet presAssocID="{704044EE-B5E1-4639-B361-786A4FEC0B6D}" presName="background2" presStyleLbl="node2" presStyleIdx="0" presStyleCnt="2"/>
      <dgm:spPr/>
    </dgm:pt>
    <dgm:pt modelId="{1F560360-4F13-48F9-AFD7-AF8BF0F7DBE0}" type="pres">
      <dgm:prSet presAssocID="{704044EE-B5E1-4639-B361-786A4FEC0B6D}" presName="text2" presStyleLbl="fgAcc2" presStyleIdx="0" presStyleCnt="2">
        <dgm:presLayoutVars>
          <dgm:chPref val="3"/>
        </dgm:presLayoutVars>
      </dgm:prSet>
      <dgm:spPr/>
    </dgm:pt>
    <dgm:pt modelId="{BD026A2F-0B12-47D3-A8F4-5FF675D4C45C}" type="pres">
      <dgm:prSet presAssocID="{704044EE-B5E1-4639-B361-786A4FEC0B6D}" presName="hierChild3" presStyleCnt="0"/>
      <dgm:spPr/>
    </dgm:pt>
    <dgm:pt modelId="{85B0B4F4-1D15-4891-9D49-09B95337BD8E}" type="pres">
      <dgm:prSet presAssocID="{DCE0B447-2F1F-4B5F-A8F4-48774B55DEEF}" presName="Name17" presStyleLbl="parChTrans1D3" presStyleIdx="0" presStyleCnt="3"/>
      <dgm:spPr/>
    </dgm:pt>
    <dgm:pt modelId="{F53137B9-A2E8-4CC3-948F-F465BB70AD39}" type="pres">
      <dgm:prSet presAssocID="{D4A360A9-19B4-450F-9F04-27CFD7F14273}" presName="hierRoot3" presStyleCnt="0"/>
      <dgm:spPr/>
    </dgm:pt>
    <dgm:pt modelId="{8A71CE1B-8DC1-4C84-BD6E-666C88FED622}" type="pres">
      <dgm:prSet presAssocID="{D4A360A9-19B4-450F-9F04-27CFD7F14273}" presName="composite3" presStyleCnt="0"/>
      <dgm:spPr/>
    </dgm:pt>
    <dgm:pt modelId="{D5F98AF7-9DB0-40AF-97BA-C11BD39FF550}" type="pres">
      <dgm:prSet presAssocID="{D4A360A9-19B4-450F-9F04-27CFD7F14273}" presName="background3" presStyleLbl="node3" presStyleIdx="0" presStyleCnt="3"/>
      <dgm:spPr/>
    </dgm:pt>
    <dgm:pt modelId="{F595E170-292C-4323-8482-3B0F32303663}" type="pres">
      <dgm:prSet presAssocID="{D4A360A9-19B4-450F-9F04-27CFD7F14273}" presName="text3" presStyleLbl="fgAcc3" presStyleIdx="0" presStyleCnt="3">
        <dgm:presLayoutVars>
          <dgm:chPref val="3"/>
        </dgm:presLayoutVars>
      </dgm:prSet>
      <dgm:spPr/>
    </dgm:pt>
    <dgm:pt modelId="{7E972DD9-F20F-4E35-ACC3-6587091A6071}" type="pres">
      <dgm:prSet presAssocID="{D4A360A9-19B4-450F-9F04-27CFD7F14273}" presName="hierChild4" presStyleCnt="0"/>
      <dgm:spPr/>
    </dgm:pt>
    <dgm:pt modelId="{7F1449AA-2286-4BBD-8B40-B9F66798B191}" type="pres">
      <dgm:prSet presAssocID="{CDA6EA33-5770-4622-9B83-B2FFC07130B5}" presName="Name10" presStyleLbl="parChTrans1D2" presStyleIdx="1" presStyleCnt="2"/>
      <dgm:spPr/>
    </dgm:pt>
    <dgm:pt modelId="{E23195B0-BD18-40AE-B1E0-B0024865E4F8}" type="pres">
      <dgm:prSet presAssocID="{9A4B4261-CA8D-433D-AE74-422C9C434B96}" presName="hierRoot2" presStyleCnt="0"/>
      <dgm:spPr/>
    </dgm:pt>
    <dgm:pt modelId="{799E2E64-CCEE-484C-9D59-82122DAB9A05}" type="pres">
      <dgm:prSet presAssocID="{9A4B4261-CA8D-433D-AE74-422C9C434B96}" presName="composite2" presStyleCnt="0"/>
      <dgm:spPr/>
    </dgm:pt>
    <dgm:pt modelId="{F021DAAC-CD12-41A7-A915-63AD49B3AE09}" type="pres">
      <dgm:prSet presAssocID="{9A4B4261-CA8D-433D-AE74-422C9C434B96}" presName="background2" presStyleLbl="node2" presStyleIdx="1" presStyleCnt="2"/>
      <dgm:spPr/>
    </dgm:pt>
    <dgm:pt modelId="{9F81FD50-035F-4F1E-A50F-B23D47D38482}" type="pres">
      <dgm:prSet presAssocID="{9A4B4261-CA8D-433D-AE74-422C9C434B96}" presName="text2" presStyleLbl="fgAcc2" presStyleIdx="1" presStyleCnt="2">
        <dgm:presLayoutVars>
          <dgm:chPref val="3"/>
        </dgm:presLayoutVars>
      </dgm:prSet>
      <dgm:spPr/>
    </dgm:pt>
    <dgm:pt modelId="{5E0A1AC1-F678-473D-85E4-82333E67AA9A}" type="pres">
      <dgm:prSet presAssocID="{9A4B4261-CA8D-433D-AE74-422C9C434B96}" presName="hierChild3" presStyleCnt="0"/>
      <dgm:spPr/>
    </dgm:pt>
    <dgm:pt modelId="{58C8BC0D-648F-480E-8929-1960A3E3CD3E}" type="pres">
      <dgm:prSet presAssocID="{B4C9BCB9-4F76-4DBF-9493-C019855F1F28}" presName="Name17" presStyleLbl="parChTrans1D3" presStyleIdx="1" presStyleCnt="3"/>
      <dgm:spPr/>
    </dgm:pt>
    <dgm:pt modelId="{867169EF-2886-4CF9-9900-FD01A2920646}" type="pres">
      <dgm:prSet presAssocID="{0BC363C0-E51A-459D-93C1-CBC4D92693A0}" presName="hierRoot3" presStyleCnt="0"/>
      <dgm:spPr/>
    </dgm:pt>
    <dgm:pt modelId="{1A17326D-B85D-4150-B43C-E0E92F7D3981}" type="pres">
      <dgm:prSet presAssocID="{0BC363C0-E51A-459D-93C1-CBC4D92693A0}" presName="composite3" presStyleCnt="0"/>
      <dgm:spPr/>
    </dgm:pt>
    <dgm:pt modelId="{DD7CC18B-F7DE-4523-8DBD-33C7724E6D66}" type="pres">
      <dgm:prSet presAssocID="{0BC363C0-E51A-459D-93C1-CBC4D92693A0}" presName="background3" presStyleLbl="node3" presStyleIdx="1" presStyleCnt="3"/>
      <dgm:spPr/>
    </dgm:pt>
    <dgm:pt modelId="{DFA05C45-E151-4469-8BEA-6A812F00FE78}" type="pres">
      <dgm:prSet presAssocID="{0BC363C0-E51A-459D-93C1-CBC4D92693A0}" presName="text3" presStyleLbl="fgAcc3" presStyleIdx="1" presStyleCnt="3">
        <dgm:presLayoutVars>
          <dgm:chPref val="3"/>
        </dgm:presLayoutVars>
      </dgm:prSet>
      <dgm:spPr/>
    </dgm:pt>
    <dgm:pt modelId="{BA111359-F5DC-4F3D-9776-77805C8E200F}" type="pres">
      <dgm:prSet presAssocID="{0BC363C0-E51A-459D-93C1-CBC4D92693A0}" presName="hierChild4" presStyleCnt="0"/>
      <dgm:spPr/>
    </dgm:pt>
    <dgm:pt modelId="{97490EBE-6B3C-484F-A211-5131727531F7}" type="pres">
      <dgm:prSet presAssocID="{27232689-C76D-414C-AD81-156B4775E9A3}" presName="Name17" presStyleLbl="parChTrans1D3" presStyleIdx="2" presStyleCnt="3"/>
      <dgm:spPr/>
    </dgm:pt>
    <dgm:pt modelId="{1056C582-1BED-480F-A281-8B511FEE7434}" type="pres">
      <dgm:prSet presAssocID="{A0FDC320-E839-47F2-825F-8A825967A3EA}" presName="hierRoot3" presStyleCnt="0"/>
      <dgm:spPr/>
    </dgm:pt>
    <dgm:pt modelId="{E3B27963-B847-4DC2-870E-671BF57AEC59}" type="pres">
      <dgm:prSet presAssocID="{A0FDC320-E839-47F2-825F-8A825967A3EA}" presName="composite3" presStyleCnt="0"/>
      <dgm:spPr/>
    </dgm:pt>
    <dgm:pt modelId="{5CCF5532-7630-4D7D-AD6E-DF3BDB2DC638}" type="pres">
      <dgm:prSet presAssocID="{A0FDC320-E839-47F2-825F-8A825967A3EA}" presName="background3" presStyleLbl="node3" presStyleIdx="2" presStyleCnt="3"/>
      <dgm:spPr/>
    </dgm:pt>
    <dgm:pt modelId="{EFB2B393-0B13-4D07-9444-3019F3749747}" type="pres">
      <dgm:prSet presAssocID="{A0FDC320-E839-47F2-825F-8A825967A3EA}" presName="text3" presStyleLbl="fgAcc3" presStyleIdx="2" presStyleCnt="3">
        <dgm:presLayoutVars>
          <dgm:chPref val="3"/>
        </dgm:presLayoutVars>
      </dgm:prSet>
      <dgm:spPr/>
    </dgm:pt>
    <dgm:pt modelId="{8E4E711E-5493-431C-8940-E6B0DC75342B}" type="pres">
      <dgm:prSet presAssocID="{A0FDC320-E839-47F2-825F-8A825967A3EA}" presName="hierChild4" presStyleCnt="0"/>
      <dgm:spPr/>
    </dgm:pt>
  </dgm:ptLst>
  <dgm:cxnLst>
    <dgm:cxn modelId="{6F477112-804A-4142-97FD-628840EA97B9}" type="presOf" srcId="{9A4B4261-CA8D-433D-AE74-422C9C434B96}" destId="{9F81FD50-035F-4F1E-A50F-B23D47D38482}" srcOrd="0" destOrd="0" presId="urn:microsoft.com/office/officeart/2005/8/layout/hierarchy1"/>
    <dgm:cxn modelId="{B0386C22-150B-47B9-8E00-4F98A8939E0E}" srcId="{07F99ED9-FA17-41BA-9453-45EDDCB8F01F}" destId="{9A4B4261-CA8D-433D-AE74-422C9C434B96}" srcOrd="1" destOrd="0" parTransId="{CDA6EA33-5770-4622-9B83-B2FFC07130B5}" sibTransId="{F5FB14D7-82AB-45E3-BFF8-C7F47C2EF627}"/>
    <dgm:cxn modelId="{01C6B124-2146-42DE-86A6-1203CB18A878}" type="presOf" srcId="{0BC363C0-E51A-459D-93C1-CBC4D92693A0}" destId="{DFA05C45-E151-4469-8BEA-6A812F00FE78}" srcOrd="0" destOrd="0" presId="urn:microsoft.com/office/officeart/2005/8/layout/hierarchy1"/>
    <dgm:cxn modelId="{2CA4F62C-B788-4279-A798-DC5F9A1BBA68}" srcId="{07F99ED9-FA17-41BA-9453-45EDDCB8F01F}" destId="{704044EE-B5E1-4639-B361-786A4FEC0B6D}" srcOrd="0" destOrd="0" parTransId="{2920F2BF-28A3-4276-A7C6-151744D54FB3}" sibTransId="{B1EEF02E-D3CC-42C2-B05E-B6D19AD35D36}"/>
    <dgm:cxn modelId="{FB7C5337-E4DA-4D2A-AF3F-BBDAD6D9673B}" srcId="{9A4B4261-CA8D-433D-AE74-422C9C434B96}" destId="{0BC363C0-E51A-459D-93C1-CBC4D92693A0}" srcOrd="0" destOrd="0" parTransId="{B4C9BCB9-4F76-4DBF-9493-C019855F1F28}" sibTransId="{3C30F87E-C278-41E5-91D0-F95A5D00151C}"/>
    <dgm:cxn modelId="{EE09D23E-6017-4865-9C26-A9E811F4AC83}" type="presOf" srcId="{27232689-C76D-414C-AD81-156B4775E9A3}" destId="{97490EBE-6B3C-484F-A211-5131727531F7}" srcOrd="0" destOrd="0" presId="urn:microsoft.com/office/officeart/2005/8/layout/hierarchy1"/>
    <dgm:cxn modelId="{18A2945C-88ED-4AD2-AD4D-8001108DF2E1}" type="presOf" srcId="{B4C9BCB9-4F76-4DBF-9493-C019855F1F28}" destId="{58C8BC0D-648F-480E-8929-1960A3E3CD3E}" srcOrd="0" destOrd="0" presId="urn:microsoft.com/office/officeart/2005/8/layout/hierarchy1"/>
    <dgm:cxn modelId="{84E12862-006F-4513-9759-18A6CDA751D7}" type="presOf" srcId="{07F99ED9-FA17-41BA-9453-45EDDCB8F01F}" destId="{CA0C7175-0389-4DAA-8E34-941936EB048A}" srcOrd="0" destOrd="0" presId="urn:microsoft.com/office/officeart/2005/8/layout/hierarchy1"/>
    <dgm:cxn modelId="{3894E945-0D28-446C-896B-D9902B8B1AEA}" srcId="{8976A60C-50DD-4B8C-9F91-EFC3EBB68EEF}" destId="{07F99ED9-FA17-41BA-9453-45EDDCB8F01F}" srcOrd="0" destOrd="0" parTransId="{050EC211-9E4F-44DC-8225-0E2E0C030B8C}" sibTransId="{751F7B1D-C537-4915-97EE-4A7FCE3F1071}"/>
    <dgm:cxn modelId="{0AE5C147-5441-4630-9D2D-8EA04B03B855}" type="presOf" srcId="{CDA6EA33-5770-4622-9B83-B2FFC07130B5}" destId="{7F1449AA-2286-4BBD-8B40-B9F66798B191}" srcOrd="0" destOrd="0" presId="urn:microsoft.com/office/officeart/2005/8/layout/hierarchy1"/>
    <dgm:cxn modelId="{265C0D9C-CF50-45A2-99A6-8F1F903BC0A8}" srcId="{704044EE-B5E1-4639-B361-786A4FEC0B6D}" destId="{D4A360A9-19B4-450F-9F04-27CFD7F14273}" srcOrd="0" destOrd="0" parTransId="{DCE0B447-2F1F-4B5F-A8F4-48774B55DEEF}" sibTransId="{D2CFDB94-A612-4D84-8BCC-0C43835DBB55}"/>
    <dgm:cxn modelId="{9A91039F-969F-4EA9-85B0-3E3F7592149E}" type="presOf" srcId="{D4A360A9-19B4-450F-9F04-27CFD7F14273}" destId="{F595E170-292C-4323-8482-3B0F32303663}" srcOrd="0" destOrd="0" presId="urn:microsoft.com/office/officeart/2005/8/layout/hierarchy1"/>
    <dgm:cxn modelId="{FE2257CC-BCBC-4517-A863-ECF8A6C9A372}" type="presOf" srcId="{DCE0B447-2F1F-4B5F-A8F4-48774B55DEEF}" destId="{85B0B4F4-1D15-4891-9D49-09B95337BD8E}" srcOrd="0" destOrd="0" presId="urn:microsoft.com/office/officeart/2005/8/layout/hierarchy1"/>
    <dgm:cxn modelId="{0A2561D9-8318-4356-AB08-912B750CC9E3}" srcId="{9A4B4261-CA8D-433D-AE74-422C9C434B96}" destId="{A0FDC320-E839-47F2-825F-8A825967A3EA}" srcOrd="1" destOrd="0" parTransId="{27232689-C76D-414C-AD81-156B4775E9A3}" sibTransId="{85C16E82-6C0F-4452-84DB-4A890E2D59CC}"/>
    <dgm:cxn modelId="{4D7D8EEC-ACDE-4B48-91E1-AE23C98C4BA1}" type="presOf" srcId="{704044EE-B5E1-4639-B361-786A4FEC0B6D}" destId="{1F560360-4F13-48F9-AFD7-AF8BF0F7DBE0}" srcOrd="0" destOrd="0" presId="urn:microsoft.com/office/officeart/2005/8/layout/hierarchy1"/>
    <dgm:cxn modelId="{321DF1F1-A884-4B45-9F56-D95709252147}" type="presOf" srcId="{2920F2BF-28A3-4276-A7C6-151744D54FB3}" destId="{2C7279BD-C456-4F0D-9CFD-F1696F667E6E}" srcOrd="0" destOrd="0" presId="urn:microsoft.com/office/officeart/2005/8/layout/hierarchy1"/>
    <dgm:cxn modelId="{194B4AF8-725B-4247-8773-8C2AC107A6FD}" type="presOf" srcId="{8976A60C-50DD-4B8C-9F91-EFC3EBB68EEF}" destId="{D71493D8-CA46-4F6E-A903-4EE976838CA8}" srcOrd="0" destOrd="0" presId="urn:microsoft.com/office/officeart/2005/8/layout/hierarchy1"/>
    <dgm:cxn modelId="{F290F4FE-E48B-4522-8B02-32C00C677253}" type="presOf" srcId="{A0FDC320-E839-47F2-825F-8A825967A3EA}" destId="{EFB2B393-0B13-4D07-9444-3019F3749747}" srcOrd="0" destOrd="0" presId="urn:microsoft.com/office/officeart/2005/8/layout/hierarchy1"/>
    <dgm:cxn modelId="{9129AD23-9C8C-4DF6-9507-E9ABBC9754B6}" type="presParOf" srcId="{D71493D8-CA46-4F6E-A903-4EE976838CA8}" destId="{A3EDC7AF-34C1-4630-8530-F4A1BD251DE4}" srcOrd="0" destOrd="0" presId="urn:microsoft.com/office/officeart/2005/8/layout/hierarchy1"/>
    <dgm:cxn modelId="{031DB1CC-7D8B-40C1-9BF4-0E9B6F050E3F}" type="presParOf" srcId="{A3EDC7AF-34C1-4630-8530-F4A1BD251DE4}" destId="{F76289ED-76E0-48DF-AAAC-8A2245B12132}" srcOrd="0" destOrd="0" presId="urn:microsoft.com/office/officeart/2005/8/layout/hierarchy1"/>
    <dgm:cxn modelId="{05C329EE-E2E6-4614-9BF7-6CE6111287FE}" type="presParOf" srcId="{F76289ED-76E0-48DF-AAAC-8A2245B12132}" destId="{BD5E76B5-1DF9-444D-951F-EA8EBEED4D58}" srcOrd="0" destOrd="0" presId="urn:microsoft.com/office/officeart/2005/8/layout/hierarchy1"/>
    <dgm:cxn modelId="{39A88940-F1AF-4BEC-9091-066E60B7DE3E}" type="presParOf" srcId="{F76289ED-76E0-48DF-AAAC-8A2245B12132}" destId="{CA0C7175-0389-4DAA-8E34-941936EB048A}" srcOrd="1" destOrd="0" presId="urn:microsoft.com/office/officeart/2005/8/layout/hierarchy1"/>
    <dgm:cxn modelId="{FA5E9227-34FE-4F8D-AD4D-7793D15E2061}" type="presParOf" srcId="{A3EDC7AF-34C1-4630-8530-F4A1BD251DE4}" destId="{633A6684-1A60-4640-951A-EE305B48E3C2}" srcOrd="1" destOrd="0" presId="urn:microsoft.com/office/officeart/2005/8/layout/hierarchy1"/>
    <dgm:cxn modelId="{B6ADC1EC-BAD1-4639-B052-BB3858659699}" type="presParOf" srcId="{633A6684-1A60-4640-951A-EE305B48E3C2}" destId="{2C7279BD-C456-4F0D-9CFD-F1696F667E6E}" srcOrd="0" destOrd="0" presId="urn:microsoft.com/office/officeart/2005/8/layout/hierarchy1"/>
    <dgm:cxn modelId="{D232F81E-30C3-45A1-BB62-CF3658D98373}" type="presParOf" srcId="{633A6684-1A60-4640-951A-EE305B48E3C2}" destId="{B4598DA3-CEAC-4581-B3B8-3A6CB4410A5F}" srcOrd="1" destOrd="0" presId="urn:microsoft.com/office/officeart/2005/8/layout/hierarchy1"/>
    <dgm:cxn modelId="{A68290E7-3DC2-415C-BF14-F6F63BFB127F}" type="presParOf" srcId="{B4598DA3-CEAC-4581-B3B8-3A6CB4410A5F}" destId="{FFD03DCD-3EAD-4E50-A08F-43B1FC02912C}" srcOrd="0" destOrd="0" presId="urn:microsoft.com/office/officeart/2005/8/layout/hierarchy1"/>
    <dgm:cxn modelId="{87FD1027-0F34-4FAA-8950-3AFD9F77EDDB}" type="presParOf" srcId="{FFD03DCD-3EAD-4E50-A08F-43B1FC02912C}" destId="{00C4D30E-B8F2-401F-B13F-77F25C61FDD9}" srcOrd="0" destOrd="0" presId="urn:microsoft.com/office/officeart/2005/8/layout/hierarchy1"/>
    <dgm:cxn modelId="{681AA4E0-AED2-4BC1-B01E-F89ED6632048}" type="presParOf" srcId="{FFD03DCD-3EAD-4E50-A08F-43B1FC02912C}" destId="{1F560360-4F13-48F9-AFD7-AF8BF0F7DBE0}" srcOrd="1" destOrd="0" presId="urn:microsoft.com/office/officeart/2005/8/layout/hierarchy1"/>
    <dgm:cxn modelId="{815CE7D0-A32D-4F52-A75A-B93100C24864}" type="presParOf" srcId="{B4598DA3-CEAC-4581-B3B8-3A6CB4410A5F}" destId="{BD026A2F-0B12-47D3-A8F4-5FF675D4C45C}" srcOrd="1" destOrd="0" presId="urn:microsoft.com/office/officeart/2005/8/layout/hierarchy1"/>
    <dgm:cxn modelId="{31F60620-11D0-47BB-B32C-76C89862F82C}" type="presParOf" srcId="{BD026A2F-0B12-47D3-A8F4-5FF675D4C45C}" destId="{85B0B4F4-1D15-4891-9D49-09B95337BD8E}" srcOrd="0" destOrd="0" presId="urn:microsoft.com/office/officeart/2005/8/layout/hierarchy1"/>
    <dgm:cxn modelId="{4F3ECAAF-599B-45E0-84BA-DF6856FC4D68}" type="presParOf" srcId="{BD026A2F-0B12-47D3-A8F4-5FF675D4C45C}" destId="{F53137B9-A2E8-4CC3-948F-F465BB70AD39}" srcOrd="1" destOrd="0" presId="urn:microsoft.com/office/officeart/2005/8/layout/hierarchy1"/>
    <dgm:cxn modelId="{36B3784E-1A65-4058-83A4-77082B79C041}" type="presParOf" srcId="{F53137B9-A2E8-4CC3-948F-F465BB70AD39}" destId="{8A71CE1B-8DC1-4C84-BD6E-666C88FED622}" srcOrd="0" destOrd="0" presId="urn:microsoft.com/office/officeart/2005/8/layout/hierarchy1"/>
    <dgm:cxn modelId="{5295414B-D2F9-4C96-A929-608F7E4EE6A2}" type="presParOf" srcId="{8A71CE1B-8DC1-4C84-BD6E-666C88FED622}" destId="{D5F98AF7-9DB0-40AF-97BA-C11BD39FF550}" srcOrd="0" destOrd="0" presId="urn:microsoft.com/office/officeart/2005/8/layout/hierarchy1"/>
    <dgm:cxn modelId="{5423865D-299F-4ED9-85EC-DA14B2402FA4}" type="presParOf" srcId="{8A71CE1B-8DC1-4C84-BD6E-666C88FED622}" destId="{F595E170-292C-4323-8482-3B0F32303663}" srcOrd="1" destOrd="0" presId="urn:microsoft.com/office/officeart/2005/8/layout/hierarchy1"/>
    <dgm:cxn modelId="{AA4D37FA-BD06-4453-B15C-EEE3450B7520}" type="presParOf" srcId="{F53137B9-A2E8-4CC3-948F-F465BB70AD39}" destId="{7E972DD9-F20F-4E35-ACC3-6587091A6071}" srcOrd="1" destOrd="0" presId="urn:microsoft.com/office/officeart/2005/8/layout/hierarchy1"/>
    <dgm:cxn modelId="{592A4899-105B-41B5-BC42-85FF10FBB7B2}" type="presParOf" srcId="{633A6684-1A60-4640-951A-EE305B48E3C2}" destId="{7F1449AA-2286-4BBD-8B40-B9F66798B191}" srcOrd="2" destOrd="0" presId="urn:microsoft.com/office/officeart/2005/8/layout/hierarchy1"/>
    <dgm:cxn modelId="{D911FA05-EFDF-491F-8F30-337D94EDD625}" type="presParOf" srcId="{633A6684-1A60-4640-951A-EE305B48E3C2}" destId="{E23195B0-BD18-40AE-B1E0-B0024865E4F8}" srcOrd="3" destOrd="0" presId="urn:microsoft.com/office/officeart/2005/8/layout/hierarchy1"/>
    <dgm:cxn modelId="{3A57754E-EA98-46F6-B0B8-87F34D2E7A21}" type="presParOf" srcId="{E23195B0-BD18-40AE-B1E0-B0024865E4F8}" destId="{799E2E64-CCEE-484C-9D59-82122DAB9A05}" srcOrd="0" destOrd="0" presId="urn:microsoft.com/office/officeart/2005/8/layout/hierarchy1"/>
    <dgm:cxn modelId="{6A5CF28E-D3F9-4E63-907C-9BC1D960C5B7}" type="presParOf" srcId="{799E2E64-CCEE-484C-9D59-82122DAB9A05}" destId="{F021DAAC-CD12-41A7-A915-63AD49B3AE09}" srcOrd="0" destOrd="0" presId="urn:microsoft.com/office/officeart/2005/8/layout/hierarchy1"/>
    <dgm:cxn modelId="{B0A7E962-A156-4ECC-8561-6360390A52FF}" type="presParOf" srcId="{799E2E64-CCEE-484C-9D59-82122DAB9A05}" destId="{9F81FD50-035F-4F1E-A50F-B23D47D38482}" srcOrd="1" destOrd="0" presId="urn:microsoft.com/office/officeart/2005/8/layout/hierarchy1"/>
    <dgm:cxn modelId="{A9E0C18E-6387-4DD3-9CDF-0F7DF25B1726}" type="presParOf" srcId="{E23195B0-BD18-40AE-B1E0-B0024865E4F8}" destId="{5E0A1AC1-F678-473D-85E4-82333E67AA9A}" srcOrd="1" destOrd="0" presId="urn:microsoft.com/office/officeart/2005/8/layout/hierarchy1"/>
    <dgm:cxn modelId="{7FEBAA32-56D3-46B5-908A-EC419708ADE4}" type="presParOf" srcId="{5E0A1AC1-F678-473D-85E4-82333E67AA9A}" destId="{58C8BC0D-648F-480E-8929-1960A3E3CD3E}" srcOrd="0" destOrd="0" presId="urn:microsoft.com/office/officeart/2005/8/layout/hierarchy1"/>
    <dgm:cxn modelId="{A9399DE2-E6DC-4CD9-88B8-EC79EB29B68F}" type="presParOf" srcId="{5E0A1AC1-F678-473D-85E4-82333E67AA9A}" destId="{867169EF-2886-4CF9-9900-FD01A2920646}" srcOrd="1" destOrd="0" presId="urn:microsoft.com/office/officeart/2005/8/layout/hierarchy1"/>
    <dgm:cxn modelId="{8E4F6090-9139-4491-9104-ACB3F91AEFA7}" type="presParOf" srcId="{867169EF-2886-4CF9-9900-FD01A2920646}" destId="{1A17326D-B85D-4150-B43C-E0E92F7D3981}" srcOrd="0" destOrd="0" presId="urn:microsoft.com/office/officeart/2005/8/layout/hierarchy1"/>
    <dgm:cxn modelId="{1CE35E40-A14C-490F-9894-3851EFA77242}" type="presParOf" srcId="{1A17326D-B85D-4150-B43C-E0E92F7D3981}" destId="{DD7CC18B-F7DE-4523-8DBD-33C7724E6D66}" srcOrd="0" destOrd="0" presId="urn:microsoft.com/office/officeart/2005/8/layout/hierarchy1"/>
    <dgm:cxn modelId="{C78AFD41-F74B-42FA-8FF7-2092FEA51839}" type="presParOf" srcId="{1A17326D-B85D-4150-B43C-E0E92F7D3981}" destId="{DFA05C45-E151-4469-8BEA-6A812F00FE78}" srcOrd="1" destOrd="0" presId="urn:microsoft.com/office/officeart/2005/8/layout/hierarchy1"/>
    <dgm:cxn modelId="{16B9ABEE-FC9F-417B-994D-52701B89A943}" type="presParOf" srcId="{867169EF-2886-4CF9-9900-FD01A2920646}" destId="{BA111359-F5DC-4F3D-9776-77805C8E200F}" srcOrd="1" destOrd="0" presId="urn:microsoft.com/office/officeart/2005/8/layout/hierarchy1"/>
    <dgm:cxn modelId="{A7B84F14-954D-4DC1-B857-1F27BF03CC95}" type="presParOf" srcId="{5E0A1AC1-F678-473D-85E4-82333E67AA9A}" destId="{97490EBE-6B3C-484F-A211-5131727531F7}" srcOrd="2" destOrd="0" presId="urn:microsoft.com/office/officeart/2005/8/layout/hierarchy1"/>
    <dgm:cxn modelId="{6D0BB5E6-FC58-431B-86E4-93A3612269E2}" type="presParOf" srcId="{5E0A1AC1-F678-473D-85E4-82333E67AA9A}" destId="{1056C582-1BED-480F-A281-8B511FEE7434}" srcOrd="3" destOrd="0" presId="urn:microsoft.com/office/officeart/2005/8/layout/hierarchy1"/>
    <dgm:cxn modelId="{EFD3ADD7-F68F-4479-9580-4488B601293B}" type="presParOf" srcId="{1056C582-1BED-480F-A281-8B511FEE7434}" destId="{E3B27963-B847-4DC2-870E-671BF57AEC59}" srcOrd="0" destOrd="0" presId="urn:microsoft.com/office/officeart/2005/8/layout/hierarchy1"/>
    <dgm:cxn modelId="{5C881537-9945-4D7F-88C0-5337984A9CFB}" type="presParOf" srcId="{E3B27963-B847-4DC2-870E-671BF57AEC59}" destId="{5CCF5532-7630-4D7D-AD6E-DF3BDB2DC638}" srcOrd="0" destOrd="0" presId="urn:microsoft.com/office/officeart/2005/8/layout/hierarchy1"/>
    <dgm:cxn modelId="{FA3DA303-1FAA-4F59-874E-78AF035B3C14}" type="presParOf" srcId="{E3B27963-B847-4DC2-870E-671BF57AEC59}" destId="{EFB2B393-0B13-4D07-9444-3019F3749747}" srcOrd="1" destOrd="0" presId="urn:microsoft.com/office/officeart/2005/8/layout/hierarchy1"/>
    <dgm:cxn modelId="{FBB71296-4B03-4B64-8FA6-8E32E67648D8}" type="presParOf" srcId="{1056C582-1BED-480F-A281-8B511FEE7434}" destId="{8E4E711E-5493-431C-8940-E6B0DC7534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76A60C-50DD-4B8C-9F91-EFC3EBB68EEF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07F99ED9-FA17-41BA-9453-45EDDCB8F01F}">
      <dgm:prSet phldrT="[Text]"/>
      <dgm:spPr/>
      <dgm:t>
        <a:bodyPr/>
        <a:lstStyle/>
        <a:p>
          <a:pPr rtl="1"/>
          <a:r>
            <a:rPr lang="he-IL" dirty="0"/>
            <a:t>קטן</a:t>
          </a:r>
        </a:p>
      </dgm:t>
    </dgm:pt>
    <dgm:pt modelId="{050EC211-9E4F-44DC-8225-0E2E0C030B8C}" type="parTrans" cxnId="{3894E945-0D28-446C-896B-D9902B8B1AEA}">
      <dgm:prSet/>
      <dgm:spPr/>
      <dgm:t>
        <a:bodyPr/>
        <a:lstStyle/>
        <a:p>
          <a:pPr rtl="1"/>
          <a:endParaRPr lang="he-IL"/>
        </a:p>
      </dgm:t>
    </dgm:pt>
    <dgm:pt modelId="{751F7B1D-C537-4915-97EE-4A7FCE3F1071}" type="sibTrans" cxnId="{3894E945-0D28-446C-896B-D9902B8B1AEA}">
      <dgm:prSet/>
      <dgm:spPr/>
      <dgm:t>
        <a:bodyPr/>
        <a:lstStyle/>
        <a:p>
          <a:pPr rtl="1"/>
          <a:endParaRPr lang="he-IL"/>
        </a:p>
      </dgm:t>
    </dgm:pt>
    <dgm:pt modelId="{704044EE-B5E1-4639-B361-786A4FEC0B6D}">
      <dgm:prSet phldrT="[Text]"/>
      <dgm:spPr/>
      <dgm:t>
        <a:bodyPr/>
        <a:lstStyle/>
        <a:p>
          <a:pPr rtl="1"/>
          <a:r>
            <a:rPr lang="he-IL" dirty="0"/>
            <a:t>אין מחילה פחות משתות</a:t>
          </a:r>
        </a:p>
      </dgm:t>
    </dgm:pt>
    <dgm:pt modelId="{2920F2BF-28A3-4276-A7C6-151744D54FB3}" type="parTrans" cxnId="{2CA4F62C-B788-4279-A798-DC5F9A1BBA68}">
      <dgm:prSet/>
      <dgm:spPr/>
      <dgm:t>
        <a:bodyPr/>
        <a:lstStyle/>
        <a:p>
          <a:pPr rtl="1"/>
          <a:endParaRPr lang="he-IL"/>
        </a:p>
      </dgm:t>
    </dgm:pt>
    <dgm:pt modelId="{B1EEF02E-D3CC-42C2-B05E-B6D19AD35D36}" type="sibTrans" cxnId="{2CA4F62C-B788-4279-A798-DC5F9A1BBA68}">
      <dgm:prSet/>
      <dgm:spPr/>
      <dgm:t>
        <a:bodyPr/>
        <a:lstStyle/>
        <a:p>
          <a:pPr rtl="1"/>
          <a:endParaRPr lang="he-IL"/>
        </a:p>
      </dgm:t>
    </dgm:pt>
    <dgm:pt modelId="{D4A360A9-19B4-450F-9F04-27CFD7F14273}">
      <dgm:prSet phldrT="[Text]"/>
      <dgm:spPr/>
      <dgm:t>
        <a:bodyPr/>
        <a:lstStyle/>
        <a:p>
          <a:pPr rtl="1"/>
          <a:r>
            <a:rPr lang="he-IL" dirty="0" err="1"/>
            <a:t>ראב"ד</a:t>
          </a:r>
          <a:r>
            <a:rPr lang="he-IL" dirty="0"/>
            <a:t>- כי קטן לאו בר מחילה הוא</a:t>
          </a:r>
        </a:p>
      </dgm:t>
    </dgm:pt>
    <dgm:pt modelId="{DCE0B447-2F1F-4B5F-A8F4-48774B55DEEF}" type="parTrans" cxnId="{265C0D9C-CF50-45A2-99A6-8F1F903BC0A8}">
      <dgm:prSet/>
      <dgm:spPr/>
      <dgm:t>
        <a:bodyPr/>
        <a:lstStyle/>
        <a:p>
          <a:pPr rtl="1"/>
          <a:endParaRPr lang="he-IL"/>
        </a:p>
      </dgm:t>
    </dgm:pt>
    <dgm:pt modelId="{D2CFDB94-A612-4D84-8BCC-0C43835DBB55}" type="sibTrans" cxnId="{265C0D9C-CF50-45A2-99A6-8F1F903BC0A8}">
      <dgm:prSet/>
      <dgm:spPr/>
      <dgm:t>
        <a:bodyPr/>
        <a:lstStyle/>
        <a:p>
          <a:pPr rtl="1"/>
          <a:endParaRPr lang="he-IL"/>
        </a:p>
      </dgm:t>
    </dgm:pt>
    <dgm:pt modelId="{9A4B4261-CA8D-433D-AE74-422C9C434B96}">
      <dgm:prSet phldrT="[Text]"/>
      <dgm:spPr/>
      <dgm:t>
        <a:bodyPr/>
        <a:lstStyle/>
        <a:p>
          <a:pPr rtl="1"/>
          <a:r>
            <a:rPr lang="he-IL" dirty="0"/>
            <a:t>גם לקטן פחות משתות מחילה </a:t>
          </a:r>
        </a:p>
      </dgm:t>
    </dgm:pt>
    <dgm:pt modelId="{CDA6EA33-5770-4622-9B83-B2FFC07130B5}" type="parTrans" cxnId="{B0386C22-150B-47B9-8E00-4F98A8939E0E}">
      <dgm:prSet/>
      <dgm:spPr/>
      <dgm:t>
        <a:bodyPr/>
        <a:lstStyle/>
        <a:p>
          <a:pPr rtl="1"/>
          <a:endParaRPr lang="he-IL"/>
        </a:p>
      </dgm:t>
    </dgm:pt>
    <dgm:pt modelId="{F5FB14D7-82AB-45E3-BFF8-C7F47C2EF627}" type="sibTrans" cxnId="{B0386C22-150B-47B9-8E00-4F98A8939E0E}">
      <dgm:prSet/>
      <dgm:spPr/>
      <dgm:t>
        <a:bodyPr/>
        <a:lstStyle/>
        <a:p>
          <a:pPr rtl="1"/>
          <a:endParaRPr lang="he-IL"/>
        </a:p>
      </dgm:t>
    </dgm:pt>
    <dgm:pt modelId="{A0FDC320-E839-47F2-825F-8A825967A3EA}">
      <dgm:prSet phldrT="[Text]"/>
      <dgm:spPr/>
      <dgm:t>
        <a:bodyPr/>
        <a:lstStyle/>
        <a:p>
          <a:pPr rtl="1"/>
          <a:r>
            <a:rPr lang="he-IL" dirty="0"/>
            <a:t>כי אין אונאה בכלל פחות משתות</a:t>
          </a:r>
        </a:p>
      </dgm:t>
    </dgm:pt>
    <dgm:pt modelId="{27232689-C76D-414C-AD81-156B4775E9A3}" type="parTrans" cxnId="{0A2561D9-8318-4356-AB08-912B750CC9E3}">
      <dgm:prSet/>
      <dgm:spPr/>
      <dgm:t>
        <a:bodyPr/>
        <a:lstStyle/>
        <a:p>
          <a:pPr rtl="1"/>
          <a:endParaRPr lang="he-IL"/>
        </a:p>
      </dgm:t>
    </dgm:pt>
    <dgm:pt modelId="{85C16E82-6C0F-4452-84DB-4A890E2D59CC}" type="sibTrans" cxnId="{0A2561D9-8318-4356-AB08-912B750CC9E3}">
      <dgm:prSet/>
      <dgm:spPr/>
      <dgm:t>
        <a:bodyPr/>
        <a:lstStyle/>
        <a:p>
          <a:pPr rtl="1"/>
          <a:endParaRPr lang="he-IL"/>
        </a:p>
      </dgm:t>
    </dgm:pt>
    <dgm:pt modelId="{0BC363C0-E51A-459D-93C1-CBC4D92693A0}">
      <dgm:prSet phldrT="[Text]"/>
      <dgm:spPr/>
      <dgm:t>
        <a:bodyPr/>
        <a:lstStyle/>
        <a:p>
          <a:pPr rtl="1"/>
          <a:r>
            <a:rPr lang="he-IL" dirty="0"/>
            <a:t>מחילה </a:t>
          </a:r>
          <a:r>
            <a:rPr lang="he-IL" dirty="0" err="1"/>
            <a:t>אוביקטיבית</a:t>
          </a:r>
          <a:r>
            <a:rPr lang="he-IL" dirty="0"/>
            <a:t>, כלול כחלק ממקח וממכר </a:t>
          </a:r>
        </a:p>
      </dgm:t>
    </dgm:pt>
    <dgm:pt modelId="{3C30F87E-C278-41E5-91D0-F95A5D00151C}" type="sibTrans" cxnId="{FB7C5337-E4DA-4D2A-AF3F-BBDAD6D9673B}">
      <dgm:prSet/>
      <dgm:spPr/>
      <dgm:t>
        <a:bodyPr/>
        <a:lstStyle/>
        <a:p>
          <a:pPr rtl="1"/>
          <a:endParaRPr lang="he-IL"/>
        </a:p>
      </dgm:t>
    </dgm:pt>
    <dgm:pt modelId="{B4C9BCB9-4F76-4DBF-9493-C019855F1F28}" type="parTrans" cxnId="{FB7C5337-E4DA-4D2A-AF3F-BBDAD6D9673B}">
      <dgm:prSet/>
      <dgm:spPr/>
      <dgm:t>
        <a:bodyPr/>
        <a:lstStyle/>
        <a:p>
          <a:pPr rtl="1"/>
          <a:endParaRPr lang="he-IL"/>
        </a:p>
      </dgm:t>
    </dgm:pt>
    <dgm:pt modelId="{273EF795-1BEA-432C-97F0-5A1FC79E085C}">
      <dgm:prSet phldrT="[Text]"/>
      <dgm:spPr/>
      <dgm:t>
        <a:bodyPr/>
        <a:lstStyle/>
        <a:p>
          <a:pPr rtl="1"/>
          <a:r>
            <a:rPr lang="he-IL" dirty="0"/>
            <a:t>אין מחילה, אבל מ"מ אין אונאה</a:t>
          </a:r>
        </a:p>
      </dgm:t>
    </dgm:pt>
    <dgm:pt modelId="{2E8034D3-D5E7-43F3-A9F1-DCEC04836274}" type="parTrans" cxnId="{4B570D7D-6118-4102-B4DD-7A861D31CBBF}">
      <dgm:prSet/>
      <dgm:spPr/>
      <dgm:t>
        <a:bodyPr/>
        <a:lstStyle/>
        <a:p>
          <a:pPr rtl="1"/>
          <a:endParaRPr lang="he-IL"/>
        </a:p>
      </dgm:t>
    </dgm:pt>
    <dgm:pt modelId="{0D0E8218-CA78-415D-8466-6CDD38E6DD7E}" type="sibTrans" cxnId="{4B570D7D-6118-4102-B4DD-7A861D31CBBF}">
      <dgm:prSet/>
      <dgm:spPr/>
      <dgm:t>
        <a:bodyPr/>
        <a:lstStyle/>
        <a:p>
          <a:pPr rtl="1"/>
          <a:endParaRPr lang="he-IL"/>
        </a:p>
      </dgm:t>
    </dgm:pt>
    <dgm:pt modelId="{CE508749-44DF-49F5-8549-3D133A360AEA}">
      <dgm:prSet phldrT="[Text]"/>
      <dgm:spPr/>
      <dgm:t>
        <a:bodyPr/>
        <a:lstStyle/>
        <a:p>
          <a:pPr rtl="1"/>
          <a:r>
            <a:rPr lang="he-IL" dirty="0"/>
            <a:t>ט"ז- לא </a:t>
          </a:r>
          <a:r>
            <a:rPr lang="he-IL" dirty="0" err="1"/>
            <a:t>פלוג</a:t>
          </a:r>
          <a:r>
            <a:rPr lang="he-IL" dirty="0"/>
            <a:t> </a:t>
          </a:r>
        </a:p>
      </dgm:t>
    </dgm:pt>
    <dgm:pt modelId="{DA601EFD-8299-4BFF-9161-94F11C38184D}" type="parTrans" cxnId="{DD607A60-4561-4E45-8879-C6BC41F1E3D1}">
      <dgm:prSet/>
      <dgm:spPr/>
      <dgm:t>
        <a:bodyPr/>
        <a:lstStyle/>
        <a:p>
          <a:pPr rtl="1"/>
          <a:endParaRPr lang="he-IL"/>
        </a:p>
      </dgm:t>
    </dgm:pt>
    <dgm:pt modelId="{C0DB1FC1-8606-4A44-A12D-C604609663EE}" type="sibTrans" cxnId="{DD607A60-4561-4E45-8879-C6BC41F1E3D1}">
      <dgm:prSet/>
      <dgm:spPr/>
      <dgm:t>
        <a:bodyPr/>
        <a:lstStyle/>
        <a:p>
          <a:pPr rtl="1"/>
          <a:endParaRPr lang="he-IL"/>
        </a:p>
      </dgm:t>
    </dgm:pt>
    <dgm:pt modelId="{AA33EC33-9AD9-43AF-B42F-078EC557AAF0}">
      <dgm:prSet phldrT="[Text]"/>
      <dgm:spPr/>
      <dgm:t>
        <a:bodyPr/>
        <a:lstStyle/>
        <a:p>
          <a:pPr rtl="1"/>
          <a:r>
            <a:rPr lang="he-IL" dirty="0" err="1"/>
            <a:t>סמ"ע</a:t>
          </a:r>
          <a:r>
            <a:rPr lang="he-IL" dirty="0"/>
            <a:t>- בטלה דעתו</a:t>
          </a:r>
        </a:p>
      </dgm:t>
    </dgm:pt>
    <dgm:pt modelId="{D39B6067-24C7-4AE6-8D72-1BA991248FFB}" type="parTrans" cxnId="{D6FBA2FD-F5CF-438D-BE56-9C7BFA86F11C}">
      <dgm:prSet/>
      <dgm:spPr/>
      <dgm:t>
        <a:bodyPr/>
        <a:lstStyle/>
        <a:p>
          <a:pPr rtl="1"/>
          <a:endParaRPr lang="he-IL"/>
        </a:p>
      </dgm:t>
    </dgm:pt>
    <dgm:pt modelId="{F867E28F-8A40-4CF5-81A9-3B7553C933B8}" type="sibTrans" cxnId="{D6FBA2FD-F5CF-438D-BE56-9C7BFA86F11C}">
      <dgm:prSet/>
      <dgm:spPr/>
      <dgm:t>
        <a:bodyPr/>
        <a:lstStyle/>
        <a:p>
          <a:pPr rtl="1"/>
          <a:endParaRPr lang="he-IL"/>
        </a:p>
      </dgm:t>
    </dgm:pt>
    <dgm:pt modelId="{D71493D8-CA46-4F6E-A903-4EE976838CA8}" type="pres">
      <dgm:prSet presAssocID="{8976A60C-50DD-4B8C-9F91-EFC3EBB68EE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3EDC7AF-34C1-4630-8530-F4A1BD251DE4}" type="pres">
      <dgm:prSet presAssocID="{07F99ED9-FA17-41BA-9453-45EDDCB8F01F}" presName="hierRoot1" presStyleCnt="0"/>
      <dgm:spPr/>
    </dgm:pt>
    <dgm:pt modelId="{F76289ED-76E0-48DF-AAAC-8A2245B12132}" type="pres">
      <dgm:prSet presAssocID="{07F99ED9-FA17-41BA-9453-45EDDCB8F01F}" presName="composite" presStyleCnt="0"/>
      <dgm:spPr/>
    </dgm:pt>
    <dgm:pt modelId="{BD5E76B5-1DF9-444D-951F-EA8EBEED4D58}" type="pres">
      <dgm:prSet presAssocID="{07F99ED9-FA17-41BA-9453-45EDDCB8F01F}" presName="background" presStyleLbl="node0" presStyleIdx="0" presStyleCnt="1"/>
      <dgm:spPr/>
    </dgm:pt>
    <dgm:pt modelId="{CA0C7175-0389-4DAA-8E34-941936EB048A}" type="pres">
      <dgm:prSet presAssocID="{07F99ED9-FA17-41BA-9453-45EDDCB8F01F}" presName="text" presStyleLbl="fgAcc0" presStyleIdx="0" presStyleCnt="1">
        <dgm:presLayoutVars>
          <dgm:chPref val="3"/>
        </dgm:presLayoutVars>
      </dgm:prSet>
      <dgm:spPr/>
    </dgm:pt>
    <dgm:pt modelId="{633A6684-1A60-4640-951A-EE305B48E3C2}" type="pres">
      <dgm:prSet presAssocID="{07F99ED9-FA17-41BA-9453-45EDDCB8F01F}" presName="hierChild2" presStyleCnt="0"/>
      <dgm:spPr/>
    </dgm:pt>
    <dgm:pt modelId="{2C7279BD-C456-4F0D-9CFD-F1696F667E6E}" type="pres">
      <dgm:prSet presAssocID="{2920F2BF-28A3-4276-A7C6-151744D54FB3}" presName="Name10" presStyleLbl="parChTrans1D2" presStyleIdx="0" presStyleCnt="3"/>
      <dgm:spPr/>
    </dgm:pt>
    <dgm:pt modelId="{B4598DA3-CEAC-4581-B3B8-3A6CB4410A5F}" type="pres">
      <dgm:prSet presAssocID="{704044EE-B5E1-4639-B361-786A4FEC0B6D}" presName="hierRoot2" presStyleCnt="0"/>
      <dgm:spPr/>
    </dgm:pt>
    <dgm:pt modelId="{FFD03DCD-3EAD-4E50-A08F-43B1FC02912C}" type="pres">
      <dgm:prSet presAssocID="{704044EE-B5E1-4639-B361-786A4FEC0B6D}" presName="composite2" presStyleCnt="0"/>
      <dgm:spPr/>
    </dgm:pt>
    <dgm:pt modelId="{00C4D30E-B8F2-401F-B13F-77F25C61FDD9}" type="pres">
      <dgm:prSet presAssocID="{704044EE-B5E1-4639-B361-786A4FEC0B6D}" presName="background2" presStyleLbl="node2" presStyleIdx="0" presStyleCnt="3"/>
      <dgm:spPr/>
    </dgm:pt>
    <dgm:pt modelId="{1F560360-4F13-48F9-AFD7-AF8BF0F7DBE0}" type="pres">
      <dgm:prSet presAssocID="{704044EE-B5E1-4639-B361-786A4FEC0B6D}" presName="text2" presStyleLbl="fgAcc2" presStyleIdx="0" presStyleCnt="3">
        <dgm:presLayoutVars>
          <dgm:chPref val="3"/>
        </dgm:presLayoutVars>
      </dgm:prSet>
      <dgm:spPr/>
    </dgm:pt>
    <dgm:pt modelId="{BD026A2F-0B12-47D3-A8F4-5FF675D4C45C}" type="pres">
      <dgm:prSet presAssocID="{704044EE-B5E1-4639-B361-786A4FEC0B6D}" presName="hierChild3" presStyleCnt="0"/>
      <dgm:spPr/>
    </dgm:pt>
    <dgm:pt modelId="{85B0B4F4-1D15-4891-9D49-09B95337BD8E}" type="pres">
      <dgm:prSet presAssocID="{DCE0B447-2F1F-4B5F-A8F4-48774B55DEEF}" presName="Name17" presStyleLbl="parChTrans1D3" presStyleIdx="0" presStyleCnt="5"/>
      <dgm:spPr/>
    </dgm:pt>
    <dgm:pt modelId="{F53137B9-A2E8-4CC3-948F-F465BB70AD39}" type="pres">
      <dgm:prSet presAssocID="{D4A360A9-19B4-450F-9F04-27CFD7F14273}" presName="hierRoot3" presStyleCnt="0"/>
      <dgm:spPr/>
    </dgm:pt>
    <dgm:pt modelId="{8A71CE1B-8DC1-4C84-BD6E-666C88FED622}" type="pres">
      <dgm:prSet presAssocID="{D4A360A9-19B4-450F-9F04-27CFD7F14273}" presName="composite3" presStyleCnt="0"/>
      <dgm:spPr/>
    </dgm:pt>
    <dgm:pt modelId="{D5F98AF7-9DB0-40AF-97BA-C11BD39FF550}" type="pres">
      <dgm:prSet presAssocID="{D4A360A9-19B4-450F-9F04-27CFD7F14273}" presName="background3" presStyleLbl="node3" presStyleIdx="0" presStyleCnt="5"/>
      <dgm:spPr/>
    </dgm:pt>
    <dgm:pt modelId="{F595E170-292C-4323-8482-3B0F32303663}" type="pres">
      <dgm:prSet presAssocID="{D4A360A9-19B4-450F-9F04-27CFD7F14273}" presName="text3" presStyleLbl="fgAcc3" presStyleIdx="0" presStyleCnt="5">
        <dgm:presLayoutVars>
          <dgm:chPref val="3"/>
        </dgm:presLayoutVars>
      </dgm:prSet>
      <dgm:spPr/>
    </dgm:pt>
    <dgm:pt modelId="{7E972DD9-F20F-4E35-ACC3-6587091A6071}" type="pres">
      <dgm:prSet presAssocID="{D4A360A9-19B4-450F-9F04-27CFD7F14273}" presName="hierChild4" presStyleCnt="0"/>
      <dgm:spPr/>
    </dgm:pt>
    <dgm:pt modelId="{78B7C93C-6B89-495F-8B85-56BCD4DC8D3D}" type="pres">
      <dgm:prSet presAssocID="{2E8034D3-D5E7-43F3-A9F1-DCEC04836274}" presName="Name10" presStyleLbl="parChTrans1D2" presStyleIdx="1" presStyleCnt="3"/>
      <dgm:spPr/>
    </dgm:pt>
    <dgm:pt modelId="{A1380C94-6F54-48B7-90B2-7924F5B19989}" type="pres">
      <dgm:prSet presAssocID="{273EF795-1BEA-432C-97F0-5A1FC79E085C}" presName="hierRoot2" presStyleCnt="0"/>
      <dgm:spPr/>
    </dgm:pt>
    <dgm:pt modelId="{5473D37E-1BDD-4D30-B45E-E849778C1BC7}" type="pres">
      <dgm:prSet presAssocID="{273EF795-1BEA-432C-97F0-5A1FC79E085C}" presName="composite2" presStyleCnt="0"/>
      <dgm:spPr/>
    </dgm:pt>
    <dgm:pt modelId="{BECAFE2C-53BE-4FA4-9EDF-5AE46DF2C2EC}" type="pres">
      <dgm:prSet presAssocID="{273EF795-1BEA-432C-97F0-5A1FC79E085C}" presName="background2" presStyleLbl="node2" presStyleIdx="1" presStyleCnt="3"/>
      <dgm:spPr/>
    </dgm:pt>
    <dgm:pt modelId="{5C28215E-0521-45F7-AC7C-47A2F1415DCF}" type="pres">
      <dgm:prSet presAssocID="{273EF795-1BEA-432C-97F0-5A1FC79E085C}" presName="text2" presStyleLbl="fgAcc2" presStyleIdx="1" presStyleCnt="3">
        <dgm:presLayoutVars>
          <dgm:chPref val="3"/>
        </dgm:presLayoutVars>
      </dgm:prSet>
      <dgm:spPr/>
    </dgm:pt>
    <dgm:pt modelId="{3470E4FF-CFA1-4AB4-A69B-DD01CD29376E}" type="pres">
      <dgm:prSet presAssocID="{273EF795-1BEA-432C-97F0-5A1FC79E085C}" presName="hierChild3" presStyleCnt="0"/>
      <dgm:spPr/>
    </dgm:pt>
    <dgm:pt modelId="{4560B5A3-6270-4C79-A4C9-773E2BD2DC60}" type="pres">
      <dgm:prSet presAssocID="{DA601EFD-8299-4BFF-9161-94F11C38184D}" presName="Name17" presStyleLbl="parChTrans1D3" presStyleIdx="1" presStyleCnt="5"/>
      <dgm:spPr/>
    </dgm:pt>
    <dgm:pt modelId="{D81E2788-80B1-4230-AE97-8EDC76DD29F1}" type="pres">
      <dgm:prSet presAssocID="{CE508749-44DF-49F5-8549-3D133A360AEA}" presName="hierRoot3" presStyleCnt="0"/>
      <dgm:spPr/>
    </dgm:pt>
    <dgm:pt modelId="{3CE9F4AB-669F-4558-B8CA-07332EBBCDD3}" type="pres">
      <dgm:prSet presAssocID="{CE508749-44DF-49F5-8549-3D133A360AEA}" presName="composite3" presStyleCnt="0"/>
      <dgm:spPr/>
    </dgm:pt>
    <dgm:pt modelId="{838476FF-C88E-4BB4-BFA2-CC4D711203B4}" type="pres">
      <dgm:prSet presAssocID="{CE508749-44DF-49F5-8549-3D133A360AEA}" presName="background3" presStyleLbl="node3" presStyleIdx="1" presStyleCnt="5"/>
      <dgm:spPr/>
    </dgm:pt>
    <dgm:pt modelId="{00B8FBE9-B101-4754-B91C-8BA8947E324C}" type="pres">
      <dgm:prSet presAssocID="{CE508749-44DF-49F5-8549-3D133A360AEA}" presName="text3" presStyleLbl="fgAcc3" presStyleIdx="1" presStyleCnt="5">
        <dgm:presLayoutVars>
          <dgm:chPref val="3"/>
        </dgm:presLayoutVars>
      </dgm:prSet>
      <dgm:spPr/>
    </dgm:pt>
    <dgm:pt modelId="{ED4E7839-A394-45AE-8C18-9BF0AEA36216}" type="pres">
      <dgm:prSet presAssocID="{CE508749-44DF-49F5-8549-3D133A360AEA}" presName="hierChild4" presStyleCnt="0"/>
      <dgm:spPr/>
    </dgm:pt>
    <dgm:pt modelId="{3DAB0A5A-C2D1-4098-BAD5-ECB4CA97181F}" type="pres">
      <dgm:prSet presAssocID="{D39B6067-24C7-4AE6-8D72-1BA991248FFB}" presName="Name17" presStyleLbl="parChTrans1D3" presStyleIdx="2" presStyleCnt="5"/>
      <dgm:spPr/>
    </dgm:pt>
    <dgm:pt modelId="{41812B64-CFB6-4E85-97DD-CE61DE8B7D40}" type="pres">
      <dgm:prSet presAssocID="{AA33EC33-9AD9-43AF-B42F-078EC557AAF0}" presName="hierRoot3" presStyleCnt="0"/>
      <dgm:spPr/>
    </dgm:pt>
    <dgm:pt modelId="{0B567770-57C7-40C3-89F5-1B91C8F84D26}" type="pres">
      <dgm:prSet presAssocID="{AA33EC33-9AD9-43AF-B42F-078EC557AAF0}" presName="composite3" presStyleCnt="0"/>
      <dgm:spPr/>
    </dgm:pt>
    <dgm:pt modelId="{9209137F-FED7-4075-A146-0CA418CA6FE2}" type="pres">
      <dgm:prSet presAssocID="{AA33EC33-9AD9-43AF-B42F-078EC557AAF0}" presName="background3" presStyleLbl="node3" presStyleIdx="2" presStyleCnt="5"/>
      <dgm:spPr/>
    </dgm:pt>
    <dgm:pt modelId="{9464A33F-62D6-418D-9EA3-F9ABF9B1471A}" type="pres">
      <dgm:prSet presAssocID="{AA33EC33-9AD9-43AF-B42F-078EC557AAF0}" presName="text3" presStyleLbl="fgAcc3" presStyleIdx="2" presStyleCnt="5">
        <dgm:presLayoutVars>
          <dgm:chPref val="3"/>
        </dgm:presLayoutVars>
      </dgm:prSet>
      <dgm:spPr/>
    </dgm:pt>
    <dgm:pt modelId="{B4AA82F0-9783-4781-B421-125B3B297514}" type="pres">
      <dgm:prSet presAssocID="{AA33EC33-9AD9-43AF-B42F-078EC557AAF0}" presName="hierChild4" presStyleCnt="0"/>
      <dgm:spPr/>
    </dgm:pt>
    <dgm:pt modelId="{7F1449AA-2286-4BBD-8B40-B9F66798B191}" type="pres">
      <dgm:prSet presAssocID="{CDA6EA33-5770-4622-9B83-B2FFC07130B5}" presName="Name10" presStyleLbl="parChTrans1D2" presStyleIdx="2" presStyleCnt="3"/>
      <dgm:spPr/>
    </dgm:pt>
    <dgm:pt modelId="{E23195B0-BD18-40AE-B1E0-B0024865E4F8}" type="pres">
      <dgm:prSet presAssocID="{9A4B4261-CA8D-433D-AE74-422C9C434B96}" presName="hierRoot2" presStyleCnt="0"/>
      <dgm:spPr/>
    </dgm:pt>
    <dgm:pt modelId="{799E2E64-CCEE-484C-9D59-82122DAB9A05}" type="pres">
      <dgm:prSet presAssocID="{9A4B4261-CA8D-433D-AE74-422C9C434B96}" presName="composite2" presStyleCnt="0"/>
      <dgm:spPr/>
    </dgm:pt>
    <dgm:pt modelId="{F021DAAC-CD12-41A7-A915-63AD49B3AE09}" type="pres">
      <dgm:prSet presAssocID="{9A4B4261-CA8D-433D-AE74-422C9C434B96}" presName="background2" presStyleLbl="node2" presStyleIdx="2" presStyleCnt="3"/>
      <dgm:spPr/>
    </dgm:pt>
    <dgm:pt modelId="{9F81FD50-035F-4F1E-A50F-B23D47D38482}" type="pres">
      <dgm:prSet presAssocID="{9A4B4261-CA8D-433D-AE74-422C9C434B96}" presName="text2" presStyleLbl="fgAcc2" presStyleIdx="2" presStyleCnt="3">
        <dgm:presLayoutVars>
          <dgm:chPref val="3"/>
        </dgm:presLayoutVars>
      </dgm:prSet>
      <dgm:spPr/>
    </dgm:pt>
    <dgm:pt modelId="{5E0A1AC1-F678-473D-85E4-82333E67AA9A}" type="pres">
      <dgm:prSet presAssocID="{9A4B4261-CA8D-433D-AE74-422C9C434B96}" presName="hierChild3" presStyleCnt="0"/>
      <dgm:spPr/>
    </dgm:pt>
    <dgm:pt modelId="{58C8BC0D-648F-480E-8929-1960A3E3CD3E}" type="pres">
      <dgm:prSet presAssocID="{B4C9BCB9-4F76-4DBF-9493-C019855F1F28}" presName="Name17" presStyleLbl="parChTrans1D3" presStyleIdx="3" presStyleCnt="5"/>
      <dgm:spPr/>
    </dgm:pt>
    <dgm:pt modelId="{867169EF-2886-4CF9-9900-FD01A2920646}" type="pres">
      <dgm:prSet presAssocID="{0BC363C0-E51A-459D-93C1-CBC4D92693A0}" presName="hierRoot3" presStyleCnt="0"/>
      <dgm:spPr/>
    </dgm:pt>
    <dgm:pt modelId="{1A17326D-B85D-4150-B43C-E0E92F7D3981}" type="pres">
      <dgm:prSet presAssocID="{0BC363C0-E51A-459D-93C1-CBC4D92693A0}" presName="composite3" presStyleCnt="0"/>
      <dgm:spPr/>
    </dgm:pt>
    <dgm:pt modelId="{DD7CC18B-F7DE-4523-8DBD-33C7724E6D66}" type="pres">
      <dgm:prSet presAssocID="{0BC363C0-E51A-459D-93C1-CBC4D92693A0}" presName="background3" presStyleLbl="node3" presStyleIdx="3" presStyleCnt="5"/>
      <dgm:spPr/>
    </dgm:pt>
    <dgm:pt modelId="{DFA05C45-E151-4469-8BEA-6A812F00FE78}" type="pres">
      <dgm:prSet presAssocID="{0BC363C0-E51A-459D-93C1-CBC4D92693A0}" presName="text3" presStyleLbl="fgAcc3" presStyleIdx="3" presStyleCnt="5">
        <dgm:presLayoutVars>
          <dgm:chPref val="3"/>
        </dgm:presLayoutVars>
      </dgm:prSet>
      <dgm:spPr/>
    </dgm:pt>
    <dgm:pt modelId="{BA111359-F5DC-4F3D-9776-77805C8E200F}" type="pres">
      <dgm:prSet presAssocID="{0BC363C0-E51A-459D-93C1-CBC4D92693A0}" presName="hierChild4" presStyleCnt="0"/>
      <dgm:spPr/>
    </dgm:pt>
    <dgm:pt modelId="{97490EBE-6B3C-484F-A211-5131727531F7}" type="pres">
      <dgm:prSet presAssocID="{27232689-C76D-414C-AD81-156B4775E9A3}" presName="Name17" presStyleLbl="parChTrans1D3" presStyleIdx="4" presStyleCnt="5"/>
      <dgm:spPr/>
    </dgm:pt>
    <dgm:pt modelId="{1056C582-1BED-480F-A281-8B511FEE7434}" type="pres">
      <dgm:prSet presAssocID="{A0FDC320-E839-47F2-825F-8A825967A3EA}" presName="hierRoot3" presStyleCnt="0"/>
      <dgm:spPr/>
    </dgm:pt>
    <dgm:pt modelId="{E3B27963-B847-4DC2-870E-671BF57AEC59}" type="pres">
      <dgm:prSet presAssocID="{A0FDC320-E839-47F2-825F-8A825967A3EA}" presName="composite3" presStyleCnt="0"/>
      <dgm:spPr/>
    </dgm:pt>
    <dgm:pt modelId="{5CCF5532-7630-4D7D-AD6E-DF3BDB2DC638}" type="pres">
      <dgm:prSet presAssocID="{A0FDC320-E839-47F2-825F-8A825967A3EA}" presName="background3" presStyleLbl="node3" presStyleIdx="4" presStyleCnt="5"/>
      <dgm:spPr/>
    </dgm:pt>
    <dgm:pt modelId="{EFB2B393-0B13-4D07-9444-3019F3749747}" type="pres">
      <dgm:prSet presAssocID="{A0FDC320-E839-47F2-825F-8A825967A3EA}" presName="text3" presStyleLbl="fgAcc3" presStyleIdx="4" presStyleCnt="5">
        <dgm:presLayoutVars>
          <dgm:chPref val="3"/>
        </dgm:presLayoutVars>
      </dgm:prSet>
      <dgm:spPr/>
    </dgm:pt>
    <dgm:pt modelId="{8E4E711E-5493-431C-8940-E6B0DC75342B}" type="pres">
      <dgm:prSet presAssocID="{A0FDC320-E839-47F2-825F-8A825967A3EA}" presName="hierChild4" presStyleCnt="0"/>
      <dgm:spPr/>
    </dgm:pt>
  </dgm:ptLst>
  <dgm:cxnLst>
    <dgm:cxn modelId="{BD07E60F-661F-4CA1-A1E0-786517DB7E23}" type="presOf" srcId="{273EF795-1BEA-432C-97F0-5A1FC79E085C}" destId="{5C28215E-0521-45F7-AC7C-47A2F1415DCF}" srcOrd="0" destOrd="0" presId="urn:microsoft.com/office/officeart/2005/8/layout/hierarchy1"/>
    <dgm:cxn modelId="{6F477112-804A-4142-97FD-628840EA97B9}" type="presOf" srcId="{9A4B4261-CA8D-433D-AE74-422C9C434B96}" destId="{9F81FD50-035F-4F1E-A50F-B23D47D38482}" srcOrd="0" destOrd="0" presId="urn:microsoft.com/office/officeart/2005/8/layout/hierarchy1"/>
    <dgm:cxn modelId="{B0386C22-150B-47B9-8E00-4F98A8939E0E}" srcId="{07F99ED9-FA17-41BA-9453-45EDDCB8F01F}" destId="{9A4B4261-CA8D-433D-AE74-422C9C434B96}" srcOrd="2" destOrd="0" parTransId="{CDA6EA33-5770-4622-9B83-B2FFC07130B5}" sibTransId="{F5FB14D7-82AB-45E3-BFF8-C7F47C2EF627}"/>
    <dgm:cxn modelId="{01C6B124-2146-42DE-86A6-1203CB18A878}" type="presOf" srcId="{0BC363C0-E51A-459D-93C1-CBC4D92693A0}" destId="{DFA05C45-E151-4469-8BEA-6A812F00FE78}" srcOrd="0" destOrd="0" presId="urn:microsoft.com/office/officeart/2005/8/layout/hierarchy1"/>
    <dgm:cxn modelId="{2CA4F62C-B788-4279-A798-DC5F9A1BBA68}" srcId="{07F99ED9-FA17-41BA-9453-45EDDCB8F01F}" destId="{704044EE-B5E1-4639-B361-786A4FEC0B6D}" srcOrd="0" destOrd="0" parTransId="{2920F2BF-28A3-4276-A7C6-151744D54FB3}" sibTransId="{B1EEF02E-D3CC-42C2-B05E-B6D19AD35D36}"/>
    <dgm:cxn modelId="{0DFD8C35-B472-4504-8B82-18D092FA77BA}" type="presOf" srcId="{DA601EFD-8299-4BFF-9161-94F11C38184D}" destId="{4560B5A3-6270-4C79-A4C9-773E2BD2DC60}" srcOrd="0" destOrd="0" presId="urn:microsoft.com/office/officeart/2005/8/layout/hierarchy1"/>
    <dgm:cxn modelId="{FB7C5337-E4DA-4D2A-AF3F-BBDAD6D9673B}" srcId="{9A4B4261-CA8D-433D-AE74-422C9C434B96}" destId="{0BC363C0-E51A-459D-93C1-CBC4D92693A0}" srcOrd="0" destOrd="0" parTransId="{B4C9BCB9-4F76-4DBF-9493-C019855F1F28}" sibTransId="{3C30F87E-C278-41E5-91D0-F95A5D00151C}"/>
    <dgm:cxn modelId="{BF07813A-FE9D-490B-99BC-41903C0240DB}" type="presOf" srcId="{2E8034D3-D5E7-43F3-A9F1-DCEC04836274}" destId="{78B7C93C-6B89-495F-8B85-56BCD4DC8D3D}" srcOrd="0" destOrd="0" presId="urn:microsoft.com/office/officeart/2005/8/layout/hierarchy1"/>
    <dgm:cxn modelId="{EE09D23E-6017-4865-9C26-A9E811F4AC83}" type="presOf" srcId="{27232689-C76D-414C-AD81-156B4775E9A3}" destId="{97490EBE-6B3C-484F-A211-5131727531F7}" srcOrd="0" destOrd="0" presId="urn:microsoft.com/office/officeart/2005/8/layout/hierarchy1"/>
    <dgm:cxn modelId="{18A2945C-88ED-4AD2-AD4D-8001108DF2E1}" type="presOf" srcId="{B4C9BCB9-4F76-4DBF-9493-C019855F1F28}" destId="{58C8BC0D-648F-480E-8929-1960A3E3CD3E}" srcOrd="0" destOrd="0" presId="urn:microsoft.com/office/officeart/2005/8/layout/hierarchy1"/>
    <dgm:cxn modelId="{DD607A60-4561-4E45-8879-C6BC41F1E3D1}" srcId="{273EF795-1BEA-432C-97F0-5A1FC79E085C}" destId="{CE508749-44DF-49F5-8549-3D133A360AEA}" srcOrd="0" destOrd="0" parTransId="{DA601EFD-8299-4BFF-9161-94F11C38184D}" sibTransId="{C0DB1FC1-8606-4A44-A12D-C604609663EE}"/>
    <dgm:cxn modelId="{84E12862-006F-4513-9759-18A6CDA751D7}" type="presOf" srcId="{07F99ED9-FA17-41BA-9453-45EDDCB8F01F}" destId="{CA0C7175-0389-4DAA-8E34-941936EB048A}" srcOrd="0" destOrd="0" presId="urn:microsoft.com/office/officeart/2005/8/layout/hierarchy1"/>
    <dgm:cxn modelId="{3894E945-0D28-446C-896B-D9902B8B1AEA}" srcId="{8976A60C-50DD-4B8C-9F91-EFC3EBB68EEF}" destId="{07F99ED9-FA17-41BA-9453-45EDDCB8F01F}" srcOrd="0" destOrd="0" parTransId="{050EC211-9E4F-44DC-8225-0E2E0C030B8C}" sibTransId="{751F7B1D-C537-4915-97EE-4A7FCE3F1071}"/>
    <dgm:cxn modelId="{0AE5C147-5441-4630-9D2D-8EA04B03B855}" type="presOf" srcId="{CDA6EA33-5770-4622-9B83-B2FFC07130B5}" destId="{7F1449AA-2286-4BBD-8B40-B9F66798B191}" srcOrd="0" destOrd="0" presId="urn:microsoft.com/office/officeart/2005/8/layout/hierarchy1"/>
    <dgm:cxn modelId="{4B570D7D-6118-4102-B4DD-7A861D31CBBF}" srcId="{07F99ED9-FA17-41BA-9453-45EDDCB8F01F}" destId="{273EF795-1BEA-432C-97F0-5A1FC79E085C}" srcOrd="1" destOrd="0" parTransId="{2E8034D3-D5E7-43F3-A9F1-DCEC04836274}" sibTransId="{0D0E8218-CA78-415D-8466-6CDD38E6DD7E}"/>
    <dgm:cxn modelId="{265C0D9C-CF50-45A2-99A6-8F1F903BC0A8}" srcId="{704044EE-B5E1-4639-B361-786A4FEC0B6D}" destId="{D4A360A9-19B4-450F-9F04-27CFD7F14273}" srcOrd="0" destOrd="0" parTransId="{DCE0B447-2F1F-4B5F-A8F4-48774B55DEEF}" sibTransId="{D2CFDB94-A612-4D84-8BCC-0C43835DBB55}"/>
    <dgm:cxn modelId="{9A91039F-969F-4EA9-85B0-3E3F7592149E}" type="presOf" srcId="{D4A360A9-19B4-450F-9F04-27CFD7F14273}" destId="{F595E170-292C-4323-8482-3B0F32303663}" srcOrd="0" destOrd="0" presId="urn:microsoft.com/office/officeart/2005/8/layout/hierarchy1"/>
    <dgm:cxn modelId="{EE3638B6-D518-47BC-A1C6-27186CD2A3F7}" type="presOf" srcId="{D39B6067-24C7-4AE6-8D72-1BA991248FFB}" destId="{3DAB0A5A-C2D1-4098-BAD5-ECB4CA97181F}" srcOrd="0" destOrd="0" presId="urn:microsoft.com/office/officeart/2005/8/layout/hierarchy1"/>
    <dgm:cxn modelId="{FE2257CC-BCBC-4517-A863-ECF8A6C9A372}" type="presOf" srcId="{DCE0B447-2F1F-4B5F-A8F4-48774B55DEEF}" destId="{85B0B4F4-1D15-4891-9D49-09B95337BD8E}" srcOrd="0" destOrd="0" presId="urn:microsoft.com/office/officeart/2005/8/layout/hierarchy1"/>
    <dgm:cxn modelId="{13E7EED6-99B5-4575-A15A-F63AD81E6106}" type="presOf" srcId="{CE508749-44DF-49F5-8549-3D133A360AEA}" destId="{00B8FBE9-B101-4754-B91C-8BA8947E324C}" srcOrd="0" destOrd="0" presId="urn:microsoft.com/office/officeart/2005/8/layout/hierarchy1"/>
    <dgm:cxn modelId="{0A2561D9-8318-4356-AB08-912B750CC9E3}" srcId="{9A4B4261-CA8D-433D-AE74-422C9C434B96}" destId="{A0FDC320-E839-47F2-825F-8A825967A3EA}" srcOrd="1" destOrd="0" parTransId="{27232689-C76D-414C-AD81-156B4775E9A3}" sibTransId="{85C16E82-6C0F-4452-84DB-4A890E2D59CC}"/>
    <dgm:cxn modelId="{7A5E09E4-DE1E-467C-BF8E-ACD3608BB474}" type="presOf" srcId="{AA33EC33-9AD9-43AF-B42F-078EC557AAF0}" destId="{9464A33F-62D6-418D-9EA3-F9ABF9B1471A}" srcOrd="0" destOrd="0" presId="urn:microsoft.com/office/officeart/2005/8/layout/hierarchy1"/>
    <dgm:cxn modelId="{4D7D8EEC-ACDE-4B48-91E1-AE23C98C4BA1}" type="presOf" srcId="{704044EE-B5E1-4639-B361-786A4FEC0B6D}" destId="{1F560360-4F13-48F9-AFD7-AF8BF0F7DBE0}" srcOrd="0" destOrd="0" presId="urn:microsoft.com/office/officeart/2005/8/layout/hierarchy1"/>
    <dgm:cxn modelId="{321DF1F1-A884-4B45-9F56-D95709252147}" type="presOf" srcId="{2920F2BF-28A3-4276-A7C6-151744D54FB3}" destId="{2C7279BD-C456-4F0D-9CFD-F1696F667E6E}" srcOrd="0" destOrd="0" presId="urn:microsoft.com/office/officeart/2005/8/layout/hierarchy1"/>
    <dgm:cxn modelId="{194B4AF8-725B-4247-8773-8C2AC107A6FD}" type="presOf" srcId="{8976A60C-50DD-4B8C-9F91-EFC3EBB68EEF}" destId="{D71493D8-CA46-4F6E-A903-4EE976838CA8}" srcOrd="0" destOrd="0" presId="urn:microsoft.com/office/officeart/2005/8/layout/hierarchy1"/>
    <dgm:cxn modelId="{D6FBA2FD-F5CF-438D-BE56-9C7BFA86F11C}" srcId="{273EF795-1BEA-432C-97F0-5A1FC79E085C}" destId="{AA33EC33-9AD9-43AF-B42F-078EC557AAF0}" srcOrd="1" destOrd="0" parTransId="{D39B6067-24C7-4AE6-8D72-1BA991248FFB}" sibTransId="{F867E28F-8A40-4CF5-81A9-3B7553C933B8}"/>
    <dgm:cxn modelId="{F290F4FE-E48B-4522-8B02-32C00C677253}" type="presOf" srcId="{A0FDC320-E839-47F2-825F-8A825967A3EA}" destId="{EFB2B393-0B13-4D07-9444-3019F3749747}" srcOrd="0" destOrd="0" presId="urn:microsoft.com/office/officeart/2005/8/layout/hierarchy1"/>
    <dgm:cxn modelId="{9129AD23-9C8C-4DF6-9507-E9ABBC9754B6}" type="presParOf" srcId="{D71493D8-CA46-4F6E-A903-4EE976838CA8}" destId="{A3EDC7AF-34C1-4630-8530-F4A1BD251DE4}" srcOrd="0" destOrd="0" presId="urn:microsoft.com/office/officeart/2005/8/layout/hierarchy1"/>
    <dgm:cxn modelId="{031DB1CC-7D8B-40C1-9BF4-0E9B6F050E3F}" type="presParOf" srcId="{A3EDC7AF-34C1-4630-8530-F4A1BD251DE4}" destId="{F76289ED-76E0-48DF-AAAC-8A2245B12132}" srcOrd="0" destOrd="0" presId="urn:microsoft.com/office/officeart/2005/8/layout/hierarchy1"/>
    <dgm:cxn modelId="{05C329EE-E2E6-4614-9BF7-6CE6111287FE}" type="presParOf" srcId="{F76289ED-76E0-48DF-AAAC-8A2245B12132}" destId="{BD5E76B5-1DF9-444D-951F-EA8EBEED4D58}" srcOrd="0" destOrd="0" presId="urn:microsoft.com/office/officeart/2005/8/layout/hierarchy1"/>
    <dgm:cxn modelId="{39A88940-F1AF-4BEC-9091-066E60B7DE3E}" type="presParOf" srcId="{F76289ED-76E0-48DF-AAAC-8A2245B12132}" destId="{CA0C7175-0389-4DAA-8E34-941936EB048A}" srcOrd="1" destOrd="0" presId="urn:microsoft.com/office/officeart/2005/8/layout/hierarchy1"/>
    <dgm:cxn modelId="{FA5E9227-34FE-4F8D-AD4D-7793D15E2061}" type="presParOf" srcId="{A3EDC7AF-34C1-4630-8530-F4A1BD251DE4}" destId="{633A6684-1A60-4640-951A-EE305B48E3C2}" srcOrd="1" destOrd="0" presId="urn:microsoft.com/office/officeart/2005/8/layout/hierarchy1"/>
    <dgm:cxn modelId="{B6ADC1EC-BAD1-4639-B052-BB3858659699}" type="presParOf" srcId="{633A6684-1A60-4640-951A-EE305B48E3C2}" destId="{2C7279BD-C456-4F0D-9CFD-F1696F667E6E}" srcOrd="0" destOrd="0" presId="urn:microsoft.com/office/officeart/2005/8/layout/hierarchy1"/>
    <dgm:cxn modelId="{D232F81E-30C3-45A1-BB62-CF3658D98373}" type="presParOf" srcId="{633A6684-1A60-4640-951A-EE305B48E3C2}" destId="{B4598DA3-CEAC-4581-B3B8-3A6CB4410A5F}" srcOrd="1" destOrd="0" presId="urn:microsoft.com/office/officeart/2005/8/layout/hierarchy1"/>
    <dgm:cxn modelId="{A68290E7-3DC2-415C-BF14-F6F63BFB127F}" type="presParOf" srcId="{B4598DA3-CEAC-4581-B3B8-3A6CB4410A5F}" destId="{FFD03DCD-3EAD-4E50-A08F-43B1FC02912C}" srcOrd="0" destOrd="0" presId="urn:microsoft.com/office/officeart/2005/8/layout/hierarchy1"/>
    <dgm:cxn modelId="{87FD1027-0F34-4FAA-8950-3AFD9F77EDDB}" type="presParOf" srcId="{FFD03DCD-3EAD-4E50-A08F-43B1FC02912C}" destId="{00C4D30E-B8F2-401F-B13F-77F25C61FDD9}" srcOrd="0" destOrd="0" presId="urn:microsoft.com/office/officeart/2005/8/layout/hierarchy1"/>
    <dgm:cxn modelId="{681AA4E0-AED2-4BC1-B01E-F89ED6632048}" type="presParOf" srcId="{FFD03DCD-3EAD-4E50-A08F-43B1FC02912C}" destId="{1F560360-4F13-48F9-AFD7-AF8BF0F7DBE0}" srcOrd="1" destOrd="0" presId="urn:microsoft.com/office/officeart/2005/8/layout/hierarchy1"/>
    <dgm:cxn modelId="{815CE7D0-A32D-4F52-A75A-B93100C24864}" type="presParOf" srcId="{B4598DA3-CEAC-4581-B3B8-3A6CB4410A5F}" destId="{BD026A2F-0B12-47D3-A8F4-5FF675D4C45C}" srcOrd="1" destOrd="0" presId="urn:microsoft.com/office/officeart/2005/8/layout/hierarchy1"/>
    <dgm:cxn modelId="{31F60620-11D0-47BB-B32C-76C89862F82C}" type="presParOf" srcId="{BD026A2F-0B12-47D3-A8F4-5FF675D4C45C}" destId="{85B0B4F4-1D15-4891-9D49-09B95337BD8E}" srcOrd="0" destOrd="0" presId="urn:microsoft.com/office/officeart/2005/8/layout/hierarchy1"/>
    <dgm:cxn modelId="{4F3ECAAF-599B-45E0-84BA-DF6856FC4D68}" type="presParOf" srcId="{BD026A2F-0B12-47D3-A8F4-5FF675D4C45C}" destId="{F53137B9-A2E8-4CC3-948F-F465BB70AD39}" srcOrd="1" destOrd="0" presId="urn:microsoft.com/office/officeart/2005/8/layout/hierarchy1"/>
    <dgm:cxn modelId="{36B3784E-1A65-4058-83A4-77082B79C041}" type="presParOf" srcId="{F53137B9-A2E8-4CC3-948F-F465BB70AD39}" destId="{8A71CE1B-8DC1-4C84-BD6E-666C88FED622}" srcOrd="0" destOrd="0" presId="urn:microsoft.com/office/officeart/2005/8/layout/hierarchy1"/>
    <dgm:cxn modelId="{5295414B-D2F9-4C96-A929-608F7E4EE6A2}" type="presParOf" srcId="{8A71CE1B-8DC1-4C84-BD6E-666C88FED622}" destId="{D5F98AF7-9DB0-40AF-97BA-C11BD39FF550}" srcOrd="0" destOrd="0" presId="urn:microsoft.com/office/officeart/2005/8/layout/hierarchy1"/>
    <dgm:cxn modelId="{5423865D-299F-4ED9-85EC-DA14B2402FA4}" type="presParOf" srcId="{8A71CE1B-8DC1-4C84-BD6E-666C88FED622}" destId="{F595E170-292C-4323-8482-3B0F32303663}" srcOrd="1" destOrd="0" presId="urn:microsoft.com/office/officeart/2005/8/layout/hierarchy1"/>
    <dgm:cxn modelId="{AA4D37FA-BD06-4453-B15C-EEE3450B7520}" type="presParOf" srcId="{F53137B9-A2E8-4CC3-948F-F465BB70AD39}" destId="{7E972DD9-F20F-4E35-ACC3-6587091A6071}" srcOrd="1" destOrd="0" presId="urn:microsoft.com/office/officeart/2005/8/layout/hierarchy1"/>
    <dgm:cxn modelId="{B61EF576-4010-473F-B95A-73FCF758E52D}" type="presParOf" srcId="{633A6684-1A60-4640-951A-EE305B48E3C2}" destId="{78B7C93C-6B89-495F-8B85-56BCD4DC8D3D}" srcOrd="2" destOrd="0" presId="urn:microsoft.com/office/officeart/2005/8/layout/hierarchy1"/>
    <dgm:cxn modelId="{F0F5A1BD-2597-4149-A164-63C001CF54FA}" type="presParOf" srcId="{633A6684-1A60-4640-951A-EE305B48E3C2}" destId="{A1380C94-6F54-48B7-90B2-7924F5B19989}" srcOrd="3" destOrd="0" presId="urn:microsoft.com/office/officeart/2005/8/layout/hierarchy1"/>
    <dgm:cxn modelId="{A3594340-590F-490F-AC98-483681596109}" type="presParOf" srcId="{A1380C94-6F54-48B7-90B2-7924F5B19989}" destId="{5473D37E-1BDD-4D30-B45E-E849778C1BC7}" srcOrd="0" destOrd="0" presId="urn:microsoft.com/office/officeart/2005/8/layout/hierarchy1"/>
    <dgm:cxn modelId="{20CEE836-F3BA-440D-A2C5-E3ABC7500B58}" type="presParOf" srcId="{5473D37E-1BDD-4D30-B45E-E849778C1BC7}" destId="{BECAFE2C-53BE-4FA4-9EDF-5AE46DF2C2EC}" srcOrd="0" destOrd="0" presId="urn:microsoft.com/office/officeart/2005/8/layout/hierarchy1"/>
    <dgm:cxn modelId="{996118D0-47DB-40A5-921C-6496A2A550B6}" type="presParOf" srcId="{5473D37E-1BDD-4D30-B45E-E849778C1BC7}" destId="{5C28215E-0521-45F7-AC7C-47A2F1415DCF}" srcOrd="1" destOrd="0" presId="urn:microsoft.com/office/officeart/2005/8/layout/hierarchy1"/>
    <dgm:cxn modelId="{501B3CD9-E5F6-49D5-9C42-C5D8AF42FE24}" type="presParOf" srcId="{A1380C94-6F54-48B7-90B2-7924F5B19989}" destId="{3470E4FF-CFA1-4AB4-A69B-DD01CD29376E}" srcOrd="1" destOrd="0" presId="urn:microsoft.com/office/officeart/2005/8/layout/hierarchy1"/>
    <dgm:cxn modelId="{DCF9A728-C9C4-4779-9B09-CE2911CA9945}" type="presParOf" srcId="{3470E4FF-CFA1-4AB4-A69B-DD01CD29376E}" destId="{4560B5A3-6270-4C79-A4C9-773E2BD2DC60}" srcOrd="0" destOrd="0" presId="urn:microsoft.com/office/officeart/2005/8/layout/hierarchy1"/>
    <dgm:cxn modelId="{0C50D3C9-F618-4A63-80B6-5F1B3BAFE68D}" type="presParOf" srcId="{3470E4FF-CFA1-4AB4-A69B-DD01CD29376E}" destId="{D81E2788-80B1-4230-AE97-8EDC76DD29F1}" srcOrd="1" destOrd="0" presId="urn:microsoft.com/office/officeart/2005/8/layout/hierarchy1"/>
    <dgm:cxn modelId="{34EC85D5-8946-4C9B-92F8-0A646E737D32}" type="presParOf" srcId="{D81E2788-80B1-4230-AE97-8EDC76DD29F1}" destId="{3CE9F4AB-669F-4558-B8CA-07332EBBCDD3}" srcOrd="0" destOrd="0" presId="urn:microsoft.com/office/officeart/2005/8/layout/hierarchy1"/>
    <dgm:cxn modelId="{8E4E509F-BA8F-4514-978E-25F15E8CFF63}" type="presParOf" srcId="{3CE9F4AB-669F-4558-B8CA-07332EBBCDD3}" destId="{838476FF-C88E-4BB4-BFA2-CC4D711203B4}" srcOrd="0" destOrd="0" presId="urn:microsoft.com/office/officeart/2005/8/layout/hierarchy1"/>
    <dgm:cxn modelId="{D06F395F-16A7-4249-BD33-F03D23F72602}" type="presParOf" srcId="{3CE9F4AB-669F-4558-B8CA-07332EBBCDD3}" destId="{00B8FBE9-B101-4754-B91C-8BA8947E324C}" srcOrd="1" destOrd="0" presId="urn:microsoft.com/office/officeart/2005/8/layout/hierarchy1"/>
    <dgm:cxn modelId="{14471F10-8C49-4AAC-8EEE-6259C70BD322}" type="presParOf" srcId="{D81E2788-80B1-4230-AE97-8EDC76DD29F1}" destId="{ED4E7839-A394-45AE-8C18-9BF0AEA36216}" srcOrd="1" destOrd="0" presId="urn:microsoft.com/office/officeart/2005/8/layout/hierarchy1"/>
    <dgm:cxn modelId="{2F54AB63-8623-4D6D-AAF0-4641E6E4A94D}" type="presParOf" srcId="{3470E4FF-CFA1-4AB4-A69B-DD01CD29376E}" destId="{3DAB0A5A-C2D1-4098-BAD5-ECB4CA97181F}" srcOrd="2" destOrd="0" presId="urn:microsoft.com/office/officeart/2005/8/layout/hierarchy1"/>
    <dgm:cxn modelId="{0B7D4A1B-580E-4787-B14A-1DC565BC6B37}" type="presParOf" srcId="{3470E4FF-CFA1-4AB4-A69B-DD01CD29376E}" destId="{41812B64-CFB6-4E85-97DD-CE61DE8B7D40}" srcOrd="3" destOrd="0" presId="urn:microsoft.com/office/officeart/2005/8/layout/hierarchy1"/>
    <dgm:cxn modelId="{E2C6FC8F-6E45-4275-A42E-F947E04E742E}" type="presParOf" srcId="{41812B64-CFB6-4E85-97DD-CE61DE8B7D40}" destId="{0B567770-57C7-40C3-89F5-1B91C8F84D26}" srcOrd="0" destOrd="0" presId="urn:microsoft.com/office/officeart/2005/8/layout/hierarchy1"/>
    <dgm:cxn modelId="{76A11B53-E6AB-4F55-923B-69E61526E7E8}" type="presParOf" srcId="{0B567770-57C7-40C3-89F5-1B91C8F84D26}" destId="{9209137F-FED7-4075-A146-0CA418CA6FE2}" srcOrd="0" destOrd="0" presId="urn:microsoft.com/office/officeart/2005/8/layout/hierarchy1"/>
    <dgm:cxn modelId="{CFB2840B-D136-40FB-A44C-A4EAFFD80BF0}" type="presParOf" srcId="{0B567770-57C7-40C3-89F5-1B91C8F84D26}" destId="{9464A33F-62D6-418D-9EA3-F9ABF9B1471A}" srcOrd="1" destOrd="0" presId="urn:microsoft.com/office/officeart/2005/8/layout/hierarchy1"/>
    <dgm:cxn modelId="{FEF5931D-7F14-4C24-BE0F-0EFB746550CD}" type="presParOf" srcId="{41812B64-CFB6-4E85-97DD-CE61DE8B7D40}" destId="{B4AA82F0-9783-4781-B421-125B3B297514}" srcOrd="1" destOrd="0" presId="urn:microsoft.com/office/officeart/2005/8/layout/hierarchy1"/>
    <dgm:cxn modelId="{592A4899-105B-41B5-BC42-85FF10FBB7B2}" type="presParOf" srcId="{633A6684-1A60-4640-951A-EE305B48E3C2}" destId="{7F1449AA-2286-4BBD-8B40-B9F66798B191}" srcOrd="4" destOrd="0" presId="urn:microsoft.com/office/officeart/2005/8/layout/hierarchy1"/>
    <dgm:cxn modelId="{D911FA05-EFDF-491F-8F30-337D94EDD625}" type="presParOf" srcId="{633A6684-1A60-4640-951A-EE305B48E3C2}" destId="{E23195B0-BD18-40AE-B1E0-B0024865E4F8}" srcOrd="5" destOrd="0" presId="urn:microsoft.com/office/officeart/2005/8/layout/hierarchy1"/>
    <dgm:cxn modelId="{3A57754E-EA98-46F6-B0B8-87F34D2E7A21}" type="presParOf" srcId="{E23195B0-BD18-40AE-B1E0-B0024865E4F8}" destId="{799E2E64-CCEE-484C-9D59-82122DAB9A05}" srcOrd="0" destOrd="0" presId="urn:microsoft.com/office/officeart/2005/8/layout/hierarchy1"/>
    <dgm:cxn modelId="{6A5CF28E-D3F9-4E63-907C-9BC1D960C5B7}" type="presParOf" srcId="{799E2E64-CCEE-484C-9D59-82122DAB9A05}" destId="{F021DAAC-CD12-41A7-A915-63AD49B3AE09}" srcOrd="0" destOrd="0" presId="urn:microsoft.com/office/officeart/2005/8/layout/hierarchy1"/>
    <dgm:cxn modelId="{B0A7E962-A156-4ECC-8561-6360390A52FF}" type="presParOf" srcId="{799E2E64-CCEE-484C-9D59-82122DAB9A05}" destId="{9F81FD50-035F-4F1E-A50F-B23D47D38482}" srcOrd="1" destOrd="0" presId="urn:microsoft.com/office/officeart/2005/8/layout/hierarchy1"/>
    <dgm:cxn modelId="{A9E0C18E-6387-4DD3-9CDF-0F7DF25B1726}" type="presParOf" srcId="{E23195B0-BD18-40AE-B1E0-B0024865E4F8}" destId="{5E0A1AC1-F678-473D-85E4-82333E67AA9A}" srcOrd="1" destOrd="0" presId="urn:microsoft.com/office/officeart/2005/8/layout/hierarchy1"/>
    <dgm:cxn modelId="{7FEBAA32-56D3-46B5-908A-EC419708ADE4}" type="presParOf" srcId="{5E0A1AC1-F678-473D-85E4-82333E67AA9A}" destId="{58C8BC0D-648F-480E-8929-1960A3E3CD3E}" srcOrd="0" destOrd="0" presId="urn:microsoft.com/office/officeart/2005/8/layout/hierarchy1"/>
    <dgm:cxn modelId="{A9399DE2-E6DC-4CD9-88B8-EC79EB29B68F}" type="presParOf" srcId="{5E0A1AC1-F678-473D-85E4-82333E67AA9A}" destId="{867169EF-2886-4CF9-9900-FD01A2920646}" srcOrd="1" destOrd="0" presId="urn:microsoft.com/office/officeart/2005/8/layout/hierarchy1"/>
    <dgm:cxn modelId="{8E4F6090-9139-4491-9104-ACB3F91AEFA7}" type="presParOf" srcId="{867169EF-2886-4CF9-9900-FD01A2920646}" destId="{1A17326D-B85D-4150-B43C-E0E92F7D3981}" srcOrd="0" destOrd="0" presId="urn:microsoft.com/office/officeart/2005/8/layout/hierarchy1"/>
    <dgm:cxn modelId="{1CE35E40-A14C-490F-9894-3851EFA77242}" type="presParOf" srcId="{1A17326D-B85D-4150-B43C-E0E92F7D3981}" destId="{DD7CC18B-F7DE-4523-8DBD-33C7724E6D66}" srcOrd="0" destOrd="0" presId="urn:microsoft.com/office/officeart/2005/8/layout/hierarchy1"/>
    <dgm:cxn modelId="{C78AFD41-F74B-42FA-8FF7-2092FEA51839}" type="presParOf" srcId="{1A17326D-B85D-4150-B43C-E0E92F7D3981}" destId="{DFA05C45-E151-4469-8BEA-6A812F00FE78}" srcOrd="1" destOrd="0" presId="urn:microsoft.com/office/officeart/2005/8/layout/hierarchy1"/>
    <dgm:cxn modelId="{16B9ABEE-FC9F-417B-994D-52701B89A943}" type="presParOf" srcId="{867169EF-2886-4CF9-9900-FD01A2920646}" destId="{BA111359-F5DC-4F3D-9776-77805C8E200F}" srcOrd="1" destOrd="0" presId="urn:microsoft.com/office/officeart/2005/8/layout/hierarchy1"/>
    <dgm:cxn modelId="{A7B84F14-954D-4DC1-B857-1F27BF03CC95}" type="presParOf" srcId="{5E0A1AC1-F678-473D-85E4-82333E67AA9A}" destId="{97490EBE-6B3C-484F-A211-5131727531F7}" srcOrd="2" destOrd="0" presId="urn:microsoft.com/office/officeart/2005/8/layout/hierarchy1"/>
    <dgm:cxn modelId="{6D0BB5E6-FC58-431B-86E4-93A3612269E2}" type="presParOf" srcId="{5E0A1AC1-F678-473D-85E4-82333E67AA9A}" destId="{1056C582-1BED-480F-A281-8B511FEE7434}" srcOrd="3" destOrd="0" presId="urn:microsoft.com/office/officeart/2005/8/layout/hierarchy1"/>
    <dgm:cxn modelId="{EFD3ADD7-F68F-4479-9580-4488B601293B}" type="presParOf" srcId="{1056C582-1BED-480F-A281-8B511FEE7434}" destId="{E3B27963-B847-4DC2-870E-671BF57AEC59}" srcOrd="0" destOrd="0" presId="urn:microsoft.com/office/officeart/2005/8/layout/hierarchy1"/>
    <dgm:cxn modelId="{5C881537-9945-4D7F-88C0-5337984A9CFB}" type="presParOf" srcId="{E3B27963-B847-4DC2-870E-671BF57AEC59}" destId="{5CCF5532-7630-4D7D-AD6E-DF3BDB2DC638}" srcOrd="0" destOrd="0" presId="urn:microsoft.com/office/officeart/2005/8/layout/hierarchy1"/>
    <dgm:cxn modelId="{FA3DA303-1FAA-4F59-874E-78AF035B3C14}" type="presParOf" srcId="{E3B27963-B847-4DC2-870E-671BF57AEC59}" destId="{EFB2B393-0B13-4D07-9444-3019F3749747}" srcOrd="1" destOrd="0" presId="urn:microsoft.com/office/officeart/2005/8/layout/hierarchy1"/>
    <dgm:cxn modelId="{FBB71296-4B03-4B64-8FA6-8E32E67648D8}" type="presParOf" srcId="{1056C582-1BED-480F-A281-8B511FEE7434}" destId="{8E4E711E-5493-431C-8940-E6B0DC7534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21E141-BCC1-4495-99DE-FBC205A8A20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656216EA-4F7E-4E95-A908-EAD15CE14147}">
      <dgm:prSet phldrT="[Text]" custT="1"/>
      <dgm:spPr/>
      <dgm:t>
        <a:bodyPr/>
        <a:lstStyle/>
        <a:p>
          <a:pPr rtl="1"/>
          <a:r>
            <a:rPr lang="he-IL" sz="1400" dirty="0"/>
            <a:t>אונאה פחות משתות</a:t>
          </a:r>
        </a:p>
      </dgm:t>
    </dgm:pt>
    <dgm:pt modelId="{D7569AE1-E08F-4380-99FB-71280D44BA1F}" type="par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79A0068D-79B1-40D1-BC4F-D0F65D9541B8}" type="sib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A557C0B1-4635-4502-A198-96DD4E306854}">
      <dgm:prSet phldrT="[Text]" custT="1"/>
      <dgm:spPr/>
      <dgm:t>
        <a:bodyPr/>
        <a:lstStyle/>
        <a:p>
          <a:pPr rtl="1"/>
          <a:r>
            <a:rPr lang="he-IL" sz="1400" dirty="0"/>
            <a:t>יש אונאה</a:t>
          </a:r>
        </a:p>
      </dgm:t>
    </dgm:pt>
    <dgm:pt modelId="{39C8A26F-043D-4FF1-A52A-4949703B8B55}" type="par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164D9C83-02B9-42C3-9403-E400C5304DD4}" type="sib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02B4B7CF-1A50-4088-B10B-58DAEDEDD176}">
      <dgm:prSet phldrT="[Text]" custT="1"/>
      <dgm:spPr/>
      <dgm:t>
        <a:bodyPr/>
        <a:lstStyle/>
        <a:p>
          <a:pPr rtl="1"/>
          <a:r>
            <a:rPr lang="he-IL" sz="1400" dirty="0"/>
            <a:t>אין אונאה</a:t>
          </a:r>
        </a:p>
      </dgm:t>
    </dgm:pt>
    <dgm:pt modelId="{64012F6D-85F9-4F25-836C-2D3E29BAAAA7}" type="par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6EA9776E-2C65-41DD-93F1-589862E75EF6}" type="sib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119D9C2C-8B61-4329-ABB2-90A6FD7033A4}">
      <dgm:prSet phldrT="[Text]" custT="1"/>
      <dgm:spPr/>
      <dgm:t>
        <a:bodyPr/>
        <a:lstStyle/>
        <a:p>
          <a:pPr rtl="1"/>
          <a:r>
            <a:rPr lang="he-IL" sz="1400" dirty="0"/>
            <a:t>כי כך היא דרך מקח וממכר </a:t>
          </a:r>
          <a:br>
            <a:rPr lang="en-US" sz="1400" dirty="0"/>
          </a:br>
          <a:r>
            <a:rPr lang="he-IL" sz="1400" dirty="0"/>
            <a:t>(</a:t>
          </a:r>
          <a:r>
            <a:rPr lang="he-IL" sz="1400" dirty="0" err="1"/>
            <a:t>רא"ש</a:t>
          </a:r>
          <a:r>
            <a:rPr lang="he-IL" sz="1400" dirty="0"/>
            <a:t> 2)</a:t>
          </a:r>
        </a:p>
      </dgm:t>
    </dgm:pt>
    <dgm:pt modelId="{4DC716B4-99A9-4E1A-9EF2-0AF44435A586}" type="par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C6ED11EB-C18B-470D-9E20-16E96296EB5B}" type="sib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5B10CE65-9A06-45E3-938C-B0FB2430FCAE}">
      <dgm:prSet phldrT="[Text]" custT="1"/>
      <dgm:spPr/>
      <dgm:t>
        <a:bodyPr/>
        <a:lstStyle/>
        <a:p>
          <a:pPr rtl="1"/>
          <a:r>
            <a:rPr lang="he-IL" sz="1400" dirty="0"/>
            <a:t>אבל אי אפשר לצמצם, </a:t>
          </a:r>
          <a:br>
            <a:rPr lang="en-US" sz="1400" dirty="0"/>
          </a:br>
          <a:r>
            <a:rPr lang="he-IL" sz="1400" dirty="0"/>
            <a:t>ולכן הקונה מוחל בדיעבד (</a:t>
          </a:r>
          <a:r>
            <a:rPr lang="he-IL" sz="1400" dirty="0" err="1"/>
            <a:t>רא"ש</a:t>
          </a:r>
          <a:r>
            <a:rPr lang="he-IL" sz="1400" dirty="0"/>
            <a:t> 1)</a:t>
          </a:r>
        </a:p>
      </dgm:t>
    </dgm:pt>
    <dgm:pt modelId="{39081DD5-122D-4A86-B099-B179DA175A3C}" type="par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470DD07E-56A5-49D6-B862-D912C21C1905}" type="sib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8371FB85-BE8E-4920-8DFB-E37D33FCDC5B}">
      <dgm:prSet phldrT="[Text]" custT="1"/>
      <dgm:spPr/>
      <dgm:t>
        <a:bodyPr/>
        <a:lstStyle/>
        <a:p>
          <a:pPr rtl="1"/>
          <a:r>
            <a:rPr lang="he-IL" sz="1400" dirty="0"/>
            <a:t>נ"מ- אם הוא בקי ויודע בדיוק מה הסחורה שווה, אסור למכור ליותר</a:t>
          </a:r>
        </a:p>
      </dgm:t>
    </dgm:pt>
    <dgm:pt modelId="{EA4F60E5-4D68-45FF-92FE-29EF92F3DF5F}" type="par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8C6F4EAB-4981-4F37-A6C4-DAFFF24E82D1}" type="sib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5B202938-31A6-46C0-B27B-274B3EC68BCE}">
      <dgm:prSet phldrT="[Text]" custT="1"/>
      <dgm:spPr/>
      <dgm:t>
        <a:bodyPr/>
        <a:lstStyle/>
        <a:p>
          <a:pPr rtl="1"/>
          <a:r>
            <a:rPr lang="he-IL" sz="1400" dirty="0"/>
            <a:t>נ"מ- אפילו בקי אפשר למכור ליותר משוויו פחות משתות</a:t>
          </a:r>
        </a:p>
      </dgm:t>
    </dgm:pt>
    <dgm:pt modelId="{F8737300-A239-4FAC-8B67-9B596348DAA7}" type="par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5386ABDE-6222-4F82-A218-A225C9CE190C}" type="sib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4BD9093B-C3DE-46C7-88AB-CCF7F6D64BA7}">
      <dgm:prSet phldrT="[Text]" custT="1"/>
      <dgm:spPr/>
      <dgm:t>
        <a:bodyPr/>
        <a:lstStyle/>
        <a:p>
          <a:pPr rtl="1"/>
          <a:r>
            <a:rPr lang="he-IL" sz="1400" dirty="0"/>
            <a:t>אי אפשר לצמצם, ויש מחילה מלכתחילה </a:t>
          </a:r>
          <a:br>
            <a:rPr lang="en-US" sz="1400" dirty="0"/>
          </a:br>
          <a:r>
            <a:rPr lang="he-IL" sz="1400" dirty="0"/>
            <a:t>(רש"י קידושין)</a:t>
          </a:r>
        </a:p>
      </dgm:t>
    </dgm:pt>
    <dgm:pt modelId="{69F8E2FF-B5D4-4047-8708-72C8F9CF8AD6}" type="par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2EADD3D-1572-448A-B80B-56B0D24E443B}" type="sib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8CBEC97-F47B-4C3B-BCC9-F38A4890B510}">
      <dgm:prSet phldrT="[Text]" custT="1"/>
      <dgm:spPr/>
      <dgm:t>
        <a:bodyPr/>
        <a:lstStyle/>
        <a:p>
          <a:pPr rtl="1"/>
          <a:r>
            <a:rPr lang="he-IL" sz="1400" dirty="0"/>
            <a:t>"מחיל </a:t>
          </a:r>
          <a:r>
            <a:rPr lang="he-IL" sz="1400" dirty="0" err="1"/>
            <a:t>אינש</a:t>
          </a:r>
          <a:r>
            <a:rPr lang="he-IL" sz="1400" dirty="0"/>
            <a:t> דהתם אין כל אדם יכול לצמצם הדמים... </a:t>
          </a:r>
          <a:r>
            <a:rPr lang="he-IL" sz="1400" dirty="0" err="1"/>
            <a:t>ואדעתא</a:t>
          </a:r>
          <a:r>
            <a:rPr lang="he-IL" sz="1400" dirty="0"/>
            <a:t> </a:t>
          </a:r>
          <a:r>
            <a:rPr lang="he-IL" sz="1400" dirty="0" err="1"/>
            <a:t>דהכי</a:t>
          </a:r>
          <a:r>
            <a:rPr lang="he-IL" sz="1400" dirty="0"/>
            <a:t> עביד</a:t>
          </a:r>
        </a:p>
      </dgm:t>
    </dgm:pt>
    <dgm:pt modelId="{FFE3C324-0B35-4EA3-8A40-6FB98431E7D1}" type="par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698383F8-52DC-4A5F-9CE1-5F1F66B22214}" type="sib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16C41F4F-8EF6-4309-93B3-395529FA24E0}">
      <dgm:prSet phldrT="[Text]" custT="1"/>
      <dgm:spPr/>
      <dgm:t>
        <a:bodyPr/>
        <a:lstStyle/>
        <a:p>
          <a:pPr rtl="1"/>
          <a:r>
            <a:rPr lang="he-IL" sz="1400" dirty="0"/>
            <a:t>אונאה גמורה, ואסור לגמרי, רק שאין דרך בני אדם לערער על המקח לאונאה </a:t>
          </a:r>
          <a:r>
            <a:rPr lang="he-IL" sz="1400" dirty="0" err="1"/>
            <a:t>מועטת</a:t>
          </a:r>
          <a:br>
            <a:rPr lang="en-US" sz="1400" dirty="0"/>
          </a:br>
          <a:r>
            <a:rPr lang="he-IL" sz="1400" dirty="0"/>
            <a:t>(רמב"ן על התורה)</a:t>
          </a:r>
        </a:p>
      </dgm:t>
    </dgm:pt>
    <dgm:pt modelId="{ED947CC9-C4FA-42FF-8925-8FF6103FF641}" type="parTrans" cxnId="{676112AA-BB18-46C2-B508-71E0455C7242}">
      <dgm:prSet/>
      <dgm:spPr/>
      <dgm:t>
        <a:bodyPr/>
        <a:lstStyle/>
        <a:p>
          <a:pPr rtl="1"/>
          <a:endParaRPr lang="he-IL"/>
        </a:p>
      </dgm:t>
    </dgm:pt>
    <dgm:pt modelId="{AC6F9088-3608-4122-9E50-5949DEEFD8FE}" type="sibTrans" cxnId="{676112AA-BB18-46C2-B508-71E0455C7242}">
      <dgm:prSet/>
      <dgm:spPr/>
      <dgm:t>
        <a:bodyPr/>
        <a:lstStyle/>
        <a:p>
          <a:pPr rtl="1"/>
          <a:endParaRPr lang="he-IL"/>
        </a:p>
      </dgm:t>
    </dgm:pt>
    <dgm:pt modelId="{9D27471A-DA96-4BF6-8037-2ED921E68113}">
      <dgm:prSet phldrT="[Text]" custT="1"/>
      <dgm:spPr/>
      <dgm:t>
        <a:bodyPr/>
        <a:lstStyle/>
        <a:p>
          <a:pPr rtl="1"/>
          <a:r>
            <a:rPr lang="he-IL" sz="1400" dirty="0"/>
            <a:t>התירו מפני תיקון היישוב- שימצאו בני אדם צרכיהם מוכנים (חינוך)</a:t>
          </a:r>
        </a:p>
      </dgm:t>
    </dgm:pt>
    <dgm:pt modelId="{04220BFE-EBD9-4C66-AEAE-DA5EF639AD75}" type="parTrans" cxnId="{B6899259-9DBD-46AE-8CA6-EA97339A7ED0}">
      <dgm:prSet/>
      <dgm:spPr/>
      <dgm:t>
        <a:bodyPr/>
        <a:lstStyle/>
        <a:p>
          <a:pPr rtl="1"/>
          <a:endParaRPr lang="he-IL"/>
        </a:p>
      </dgm:t>
    </dgm:pt>
    <dgm:pt modelId="{1D18E6C7-4990-4498-8DA6-A8BD607ACA59}" type="sibTrans" cxnId="{B6899259-9DBD-46AE-8CA6-EA97339A7ED0}">
      <dgm:prSet/>
      <dgm:spPr/>
      <dgm:t>
        <a:bodyPr/>
        <a:lstStyle/>
        <a:p>
          <a:pPr rtl="1"/>
          <a:endParaRPr lang="he-IL"/>
        </a:p>
      </dgm:t>
    </dgm:pt>
    <dgm:pt modelId="{BC70227B-26E2-4442-A6B7-4524AF13ACB3}">
      <dgm:prSet phldrT="[Text]" custT="1"/>
      <dgm:spPr/>
      <dgm:t>
        <a:bodyPr/>
        <a:lstStyle/>
        <a:p>
          <a:pPr rtl="1"/>
          <a:r>
            <a:rPr lang="he-IL" sz="1400" dirty="0"/>
            <a:t>צדק- אמורים למכור לפי השווי, </a:t>
          </a:r>
          <a:br>
            <a:rPr lang="en-US" sz="1400" dirty="0"/>
          </a:br>
          <a:r>
            <a:rPr lang="he-IL" sz="1400" dirty="0"/>
            <a:t>שוק חופשי- רוצים שיהא הצרכים  מצויים</a:t>
          </a:r>
        </a:p>
      </dgm:t>
    </dgm:pt>
    <dgm:pt modelId="{B9FF1B1A-EB7C-4A79-A99E-D3B0BDC4D64F}" type="parTrans" cxnId="{47F29164-D619-4828-94D5-7C8F243ACE1B}">
      <dgm:prSet/>
      <dgm:spPr/>
      <dgm:t>
        <a:bodyPr/>
        <a:lstStyle/>
        <a:p>
          <a:pPr rtl="1"/>
          <a:endParaRPr lang="he-IL"/>
        </a:p>
      </dgm:t>
    </dgm:pt>
    <dgm:pt modelId="{090BA768-57C6-4BFC-8BF3-E75B4CBF84E5}" type="sibTrans" cxnId="{47F29164-D619-4828-94D5-7C8F243ACE1B}">
      <dgm:prSet/>
      <dgm:spPr/>
      <dgm:t>
        <a:bodyPr/>
        <a:lstStyle/>
        <a:p>
          <a:pPr rtl="1"/>
          <a:endParaRPr lang="he-IL"/>
        </a:p>
      </dgm:t>
    </dgm:pt>
    <dgm:pt modelId="{F9BFDAF4-29E1-4D68-95FA-92DED8CB7171}">
      <dgm:prSet phldrT="[Text]" custT="1"/>
      <dgm:spPr/>
      <dgm:t>
        <a:bodyPr/>
        <a:lstStyle/>
        <a:p>
          <a:pPr rtl="1"/>
          <a:r>
            <a:rPr lang="he-IL" sz="1400" dirty="0"/>
            <a:t>משמע שמי שכן מקפיד אולי יכול לתבוע</a:t>
          </a:r>
        </a:p>
      </dgm:t>
    </dgm:pt>
    <dgm:pt modelId="{96E7BE67-81FA-452F-A0C1-1A6E54E1E605}" type="parTrans" cxnId="{1CD29459-313A-4F34-9A91-F110D311BA9A}">
      <dgm:prSet/>
      <dgm:spPr/>
      <dgm:t>
        <a:bodyPr/>
        <a:lstStyle/>
        <a:p>
          <a:pPr rtl="1"/>
          <a:endParaRPr lang="he-IL"/>
        </a:p>
      </dgm:t>
    </dgm:pt>
    <dgm:pt modelId="{AC6818C7-FFC5-44ED-9BF3-DD2593F807E9}" type="sibTrans" cxnId="{1CD29459-313A-4F34-9A91-F110D311BA9A}">
      <dgm:prSet/>
      <dgm:spPr/>
      <dgm:t>
        <a:bodyPr/>
        <a:lstStyle/>
        <a:p>
          <a:pPr rtl="1"/>
          <a:endParaRPr lang="he-IL"/>
        </a:p>
      </dgm:t>
    </dgm:pt>
    <dgm:pt modelId="{78555F22-B04E-4EC0-8C54-900E32907F90}">
      <dgm:prSet phldrT="[Text]" custT="1"/>
      <dgm:spPr/>
      <dgm:t>
        <a:bodyPr/>
        <a:lstStyle/>
        <a:p>
          <a:pPr rtl="1"/>
          <a:r>
            <a:rPr lang="he-IL" sz="1400" dirty="0" err="1"/>
            <a:t>ראב"ד</a:t>
          </a:r>
          <a:r>
            <a:rPr lang="he-IL" sz="1400" dirty="0"/>
            <a:t>- קטן לאו בר מחילה הוא</a:t>
          </a:r>
        </a:p>
      </dgm:t>
    </dgm:pt>
    <dgm:pt modelId="{B162E498-C217-47A0-8E88-964F265BEB8A}" type="parTrans" cxnId="{5D13CB68-36E8-4025-9EF6-F028038BF318}">
      <dgm:prSet/>
      <dgm:spPr/>
      <dgm:t>
        <a:bodyPr/>
        <a:lstStyle/>
        <a:p>
          <a:pPr rtl="1"/>
          <a:endParaRPr lang="he-IL"/>
        </a:p>
      </dgm:t>
    </dgm:pt>
    <dgm:pt modelId="{242D3391-57D7-455F-BCE2-2381DA131756}" type="sibTrans" cxnId="{5D13CB68-36E8-4025-9EF6-F028038BF318}">
      <dgm:prSet/>
      <dgm:spPr/>
      <dgm:t>
        <a:bodyPr/>
        <a:lstStyle/>
        <a:p>
          <a:pPr rtl="1"/>
          <a:endParaRPr lang="he-IL"/>
        </a:p>
      </dgm:t>
    </dgm:pt>
    <dgm:pt modelId="{C489E400-5F81-4E31-BD10-383087AE05CA}">
      <dgm:prSet phldrT="[Text]" custT="1"/>
      <dgm:spPr/>
      <dgm:t>
        <a:bodyPr/>
        <a:lstStyle/>
        <a:p>
          <a:pPr rtl="1"/>
          <a:r>
            <a:rPr lang="he-IL" sz="1400" dirty="0" err="1"/>
            <a:t>סמ"ע</a:t>
          </a:r>
          <a:r>
            <a:rPr lang="he-IL" sz="1400" dirty="0"/>
            <a:t>- אכן, אבל בטלה דעתו </a:t>
          </a:r>
        </a:p>
      </dgm:t>
    </dgm:pt>
    <dgm:pt modelId="{26924C1C-4FCB-4FC3-87E0-1934F92A02BD}" type="parTrans" cxnId="{D44C9E7C-E111-48DF-9FA8-F413752063E1}">
      <dgm:prSet/>
      <dgm:spPr/>
      <dgm:t>
        <a:bodyPr/>
        <a:lstStyle/>
        <a:p>
          <a:pPr rtl="1"/>
          <a:endParaRPr lang="he-IL"/>
        </a:p>
      </dgm:t>
    </dgm:pt>
    <dgm:pt modelId="{B6DC12C1-8FF1-41AE-B87D-04A0BDC259EF}" type="sibTrans" cxnId="{D44C9E7C-E111-48DF-9FA8-F413752063E1}">
      <dgm:prSet/>
      <dgm:spPr/>
      <dgm:t>
        <a:bodyPr/>
        <a:lstStyle/>
        <a:p>
          <a:pPr rtl="1"/>
          <a:endParaRPr lang="he-IL"/>
        </a:p>
      </dgm:t>
    </dgm:pt>
    <dgm:pt modelId="{B599A85B-3D7D-4732-A9B3-5FCC0BFDA04D}">
      <dgm:prSet phldrT="[Text]" custT="1"/>
      <dgm:spPr/>
      <dgm:t>
        <a:bodyPr/>
        <a:lstStyle/>
        <a:p>
          <a:pPr rtl="1"/>
          <a:r>
            <a:rPr lang="he-IL" sz="1400" dirty="0"/>
            <a:t>ט"ז- לא </a:t>
          </a:r>
          <a:r>
            <a:rPr lang="he-IL" sz="1400" dirty="0" err="1"/>
            <a:t>פלוג</a:t>
          </a:r>
          <a:r>
            <a:rPr lang="he-IL" sz="1400" dirty="0"/>
            <a:t> רבנן</a:t>
          </a:r>
        </a:p>
      </dgm:t>
    </dgm:pt>
    <dgm:pt modelId="{8E2AD472-DD04-4D28-956B-389D15714950}" type="parTrans" cxnId="{0473BEEB-9752-4BE0-B94A-B0D3F0D2E7F3}">
      <dgm:prSet/>
      <dgm:spPr/>
      <dgm:t>
        <a:bodyPr/>
        <a:lstStyle/>
        <a:p>
          <a:pPr rtl="1"/>
          <a:endParaRPr lang="he-IL"/>
        </a:p>
      </dgm:t>
    </dgm:pt>
    <dgm:pt modelId="{E70074AD-E8ED-48C9-B0FE-F9DC7C298BA1}" type="sibTrans" cxnId="{0473BEEB-9752-4BE0-B94A-B0D3F0D2E7F3}">
      <dgm:prSet/>
      <dgm:spPr/>
      <dgm:t>
        <a:bodyPr/>
        <a:lstStyle/>
        <a:p>
          <a:pPr rtl="1"/>
          <a:endParaRPr lang="he-IL"/>
        </a:p>
      </dgm:t>
    </dgm:pt>
    <dgm:pt modelId="{2C4DE1AB-6224-465C-9388-FF22E6A8532A}">
      <dgm:prSet phldrT="[Text]" custT="1"/>
      <dgm:spPr/>
      <dgm:t>
        <a:bodyPr/>
        <a:lstStyle/>
        <a:p>
          <a:pPr rtl="1"/>
          <a:r>
            <a:rPr lang="he-IL" sz="1400" dirty="0"/>
            <a:t>ערוך השולחן- אם המכיר כן קבוע וידוע, אין מחילה על פחות משתות</a:t>
          </a:r>
        </a:p>
      </dgm:t>
    </dgm:pt>
    <dgm:pt modelId="{1B0AA2BB-CC85-4ABD-BF45-3BC8A5016802}" type="parTrans" cxnId="{39BE70C0-FA11-4DB4-BD47-50F64D4903F2}">
      <dgm:prSet/>
      <dgm:spPr/>
      <dgm:t>
        <a:bodyPr/>
        <a:lstStyle/>
        <a:p>
          <a:pPr rtl="1"/>
          <a:endParaRPr lang="he-IL"/>
        </a:p>
      </dgm:t>
    </dgm:pt>
    <dgm:pt modelId="{D4DEA6DE-CEF9-4207-9449-37711E8045BD}" type="sibTrans" cxnId="{39BE70C0-FA11-4DB4-BD47-50F64D4903F2}">
      <dgm:prSet/>
      <dgm:spPr/>
      <dgm:t>
        <a:bodyPr/>
        <a:lstStyle/>
        <a:p>
          <a:pPr rtl="1"/>
          <a:endParaRPr lang="he-IL"/>
        </a:p>
      </dgm:t>
    </dgm:pt>
    <dgm:pt modelId="{B355B0AD-560F-4457-BB6D-4B375A9FE5EB}">
      <dgm:prSet phldrT="[Text]" custT="1"/>
      <dgm:spPr/>
      <dgm:t>
        <a:bodyPr/>
        <a:lstStyle/>
        <a:p>
          <a:pPr rtl="1"/>
          <a:r>
            <a:rPr lang="he-IL" sz="1400"/>
            <a:t>ערוך השולחן- אם המכיר כן קבוע וידוע, אין מחילה על פחות משתות</a:t>
          </a:r>
          <a:endParaRPr lang="he-IL" sz="1400" dirty="0"/>
        </a:p>
      </dgm:t>
    </dgm:pt>
    <dgm:pt modelId="{5B784560-7C42-4487-9EBA-91CF1D9181BE}" type="parTrans" cxnId="{B7B6616C-A347-4860-9FDF-8FB9844412FA}">
      <dgm:prSet/>
      <dgm:spPr/>
      <dgm:t>
        <a:bodyPr/>
        <a:lstStyle/>
        <a:p>
          <a:pPr rtl="1"/>
          <a:endParaRPr lang="he-IL"/>
        </a:p>
      </dgm:t>
    </dgm:pt>
    <dgm:pt modelId="{E3C6AD13-D44B-412F-A11F-3A2027E810D2}" type="sibTrans" cxnId="{B7B6616C-A347-4860-9FDF-8FB9844412FA}">
      <dgm:prSet/>
      <dgm:spPr/>
      <dgm:t>
        <a:bodyPr/>
        <a:lstStyle/>
        <a:p>
          <a:pPr rtl="1"/>
          <a:endParaRPr lang="he-IL"/>
        </a:p>
      </dgm:t>
    </dgm:pt>
    <dgm:pt modelId="{BBFEAB50-4AD4-4EE1-9B03-6DB3B336518E}">
      <dgm:prSet phldrT="[Text]" custT="1"/>
      <dgm:spPr/>
      <dgm:t>
        <a:bodyPr/>
        <a:lstStyle/>
        <a:p>
          <a:pPr rtl="1"/>
          <a:r>
            <a:rPr lang="he-IL" sz="1400" dirty="0"/>
            <a:t>(חנות פתוח 24\6 יכול למכור ליותר, למרות שיש מחיר קבוע)</a:t>
          </a:r>
        </a:p>
      </dgm:t>
    </dgm:pt>
    <dgm:pt modelId="{162F7B7C-1B3C-47A1-AD9B-065F3FBAEFE9}" type="parTrans" cxnId="{D8A683B5-C303-4428-9274-9FAEE953BB59}">
      <dgm:prSet/>
      <dgm:spPr/>
      <dgm:t>
        <a:bodyPr/>
        <a:lstStyle/>
        <a:p>
          <a:pPr rtl="1"/>
          <a:endParaRPr lang="he-IL"/>
        </a:p>
      </dgm:t>
    </dgm:pt>
    <dgm:pt modelId="{D717277E-FE7E-493B-AC4C-0D4FFCBBFA72}" type="sibTrans" cxnId="{D8A683B5-C303-4428-9274-9FAEE953BB59}">
      <dgm:prSet/>
      <dgm:spPr/>
      <dgm:t>
        <a:bodyPr/>
        <a:lstStyle/>
        <a:p>
          <a:pPr rtl="1"/>
          <a:endParaRPr lang="he-IL"/>
        </a:p>
      </dgm:t>
    </dgm:pt>
    <dgm:pt modelId="{80F44158-AC33-4746-84BE-1DC09BE29BB8}" type="pres">
      <dgm:prSet presAssocID="{BD21E141-BCC1-4495-99DE-FBC205A8A20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A29667A-7DC3-467A-8EB7-C17EC1591DF4}" type="pres">
      <dgm:prSet presAssocID="{656216EA-4F7E-4E95-A908-EAD15CE14147}" presName="hierRoot1" presStyleCnt="0"/>
      <dgm:spPr/>
    </dgm:pt>
    <dgm:pt modelId="{68F7BE83-EF6F-4396-9F2F-5432B2DF398D}" type="pres">
      <dgm:prSet presAssocID="{656216EA-4F7E-4E95-A908-EAD15CE14147}" presName="composite" presStyleCnt="0"/>
      <dgm:spPr/>
    </dgm:pt>
    <dgm:pt modelId="{E64ED369-19AB-42C9-9584-AA2EDF2DEFEB}" type="pres">
      <dgm:prSet presAssocID="{656216EA-4F7E-4E95-A908-EAD15CE14147}" presName="background" presStyleLbl="node0" presStyleIdx="0" presStyleCnt="1"/>
      <dgm:spPr/>
    </dgm:pt>
    <dgm:pt modelId="{D204AB58-5B33-418D-BB9A-640A868F9EBE}" type="pres">
      <dgm:prSet presAssocID="{656216EA-4F7E-4E95-A908-EAD15CE14147}" presName="text" presStyleLbl="fgAcc0" presStyleIdx="0" presStyleCnt="1">
        <dgm:presLayoutVars>
          <dgm:chPref val="3"/>
        </dgm:presLayoutVars>
      </dgm:prSet>
      <dgm:spPr/>
    </dgm:pt>
    <dgm:pt modelId="{0FBD9B65-2A32-4984-B103-E0E16D0BDD66}" type="pres">
      <dgm:prSet presAssocID="{656216EA-4F7E-4E95-A908-EAD15CE14147}" presName="hierChild2" presStyleCnt="0"/>
      <dgm:spPr/>
    </dgm:pt>
    <dgm:pt modelId="{4B57FCA1-145C-4DAC-AA53-8312778BC89B}" type="pres">
      <dgm:prSet presAssocID="{39C8A26F-043D-4FF1-A52A-4949703B8B55}" presName="Name10" presStyleLbl="parChTrans1D2" presStyleIdx="0" presStyleCnt="2"/>
      <dgm:spPr/>
    </dgm:pt>
    <dgm:pt modelId="{D5953FBE-EB25-4653-B47F-955C54712ADE}" type="pres">
      <dgm:prSet presAssocID="{A557C0B1-4635-4502-A198-96DD4E306854}" presName="hierRoot2" presStyleCnt="0"/>
      <dgm:spPr/>
    </dgm:pt>
    <dgm:pt modelId="{1C886467-0B9C-487A-AE1A-98F79813030F}" type="pres">
      <dgm:prSet presAssocID="{A557C0B1-4635-4502-A198-96DD4E306854}" presName="composite2" presStyleCnt="0"/>
      <dgm:spPr/>
    </dgm:pt>
    <dgm:pt modelId="{411BF956-F68A-4CC4-9675-81B2F6DB4CBB}" type="pres">
      <dgm:prSet presAssocID="{A557C0B1-4635-4502-A198-96DD4E306854}" presName="background2" presStyleLbl="node2" presStyleIdx="0" presStyleCnt="2"/>
      <dgm:spPr/>
    </dgm:pt>
    <dgm:pt modelId="{9360BC01-1E88-42EB-9601-9EDCDA89D7C7}" type="pres">
      <dgm:prSet presAssocID="{A557C0B1-4635-4502-A198-96DD4E306854}" presName="text2" presStyleLbl="fgAcc2" presStyleIdx="0" presStyleCnt="2">
        <dgm:presLayoutVars>
          <dgm:chPref val="3"/>
        </dgm:presLayoutVars>
      </dgm:prSet>
      <dgm:spPr/>
    </dgm:pt>
    <dgm:pt modelId="{1D10F77B-CF67-49BD-9C6B-7FE2AFCCB246}" type="pres">
      <dgm:prSet presAssocID="{A557C0B1-4635-4502-A198-96DD4E306854}" presName="hierChild3" presStyleCnt="0"/>
      <dgm:spPr/>
    </dgm:pt>
    <dgm:pt modelId="{0594324B-A766-454B-AEFA-8E80D631CA73}" type="pres">
      <dgm:prSet presAssocID="{ED947CC9-C4FA-42FF-8925-8FF6103FF641}" presName="Name17" presStyleLbl="parChTrans1D3" presStyleIdx="0" presStyleCnt="5"/>
      <dgm:spPr/>
    </dgm:pt>
    <dgm:pt modelId="{D29E7EE0-8666-4F2B-8C37-7C4461C5A6ED}" type="pres">
      <dgm:prSet presAssocID="{16C41F4F-8EF6-4309-93B3-395529FA24E0}" presName="hierRoot3" presStyleCnt="0"/>
      <dgm:spPr/>
    </dgm:pt>
    <dgm:pt modelId="{7DB2E189-1967-48A7-9284-6C84E39ED70A}" type="pres">
      <dgm:prSet presAssocID="{16C41F4F-8EF6-4309-93B3-395529FA24E0}" presName="composite3" presStyleCnt="0"/>
      <dgm:spPr/>
    </dgm:pt>
    <dgm:pt modelId="{9A28D6A7-5F2A-4E90-9F55-C1D5176C7F2B}" type="pres">
      <dgm:prSet presAssocID="{16C41F4F-8EF6-4309-93B3-395529FA24E0}" presName="background3" presStyleLbl="node3" presStyleIdx="0" presStyleCnt="5"/>
      <dgm:spPr/>
    </dgm:pt>
    <dgm:pt modelId="{AAEDE9A8-11E9-4138-BA79-A0A7EA0D5F29}" type="pres">
      <dgm:prSet presAssocID="{16C41F4F-8EF6-4309-93B3-395529FA24E0}" presName="text3" presStyleLbl="fgAcc3" presStyleIdx="0" presStyleCnt="5" custScaleX="163664">
        <dgm:presLayoutVars>
          <dgm:chPref val="3"/>
        </dgm:presLayoutVars>
      </dgm:prSet>
      <dgm:spPr/>
    </dgm:pt>
    <dgm:pt modelId="{25EDBB1C-FAAE-4B85-9096-CE257506C5D2}" type="pres">
      <dgm:prSet presAssocID="{16C41F4F-8EF6-4309-93B3-395529FA24E0}" presName="hierChild4" presStyleCnt="0"/>
      <dgm:spPr/>
    </dgm:pt>
    <dgm:pt modelId="{2FA0A30D-4AC0-4294-B4BC-8CAFBF2842E5}" type="pres">
      <dgm:prSet presAssocID="{96E7BE67-81FA-452F-A0C1-1A6E54E1E605}" presName="Name23" presStyleLbl="parChTrans1D4" presStyleIdx="0" presStyleCnt="11"/>
      <dgm:spPr/>
    </dgm:pt>
    <dgm:pt modelId="{5C4B57D1-6ED1-4EC0-994E-477BE508E4B0}" type="pres">
      <dgm:prSet presAssocID="{F9BFDAF4-29E1-4D68-95FA-92DED8CB7171}" presName="hierRoot4" presStyleCnt="0"/>
      <dgm:spPr/>
    </dgm:pt>
    <dgm:pt modelId="{8630CD83-2D98-46EE-9715-3DD72FCDEBCA}" type="pres">
      <dgm:prSet presAssocID="{F9BFDAF4-29E1-4D68-95FA-92DED8CB7171}" presName="composite4" presStyleCnt="0"/>
      <dgm:spPr/>
    </dgm:pt>
    <dgm:pt modelId="{9CC0E82A-BF83-4B6B-BA82-FC8D0ED280FF}" type="pres">
      <dgm:prSet presAssocID="{F9BFDAF4-29E1-4D68-95FA-92DED8CB7171}" presName="background4" presStyleLbl="node4" presStyleIdx="0" presStyleCnt="11"/>
      <dgm:spPr/>
    </dgm:pt>
    <dgm:pt modelId="{23DD3C18-C931-485C-9EF0-C32E5E582423}" type="pres">
      <dgm:prSet presAssocID="{F9BFDAF4-29E1-4D68-95FA-92DED8CB7171}" presName="text4" presStyleLbl="fgAcc4" presStyleIdx="0" presStyleCnt="11">
        <dgm:presLayoutVars>
          <dgm:chPref val="3"/>
        </dgm:presLayoutVars>
      </dgm:prSet>
      <dgm:spPr/>
    </dgm:pt>
    <dgm:pt modelId="{F013C609-52D5-4E0A-858B-778CE470649A}" type="pres">
      <dgm:prSet presAssocID="{F9BFDAF4-29E1-4D68-95FA-92DED8CB7171}" presName="hierChild5" presStyleCnt="0"/>
      <dgm:spPr/>
    </dgm:pt>
    <dgm:pt modelId="{9630EC1B-47D5-49E4-A5D2-2081A0D728F1}" type="pres">
      <dgm:prSet presAssocID="{B162E498-C217-47A0-8E88-964F265BEB8A}" presName="Name23" presStyleLbl="parChTrans1D4" presStyleIdx="1" presStyleCnt="11"/>
      <dgm:spPr/>
    </dgm:pt>
    <dgm:pt modelId="{9FCA1E1F-65F2-4B69-B9FA-FCCBDB3F7FA4}" type="pres">
      <dgm:prSet presAssocID="{78555F22-B04E-4EC0-8C54-900E32907F90}" presName="hierRoot4" presStyleCnt="0"/>
      <dgm:spPr/>
    </dgm:pt>
    <dgm:pt modelId="{59608075-F219-4A80-AD3A-B6D66B214998}" type="pres">
      <dgm:prSet presAssocID="{78555F22-B04E-4EC0-8C54-900E32907F90}" presName="composite4" presStyleCnt="0"/>
      <dgm:spPr/>
    </dgm:pt>
    <dgm:pt modelId="{A2923FD6-9908-4204-92E3-66E76C92066B}" type="pres">
      <dgm:prSet presAssocID="{78555F22-B04E-4EC0-8C54-900E32907F90}" presName="background4" presStyleLbl="node4" presStyleIdx="1" presStyleCnt="11"/>
      <dgm:spPr>
        <a:solidFill>
          <a:srgbClr val="FF0000"/>
        </a:solidFill>
      </dgm:spPr>
    </dgm:pt>
    <dgm:pt modelId="{2DDEC486-4A9B-44DB-B6AD-5AF48724A351}" type="pres">
      <dgm:prSet presAssocID="{78555F22-B04E-4EC0-8C54-900E32907F90}" presName="text4" presStyleLbl="fgAcc4" presStyleIdx="1" presStyleCnt="11">
        <dgm:presLayoutVars>
          <dgm:chPref val="3"/>
        </dgm:presLayoutVars>
      </dgm:prSet>
      <dgm:spPr/>
    </dgm:pt>
    <dgm:pt modelId="{E74192F9-D7BB-47D2-A349-83A3532CCC82}" type="pres">
      <dgm:prSet presAssocID="{78555F22-B04E-4EC0-8C54-900E32907F90}" presName="hierChild5" presStyleCnt="0"/>
      <dgm:spPr/>
    </dgm:pt>
    <dgm:pt modelId="{09B47A90-A4E5-4982-9C23-47C59AF60EE9}" type="pres">
      <dgm:prSet presAssocID="{26924C1C-4FCB-4FC3-87E0-1934F92A02BD}" presName="Name23" presStyleLbl="parChTrans1D4" presStyleIdx="2" presStyleCnt="11"/>
      <dgm:spPr/>
    </dgm:pt>
    <dgm:pt modelId="{21ECBBB3-98DC-4B9C-B92A-82CA3A7EE074}" type="pres">
      <dgm:prSet presAssocID="{C489E400-5F81-4E31-BD10-383087AE05CA}" presName="hierRoot4" presStyleCnt="0"/>
      <dgm:spPr/>
    </dgm:pt>
    <dgm:pt modelId="{40A995BC-777A-400D-A2DA-EF5FF9CEF8B5}" type="pres">
      <dgm:prSet presAssocID="{C489E400-5F81-4E31-BD10-383087AE05CA}" presName="composite4" presStyleCnt="0"/>
      <dgm:spPr/>
    </dgm:pt>
    <dgm:pt modelId="{BFBF37BD-24CC-48B7-BB4B-E6EB05DA5435}" type="pres">
      <dgm:prSet presAssocID="{C489E400-5F81-4E31-BD10-383087AE05CA}" presName="background4" presStyleLbl="node4" presStyleIdx="2" presStyleCnt="11"/>
      <dgm:spPr>
        <a:solidFill>
          <a:srgbClr val="FF0000"/>
        </a:solidFill>
      </dgm:spPr>
    </dgm:pt>
    <dgm:pt modelId="{02DDAD68-40FC-4550-AC76-B59F928B15AB}" type="pres">
      <dgm:prSet presAssocID="{C489E400-5F81-4E31-BD10-383087AE05CA}" presName="text4" presStyleLbl="fgAcc4" presStyleIdx="2" presStyleCnt="11">
        <dgm:presLayoutVars>
          <dgm:chPref val="3"/>
        </dgm:presLayoutVars>
      </dgm:prSet>
      <dgm:spPr/>
    </dgm:pt>
    <dgm:pt modelId="{FDD93A29-D0F4-4B11-8217-85BE5DC4990F}" type="pres">
      <dgm:prSet presAssocID="{C489E400-5F81-4E31-BD10-383087AE05CA}" presName="hierChild5" presStyleCnt="0"/>
      <dgm:spPr/>
    </dgm:pt>
    <dgm:pt modelId="{C8CE41BA-C385-454C-BC76-980C228060FA}" type="pres">
      <dgm:prSet presAssocID="{8E2AD472-DD04-4D28-956B-389D15714950}" presName="Name23" presStyleLbl="parChTrans1D4" presStyleIdx="3" presStyleCnt="11"/>
      <dgm:spPr/>
    </dgm:pt>
    <dgm:pt modelId="{E014A15C-A5D7-45B5-8E84-AE26E2651524}" type="pres">
      <dgm:prSet presAssocID="{B599A85B-3D7D-4732-A9B3-5FCC0BFDA04D}" presName="hierRoot4" presStyleCnt="0"/>
      <dgm:spPr/>
    </dgm:pt>
    <dgm:pt modelId="{8446265B-4566-41B0-916F-959AED85FDAA}" type="pres">
      <dgm:prSet presAssocID="{B599A85B-3D7D-4732-A9B3-5FCC0BFDA04D}" presName="composite4" presStyleCnt="0"/>
      <dgm:spPr/>
    </dgm:pt>
    <dgm:pt modelId="{5E1B8031-D975-490B-963E-FD1CE5B3C0FD}" type="pres">
      <dgm:prSet presAssocID="{B599A85B-3D7D-4732-A9B3-5FCC0BFDA04D}" presName="background4" presStyleLbl="node4" presStyleIdx="3" presStyleCnt="11"/>
      <dgm:spPr>
        <a:solidFill>
          <a:srgbClr val="FF0000"/>
        </a:solidFill>
      </dgm:spPr>
    </dgm:pt>
    <dgm:pt modelId="{2D47603E-2D2B-4731-A839-39F328A64C0A}" type="pres">
      <dgm:prSet presAssocID="{B599A85B-3D7D-4732-A9B3-5FCC0BFDA04D}" presName="text4" presStyleLbl="fgAcc4" presStyleIdx="3" presStyleCnt="11">
        <dgm:presLayoutVars>
          <dgm:chPref val="3"/>
        </dgm:presLayoutVars>
      </dgm:prSet>
      <dgm:spPr/>
    </dgm:pt>
    <dgm:pt modelId="{3E62DE50-F454-4585-8DF4-19CEBE38281A}" type="pres">
      <dgm:prSet presAssocID="{B599A85B-3D7D-4732-A9B3-5FCC0BFDA04D}" presName="hierChild5" presStyleCnt="0"/>
      <dgm:spPr/>
    </dgm:pt>
    <dgm:pt modelId="{DF190859-E99C-4261-9852-55DE19873024}" type="pres">
      <dgm:prSet presAssocID="{39081DD5-122D-4A86-B099-B179DA175A3C}" presName="Name17" presStyleLbl="parChTrans1D3" presStyleIdx="1" presStyleCnt="5"/>
      <dgm:spPr/>
    </dgm:pt>
    <dgm:pt modelId="{43853348-8FCA-48BD-9119-57DD7D008ED0}" type="pres">
      <dgm:prSet presAssocID="{5B10CE65-9A06-45E3-938C-B0FB2430FCAE}" presName="hierRoot3" presStyleCnt="0"/>
      <dgm:spPr/>
    </dgm:pt>
    <dgm:pt modelId="{A9DB8E22-FABC-476B-AE4E-7B5DF1A9EE17}" type="pres">
      <dgm:prSet presAssocID="{5B10CE65-9A06-45E3-938C-B0FB2430FCAE}" presName="composite3" presStyleCnt="0"/>
      <dgm:spPr/>
    </dgm:pt>
    <dgm:pt modelId="{DE83129E-F80E-4264-8B7F-7FD1576B907A}" type="pres">
      <dgm:prSet presAssocID="{5B10CE65-9A06-45E3-938C-B0FB2430FCAE}" presName="background3" presStyleLbl="node3" presStyleIdx="1" presStyleCnt="5"/>
      <dgm:spPr/>
    </dgm:pt>
    <dgm:pt modelId="{588AF937-1CC7-430D-8A46-1FF00A940ED1}" type="pres">
      <dgm:prSet presAssocID="{5B10CE65-9A06-45E3-938C-B0FB2430FCAE}" presName="text3" presStyleLbl="fgAcc3" presStyleIdx="1" presStyleCnt="5" custScaleX="111417">
        <dgm:presLayoutVars>
          <dgm:chPref val="3"/>
        </dgm:presLayoutVars>
      </dgm:prSet>
      <dgm:spPr/>
    </dgm:pt>
    <dgm:pt modelId="{F204EE1D-1509-43DD-B41A-66205A888C0F}" type="pres">
      <dgm:prSet presAssocID="{5B10CE65-9A06-45E3-938C-B0FB2430FCAE}" presName="hierChild4" presStyleCnt="0"/>
      <dgm:spPr/>
    </dgm:pt>
    <dgm:pt modelId="{0B8F63EC-FA51-4601-943A-8F8147AB146B}" type="pres">
      <dgm:prSet presAssocID="{EA4F60E5-4D68-45FF-92FE-29EF92F3DF5F}" presName="Name23" presStyleLbl="parChTrans1D4" presStyleIdx="4" presStyleCnt="11"/>
      <dgm:spPr/>
    </dgm:pt>
    <dgm:pt modelId="{4E98950F-7F7B-4506-B81C-0098D8E72BFE}" type="pres">
      <dgm:prSet presAssocID="{8371FB85-BE8E-4920-8DFB-E37D33FCDC5B}" presName="hierRoot4" presStyleCnt="0"/>
      <dgm:spPr/>
    </dgm:pt>
    <dgm:pt modelId="{37566B46-6344-4FB9-8BAA-23BB09C1C3A5}" type="pres">
      <dgm:prSet presAssocID="{8371FB85-BE8E-4920-8DFB-E37D33FCDC5B}" presName="composite4" presStyleCnt="0"/>
      <dgm:spPr/>
    </dgm:pt>
    <dgm:pt modelId="{CCC62408-9EE2-45AD-BAE7-B6894F3AAFEC}" type="pres">
      <dgm:prSet presAssocID="{8371FB85-BE8E-4920-8DFB-E37D33FCDC5B}" presName="background4" presStyleLbl="node4" presStyleIdx="4" presStyleCnt="11"/>
      <dgm:spPr/>
    </dgm:pt>
    <dgm:pt modelId="{7B0DBF6A-BA79-432C-B627-8FB6940B808A}" type="pres">
      <dgm:prSet presAssocID="{8371FB85-BE8E-4920-8DFB-E37D33FCDC5B}" presName="text4" presStyleLbl="fgAcc4" presStyleIdx="4" presStyleCnt="11">
        <dgm:presLayoutVars>
          <dgm:chPref val="3"/>
        </dgm:presLayoutVars>
      </dgm:prSet>
      <dgm:spPr/>
    </dgm:pt>
    <dgm:pt modelId="{E8F6C8D9-A628-401B-9477-75051D578F2B}" type="pres">
      <dgm:prSet presAssocID="{8371FB85-BE8E-4920-8DFB-E37D33FCDC5B}" presName="hierChild5" presStyleCnt="0"/>
      <dgm:spPr/>
    </dgm:pt>
    <dgm:pt modelId="{53938CCE-52A1-4D01-9497-61E1246D8CF1}" type="pres">
      <dgm:prSet presAssocID="{1B0AA2BB-CC85-4ABD-BF45-3BC8A5016802}" presName="Name23" presStyleLbl="parChTrans1D4" presStyleIdx="5" presStyleCnt="11"/>
      <dgm:spPr/>
    </dgm:pt>
    <dgm:pt modelId="{273727F1-2F99-466B-AD25-80D3A62B6387}" type="pres">
      <dgm:prSet presAssocID="{2C4DE1AB-6224-465C-9388-FF22E6A8532A}" presName="hierRoot4" presStyleCnt="0"/>
      <dgm:spPr/>
    </dgm:pt>
    <dgm:pt modelId="{FA7306CA-064C-45C3-8912-A2B880F384CD}" type="pres">
      <dgm:prSet presAssocID="{2C4DE1AB-6224-465C-9388-FF22E6A8532A}" presName="composite4" presStyleCnt="0"/>
      <dgm:spPr/>
    </dgm:pt>
    <dgm:pt modelId="{AE4D50BF-FAFE-4DFF-AE3A-C96B5BAE1D52}" type="pres">
      <dgm:prSet presAssocID="{2C4DE1AB-6224-465C-9388-FF22E6A8532A}" presName="background4" presStyleLbl="node4" presStyleIdx="5" presStyleCnt="11"/>
      <dgm:spPr>
        <a:solidFill>
          <a:srgbClr val="FFC000"/>
        </a:solidFill>
      </dgm:spPr>
    </dgm:pt>
    <dgm:pt modelId="{D67E5304-724C-4046-A8FA-FD542F2C560A}" type="pres">
      <dgm:prSet presAssocID="{2C4DE1AB-6224-465C-9388-FF22E6A8532A}" presName="text4" presStyleLbl="fgAcc4" presStyleIdx="5" presStyleCnt="11">
        <dgm:presLayoutVars>
          <dgm:chPref val="3"/>
        </dgm:presLayoutVars>
      </dgm:prSet>
      <dgm:spPr/>
    </dgm:pt>
    <dgm:pt modelId="{BF996F36-4708-4E0E-BBA4-AF0380E1BA84}" type="pres">
      <dgm:prSet presAssocID="{2C4DE1AB-6224-465C-9388-FF22E6A8532A}" presName="hierChild5" presStyleCnt="0"/>
      <dgm:spPr/>
    </dgm:pt>
    <dgm:pt modelId="{EFB9F9B4-4D9A-4C61-98A6-EB2DC69F8FBD}" type="pres">
      <dgm:prSet presAssocID="{64012F6D-85F9-4F25-836C-2D3E29BAAAA7}" presName="Name10" presStyleLbl="parChTrans1D2" presStyleIdx="1" presStyleCnt="2"/>
      <dgm:spPr/>
    </dgm:pt>
    <dgm:pt modelId="{7F298CE5-435F-4151-A73B-F2F36AB9648D}" type="pres">
      <dgm:prSet presAssocID="{02B4B7CF-1A50-4088-B10B-58DAEDEDD176}" presName="hierRoot2" presStyleCnt="0"/>
      <dgm:spPr/>
    </dgm:pt>
    <dgm:pt modelId="{C59A4DFD-9025-440F-9C13-18B3F43ED7E5}" type="pres">
      <dgm:prSet presAssocID="{02B4B7CF-1A50-4088-B10B-58DAEDEDD176}" presName="composite2" presStyleCnt="0"/>
      <dgm:spPr/>
    </dgm:pt>
    <dgm:pt modelId="{A719B6AE-C53B-4399-AD56-CF7F2CA27766}" type="pres">
      <dgm:prSet presAssocID="{02B4B7CF-1A50-4088-B10B-58DAEDEDD176}" presName="background2" presStyleLbl="node2" presStyleIdx="1" presStyleCnt="2"/>
      <dgm:spPr/>
    </dgm:pt>
    <dgm:pt modelId="{6E0F4E11-CBEC-464D-B04C-9CAEBD72D147}" type="pres">
      <dgm:prSet presAssocID="{02B4B7CF-1A50-4088-B10B-58DAEDEDD176}" presName="text2" presStyleLbl="fgAcc2" presStyleIdx="1" presStyleCnt="2">
        <dgm:presLayoutVars>
          <dgm:chPref val="3"/>
        </dgm:presLayoutVars>
      </dgm:prSet>
      <dgm:spPr/>
    </dgm:pt>
    <dgm:pt modelId="{4174D48D-0AB7-4853-932B-CD1666D55BFE}" type="pres">
      <dgm:prSet presAssocID="{02B4B7CF-1A50-4088-B10B-58DAEDEDD176}" presName="hierChild3" presStyleCnt="0"/>
      <dgm:spPr/>
    </dgm:pt>
    <dgm:pt modelId="{C6DC7C3D-0B87-4329-A9CF-0662393DDDC3}" type="pres">
      <dgm:prSet presAssocID="{69F8E2FF-B5D4-4047-8708-72C8F9CF8AD6}" presName="Name17" presStyleLbl="parChTrans1D3" presStyleIdx="2" presStyleCnt="5"/>
      <dgm:spPr/>
    </dgm:pt>
    <dgm:pt modelId="{4355CD20-BB6C-4EE1-B1F9-3A6BC0D4B211}" type="pres">
      <dgm:prSet presAssocID="{4BD9093B-C3DE-46C7-88AB-CCF7F6D64BA7}" presName="hierRoot3" presStyleCnt="0"/>
      <dgm:spPr/>
    </dgm:pt>
    <dgm:pt modelId="{48E92025-323D-49D3-A988-30EA46D16054}" type="pres">
      <dgm:prSet presAssocID="{4BD9093B-C3DE-46C7-88AB-CCF7F6D64BA7}" presName="composite3" presStyleCnt="0"/>
      <dgm:spPr/>
    </dgm:pt>
    <dgm:pt modelId="{A2CA8219-DEC6-4975-8D9A-35C67A045272}" type="pres">
      <dgm:prSet presAssocID="{4BD9093B-C3DE-46C7-88AB-CCF7F6D64BA7}" presName="background3" presStyleLbl="node3" presStyleIdx="2" presStyleCnt="5"/>
      <dgm:spPr/>
    </dgm:pt>
    <dgm:pt modelId="{41EFDFC7-0D52-4AC5-89F6-5AFA432E7E0C}" type="pres">
      <dgm:prSet presAssocID="{4BD9093B-C3DE-46C7-88AB-CCF7F6D64BA7}" presName="text3" presStyleLbl="fgAcc3" presStyleIdx="2" presStyleCnt="5">
        <dgm:presLayoutVars>
          <dgm:chPref val="3"/>
        </dgm:presLayoutVars>
      </dgm:prSet>
      <dgm:spPr/>
    </dgm:pt>
    <dgm:pt modelId="{063715F1-08C0-48A1-8456-6B79419C8EFF}" type="pres">
      <dgm:prSet presAssocID="{4BD9093B-C3DE-46C7-88AB-CCF7F6D64BA7}" presName="hierChild4" presStyleCnt="0"/>
      <dgm:spPr/>
    </dgm:pt>
    <dgm:pt modelId="{1B6BE7B6-6111-4DB7-9952-4AFD7DC1D565}" type="pres">
      <dgm:prSet presAssocID="{FFE3C324-0B35-4EA3-8A40-6FB98431E7D1}" presName="Name23" presStyleLbl="parChTrans1D4" presStyleIdx="6" presStyleCnt="11"/>
      <dgm:spPr/>
    </dgm:pt>
    <dgm:pt modelId="{5C37E5BC-77FF-4952-B74C-1C8E24093F23}" type="pres">
      <dgm:prSet presAssocID="{28CBEC97-F47B-4C3B-BCC9-F38A4890B510}" presName="hierRoot4" presStyleCnt="0"/>
      <dgm:spPr/>
    </dgm:pt>
    <dgm:pt modelId="{0E1250F4-963A-429B-96A8-4F84E5B1F710}" type="pres">
      <dgm:prSet presAssocID="{28CBEC97-F47B-4C3B-BCC9-F38A4890B510}" presName="composite4" presStyleCnt="0"/>
      <dgm:spPr/>
    </dgm:pt>
    <dgm:pt modelId="{C1529EB0-EBC0-4D63-BDB5-08464263F645}" type="pres">
      <dgm:prSet presAssocID="{28CBEC97-F47B-4C3B-BCC9-F38A4890B510}" presName="background4" presStyleLbl="node4" presStyleIdx="6" presStyleCnt="11"/>
      <dgm:spPr/>
    </dgm:pt>
    <dgm:pt modelId="{8756F859-CECD-40C0-A37A-E4FB85434726}" type="pres">
      <dgm:prSet presAssocID="{28CBEC97-F47B-4C3B-BCC9-F38A4890B510}" presName="text4" presStyleLbl="fgAcc4" presStyleIdx="6" presStyleCnt="11">
        <dgm:presLayoutVars>
          <dgm:chPref val="3"/>
        </dgm:presLayoutVars>
      </dgm:prSet>
      <dgm:spPr/>
    </dgm:pt>
    <dgm:pt modelId="{F4726853-8F35-4903-9F21-F38C18B71705}" type="pres">
      <dgm:prSet presAssocID="{28CBEC97-F47B-4C3B-BCC9-F38A4890B510}" presName="hierChild5" presStyleCnt="0"/>
      <dgm:spPr/>
    </dgm:pt>
    <dgm:pt modelId="{90DB22F6-BD5E-40C7-8848-93E1DEF0546E}" type="pres">
      <dgm:prSet presAssocID="{5B784560-7C42-4487-9EBA-91CF1D9181BE}" presName="Name23" presStyleLbl="parChTrans1D4" presStyleIdx="7" presStyleCnt="11"/>
      <dgm:spPr/>
    </dgm:pt>
    <dgm:pt modelId="{8CDEF436-178A-443D-A5F0-83DE91CD4032}" type="pres">
      <dgm:prSet presAssocID="{B355B0AD-560F-4457-BB6D-4B375A9FE5EB}" presName="hierRoot4" presStyleCnt="0"/>
      <dgm:spPr/>
    </dgm:pt>
    <dgm:pt modelId="{F9B4D742-6B63-46AC-89E1-B06686BB325D}" type="pres">
      <dgm:prSet presAssocID="{B355B0AD-560F-4457-BB6D-4B375A9FE5EB}" presName="composite4" presStyleCnt="0"/>
      <dgm:spPr/>
    </dgm:pt>
    <dgm:pt modelId="{C5532D3A-6672-4889-A9C5-7A6E931B1952}" type="pres">
      <dgm:prSet presAssocID="{B355B0AD-560F-4457-BB6D-4B375A9FE5EB}" presName="background4" presStyleLbl="node4" presStyleIdx="7" presStyleCnt="11"/>
      <dgm:spPr>
        <a:solidFill>
          <a:srgbClr val="FFC000"/>
        </a:solidFill>
      </dgm:spPr>
    </dgm:pt>
    <dgm:pt modelId="{0E07AEC2-D846-4FB5-B029-A23AEC5A9AB1}" type="pres">
      <dgm:prSet presAssocID="{B355B0AD-560F-4457-BB6D-4B375A9FE5EB}" presName="text4" presStyleLbl="fgAcc4" presStyleIdx="7" presStyleCnt="11">
        <dgm:presLayoutVars>
          <dgm:chPref val="3"/>
        </dgm:presLayoutVars>
      </dgm:prSet>
      <dgm:spPr/>
    </dgm:pt>
    <dgm:pt modelId="{6FF2779B-4449-4C8E-B99A-CF5B92F5795A}" type="pres">
      <dgm:prSet presAssocID="{B355B0AD-560F-4457-BB6D-4B375A9FE5EB}" presName="hierChild5" presStyleCnt="0"/>
      <dgm:spPr/>
    </dgm:pt>
    <dgm:pt modelId="{A217612E-971B-44B8-87CD-E7FFF14AEE48}" type="pres">
      <dgm:prSet presAssocID="{04220BFE-EBD9-4C66-AEAE-DA5EF639AD75}" presName="Name17" presStyleLbl="parChTrans1D3" presStyleIdx="3" presStyleCnt="5"/>
      <dgm:spPr/>
    </dgm:pt>
    <dgm:pt modelId="{B96CAF70-8734-4EB3-B25F-570C2A87DBC5}" type="pres">
      <dgm:prSet presAssocID="{9D27471A-DA96-4BF6-8037-2ED921E68113}" presName="hierRoot3" presStyleCnt="0"/>
      <dgm:spPr/>
    </dgm:pt>
    <dgm:pt modelId="{49C94CC6-846A-4832-BA82-FA0BDC98D8D4}" type="pres">
      <dgm:prSet presAssocID="{9D27471A-DA96-4BF6-8037-2ED921E68113}" presName="composite3" presStyleCnt="0"/>
      <dgm:spPr/>
    </dgm:pt>
    <dgm:pt modelId="{F090EB28-8906-4CD4-A40A-6FB1859F3D81}" type="pres">
      <dgm:prSet presAssocID="{9D27471A-DA96-4BF6-8037-2ED921E68113}" presName="background3" presStyleLbl="node3" presStyleIdx="3" presStyleCnt="5"/>
      <dgm:spPr/>
    </dgm:pt>
    <dgm:pt modelId="{6B653AF3-F4C7-4116-8484-A1B554CFE38C}" type="pres">
      <dgm:prSet presAssocID="{9D27471A-DA96-4BF6-8037-2ED921E68113}" presName="text3" presStyleLbl="fgAcc3" presStyleIdx="3" presStyleCnt="5">
        <dgm:presLayoutVars>
          <dgm:chPref val="3"/>
        </dgm:presLayoutVars>
      </dgm:prSet>
      <dgm:spPr/>
    </dgm:pt>
    <dgm:pt modelId="{4C31421A-FC8D-47B5-A8FA-C8E491352923}" type="pres">
      <dgm:prSet presAssocID="{9D27471A-DA96-4BF6-8037-2ED921E68113}" presName="hierChild4" presStyleCnt="0"/>
      <dgm:spPr/>
    </dgm:pt>
    <dgm:pt modelId="{AE130EEA-0F1C-4AF5-A9C8-D043B602DCA3}" type="pres">
      <dgm:prSet presAssocID="{B9FF1B1A-EB7C-4A79-A99E-D3B0BDC4D64F}" presName="Name23" presStyleLbl="parChTrans1D4" presStyleIdx="8" presStyleCnt="11"/>
      <dgm:spPr/>
    </dgm:pt>
    <dgm:pt modelId="{2C9AB911-2E2E-45AC-A2FF-2403D4AE7A4F}" type="pres">
      <dgm:prSet presAssocID="{BC70227B-26E2-4442-A6B7-4524AF13ACB3}" presName="hierRoot4" presStyleCnt="0"/>
      <dgm:spPr/>
    </dgm:pt>
    <dgm:pt modelId="{FBBF6F5C-15FA-4701-BCD1-7DCBA50E2B62}" type="pres">
      <dgm:prSet presAssocID="{BC70227B-26E2-4442-A6B7-4524AF13ACB3}" presName="composite4" presStyleCnt="0"/>
      <dgm:spPr/>
    </dgm:pt>
    <dgm:pt modelId="{D744A41E-6165-432A-8F64-D95A3E63598F}" type="pres">
      <dgm:prSet presAssocID="{BC70227B-26E2-4442-A6B7-4524AF13ACB3}" presName="background4" presStyleLbl="node4" presStyleIdx="8" presStyleCnt="11"/>
      <dgm:spPr/>
    </dgm:pt>
    <dgm:pt modelId="{C4A47E89-CEC1-4DBC-B63E-5D63B81E090E}" type="pres">
      <dgm:prSet presAssocID="{BC70227B-26E2-4442-A6B7-4524AF13ACB3}" presName="text4" presStyleLbl="fgAcc4" presStyleIdx="8" presStyleCnt="11">
        <dgm:presLayoutVars>
          <dgm:chPref val="3"/>
        </dgm:presLayoutVars>
      </dgm:prSet>
      <dgm:spPr/>
    </dgm:pt>
    <dgm:pt modelId="{7C01F541-E9DE-4C15-B5BC-81C85FA843D9}" type="pres">
      <dgm:prSet presAssocID="{BC70227B-26E2-4442-A6B7-4524AF13ACB3}" presName="hierChild5" presStyleCnt="0"/>
      <dgm:spPr/>
    </dgm:pt>
    <dgm:pt modelId="{A3080525-15DB-42C4-9995-E0F3BBA9ECCA}" type="pres">
      <dgm:prSet presAssocID="{162F7B7C-1B3C-47A1-AD9B-065F3FBAEFE9}" presName="Name23" presStyleLbl="parChTrans1D4" presStyleIdx="9" presStyleCnt="11"/>
      <dgm:spPr/>
    </dgm:pt>
    <dgm:pt modelId="{E20CEE46-2C31-4792-8154-355B1FBD19EF}" type="pres">
      <dgm:prSet presAssocID="{BBFEAB50-4AD4-4EE1-9B03-6DB3B336518E}" presName="hierRoot4" presStyleCnt="0"/>
      <dgm:spPr/>
    </dgm:pt>
    <dgm:pt modelId="{1EB047EA-0D36-4258-8123-3BF86A78837D}" type="pres">
      <dgm:prSet presAssocID="{BBFEAB50-4AD4-4EE1-9B03-6DB3B336518E}" presName="composite4" presStyleCnt="0"/>
      <dgm:spPr/>
    </dgm:pt>
    <dgm:pt modelId="{C0794308-1F03-441A-9D76-E85EA0F3CBFC}" type="pres">
      <dgm:prSet presAssocID="{BBFEAB50-4AD4-4EE1-9B03-6DB3B336518E}" presName="background4" presStyleLbl="node4" presStyleIdx="9" presStyleCnt="11"/>
      <dgm:spPr>
        <a:solidFill>
          <a:srgbClr val="92D050"/>
        </a:solidFill>
      </dgm:spPr>
    </dgm:pt>
    <dgm:pt modelId="{EB5487D3-6E73-4A00-8750-A5C2F3ACA7C1}" type="pres">
      <dgm:prSet presAssocID="{BBFEAB50-4AD4-4EE1-9B03-6DB3B336518E}" presName="text4" presStyleLbl="fgAcc4" presStyleIdx="9" presStyleCnt="11">
        <dgm:presLayoutVars>
          <dgm:chPref val="3"/>
        </dgm:presLayoutVars>
      </dgm:prSet>
      <dgm:spPr/>
    </dgm:pt>
    <dgm:pt modelId="{E16DB085-EC69-48A7-9A57-BB048502D007}" type="pres">
      <dgm:prSet presAssocID="{BBFEAB50-4AD4-4EE1-9B03-6DB3B336518E}" presName="hierChild5" presStyleCnt="0"/>
      <dgm:spPr/>
    </dgm:pt>
    <dgm:pt modelId="{4880F3FE-7D7F-42A6-B624-2CE729FFC5A5}" type="pres">
      <dgm:prSet presAssocID="{4DC716B4-99A9-4E1A-9EF2-0AF44435A586}" presName="Name17" presStyleLbl="parChTrans1D3" presStyleIdx="4" presStyleCnt="5"/>
      <dgm:spPr/>
    </dgm:pt>
    <dgm:pt modelId="{2BD4CCF6-DEA2-45CB-83D2-7BF134BFAD94}" type="pres">
      <dgm:prSet presAssocID="{119D9C2C-8B61-4329-ABB2-90A6FD7033A4}" presName="hierRoot3" presStyleCnt="0"/>
      <dgm:spPr/>
    </dgm:pt>
    <dgm:pt modelId="{0DFC9CEC-7A14-490D-86F6-5867D367C28A}" type="pres">
      <dgm:prSet presAssocID="{119D9C2C-8B61-4329-ABB2-90A6FD7033A4}" presName="composite3" presStyleCnt="0"/>
      <dgm:spPr/>
    </dgm:pt>
    <dgm:pt modelId="{782753E4-A412-4F35-9EB5-C77A1A220208}" type="pres">
      <dgm:prSet presAssocID="{119D9C2C-8B61-4329-ABB2-90A6FD7033A4}" presName="background3" presStyleLbl="node3" presStyleIdx="4" presStyleCnt="5"/>
      <dgm:spPr/>
    </dgm:pt>
    <dgm:pt modelId="{3BA0EB5B-6F3A-49B9-8EF7-E592531B1A00}" type="pres">
      <dgm:prSet presAssocID="{119D9C2C-8B61-4329-ABB2-90A6FD7033A4}" presName="text3" presStyleLbl="fgAcc3" presStyleIdx="4" presStyleCnt="5">
        <dgm:presLayoutVars>
          <dgm:chPref val="3"/>
        </dgm:presLayoutVars>
      </dgm:prSet>
      <dgm:spPr/>
    </dgm:pt>
    <dgm:pt modelId="{926A5621-08A6-46FE-B18A-84440BADF52D}" type="pres">
      <dgm:prSet presAssocID="{119D9C2C-8B61-4329-ABB2-90A6FD7033A4}" presName="hierChild4" presStyleCnt="0"/>
      <dgm:spPr/>
    </dgm:pt>
    <dgm:pt modelId="{AE2A37C7-0217-4546-BABB-2DCCAB690390}" type="pres">
      <dgm:prSet presAssocID="{F8737300-A239-4FAC-8B67-9B596348DAA7}" presName="Name23" presStyleLbl="parChTrans1D4" presStyleIdx="10" presStyleCnt="11"/>
      <dgm:spPr/>
    </dgm:pt>
    <dgm:pt modelId="{37CCCA21-72E9-4900-B802-DEEEB19C21C5}" type="pres">
      <dgm:prSet presAssocID="{5B202938-31A6-46C0-B27B-274B3EC68BCE}" presName="hierRoot4" presStyleCnt="0"/>
      <dgm:spPr/>
    </dgm:pt>
    <dgm:pt modelId="{42EFB780-8D95-403A-A30B-D55C7675BDA3}" type="pres">
      <dgm:prSet presAssocID="{5B202938-31A6-46C0-B27B-274B3EC68BCE}" presName="composite4" presStyleCnt="0"/>
      <dgm:spPr/>
    </dgm:pt>
    <dgm:pt modelId="{794E49CF-835F-4926-8C7C-CB16690648B9}" type="pres">
      <dgm:prSet presAssocID="{5B202938-31A6-46C0-B27B-274B3EC68BCE}" presName="background4" presStyleLbl="node4" presStyleIdx="10" presStyleCnt="11"/>
      <dgm:spPr/>
    </dgm:pt>
    <dgm:pt modelId="{823CA1C9-A92E-43B4-A074-BEBE9AC25AD4}" type="pres">
      <dgm:prSet presAssocID="{5B202938-31A6-46C0-B27B-274B3EC68BCE}" presName="text4" presStyleLbl="fgAcc4" presStyleIdx="10" presStyleCnt="11">
        <dgm:presLayoutVars>
          <dgm:chPref val="3"/>
        </dgm:presLayoutVars>
      </dgm:prSet>
      <dgm:spPr/>
    </dgm:pt>
    <dgm:pt modelId="{5C580CAD-AFEE-46A7-A958-17E63A04DFE8}" type="pres">
      <dgm:prSet presAssocID="{5B202938-31A6-46C0-B27B-274B3EC68BCE}" presName="hierChild5" presStyleCnt="0"/>
      <dgm:spPr/>
    </dgm:pt>
  </dgm:ptLst>
  <dgm:cxnLst>
    <dgm:cxn modelId="{811E1D0C-5AD0-4249-BF56-9A79FA23C5C3}" type="presOf" srcId="{BBFEAB50-4AD4-4EE1-9B03-6DB3B336518E}" destId="{EB5487D3-6E73-4A00-8750-A5C2F3ACA7C1}" srcOrd="0" destOrd="0" presId="urn:microsoft.com/office/officeart/2005/8/layout/hierarchy1"/>
    <dgm:cxn modelId="{FE85F518-D086-4B51-9E03-3AD24CD6D5CE}" type="presOf" srcId="{BD21E141-BCC1-4495-99DE-FBC205A8A203}" destId="{80F44158-AC33-4746-84BE-1DC09BE29BB8}" srcOrd="0" destOrd="0" presId="urn:microsoft.com/office/officeart/2005/8/layout/hierarchy1"/>
    <dgm:cxn modelId="{3BD8201A-B908-4635-BAD4-B8C132D6B793}" type="presOf" srcId="{1B0AA2BB-CC85-4ABD-BF45-3BC8A5016802}" destId="{53938CCE-52A1-4D01-9497-61E1246D8CF1}" srcOrd="0" destOrd="0" presId="urn:microsoft.com/office/officeart/2005/8/layout/hierarchy1"/>
    <dgm:cxn modelId="{5D17681C-6DDC-41B1-B45E-02225B5C3BDC}" srcId="{656216EA-4F7E-4E95-A908-EAD15CE14147}" destId="{02B4B7CF-1A50-4088-B10B-58DAEDEDD176}" srcOrd="1" destOrd="0" parTransId="{64012F6D-85F9-4F25-836C-2D3E29BAAAA7}" sibTransId="{6EA9776E-2C65-41DD-93F1-589862E75EF6}"/>
    <dgm:cxn modelId="{33A57D20-B4E0-4A3C-B151-0314741BFED7}" type="presOf" srcId="{F8737300-A239-4FAC-8B67-9B596348DAA7}" destId="{AE2A37C7-0217-4546-BABB-2DCCAB690390}" srcOrd="0" destOrd="0" presId="urn:microsoft.com/office/officeart/2005/8/layout/hierarchy1"/>
    <dgm:cxn modelId="{5CA75B24-428A-44DF-A6D6-C2DA80846FF6}" type="presOf" srcId="{9D27471A-DA96-4BF6-8037-2ED921E68113}" destId="{6B653AF3-F4C7-4116-8484-A1B554CFE38C}" srcOrd="0" destOrd="0" presId="urn:microsoft.com/office/officeart/2005/8/layout/hierarchy1"/>
    <dgm:cxn modelId="{D25A7030-8D6D-4851-83F0-90D9A2CD0A85}" type="presOf" srcId="{8371FB85-BE8E-4920-8DFB-E37D33FCDC5B}" destId="{7B0DBF6A-BA79-432C-B627-8FB6940B808A}" srcOrd="0" destOrd="0" presId="urn:microsoft.com/office/officeart/2005/8/layout/hierarchy1"/>
    <dgm:cxn modelId="{8FE49330-F27C-4D08-8816-555C3F142B06}" srcId="{119D9C2C-8B61-4329-ABB2-90A6FD7033A4}" destId="{5B202938-31A6-46C0-B27B-274B3EC68BCE}" srcOrd="0" destOrd="0" parTransId="{F8737300-A239-4FAC-8B67-9B596348DAA7}" sibTransId="{5386ABDE-6222-4F82-A218-A225C9CE190C}"/>
    <dgm:cxn modelId="{51FADA32-1C1B-4693-BB37-6DF9C624BF24}" type="presOf" srcId="{26924C1C-4FCB-4FC3-87E0-1934F92A02BD}" destId="{09B47A90-A4E5-4982-9C23-47C59AF60EE9}" srcOrd="0" destOrd="0" presId="urn:microsoft.com/office/officeart/2005/8/layout/hierarchy1"/>
    <dgm:cxn modelId="{752EB835-B76D-41A2-B36B-2A45B87DABE4}" type="presOf" srcId="{162F7B7C-1B3C-47A1-AD9B-065F3FBAEFE9}" destId="{A3080525-15DB-42C4-9995-E0F3BBA9ECCA}" srcOrd="0" destOrd="0" presId="urn:microsoft.com/office/officeart/2005/8/layout/hierarchy1"/>
    <dgm:cxn modelId="{7725153C-14C0-40B2-B9C0-24ECBA5DA743}" type="presOf" srcId="{EA4F60E5-4D68-45FF-92FE-29EF92F3DF5F}" destId="{0B8F63EC-FA51-4601-943A-8F8147AB146B}" srcOrd="0" destOrd="0" presId="urn:microsoft.com/office/officeart/2005/8/layout/hierarchy1"/>
    <dgm:cxn modelId="{45687C3E-33B9-4D94-A32C-98B3411731C6}" type="presOf" srcId="{96E7BE67-81FA-452F-A0C1-1A6E54E1E605}" destId="{2FA0A30D-4AC0-4294-B4BC-8CAFBF2842E5}" srcOrd="0" destOrd="0" presId="urn:microsoft.com/office/officeart/2005/8/layout/hierarchy1"/>
    <dgm:cxn modelId="{69413C42-817C-408B-9747-55D5C0C84683}" srcId="{02B4B7CF-1A50-4088-B10B-58DAEDEDD176}" destId="{119D9C2C-8B61-4329-ABB2-90A6FD7033A4}" srcOrd="2" destOrd="0" parTransId="{4DC716B4-99A9-4E1A-9EF2-0AF44435A586}" sibTransId="{C6ED11EB-C18B-470D-9E20-16E96296EB5B}"/>
    <dgm:cxn modelId="{FC8F7842-3783-4FA3-839F-AFB9B2DE54D2}" type="presOf" srcId="{A557C0B1-4635-4502-A198-96DD4E306854}" destId="{9360BC01-1E88-42EB-9601-9EDCDA89D7C7}" srcOrd="0" destOrd="0" presId="urn:microsoft.com/office/officeart/2005/8/layout/hierarchy1"/>
    <dgm:cxn modelId="{D10F9162-C89F-438D-B9A7-0995BC20BA9F}" type="presOf" srcId="{8E2AD472-DD04-4D28-956B-389D15714950}" destId="{C8CE41BA-C385-454C-BC76-980C228060FA}" srcOrd="0" destOrd="0" presId="urn:microsoft.com/office/officeart/2005/8/layout/hierarchy1"/>
    <dgm:cxn modelId="{47F29164-D619-4828-94D5-7C8F243ACE1B}" srcId="{9D27471A-DA96-4BF6-8037-2ED921E68113}" destId="{BC70227B-26E2-4442-A6B7-4524AF13ACB3}" srcOrd="0" destOrd="0" parTransId="{B9FF1B1A-EB7C-4A79-A99E-D3B0BDC4D64F}" sibTransId="{090BA768-57C6-4BFC-8BF3-E75B4CBF84E5}"/>
    <dgm:cxn modelId="{5D13CB68-36E8-4025-9EF6-F028038BF318}" srcId="{F9BFDAF4-29E1-4D68-95FA-92DED8CB7171}" destId="{78555F22-B04E-4EC0-8C54-900E32907F90}" srcOrd="0" destOrd="0" parTransId="{B162E498-C217-47A0-8E88-964F265BEB8A}" sibTransId="{242D3391-57D7-455F-BCE2-2381DA131756}"/>
    <dgm:cxn modelId="{C121D04A-790C-4CB6-A1A9-40C769AD68EC}" type="presOf" srcId="{656216EA-4F7E-4E95-A908-EAD15CE14147}" destId="{D204AB58-5B33-418D-BB9A-640A868F9EBE}" srcOrd="0" destOrd="0" presId="urn:microsoft.com/office/officeart/2005/8/layout/hierarchy1"/>
    <dgm:cxn modelId="{EFE2784B-176D-4DB4-A9C5-3C5FE6088B6A}" type="presOf" srcId="{B355B0AD-560F-4457-BB6D-4B375A9FE5EB}" destId="{0E07AEC2-D846-4FB5-B029-A23AEC5A9AB1}" srcOrd="0" destOrd="0" presId="urn:microsoft.com/office/officeart/2005/8/layout/hierarchy1"/>
    <dgm:cxn modelId="{B7B6616C-A347-4860-9FDF-8FB9844412FA}" srcId="{28CBEC97-F47B-4C3B-BCC9-F38A4890B510}" destId="{B355B0AD-560F-4457-BB6D-4B375A9FE5EB}" srcOrd="0" destOrd="0" parTransId="{5B784560-7C42-4487-9EBA-91CF1D9181BE}" sibTransId="{E3C6AD13-D44B-412F-A11F-3A2027E810D2}"/>
    <dgm:cxn modelId="{063E6C4C-4AE9-48AB-AD10-3E9C420725D0}" type="presOf" srcId="{B162E498-C217-47A0-8E88-964F265BEB8A}" destId="{9630EC1B-47D5-49E4-A5D2-2081A0D728F1}" srcOrd="0" destOrd="0" presId="urn:microsoft.com/office/officeart/2005/8/layout/hierarchy1"/>
    <dgm:cxn modelId="{57AE666D-9692-43D4-864A-ADFCBD0AA9DA}" type="presOf" srcId="{F9BFDAF4-29E1-4D68-95FA-92DED8CB7171}" destId="{23DD3C18-C931-485C-9EF0-C32E5E582423}" srcOrd="0" destOrd="0" presId="urn:microsoft.com/office/officeart/2005/8/layout/hierarchy1"/>
    <dgm:cxn modelId="{13926353-ABD1-416C-BEC4-931E6FD03636}" type="presOf" srcId="{28CBEC97-F47B-4C3B-BCC9-F38A4890B510}" destId="{8756F859-CECD-40C0-A37A-E4FB85434726}" srcOrd="0" destOrd="0" presId="urn:microsoft.com/office/officeart/2005/8/layout/hierarchy1"/>
    <dgm:cxn modelId="{BDA2DB73-92E0-43BE-83E6-A02DF5F515B0}" type="presOf" srcId="{64012F6D-85F9-4F25-836C-2D3E29BAAAA7}" destId="{EFB9F9B4-4D9A-4C61-98A6-EB2DC69F8FBD}" srcOrd="0" destOrd="0" presId="urn:microsoft.com/office/officeart/2005/8/layout/hierarchy1"/>
    <dgm:cxn modelId="{F634B974-48F8-47A6-9A94-E1E7EEE20268}" srcId="{A557C0B1-4635-4502-A198-96DD4E306854}" destId="{5B10CE65-9A06-45E3-938C-B0FB2430FCAE}" srcOrd="1" destOrd="0" parTransId="{39081DD5-122D-4A86-B099-B179DA175A3C}" sibTransId="{470DD07E-56A5-49D6-B862-D912C21C1905}"/>
    <dgm:cxn modelId="{5E88A975-642B-4DC6-B5FB-8A465028FEE2}" type="presOf" srcId="{B599A85B-3D7D-4732-A9B3-5FCC0BFDA04D}" destId="{2D47603E-2D2B-4731-A839-39F328A64C0A}" srcOrd="0" destOrd="0" presId="urn:microsoft.com/office/officeart/2005/8/layout/hierarchy1"/>
    <dgm:cxn modelId="{B6899259-9DBD-46AE-8CA6-EA97339A7ED0}" srcId="{02B4B7CF-1A50-4088-B10B-58DAEDEDD176}" destId="{9D27471A-DA96-4BF6-8037-2ED921E68113}" srcOrd="1" destOrd="0" parTransId="{04220BFE-EBD9-4C66-AEAE-DA5EF639AD75}" sibTransId="{1D18E6C7-4990-4498-8DA6-A8BD607ACA59}"/>
    <dgm:cxn modelId="{1CD29459-313A-4F34-9A91-F110D311BA9A}" srcId="{16C41F4F-8EF6-4309-93B3-395529FA24E0}" destId="{F9BFDAF4-29E1-4D68-95FA-92DED8CB7171}" srcOrd="0" destOrd="0" parTransId="{96E7BE67-81FA-452F-A0C1-1A6E54E1E605}" sibTransId="{AC6818C7-FFC5-44ED-9BF3-DD2593F807E9}"/>
    <dgm:cxn modelId="{6989755A-8402-413F-BBF2-E30030993301}" type="presOf" srcId="{5B10CE65-9A06-45E3-938C-B0FB2430FCAE}" destId="{588AF937-1CC7-430D-8A46-1FF00A940ED1}" srcOrd="0" destOrd="0" presId="urn:microsoft.com/office/officeart/2005/8/layout/hierarchy1"/>
    <dgm:cxn modelId="{D44C9E7C-E111-48DF-9FA8-F413752063E1}" srcId="{F9BFDAF4-29E1-4D68-95FA-92DED8CB7171}" destId="{C489E400-5F81-4E31-BD10-383087AE05CA}" srcOrd="1" destOrd="0" parTransId="{26924C1C-4FCB-4FC3-87E0-1934F92A02BD}" sibTransId="{B6DC12C1-8FF1-41AE-B87D-04A0BDC259EF}"/>
    <dgm:cxn modelId="{90DA247D-5BB2-498D-BCFF-FF2A43E2F065}" type="presOf" srcId="{C489E400-5F81-4E31-BD10-383087AE05CA}" destId="{02DDAD68-40FC-4550-AC76-B59F928B15AB}" srcOrd="0" destOrd="0" presId="urn:microsoft.com/office/officeart/2005/8/layout/hierarchy1"/>
    <dgm:cxn modelId="{6C5D2D7D-66DF-4405-9384-C6B7F0736F9C}" type="presOf" srcId="{04220BFE-EBD9-4C66-AEAE-DA5EF639AD75}" destId="{A217612E-971B-44B8-87CD-E7FFF14AEE48}" srcOrd="0" destOrd="0" presId="urn:microsoft.com/office/officeart/2005/8/layout/hierarchy1"/>
    <dgm:cxn modelId="{960FC681-906A-47D6-824E-16FC9DDDA6B3}" type="presOf" srcId="{BC70227B-26E2-4442-A6B7-4524AF13ACB3}" destId="{C4A47E89-CEC1-4DBC-B63E-5D63B81E090E}" srcOrd="0" destOrd="0" presId="urn:microsoft.com/office/officeart/2005/8/layout/hierarchy1"/>
    <dgm:cxn modelId="{A628938D-E59E-47A1-A258-A96617D5891E}" type="presOf" srcId="{119D9C2C-8B61-4329-ABB2-90A6FD7033A4}" destId="{3BA0EB5B-6F3A-49B9-8EF7-E592531B1A00}" srcOrd="0" destOrd="0" presId="urn:microsoft.com/office/officeart/2005/8/layout/hierarchy1"/>
    <dgm:cxn modelId="{57AA1192-E0BC-4FBD-9520-A53F44D9F4D0}" type="presOf" srcId="{02B4B7CF-1A50-4088-B10B-58DAEDEDD176}" destId="{6E0F4E11-CBEC-464D-B04C-9CAEBD72D147}" srcOrd="0" destOrd="0" presId="urn:microsoft.com/office/officeart/2005/8/layout/hierarchy1"/>
    <dgm:cxn modelId="{498DBAA9-93E2-460A-8EBC-7F56F215E440}" type="presOf" srcId="{5B784560-7C42-4487-9EBA-91CF1D9181BE}" destId="{90DB22F6-BD5E-40C7-8848-93E1DEF0546E}" srcOrd="0" destOrd="0" presId="urn:microsoft.com/office/officeart/2005/8/layout/hierarchy1"/>
    <dgm:cxn modelId="{676112AA-BB18-46C2-B508-71E0455C7242}" srcId="{A557C0B1-4635-4502-A198-96DD4E306854}" destId="{16C41F4F-8EF6-4309-93B3-395529FA24E0}" srcOrd="0" destOrd="0" parTransId="{ED947CC9-C4FA-42FF-8925-8FF6103FF641}" sibTransId="{AC6F9088-3608-4122-9E50-5949DEEFD8FE}"/>
    <dgm:cxn modelId="{D8A683B5-C303-4428-9274-9FAEE953BB59}" srcId="{BC70227B-26E2-4442-A6B7-4524AF13ACB3}" destId="{BBFEAB50-4AD4-4EE1-9B03-6DB3B336518E}" srcOrd="0" destOrd="0" parTransId="{162F7B7C-1B3C-47A1-AD9B-065F3FBAEFE9}" sibTransId="{D717277E-FE7E-493B-AC4C-0D4FFCBBFA72}"/>
    <dgm:cxn modelId="{A28613B8-01E3-44F9-BB20-D048E0DEE6CE}" type="presOf" srcId="{ED947CC9-C4FA-42FF-8925-8FF6103FF641}" destId="{0594324B-A766-454B-AEFA-8E80D631CA73}" srcOrd="0" destOrd="0" presId="urn:microsoft.com/office/officeart/2005/8/layout/hierarchy1"/>
    <dgm:cxn modelId="{3649B2B8-6CC2-48B4-8C9F-0C36D9A0BB78}" type="presOf" srcId="{B9FF1B1A-EB7C-4A79-A99E-D3B0BDC4D64F}" destId="{AE130EEA-0F1C-4AF5-A9C8-D043B602DCA3}" srcOrd="0" destOrd="0" presId="urn:microsoft.com/office/officeart/2005/8/layout/hierarchy1"/>
    <dgm:cxn modelId="{39BE70C0-FA11-4DB4-BD47-50F64D4903F2}" srcId="{8371FB85-BE8E-4920-8DFB-E37D33FCDC5B}" destId="{2C4DE1AB-6224-465C-9388-FF22E6A8532A}" srcOrd="0" destOrd="0" parTransId="{1B0AA2BB-CC85-4ABD-BF45-3BC8A5016802}" sibTransId="{D4DEA6DE-CEF9-4207-9449-37711E8045BD}"/>
    <dgm:cxn modelId="{8A43AFC1-A97F-4E43-BE48-C16CB4AA0A0F}" type="presOf" srcId="{39C8A26F-043D-4FF1-A52A-4949703B8B55}" destId="{4B57FCA1-145C-4DAC-AA53-8312778BC89B}" srcOrd="0" destOrd="0" presId="urn:microsoft.com/office/officeart/2005/8/layout/hierarchy1"/>
    <dgm:cxn modelId="{733942CF-DDF5-44A1-9CAF-3FC9E9B1719D}" type="presOf" srcId="{69F8E2FF-B5D4-4047-8708-72C8F9CF8AD6}" destId="{C6DC7C3D-0B87-4329-A9CF-0662393DDDC3}" srcOrd="0" destOrd="0" presId="urn:microsoft.com/office/officeart/2005/8/layout/hierarchy1"/>
    <dgm:cxn modelId="{D5D887D3-1BF8-42B6-B556-56921B676EBA}" type="presOf" srcId="{FFE3C324-0B35-4EA3-8A40-6FB98431E7D1}" destId="{1B6BE7B6-6111-4DB7-9952-4AFD7DC1D565}" srcOrd="0" destOrd="0" presId="urn:microsoft.com/office/officeart/2005/8/layout/hierarchy1"/>
    <dgm:cxn modelId="{D24907D9-104A-40FC-8E26-3C2D9F0393B7}" type="presOf" srcId="{39081DD5-122D-4A86-B099-B179DA175A3C}" destId="{DF190859-E99C-4261-9852-55DE19873024}" srcOrd="0" destOrd="0" presId="urn:microsoft.com/office/officeart/2005/8/layout/hierarchy1"/>
    <dgm:cxn modelId="{E50ACBDA-B408-4A6A-9AAF-9D3EC9C3CB78}" type="presOf" srcId="{78555F22-B04E-4EC0-8C54-900E32907F90}" destId="{2DDEC486-4A9B-44DB-B6AD-5AF48724A351}" srcOrd="0" destOrd="0" presId="urn:microsoft.com/office/officeart/2005/8/layout/hierarchy1"/>
    <dgm:cxn modelId="{7AFF87E5-967A-4664-A6D2-6DF04A0D9B7A}" type="presOf" srcId="{4DC716B4-99A9-4E1A-9EF2-0AF44435A586}" destId="{4880F3FE-7D7F-42A6-B624-2CE729FFC5A5}" srcOrd="0" destOrd="0" presId="urn:microsoft.com/office/officeart/2005/8/layout/hierarchy1"/>
    <dgm:cxn modelId="{883C88E5-F562-4139-AA96-25F5786A2F30}" srcId="{656216EA-4F7E-4E95-A908-EAD15CE14147}" destId="{A557C0B1-4635-4502-A198-96DD4E306854}" srcOrd="0" destOrd="0" parTransId="{39C8A26F-043D-4FF1-A52A-4949703B8B55}" sibTransId="{164D9C83-02B9-42C3-9403-E400C5304DD4}"/>
    <dgm:cxn modelId="{58B4D7E6-B50C-4AB1-9DE9-FF5516E95938}" srcId="{02B4B7CF-1A50-4088-B10B-58DAEDEDD176}" destId="{4BD9093B-C3DE-46C7-88AB-CCF7F6D64BA7}" srcOrd="0" destOrd="0" parTransId="{69F8E2FF-B5D4-4047-8708-72C8F9CF8AD6}" sibTransId="{22EADD3D-1572-448A-B80B-56B0D24E443B}"/>
    <dgm:cxn modelId="{0473BEEB-9752-4BE0-B94A-B0D3F0D2E7F3}" srcId="{F9BFDAF4-29E1-4D68-95FA-92DED8CB7171}" destId="{B599A85B-3D7D-4732-A9B3-5FCC0BFDA04D}" srcOrd="2" destOrd="0" parTransId="{8E2AD472-DD04-4D28-956B-389D15714950}" sibTransId="{E70074AD-E8ED-48C9-B0FE-F9DC7C298BA1}"/>
    <dgm:cxn modelId="{2145ABEC-CDAE-45A9-8050-1A80A6D08A7E}" type="presOf" srcId="{4BD9093B-C3DE-46C7-88AB-CCF7F6D64BA7}" destId="{41EFDFC7-0D52-4AC5-89F6-5AFA432E7E0C}" srcOrd="0" destOrd="0" presId="urn:microsoft.com/office/officeart/2005/8/layout/hierarchy1"/>
    <dgm:cxn modelId="{0DC309F1-FD42-4D76-9930-738CCBBC0526}" srcId="{4BD9093B-C3DE-46C7-88AB-CCF7F6D64BA7}" destId="{28CBEC97-F47B-4C3B-BCC9-F38A4890B510}" srcOrd="0" destOrd="0" parTransId="{FFE3C324-0B35-4EA3-8A40-6FB98431E7D1}" sibTransId="{698383F8-52DC-4A5F-9CE1-5F1F66B22214}"/>
    <dgm:cxn modelId="{023CEEF5-FF26-4A72-8D98-D2EF0B7E7582}" srcId="{5B10CE65-9A06-45E3-938C-B0FB2430FCAE}" destId="{8371FB85-BE8E-4920-8DFB-E37D33FCDC5B}" srcOrd="0" destOrd="0" parTransId="{EA4F60E5-4D68-45FF-92FE-29EF92F3DF5F}" sibTransId="{8C6F4EAB-4981-4F37-A6C4-DAFFF24E82D1}"/>
    <dgm:cxn modelId="{CF2EFAF7-00F4-4307-802A-B5A229A05023}" type="presOf" srcId="{2C4DE1AB-6224-465C-9388-FF22E6A8532A}" destId="{D67E5304-724C-4046-A8FA-FD542F2C560A}" srcOrd="0" destOrd="0" presId="urn:microsoft.com/office/officeart/2005/8/layout/hierarchy1"/>
    <dgm:cxn modelId="{D4C4A5F8-6F1A-4D6E-B6F1-1F53F0B79939}" type="presOf" srcId="{16C41F4F-8EF6-4309-93B3-395529FA24E0}" destId="{AAEDE9A8-11E9-4138-BA79-A0A7EA0D5F29}" srcOrd="0" destOrd="0" presId="urn:microsoft.com/office/officeart/2005/8/layout/hierarchy1"/>
    <dgm:cxn modelId="{A5C148FC-21B1-4DC1-B304-4E8E1F308FB7}" srcId="{BD21E141-BCC1-4495-99DE-FBC205A8A203}" destId="{656216EA-4F7E-4E95-A908-EAD15CE14147}" srcOrd="0" destOrd="0" parTransId="{D7569AE1-E08F-4380-99FB-71280D44BA1F}" sibTransId="{79A0068D-79B1-40D1-BC4F-D0F65D9541B8}"/>
    <dgm:cxn modelId="{9F583FFE-0DF5-4FA6-B396-23AABECDE744}" type="presOf" srcId="{5B202938-31A6-46C0-B27B-274B3EC68BCE}" destId="{823CA1C9-A92E-43B4-A074-BEBE9AC25AD4}" srcOrd="0" destOrd="0" presId="urn:microsoft.com/office/officeart/2005/8/layout/hierarchy1"/>
    <dgm:cxn modelId="{69319AA5-3F20-495D-8D49-F3AC572A2F56}" type="presParOf" srcId="{80F44158-AC33-4746-84BE-1DC09BE29BB8}" destId="{2A29667A-7DC3-467A-8EB7-C17EC1591DF4}" srcOrd="0" destOrd="0" presId="urn:microsoft.com/office/officeart/2005/8/layout/hierarchy1"/>
    <dgm:cxn modelId="{8EB79669-9157-4534-A46B-5E9F7769A33D}" type="presParOf" srcId="{2A29667A-7DC3-467A-8EB7-C17EC1591DF4}" destId="{68F7BE83-EF6F-4396-9F2F-5432B2DF398D}" srcOrd="0" destOrd="0" presId="urn:microsoft.com/office/officeart/2005/8/layout/hierarchy1"/>
    <dgm:cxn modelId="{D25142DC-CBD6-4904-AB5A-C90EA3A631EB}" type="presParOf" srcId="{68F7BE83-EF6F-4396-9F2F-5432B2DF398D}" destId="{E64ED369-19AB-42C9-9584-AA2EDF2DEFEB}" srcOrd="0" destOrd="0" presId="urn:microsoft.com/office/officeart/2005/8/layout/hierarchy1"/>
    <dgm:cxn modelId="{CB02E7C6-FDD3-4C14-9D1B-332D402DE7BF}" type="presParOf" srcId="{68F7BE83-EF6F-4396-9F2F-5432B2DF398D}" destId="{D204AB58-5B33-418D-BB9A-640A868F9EBE}" srcOrd="1" destOrd="0" presId="urn:microsoft.com/office/officeart/2005/8/layout/hierarchy1"/>
    <dgm:cxn modelId="{DCB722AB-F0D1-4238-BD2F-BEE7371481B3}" type="presParOf" srcId="{2A29667A-7DC3-467A-8EB7-C17EC1591DF4}" destId="{0FBD9B65-2A32-4984-B103-E0E16D0BDD66}" srcOrd="1" destOrd="0" presId="urn:microsoft.com/office/officeart/2005/8/layout/hierarchy1"/>
    <dgm:cxn modelId="{71841732-D6B4-460C-A4CF-BE7298FF4BAB}" type="presParOf" srcId="{0FBD9B65-2A32-4984-B103-E0E16D0BDD66}" destId="{4B57FCA1-145C-4DAC-AA53-8312778BC89B}" srcOrd="0" destOrd="0" presId="urn:microsoft.com/office/officeart/2005/8/layout/hierarchy1"/>
    <dgm:cxn modelId="{89BD3970-C96A-455A-8F0F-5796FBFBE5AB}" type="presParOf" srcId="{0FBD9B65-2A32-4984-B103-E0E16D0BDD66}" destId="{D5953FBE-EB25-4653-B47F-955C54712ADE}" srcOrd="1" destOrd="0" presId="urn:microsoft.com/office/officeart/2005/8/layout/hierarchy1"/>
    <dgm:cxn modelId="{FFB3DDB8-96C6-4D1B-A553-9F41FB1058C6}" type="presParOf" srcId="{D5953FBE-EB25-4653-B47F-955C54712ADE}" destId="{1C886467-0B9C-487A-AE1A-98F79813030F}" srcOrd="0" destOrd="0" presId="urn:microsoft.com/office/officeart/2005/8/layout/hierarchy1"/>
    <dgm:cxn modelId="{CDFEE201-EAE4-45AF-B65C-A44CE43F0190}" type="presParOf" srcId="{1C886467-0B9C-487A-AE1A-98F79813030F}" destId="{411BF956-F68A-4CC4-9675-81B2F6DB4CBB}" srcOrd="0" destOrd="0" presId="urn:microsoft.com/office/officeart/2005/8/layout/hierarchy1"/>
    <dgm:cxn modelId="{314B8730-19E4-4BFA-817A-5C248F539EC7}" type="presParOf" srcId="{1C886467-0B9C-487A-AE1A-98F79813030F}" destId="{9360BC01-1E88-42EB-9601-9EDCDA89D7C7}" srcOrd="1" destOrd="0" presId="urn:microsoft.com/office/officeart/2005/8/layout/hierarchy1"/>
    <dgm:cxn modelId="{EB9A03C9-7BF3-4D45-91E9-B894306EE06F}" type="presParOf" srcId="{D5953FBE-EB25-4653-B47F-955C54712ADE}" destId="{1D10F77B-CF67-49BD-9C6B-7FE2AFCCB246}" srcOrd="1" destOrd="0" presId="urn:microsoft.com/office/officeart/2005/8/layout/hierarchy1"/>
    <dgm:cxn modelId="{51D1022E-E93C-4199-920A-7F3CA79E6C2B}" type="presParOf" srcId="{1D10F77B-CF67-49BD-9C6B-7FE2AFCCB246}" destId="{0594324B-A766-454B-AEFA-8E80D631CA73}" srcOrd="0" destOrd="0" presId="urn:microsoft.com/office/officeart/2005/8/layout/hierarchy1"/>
    <dgm:cxn modelId="{04836465-390B-4C4B-8A2E-ED31D3B77E9F}" type="presParOf" srcId="{1D10F77B-CF67-49BD-9C6B-7FE2AFCCB246}" destId="{D29E7EE0-8666-4F2B-8C37-7C4461C5A6ED}" srcOrd="1" destOrd="0" presId="urn:microsoft.com/office/officeart/2005/8/layout/hierarchy1"/>
    <dgm:cxn modelId="{0B068C52-9957-4744-9BCD-FD775D278760}" type="presParOf" srcId="{D29E7EE0-8666-4F2B-8C37-7C4461C5A6ED}" destId="{7DB2E189-1967-48A7-9284-6C84E39ED70A}" srcOrd="0" destOrd="0" presId="urn:microsoft.com/office/officeart/2005/8/layout/hierarchy1"/>
    <dgm:cxn modelId="{AEB96073-857A-492C-8C3F-8E9CF80AE3F8}" type="presParOf" srcId="{7DB2E189-1967-48A7-9284-6C84E39ED70A}" destId="{9A28D6A7-5F2A-4E90-9F55-C1D5176C7F2B}" srcOrd="0" destOrd="0" presId="urn:microsoft.com/office/officeart/2005/8/layout/hierarchy1"/>
    <dgm:cxn modelId="{B7D34825-906D-4F62-91A6-075DBBA94F68}" type="presParOf" srcId="{7DB2E189-1967-48A7-9284-6C84E39ED70A}" destId="{AAEDE9A8-11E9-4138-BA79-A0A7EA0D5F29}" srcOrd="1" destOrd="0" presId="urn:microsoft.com/office/officeart/2005/8/layout/hierarchy1"/>
    <dgm:cxn modelId="{2041D232-3D4E-4F00-B78E-41C3C9533E91}" type="presParOf" srcId="{D29E7EE0-8666-4F2B-8C37-7C4461C5A6ED}" destId="{25EDBB1C-FAAE-4B85-9096-CE257506C5D2}" srcOrd="1" destOrd="0" presId="urn:microsoft.com/office/officeart/2005/8/layout/hierarchy1"/>
    <dgm:cxn modelId="{8707D65A-CF3D-4ECB-BE8C-EA5C8DA1CA66}" type="presParOf" srcId="{25EDBB1C-FAAE-4B85-9096-CE257506C5D2}" destId="{2FA0A30D-4AC0-4294-B4BC-8CAFBF2842E5}" srcOrd="0" destOrd="0" presId="urn:microsoft.com/office/officeart/2005/8/layout/hierarchy1"/>
    <dgm:cxn modelId="{59569FFB-F472-4B9F-99E0-89E4C59845B0}" type="presParOf" srcId="{25EDBB1C-FAAE-4B85-9096-CE257506C5D2}" destId="{5C4B57D1-6ED1-4EC0-994E-477BE508E4B0}" srcOrd="1" destOrd="0" presId="urn:microsoft.com/office/officeart/2005/8/layout/hierarchy1"/>
    <dgm:cxn modelId="{ECA42373-37FD-4AE3-94C7-2793EF9907B0}" type="presParOf" srcId="{5C4B57D1-6ED1-4EC0-994E-477BE508E4B0}" destId="{8630CD83-2D98-46EE-9715-3DD72FCDEBCA}" srcOrd="0" destOrd="0" presId="urn:microsoft.com/office/officeart/2005/8/layout/hierarchy1"/>
    <dgm:cxn modelId="{7DD2EC40-88C9-4E6A-9D08-241594B08A4F}" type="presParOf" srcId="{8630CD83-2D98-46EE-9715-3DD72FCDEBCA}" destId="{9CC0E82A-BF83-4B6B-BA82-FC8D0ED280FF}" srcOrd="0" destOrd="0" presId="urn:microsoft.com/office/officeart/2005/8/layout/hierarchy1"/>
    <dgm:cxn modelId="{2A667F3E-10C6-407A-B695-7D78A29BA233}" type="presParOf" srcId="{8630CD83-2D98-46EE-9715-3DD72FCDEBCA}" destId="{23DD3C18-C931-485C-9EF0-C32E5E582423}" srcOrd="1" destOrd="0" presId="urn:microsoft.com/office/officeart/2005/8/layout/hierarchy1"/>
    <dgm:cxn modelId="{4DA135FB-A5EA-4D22-B044-3E0DADCDB797}" type="presParOf" srcId="{5C4B57D1-6ED1-4EC0-994E-477BE508E4B0}" destId="{F013C609-52D5-4E0A-858B-778CE470649A}" srcOrd="1" destOrd="0" presId="urn:microsoft.com/office/officeart/2005/8/layout/hierarchy1"/>
    <dgm:cxn modelId="{9B729BBC-16FD-4B01-A032-9ABC07C18306}" type="presParOf" srcId="{F013C609-52D5-4E0A-858B-778CE470649A}" destId="{9630EC1B-47D5-49E4-A5D2-2081A0D728F1}" srcOrd="0" destOrd="0" presId="urn:microsoft.com/office/officeart/2005/8/layout/hierarchy1"/>
    <dgm:cxn modelId="{B43453F7-C642-457C-B03F-A419FB6E205C}" type="presParOf" srcId="{F013C609-52D5-4E0A-858B-778CE470649A}" destId="{9FCA1E1F-65F2-4B69-B9FA-FCCBDB3F7FA4}" srcOrd="1" destOrd="0" presId="urn:microsoft.com/office/officeart/2005/8/layout/hierarchy1"/>
    <dgm:cxn modelId="{F8DFE50B-6DE0-4E4C-B8BD-B5318BBDFC85}" type="presParOf" srcId="{9FCA1E1F-65F2-4B69-B9FA-FCCBDB3F7FA4}" destId="{59608075-F219-4A80-AD3A-B6D66B214998}" srcOrd="0" destOrd="0" presId="urn:microsoft.com/office/officeart/2005/8/layout/hierarchy1"/>
    <dgm:cxn modelId="{0EF903CB-132C-4875-820D-9D8F3D29F10A}" type="presParOf" srcId="{59608075-F219-4A80-AD3A-B6D66B214998}" destId="{A2923FD6-9908-4204-92E3-66E76C92066B}" srcOrd="0" destOrd="0" presId="urn:microsoft.com/office/officeart/2005/8/layout/hierarchy1"/>
    <dgm:cxn modelId="{8DAA88E8-0333-41A5-82F9-6F41639D479C}" type="presParOf" srcId="{59608075-F219-4A80-AD3A-B6D66B214998}" destId="{2DDEC486-4A9B-44DB-B6AD-5AF48724A351}" srcOrd="1" destOrd="0" presId="urn:microsoft.com/office/officeart/2005/8/layout/hierarchy1"/>
    <dgm:cxn modelId="{3FE65AB2-8276-49BC-955F-7E11A13147AF}" type="presParOf" srcId="{9FCA1E1F-65F2-4B69-B9FA-FCCBDB3F7FA4}" destId="{E74192F9-D7BB-47D2-A349-83A3532CCC82}" srcOrd="1" destOrd="0" presId="urn:microsoft.com/office/officeart/2005/8/layout/hierarchy1"/>
    <dgm:cxn modelId="{29B6937C-7A32-43A5-89AB-7FA7EE47AC0E}" type="presParOf" srcId="{F013C609-52D5-4E0A-858B-778CE470649A}" destId="{09B47A90-A4E5-4982-9C23-47C59AF60EE9}" srcOrd="2" destOrd="0" presId="urn:microsoft.com/office/officeart/2005/8/layout/hierarchy1"/>
    <dgm:cxn modelId="{9BCF9A41-B1AE-4552-946A-7DA3C4DE1BE1}" type="presParOf" srcId="{F013C609-52D5-4E0A-858B-778CE470649A}" destId="{21ECBBB3-98DC-4B9C-B92A-82CA3A7EE074}" srcOrd="3" destOrd="0" presId="urn:microsoft.com/office/officeart/2005/8/layout/hierarchy1"/>
    <dgm:cxn modelId="{05AFBA00-5A4A-4D28-A00E-B5E61D122687}" type="presParOf" srcId="{21ECBBB3-98DC-4B9C-B92A-82CA3A7EE074}" destId="{40A995BC-777A-400D-A2DA-EF5FF9CEF8B5}" srcOrd="0" destOrd="0" presId="urn:microsoft.com/office/officeart/2005/8/layout/hierarchy1"/>
    <dgm:cxn modelId="{303C5F3B-6F3C-4F53-ACFC-E8B236AA2E15}" type="presParOf" srcId="{40A995BC-777A-400D-A2DA-EF5FF9CEF8B5}" destId="{BFBF37BD-24CC-48B7-BB4B-E6EB05DA5435}" srcOrd="0" destOrd="0" presId="urn:microsoft.com/office/officeart/2005/8/layout/hierarchy1"/>
    <dgm:cxn modelId="{3AFEF6BD-FF5F-497F-B4BF-36DACFA418DF}" type="presParOf" srcId="{40A995BC-777A-400D-A2DA-EF5FF9CEF8B5}" destId="{02DDAD68-40FC-4550-AC76-B59F928B15AB}" srcOrd="1" destOrd="0" presId="urn:microsoft.com/office/officeart/2005/8/layout/hierarchy1"/>
    <dgm:cxn modelId="{55518D3D-7624-49BE-A505-EA8F438CC425}" type="presParOf" srcId="{21ECBBB3-98DC-4B9C-B92A-82CA3A7EE074}" destId="{FDD93A29-D0F4-4B11-8217-85BE5DC4990F}" srcOrd="1" destOrd="0" presId="urn:microsoft.com/office/officeart/2005/8/layout/hierarchy1"/>
    <dgm:cxn modelId="{C67A81C9-6F4F-4C44-91FF-EDA031CCCA99}" type="presParOf" srcId="{F013C609-52D5-4E0A-858B-778CE470649A}" destId="{C8CE41BA-C385-454C-BC76-980C228060FA}" srcOrd="4" destOrd="0" presId="urn:microsoft.com/office/officeart/2005/8/layout/hierarchy1"/>
    <dgm:cxn modelId="{2087E4E6-1CFA-4559-9FF0-0359A7402EBE}" type="presParOf" srcId="{F013C609-52D5-4E0A-858B-778CE470649A}" destId="{E014A15C-A5D7-45B5-8E84-AE26E2651524}" srcOrd="5" destOrd="0" presId="urn:microsoft.com/office/officeart/2005/8/layout/hierarchy1"/>
    <dgm:cxn modelId="{1A2BC566-38F3-4C5D-802B-7F3189D0BBC8}" type="presParOf" srcId="{E014A15C-A5D7-45B5-8E84-AE26E2651524}" destId="{8446265B-4566-41B0-916F-959AED85FDAA}" srcOrd="0" destOrd="0" presId="urn:microsoft.com/office/officeart/2005/8/layout/hierarchy1"/>
    <dgm:cxn modelId="{9BCEBBA6-4DC2-4410-A293-B055069C8D01}" type="presParOf" srcId="{8446265B-4566-41B0-916F-959AED85FDAA}" destId="{5E1B8031-D975-490B-963E-FD1CE5B3C0FD}" srcOrd="0" destOrd="0" presId="urn:microsoft.com/office/officeart/2005/8/layout/hierarchy1"/>
    <dgm:cxn modelId="{6A3730E1-67B7-45C8-9B8B-EC53F9AD5521}" type="presParOf" srcId="{8446265B-4566-41B0-916F-959AED85FDAA}" destId="{2D47603E-2D2B-4731-A839-39F328A64C0A}" srcOrd="1" destOrd="0" presId="urn:microsoft.com/office/officeart/2005/8/layout/hierarchy1"/>
    <dgm:cxn modelId="{5CA31208-9792-4225-896F-415AE559E5A2}" type="presParOf" srcId="{E014A15C-A5D7-45B5-8E84-AE26E2651524}" destId="{3E62DE50-F454-4585-8DF4-19CEBE38281A}" srcOrd="1" destOrd="0" presId="urn:microsoft.com/office/officeart/2005/8/layout/hierarchy1"/>
    <dgm:cxn modelId="{E95A8C38-7859-4D36-8384-9CB3A44D15E5}" type="presParOf" srcId="{1D10F77B-CF67-49BD-9C6B-7FE2AFCCB246}" destId="{DF190859-E99C-4261-9852-55DE19873024}" srcOrd="2" destOrd="0" presId="urn:microsoft.com/office/officeart/2005/8/layout/hierarchy1"/>
    <dgm:cxn modelId="{86B5D68B-0ABC-4144-8E01-DFC01C106223}" type="presParOf" srcId="{1D10F77B-CF67-49BD-9C6B-7FE2AFCCB246}" destId="{43853348-8FCA-48BD-9119-57DD7D008ED0}" srcOrd="3" destOrd="0" presId="urn:microsoft.com/office/officeart/2005/8/layout/hierarchy1"/>
    <dgm:cxn modelId="{2C85F25A-BF59-4477-8C40-3025000769A4}" type="presParOf" srcId="{43853348-8FCA-48BD-9119-57DD7D008ED0}" destId="{A9DB8E22-FABC-476B-AE4E-7B5DF1A9EE17}" srcOrd="0" destOrd="0" presId="urn:microsoft.com/office/officeart/2005/8/layout/hierarchy1"/>
    <dgm:cxn modelId="{EA923D00-E7FF-4650-BA2F-4AF6B71F0D21}" type="presParOf" srcId="{A9DB8E22-FABC-476B-AE4E-7B5DF1A9EE17}" destId="{DE83129E-F80E-4264-8B7F-7FD1576B907A}" srcOrd="0" destOrd="0" presId="urn:microsoft.com/office/officeart/2005/8/layout/hierarchy1"/>
    <dgm:cxn modelId="{758445FB-1728-4936-B453-6BC6E29D24C1}" type="presParOf" srcId="{A9DB8E22-FABC-476B-AE4E-7B5DF1A9EE17}" destId="{588AF937-1CC7-430D-8A46-1FF00A940ED1}" srcOrd="1" destOrd="0" presId="urn:microsoft.com/office/officeart/2005/8/layout/hierarchy1"/>
    <dgm:cxn modelId="{AF300C8B-089A-4451-A99A-2B9EF779C648}" type="presParOf" srcId="{43853348-8FCA-48BD-9119-57DD7D008ED0}" destId="{F204EE1D-1509-43DD-B41A-66205A888C0F}" srcOrd="1" destOrd="0" presId="urn:microsoft.com/office/officeart/2005/8/layout/hierarchy1"/>
    <dgm:cxn modelId="{16A0455B-8E33-419F-97F4-14FA84824FBD}" type="presParOf" srcId="{F204EE1D-1509-43DD-B41A-66205A888C0F}" destId="{0B8F63EC-FA51-4601-943A-8F8147AB146B}" srcOrd="0" destOrd="0" presId="urn:microsoft.com/office/officeart/2005/8/layout/hierarchy1"/>
    <dgm:cxn modelId="{D7A9B17A-7AC7-44D0-8E39-9132700E3C07}" type="presParOf" srcId="{F204EE1D-1509-43DD-B41A-66205A888C0F}" destId="{4E98950F-7F7B-4506-B81C-0098D8E72BFE}" srcOrd="1" destOrd="0" presId="urn:microsoft.com/office/officeart/2005/8/layout/hierarchy1"/>
    <dgm:cxn modelId="{D02A8E07-D6CC-4815-BB06-A4E61B0C31BB}" type="presParOf" srcId="{4E98950F-7F7B-4506-B81C-0098D8E72BFE}" destId="{37566B46-6344-4FB9-8BAA-23BB09C1C3A5}" srcOrd="0" destOrd="0" presId="urn:microsoft.com/office/officeart/2005/8/layout/hierarchy1"/>
    <dgm:cxn modelId="{A1B78DD2-23F0-43BA-A45D-951E21ED12EA}" type="presParOf" srcId="{37566B46-6344-4FB9-8BAA-23BB09C1C3A5}" destId="{CCC62408-9EE2-45AD-BAE7-B6894F3AAFEC}" srcOrd="0" destOrd="0" presId="urn:microsoft.com/office/officeart/2005/8/layout/hierarchy1"/>
    <dgm:cxn modelId="{8993A618-E17F-4C18-93E9-41E75068A92F}" type="presParOf" srcId="{37566B46-6344-4FB9-8BAA-23BB09C1C3A5}" destId="{7B0DBF6A-BA79-432C-B627-8FB6940B808A}" srcOrd="1" destOrd="0" presId="urn:microsoft.com/office/officeart/2005/8/layout/hierarchy1"/>
    <dgm:cxn modelId="{55D2F794-1B88-4A9C-9BBD-0A243A93FEB4}" type="presParOf" srcId="{4E98950F-7F7B-4506-B81C-0098D8E72BFE}" destId="{E8F6C8D9-A628-401B-9477-75051D578F2B}" srcOrd="1" destOrd="0" presId="urn:microsoft.com/office/officeart/2005/8/layout/hierarchy1"/>
    <dgm:cxn modelId="{AFFD212D-5795-4E51-B576-94E63D1432BF}" type="presParOf" srcId="{E8F6C8D9-A628-401B-9477-75051D578F2B}" destId="{53938CCE-52A1-4D01-9497-61E1246D8CF1}" srcOrd="0" destOrd="0" presId="urn:microsoft.com/office/officeart/2005/8/layout/hierarchy1"/>
    <dgm:cxn modelId="{D387F8BB-9A0F-47FB-83AE-DFD329DB59C3}" type="presParOf" srcId="{E8F6C8D9-A628-401B-9477-75051D578F2B}" destId="{273727F1-2F99-466B-AD25-80D3A62B6387}" srcOrd="1" destOrd="0" presId="urn:microsoft.com/office/officeart/2005/8/layout/hierarchy1"/>
    <dgm:cxn modelId="{C677A896-44B2-4F86-8D30-2EF988611416}" type="presParOf" srcId="{273727F1-2F99-466B-AD25-80D3A62B6387}" destId="{FA7306CA-064C-45C3-8912-A2B880F384CD}" srcOrd="0" destOrd="0" presId="urn:microsoft.com/office/officeart/2005/8/layout/hierarchy1"/>
    <dgm:cxn modelId="{91BC88AC-D4C8-476C-898B-6129FFCF29B5}" type="presParOf" srcId="{FA7306CA-064C-45C3-8912-A2B880F384CD}" destId="{AE4D50BF-FAFE-4DFF-AE3A-C96B5BAE1D52}" srcOrd="0" destOrd="0" presId="urn:microsoft.com/office/officeart/2005/8/layout/hierarchy1"/>
    <dgm:cxn modelId="{CA7FA7ED-506E-4FE2-AF73-D36CECB00284}" type="presParOf" srcId="{FA7306CA-064C-45C3-8912-A2B880F384CD}" destId="{D67E5304-724C-4046-A8FA-FD542F2C560A}" srcOrd="1" destOrd="0" presId="urn:microsoft.com/office/officeart/2005/8/layout/hierarchy1"/>
    <dgm:cxn modelId="{ACDD5928-1D27-4C43-87C6-88E24D00F6A6}" type="presParOf" srcId="{273727F1-2F99-466B-AD25-80D3A62B6387}" destId="{BF996F36-4708-4E0E-BBA4-AF0380E1BA84}" srcOrd="1" destOrd="0" presId="urn:microsoft.com/office/officeart/2005/8/layout/hierarchy1"/>
    <dgm:cxn modelId="{4C522E0E-E721-432F-BB37-59E17EB86B73}" type="presParOf" srcId="{0FBD9B65-2A32-4984-B103-E0E16D0BDD66}" destId="{EFB9F9B4-4D9A-4C61-98A6-EB2DC69F8FBD}" srcOrd="2" destOrd="0" presId="urn:microsoft.com/office/officeart/2005/8/layout/hierarchy1"/>
    <dgm:cxn modelId="{229E2596-B52E-4802-B207-9F77BEB1CE89}" type="presParOf" srcId="{0FBD9B65-2A32-4984-B103-E0E16D0BDD66}" destId="{7F298CE5-435F-4151-A73B-F2F36AB9648D}" srcOrd="3" destOrd="0" presId="urn:microsoft.com/office/officeart/2005/8/layout/hierarchy1"/>
    <dgm:cxn modelId="{EEEEDDD0-AA86-459C-A52A-F73272CFD886}" type="presParOf" srcId="{7F298CE5-435F-4151-A73B-F2F36AB9648D}" destId="{C59A4DFD-9025-440F-9C13-18B3F43ED7E5}" srcOrd="0" destOrd="0" presId="urn:microsoft.com/office/officeart/2005/8/layout/hierarchy1"/>
    <dgm:cxn modelId="{308B888D-1005-4F88-8657-94BAF4204EE8}" type="presParOf" srcId="{C59A4DFD-9025-440F-9C13-18B3F43ED7E5}" destId="{A719B6AE-C53B-4399-AD56-CF7F2CA27766}" srcOrd="0" destOrd="0" presId="urn:microsoft.com/office/officeart/2005/8/layout/hierarchy1"/>
    <dgm:cxn modelId="{AC73581C-445B-4B5B-9A3C-E7D0481C05CC}" type="presParOf" srcId="{C59A4DFD-9025-440F-9C13-18B3F43ED7E5}" destId="{6E0F4E11-CBEC-464D-B04C-9CAEBD72D147}" srcOrd="1" destOrd="0" presId="urn:microsoft.com/office/officeart/2005/8/layout/hierarchy1"/>
    <dgm:cxn modelId="{C205DDEA-9874-4F94-AA90-532B530DD621}" type="presParOf" srcId="{7F298CE5-435F-4151-A73B-F2F36AB9648D}" destId="{4174D48D-0AB7-4853-932B-CD1666D55BFE}" srcOrd="1" destOrd="0" presId="urn:microsoft.com/office/officeart/2005/8/layout/hierarchy1"/>
    <dgm:cxn modelId="{7A3155D9-88E0-4593-8F61-E351B7496D7F}" type="presParOf" srcId="{4174D48D-0AB7-4853-932B-CD1666D55BFE}" destId="{C6DC7C3D-0B87-4329-A9CF-0662393DDDC3}" srcOrd="0" destOrd="0" presId="urn:microsoft.com/office/officeart/2005/8/layout/hierarchy1"/>
    <dgm:cxn modelId="{3A251A2E-04E1-4E8D-AA9D-BA0882B936B7}" type="presParOf" srcId="{4174D48D-0AB7-4853-932B-CD1666D55BFE}" destId="{4355CD20-BB6C-4EE1-B1F9-3A6BC0D4B211}" srcOrd="1" destOrd="0" presId="urn:microsoft.com/office/officeart/2005/8/layout/hierarchy1"/>
    <dgm:cxn modelId="{9454296F-2E92-401A-9D50-878B9E59A223}" type="presParOf" srcId="{4355CD20-BB6C-4EE1-B1F9-3A6BC0D4B211}" destId="{48E92025-323D-49D3-A988-30EA46D16054}" srcOrd="0" destOrd="0" presId="urn:microsoft.com/office/officeart/2005/8/layout/hierarchy1"/>
    <dgm:cxn modelId="{52C1C500-8699-4A62-9FEF-C053921D2765}" type="presParOf" srcId="{48E92025-323D-49D3-A988-30EA46D16054}" destId="{A2CA8219-DEC6-4975-8D9A-35C67A045272}" srcOrd="0" destOrd="0" presId="urn:microsoft.com/office/officeart/2005/8/layout/hierarchy1"/>
    <dgm:cxn modelId="{54675019-D6CC-47DD-B521-12D84A83432A}" type="presParOf" srcId="{48E92025-323D-49D3-A988-30EA46D16054}" destId="{41EFDFC7-0D52-4AC5-89F6-5AFA432E7E0C}" srcOrd="1" destOrd="0" presId="urn:microsoft.com/office/officeart/2005/8/layout/hierarchy1"/>
    <dgm:cxn modelId="{810DF276-A817-4B83-AC1B-69BC3EF2D8FC}" type="presParOf" srcId="{4355CD20-BB6C-4EE1-B1F9-3A6BC0D4B211}" destId="{063715F1-08C0-48A1-8456-6B79419C8EFF}" srcOrd="1" destOrd="0" presId="urn:microsoft.com/office/officeart/2005/8/layout/hierarchy1"/>
    <dgm:cxn modelId="{A8EAE33B-A8EE-484F-A9F7-13DB3EE90C94}" type="presParOf" srcId="{063715F1-08C0-48A1-8456-6B79419C8EFF}" destId="{1B6BE7B6-6111-4DB7-9952-4AFD7DC1D565}" srcOrd="0" destOrd="0" presId="urn:microsoft.com/office/officeart/2005/8/layout/hierarchy1"/>
    <dgm:cxn modelId="{081D8EAC-88FF-4FDB-8807-6E8206F9E21E}" type="presParOf" srcId="{063715F1-08C0-48A1-8456-6B79419C8EFF}" destId="{5C37E5BC-77FF-4952-B74C-1C8E24093F23}" srcOrd="1" destOrd="0" presId="urn:microsoft.com/office/officeart/2005/8/layout/hierarchy1"/>
    <dgm:cxn modelId="{AC12CEDE-7BD5-4742-B264-CA01A5549DCC}" type="presParOf" srcId="{5C37E5BC-77FF-4952-B74C-1C8E24093F23}" destId="{0E1250F4-963A-429B-96A8-4F84E5B1F710}" srcOrd="0" destOrd="0" presId="urn:microsoft.com/office/officeart/2005/8/layout/hierarchy1"/>
    <dgm:cxn modelId="{F36BB362-9574-49C4-9492-7BD243BFEF12}" type="presParOf" srcId="{0E1250F4-963A-429B-96A8-4F84E5B1F710}" destId="{C1529EB0-EBC0-4D63-BDB5-08464263F645}" srcOrd="0" destOrd="0" presId="urn:microsoft.com/office/officeart/2005/8/layout/hierarchy1"/>
    <dgm:cxn modelId="{30910112-61DE-4542-B885-5A3AFD81DA07}" type="presParOf" srcId="{0E1250F4-963A-429B-96A8-4F84E5B1F710}" destId="{8756F859-CECD-40C0-A37A-E4FB85434726}" srcOrd="1" destOrd="0" presId="urn:microsoft.com/office/officeart/2005/8/layout/hierarchy1"/>
    <dgm:cxn modelId="{22D22684-38F3-477C-B30B-9E7A7F7E88C8}" type="presParOf" srcId="{5C37E5BC-77FF-4952-B74C-1C8E24093F23}" destId="{F4726853-8F35-4903-9F21-F38C18B71705}" srcOrd="1" destOrd="0" presId="urn:microsoft.com/office/officeart/2005/8/layout/hierarchy1"/>
    <dgm:cxn modelId="{DBCC22B2-F944-4CEF-A2D8-7B426C2850B8}" type="presParOf" srcId="{F4726853-8F35-4903-9F21-F38C18B71705}" destId="{90DB22F6-BD5E-40C7-8848-93E1DEF0546E}" srcOrd="0" destOrd="0" presId="urn:microsoft.com/office/officeart/2005/8/layout/hierarchy1"/>
    <dgm:cxn modelId="{31362D00-CA11-44F2-979A-7F1A65B0B367}" type="presParOf" srcId="{F4726853-8F35-4903-9F21-F38C18B71705}" destId="{8CDEF436-178A-443D-A5F0-83DE91CD4032}" srcOrd="1" destOrd="0" presId="urn:microsoft.com/office/officeart/2005/8/layout/hierarchy1"/>
    <dgm:cxn modelId="{EF9CFCA9-4625-445E-AC51-A14218A561B4}" type="presParOf" srcId="{8CDEF436-178A-443D-A5F0-83DE91CD4032}" destId="{F9B4D742-6B63-46AC-89E1-B06686BB325D}" srcOrd="0" destOrd="0" presId="urn:microsoft.com/office/officeart/2005/8/layout/hierarchy1"/>
    <dgm:cxn modelId="{FC64A344-C914-4CCE-BCAA-173105FAEAB2}" type="presParOf" srcId="{F9B4D742-6B63-46AC-89E1-B06686BB325D}" destId="{C5532D3A-6672-4889-A9C5-7A6E931B1952}" srcOrd="0" destOrd="0" presId="urn:microsoft.com/office/officeart/2005/8/layout/hierarchy1"/>
    <dgm:cxn modelId="{62A4CB0B-5874-4B2B-AA7C-36726F375BFF}" type="presParOf" srcId="{F9B4D742-6B63-46AC-89E1-B06686BB325D}" destId="{0E07AEC2-D846-4FB5-B029-A23AEC5A9AB1}" srcOrd="1" destOrd="0" presId="urn:microsoft.com/office/officeart/2005/8/layout/hierarchy1"/>
    <dgm:cxn modelId="{B9E076B0-0C73-4798-8246-FEC20EF26B91}" type="presParOf" srcId="{8CDEF436-178A-443D-A5F0-83DE91CD4032}" destId="{6FF2779B-4449-4C8E-B99A-CF5B92F5795A}" srcOrd="1" destOrd="0" presId="urn:microsoft.com/office/officeart/2005/8/layout/hierarchy1"/>
    <dgm:cxn modelId="{48248B37-9896-41F0-AA9B-79C40BC798E1}" type="presParOf" srcId="{4174D48D-0AB7-4853-932B-CD1666D55BFE}" destId="{A217612E-971B-44B8-87CD-E7FFF14AEE48}" srcOrd="2" destOrd="0" presId="urn:microsoft.com/office/officeart/2005/8/layout/hierarchy1"/>
    <dgm:cxn modelId="{C34D4FC8-1AC7-41EC-8D33-B4340253E5B3}" type="presParOf" srcId="{4174D48D-0AB7-4853-932B-CD1666D55BFE}" destId="{B96CAF70-8734-4EB3-B25F-570C2A87DBC5}" srcOrd="3" destOrd="0" presId="urn:microsoft.com/office/officeart/2005/8/layout/hierarchy1"/>
    <dgm:cxn modelId="{5130B664-ADEA-4A9E-9539-4512A56DE9F8}" type="presParOf" srcId="{B96CAF70-8734-4EB3-B25F-570C2A87DBC5}" destId="{49C94CC6-846A-4832-BA82-FA0BDC98D8D4}" srcOrd="0" destOrd="0" presId="urn:microsoft.com/office/officeart/2005/8/layout/hierarchy1"/>
    <dgm:cxn modelId="{FC392E24-73DD-4578-9561-12C1D0E8EB8C}" type="presParOf" srcId="{49C94CC6-846A-4832-BA82-FA0BDC98D8D4}" destId="{F090EB28-8906-4CD4-A40A-6FB1859F3D81}" srcOrd="0" destOrd="0" presId="urn:microsoft.com/office/officeart/2005/8/layout/hierarchy1"/>
    <dgm:cxn modelId="{113B56DB-D16B-4623-9684-CD7F603241A3}" type="presParOf" srcId="{49C94CC6-846A-4832-BA82-FA0BDC98D8D4}" destId="{6B653AF3-F4C7-4116-8484-A1B554CFE38C}" srcOrd="1" destOrd="0" presId="urn:microsoft.com/office/officeart/2005/8/layout/hierarchy1"/>
    <dgm:cxn modelId="{A7310334-2DDA-4D33-A75E-CD7EBA6A98AE}" type="presParOf" srcId="{B96CAF70-8734-4EB3-B25F-570C2A87DBC5}" destId="{4C31421A-FC8D-47B5-A8FA-C8E491352923}" srcOrd="1" destOrd="0" presId="urn:microsoft.com/office/officeart/2005/8/layout/hierarchy1"/>
    <dgm:cxn modelId="{04850DC7-AC80-4AB8-B69D-FFC887F3E4A2}" type="presParOf" srcId="{4C31421A-FC8D-47B5-A8FA-C8E491352923}" destId="{AE130EEA-0F1C-4AF5-A9C8-D043B602DCA3}" srcOrd="0" destOrd="0" presId="urn:microsoft.com/office/officeart/2005/8/layout/hierarchy1"/>
    <dgm:cxn modelId="{F4EBD72C-FCD2-420E-9FCD-2F1A1292F7F4}" type="presParOf" srcId="{4C31421A-FC8D-47B5-A8FA-C8E491352923}" destId="{2C9AB911-2E2E-45AC-A2FF-2403D4AE7A4F}" srcOrd="1" destOrd="0" presId="urn:microsoft.com/office/officeart/2005/8/layout/hierarchy1"/>
    <dgm:cxn modelId="{B87FCA83-E387-4B44-AA3D-01F35546B0C9}" type="presParOf" srcId="{2C9AB911-2E2E-45AC-A2FF-2403D4AE7A4F}" destId="{FBBF6F5C-15FA-4701-BCD1-7DCBA50E2B62}" srcOrd="0" destOrd="0" presId="urn:microsoft.com/office/officeart/2005/8/layout/hierarchy1"/>
    <dgm:cxn modelId="{70889B2D-3BD7-4EAD-AEF3-AE152C353B7E}" type="presParOf" srcId="{FBBF6F5C-15FA-4701-BCD1-7DCBA50E2B62}" destId="{D744A41E-6165-432A-8F64-D95A3E63598F}" srcOrd="0" destOrd="0" presId="urn:microsoft.com/office/officeart/2005/8/layout/hierarchy1"/>
    <dgm:cxn modelId="{355AA7F3-1AF2-4859-A263-4C702E749B50}" type="presParOf" srcId="{FBBF6F5C-15FA-4701-BCD1-7DCBA50E2B62}" destId="{C4A47E89-CEC1-4DBC-B63E-5D63B81E090E}" srcOrd="1" destOrd="0" presId="urn:microsoft.com/office/officeart/2005/8/layout/hierarchy1"/>
    <dgm:cxn modelId="{BF4591B5-82F0-475F-8E87-D3B8CA360384}" type="presParOf" srcId="{2C9AB911-2E2E-45AC-A2FF-2403D4AE7A4F}" destId="{7C01F541-E9DE-4C15-B5BC-81C85FA843D9}" srcOrd="1" destOrd="0" presId="urn:microsoft.com/office/officeart/2005/8/layout/hierarchy1"/>
    <dgm:cxn modelId="{6F57FB6B-6F9A-4A6B-ACC6-BEE5D220849A}" type="presParOf" srcId="{7C01F541-E9DE-4C15-B5BC-81C85FA843D9}" destId="{A3080525-15DB-42C4-9995-E0F3BBA9ECCA}" srcOrd="0" destOrd="0" presId="urn:microsoft.com/office/officeart/2005/8/layout/hierarchy1"/>
    <dgm:cxn modelId="{74B9A6B2-6ACF-4D47-A9C6-AE5B3A7DF075}" type="presParOf" srcId="{7C01F541-E9DE-4C15-B5BC-81C85FA843D9}" destId="{E20CEE46-2C31-4792-8154-355B1FBD19EF}" srcOrd="1" destOrd="0" presId="urn:microsoft.com/office/officeart/2005/8/layout/hierarchy1"/>
    <dgm:cxn modelId="{A3B090E7-13C0-47DE-A82D-23016B816E93}" type="presParOf" srcId="{E20CEE46-2C31-4792-8154-355B1FBD19EF}" destId="{1EB047EA-0D36-4258-8123-3BF86A78837D}" srcOrd="0" destOrd="0" presId="urn:microsoft.com/office/officeart/2005/8/layout/hierarchy1"/>
    <dgm:cxn modelId="{7F53138A-0626-48B8-9A41-A2466353FDA0}" type="presParOf" srcId="{1EB047EA-0D36-4258-8123-3BF86A78837D}" destId="{C0794308-1F03-441A-9D76-E85EA0F3CBFC}" srcOrd="0" destOrd="0" presId="urn:microsoft.com/office/officeart/2005/8/layout/hierarchy1"/>
    <dgm:cxn modelId="{D76E2B75-79EE-4CC4-834F-B057D8192B63}" type="presParOf" srcId="{1EB047EA-0D36-4258-8123-3BF86A78837D}" destId="{EB5487D3-6E73-4A00-8750-A5C2F3ACA7C1}" srcOrd="1" destOrd="0" presId="urn:microsoft.com/office/officeart/2005/8/layout/hierarchy1"/>
    <dgm:cxn modelId="{AEB2CFA5-5291-420C-9D21-A652E77C5412}" type="presParOf" srcId="{E20CEE46-2C31-4792-8154-355B1FBD19EF}" destId="{E16DB085-EC69-48A7-9A57-BB048502D007}" srcOrd="1" destOrd="0" presId="urn:microsoft.com/office/officeart/2005/8/layout/hierarchy1"/>
    <dgm:cxn modelId="{0AF9B216-9D46-4405-9CBC-1B12A5541ED0}" type="presParOf" srcId="{4174D48D-0AB7-4853-932B-CD1666D55BFE}" destId="{4880F3FE-7D7F-42A6-B624-2CE729FFC5A5}" srcOrd="4" destOrd="0" presId="urn:microsoft.com/office/officeart/2005/8/layout/hierarchy1"/>
    <dgm:cxn modelId="{0BBFB239-34A7-4B08-9EA0-55397A03D99A}" type="presParOf" srcId="{4174D48D-0AB7-4853-932B-CD1666D55BFE}" destId="{2BD4CCF6-DEA2-45CB-83D2-7BF134BFAD94}" srcOrd="5" destOrd="0" presId="urn:microsoft.com/office/officeart/2005/8/layout/hierarchy1"/>
    <dgm:cxn modelId="{70D009E4-3D35-41BB-A20B-10D6EB3D6B71}" type="presParOf" srcId="{2BD4CCF6-DEA2-45CB-83D2-7BF134BFAD94}" destId="{0DFC9CEC-7A14-490D-86F6-5867D367C28A}" srcOrd="0" destOrd="0" presId="urn:microsoft.com/office/officeart/2005/8/layout/hierarchy1"/>
    <dgm:cxn modelId="{CDEA88F1-AA0B-4ED1-8D80-48E92A7F2DBE}" type="presParOf" srcId="{0DFC9CEC-7A14-490D-86F6-5867D367C28A}" destId="{782753E4-A412-4F35-9EB5-C77A1A220208}" srcOrd="0" destOrd="0" presId="urn:microsoft.com/office/officeart/2005/8/layout/hierarchy1"/>
    <dgm:cxn modelId="{6FB82050-3F64-41BB-9C22-C4BBC30BCC76}" type="presParOf" srcId="{0DFC9CEC-7A14-490D-86F6-5867D367C28A}" destId="{3BA0EB5B-6F3A-49B9-8EF7-E592531B1A00}" srcOrd="1" destOrd="0" presId="urn:microsoft.com/office/officeart/2005/8/layout/hierarchy1"/>
    <dgm:cxn modelId="{3D362A79-72E1-46A9-A4B0-E05930C3BDB8}" type="presParOf" srcId="{2BD4CCF6-DEA2-45CB-83D2-7BF134BFAD94}" destId="{926A5621-08A6-46FE-B18A-84440BADF52D}" srcOrd="1" destOrd="0" presId="urn:microsoft.com/office/officeart/2005/8/layout/hierarchy1"/>
    <dgm:cxn modelId="{60D4555A-6500-4EAF-AAD7-8F6C485EE99A}" type="presParOf" srcId="{926A5621-08A6-46FE-B18A-84440BADF52D}" destId="{AE2A37C7-0217-4546-BABB-2DCCAB690390}" srcOrd="0" destOrd="0" presId="urn:microsoft.com/office/officeart/2005/8/layout/hierarchy1"/>
    <dgm:cxn modelId="{DE5E8688-0325-46BC-A546-131435F69F87}" type="presParOf" srcId="{926A5621-08A6-46FE-B18A-84440BADF52D}" destId="{37CCCA21-72E9-4900-B802-DEEEB19C21C5}" srcOrd="1" destOrd="0" presId="urn:microsoft.com/office/officeart/2005/8/layout/hierarchy1"/>
    <dgm:cxn modelId="{C2D24AD8-9BED-4751-9F29-FA32C20C63A7}" type="presParOf" srcId="{37CCCA21-72E9-4900-B802-DEEEB19C21C5}" destId="{42EFB780-8D95-403A-A30B-D55C7675BDA3}" srcOrd="0" destOrd="0" presId="urn:microsoft.com/office/officeart/2005/8/layout/hierarchy1"/>
    <dgm:cxn modelId="{5AD1317D-D489-4EA4-B7B2-26841F199EAE}" type="presParOf" srcId="{42EFB780-8D95-403A-A30B-D55C7675BDA3}" destId="{794E49CF-835F-4926-8C7C-CB16690648B9}" srcOrd="0" destOrd="0" presId="urn:microsoft.com/office/officeart/2005/8/layout/hierarchy1"/>
    <dgm:cxn modelId="{927CEF98-6F0B-4C99-B87A-193447DE6705}" type="presParOf" srcId="{42EFB780-8D95-403A-A30B-D55C7675BDA3}" destId="{823CA1C9-A92E-43B4-A074-BEBE9AC25AD4}" srcOrd="1" destOrd="0" presId="urn:microsoft.com/office/officeart/2005/8/layout/hierarchy1"/>
    <dgm:cxn modelId="{E0E6D862-5D10-4F8C-987D-BFAB91DFCCBB}" type="presParOf" srcId="{37CCCA21-72E9-4900-B802-DEEEB19C21C5}" destId="{5C580CAD-AFEE-46A7-A958-17E63A04DF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37C7-0217-4546-BABB-2DCCAB690390}">
      <dsp:nvSpPr>
        <dsp:cNvPr id="0" name=""/>
        <dsp:cNvSpPr/>
      </dsp:nvSpPr>
      <dsp:spPr>
        <a:xfrm>
          <a:off x="1776042" y="409337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0F3FE-7D7F-42A6-B624-2CE729FFC5A5}">
      <dsp:nvSpPr>
        <dsp:cNvPr id="0" name=""/>
        <dsp:cNvSpPr/>
      </dsp:nvSpPr>
      <dsp:spPr>
        <a:xfrm>
          <a:off x="1776042" y="2570272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9F9B4-4D9A-4C61-98A6-EB2DC69F8FBD}">
      <dsp:nvSpPr>
        <dsp:cNvPr id="0" name=""/>
        <dsp:cNvSpPr/>
      </dsp:nvSpPr>
      <dsp:spPr>
        <a:xfrm>
          <a:off x="1821762" y="1047168"/>
          <a:ext cx="2174995" cy="478454"/>
        </a:xfrm>
        <a:custGeom>
          <a:avLst/>
          <a:gdLst/>
          <a:ahLst/>
          <a:cxnLst/>
          <a:rect l="0" t="0" r="0" b="0"/>
          <a:pathLst>
            <a:path>
              <a:moveTo>
                <a:pt x="2174995" y="0"/>
              </a:moveTo>
              <a:lnTo>
                <a:pt x="2174995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63EC-FA51-4601-943A-8F8147AB146B}">
      <dsp:nvSpPr>
        <dsp:cNvPr id="0" name=""/>
        <dsp:cNvSpPr/>
      </dsp:nvSpPr>
      <dsp:spPr>
        <a:xfrm>
          <a:off x="3923854" y="4093375"/>
          <a:ext cx="2247898" cy="478454"/>
        </a:xfrm>
        <a:custGeom>
          <a:avLst/>
          <a:gdLst/>
          <a:ahLst/>
          <a:cxnLst/>
          <a:rect l="0" t="0" r="0" b="0"/>
          <a:pathLst>
            <a:path>
              <a:moveTo>
                <a:pt x="2247898" y="0"/>
              </a:moveTo>
              <a:lnTo>
                <a:pt x="2247898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104A4-B875-4B19-A9C6-BCC29ECB8113}">
      <dsp:nvSpPr>
        <dsp:cNvPr id="0" name=""/>
        <dsp:cNvSpPr/>
      </dsp:nvSpPr>
      <dsp:spPr>
        <a:xfrm>
          <a:off x="6126033" y="409337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052"/>
              </a:lnTo>
              <a:lnTo>
                <a:pt x="137114" y="326052"/>
              </a:lnTo>
              <a:lnTo>
                <a:pt x="137114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C56A4-451F-455C-99BE-3E5FDE5412B6}">
      <dsp:nvSpPr>
        <dsp:cNvPr id="0" name=""/>
        <dsp:cNvSpPr/>
      </dsp:nvSpPr>
      <dsp:spPr>
        <a:xfrm>
          <a:off x="6171753" y="4093375"/>
          <a:ext cx="2339293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2339293" y="326052"/>
              </a:lnTo>
              <a:lnTo>
                <a:pt x="2339293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90859-E99C-4261-9852-55DE19873024}">
      <dsp:nvSpPr>
        <dsp:cNvPr id="0" name=""/>
        <dsp:cNvSpPr/>
      </dsp:nvSpPr>
      <dsp:spPr>
        <a:xfrm>
          <a:off x="6126033" y="2570272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7FCA1-145C-4DAC-AA53-8312778BC89B}">
      <dsp:nvSpPr>
        <dsp:cNvPr id="0" name=""/>
        <dsp:cNvSpPr/>
      </dsp:nvSpPr>
      <dsp:spPr>
        <a:xfrm>
          <a:off x="3996758" y="1047168"/>
          <a:ext cx="2174995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2174995" y="326052"/>
              </a:lnTo>
              <a:lnTo>
                <a:pt x="2174995" y="47845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ED369-19AB-42C9-9584-AA2EDF2DEFEB}">
      <dsp:nvSpPr>
        <dsp:cNvPr id="0" name=""/>
        <dsp:cNvSpPr/>
      </dsp:nvSpPr>
      <dsp:spPr>
        <a:xfrm>
          <a:off x="3174199" y="2519"/>
          <a:ext cx="1645116" cy="10446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4AB58-5B33-418D-BB9A-640A868F9EBE}">
      <dsp:nvSpPr>
        <dsp:cNvPr id="0" name=""/>
        <dsp:cNvSpPr/>
      </dsp:nvSpPr>
      <dsp:spPr>
        <a:xfrm>
          <a:off x="3356990" y="176170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אונאה פחות משתות</a:t>
          </a:r>
        </a:p>
      </dsp:txBody>
      <dsp:txXfrm>
        <a:off x="3387587" y="206767"/>
        <a:ext cx="1583922" cy="983454"/>
      </dsp:txXfrm>
    </dsp:sp>
    <dsp:sp modelId="{411BF956-F68A-4CC4-9675-81B2F6DB4CBB}">
      <dsp:nvSpPr>
        <dsp:cNvPr id="0" name=""/>
        <dsp:cNvSpPr/>
      </dsp:nvSpPr>
      <dsp:spPr>
        <a:xfrm>
          <a:off x="5349195" y="1525623"/>
          <a:ext cx="1645116" cy="1044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0BC01-1E88-42EB-9601-9EDCDA89D7C7}">
      <dsp:nvSpPr>
        <dsp:cNvPr id="0" name=""/>
        <dsp:cNvSpPr/>
      </dsp:nvSpPr>
      <dsp:spPr>
        <a:xfrm>
          <a:off x="5531986" y="169927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יש אונאה</a:t>
          </a:r>
        </a:p>
      </dsp:txBody>
      <dsp:txXfrm>
        <a:off x="5562583" y="1729871"/>
        <a:ext cx="1583922" cy="983454"/>
      </dsp:txXfrm>
    </dsp:sp>
    <dsp:sp modelId="{DE83129E-F80E-4264-8B7F-7FD1576B907A}">
      <dsp:nvSpPr>
        <dsp:cNvPr id="0" name=""/>
        <dsp:cNvSpPr/>
      </dsp:nvSpPr>
      <dsp:spPr>
        <a:xfrm>
          <a:off x="5349195" y="304872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AF937-1CC7-430D-8A46-1FF00A940ED1}">
      <dsp:nvSpPr>
        <dsp:cNvPr id="0" name=""/>
        <dsp:cNvSpPr/>
      </dsp:nvSpPr>
      <dsp:spPr>
        <a:xfrm>
          <a:off x="5531986" y="322237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אבל אי אפשר לצמצם, </a:t>
          </a:r>
          <a:endParaRPr lang="he-IL" sz="1500" kern="1200" dirty="0"/>
        </a:p>
      </dsp:txBody>
      <dsp:txXfrm>
        <a:off x="5562583" y="3252974"/>
        <a:ext cx="1583922" cy="983454"/>
      </dsp:txXfrm>
    </dsp:sp>
    <dsp:sp modelId="{33235035-F0C2-43A7-93FE-486F20DB99F3}">
      <dsp:nvSpPr>
        <dsp:cNvPr id="0" name=""/>
        <dsp:cNvSpPr/>
      </dsp:nvSpPr>
      <dsp:spPr>
        <a:xfrm>
          <a:off x="7688488" y="4571830"/>
          <a:ext cx="1645116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D347F-EBA4-4A26-9B56-8300C126C5C4}">
      <dsp:nvSpPr>
        <dsp:cNvPr id="0" name=""/>
        <dsp:cNvSpPr/>
      </dsp:nvSpPr>
      <dsp:spPr>
        <a:xfrm>
          <a:off x="7871279" y="474548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ולכן הקונה מוחל בדיעבד</a:t>
          </a:r>
        </a:p>
      </dsp:txBody>
      <dsp:txXfrm>
        <a:off x="7901876" y="4776078"/>
        <a:ext cx="1583922" cy="983454"/>
      </dsp:txXfrm>
    </dsp:sp>
    <dsp:sp modelId="{97D80C91-BB28-4E79-95EA-861EED984FAE}">
      <dsp:nvSpPr>
        <dsp:cNvPr id="0" name=""/>
        <dsp:cNvSpPr/>
      </dsp:nvSpPr>
      <dsp:spPr>
        <a:xfrm>
          <a:off x="5203388" y="4571830"/>
          <a:ext cx="2119518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0DE4E-11CC-4B44-B58F-1A5D2808070D}">
      <dsp:nvSpPr>
        <dsp:cNvPr id="0" name=""/>
        <dsp:cNvSpPr/>
      </dsp:nvSpPr>
      <dsp:spPr>
        <a:xfrm>
          <a:off x="5386179" y="4745481"/>
          <a:ext cx="2119518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ויכול להיות שאין פה אונה כלל, כי מי אומר שאינו באמת שווה מה ששילם</a:t>
          </a:r>
        </a:p>
      </dsp:txBody>
      <dsp:txXfrm>
        <a:off x="5416776" y="4776078"/>
        <a:ext cx="2058324" cy="983454"/>
      </dsp:txXfrm>
    </dsp:sp>
    <dsp:sp modelId="{CCC62408-9EE2-45AD-BAE7-B6894F3AAFEC}">
      <dsp:nvSpPr>
        <dsp:cNvPr id="0" name=""/>
        <dsp:cNvSpPr/>
      </dsp:nvSpPr>
      <dsp:spPr>
        <a:xfrm>
          <a:off x="3009902" y="4571830"/>
          <a:ext cx="1827905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DBF6A-BA79-432C-B627-8FB6940B808A}">
      <dsp:nvSpPr>
        <dsp:cNvPr id="0" name=""/>
        <dsp:cNvSpPr/>
      </dsp:nvSpPr>
      <dsp:spPr>
        <a:xfrm>
          <a:off x="3192692" y="4745481"/>
          <a:ext cx="1827905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נ"מ- אם הוא בקי ויודע בדיוק מה הסחורה שווה, אסור למכור ליותר</a:t>
          </a:r>
        </a:p>
      </dsp:txBody>
      <dsp:txXfrm>
        <a:off x="3223289" y="4776078"/>
        <a:ext cx="1766711" cy="983454"/>
      </dsp:txXfrm>
    </dsp:sp>
    <dsp:sp modelId="{A719B6AE-C53B-4399-AD56-CF7F2CA27766}">
      <dsp:nvSpPr>
        <dsp:cNvPr id="0" name=""/>
        <dsp:cNvSpPr/>
      </dsp:nvSpPr>
      <dsp:spPr>
        <a:xfrm>
          <a:off x="999204" y="1525623"/>
          <a:ext cx="1645116" cy="1044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4E11-CBEC-464D-B04C-9CAEBD72D147}">
      <dsp:nvSpPr>
        <dsp:cNvPr id="0" name=""/>
        <dsp:cNvSpPr/>
      </dsp:nvSpPr>
      <dsp:spPr>
        <a:xfrm>
          <a:off x="1181995" y="169927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אין אונאה</a:t>
          </a:r>
        </a:p>
      </dsp:txBody>
      <dsp:txXfrm>
        <a:off x="1212592" y="1729871"/>
        <a:ext cx="1583922" cy="983454"/>
      </dsp:txXfrm>
    </dsp:sp>
    <dsp:sp modelId="{782753E4-A412-4F35-9EB5-C77A1A220208}">
      <dsp:nvSpPr>
        <dsp:cNvPr id="0" name=""/>
        <dsp:cNvSpPr/>
      </dsp:nvSpPr>
      <dsp:spPr>
        <a:xfrm>
          <a:off x="999204" y="304872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0EB5B-6F3A-49B9-8EF7-E592531B1A00}">
      <dsp:nvSpPr>
        <dsp:cNvPr id="0" name=""/>
        <dsp:cNvSpPr/>
      </dsp:nvSpPr>
      <dsp:spPr>
        <a:xfrm>
          <a:off x="1181995" y="322237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כי כך היא דרך מקח וממכר</a:t>
          </a:r>
        </a:p>
      </dsp:txBody>
      <dsp:txXfrm>
        <a:off x="1212592" y="3252974"/>
        <a:ext cx="1583922" cy="983454"/>
      </dsp:txXfrm>
    </dsp:sp>
    <dsp:sp modelId="{794E49CF-835F-4926-8C7C-CB16690648B9}">
      <dsp:nvSpPr>
        <dsp:cNvPr id="0" name=""/>
        <dsp:cNvSpPr/>
      </dsp:nvSpPr>
      <dsp:spPr>
        <a:xfrm>
          <a:off x="999204" y="4571830"/>
          <a:ext cx="1645116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CA1C9-A92E-43B4-A074-BEBE9AC25AD4}">
      <dsp:nvSpPr>
        <dsp:cNvPr id="0" name=""/>
        <dsp:cNvSpPr/>
      </dsp:nvSpPr>
      <dsp:spPr>
        <a:xfrm>
          <a:off x="1181995" y="474548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נ"מ- אפילו בקי אפשר למכור ליותר משוויו</a:t>
          </a:r>
          <a:endParaRPr lang="he-IL" sz="1200" kern="1200" dirty="0"/>
        </a:p>
      </dsp:txBody>
      <dsp:txXfrm>
        <a:off x="1212592" y="4776078"/>
        <a:ext cx="1583922" cy="983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37C7-0217-4546-BABB-2DCCAB690390}">
      <dsp:nvSpPr>
        <dsp:cNvPr id="0" name=""/>
        <dsp:cNvSpPr/>
      </dsp:nvSpPr>
      <dsp:spPr>
        <a:xfrm>
          <a:off x="2602896" y="409337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0F3FE-7D7F-42A6-B624-2CE729FFC5A5}">
      <dsp:nvSpPr>
        <dsp:cNvPr id="0" name=""/>
        <dsp:cNvSpPr/>
      </dsp:nvSpPr>
      <dsp:spPr>
        <a:xfrm>
          <a:off x="2648616" y="2570272"/>
          <a:ext cx="1498151" cy="478454"/>
        </a:xfrm>
        <a:custGeom>
          <a:avLst/>
          <a:gdLst/>
          <a:ahLst/>
          <a:cxnLst/>
          <a:rect l="0" t="0" r="0" b="0"/>
          <a:pathLst>
            <a:path>
              <a:moveTo>
                <a:pt x="1498151" y="0"/>
              </a:moveTo>
              <a:lnTo>
                <a:pt x="1498151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BE7B6-6111-4DB7-9952-4AFD7DC1D565}">
      <dsp:nvSpPr>
        <dsp:cNvPr id="0" name=""/>
        <dsp:cNvSpPr/>
      </dsp:nvSpPr>
      <dsp:spPr>
        <a:xfrm>
          <a:off x="5120684" y="409337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C7C3D-0B87-4329-A9CF-0662393DDDC3}">
      <dsp:nvSpPr>
        <dsp:cNvPr id="0" name=""/>
        <dsp:cNvSpPr/>
      </dsp:nvSpPr>
      <dsp:spPr>
        <a:xfrm>
          <a:off x="4146767" y="2570272"/>
          <a:ext cx="1019636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1019636" y="326052"/>
              </a:lnTo>
              <a:lnTo>
                <a:pt x="1019636" y="478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9F9B4-4D9A-4C61-98A6-EB2DC69F8FBD}">
      <dsp:nvSpPr>
        <dsp:cNvPr id="0" name=""/>
        <dsp:cNvSpPr/>
      </dsp:nvSpPr>
      <dsp:spPr>
        <a:xfrm>
          <a:off x="4146767" y="1047168"/>
          <a:ext cx="1768712" cy="478454"/>
        </a:xfrm>
        <a:custGeom>
          <a:avLst/>
          <a:gdLst/>
          <a:ahLst/>
          <a:cxnLst/>
          <a:rect l="0" t="0" r="0" b="0"/>
          <a:pathLst>
            <a:path>
              <a:moveTo>
                <a:pt x="1768712" y="0"/>
              </a:moveTo>
              <a:lnTo>
                <a:pt x="1768712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63EC-FA51-4601-943A-8F8147AB146B}">
      <dsp:nvSpPr>
        <dsp:cNvPr id="0" name=""/>
        <dsp:cNvSpPr/>
      </dsp:nvSpPr>
      <dsp:spPr>
        <a:xfrm>
          <a:off x="7638473" y="409337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90859-E99C-4261-9852-55DE19873024}">
      <dsp:nvSpPr>
        <dsp:cNvPr id="0" name=""/>
        <dsp:cNvSpPr/>
      </dsp:nvSpPr>
      <dsp:spPr>
        <a:xfrm>
          <a:off x="7638473" y="2570272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7FCA1-145C-4DAC-AA53-8312778BC89B}">
      <dsp:nvSpPr>
        <dsp:cNvPr id="0" name=""/>
        <dsp:cNvSpPr/>
      </dsp:nvSpPr>
      <dsp:spPr>
        <a:xfrm>
          <a:off x="5915480" y="1047168"/>
          <a:ext cx="1768712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1768712" y="326052"/>
              </a:lnTo>
              <a:lnTo>
                <a:pt x="1768712" y="47845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ED369-19AB-42C9-9584-AA2EDF2DEFEB}">
      <dsp:nvSpPr>
        <dsp:cNvPr id="0" name=""/>
        <dsp:cNvSpPr/>
      </dsp:nvSpPr>
      <dsp:spPr>
        <a:xfrm>
          <a:off x="5092922" y="2519"/>
          <a:ext cx="1645116" cy="10446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4AB58-5B33-418D-BB9A-640A868F9EBE}">
      <dsp:nvSpPr>
        <dsp:cNvPr id="0" name=""/>
        <dsp:cNvSpPr/>
      </dsp:nvSpPr>
      <dsp:spPr>
        <a:xfrm>
          <a:off x="5275713" y="176170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אונאה פחות משתות</a:t>
          </a:r>
        </a:p>
      </dsp:txBody>
      <dsp:txXfrm>
        <a:off x="5306310" y="206767"/>
        <a:ext cx="1583922" cy="983454"/>
      </dsp:txXfrm>
    </dsp:sp>
    <dsp:sp modelId="{411BF956-F68A-4CC4-9675-81B2F6DB4CBB}">
      <dsp:nvSpPr>
        <dsp:cNvPr id="0" name=""/>
        <dsp:cNvSpPr/>
      </dsp:nvSpPr>
      <dsp:spPr>
        <a:xfrm>
          <a:off x="6861634" y="1525623"/>
          <a:ext cx="1645116" cy="1044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0BC01-1E88-42EB-9601-9EDCDA89D7C7}">
      <dsp:nvSpPr>
        <dsp:cNvPr id="0" name=""/>
        <dsp:cNvSpPr/>
      </dsp:nvSpPr>
      <dsp:spPr>
        <a:xfrm>
          <a:off x="7044425" y="169927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יש אונאה</a:t>
          </a:r>
        </a:p>
      </dsp:txBody>
      <dsp:txXfrm>
        <a:off x="7075022" y="1729871"/>
        <a:ext cx="1583922" cy="983454"/>
      </dsp:txXfrm>
    </dsp:sp>
    <dsp:sp modelId="{DE83129E-F80E-4264-8B7F-7FD1576B907A}">
      <dsp:nvSpPr>
        <dsp:cNvPr id="0" name=""/>
        <dsp:cNvSpPr/>
      </dsp:nvSpPr>
      <dsp:spPr>
        <a:xfrm>
          <a:off x="6861634" y="304872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AF937-1CC7-430D-8A46-1FF00A940ED1}">
      <dsp:nvSpPr>
        <dsp:cNvPr id="0" name=""/>
        <dsp:cNvSpPr/>
      </dsp:nvSpPr>
      <dsp:spPr>
        <a:xfrm>
          <a:off x="7044425" y="322237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אבל אי אפשר לצמצם, </a:t>
          </a:r>
          <a:br>
            <a:rPr lang="en-US" sz="1600" kern="1200" dirty="0"/>
          </a:br>
          <a:r>
            <a:rPr lang="he-IL" sz="1600" kern="1200" dirty="0"/>
            <a:t>ולכן הקונה מוחל </a:t>
          </a:r>
          <a:r>
            <a:rPr lang="he-IL" sz="1600" u="sng" kern="1200" dirty="0"/>
            <a:t>בדיעבד</a:t>
          </a:r>
          <a:r>
            <a:rPr lang="he-IL" sz="1600" kern="1200" dirty="0"/>
            <a:t> (</a:t>
          </a:r>
          <a:r>
            <a:rPr lang="he-IL" sz="1600" kern="1200" dirty="0" err="1"/>
            <a:t>רא"ש</a:t>
          </a:r>
          <a:r>
            <a:rPr lang="he-IL" sz="1600" kern="1200" dirty="0"/>
            <a:t> 1)</a:t>
          </a:r>
        </a:p>
      </dsp:txBody>
      <dsp:txXfrm>
        <a:off x="7075022" y="3252974"/>
        <a:ext cx="1583922" cy="983454"/>
      </dsp:txXfrm>
    </dsp:sp>
    <dsp:sp modelId="{CCC62408-9EE2-45AD-BAE7-B6894F3AAFEC}">
      <dsp:nvSpPr>
        <dsp:cNvPr id="0" name=""/>
        <dsp:cNvSpPr/>
      </dsp:nvSpPr>
      <dsp:spPr>
        <a:xfrm>
          <a:off x="6861634" y="4571830"/>
          <a:ext cx="1645116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DBF6A-BA79-432C-B627-8FB6940B808A}">
      <dsp:nvSpPr>
        <dsp:cNvPr id="0" name=""/>
        <dsp:cNvSpPr/>
      </dsp:nvSpPr>
      <dsp:spPr>
        <a:xfrm>
          <a:off x="7044425" y="474548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נ"מ- אם הוא בקי ויודע בדיוק מה הסחורה שווה, אסור למכור ליותר</a:t>
          </a:r>
        </a:p>
      </dsp:txBody>
      <dsp:txXfrm>
        <a:off x="7075022" y="4776078"/>
        <a:ext cx="1583922" cy="983454"/>
      </dsp:txXfrm>
    </dsp:sp>
    <dsp:sp modelId="{A719B6AE-C53B-4399-AD56-CF7F2CA27766}">
      <dsp:nvSpPr>
        <dsp:cNvPr id="0" name=""/>
        <dsp:cNvSpPr/>
      </dsp:nvSpPr>
      <dsp:spPr>
        <a:xfrm>
          <a:off x="3324209" y="1525623"/>
          <a:ext cx="1645116" cy="1044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4E11-CBEC-464D-B04C-9CAEBD72D147}">
      <dsp:nvSpPr>
        <dsp:cNvPr id="0" name=""/>
        <dsp:cNvSpPr/>
      </dsp:nvSpPr>
      <dsp:spPr>
        <a:xfrm>
          <a:off x="3507000" y="169927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אין אונאה</a:t>
          </a:r>
        </a:p>
      </dsp:txBody>
      <dsp:txXfrm>
        <a:off x="3537597" y="1729871"/>
        <a:ext cx="1583922" cy="983454"/>
      </dsp:txXfrm>
    </dsp:sp>
    <dsp:sp modelId="{A2CA8219-DEC6-4975-8D9A-35C67A045272}">
      <dsp:nvSpPr>
        <dsp:cNvPr id="0" name=""/>
        <dsp:cNvSpPr/>
      </dsp:nvSpPr>
      <dsp:spPr>
        <a:xfrm>
          <a:off x="3865331" y="3048726"/>
          <a:ext cx="260214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FDFC7-0D52-4AC5-89F6-5AFA432E7E0C}">
      <dsp:nvSpPr>
        <dsp:cNvPr id="0" name=""/>
        <dsp:cNvSpPr/>
      </dsp:nvSpPr>
      <dsp:spPr>
        <a:xfrm>
          <a:off x="4048122" y="3222377"/>
          <a:ext cx="260214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אי אפשר לצמצם, ויש מחילה מלכתחילה </a:t>
          </a:r>
          <a:br>
            <a:rPr lang="en-US" sz="2000" kern="1200" dirty="0"/>
          </a:br>
          <a:r>
            <a:rPr lang="he-IL" sz="2000" kern="1200" dirty="0"/>
            <a:t>(רש"י קידושין)</a:t>
          </a:r>
          <a:endParaRPr lang="he-IL" sz="1500" kern="1200" dirty="0"/>
        </a:p>
      </dsp:txBody>
      <dsp:txXfrm>
        <a:off x="4078719" y="3252974"/>
        <a:ext cx="2540952" cy="983454"/>
      </dsp:txXfrm>
    </dsp:sp>
    <dsp:sp modelId="{C1529EB0-EBC0-4D63-BDB5-08464263F645}">
      <dsp:nvSpPr>
        <dsp:cNvPr id="0" name=""/>
        <dsp:cNvSpPr/>
      </dsp:nvSpPr>
      <dsp:spPr>
        <a:xfrm>
          <a:off x="3836755" y="4571830"/>
          <a:ext cx="2659297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6F859-CECD-40C0-A37A-E4FB85434726}">
      <dsp:nvSpPr>
        <dsp:cNvPr id="0" name=""/>
        <dsp:cNvSpPr/>
      </dsp:nvSpPr>
      <dsp:spPr>
        <a:xfrm>
          <a:off x="4019546" y="4745481"/>
          <a:ext cx="2659297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"מחיל </a:t>
          </a:r>
          <a:r>
            <a:rPr lang="he-IL" sz="2000" b="0" u="none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אינש</a:t>
          </a:r>
          <a:r>
            <a:rPr lang="he-IL" sz="20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דהתם אין כל אדם יכול לצמצם הדמים... </a:t>
          </a:r>
          <a:r>
            <a:rPr lang="he-IL" sz="2000" b="0" u="none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ואדעתא</a:t>
          </a:r>
          <a:r>
            <a:rPr lang="he-IL" sz="20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</a:t>
          </a:r>
          <a:r>
            <a:rPr lang="he-IL" sz="2000" b="0" u="none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דהכי</a:t>
          </a:r>
          <a:r>
            <a:rPr lang="he-IL" sz="20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עביד</a:t>
          </a:r>
          <a:endParaRPr lang="he-IL" sz="2000" b="0" u="none" kern="1200" dirty="0"/>
        </a:p>
      </dsp:txBody>
      <dsp:txXfrm>
        <a:off x="4050143" y="4776078"/>
        <a:ext cx="2598103" cy="983454"/>
      </dsp:txXfrm>
    </dsp:sp>
    <dsp:sp modelId="{782753E4-A412-4F35-9EB5-C77A1A220208}">
      <dsp:nvSpPr>
        <dsp:cNvPr id="0" name=""/>
        <dsp:cNvSpPr/>
      </dsp:nvSpPr>
      <dsp:spPr>
        <a:xfrm>
          <a:off x="1826058" y="304872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0EB5B-6F3A-49B9-8EF7-E592531B1A00}">
      <dsp:nvSpPr>
        <dsp:cNvPr id="0" name=""/>
        <dsp:cNvSpPr/>
      </dsp:nvSpPr>
      <dsp:spPr>
        <a:xfrm>
          <a:off x="2008848" y="322237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כי כך היא דרך מקח וממכר </a:t>
          </a:r>
          <a:br>
            <a:rPr lang="en-US" sz="1600" kern="1200" dirty="0"/>
          </a:br>
          <a:r>
            <a:rPr lang="he-IL" sz="1600" kern="1200" dirty="0"/>
            <a:t>(</a:t>
          </a:r>
          <a:r>
            <a:rPr lang="he-IL" sz="1600" kern="1200" dirty="0" err="1"/>
            <a:t>רא"ש</a:t>
          </a:r>
          <a:r>
            <a:rPr lang="he-IL" sz="1600" kern="1200" dirty="0"/>
            <a:t> 2)</a:t>
          </a:r>
        </a:p>
      </dsp:txBody>
      <dsp:txXfrm>
        <a:off x="2039445" y="3252974"/>
        <a:ext cx="1583922" cy="983454"/>
      </dsp:txXfrm>
    </dsp:sp>
    <dsp:sp modelId="{794E49CF-835F-4926-8C7C-CB16690648B9}">
      <dsp:nvSpPr>
        <dsp:cNvPr id="0" name=""/>
        <dsp:cNvSpPr/>
      </dsp:nvSpPr>
      <dsp:spPr>
        <a:xfrm>
          <a:off x="1826058" y="4571830"/>
          <a:ext cx="1645116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CA1C9-A92E-43B4-A074-BEBE9AC25AD4}">
      <dsp:nvSpPr>
        <dsp:cNvPr id="0" name=""/>
        <dsp:cNvSpPr/>
      </dsp:nvSpPr>
      <dsp:spPr>
        <a:xfrm>
          <a:off x="2008848" y="474548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נ"מ- אפילו בקי אפשר למכור ליותר משוויו פחות משתות</a:t>
          </a:r>
        </a:p>
      </dsp:txBody>
      <dsp:txXfrm>
        <a:off x="2039445" y="4776078"/>
        <a:ext cx="1583922" cy="983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37C7-0217-4546-BABB-2DCCAB690390}">
      <dsp:nvSpPr>
        <dsp:cNvPr id="0" name=""/>
        <dsp:cNvSpPr/>
      </dsp:nvSpPr>
      <dsp:spPr>
        <a:xfrm>
          <a:off x="1184565" y="409337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0F3FE-7D7F-42A6-B624-2CE729FFC5A5}">
      <dsp:nvSpPr>
        <dsp:cNvPr id="0" name=""/>
        <dsp:cNvSpPr/>
      </dsp:nvSpPr>
      <dsp:spPr>
        <a:xfrm>
          <a:off x="1230285" y="2570272"/>
          <a:ext cx="1225350" cy="478454"/>
        </a:xfrm>
        <a:custGeom>
          <a:avLst/>
          <a:gdLst/>
          <a:ahLst/>
          <a:cxnLst/>
          <a:rect l="0" t="0" r="0" b="0"/>
          <a:pathLst>
            <a:path>
              <a:moveTo>
                <a:pt x="1225350" y="0"/>
              </a:moveTo>
              <a:lnTo>
                <a:pt x="1225350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BE7B6-6111-4DB7-9952-4AFD7DC1D565}">
      <dsp:nvSpPr>
        <dsp:cNvPr id="0" name=""/>
        <dsp:cNvSpPr/>
      </dsp:nvSpPr>
      <dsp:spPr>
        <a:xfrm>
          <a:off x="3431954" y="409337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C7C3D-0B87-4329-A9CF-0662393DDDC3}">
      <dsp:nvSpPr>
        <dsp:cNvPr id="0" name=""/>
        <dsp:cNvSpPr/>
      </dsp:nvSpPr>
      <dsp:spPr>
        <a:xfrm>
          <a:off x="2455635" y="2570272"/>
          <a:ext cx="1022038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1022038" y="326052"/>
              </a:lnTo>
              <a:lnTo>
                <a:pt x="1022038" y="478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9F9B4-4D9A-4C61-98A6-EB2DC69F8FBD}">
      <dsp:nvSpPr>
        <dsp:cNvPr id="0" name=""/>
        <dsp:cNvSpPr/>
      </dsp:nvSpPr>
      <dsp:spPr>
        <a:xfrm>
          <a:off x="2455635" y="1047168"/>
          <a:ext cx="2495406" cy="478454"/>
        </a:xfrm>
        <a:custGeom>
          <a:avLst/>
          <a:gdLst/>
          <a:ahLst/>
          <a:cxnLst/>
          <a:rect l="0" t="0" r="0" b="0"/>
          <a:pathLst>
            <a:path>
              <a:moveTo>
                <a:pt x="2495406" y="0"/>
              </a:moveTo>
              <a:lnTo>
                <a:pt x="2495406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63EC-FA51-4601-943A-8F8147AB146B}">
      <dsp:nvSpPr>
        <dsp:cNvPr id="0" name=""/>
        <dsp:cNvSpPr/>
      </dsp:nvSpPr>
      <dsp:spPr>
        <a:xfrm>
          <a:off x="5947069" y="409337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90859-E99C-4261-9852-55DE19873024}">
      <dsp:nvSpPr>
        <dsp:cNvPr id="0" name=""/>
        <dsp:cNvSpPr/>
      </dsp:nvSpPr>
      <dsp:spPr>
        <a:xfrm>
          <a:off x="5992789" y="2570272"/>
          <a:ext cx="1453659" cy="478454"/>
        </a:xfrm>
        <a:custGeom>
          <a:avLst/>
          <a:gdLst/>
          <a:ahLst/>
          <a:cxnLst/>
          <a:rect l="0" t="0" r="0" b="0"/>
          <a:pathLst>
            <a:path>
              <a:moveTo>
                <a:pt x="1453659" y="0"/>
              </a:moveTo>
              <a:lnTo>
                <a:pt x="1453659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4324B-A766-454B-AEFA-8E80D631CA73}">
      <dsp:nvSpPr>
        <dsp:cNvPr id="0" name=""/>
        <dsp:cNvSpPr/>
      </dsp:nvSpPr>
      <dsp:spPr>
        <a:xfrm>
          <a:off x="7446449" y="2570272"/>
          <a:ext cx="1207763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1207763" y="326052"/>
              </a:lnTo>
              <a:lnTo>
                <a:pt x="1207763" y="478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7FCA1-145C-4DAC-AA53-8312778BC89B}">
      <dsp:nvSpPr>
        <dsp:cNvPr id="0" name=""/>
        <dsp:cNvSpPr/>
      </dsp:nvSpPr>
      <dsp:spPr>
        <a:xfrm>
          <a:off x="4951042" y="1047168"/>
          <a:ext cx="2495406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2495406" y="326052"/>
              </a:lnTo>
              <a:lnTo>
                <a:pt x="2495406" y="47845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ED369-19AB-42C9-9584-AA2EDF2DEFEB}">
      <dsp:nvSpPr>
        <dsp:cNvPr id="0" name=""/>
        <dsp:cNvSpPr/>
      </dsp:nvSpPr>
      <dsp:spPr>
        <a:xfrm>
          <a:off x="4128484" y="2519"/>
          <a:ext cx="1645116" cy="10446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4AB58-5B33-418D-BB9A-640A868F9EBE}">
      <dsp:nvSpPr>
        <dsp:cNvPr id="0" name=""/>
        <dsp:cNvSpPr/>
      </dsp:nvSpPr>
      <dsp:spPr>
        <a:xfrm>
          <a:off x="4311275" y="176170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אונאה פחות משתות</a:t>
          </a:r>
        </a:p>
      </dsp:txBody>
      <dsp:txXfrm>
        <a:off x="4341872" y="206767"/>
        <a:ext cx="1583922" cy="983454"/>
      </dsp:txXfrm>
    </dsp:sp>
    <dsp:sp modelId="{411BF956-F68A-4CC4-9675-81B2F6DB4CBB}">
      <dsp:nvSpPr>
        <dsp:cNvPr id="0" name=""/>
        <dsp:cNvSpPr/>
      </dsp:nvSpPr>
      <dsp:spPr>
        <a:xfrm>
          <a:off x="6623890" y="1525623"/>
          <a:ext cx="1645116" cy="1044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0BC01-1E88-42EB-9601-9EDCDA89D7C7}">
      <dsp:nvSpPr>
        <dsp:cNvPr id="0" name=""/>
        <dsp:cNvSpPr/>
      </dsp:nvSpPr>
      <dsp:spPr>
        <a:xfrm>
          <a:off x="6806681" y="169927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יש אונאה</a:t>
          </a:r>
        </a:p>
      </dsp:txBody>
      <dsp:txXfrm>
        <a:off x="6837278" y="1729871"/>
        <a:ext cx="1583922" cy="983454"/>
      </dsp:txXfrm>
    </dsp:sp>
    <dsp:sp modelId="{9A28D6A7-5F2A-4E90-9F55-C1D5176C7F2B}">
      <dsp:nvSpPr>
        <dsp:cNvPr id="0" name=""/>
        <dsp:cNvSpPr/>
      </dsp:nvSpPr>
      <dsp:spPr>
        <a:xfrm>
          <a:off x="7383344" y="3048726"/>
          <a:ext cx="2541737" cy="1575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DE9A8-11E9-4138-BA79-A0A7EA0D5F29}">
      <dsp:nvSpPr>
        <dsp:cNvPr id="0" name=""/>
        <dsp:cNvSpPr/>
      </dsp:nvSpPr>
      <dsp:spPr>
        <a:xfrm>
          <a:off x="7566134" y="3222377"/>
          <a:ext cx="2541737" cy="1575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אונאה גמורה, ואסור לגמרי, רק שאין דרך בני אדם לערער על המקח לאונאה </a:t>
          </a:r>
          <a:r>
            <a:rPr lang="he-IL" sz="2000" kern="1200" dirty="0" err="1"/>
            <a:t>מועטת</a:t>
          </a:r>
          <a:br>
            <a:rPr lang="en-US" sz="2000" kern="1200" dirty="0"/>
          </a:br>
          <a:r>
            <a:rPr lang="he-IL" sz="2000" kern="1200" dirty="0"/>
            <a:t>(רמב"ן על התורה)</a:t>
          </a:r>
        </a:p>
      </dsp:txBody>
      <dsp:txXfrm>
        <a:off x="7612267" y="3268510"/>
        <a:ext cx="2449471" cy="1482824"/>
      </dsp:txXfrm>
    </dsp:sp>
    <dsp:sp modelId="{DE83129E-F80E-4264-8B7F-7FD1576B907A}">
      <dsp:nvSpPr>
        <dsp:cNvPr id="0" name=""/>
        <dsp:cNvSpPr/>
      </dsp:nvSpPr>
      <dsp:spPr>
        <a:xfrm>
          <a:off x="4967816" y="3048726"/>
          <a:ext cx="204994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AF937-1CC7-430D-8A46-1FF00A940ED1}">
      <dsp:nvSpPr>
        <dsp:cNvPr id="0" name=""/>
        <dsp:cNvSpPr/>
      </dsp:nvSpPr>
      <dsp:spPr>
        <a:xfrm>
          <a:off x="5150606" y="3222377"/>
          <a:ext cx="204994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אבל אי אפשר לצמצם, </a:t>
          </a:r>
          <a:br>
            <a:rPr lang="en-US" sz="1800" kern="1200" dirty="0"/>
          </a:br>
          <a:r>
            <a:rPr lang="he-IL" sz="1800" kern="1200" dirty="0"/>
            <a:t>ולכן הקונה מוחל </a:t>
          </a:r>
          <a:r>
            <a:rPr lang="he-IL" sz="1800" u="sng" kern="1200" dirty="0"/>
            <a:t>בדיעבד</a:t>
          </a:r>
          <a:r>
            <a:rPr lang="he-IL" sz="1800" kern="1200" dirty="0"/>
            <a:t> (</a:t>
          </a:r>
          <a:r>
            <a:rPr lang="he-IL" sz="1800" kern="1200" dirty="0" err="1"/>
            <a:t>רא"ש</a:t>
          </a:r>
          <a:r>
            <a:rPr lang="he-IL" sz="1800" kern="1200" dirty="0"/>
            <a:t> 1)</a:t>
          </a:r>
        </a:p>
      </dsp:txBody>
      <dsp:txXfrm>
        <a:off x="5181203" y="3252974"/>
        <a:ext cx="1988752" cy="983454"/>
      </dsp:txXfrm>
    </dsp:sp>
    <dsp:sp modelId="{CCC62408-9EE2-45AD-BAE7-B6894F3AAFEC}">
      <dsp:nvSpPr>
        <dsp:cNvPr id="0" name=""/>
        <dsp:cNvSpPr/>
      </dsp:nvSpPr>
      <dsp:spPr>
        <a:xfrm>
          <a:off x="4902505" y="4571830"/>
          <a:ext cx="2180568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DBF6A-BA79-432C-B627-8FB6940B808A}">
      <dsp:nvSpPr>
        <dsp:cNvPr id="0" name=""/>
        <dsp:cNvSpPr/>
      </dsp:nvSpPr>
      <dsp:spPr>
        <a:xfrm>
          <a:off x="5085295" y="4745481"/>
          <a:ext cx="2180568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נ"מ- אם הוא בקי ויודע בדיוק מה הסחורה שווה, אסור למכור ליותר</a:t>
          </a:r>
        </a:p>
      </dsp:txBody>
      <dsp:txXfrm>
        <a:off x="5115892" y="4776078"/>
        <a:ext cx="2119374" cy="983454"/>
      </dsp:txXfrm>
    </dsp:sp>
    <dsp:sp modelId="{A719B6AE-C53B-4399-AD56-CF7F2CA27766}">
      <dsp:nvSpPr>
        <dsp:cNvPr id="0" name=""/>
        <dsp:cNvSpPr/>
      </dsp:nvSpPr>
      <dsp:spPr>
        <a:xfrm>
          <a:off x="1633077" y="1525623"/>
          <a:ext cx="1645116" cy="1044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4E11-CBEC-464D-B04C-9CAEBD72D147}">
      <dsp:nvSpPr>
        <dsp:cNvPr id="0" name=""/>
        <dsp:cNvSpPr/>
      </dsp:nvSpPr>
      <dsp:spPr>
        <a:xfrm>
          <a:off x="1815868" y="169927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אין אונאה</a:t>
          </a:r>
        </a:p>
      </dsp:txBody>
      <dsp:txXfrm>
        <a:off x="1846465" y="1729871"/>
        <a:ext cx="1583922" cy="983454"/>
      </dsp:txXfrm>
    </dsp:sp>
    <dsp:sp modelId="{A2CA8219-DEC6-4975-8D9A-35C67A045272}">
      <dsp:nvSpPr>
        <dsp:cNvPr id="0" name=""/>
        <dsp:cNvSpPr/>
      </dsp:nvSpPr>
      <dsp:spPr>
        <a:xfrm>
          <a:off x="2451804" y="3048726"/>
          <a:ext cx="2051739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FDFC7-0D52-4AC5-89F6-5AFA432E7E0C}">
      <dsp:nvSpPr>
        <dsp:cNvPr id="0" name=""/>
        <dsp:cNvSpPr/>
      </dsp:nvSpPr>
      <dsp:spPr>
        <a:xfrm>
          <a:off x="2634595" y="3222377"/>
          <a:ext cx="2051739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 אפשר לצמצם, ויש מחילה מלכתחילה </a:t>
          </a:r>
          <a:br>
            <a:rPr lang="en-US" sz="1800" kern="1200" dirty="0"/>
          </a:br>
          <a:r>
            <a:rPr lang="he-IL" sz="1800" kern="1200" dirty="0"/>
            <a:t>(רש"י קידושין)</a:t>
          </a:r>
        </a:p>
      </dsp:txBody>
      <dsp:txXfrm>
        <a:off x="2665192" y="3252974"/>
        <a:ext cx="1990545" cy="983454"/>
      </dsp:txXfrm>
    </dsp:sp>
    <dsp:sp modelId="{C1529EB0-EBC0-4D63-BDB5-08464263F645}">
      <dsp:nvSpPr>
        <dsp:cNvPr id="0" name=""/>
        <dsp:cNvSpPr/>
      </dsp:nvSpPr>
      <dsp:spPr>
        <a:xfrm>
          <a:off x="2418425" y="4571830"/>
          <a:ext cx="2118498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6F859-CECD-40C0-A37A-E4FB85434726}">
      <dsp:nvSpPr>
        <dsp:cNvPr id="0" name=""/>
        <dsp:cNvSpPr/>
      </dsp:nvSpPr>
      <dsp:spPr>
        <a:xfrm>
          <a:off x="2601215" y="4745481"/>
          <a:ext cx="2118498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"מחיל </a:t>
          </a:r>
          <a:r>
            <a:rPr lang="he-IL" sz="1800" b="0" u="none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אינש</a:t>
          </a:r>
          <a:r>
            <a:rPr lang="he-IL" sz="18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דהתם אין כל אדם יכול לצמצם הדמים... </a:t>
          </a:r>
          <a:r>
            <a:rPr lang="he-IL" sz="1800" b="0" u="none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ואדעתא</a:t>
          </a:r>
          <a:r>
            <a:rPr lang="he-IL" sz="18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</a:t>
          </a:r>
          <a:r>
            <a:rPr lang="he-IL" sz="1800" b="0" u="none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דהכי</a:t>
          </a:r>
          <a:r>
            <a:rPr lang="he-IL" sz="18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עביד</a:t>
          </a:r>
          <a:endParaRPr lang="he-IL" sz="1800" b="0" u="none" kern="1200" dirty="0"/>
        </a:p>
      </dsp:txBody>
      <dsp:txXfrm>
        <a:off x="2631812" y="4776078"/>
        <a:ext cx="2057304" cy="983454"/>
      </dsp:txXfrm>
    </dsp:sp>
    <dsp:sp modelId="{782753E4-A412-4F35-9EB5-C77A1A220208}">
      <dsp:nvSpPr>
        <dsp:cNvPr id="0" name=""/>
        <dsp:cNvSpPr/>
      </dsp:nvSpPr>
      <dsp:spPr>
        <a:xfrm>
          <a:off x="407727" y="304872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0EB5B-6F3A-49B9-8EF7-E592531B1A00}">
      <dsp:nvSpPr>
        <dsp:cNvPr id="0" name=""/>
        <dsp:cNvSpPr/>
      </dsp:nvSpPr>
      <dsp:spPr>
        <a:xfrm>
          <a:off x="590518" y="322237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כי כך היא דרך מקח וממכר </a:t>
          </a:r>
          <a:br>
            <a:rPr lang="en-US" sz="1800" kern="1200" dirty="0"/>
          </a:br>
          <a:r>
            <a:rPr lang="he-IL" sz="1800" kern="1200" dirty="0"/>
            <a:t>(</a:t>
          </a:r>
          <a:r>
            <a:rPr lang="he-IL" sz="1800" kern="1200" dirty="0" err="1"/>
            <a:t>רא"ש</a:t>
          </a:r>
          <a:r>
            <a:rPr lang="he-IL" sz="1800" kern="1200" dirty="0"/>
            <a:t> 2)</a:t>
          </a:r>
        </a:p>
      </dsp:txBody>
      <dsp:txXfrm>
        <a:off x="621115" y="3252974"/>
        <a:ext cx="1583922" cy="983454"/>
      </dsp:txXfrm>
    </dsp:sp>
    <dsp:sp modelId="{794E49CF-835F-4926-8C7C-CB16690648B9}">
      <dsp:nvSpPr>
        <dsp:cNvPr id="0" name=""/>
        <dsp:cNvSpPr/>
      </dsp:nvSpPr>
      <dsp:spPr>
        <a:xfrm>
          <a:off x="407727" y="4571830"/>
          <a:ext cx="1645116" cy="104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CA1C9-A92E-43B4-A074-BEBE9AC25AD4}">
      <dsp:nvSpPr>
        <dsp:cNvPr id="0" name=""/>
        <dsp:cNvSpPr/>
      </dsp:nvSpPr>
      <dsp:spPr>
        <a:xfrm>
          <a:off x="590518" y="474548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נ"מ- אפילו בקי אפשר למכור ליותר משוויו פחות משתות</a:t>
          </a:r>
        </a:p>
      </dsp:txBody>
      <dsp:txXfrm>
        <a:off x="621115" y="4776078"/>
        <a:ext cx="1583922" cy="9834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37C7-0217-4546-BABB-2DCCAB690390}">
      <dsp:nvSpPr>
        <dsp:cNvPr id="0" name=""/>
        <dsp:cNvSpPr/>
      </dsp:nvSpPr>
      <dsp:spPr>
        <a:xfrm>
          <a:off x="721329" y="3836935"/>
          <a:ext cx="91440" cy="44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06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0F3FE-7D7F-42A6-B624-2CE729FFC5A5}">
      <dsp:nvSpPr>
        <dsp:cNvPr id="0" name=""/>
        <dsp:cNvSpPr/>
      </dsp:nvSpPr>
      <dsp:spPr>
        <a:xfrm>
          <a:off x="767049" y="2434023"/>
          <a:ext cx="2356904" cy="440698"/>
        </a:xfrm>
        <a:custGeom>
          <a:avLst/>
          <a:gdLst/>
          <a:ahLst/>
          <a:cxnLst/>
          <a:rect l="0" t="0" r="0" b="0"/>
          <a:pathLst>
            <a:path>
              <a:moveTo>
                <a:pt x="2356904" y="0"/>
              </a:moveTo>
              <a:lnTo>
                <a:pt x="2356904" y="300323"/>
              </a:lnTo>
              <a:lnTo>
                <a:pt x="0" y="300323"/>
              </a:lnTo>
              <a:lnTo>
                <a:pt x="0" y="4406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30EEA-0F1C-4AF5-A9C8-D043B602DCA3}">
      <dsp:nvSpPr>
        <dsp:cNvPr id="0" name=""/>
        <dsp:cNvSpPr/>
      </dsp:nvSpPr>
      <dsp:spPr>
        <a:xfrm>
          <a:off x="2875592" y="3937660"/>
          <a:ext cx="91440" cy="44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06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7612E-971B-44B8-87CD-E7FFF14AEE48}">
      <dsp:nvSpPr>
        <dsp:cNvPr id="0" name=""/>
        <dsp:cNvSpPr/>
      </dsp:nvSpPr>
      <dsp:spPr>
        <a:xfrm>
          <a:off x="2921312" y="2434023"/>
          <a:ext cx="202640" cy="440698"/>
        </a:xfrm>
        <a:custGeom>
          <a:avLst/>
          <a:gdLst/>
          <a:ahLst/>
          <a:cxnLst/>
          <a:rect l="0" t="0" r="0" b="0"/>
          <a:pathLst>
            <a:path>
              <a:moveTo>
                <a:pt x="202640" y="0"/>
              </a:moveTo>
              <a:lnTo>
                <a:pt x="202640" y="300323"/>
              </a:lnTo>
              <a:lnTo>
                <a:pt x="0" y="300323"/>
              </a:lnTo>
              <a:lnTo>
                <a:pt x="0" y="4406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BE7B6-6111-4DB7-9952-4AFD7DC1D565}">
      <dsp:nvSpPr>
        <dsp:cNvPr id="0" name=""/>
        <dsp:cNvSpPr/>
      </dsp:nvSpPr>
      <dsp:spPr>
        <a:xfrm>
          <a:off x="5247869" y="4006092"/>
          <a:ext cx="91440" cy="44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06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C7C3D-0B87-4329-A9CF-0662393DDDC3}">
      <dsp:nvSpPr>
        <dsp:cNvPr id="0" name=""/>
        <dsp:cNvSpPr/>
      </dsp:nvSpPr>
      <dsp:spPr>
        <a:xfrm>
          <a:off x="3123953" y="2434023"/>
          <a:ext cx="2169636" cy="440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323"/>
              </a:lnTo>
              <a:lnTo>
                <a:pt x="2169636" y="300323"/>
              </a:lnTo>
              <a:lnTo>
                <a:pt x="2169636" y="4406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9F9B4-4D9A-4C61-98A6-EB2DC69F8FBD}">
      <dsp:nvSpPr>
        <dsp:cNvPr id="0" name=""/>
        <dsp:cNvSpPr/>
      </dsp:nvSpPr>
      <dsp:spPr>
        <a:xfrm>
          <a:off x="3123953" y="1305976"/>
          <a:ext cx="2919273" cy="440698"/>
        </a:xfrm>
        <a:custGeom>
          <a:avLst/>
          <a:gdLst/>
          <a:ahLst/>
          <a:cxnLst/>
          <a:rect l="0" t="0" r="0" b="0"/>
          <a:pathLst>
            <a:path>
              <a:moveTo>
                <a:pt x="2919273" y="0"/>
              </a:moveTo>
              <a:lnTo>
                <a:pt x="2919273" y="300323"/>
              </a:lnTo>
              <a:lnTo>
                <a:pt x="0" y="300323"/>
              </a:lnTo>
              <a:lnTo>
                <a:pt x="0" y="44069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63EC-FA51-4601-943A-8F8147AB146B}">
      <dsp:nvSpPr>
        <dsp:cNvPr id="0" name=""/>
        <dsp:cNvSpPr/>
      </dsp:nvSpPr>
      <dsp:spPr>
        <a:xfrm>
          <a:off x="7564512" y="4066606"/>
          <a:ext cx="91440" cy="44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06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90859-E99C-4261-9852-55DE19873024}">
      <dsp:nvSpPr>
        <dsp:cNvPr id="0" name=""/>
        <dsp:cNvSpPr/>
      </dsp:nvSpPr>
      <dsp:spPr>
        <a:xfrm>
          <a:off x="7610232" y="2436678"/>
          <a:ext cx="1352267" cy="440698"/>
        </a:xfrm>
        <a:custGeom>
          <a:avLst/>
          <a:gdLst/>
          <a:ahLst/>
          <a:cxnLst/>
          <a:rect l="0" t="0" r="0" b="0"/>
          <a:pathLst>
            <a:path>
              <a:moveTo>
                <a:pt x="1352267" y="0"/>
              </a:moveTo>
              <a:lnTo>
                <a:pt x="1352267" y="300323"/>
              </a:lnTo>
              <a:lnTo>
                <a:pt x="0" y="300323"/>
              </a:lnTo>
              <a:lnTo>
                <a:pt x="0" y="4406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0A30D-4AC0-4294-B4BC-8CAFBF2842E5}">
      <dsp:nvSpPr>
        <dsp:cNvPr id="0" name=""/>
        <dsp:cNvSpPr/>
      </dsp:nvSpPr>
      <dsp:spPr>
        <a:xfrm>
          <a:off x="10042556" y="4082444"/>
          <a:ext cx="91440" cy="44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06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4324B-A766-454B-AEFA-8E80D631CA73}">
      <dsp:nvSpPr>
        <dsp:cNvPr id="0" name=""/>
        <dsp:cNvSpPr/>
      </dsp:nvSpPr>
      <dsp:spPr>
        <a:xfrm>
          <a:off x="8962500" y="2436678"/>
          <a:ext cx="1125776" cy="440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323"/>
              </a:lnTo>
              <a:lnTo>
                <a:pt x="1125776" y="300323"/>
              </a:lnTo>
              <a:lnTo>
                <a:pt x="1125776" y="4406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7FCA1-145C-4DAC-AA53-8312778BC89B}">
      <dsp:nvSpPr>
        <dsp:cNvPr id="0" name=""/>
        <dsp:cNvSpPr/>
      </dsp:nvSpPr>
      <dsp:spPr>
        <a:xfrm>
          <a:off x="6043226" y="1305976"/>
          <a:ext cx="2919273" cy="440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323"/>
              </a:lnTo>
              <a:lnTo>
                <a:pt x="2919273" y="300323"/>
              </a:lnTo>
              <a:lnTo>
                <a:pt x="2919273" y="44069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ED369-19AB-42C9-9584-AA2EDF2DEFEB}">
      <dsp:nvSpPr>
        <dsp:cNvPr id="0" name=""/>
        <dsp:cNvSpPr/>
      </dsp:nvSpPr>
      <dsp:spPr>
        <a:xfrm>
          <a:off x="5285578" y="343762"/>
          <a:ext cx="1515297" cy="9622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4AB58-5B33-418D-BB9A-640A868F9EBE}">
      <dsp:nvSpPr>
        <dsp:cNvPr id="0" name=""/>
        <dsp:cNvSpPr/>
      </dsp:nvSpPr>
      <dsp:spPr>
        <a:xfrm>
          <a:off x="5453944" y="503711"/>
          <a:ext cx="1515297" cy="96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אונאה פחות משתות</a:t>
          </a:r>
        </a:p>
      </dsp:txBody>
      <dsp:txXfrm>
        <a:off x="5482126" y="531893"/>
        <a:ext cx="1458933" cy="905849"/>
      </dsp:txXfrm>
    </dsp:sp>
    <dsp:sp modelId="{411BF956-F68A-4CC4-9675-81B2F6DB4CBB}">
      <dsp:nvSpPr>
        <dsp:cNvPr id="0" name=""/>
        <dsp:cNvSpPr/>
      </dsp:nvSpPr>
      <dsp:spPr>
        <a:xfrm>
          <a:off x="8204851" y="1746675"/>
          <a:ext cx="1515297" cy="69000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0BC01-1E88-42EB-9601-9EDCDA89D7C7}">
      <dsp:nvSpPr>
        <dsp:cNvPr id="0" name=""/>
        <dsp:cNvSpPr/>
      </dsp:nvSpPr>
      <dsp:spPr>
        <a:xfrm>
          <a:off x="8373217" y="1906623"/>
          <a:ext cx="1515297" cy="690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יש אונאה</a:t>
          </a:r>
        </a:p>
      </dsp:txBody>
      <dsp:txXfrm>
        <a:off x="8393426" y="1926832"/>
        <a:ext cx="1474879" cy="649585"/>
      </dsp:txXfrm>
    </dsp:sp>
    <dsp:sp modelId="{9A28D6A7-5F2A-4E90-9F55-C1D5176C7F2B}">
      <dsp:nvSpPr>
        <dsp:cNvPr id="0" name=""/>
        <dsp:cNvSpPr/>
      </dsp:nvSpPr>
      <dsp:spPr>
        <a:xfrm>
          <a:off x="8917694" y="2877377"/>
          <a:ext cx="2341164" cy="1205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DE9A8-11E9-4138-BA79-A0A7EA0D5F29}">
      <dsp:nvSpPr>
        <dsp:cNvPr id="0" name=""/>
        <dsp:cNvSpPr/>
      </dsp:nvSpPr>
      <dsp:spPr>
        <a:xfrm>
          <a:off x="9086060" y="3037325"/>
          <a:ext cx="2341164" cy="12050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אונאה גמורה, ואסור לגמרי, רק שאין דרך בני אדם לערער על המקח לאונאה </a:t>
          </a:r>
          <a:r>
            <a:rPr lang="he-IL" sz="1800" kern="1200" dirty="0" err="1"/>
            <a:t>מועטת</a:t>
          </a:r>
          <a:br>
            <a:rPr lang="en-US" sz="1800" kern="1200" dirty="0"/>
          </a:br>
          <a:r>
            <a:rPr lang="he-IL" sz="1800" kern="1200" dirty="0"/>
            <a:t>(רמב"ן על התורה)</a:t>
          </a:r>
        </a:p>
      </dsp:txBody>
      <dsp:txXfrm>
        <a:off x="9121355" y="3072620"/>
        <a:ext cx="2270574" cy="1134476"/>
      </dsp:txXfrm>
    </dsp:sp>
    <dsp:sp modelId="{9CC0E82A-BF83-4B6B-BA82-FC8D0ED280FF}">
      <dsp:nvSpPr>
        <dsp:cNvPr id="0" name=""/>
        <dsp:cNvSpPr/>
      </dsp:nvSpPr>
      <dsp:spPr>
        <a:xfrm>
          <a:off x="8951212" y="4523143"/>
          <a:ext cx="2274127" cy="8095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D3C18-C931-485C-9EF0-C32E5E582423}">
      <dsp:nvSpPr>
        <dsp:cNvPr id="0" name=""/>
        <dsp:cNvSpPr/>
      </dsp:nvSpPr>
      <dsp:spPr>
        <a:xfrm>
          <a:off x="9119579" y="4683091"/>
          <a:ext cx="2274127" cy="809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אולי מי שמקפיד יכול לתבוע, ולא למחול</a:t>
          </a:r>
        </a:p>
      </dsp:txBody>
      <dsp:txXfrm>
        <a:off x="9143289" y="4706801"/>
        <a:ext cx="2226707" cy="762090"/>
      </dsp:txXfrm>
    </dsp:sp>
    <dsp:sp modelId="{DE83129E-F80E-4264-8B7F-7FD1576B907A}">
      <dsp:nvSpPr>
        <dsp:cNvPr id="0" name=""/>
        <dsp:cNvSpPr/>
      </dsp:nvSpPr>
      <dsp:spPr>
        <a:xfrm>
          <a:off x="6666141" y="2877377"/>
          <a:ext cx="1888181" cy="1189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AF937-1CC7-430D-8A46-1FF00A940ED1}">
      <dsp:nvSpPr>
        <dsp:cNvPr id="0" name=""/>
        <dsp:cNvSpPr/>
      </dsp:nvSpPr>
      <dsp:spPr>
        <a:xfrm>
          <a:off x="6834507" y="3037325"/>
          <a:ext cx="1888181" cy="118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אבל אי אפשר לצמצם, </a:t>
          </a:r>
          <a:br>
            <a:rPr lang="en-US" sz="1800" kern="1200" dirty="0"/>
          </a:br>
          <a:r>
            <a:rPr lang="he-IL" sz="1800" kern="1200" dirty="0"/>
            <a:t>ולכן הקונה מוחל </a:t>
          </a:r>
          <a:r>
            <a:rPr lang="he-IL" sz="1800" u="sng" kern="1200" dirty="0"/>
            <a:t>בדיעבד</a:t>
          </a:r>
          <a:r>
            <a:rPr lang="he-IL" sz="1800" kern="1200" dirty="0"/>
            <a:t> (</a:t>
          </a:r>
          <a:r>
            <a:rPr lang="he-IL" sz="1800" kern="1200" dirty="0" err="1"/>
            <a:t>רא"ש</a:t>
          </a:r>
          <a:r>
            <a:rPr lang="he-IL" sz="1800" kern="1200" dirty="0"/>
            <a:t> 1)</a:t>
          </a:r>
        </a:p>
      </dsp:txBody>
      <dsp:txXfrm>
        <a:off x="6869338" y="3072156"/>
        <a:ext cx="1818519" cy="1119566"/>
      </dsp:txXfrm>
    </dsp:sp>
    <dsp:sp modelId="{CCC62408-9EE2-45AD-BAE7-B6894F3AAFEC}">
      <dsp:nvSpPr>
        <dsp:cNvPr id="0" name=""/>
        <dsp:cNvSpPr/>
      </dsp:nvSpPr>
      <dsp:spPr>
        <a:xfrm>
          <a:off x="6605984" y="4507305"/>
          <a:ext cx="2008496" cy="10849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DBF6A-BA79-432C-B627-8FB6940B808A}">
      <dsp:nvSpPr>
        <dsp:cNvPr id="0" name=""/>
        <dsp:cNvSpPr/>
      </dsp:nvSpPr>
      <dsp:spPr>
        <a:xfrm>
          <a:off x="6774350" y="4667253"/>
          <a:ext cx="2008496" cy="1084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נ"מ- אם הוא בקי ויודע בדיוק מה הסחורה שווה, אסור למכור ליותר</a:t>
          </a:r>
        </a:p>
      </dsp:txBody>
      <dsp:txXfrm>
        <a:off x="6806128" y="4699031"/>
        <a:ext cx="1944940" cy="1021426"/>
      </dsp:txXfrm>
    </dsp:sp>
    <dsp:sp modelId="{A719B6AE-C53B-4399-AD56-CF7F2CA27766}">
      <dsp:nvSpPr>
        <dsp:cNvPr id="0" name=""/>
        <dsp:cNvSpPr/>
      </dsp:nvSpPr>
      <dsp:spPr>
        <a:xfrm>
          <a:off x="2366304" y="1746675"/>
          <a:ext cx="1515297" cy="6873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4E11-CBEC-464D-B04C-9CAEBD72D147}">
      <dsp:nvSpPr>
        <dsp:cNvPr id="0" name=""/>
        <dsp:cNvSpPr/>
      </dsp:nvSpPr>
      <dsp:spPr>
        <a:xfrm>
          <a:off x="2534671" y="1906623"/>
          <a:ext cx="1515297" cy="687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אין אונאה</a:t>
          </a:r>
        </a:p>
      </dsp:txBody>
      <dsp:txXfrm>
        <a:off x="2554803" y="1926755"/>
        <a:ext cx="1475033" cy="647083"/>
      </dsp:txXfrm>
    </dsp:sp>
    <dsp:sp modelId="{A2CA8219-DEC6-4975-8D9A-35C67A045272}">
      <dsp:nvSpPr>
        <dsp:cNvPr id="0" name=""/>
        <dsp:cNvSpPr/>
      </dsp:nvSpPr>
      <dsp:spPr>
        <a:xfrm>
          <a:off x="4348672" y="2874722"/>
          <a:ext cx="1889833" cy="1131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FDFC7-0D52-4AC5-89F6-5AFA432E7E0C}">
      <dsp:nvSpPr>
        <dsp:cNvPr id="0" name=""/>
        <dsp:cNvSpPr/>
      </dsp:nvSpPr>
      <dsp:spPr>
        <a:xfrm>
          <a:off x="4517039" y="3034670"/>
          <a:ext cx="1889833" cy="1131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 אפשר לצמצם, ויש מחילה מלכתחילה </a:t>
          </a:r>
          <a:br>
            <a:rPr lang="en-US" sz="1800" kern="1200" dirty="0"/>
          </a:br>
          <a:r>
            <a:rPr lang="he-IL" sz="1800" kern="1200" dirty="0"/>
            <a:t>(רש"י קידושין)</a:t>
          </a:r>
        </a:p>
      </dsp:txBody>
      <dsp:txXfrm>
        <a:off x="4550176" y="3067807"/>
        <a:ext cx="1823559" cy="1065096"/>
      </dsp:txXfrm>
    </dsp:sp>
    <dsp:sp modelId="{C1529EB0-EBC0-4D63-BDB5-08464263F645}">
      <dsp:nvSpPr>
        <dsp:cNvPr id="0" name=""/>
        <dsp:cNvSpPr/>
      </dsp:nvSpPr>
      <dsp:spPr>
        <a:xfrm>
          <a:off x="4317927" y="4446791"/>
          <a:ext cx="1951323" cy="11387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6F859-CECD-40C0-A37A-E4FB85434726}">
      <dsp:nvSpPr>
        <dsp:cNvPr id="0" name=""/>
        <dsp:cNvSpPr/>
      </dsp:nvSpPr>
      <dsp:spPr>
        <a:xfrm>
          <a:off x="4486293" y="4606739"/>
          <a:ext cx="1951323" cy="1138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"מחיל </a:t>
          </a:r>
          <a:r>
            <a:rPr lang="he-IL" sz="1800" b="0" u="none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אינש</a:t>
          </a:r>
          <a:r>
            <a:rPr lang="he-IL" sz="18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דהתם אין כל אדם יכול לצמצם הדמים... </a:t>
          </a:r>
          <a:r>
            <a:rPr lang="he-IL" sz="1800" b="0" u="none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ואדעתא</a:t>
          </a:r>
          <a:r>
            <a:rPr lang="he-IL" sz="18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</a:t>
          </a:r>
          <a:r>
            <a:rPr lang="he-IL" sz="1800" b="0" u="none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דהכי</a:t>
          </a:r>
          <a:r>
            <a:rPr lang="he-IL" sz="1800" b="0" u="none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עביד</a:t>
          </a:r>
          <a:endParaRPr lang="he-IL" sz="1800" b="0" u="none" kern="1200" dirty="0"/>
        </a:p>
      </dsp:txBody>
      <dsp:txXfrm>
        <a:off x="4519646" y="4640092"/>
        <a:ext cx="1884617" cy="1072064"/>
      </dsp:txXfrm>
    </dsp:sp>
    <dsp:sp modelId="{F090EB28-8906-4CD4-A40A-6FB1859F3D81}">
      <dsp:nvSpPr>
        <dsp:cNvPr id="0" name=""/>
        <dsp:cNvSpPr/>
      </dsp:nvSpPr>
      <dsp:spPr>
        <a:xfrm>
          <a:off x="1910708" y="2874722"/>
          <a:ext cx="2021209" cy="1062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53AF3-F4C7-4116-8484-A1B554CFE38C}">
      <dsp:nvSpPr>
        <dsp:cNvPr id="0" name=""/>
        <dsp:cNvSpPr/>
      </dsp:nvSpPr>
      <dsp:spPr>
        <a:xfrm>
          <a:off x="2079074" y="3034670"/>
          <a:ext cx="2021209" cy="1062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התירו מפני תיקון היישוב- </a:t>
          </a:r>
          <a:r>
            <a:rPr lang="he-IL" sz="18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שימצאו בני אדם צרכיהם מוכנים (חינוך)</a:t>
          </a:r>
          <a:endParaRPr lang="he-IL" sz="1800" b="0" kern="1200" dirty="0"/>
        </a:p>
      </dsp:txBody>
      <dsp:txXfrm>
        <a:off x="2110206" y="3065802"/>
        <a:ext cx="1958945" cy="1000674"/>
      </dsp:txXfrm>
    </dsp:sp>
    <dsp:sp modelId="{D744A41E-6165-432A-8F64-D95A3E63598F}">
      <dsp:nvSpPr>
        <dsp:cNvPr id="0" name=""/>
        <dsp:cNvSpPr/>
      </dsp:nvSpPr>
      <dsp:spPr>
        <a:xfrm>
          <a:off x="1861430" y="4378359"/>
          <a:ext cx="2119764" cy="11846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47E89-CEC1-4DBC-B63E-5D63B81E090E}">
      <dsp:nvSpPr>
        <dsp:cNvPr id="0" name=""/>
        <dsp:cNvSpPr/>
      </dsp:nvSpPr>
      <dsp:spPr>
        <a:xfrm>
          <a:off x="2029796" y="4538307"/>
          <a:ext cx="2119764" cy="1184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צדק- אמורים למכור לפי השווי, </a:t>
          </a:r>
          <a:br>
            <a:rPr lang="en-US" sz="1800" b="0" kern="1200" dirty="0"/>
          </a:br>
          <a:r>
            <a:rPr lang="he-IL" sz="1800" b="0" kern="1200" dirty="0"/>
            <a:t>שוק חופשי- רוצים שיהא הצרכים  מצויים</a:t>
          </a:r>
        </a:p>
      </dsp:txBody>
      <dsp:txXfrm>
        <a:off x="2064493" y="4573004"/>
        <a:ext cx="2050370" cy="1115244"/>
      </dsp:txXfrm>
    </dsp:sp>
    <dsp:sp modelId="{782753E4-A412-4F35-9EB5-C77A1A220208}">
      <dsp:nvSpPr>
        <dsp:cNvPr id="0" name=""/>
        <dsp:cNvSpPr/>
      </dsp:nvSpPr>
      <dsp:spPr>
        <a:xfrm>
          <a:off x="9400" y="2874722"/>
          <a:ext cx="1515297" cy="962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0EB5B-6F3A-49B9-8EF7-E592531B1A00}">
      <dsp:nvSpPr>
        <dsp:cNvPr id="0" name=""/>
        <dsp:cNvSpPr/>
      </dsp:nvSpPr>
      <dsp:spPr>
        <a:xfrm>
          <a:off x="177767" y="3034670"/>
          <a:ext cx="1515297" cy="96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כי כך היא דרך מקח וממכר </a:t>
          </a:r>
          <a:br>
            <a:rPr lang="en-US" sz="1800" kern="1200" dirty="0"/>
          </a:br>
          <a:r>
            <a:rPr lang="he-IL" sz="1800" kern="1200" dirty="0"/>
            <a:t>(</a:t>
          </a:r>
          <a:r>
            <a:rPr lang="he-IL" sz="1800" kern="1200" dirty="0" err="1"/>
            <a:t>רא"ש</a:t>
          </a:r>
          <a:r>
            <a:rPr lang="he-IL" sz="1800" kern="1200" dirty="0"/>
            <a:t> 2)</a:t>
          </a:r>
        </a:p>
      </dsp:txBody>
      <dsp:txXfrm>
        <a:off x="205949" y="3062852"/>
        <a:ext cx="1458933" cy="905849"/>
      </dsp:txXfrm>
    </dsp:sp>
    <dsp:sp modelId="{794E49CF-835F-4926-8C7C-CB16690648B9}">
      <dsp:nvSpPr>
        <dsp:cNvPr id="0" name=""/>
        <dsp:cNvSpPr/>
      </dsp:nvSpPr>
      <dsp:spPr>
        <a:xfrm>
          <a:off x="9400" y="4277634"/>
          <a:ext cx="1515297" cy="12137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CA1C9-A92E-43B4-A074-BEBE9AC25AD4}">
      <dsp:nvSpPr>
        <dsp:cNvPr id="0" name=""/>
        <dsp:cNvSpPr/>
      </dsp:nvSpPr>
      <dsp:spPr>
        <a:xfrm>
          <a:off x="177767" y="4437582"/>
          <a:ext cx="1515297" cy="1213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נ"מ- אפילו בקי אפשר למכור ליותר משוויו פחות משתות</a:t>
          </a:r>
        </a:p>
      </dsp:txBody>
      <dsp:txXfrm>
        <a:off x="213316" y="4473131"/>
        <a:ext cx="1444199" cy="11426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A72ED-0B78-4832-9907-613A44577917}">
      <dsp:nvSpPr>
        <dsp:cNvPr id="0" name=""/>
        <dsp:cNvSpPr/>
      </dsp:nvSpPr>
      <dsp:spPr>
        <a:xfrm>
          <a:off x="3944127" y="4402620"/>
          <a:ext cx="1081687" cy="514784"/>
        </a:xfrm>
        <a:custGeom>
          <a:avLst/>
          <a:gdLst/>
          <a:ahLst/>
          <a:cxnLst/>
          <a:rect l="0" t="0" r="0" b="0"/>
          <a:pathLst>
            <a:path>
              <a:moveTo>
                <a:pt x="1081687" y="0"/>
              </a:moveTo>
              <a:lnTo>
                <a:pt x="1081687" y="350810"/>
              </a:lnTo>
              <a:lnTo>
                <a:pt x="0" y="350810"/>
              </a:lnTo>
              <a:lnTo>
                <a:pt x="0" y="51478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202A1-87B5-490A-BF90-E7D8604032C7}">
      <dsp:nvSpPr>
        <dsp:cNvPr id="0" name=""/>
        <dsp:cNvSpPr/>
      </dsp:nvSpPr>
      <dsp:spPr>
        <a:xfrm>
          <a:off x="5025814" y="4402620"/>
          <a:ext cx="1081687" cy="514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10"/>
              </a:lnTo>
              <a:lnTo>
                <a:pt x="1081687" y="350810"/>
              </a:lnTo>
              <a:lnTo>
                <a:pt x="1081687" y="51478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90EBE-6B3C-484F-A211-5131727531F7}">
      <dsp:nvSpPr>
        <dsp:cNvPr id="0" name=""/>
        <dsp:cNvSpPr/>
      </dsp:nvSpPr>
      <dsp:spPr>
        <a:xfrm>
          <a:off x="4980094" y="2763864"/>
          <a:ext cx="91440" cy="5147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78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449AA-2286-4BBD-8B40-B9F66798B191}">
      <dsp:nvSpPr>
        <dsp:cNvPr id="0" name=""/>
        <dsp:cNvSpPr/>
      </dsp:nvSpPr>
      <dsp:spPr>
        <a:xfrm>
          <a:off x="5025814" y="1125107"/>
          <a:ext cx="1081687" cy="514784"/>
        </a:xfrm>
        <a:custGeom>
          <a:avLst/>
          <a:gdLst/>
          <a:ahLst/>
          <a:cxnLst/>
          <a:rect l="0" t="0" r="0" b="0"/>
          <a:pathLst>
            <a:path>
              <a:moveTo>
                <a:pt x="1081687" y="0"/>
              </a:moveTo>
              <a:lnTo>
                <a:pt x="1081687" y="350810"/>
              </a:lnTo>
              <a:lnTo>
                <a:pt x="0" y="350810"/>
              </a:lnTo>
              <a:lnTo>
                <a:pt x="0" y="51478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0B4F4-1D15-4891-9D49-09B95337BD8E}">
      <dsp:nvSpPr>
        <dsp:cNvPr id="0" name=""/>
        <dsp:cNvSpPr/>
      </dsp:nvSpPr>
      <dsp:spPr>
        <a:xfrm>
          <a:off x="7143469" y="2763864"/>
          <a:ext cx="91440" cy="5147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78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279BD-C456-4F0D-9CFD-F1696F667E6E}">
      <dsp:nvSpPr>
        <dsp:cNvPr id="0" name=""/>
        <dsp:cNvSpPr/>
      </dsp:nvSpPr>
      <dsp:spPr>
        <a:xfrm>
          <a:off x="6107501" y="1125107"/>
          <a:ext cx="1081687" cy="514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10"/>
              </a:lnTo>
              <a:lnTo>
                <a:pt x="1081687" y="350810"/>
              </a:lnTo>
              <a:lnTo>
                <a:pt x="1081687" y="51478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E76B5-1DF9-444D-951F-EA8EBEED4D58}">
      <dsp:nvSpPr>
        <dsp:cNvPr id="0" name=""/>
        <dsp:cNvSpPr/>
      </dsp:nvSpPr>
      <dsp:spPr>
        <a:xfrm>
          <a:off x="5222485" y="1136"/>
          <a:ext cx="1770033" cy="11239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C7175-0389-4DAA-8E34-941936EB048A}">
      <dsp:nvSpPr>
        <dsp:cNvPr id="0" name=""/>
        <dsp:cNvSpPr/>
      </dsp:nvSpPr>
      <dsp:spPr>
        <a:xfrm>
          <a:off x="5419155" y="187973"/>
          <a:ext cx="1770033" cy="1123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קטן</a:t>
          </a:r>
        </a:p>
      </dsp:txBody>
      <dsp:txXfrm>
        <a:off x="5452075" y="220893"/>
        <a:ext cx="1704193" cy="1058131"/>
      </dsp:txXfrm>
    </dsp:sp>
    <dsp:sp modelId="{00C4D30E-B8F2-401F-B13F-77F25C61FDD9}">
      <dsp:nvSpPr>
        <dsp:cNvPr id="0" name=""/>
        <dsp:cNvSpPr/>
      </dsp:nvSpPr>
      <dsp:spPr>
        <a:xfrm>
          <a:off x="6304172" y="1639892"/>
          <a:ext cx="1770033" cy="11239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0360-4F13-48F9-AFD7-AF8BF0F7DBE0}">
      <dsp:nvSpPr>
        <dsp:cNvPr id="0" name=""/>
        <dsp:cNvSpPr/>
      </dsp:nvSpPr>
      <dsp:spPr>
        <a:xfrm>
          <a:off x="6500842" y="1826729"/>
          <a:ext cx="1770033" cy="1123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אין מחילה פחות משתות</a:t>
          </a:r>
        </a:p>
      </dsp:txBody>
      <dsp:txXfrm>
        <a:off x="6533762" y="1859649"/>
        <a:ext cx="1704193" cy="1058131"/>
      </dsp:txXfrm>
    </dsp:sp>
    <dsp:sp modelId="{D5F98AF7-9DB0-40AF-97BA-C11BD39FF550}">
      <dsp:nvSpPr>
        <dsp:cNvPr id="0" name=""/>
        <dsp:cNvSpPr/>
      </dsp:nvSpPr>
      <dsp:spPr>
        <a:xfrm>
          <a:off x="6304172" y="3278648"/>
          <a:ext cx="1770033" cy="11239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5E170-292C-4323-8482-3B0F32303663}">
      <dsp:nvSpPr>
        <dsp:cNvPr id="0" name=""/>
        <dsp:cNvSpPr/>
      </dsp:nvSpPr>
      <dsp:spPr>
        <a:xfrm>
          <a:off x="6500842" y="3465485"/>
          <a:ext cx="1770033" cy="1123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 err="1"/>
            <a:t>ראב"ד</a:t>
          </a:r>
          <a:r>
            <a:rPr lang="he-IL" sz="2200" kern="1200" dirty="0"/>
            <a:t>- כי קטן לאו בר מחילה הוא</a:t>
          </a:r>
        </a:p>
      </dsp:txBody>
      <dsp:txXfrm>
        <a:off x="6533762" y="3498405"/>
        <a:ext cx="1704193" cy="1058131"/>
      </dsp:txXfrm>
    </dsp:sp>
    <dsp:sp modelId="{F021DAAC-CD12-41A7-A915-63AD49B3AE09}">
      <dsp:nvSpPr>
        <dsp:cNvPr id="0" name=""/>
        <dsp:cNvSpPr/>
      </dsp:nvSpPr>
      <dsp:spPr>
        <a:xfrm>
          <a:off x="4140797" y="1639892"/>
          <a:ext cx="1770033" cy="11239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1FD50-035F-4F1E-A50F-B23D47D38482}">
      <dsp:nvSpPr>
        <dsp:cNvPr id="0" name=""/>
        <dsp:cNvSpPr/>
      </dsp:nvSpPr>
      <dsp:spPr>
        <a:xfrm>
          <a:off x="4337468" y="1826729"/>
          <a:ext cx="1770033" cy="1123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גם לקטן פחות משתות מחילה </a:t>
          </a:r>
        </a:p>
      </dsp:txBody>
      <dsp:txXfrm>
        <a:off x="4370388" y="1859649"/>
        <a:ext cx="1704193" cy="1058131"/>
      </dsp:txXfrm>
    </dsp:sp>
    <dsp:sp modelId="{5CCF5532-7630-4D7D-AD6E-DF3BDB2DC638}">
      <dsp:nvSpPr>
        <dsp:cNvPr id="0" name=""/>
        <dsp:cNvSpPr/>
      </dsp:nvSpPr>
      <dsp:spPr>
        <a:xfrm>
          <a:off x="4140797" y="3278648"/>
          <a:ext cx="1770033" cy="11239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2B393-0B13-4D07-9444-3019F3749747}">
      <dsp:nvSpPr>
        <dsp:cNvPr id="0" name=""/>
        <dsp:cNvSpPr/>
      </dsp:nvSpPr>
      <dsp:spPr>
        <a:xfrm>
          <a:off x="4337468" y="3465485"/>
          <a:ext cx="1770033" cy="1123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רמב"ם</a:t>
          </a:r>
        </a:p>
      </dsp:txBody>
      <dsp:txXfrm>
        <a:off x="4370388" y="3498405"/>
        <a:ext cx="1704193" cy="1058131"/>
      </dsp:txXfrm>
    </dsp:sp>
    <dsp:sp modelId="{B30202F6-6372-4B58-8507-8C6769025F94}">
      <dsp:nvSpPr>
        <dsp:cNvPr id="0" name=""/>
        <dsp:cNvSpPr/>
      </dsp:nvSpPr>
      <dsp:spPr>
        <a:xfrm>
          <a:off x="5222485" y="4917405"/>
          <a:ext cx="1770033" cy="11239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B8EA7-0723-43B7-9CC2-5A0265336DD9}">
      <dsp:nvSpPr>
        <dsp:cNvPr id="0" name=""/>
        <dsp:cNvSpPr/>
      </dsp:nvSpPr>
      <dsp:spPr>
        <a:xfrm>
          <a:off x="5419155" y="5104242"/>
          <a:ext cx="1770033" cy="1123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כי אין אונאה בכלל פחות משתות?</a:t>
          </a:r>
        </a:p>
      </dsp:txBody>
      <dsp:txXfrm>
        <a:off x="5452075" y="5137162"/>
        <a:ext cx="1704193" cy="1058131"/>
      </dsp:txXfrm>
    </dsp:sp>
    <dsp:sp modelId="{87AC9C00-C5B0-490E-90A6-2A1633710887}">
      <dsp:nvSpPr>
        <dsp:cNvPr id="0" name=""/>
        <dsp:cNvSpPr/>
      </dsp:nvSpPr>
      <dsp:spPr>
        <a:xfrm>
          <a:off x="3059110" y="4917405"/>
          <a:ext cx="1770033" cy="11239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6A956-B3A9-4B9F-9A6D-50D252336D05}">
      <dsp:nvSpPr>
        <dsp:cNvPr id="0" name=""/>
        <dsp:cNvSpPr/>
      </dsp:nvSpPr>
      <dsp:spPr>
        <a:xfrm>
          <a:off x="3255780" y="5104242"/>
          <a:ext cx="1770033" cy="1123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או שיש מחילה? (אבל הוא קטן?)</a:t>
          </a:r>
        </a:p>
      </dsp:txBody>
      <dsp:txXfrm>
        <a:off x="3288700" y="5137162"/>
        <a:ext cx="1704193" cy="10581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90EBE-6B3C-484F-A211-5131727531F7}">
      <dsp:nvSpPr>
        <dsp:cNvPr id="0" name=""/>
        <dsp:cNvSpPr/>
      </dsp:nvSpPr>
      <dsp:spPr>
        <a:xfrm>
          <a:off x="2595302" y="3750634"/>
          <a:ext cx="1468112" cy="698688"/>
        </a:xfrm>
        <a:custGeom>
          <a:avLst/>
          <a:gdLst/>
          <a:ahLst/>
          <a:cxnLst/>
          <a:rect l="0" t="0" r="0" b="0"/>
          <a:pathLst>
            <a:path>
              <a:moveTo>
                <a:pt x="1468112" y="0"/>
              </a:moveTo>
              <a:lnTo>
                <a:pt x="1468112" y="476135"/>
              </a:lnTo>
              <a:lnTo>
                <a:pt x="0" y="476135"/>
              </a:lnTo>
              <a:lnTo>
                <a:pt x="0" y="69868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8BC0D-648F-480E-8929-1960A3E3CD3E}">
      <dsp:nvSpPr>
        <dsp:cNvPr id="0" name=""/>
        <dsp:cNvSpPr/>
      </dsp:nvSpPr>
      <dsp:spPr>
        <a:xfrm>
          <a:off x="4063415" y="3750634"/>
          <a:ext cx="1468112" cy="698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135"/>
              </a:lnTo>
              <a:lnTo>
                <a:pt x="1468112" y="476135"/>
              </a:lnTo>
              <a:lnTo>
                <a:pt x="1468112" y="69868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449AA-2286-4BBD-8B40-B9F66798B191}">
      <dsp:nvSpPr>
        <dsp:cNvPr id="0" name=""/>
        <dsp:cNvSpPr/>
      </dsp:nvSpPr>
      <dsp:spPr>
        <a:xfrm>
          <a:off x="4063415" y="1526443"/>
          <a:ext cx="2202169" cy="698688"/>
        </a:xfrm>
        <a:custGeom>
          <a:avLst/>
          <a:gdLst/>
          <a:ahLst/>
          <a:cxnLst/>
          <a:rect l="0" t="0" r="0" b="0"/>
          <a:pathLst>
            <a:path>
              <a:moveTo>
                <a:pt x="2202169" y="0"/>
              </a:moveTo>
              <a:lnTo>
                <a:pt x="2202169" y="476135"/>
              </a:lnTo>
              <a:lnTo>
                <a:pt x="0" y="476135"/>
              </a:lnTo>
              <a:lnTo>
                <a:pt x="0" y="698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0B4F4-1D15-4891-9D49-09B95337BD8E}">
      <dsp:nvSpPr>
        <dsp:cNvPr id="0" name=""/>
        <dsp:cNvSpPr/>
      </dsp:nvSpPr>
      <dsp:spPr>
        <a:xfrm>
          <a:off x="8422034" y="3750634"/>
          <a:ext cx="91440" cy="6986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868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279BD-C456-4F0D-9CFD-F1696F667E6E}">
      <dsp:nvSpPr>
        <dsp:cNvPr id="0" name=""/>
        <dsp:cNvSpPr/>
      </dsp:nvSpPr>
      <dsp:spPr>
        <a:xfrm>
          <a:off x="6265585" y="1526443"/>
          <a:ext cx="2202169" cy="698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135"/>
              </a:lnTo>
              <a:lnTo>
                <a:pt x="2202169" y="476135"/>
              </a:lnTo>
              <a:lnTo>
                <a:pt x="2202169" y="698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E76B5-1DF9-444D-951F-EA8EBEED4D58}">
      <dsp:nvSpPr>
        <dsp:cNvPr id="0" name=""/>
        <dsp:cNvSpPr/>
      </dsp:nvSpPr>
      <dsp:spPr>
        <a:xfrm>
          <a:off x="5064401" y="940"/>
          <a:ext cx="2402366" cy="1525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C7175-0389-4DAA-8E34-941936EB048A}">
      <dsp:nvSpPr>
        <dsp:cNvPr id="0" name=""/>
        <dsp:cNvSpPr/>
      </dsp:nvSpPr>
      <dsp:spPr>
        <a:xfrm>
          <a:off x="5331331" y="254524"/>
          <a:ext cx="2402366" cy="1525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קטן</a:t>
          </a:r>
        </a:p>
      </dsp:txBody>
      <dsp:txXfrm>
        <a:off x="5376011" y="299204"/>
        <a:ext cx="2313006" cy="1436142"/>
      </dsp:txXfrm>
    </dsp:sp>
    <dsp:sp modelId="{00C4D30E-B8F2-401F-B13F-77F25C61FDD9}">
      <dsp:nvSpPr>
        <dsp:cNvPr id="0" name=""/>
        <dsp:cNvSpPr/>
      </dsp:nvSpPr>
      <dsp:spPr>
        <a:xfrm>
          <a:off x="7266571" y="2225132"/>
          <a:ext cx="2402366" cy="1525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0360-4F13-48F9-AFD7-AF8BF0F7DBE0}">
      <dsp:nvSpPr>
        <dsp:cNvPr id="0" name=""/>
        <dsp:cNvSpPr/>
      </dsp:nvSpPr>
      <dsp:spPr>
        <a:xfrm>
          <a:off x="7533500" y="2478715"/>
          <a:ext cx="2402366" cy="1525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אין מחילה פחות משתות</a:t>
          </a:r>
        </a:p>
      </dsp:txBody>
      <dsp:txXfrm>
        <a:off x="7578180" y="2523395"/>
        <a:ext cx="2313006" cy="1436142"/>
      </dsp:txXfrm>
    </dsp:sp>
    <dsp:sp modelId="{D5F98AF7-9DB0-40AF-97BA-C11BD39FF550}">
      <dsp:nvSpPr>
        <dsp:cNvPr id="0" name=""/>
        <dsp:cNvSpPr/>
      </dsp:nvSpPr>
      <dsp:spPr>
        <a:xfrm>
          <a:off x="7266571" y="4449323"/>
          <a:ext cx="2402366" cy="1525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5E170-292C-4323-8482-3B0F32303663}">
      <dsp:nvSpPr>
        <dsp:cNvPr id="0" name=""/>
        <dsp:cNvSpPr/>
      </dsp:nvSpPr>
      <dsp:spPr>
        <a:xfrm>
          <a:off x="7533500" y="4702906"/>
          <a:ext cx="2402366" cy="1525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 err="1"/>
            <a:t>ראב"ד</a:t>
          </a:r>
          <a:r>
            <a:rPr lang="he-IL" sz="2300" kern="1200" dirty="0"/>
            <a:t>- כי קטן לאו בר מחילה הוא</a:t>
          </a:r>
        </a:p>
      </dsp:txBody>
      <dsp:txXfrm>
        <a:off x="7578180" y="4747586"/>
        <a:ext cx="2313006" cy="1436142"/>
      </dsp:txXfrm>
    </dsp:sp>
    <dsp:sp modelId="{F021DAAC-CD12-41A7-A915-63AD49B3AE09}">
      <dsp:nvSpPr>
        <dsp:cNvPr id="0" name=""/>
        <dsp:cNvSpPr/>
      </dsp:nvSpPr>
      <dsp:spPr>
        <a:xfrm>
          <a:off x="2862232" y="2225132"/>
          <a:ext cx="2402366" cy="1525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1FD50-035F-4F1E-A50F-B23D47D38482}">
      <dsp:nvSpPr>
        <dsp:cNvPr id="0" name=""/>
        <dsp:cNvSpPr/>
      </dsp:nvSpPr>
      <dsp:spPr>
        <a:xfrm>
          <a:off x="3129162" y="2478715"/>
          <a:ext cx="2402366" cy="1525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גם לקטן פחות משתות מחילה </a:t>
          </a:r>
        </a:p>
      </dsp:txBody>
      <dsp:txXfrm>
        <a:off x="3173842" y="2523395"/>
        <a:ext cx="2313006" cy="1436142"/>
      </dsp:txXfrm>
    </dsp:sp>
    <dsp:sp modelId="{DD7CC18B-F7DE-4523-8DBD-33C7724E6D66}">
      <dsp:nvSpPr>
        <dsp:cNvPr id="0" name=""/>
        <dsp:cNvSpPr/>
      </dsp:nvSpPr>
      <dsp:spPr>
        <a:xfrm>
          <a:off x="4330345" y="4449323"/>
          <a:ext cx="2402366" cy="1525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05C45-E151-4469-8BEA-6A812F00FE78}">
      <dsp:nvSpPr>
        <dsp:cNvPr id="0" name=""/>
        <dsp:cNvSpPr/>
      </dsp:nvSpPr>
      <dsp:spPr>
        <a:xfrm>
          <a:off x="4597274" y="4702906"/>
          <a:ext cx="2402366" cy="1525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מחילה </a:t>
          </a:r>
          <a:r>
            <a:rPr lang="he-IL" sz="2300" kern="1200" dirty="0" err="1"/>
            <a:t>אוביקטיבית</a:t>
          </a:r>
          <a:r>
            <a:rPr lang="he-IL" sz="2300" kern="1200" dirty="0"/>
            <a:t>, כלול כחלק ממקח וממכר </a:t>
          </a:r>
        </a:p>
      </dsp:txBody>
      <dsp:txXfrm>
        <a:off x="4641954" y="4747586"/>
        <a:ext cx="2313006" cy="1436142"/>
      </dsp:txXfrm>
    </dsp:sp>
    <dsp:sp modelId="{5CCF5532-7630-4D7D-AD6E-DF3BDB2DC638}">
      <dsp:nvSpPr>
        <dsp:cNvPr id="0" name=""/>
        <dsp:cNvSpPr/>
      </dsp:nvSpPr>
      <dsp:spPr>
        <a:xfrm>
          <a:off x="1394119" y="4449323"/>
          <a:ext cx="2402366" cy="1525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2B393-0B13-4D07-9444-3019F3749747}">
      <dsp:nvSpPr>
        <dsp:cNvPr id="0" name=""/>
        <dsp:cNvSpPr/>
      </dsp:nvSpPr>
      <dsp:spPr>
        <a:xfrm>
          <a:off x="1661049" y="4702906"/>
          <a:ext cx="2402366" cy="1525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כי אין אונאה בכלל פחות משתות</a:t>
          </a:r>
        </a:p>
      </dsp:txBody>
      <dsp:txXfrm>
        <a:off x="1705729" y="4747586"/>
        <a:ext cx="2313006" cy="14361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90EBE-6B3C-484F-A211-5131727531F7}">
      <dsp:nvSpPr>
        <dsp:cNvPr id="0" name=""/>
        <dsp:cNvSpPr/>
      </dsp:nvSpPr>
      <dsp:spPr>
        <a:xfrm>
          <a:off x="947392" y="3614216"/>
          <a:ext cx="1153191" cy="548814"/>
        </a:xfrm>
        <a:custGeom>
          <a:avLst/>
          <a:gdLst/>
          <a:ahLst/>
          <a:cxnLst/>
          <a:rect l="0" t="0" r="0" b="0"/>
          <a:pathLst>
            <a:path>
              <a:moveTo>
                <a:pt x="1153191" y="0"/>
              </a:moveTo>
              <a:lnTo>
                <a:pt x="1153191" y="374000"/>
              </a:lnTo>
              <a:lnTo>
                <a:pt x="0" y="374000"/>
              </a:lnTo>
              <a:lnTo>
                <a:pt x="0" y="54881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8BC0D-648F-480E-8929-1960A3E3CD3E}">
      <dsp:nvSpPr>
        <dsp:cNvPr id="0" name=""/>
        <dsp:cNvSpPr/>
      </dsp:nvSpPr>
      <dsp:spPr>
        <a:xfrm>
          <a:off x="2100584" y="3614216"/>
          <a:ext cx="1153191" cy="548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000"/>
              </a:lnTo>
              <a:lnTo>
                <a:pt x="1153191" y="374000"/>
              </a:lnTo>
              <a:lnTo>
                <a:pt x="1153191" y="54881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449AA-2286-4BBD-8B40-B9F66798B191}">
      <dsp:nvSpPr>
        <dsp:cNvPr id="0" name=""/>
        <dsp:cNvSpPr/>
      </dsp:nvSpPr>
      <dsp:spPr>
        <a:xfrm>
          <a:off x="2100584" y="1867131"/>
          <a:ext cx="4036169" cy="548814"/>
        </a:xfrm>
        <a:custGeom>
          <a:avLst/>
          <a:gdLst/>
          <a:ahLst/>
          <a:cxnLst/>
          <a:rect l="0" t="0" r="0" b="0"/>
          <a:pathLst>
            <a:path>
              <a:moveTo>
                <a:pt x="4036169" y="0"/>
              </a:moveTo>
              <a:lnTo>
                <a:pt x="4036169" y="374000"/>
              </a:lnTo>
              <a:lnTo>
                <a:pt x="0" y="374000"/>
              </a:lnTo>
              <a:lnTo>
                <a:pt x="0" y="5488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B0A5A-C2D1-4098-BAD5-ECB4CA97181F}">
      <dsp:nvSpPr>
        <dsp:cNvPr id="0" name=""/>
        <dsp:cNvSpPr/>
      </dsp:nvSpPr>
      <dsp:spPr>
        <a:xfrm>
          <a:off x="5560157" y="3614216"/>
          <a:ext cx="1153191" cy="548814"/>
        </a:xfrm>
        <a:custGeom>
          <a:avLst/>
          <a:gdLst/>
          <a:ahLst/>
          <a:cxnLst/>
          <a:rect l="0" t="0" r="0" b="0"/>
          <a:pathLst>
            <a:path>
              <a:moveTo>
                <a:pt x="1153191" y="0"/>
              </a:moveTo>
              <a:lnTo>
                <a:pt x="1153191" y="374000"/>
              </a:lnTo>
              <a:lnTo>
                <a:pt x="0" y="374000"/>
              </a:lnTo>
              <a:lnTo>
                <a:pt x="0" y="54881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0B5A3-6270-4C79-A4C9-773E2BD2DC60}">
      <dsp:nvSpPr>
        <dsp:cNvPr id="0" name=""/>
        <dsp:cNvSpPr/>
      </dsp:nvSpPr>
      <dsp:spPr>
        <a:xfrm>
          <a:off x="6713349" y="3614216"/>
          <a:ext cx="1153191" cy="548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000"/>
              </a:lnTo>
              <a:lnTo>
                <a:pt x="1153191" y="374000"/>
              </a:lnTo>
              <a:lnTo>
                <a:pt x="1153191" y="54881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7C93C-6B89-495F-8B85-56BCD4DC8D3D}">
      <dsp:nvSpPr>
        <dsp:cNvPr id="0" name=""/>
        <dsp:cNvSpPr/>
      </dsp:nvSpPr>
      <dsp:spPr>
        <a:xfrm>
          <a:off x="6136753" y="1867131"/>
          <a:ext cx="576595" cy="548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000"/>
              </a:lnTo>
              <a:lnTo>
                <a:pt x="576595" y="374000"/>
              </a:lnTo>
              <a:lnTo>
                <a:pt x="576595" y="5488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0B4F4-1D15-4891-9D49-09B95337BD8E}">
      <dsp:nvSpPr>
        <dsp:cNvPr id="0" name=""/>
        <dsp:cNvSpPr/>
      </dsp:nvSpPr>
      <dsp:spPr>
        <a:xfrm>
          <a:off x="10127203" y="3614216"/>
          <a:ext cx="91440" cy="5488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81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279BD-C456-4F0D-9CFD-F1696F667E6E}">
      <dsp:nvSpPr>
        <dsp:cNvPr id="0" name=""/>
        <dsp:cNvSpPr/>
      </dsp:nvSpPr>
      <dsp:spPr>
        <a:xfrm>
          <a:off x="6136753" y="1867131"/>
          <a:ext cx="4036169" cy="548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000"/>
              </a:lnTo>
              <a:lnTo>
                <a:pt x="4036169" y="374000"/>
              </a:lnTo>
              <a:lnTo>
                <a:pt x="4036169" y="5488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E76B5-1DF9-444D-951F-EA8EBEED4D58}">
      <dsp:nvSpPr>
        <dsp:cNvPr id="0" name=""/>
        <dsp:cNvSpPr/>
      </dsp:nvSpPr>
      <dsp:spPr>
        <a:xfrm>
          <a:off x="5193233" y="668861"/>
          <a:ext cx="1887040" cy="1198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C7175-0389-4DAA-8E34-941936EB048A}">
      <dsp:nvSpPr>
        <dsp:cNvPr id="0" name=""/>
        <dsp:cNvSpPr/>
      </dsp:nvSpPr>
      <dsp:spPr>
        <a:xfrm>
          <a:off x="5402904" y="868048"/>
          <a:ext cx="1887040" cy="119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קטן</a:t>
          </a:r>
        </a:p>
      </dsp:txBody>
      <dsp:txXfrm>
        <a:off x="5438000" y="903144"/>
        <a:ext cx="1816848" cy="1128078"/>
      </dsp:txXfrm>
    </dsp:sp>
    <dsp:sp modelId="{00C4D30E-B8F2-401F-B13F-77F25C61FDD9}">
      <dsp:nvSpPr>
        <dsp:cNvPr id="0" name=""/>
        <dsp:cNvSpPr/>
      </dsp:nvSpPr>
      <dsp:spPr>
        <a:xfrm>
          <a:off x="9229402" y="2415945"/>
          <a:ext cx="1887040" cy="1198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0360-4F13-48F9-AFD7-AF8BF0F7DBE0}">
      <dsp:nvSpPr>
        <dsp:cNvPr id="0" name=""/>
        <dsp:cNvSpPr/>
      </dsp:nvSpPr>
      <dsp:spPr>
        <a:xfrm>
          <a:off x="9439074" y="2615133"/>
          <a:ext cx="1887040" cy="119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אין מחילה פחות משתות</a:t>
          </a:r>
        </a:p>
      </dsp:txBody>
      <dsp:txXfrm>
        <a:off x="9474170" y="2650229"/>
        <a:ext cx="1816848" cy="1128078"/>
      </dsp:txXfrm>
    </dsp:sp>
    <dsp:sp modelId="{D5F98AF7-9DB0-40AF-97BA-C11BD39FF550}">
      <dsp:nvSpPr>
        <dsp:cNvPr id="0" name=""/>
        <dsp:cNvSpPr/>
      </dsp:nvSpPr>
      <dsp:spPr>
        <a:xfrm>
          <a:off x="9229402" y="4163030"/>
          <a:ext cx="1887040" cy="1198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5E170-292C-4323-8482-3B0F32303663}">
      <dsp:nvSpPr>
        <dsp:cNvPr id="0" name=""/>
        <dsp:cNvSpPr/>
      </dsp:nvSpPr>
      <dsp:spPr>
        <a:xfrm>
          <a:off x="9439074" y="4362218"/>
          <a:ext cx="1887040" cy="119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 err="1"/>
            <a:t>ראב"ד</a:t>
          </a:r>
          <a:r>
            <a:rPr lang="he-IL" sz="1800" kern="1200" dirty="0"/>
            <a:t>- כי קטן לאו בר מחילה הוא</a:t>
          </a:r>
        </a:p>
      </dsp:txBody>
      <dsp:txXfrm>
        <a:off x="9474170" y="4397314"/>
        <a:ext cx="1816848" cy="1128078"/>
      </dsp:txXfrm>
    </dsp:sp>
    <dsp:sp modelId="{BECAFE2C-53BE-4FA4-9EDF-5AE46DF2C2EC}">
      <dsp:nvSpPr>
        <dsp:cNvPr id="0" name=""/>
        <dsp:cNvSpPr/>
      </dsp:nvSpPr>
      <dsp:spPr>
        <a:xfrm>
          <a:off x="5769829" y="2415945"/>
          <a:ext cx="1887040" cy="1198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8215E-0521-45F7-AC7C-47A2F1415DCF}">
      <dsp:nvSpPr>
        <dsp:cNvPr id="0" name=""/>
        <dsp:cNvSpPr/>
      </dsp:nvSpPr>
      <dsp:spPr>
        <a:xfrm>
          <a:off x="5979500" y="2615133"/>
          <a:ext cx="1887040" cy="119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אין מחילה, אבל מ"מ אין אונאה</a:t>
          </a:r>
        </a:p>
      </dsp:txBody>
      <dsp:txXfrm>
        <a:off x="6014596" y="2650229"/>
        <a:ext cx="1816848" cy="1128078"/>
      </dsp:txXfrm>
    </dsp:sp>
    <dsp:sp modelId="{838476FF-C88E-4BB4-BFA2-CC4D711203B4}">
      <dsp:nvSpPr>
        <dsp:cNvPr id="0" name=""/>
        <dsp:cNvSpPr/>
      </dsp:nvSpPr>
      <dsp:spPr>
        <a:xfrm>
          <a:off x="6923020" y="4163030"/>
          <a:ext cx="1887040" cy="1198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8FBE9-B101-4754-B91C-8BA8947E324C}">
      <dsp:nvSpPr>
        <dsp:cNvPr id="0" name=""/>
        <dsp:cNvSpPr/>
      </dsp:nvSpPr>
      <dsp:spPr>
        <a:xfrm>
          <a:off x="7132691" y="4362218"/>
          <a:ext cx="1887040" cy="119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ט"ז- לא </a:t>
          </a:r>
          <a:r>
            <a:rPr lang="he-IL" sz="1800" kern="1200" dirty="0" err="1"/>
            <a:t>פלוג</a:t>
          </a:r>
          <a:r>
            <a:rPr lang="he-IL" sz="1800" kern="1200" dirty="0"/>
            <a:t> </a:t>
          </a:r>
        </a:p>
      </dsp:txBody>
      <dsp:txXfrm>
        <a:off x="7167787" y="4397314"/>
        <a:ext cx="1816848" cy="1128078"/>
      </dsp:txXfrm>
    </dsp:sp>
    <dsp:sp modelId="{9209137F-FED7-4075-A146-0CA418CA6FE2}">
      <dsp:nvSpPr>
        <dsp:cNvPr id="0" name=""/>
        <dsp:cNvSpPr/>
      </dsp:nvSpPr>
      <dsp:spPr>
        <a:xfrm>
          <a:off x="4616637" y="4163030"/>
          <a:ext cx="1887040" cy="1198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4A33F-62D6-418D-9EA3-F9ABF9B1471A}">
      <dsp:nvSpPr>
        <dsp:cNvPr id="0" name=""/>
        <dsp:cNvSpPr/>
      </dsp:nvSpPr>
      <dsp:spPr>
        <a:xfrm>
          <a:off x="4826308" y="4362218"/>
          <a:ext cx="1887040" cy="119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 err="1"/>
            <a:t>סמ"ע</a:t>
          </a:r>
          <a:r>
            <a:rPr lang="he-IL" sz="1800" kern="1200" dirty="0"/>
            <a:t>- בטלה דעתו</a:t>
          </a:r>
        </a:p>
      </dsp:txBody>
      <dsp:txXfrm>
        <a:off x="4861404" y="4397314"/>
        <a:ext cx="1816848" cy="1128078"/>
      </dsp:txXfrm>
    </dsp:sp>
    <dsp:sp modelId="{F021DAAC-CD12-41A7-A915-63AD49B3AE09}">
      <dsp:nvSpPr>
        <dsp:cNvPr id="0" name=""/>
        <dsp:cNvSpPr/>
      </dsp:nvSpPr>
      <dsp:spPr>
        <a:xfrm>
          <a:off x="1157063" y="2415945"/>
          <a:ext cx="1887040" cy="1198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1FD50-035F-4F1E-A50F-B23D47D38482}">
      <dsp:nvSpPr>
        <dsp:cNvPr id="0" name=""/>
        <dsp:cNvSpPr/>
      </dsp:nvSpPr>
      <dsp:spPr>
        <a:xfrm>
          <a:off x="1366735" y="2615133"/>
          <a:ext cx="1887040" cy="119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גם לקטן פחות משתות מחילה </a:t>
          </a:r>
        </a:p>
      </dsp:txBody>
      <dsp:txXfrm>
        <a:off x="1401831" y="2650229"/>
        <a:ext cx="1816848" cy="1128078"/>
      </dsp:txXfrm>
    </dsp:sp>
    <dsp:sp modelId="{DD7CC18B-F7DE-4523-8DBD-33C7724E6D66}">
      <dsp:nvSpPr>
        <dsp:cNvPr id="0" name=""/>
        <dsp:cNvSpPr/>
      </dsp:nvSpPr>
      <dsp:spPr>
        <a:xfrm>
          <a:off x="2310255" y="4163030"/>
          <a:ext cx="1887040" cy="1198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05C45-E151-4469-8BEA-6A812F00FE78}">
      <dsp:nvSpPr>
        <dsp:cNvPr id="0" name=""/>
        <dsp:cNvSpPr/>
      </dsp:nvSpPr>
      <dsp:spPr>
        <a:xfrm>
          <a:off x="2519926" y="4362218"/>
          <a:ext cx="1887040" cy="119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מחילה </a:t>
          </a:r>
          <a:r>
            <a:rPr lang="he-IL" sz="1800" kern="1200" dirty="0" err="1"/>
            <a:t>אוביקטיבית</a:t>
          </a:r>
          <a:r>
            <a:rPr lang="he-IL" sz="1800" kern="1200" dirty="0"/>
            <a:t>, כלול כחלק ממקח וממכר </a:t>
          </a:r>
        </a:p>
      </dsp:txBody>
      <dsp:txXfrm>
        <a:off x="2555022" y="4397314"/>
        <a:ext cx="1816848" cy="1128078"/>
      </dsp:txXfrm>
    </dsp:sp>
    <dsp:sp modelId="{5CCF5532-7630-4D7D-AD6E-DF3BDB2DC638}">
      <dsp:nvSpPr>
        <dsp:cNvPr id="0" name=""/>
        <dsp:cNvSpPr/>
      </dsp:nvSpPr>
      <dsp:spPr>
        <a:xfrm>
          <a:off x="3872" y="4163030"/>
          <a:ext cx="1887040" cy="1198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2B393-0B13-4D07-9444-3019F3749747}">
      <dsp:nvSpPr>
        <dsp:cNvPr id="0" name=""/>
        <dsp:cNvSpPr/>
      </dsp:nvSpPr>
      <dsp:spPr>
        <a:xfrm>
          <a:off x="213543" y="4362218"/>
          <a:ext cx="1887040" cy="119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כי אין אונאה בכלל פחות משתות</a:t>
          </a:r>
        </a:p>
      </dsp:txBody>
      <dsp:txXfrm>
        <a:off x="248639" y="4397314"/>
        <a:ext cx="1816848" cy="11280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37C7-0217-4546-BABB-2DCCAB690390}">
      <dsp:nvSpPr>
        <dsp:cNvPr id="0" name=""/>
        <dsp:cNvSpPr/>
      </dsp:nvSpPr>
      <dsp:spPr>
        <a:xfrm>
          <a:off x="674628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0F3FE-7D7F-42A6-B624-2CE729FFC5A5}">
      <dsp:nvSpPr>
        <dsp:cNvPr id="0" name=""/>
        <dsp:cNvSpPr/>
      </dsp:nvSpPr>
      <dsp:spPr>
        <a:xfrm>
          <a:off x="720348" y="2339024"/>
          <a:ext cx="1751707" cy="416826"/>
        </a:xfrm>
        <a:custGeom>
          <a:avLst/>
          <a:gdLst/>
          <a:ahLst/>
          <a:cxnLst/>
          <a:rect l="0" t="0" r="0" b="0"/>
          <a:pathLst>
            <a:path>
              <a:moveTo>
                <a:pt x="1751707" y="0"/>
              </a:moveTo>
              <a:lnTo>
                <a:pt x="1751707" y="284055"/>
              </a:lnTo>
              <a:lnTo>
                <a:pt x="0" y="284055"/>
              </a:lnTo>
              <a:lnTo>
                <a:pt x="0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80525-15DB-42C4-9995-E0F3BBA9ECCA}">
      <dsp:nvSpPr>
        <dsp:cNvPr id="0" name=""/>
        <dsp:cNvSpPr/>
      </dsp:nvSpPr>
      <dsp:spPr>
        <a:xfrm>
          <a:off x="2426335" y="4992860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30EEA-0F1C-4AF5-A9C8-D043B602DCA3}">
      <dsp:nvSpPr>
        <dsp:cNvPr id="0" name=""/>
        <dsp:cNvSpPr/>
      </dsp:nvSpPr>
      <dsp:spPr>
        <a:xfrm>
          <a:off x="2426335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7612E-971B-44B8-87CD-E7FFF14AEE48}">
      <dsp:nvSpPr>
        <dsp:cNvPr id="0" name=""/>
        <dsp:cNvSpPr/>
      </dsp:nvSpPr>
      <dsp:spPr>
        <a:xfrm>
          <a:off x="2426335" y="2339024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B22F6-BD5E-40C7-8848-93E1DEF0546E}">
      <dsp:nvSpPr>
        <dsp:cNvPr id="0" name=""/>
        <dsp:cNvSpPr/>
      </dsp:nvSpPr>
      <dsp:spPr>
        <a:xfrm>
          <a:off x="4178042" y="4992860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BE7B6-6111-4DB7-9952-4AFD7DC1D565}">
      <dsp:nvSpPr>
        <dsp:cNvPr id="0" name=""/>
        <dsp:cNvSpPr/>
      </dsp:nvSpPr>
      <dsp:spPr>
        <a:xfrm>
          <a:off x="4178042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C7C3D-0B87-4329-A9CF-0662393DDDC3}">
      <dsp:nvSpPr>
        <dsp:cNvPr id="0" name=""/>
        <dsp:cNvSpPr/>
      </dsp:nvSpPr>
      <dsp:spPr>
        <a:xfrm>
          <a:off x="2472055" y="2339024"/>
          <a:ext cx="1751707" cy="41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55"/>
              </a:lnTo>
              <a:lnTo>
                <a:pt x="1751707" y="284055"/>
              </a:lnTo>
              <a:lnTo>
                <a:pt x="1751707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9F9B4-4D9A-4C61-98A6-EB2DC69F8FBD}">
      <dsp:nvSpPr>
        <dsp:cNvPr id="0" name=""/>
        <dsp:cNvSpPr/>
      </dsp:nvSpPr>
      <dsp:spPr>
        <a:xfrm>
          <a:off x="2472055" y="1012106"/>
          <a:ext cx="2762069" cy="416826"/>
        </a:xfrm>
        <a:custGeom>
          <a:avLst/>
          <a:gdLst/>
          <a:ahLst/>
          <a:cxnLst/>
          <a:rect l="0" t="0" r="0" b="0"/>
          <a:pathLst>
            <a:path>
              <a:moveTo>
                <a:pt x="2762069" y="0"/>
              </a:moveTo>
              <a:lnTo>
                <a:pt x="2762069" y="284055"/>
              </a:lnTo>
              <a:lnTo>
                <a:pt x="0" y="284055"/>
              </a:lnTo>
              <a:lnTo>
                <a:pt x="0" y="4168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38CCE-52A1-4D01-9497-61E1246D8CF1}">
      <dsp:nvSpPr>
        <dsp:cNvPr id="0" name=""/>
        <dsp:cNvSpPr/>
      </dsp:nvSpPr>
      <dsp:spPr>
        <a:xfrm>
          <a:off x="6011564" y="4992860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63EC-FA51-4601-943A-8F8147AB146B}">
      <dsp:nvSpPr>
        <dsp:cNvPr id="0" name=""/>
        <dsp:cNvSpPr/>
      </dsp:nvSpPr>
      <dsp:spPr>
        <a:xfrm>
          <a:off x="6011564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90859-E99C-4261-9852-55DE19873024}">
      <dsp:nvSpPr>
        <dsp:cNvPr id="0" name=""/>
        <dsp:cNvSpPr/>
      </dsp:nvSpPr>
      <dsp:spPr>
        <a:xfrm>
          <a:off x="6057284" y="2339024"/>
          <a:ext cx="1938909" cy="416826"/>
        </a:xfrm>
        <a:custGeom>
          <a:avLst/>
          <a:gdLst/>
          <a:ahLst/>
          <a:cxnLst/>
          <a:rect l="0" t="0" r="0" b="0"/>
          <a:pathLst>
            <a:path>
              <a:moveTo>
                <a:pt x="1938909" y="0"/>
              </a:moveTo>
              <a:lnTo>
                <a:pt x="1938909" y="284055"/>
              </a:lnTo>
              <a:lnTo>
                <a:pt x="0" y="284055"/>
              </a:lnTo>
              <a:lnTo>
                <a:pt x="0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E41BA-C385-454C-BC76-980C228060FA}">
      <dsp:nvSpPr>
        <dsp:cNvPr id="0" name=""/>
        <dsp:cNvSpPr/>
      </dsp:nvSpPr>
      <dsp:spPr>
        <a:xfrm>
          <a:off x="7808991" y="4992860"/>
          <a:ext cx="1751707" cy="416826"/>
        </a:xfrm>
        <a:custGeom>
          <a:avLst/>
          <a:gdLst/>
          <a:ahLst/>
          <a:cxnLst/>
          <a:rect l="0" t="0" r="0" b="0"/>
          <a:pathLst>
            <a:path>
              <a:moveTo>
                <a:pt x="1751707" y="0"/>
              </a:moveTo>
              <a:lnTo>
                <a:pt x="1751707" y="284055"/>
              </a:lnTo>
              <a:lnTo>
                <a:pt x="0" y="284055"/>
              </a:lnTo>
              <a:lnTo>
                <a:pt x="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47A90-A4E5-4982-9C23-47C59AF60EE9}">
      <dsp:nvSpPr>
        <dsp:cNvPr id="0" name=""/>
        <dsp:cNvSpPr/>
      </dsp:nvSpPr>
      <dsp:spPr>
        <a:xfrm>
          <a:off x="9514978" y="4992860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0EC1B-47D5-49E4-A5D2-2081A0D728F1}">
      <dsp:nvSpPr>
        <dsp:cNvPr id="0" name=""/>
        <dsp:cNvSpPr/>
      </dsp:nvSpPr>
      <dsp:spPr>
        <a:xfrm>
          <a:off x="9560698" y="4992860"/>
          <a:ext cx="1751707" cy="41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55"/>
              </a:lnTo>
              <a:lnTo>
                <a:pt x="1751707" y="284055"/>
              </a:lnTo>
              <a:lnTo>
                <a:pt x="1751707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0A30D-4AC0-4294-B4BC-8CAFBF2842E5}">
      <dsp:nvSpPr>
        <dsp:cNvPr id="0" name=""/>
        <dsp:cNvSpPr/>
      </dsp:nvSpPr>
      <dsp:spPr>
        <a:xfrm>
          <a:off x="9514978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4324B-A766-454B-AEFA-8E80D631CA73}">
      <dsp:nvSpPr>
        <dsp:cNvPr id="0" name=""/>
        <dsp:cNvSpPr/>
      </dsp:nvSpPr>
      <dsp:spPr>
        <a:xfrm>
          <a:off x="7996194" y="2339024"/>
          <a:ext cx="1564504" cy="41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55"/>
              </a:lnTo>
              <a:lnTo>
                <a:pt x="1564504" y="284055"/>
              </a:lnTo>
              <a:lnTo>
                <a:pt x="1564504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7FCA1-145C-4DAC-AA53-8312778BC89B}">
      <dsp:nvSpPr>
        <dsp:cNvPr id="0" name=""/>
        <dsp:cNvSpPr/>
      </dsp:nvSpPr>
      <dsp:spPr>
        <a:xfrm>
          <a:off x="5234124" y="1012106"/>
          <a:ext cx="2762069" cy="41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55"/>
              </a:lnTo>
              <a:lnTo>
                <a:pt x="2762069" y="284055"/>
              </a:lnTo>
              <a:lnTo>
                <a:pt x="2762069" y="4168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ED369-19AB-42C9-9584-AA2EDF2DEFEB}">
      <dsp:nvSpPr>
        <dsp:cNvPr id="0" name=""/>
        <dsp:cNvSpPr/>
      </dsp:nvSpPr>
      <dsp:spPr>
        <a:xfrm>
          <a:off x="4517517" y="102015"/>
          <a:ext cx="1433214" cy="9100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4AB58-5B33-418D-BB9A-640A868F9EBE}">
      <dsp:nvSpPr>
        <dsp:cNvPr id="0" name=""/>
        <dsp:cNvSpPr/>
      </dsp:nvSpPr>
      <dsp:spPr>
        <a:xfrm>
          <a:off x="4676763" y="253299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אונאה פחות משתות</a:t>
          </a:r>
        </a:p>
      </dsp:txBody>
      <dsp:txXfrm>
        <a:off x="4703419" y="279955"/>
        <a:ext cx="1379902" cy="856779"/>
      </dsp:txXfrm>
    </dsp:sp>
    <dsp:sp modelId="{411BF956-F68A-4CC4-9675-81B2F6DB4CBB}">
      <dsp:nvSpPr>
        <dsp:cNvPr id="0" name=""/>
        <dsp:cNvSpPr/>
      </dsp:nvSpPr>
      <dsp:spPr>
        <a:xfrm>
          <a:off x="7279587" y="1428933"/>
          <a:ext cx="1433214" cy="9100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0BC01-1E88-42EB-9601-9EDCDA89D7C7}">
      <dsp:nvSpPr>
        <dsp:cNvPr id="0" name=""/>
        <dsp:cNvSpPr/>
      </dsp:nvSpPr>
      <dsp:spPr>
        <a:xfrm>
          <a:off x="7438833" y="1580217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יש אונאה</a:t>
          </a:r>
        </a:p>
      </dsp:txBody>
      <dsp:txXfrm>
        <a:off x="7465489" y="1606873"/>
        <a:ext cx="1379902" cy="856779"/>
      </dsp:txXfrm>
    </dsp:sp>
    <dsp:sp modelId="{9A28D6A7-5F2A-4E90-9F55-C1D5176C7F2B}">
      <dsp:nvSpPr>
        <dsp:cNvPr id="0" name=""/>
        <dsp:cNvSpPr/>
      </dsp:nvSpPr>
      <dsp:spPr>
        <a:xfrm>
          <a:off x="8387870" y="2755851"/>
          <a:ext cx="2345656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DE9A8-11E9-4138-BA79-A0A7EA0D5F29}">
      <dsp:nvSpPr>
        <dsp:cNvPr id="0" name=""/>
        <dsp:cNvSpPr/>
      </dsp:nvSpPr>
      <dsp:spPr>
        <a:xfrm>
          <a:off x="8547116" y="2907135"/>
          <a:ext cx="2345656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אונאה גמורה, ואסור לגמרי, רק שאין דרך בני אדם לערער על המקח לאונאה </a:t>
          </a:r>
          <a:r>
            <a:rPr lang="he-IL" sz="1400" kern="1200" dirty="0" err="1"/>
            <a:t>מועטת</a:t>
          </a:r>
          <a:br>
            <a:rPr lang="en-US" sz="1400" kern="1200" dirty="0"/>
          </a:br>
          <a:r>
            <a:rPr lang="he-IL" sz="1400" kern="1200" dirty="0"/>
            <a:t>(רמב"ן על התורה)</a:t>
          </a:r>
        </a:p>
      </dsp:txBody>
      <dsp:txXfrm>
        <a:off x="8573772" y="2933791"/>
        <a:ext cx="2292344" cy="856779"/>
      </dsp:txXfrm>
    </dsp:sp>
    <dsp:sp modelId="{9CC0E82A-BF83-4B6B-BA82-FC8D0ED280FF}">
      <dsp:nvSpPr>
        <dsp:cNvPr id="0" name=""/>
        <dsp:cNvSpPr/>
      </dsp:nvSpPr>
      <dsp:spPr>
        <a:xfrm>
          <a:off x="8844091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D3C18-C931-485C-9EF0-C32E5E582423}">
      <dsp:nvSpPr>
        <dsp:cNvPr id="0" name=""/>
        <dsp:cNvSpPr/>
      </dsp:nvSpPr>
      <dsp:spPr>
        <a:xfrm>
          <a:off x="9003337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משמע שמי שכן מקפיד אולי יכול לתבוע</a:t>
          </a:r>
        </a:p>
      </dsp:txBody>
      <dsp:txXfrm>
        <a:off x="9029993" y="4260709"/>
        <a:ext cx="1379902" cy="856779"/>
      </dsp:txXfrm>
    </dsp:sp>
    <dsp:sp modelId="{A2923FD6-9908-4204-92E3-66E76C92066B}">
      <dsp:nvSpPr>
        <dsp:cNvPr id="0" name=""/>
        <dsp:cNvSpPr/>
      </dsp:nvSpPr>
      <dsp:spPr>
        <a:xfrm>
          <a:off x="10595798" y="5409687"/>
          <a:ext cx="1433214" cy="91009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EC486-4A9B-44DB-B6AD-5AF48724A351}">
      <dsp:nvSpPr>
        <dsp:cNvPr id="0" name=""/>
        <dsp:cNvSpPr/>
      </dsp:nvSpPr>
      <dsp:spPr>
        <a:xfrm>
          <a:off x="10755044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 err="1"/>
            <a:t>ראב"ד</a:t>
          </a:r>
          <a:r>
            <a:rPr lang="he-IL" sz="1400" kern="1200" dirty="0"/>
            <a:t>- קטן לאו בר מחילה הוא</a:t>
          </a:r>
        </a:p>
      </dsp:txBody>
      <dsp:txXfrm>
        <a:off x="10781700" y="5587627"/>
        <a:ext cx="1379902" cy="856779"/>
      </dsp:txXfrm>
    </dsp:sp>
    <dsp:sp modelId="{BFBF37BD-24CC-48B7-BB4B-E6EB05DA5435}">
      <dsp:nvSpPr>
        <dsp:cNvPr id="0" name=""/>
        <dsp:cNvSpPr/>
      </dsp:nvSpPr>
      <dsp:spPr>
        <a:xfrm>
          <a:off x="8844091" y="5409687"/>
          <a:ext cx="1433214" cy="91009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DAD68-40FC-4550-AC76-B59F928B15AB}">
      <dsp:nvSpPr>
        <dsp:cNvPr id="0" name=""/>
        <dsp:cNvSpPr/>
      </dsp:nvSpPr>
      <dsp:spPr>
        <a:xfrm>
          <a:off x="9003337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 err="1"/>
            <a:t>סמ"ע</a:t>
          </a:r>
          <a:r>
            <a:rPr lang="he-IL" sz="1400" kern="1200" dirty="0"/>
            <a:t>- אכן, אבל בטלה דעתו </a:t>
          </a:r>
        </a:p>
      </dsp:txBody>
      <dsp:txXfrm>
        <a:off x="9029993" y="5587627"/>
        <a:ext cx="1379902" cy="856779"/>
      </dsp:txXfrm>
    </dsp:sp>
    <dsp:sp modelId="{5E1B8031-D975-490B-963E-FD1CE5B3C0FD}">
      <dsp:nvSpPr>
        <dsp:cNvPr id="0" name=""/>
        <dsp:cNvSpPr/>
      </dsp:nvSpPr>
      <dsp:spPr>
        <a:xfrm>
          <a:off x="7092384" y="5409687"/>
          <a:ext cx="1433214" cy="91009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7603E-2D2B-4731-A839-39F328A64C0A}">
      <dsp:nvSpPr>
        <dsp:cNvPr id="0" name=""/>
        <dsp:cNvSpPr/>
      </dsp:nvSpPr>
      <dsp:spPr>
        <a:xfrm>
          <a:off x="7251630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ט"ז- לא </a:t>
          </a:r>
          <a:r>
            <a:rPr lang="he-IL" sz="1400" kern="1200" dirty="0" err="1"/>
            <a:t>פלוג</a:t>
          </a:r>
          <a:r>
            <a:rPr lang="he-IL" sz="1400" kern="1200" dirty="0"/>
            <a:t> רבנן</a:t>
          </a:r>
        </a:p>
      </dsp:txBody>
      <dsp:txXfrm>
        <a:off x="7278286" y="5587627"/>
        <a:ext cx="1379902" cy="856779"/>
      </dsp:txXfrm>
    </dsp:sp>
    <dsp:sp modelId="{DE83129E-F80E-4264-8B7F-7FD1576B907A}">
      <dsp:nvSpPr>
        <dsp:cNvPr id="0" name=""/>
        <dsp:cNvSpPr/>
      </dsp:nvSpPr>
      <dsp:spPr>
        <a:xfrm>
          <a:off x="5258861" y="2755851"/>
          <a:ext cx="1596844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AF937-1CC7-430D-8A46-1FF00A940ED1}">
      <dsp:nvSpPr>
        <dsp:cNvPr id="0" name=""/>
        <dsp:cNvSpPr/>
      </dsp:nvSpPr>
      <dsp:spPr>
        <a:xfrm>
          <a:off x="5418108" y="2907135"/>
          <a:ext cx="159684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אבל אי אפשר לצמצם, </a:t>
          </a:r>
          <a:br>
            <a:rPr lang="en-US" sz="1400" kern="1200" dirty="0"/>
          </a:br>
          <a:r>
            <a:rPr lang="he-IL" sz="1400" kern="1200" dirty="0"/>
            <a:t>ולכן הקונה מוחל בדיעבד (</a:t>
          </a:r>
          <a:r>
            <a:rPr lang="he-IL" sz="1400" kern="1200" dirty="0" err="1"/>
            <a:t>רא"ש</a:t>
          </a:r>
          <a:r>
            <a:rPr lang="he-IL" sz="1400" kern="1200" dirty="0"/>
            <a:t> 1)</a:t>
          </a:r>
        </a:p>
      </dsp:txBody>
      <dsp:txXfrm>
        <a:off x="5444764" y="2933791"/>
        <a:ext cx="1543532" cy="856779"/>
      </dsp:txXfrm>
    </dsp:sp>
    <dsp:sp modelId="{CCC62408-9EE2-45AD-BAE7-B6894F3AAFEC}">
      <dsp:nvSpPr>
        <dsp:cNvPr id="0" name=""/>
        <dsp:cNvSpPr/>
      </dsp:nvSpPr>
      <dsp:spPr>
        <a:xfrm>
          <a:off x="5340677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DBF6A-BA79-432C-B627-8FB6940B808A}">
      <dsp:nvSpPr>
        <dsp:cNvPr id="0" name=""/>
        <dsp:cNvSpPr/>
      </dsp:nvSpPr>
      <dsp:spPr>
        <a:xfrm>
          <a:off x="5499923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נ"מ- אם הוא בקי ויודע בדיוק מה הסחורה שווה, אסור למכור ליותר</a:t>
          </a:r>
        </a:p>
      </dsp:txBody>
      <dsp:txXfrm>
        <a:off x="5526579" y="4260709"/>
        <a:ext cx="1379902" cy="856779"/>
      </dsp:txXfrm>
    </dsp:sp>
    <dsp:sp modelId="{AE4D50BF-FAFE-4DFF-AE3A-C96B5BAE1D52}">
      <dsp:nvSpPr>
        <dsp:cNvPr id="0" name=""/>
        <dsp:cNvSpPr/>
      </dsp:nvSpPr>
      <dsp:spPr>
        <a:xfrm>
          <a:off x="5340677" y="5409687"/>
          <a:ext cx="1433214" cy="91009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E5304-724C-4046-A8FA-FD542F2C560A}">
      <dsp:nvSpPr>
        <dsp:cNvPr id="0" name=""/>
        <dsp:cNvSpPr/>
      </dsp:nvSpPr>
      <dsp:spPr>
        <a:xfrm>
          <a:off x="5499923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ערוך השולחן- אם המכיר כן קבוע וידוע, אין מחילה על פחות משתות</a:t>
          </a:r>
        </a:p>
      </dsp:txBody>
      <dsp:txXfrm>
        <a:off x="5526579" y="5587627"/>
        <a:ext cx="1379902" cy="856779"/>
      </dsp:txXfrm>
    </dsp:sp>
    <dsp:sp modelId="{A719B6AE-C53B-4399-AD56-CF7F2CA27766}">
      <dsp:nvSpPr>
        <dsp:cNvPr id="0" name=""/>
        <dsp:cNvSpPr/>
      </dsp:nvSpPr>
      <dsp:spPr>
        <a:xfrm>
          <a:off x="1755447" y="1428933"/>
          <a:ext cx="1433214" cy="9100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4E11-CBEC-464D-B04C-9CAEBD72D147}">
      <dsp:nvSpPr>
        <dsp:cNvPr id="0" name=""/>
        <dsp:cNvSpPr/>
      </dsp:nvSpPr>
      <dsp:spPr>
        <a:xfrm>
          <a:off x="1914694" y="1580217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אין אונאה</a:t>
          </a:r>
        </a:p>
      </dsp:txBody>
      <dsp:txXfrm>
        <a:off x="1941350" y="1606873"/>
        <a:ext cx="1379902" cy="856779"/>
      </dsp:txXfrm>
    </dsp:sp>
    <dsp:sp modelId="{A2CA8219-DEC6-4975-8D9A-35C67A045272}">
      <dsp:nvSpPr>
        <dsp:cNvPr id="0" name=""/>
        <dsp:cNvSpPr/>
      </dsp:nvSpPr>
      <dsp:spPr>
        <a:xfrm>
          <a:off x="3507154" y="2755851"/>
          <a:ext cx="1433214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FDFC7-0D52-4AC5-89F6-5AFA432E7E0C}">
      <dsp:nvSpPr>
        <dsp:cNvPr id="0" name=""/>
        <dsp:cNvSpPr/>
      </dsp:nvSpPr>
      <dsp:spPr>
        <a:xfrm>
          <a:off x="3666401" y="2907135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אי אפשר לצמצם, ויש מחילה מלכתחילה </a:t>
          </a:r>
          <a:br>
            <a:rPr lang="en-US" sz="1400" kern="1200" dirty="0"/>
          </a:br>
          <a:r>
            <a:rPr lang="he-IL" sz="1400" kern="1200" dirty="0"/>
            <a:t>(רש"י קידושין)</a:t>
          </a:r>
        </a:p>
      </dsp:txBody>
      <dsp:txXfrm>
        <a:off x="3693057" y="2933791"/>
        <a:ext cx="1379902" cy="856779"/>
      </dsp:txXfrm>
    </dsp:sp>
    <dsp:sp modelId="{C1529EB0-EBC0-4D63-BDB5-08464263F645}">
      <dsp:nvSpPr>
        <dsp:cNvPr id="0" name=""/>
        <dsp:cNvSpPr/>
      </dsp:nvSpPr>
      <dsp:spPr>
        <a:xfrm>
          <a:off x="3507154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6F859-CECD-40C0-A37A-E4FB85434726}">
      <dsp:nvSpPr>
        <dsp:cNvPr id="0" name=""/>
        <dsp:cNvSpPr/>
      </dsp:nvSpPr>
      <dsp:spPr>
        <a:xfrm>
          <a:off x="3666401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"מחיל </a:t>
          </a:r>
          <a:r>
            <a:rPr lang="he-IL" sz="1400" kern="1200" dirty="0" err="1"/>
            <a:t>אינש</a:t>
          </a:r>
          <a:r>
            <a:rPr lang="he-IL" sz="1400" kern="1200" dirty="0"/>
            <a:t> דהתם אין כל אדם יכול לצמצם הדמים... </a:t>
          </a:r>
          <a:r>
            <a:rPr lang="he-IL" sz="1400" kern="1200" dirty="0" err="1"/>
            <a:t>ואדעתא</a:t>
          </a:r>
          <a:r>
            <a:rPr lang="he-IL" sz="1400" kern="1200" dirty="0"/>
            <a:t> </a:t>
          </a:r>
          <a:r>
            <a:rPr lang="he-IL" sz="1400" kern="1200" dirty="0" err="1"/>
            <a:t>דהכי</a:t>
          </a:r>
          <a:r>
            <a:rPr lang="he-IL" sz="1400" kern="1200" dirty="0"/>
            <a:t> עביד</a:t>
          </a:r>
        </a:p>
      </dsp:txBody>
      <dsp:txXfrm>
        <a:off x="3693057" y="4260709"/>
        <a:ext cx="1379902" cy="856779"/>
      </dsp:txXfrm>
    </dsp:sp>
    <dsp:sp modelId="{C5532D3A-6672-4889-A9C5-7A6E931B1952}">
      <dsp:nvSpPr>
        <dsp:cNvPr id="0" name=""/>
        <dsp:cNvSpPr/>
      </dsp:nvSpPr>
      <dsp:spPr>
        <a:xfrm>
          <a:off x="3507154" y="5409687"/>
          <a:ext cx="1433214" cy="91009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7AEC2-D846-4FB5-B029-A23AEC5A9AB1}">
      <dsp:nvSpPr>
        <dsp:cNvPr id="0" name=""/>
        <dsp:cNvSpPr/>
      </dsp:nvSpPr>
      <dsp:spPr>
        <a:xfrm>
          <a:off x="3666401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/>
            <a:t>ערוך השולחן- אם המכיר כן קבוע וידוע, אין מחילה על פחות משתות</a:t>
          </a:r>
          <a:endParaRPr lang="he-IL" sz="1400" kern="1200" dirty="0"/>
        </a:p>
      </dsp:txBody>
      <dsp:txXfrm>
        <a:off x="3693057" y="5587627"/>
        <a:ext cx="1379902" cy="856779"/>
      </dsp:txXfrm>
    </dsp:sp>
    <dsp:sp modelId="{F090EB28-8906-4CD4-A40A-6FB1859F3D81}">
      <dsp:nvSpPr>
        <dsp:cNvPr id="0" name=""/>
        <dsp:cNvSpPr/>
      </dsp:nvSpPr>
      <dsp:spPr>
        <a:xfrm>
          <a:off x="1755447" y="2755851"/>
          <a:ext cx="1433214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53AF3-F4C7-4116-8484-A1B554CFE38C}">
      <dsp:nvSpPr>
        <dsp:cNvPr id="0" name=""/>
        <dsp:cNvSpPr/>
      </dsp:nvSpPr>
      <dsp:spPr>
        <a:xfrm>
          <a:off x="1914694" y="2907135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התירו מפני תיקון היישוב- שימצאו בני אדם צרכיהם מוכנים (חינוך)</a:t>
          </a:r>
        </a:p>
      </dsp:txBody>
      <dsp:txXfrm>
        <a:off x="1941350" y="2933791"/>
        <a:ext cx="1379902" cy="856779"/>
      </dsp:txXfrm>
    </dsp:sp>
    <dsp:sp modelId="{D744A41E-6165-432A-8F64-D95A3E63598F}">
      <dsp:nvSpPr>
        <dsp:cNvPr id="0" name=""/>
        <dsp:cNvSpPr/>
      </dsp:nvSpPr>
      <dsp:spPr>
        <a:xfrm>
          <a:off x="1755447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47E89-CEC1-4DBC-B63E-5D63B81E090E}">
      <dsp:nvSpPr>
        <dsp:cNvPr id="0" name=""/>
        <dsp:cNvSpPr/>
      </dsp:nvSpPr>
      <dsp:spPr>
        <a:xfrm>
          <a:off x="1914694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צדק- אמורים למכור לפי השווי, </a:t>
          </a:r>
          <a:br>
            <a:rPr lang="en-US" sz="1400" kern="1200" dirty="0"/>
          </a:br>
          <a:r>
            <a:rPr lang="he-IL" sz="1400" kern="1200" dirty="0"/>
            <a:t>שוק חופשי- רוצים שיהא הצרכים  מצויים</a:t>
          </a:r>
        </a:p>
      </dsp:txBody>
      <dsp:txXfrm>
        <a:off x="1941350" y="4260709"/>
        <a:ext cx="1379902" cy="856779"/>
      </dsp:txXfrm>
    </dsp:sp>
    <dsp:sp modelId="{C0794308-1F03-441A-9D76-E85EA0F3CBFC}">
      <dsp:nvSpPr>
        <dsp:cNvPr id="0" name=""/>
        <dsp:cNvSpPr/>
      </dsp:nvSpPr>
      <dsp:spPr>
        <a:xfrm>
          <a:off x="1755447" y="5409687"/>
          <a:ext cx="1433214" cy="910091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487D3-6E73-4A00-8750-A5C2F3ACA7C1}">
      <dsp:nvSpPr>
        <dsp:cNvPr id="0" name=""/>
        <dsp:cNvSpPr/>
      </dsp:nvSpPr>
      <dsp:spPr>
        <a:xfrm>
          <a:off x="1914694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(חנות פתוח 24\6 יכול למכור ליותר, למרות שיש מחיר קבוע)</a:t>
          </a:r>
        </a:p>
      </dsp:txBody>
      <dsp:txXfrm>
        <a:off x="1941350" y="5587627"/>
        <a:ext cx="1379902" cy="856779"/>
      </dsp:txXfrm>
    </dsp:sp>
    <dsp:sp modelId="{782753E4-A412-4F35-9EB5-C77A1A220208}">
      <dsp:nvSpPr>
        <dsp:cNvPr id="0" name=""/>
        <dsp:cNvSpPr/>
      </dsp:nvSpPr>
      <dsp:spPr>
        <a:xfrm>
          <a:off x="3740" y="2755851"/>
          <a:ext cx="1433214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0EB5B-6F3A-49B9-8EF7-E592531B1A00}">
      <dsp:nvSpPr>
        <dsp:cNvPr id="0" name=""/>
        <dsp:cNvSpPr/>
      </dsp:nvSpPr>
      <dsp:spPr>
        <a:xfrm>
          <a:off x="162986" y="2907135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כי כך היא דרך מקח וממכר </a:t>
          </a:r>
          <a:br>
            <a:rPr lang="en-US" sz="1400" kern="1200" dirty="0"/>
          </a:br>
          <a:r>
            <a:rPr lang="he-IL" sz="1400" kern="1200" dirty="0"/>
            <a:t>(</a:t>
          </a:r>
          <a:r>
            <a:rPr lang="he-IL" sz="1400" kern="1200" dirty="0" err="1"/>
            <a:t>רא"ש</a:t>
          </a:r>
          <a:r>
            <a:rPr lang="he-IL" sz="1400" kern="1200" dirty="0"/>
            <a:t> 2)</a:t>
          </a:r>
        </a:p>
      </dsp:txBody>
      <dsp:txXfrm>
        <a:off x="189642" y="2933791"/>
        <a:ext cx="1379902" cy="856779"/>
      </dsp:txXfrm>
    </dsp:sp>
    <dsp:sp modelId="{794E49CF-835F-4926-8C7C-CB16690648B9}">
      <dsp:nvSpPr>
        <dsp:cNvPr id="0" name=""/>
        <dsp:cNvSpPr/>
      </dsp:nvSpPr>
      <dsp:spPr>
        <a:xfrm>
          <a:off x="3740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CA1C9-A92E-43B4-A074-BEBE9AC25AD4}">
      <dsp:nvSpPr>
        <dsp:cNvPr id="0" name=""/>
        <dsp:cNvSpPr/>
      </dsp:nvSpPr>
      <dsp:spPr>
        <a:xfrm>
          <a:off x="162986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נ"מ- אפילו בקי אפשר למכור ליותר משוויו פחות משתות</a:t>
          </a:r>
        </a:p>
      </dsp:txBody>
      <dsp:txXfrm>
        <a:off x="189642" y="4260709"/>
        <a:ext cx="1379902" cy="856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F13A7-A30A-EE3B-D598-821EE8C4D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4E1CC-DFA4-E530-4A5C-E6CBBCDCA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22798-AD26-2A77-1F84-77864F0B1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D42BE-2913-92E0-6D94-B7A5E475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AF561-1F33-5DC8-332A-4ACAD70B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553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1F4B-3258-F34E-636A-7C31F34B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36C58-3050-0D45-A1EF-A4BF9B144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49AF2-DD08-8C83-8945-65EA45A7A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BAF05-F3C4-E2F3-81D6-D3778904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366BA-B452-2A59-C7A7-EDE4B492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215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166DCB-15CC-A66B-3BA8-683687B7B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14FB1-7917-390E-C97E-A85724D8C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A188D-0680-E14B-B4DA-7BAA3A54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E1B86-E967-0157-7E6D-9350609CD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DCE27-916F-F0AA-AA2F-433F9297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655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E818-74E5-46BF-20CF-6C4405A0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474A4-3131-36E1-3258-F1A3EFC8E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D034A-061F-A040-7CF7-37A79D4D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BE4F9-8DE9-F546-B8D6-3A862EFA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C4F34-1C70-6E16-9DE0-DA7805E1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052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7A58-9FB5-CC90-F342-CC20C4D56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2AE88-EA48-987D-2F1A-D4A1DEB3E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F49D-D250-12F0-51C3-29A637B2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F1708-DFF5-3129-8AF2-959DAF56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2DF36-99F8-82F0-628C-A9CD6608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772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95032-9AB3-AC51-0847-98EEA874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49959-FA8D-D26C-7EC4-5273E9846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DAF99-B801-4DF1-4B59-B75894CE2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FF8EE-572D-672A-3644-7A2B3CC5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8C5E6-8FA8-4E36-BC5B-3CAF4597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8E13D-62BB-8CB0-F35B-A310E71E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251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36E20-7442-CCA7-B45C-0687A3DA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0C6A6-095C-0375-2930-F9B8E638E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B5BF6-2610-ABF0-9ED1-0BB5277AC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37142-9941-4DE6-7D99-6CF720DDB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796BC9-9FE3-A10B-CB4F-78836AF6F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DBD58D-B28E-AF7B-4495-D5FDCBEA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7B1F08-7600-0342-2D1F-74ED93D0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C772D-D64E-8BB4-FFFA-75C471A97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400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BF2CF-5AF4-2A46-C06D-06A44FECC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77146D-4D5F-75F2-6C38-74B4EE755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207681-B067-FA49-6247-53CDECE66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238C4-10F5-77A5-1142-2F3ADABF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970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0660EC-2686-240F-66A3-495C399B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C24B4D-2784-E092-C70F-5BAF2BFF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87381-B5A3-8BC5-0170-E5E6D1DD7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981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84CE0-358D-B320-7A48-1E87A7BD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EC09-4A4B-BA6A-C0E7-AFC92E316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FB78E-EC77-B363-656B-B2062BD15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B2F85-CD59-E83D-E221-499866B6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71ACB-2CFC-56F3-C498-3B87AB8A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C6D54-D723-FD9C-F787-18275C9E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78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FEA9-AAA1-75FD-5479-5276C9D8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5D11F-3408-7930-6DD5-F082BD9E3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F2C8D-06CA-EC8C-A677-1B8044B74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5B30A-9176-B321-1670-0B53D476F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235C6-FFDE-208D-3BE9-68D96773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53471-403B-9633-4F3E-D8DD36B7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132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4A8A27-0254-E0C8-CC65-E4E4037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FAC09-8460-96AC-AC37-54F532E6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2336A-2AD5-D0D2-8D91-1BF5934CC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2F18-91D2-4827-B63D-6092B833779E}" type="datetimeFigureOut">
              <a:rPr lang="he-IL" smtClean="0"/>
              <a:t>כ"א/אייר/תשפ"ב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04BF4-B593-B028-E560-982F9F7D3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B6C7B-2433-A5A3-93D0-787485FF6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4D65-72CE-4139-B743-B8C9B0B570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3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2746-0B76-2203-F19A-0ED8CBFF11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/>
              <a:t>אונאה פחות משתות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54711-727E-51C5-F7C0-FF58AED311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382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65A3-0886-44BB-ACC4-17392C31E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פחות משתות בכלל אונאה! אלא </a:t>
            </a:r>
            <a:r>
              <a:rPr lang="he-IL" dirty="0" err="1"/>
              <a:t>שהנתאנה</a:t>
            </a:r>
            <a:r>
              <a:rPr lang="he-IL" dirty="0"/>
              <a:t> מוחל, ולא רוצה לבטל\לערער על המקח לאונאה </a:t>
            </a:r>
            <a:r>
              <a:rPr lang="he-IL" dirty="0" err="1"/>
              <a:t>מועטת</a:t>
            </a:r>
            <a:r>
              <a:rPr lang="he-IL" dirty="0"/>
              <a:t> (בדיעבד)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C79F2-5BA2-4A87-ACC0-71654324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רמב"ן ויקרא פרק כה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...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ואני חושב עוד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סברא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שודאי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המאנה את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חבירו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לדעת עובר בלאו, בין במטלטלים בין בקרקעות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שבהן דיבר הכתוב אל תונו איש את אחיו במספר שנים אחר היובל, שהוא מזהיר שיקנו וימכרו לפי השנים ולא יונו איש את אחיו.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אבל רבותינו חדשו באונאה תשלומים בשתות המקח, וביטול מקח ביותר משתות,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ומזה בלבד מעטו הקרקעות לפי שהאונאה בהם אפילו ביתר משתות, מחילה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כמו שהיא מחילה במטלטלים בפחות משתות,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אף על פי שהוא אסור להונות כן לדעת, אבל אין דרך בני אדם לבטל ממכרם מפני אונאה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מועטת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כזו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2474571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ECA5A1-8A12-407D-9E68-B22F5F6C5E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84313"/>
          <a:ext cx="10515600" cy="57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6489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D75D-BAA3-40CD-8180-5AE525A2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A9565-7B23-4D0B-9B7E-E7B142B17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ספר החינוך מצוה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שלז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ועובר על זה ועשה אונאה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לחבירו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לדעת בשתות או יותר עבר על לאו זה, 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אבל בפחות משתות התירו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זכרונם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לברכה להשתכר לתגר מפני תיקון הישוב, שימצאו בני אדם צרכיהם מוכנים בכל מקום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ואין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לוקין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על לאו זה, לפי שניתן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להישבון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95593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ECA5A1-8A12-407D-9E68-B22F5F6C5E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1061" y="304800"/>
          <a:ext cx="11436626" cy="6095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222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044BA8-7D96-4F0A-A3D2-C2F2DA12F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 – מי שאינו מוחל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6F9AE-5F01-46F6-B6CC-F4E5D6565A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188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471BA-33E8-4530-B156-382C2C65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נ"מ- קטן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7E6BB-EF37-47E7-9EBF-F61782509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228600" lv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רמב"ם הלכות מכירה פרק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כט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הלכה ח </a:t>
            </a:r>
          </a:p>
          <a:p>
            <a:pPr marL="0" marR="228600" lvl="0" indent="0" algn="r" rtl="1">
              <a:lnSpc>
                <a:spcPct val="100000"/>
              </a:lnSpc>
              <a:buNone/>
            </a:pP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בודקין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את הקטן אם יודע בטיב משא ומתן או אינו יודע, לפי שיש קטן חכם ונבון שהוא יודע והוא בן שבע, ויש אחר שאפילו בן שלש עשרה אינו יודע בטיב משא ומתן,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קטן היודע בטיב משא ומתן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שאין לו אפוטרופוס שנשא ונתן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במטלטלין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וטעה דינו כדין הגדול,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פחות משתות מחילה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שתות מחזיר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ההונייה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יתר על שתות בטל מקח כמו שביארנו,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ואני אומר שאין מקח הקטן וממכריו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במטלטלין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קיימין אלא בשמשך או המשיך, אבל אם נתן מעות על המקח וחזר בו אינו מקבל מי שפרע ואחרים שחזרו בו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מקבלין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מי שפרע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marR="228600" lv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+/השגת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הראב"ד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/ קטן היודע וכו' כמו שביארנו.</a:t>
            </a:r>
          </a:p>
          <a:p>
            <a:pPr marL="0" marR="228600" lvl="0" indent="0" algn="r" rtl="1">
              <a:lnSpc>
                <a:spcPct val="100000"/>
              </a:lnSpc>
              <a:buNone/>
            </a:pP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א"א אני אומר שהקטן אין לו מחילה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כדאמרינן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יתמי לאו בני מחילה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נינהו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...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71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4B7440-1539-43C6-951E-BEEDB007C8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5775" y="271463"/>
          <a:ext cx="11329987" cy="622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828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A0935-75F6-42F6-9036-5B67DB9DD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מחילה </a:t>
            </a:r>
            <a:r>
              <a:rPr lang="he-IL" dirty="0" err="1"/>
              <a:t>אוביקטיבית</a:t>
            </a:r>
            <a:r>
              <a:rPr lang="he-IL" dirty="0"/>
              <a:t>, כלול כחלק ממקח וממכר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C6BDB-B96C-4E0E-8DAE-87C590F73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רמב"ם הלכות מכירה פרק </a:t>
            </a:r>
            <a:r>
              <a:rPr lang="he-IL" dirty="0" err="1"/>
              <a:t>יב</a:t>
            </a:r>
            <a:r>
              <a:rPr lang="he-IL" dirty="0"/>
              <a:t> הלכה ג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/>
              <a:t>היתה</a:t>
            </a:r>
            <a:r>
              <a:rPr lang="he-IL" dirty="0"/>
              <a:t> </a:t>
            </a:r>
            <a:r>
              <a:rPr lang="he-IL" dirty="0" err="1"/>
              <a:t>ההונייה</a:t>
            </a:r>
            <a:r>
              <a:rPr lang="he-IL" dirty="0"/>
              <a:t> פחות מזה בכל שהוא, כגון שמכר </a:t>
            </a:r>
            <a:r>
              <a:rPr lang="he-IL" dirty="0" err="1"/>
              <a:t>שוה</a:t>
            </a:r>
            <a:r>
              <a:rPr lang="he-IL" dirty="0"/>
              <a:t> ששים דינר </a:t>
            </a:r>
            <a:r>
              <a:rPr lang="he-IL" dirty="0" err="1"/>
              <a:t>בחמשים</a:t>
            </a:r>
            <a:r>
              <a:rPr lang="he-IL" dirty="0"/>
              <a:t> ופרוטה אינו חייב להחזיר כלום, </a:t>
            </a:r>
            <a:r>
              <a:rPr lang="he-IL" b="1" dirty="0"/>
              <a:t>שכל פחות משתות דרך </a:t>
            </a:r>
            <a:r>
              <a:rPr lang="he-IL" b="1" dirty="0" err="1"/>
              <a:t>הכל</a:t>
            </a:r>
            <a:r>
              <a:rPr lang="he-IL" b="1" dirty="0"/>
              <a:t> למחול בו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254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4B7440-1539-43C6-951E-BEEDB007C8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5775" y="271463"/>
          <a:ext cx="11329987" cy="622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479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F9CE-0D07-430D-9B25-8039022E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בעיקרון תלוי במחילה, אבל חכמים קבעו לא </a:t>
            </a:r>
            <a:r>
              <a:rPr lang="he-IL" dirty="0" err="1"/>
              <a:t>פלוג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8D1A7-FE9F-48AB-A02D-4AFF3668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ט"ז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חו"מ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רכז:א</a:t>
            </a:r>
            <a:endParaRPr lang="he-IL" b="1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נלע"ד דכל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היכא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דאפשר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לקרותו בשם שתות מעות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אזלינן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בתריה,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משא"כ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כשאין עליו שם שתות לגמרי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אזלינן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בתר המקח,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דהכלל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הוא, כל שיש לו שם שתות מאיזה צד שיהיה,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אזלינן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בתריה, </a:t>
            </a:r>
            <a:r>
              <a:rPr lang="he-IL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ואין למדין ק"ו סך קטן מסך גדול אלא חכמים השוו מידותיהם </a:t>
            </a:r>
            <a:r>
              <a:rPr lang="he-IL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דבשתות</a:t>
            </a:r>
            <a:r>
              <a:rPr lang="he-IL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תליא</a:t>
            </a:r>
            <a:r>
              <a:rPr lang="he-IL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מילתא,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והיינו טעמא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בשוה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ס'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בנ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ופרוטה, כיון שעל האונאה אין שם שתות לגמרי,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אזלינן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בתר מקח לחוד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והוי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מחילה, וכמשמעות דברי המרדכי שהביא רמ"א ס' ד'.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89092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BE1118-F37B-426F-A864-B814152836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"אונאה" פחות משתות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6E8DD0B-CF57-41AA-AD5D-D1A4C5E28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he-IL" dirty="0"/>
              <a:t>האם הם בכלל "אל תונו"?</a:t>
            </a:r>
          </a:p>
          <a:p>
            <a:pPr rtl="1"/>
            <a:r>
              <a:rPr lang="he-IL" dirty="0"/>
              <a:t>מה הגדרתם וחשיבותם</a:t>
            </a:r>
          </a:p>
        </p:txBody>
      </p:sp>
    </p:spTree>
    <p:extLst>
      <p:ext uri="{BB962C8B-B14F-4D97-AF65-F5344CB8AC3E}">
        <p14:creationId xmlns:p14="http://schemas.microsoft.com/office/powerpoint/2010/main" val="856015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6DA1-06AF-4ABA-816F-592B5B45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תלוי במחילה, אבל בטלה דעתו עצל כל אדם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1B3DF-6B91-43BA-AA57-66DF643F5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 err="1"/>
              <a:t>סמ"ע</a:t>
            </a:r>
            <a:r>
              <a:rPr lang="he-IL" dirty="0"/>
              <a:t> סימן רכז </a:t>
            </a:r>
            <a:r>
              <a:rPr lang="he-IL" dirty="0" err="1"/>
              <a:t>ס"ק</a:t>
            </a:r>
            <a:r>
              <a:rPr lang="he-IL" dirty="0"/>
              <a:t> יד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ומ"מ נראה דאין הלוקח יכול לומר אף שהוא עדיין מוחזק בדמי הקנייה אני לא </a:t>
            </a:r>
            <a:r>
              <a:rPr lang="he-IL" dirty="0" err="1"/>
              <a:t>אמחול</a:t>
            </a:r>
            <a:r>
              <a:rPr lang="he-IL" dirty="0"/>
              <a:t> בפחות משתות </a:t>
            </a:r>
            <a:r>
              <a:rPr lang="he-IL" dirty="0" err="1"/>
              <a:t>שהונאתני</a:t>
            </a:r>
            <a:r>
              <a:rPr lang="he-IL" dirty="0"/>
              <a:t>, אלא </a:t>
            </a:r>
            <a:r>
              <a:rPr lang="he-IL" b="1" u="sng" dirty="0"/>
              <a:t>שבטלה דעתו אצל </a:t>
            </a:r>
            <a:r>
              <a:rPr lang="he-IL" b="1" u="sng" dirty="0" err="1"/>
              <a:t>רובא</a:t>
            </a:r>
            <a:r>
              <a:rPr lang="he-IL" b="1" u="sng" dirty="0"/>
              <a:t> </a:t>
            </a:r>
            <a:r>
              <a:rPr lang="he-IL" b="1" u="sng" dirty="0" err="1"/>
              <a:t>דעלמא</a:t>
            </a:r>
            <a:r>
              <a:rPr lang="he-IL" b="1" u="sng" dirty="0"/>
              <a:t> </a:t>
            </a:r>
            <a:r>
              <a:rPr lang="he-IL" dirty="0" err="1"/>
              <a:t>שרגילין</a:t>
            </a:r>
            <a:r>
              <a:rPr lang="he-IL" dirty="0"/>
              <a:t> למחלו </a:t>
            </a:r>
            <a:r>
              <a:rPr lang="he-IL" dirty="0" err="1"/>
              <a:t>ומוציאין</a:t>
            </a:r>
            <a:r>
              <a:rPr lang="he-IL" dirty="0"/>
              <a:t> מידו </a:t>
            </a:r>
            <a:r>
              <a:rPr lang="he-IL" dirty="0" err="1"/>
              <a:t>ליתנהו</a:t>
            </a:r>
            <a:r>
              <a:rPr lang="he-IL" dirty="0"/>
              <a:t> </a:t>
            </a:r>
            <a:r>
              <a:rPr lang="he-IL" dirty="0" err="1"/>
              <a:t>להמוכר</a:t>
            </a:r>
            <a:r>
              <a:rPr lang="he-IL" dirty="0"/>
              <a:t>: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9491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4B7440-1539-43C6-951E-BEEDB007C8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5775" y="271463"/>
          <a:ext cx="11329987" cy="622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5725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F52A6-3BB7-470F-895D-1921A0CD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סחורה שיש מחיר ידוע וקבוע</a:t>
            </a:r>
            <a:r>
              <a:rPr lang="en-US" dirty="0"/>
              <a:t>:</a:t>
            </a:r>
            <a:br>
              <a:rPr lang="en-US" dirty="0"/>
            </a:br>
            <a:r>
              <a:rPr lang="he-IL" dirty="0"/>
              <a:t>(כמו דבר שקונים בבורסה, או בפיקוח ממשלתי)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8D058-1290-4452-8CD1-63A7D9D01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dirty="0"/>
              <a:t>ערוך השולחן חושן משפט הלכות אונאה ומקח טעות סימן רכז סעיף ז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dirty="0"/>
              <a:t>מדברי </a:t>
            </a:r>
            <a:r>
              <a:rPr lang="he-IL" dirty="0" err="1"/>
              <a:t>הרא"ש</a:t>
            </a:r>
            <a:r>
              <a:rPr lang="he-IL" dirty="0"/>
              <a:t> ז"ל </a:t>
            </a:r>
            <a:r>
              <a:rPr lang="he-IL" b="1" dirty="0"/>
              <a:t>יש ללמוד </a:t>
            </a:r>
            <a:r>
              <a:rPr lang="he-IL" b="1" dirty="0" err="1"/>
              <a:t>דאונאת</a:t>
            </a:r>
            <a:r>
              <a:rPr lang="he-IL" b="1" dirty="0"/>
              <a:t> שתות אינה אלא בסחורה שאין כולם </a:t>
            </a:r>
            <a:r>
              <a:rPr lang="he-IL" b="1" dirty="0" err="1"/>
              <a:t>מוכרין</a:t>
            </a:r>
            <a:r>
              <a:rPr lang="he-IL" b="1" dirty="0"/>
              <a:t> </a:t>
            </a:r>
            <a:r>
              <a:rPr lang="he-IL" b="1" dirty="0" err="1"/>
              <a:t>בשוה</a:t>
            </a:r>
            <a:r>
              <a:rPr lang="he-IL" b="1" dirty="0"/>
              <a:t> בצמצום</a:t>
            </a:r>
            <a:r>
              <a:rPr lang="he-IL" dirty="0"/>
              <a:t> כמ"ש בסעיף ב' </a:t>
            </a:r>
            <a:r>
              <a:rPr lang="he-IL" dirty="0" err="1"/>
              <a:t>מדתלי</a:t>
            </a:r>
            <a:r>
              <a:rPr lang="he-IL" dirty="0"/>
              <a:t> בשומת </a:t>
            </a:r>
            <a:r>
              <a:rPr lang="he-IL" dirty="0" err="1"/>
              <a:t>השמאין</a:t>
            </a:r>
            <a:r>
              <a:rPr lang="he-IL" dirty="0"/>
              <a:t> וגם מטעם שלפעמים המקח ערב עליו וזה אינו שייך בדבר המצוי הרבה וכולם </a:t>
            </a:r>
            <a:r>
              <a:rPr lang="he-IL" dirty="0" err="1"/>
              <a:t>מוכרין</a:t>
            </a:r>
            <a:r>
              <a:rPr lang="he-IL" dirty="0"/>
              <a:t> </a:t>
            </a:r>
            <a:r>
              <a:rPr lang="he-IL" dirty="0" err="1"/>
              <a:t>בשוה</a:t>
            </a:r>
            <a:r>
              <a:rPr lang="he-IL" dirty="0"/>
              <a:t> בצמצום במקח ולחם ומלח </a:t>
            </a:r>
            <a:r>
              <a:rPr lang="he-IL" dirty="0" err="1"/>
              <a:t>וכה"ג</a:t>
            </a:r>
            <a:r>
              <a:rPr lang="he-IL" dirty="0"/>
              <a:t> וגם </a:t>
            </a:r>
            <a:r>
              <a:rPr lang="he-IL" dirty="0" err="1"/>
              <a:t>בספיקו</a:t>
            </a:r>
            <a:r>
              <a:rPr lang="he-IL" dirty="0"/>
              <a:t> נ"ל מדבריו שהספק אינו אלא במקום שיש עילה </a:t>
            </a:r>
            <a:r>
              <a:rPr lang="he-IL" dirty="0" err="1"/>
              <a:t>להמוכר</a:t>
            </a:r>
            <a:r>
              <a:rPr lang="he-IL" dirty="0"/>
              <a:t> לתלות שהלוקח יודע המקח אלא שחפץ במקח זה </a:t>
            </a:r>
            <a:r>
              <a:rPr lang="he-IL" b="1" dirty="0"/>
              <a:t>אבל במקום שהמוכר מבין שמהלוקח נעלם המקח והמוכר יודע שיש בזה אונאה פרוטה אסור לו להונות אם לא שיגלה לו ואם אינהו עבר בלאו </a:t>
            </a:r>
            <a:r>
              <a:rPr lang="he-IL" dirty="0"/>
              <a:t>וכן לוקח </a:t>
            </a:r>
            <a:r>
              <a:rPr lang="he-IL" dirty="0" err="1"/>
              <a:t>להמוכר</a:t>
            </a:r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3030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F52A6-3BB7-470F-895D-1921A0CD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המחיר בשוק גם קובע </a:t>
            </a:r>
            <a:r>
              <a:rPr lang="he-IL" dirty="0" err="1"/>
              <a:t>לקולא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8D058-1290-4452-8CD1-63A7D9D01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ערוך השולחן חושן משפט הלכות אונאה ומקח טעות סימן רכז סעיף ז </a:t>
            </a:r>
            <a:br>
              <a:rPr lang="en-US" sz="2400" dirty="0"/>
            </a:br>
            <a:r>
              <a:rPr lang="he-IL" sz="2400" b="1" dirty="0"/>
              <a:t>עוד נ"ל דבר אחד מדבריו </a:t>
            </a:r>
            <a:r>
              <a:rPr lang="he-IL" sz="2400" b="1" dirty="0" err="1"/>
              <a:t>לקולא</a:t>
            </a:r>
            <a:r>
              <a:rPr lang="he-IL" sz="2400" b="1" dirty="0"/>
              <a:t> במיני סחורות שאין כל בעלי חנויות </a:t>
            </a:r>
            <a:r>
              <a:rPr lang="he-IL" sz="2400" b="1" dirty="0" err="1"/>
              <a:t>מוכרין</a:t>
            </a:r>
            <a:r>
              <a:rPr lang="he-IL" sz="2400" b="1" dirty="0"/>
              <a:t> אותם </a:t>
            </a:r>
            <a:r>
              <a:rPr lang="he-IL" sz="2400" b="1" dirty="0" err="1"/>
              <a:t>בשוה</a:t>
            </a:r>
            <a:r>
              <a:rPr lang="he-IL" sz="2400" b="1" dirty="0"/>
              <a:t> שיש משתכר הרבה בסחורה</a:t>
            </a:r>
            <a:r>
              <a:rPr lang="he-IL" sz="2400" dirty="0"/>
              <a:t> זו ויש שמסתפק במועט </a:t>
            </a:r>
            <a:r>
              <a:rPr lang="he-IL" sz="2400" b="1" dirty="0"/>
              <a:t>אין שייך כלל אונאה למי שמשתכר הרבה כיון שדרך המסחר כן הוא כיון שיש שמוכרים </a:t>
            </a:r>
            <a:r>
              <a:rPr lang="he-IL" sz="2400" b="1" dirty="0" err="1"/>
              <a:t>במקחים</a:t>
            </a:r>
            <a:r>
              <a:rPr lang="he-IL" sz="2400" b="1" dirty="0"/>
              <a:t> כאלו</a:t>
            </a:r>
            <a:r>
              <a:rPr lang="he-IL" sz="2400" dirty="0"/>
              <a:t> דהא </a:t>
            </a:r>
            <a:r>
              <a:rPr lang="he-IL" sz="2400" dirty="0" err="1"/>
              <a:t>הרא"ש</a:t>
            </a:r>
            <a:r>
              <a:rPr lang="he-IL" sz="2400" dirty="0"/>
              <a:t> ז"ל לא תלה הספק אלא משום </a:t>
            </a:r>
            <a:r>
              <a:rPr lang="he-IL" sz="2400" dirty="0" err="1"/>
              <a:t>דלפעמים</a:t>
            </a:r>
            <a:r>
              <a:rPr lang="he-IL" sz="2400" dirty="0"/>
              <a:t> הלוקח חפץ במקח זה דאז יש </a:t>
            </a:r>
            <a:r>
              <a:rPr lang="he-IL" sz="2400" dirty="0" err="1"/>
              <a:t>סברא</a:t>
            </a:r>
            <a:r>
              <a:rPr lang="he-IL" sz="2400" dirty="0"/>
              <a:t> לאסור </a:t>
            </a:r>
            <a:r>
              <a:rPr lang="he-IL" sz="2400" b="1" dirty="0"/>
              <a:t>ומשמע </a:t>
            </a:r>
            <a:r>
              <a:rPr lang="he-IL" sz="2400" b="1" dirty="0" err="1"/>
              <a:t>להדיא</a:t>
            </a:r>
            <a:r>
              <a:rPr lang="he-IL" sz="2400" b="1" dirty="0"/>
              <a:t> דאין כאן </a:t>
            </a:r>
            <a:r>
              <a:rPr lang="he-IL" sz="2400" b="1" dirty="0" err="1"/>
              <a:t>מוכרין</a:t>
            </a:r>
            <a:r>
              <a:rPr lang="he-IL" sz="2400" b="1" dirty="0"/>
              <a:t> במקח כזה</a:t>
            </a:r>
            <a:r>
              <a:rPr lang="he-IL" sz="2400" dirty="0"/>
              <a:t> אבל כשיש </a:t>
            </a:r>
            <a:r>
              <a:rPr lang="he-IL" sz="2400" dirty="0" err="1"/>
              <a:t>מוכרין</a:t>
            </a:r>
            <a:r>
              <a:rPr lang="he-IL" sz="2400" dirty="0"/>
              <a:t> במקח כזה אין בזה צד אונאה ופשיטא שאין להביט על אותם החנונים המזלזלים </a:t>
            </a:r>
            <a:r>
              <a:rPr lang="he-IL" sz="2400" dirty="0" err="1"/>
              <a:t>במקחים</a:t>
            </a:r>
            <a:r>
              <a:rPr lang="he-IL" sz="2400" dirty="0"/>
              <a:t> </a:t>
            </a:r>
            <a:r>
              <a:rPr lang="he-IL" sz="2400" dirty="0" err="1"/>
              <a:t>ומוכרין</a:t>
            </a:r>
            <a:r>
              <a:rPr lang="he-IL" sz="2400" dirty="0"/>
              <a:t> בזול שמקלקלים לעצמם </a:t>
            </a:r>
            <a:r>
              <a:rPr lang="he-IL" sz="2400" dirty="0" err="1"/>
              <a:t>ומקלקלין</a:t>
            </a:r>
            <a:r>
              <a:rPr lang="he-IL" sz="2400" dirty="0"/>
              <a:t> דרכי המסחר והם </a:t>
            </a:r>
            <a:r>
              <a:rPr lang="he-IL" sz="2400" dirty="0" err="1"/>
              <a:t>ישאו</a:t>
            </a:r>
            <a:r>
              <a:rPr lang="he-IL" sz="2400" dirty="0"/>
              <a:t> </a:t>
            </a:r>
            <a:r>
              <a:rPr lang="he-IL" sz="2400" dirty="0" err="1"/>
              <a:t>עון</a:t>
            </a:r>
            <a:r>
              <a:rPr lang="he-IL" sz="2400" dirty="0"/>
              <a:t> וכבר אמרו חז"ל [ב"ב צ"א א] </a:t>
            </a:r>
            <a:r>
              <a:rPr lang="he-IL" sz="2400" dirty="0" err="1"/>
              <a:t>מתריעין</a:t>
            </a:r>
            <a:r>
              <a:rPr lang="he-IL" sz="2400" dirty="0"/>
              <a:t> על פרקמטיא שהוזלה ואפילו בשבת וכמ"ש </a:t>
            </a:r>
            <a:r>
              <a:rPr lang="he-IL" sz="2400" dirty="0" err="1"/>
              <a:t>באו"ח</a:t>
            </a:r>
            <a:r>
              <a:rPr lang="he-IL" sz="2400" dirty="0"/>
              <a:t> סי' תקע"ו:</a:t>
            </a:r>
          </a:p>
        </p:txBody>
      </p:sp>
    </p:spTree>
    <p:extLst>
      <p:ext uri="{BB962C8B-B14F-4D97-AF65-F5344CB8AC3E}">
        <p14:creationId xmlns:p14="http://schemas.microsoft.com/office/powerpoint/2010/main" val="798840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ECA5A1-8A12-407D-9E68-B22F5F6C5E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19270"/>
          <a:ext cx="12192000" cy="6573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2026186-A471-406A-900F-90A5B3F69628}"/>
              </a:ext>
            </a:extLst>
          </p:cNvPr>
          <p:cNvCxnSpPr>
            <a:cxnSpLocks/>
          </p:cNvCxnSpPr>
          <p:nvPr/>
        </p:nvCxnSpPr>
        <p:spPr>
          <a:xfrm>
            <a:off x="5141843" y="5883965"/>
            <a:ext cx="29154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34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522452-7D0A-40BF-9DA0-8A840F0C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אונאה פחות משתות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575DE-2706-4DC0-A7C7-57A82C3914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160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9328-BC1F-4934-96A4-E645202E2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AD375-4BEE-489A-98CC-25FF4A7B7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תלמוד בבלי מסכת בבא מציעא דף נ עמוד א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 err="1"/>
              <a:t>איבעיא</a:t>
            </a:r>
            <a:r>
              <a:rPr lang="he-IL" dirty="0"/>
              <a:t> להו: </a:t>
            </a:r>
            <a:r>
              <a:rPr lang="he-IL" b="1" dirty="0"/>
              <a:t>פחות משתות </a:t>
            </a:r>
            <a:r>
              <a:rPr lang="he-IL" dirty="0" err="1"/>
              <a:t>לרבנן</a:t>
            </a:r>
            <a:r>
              <a:rPr lang="he-IL" b="1" dirty="0"/>
              <a:t>, לאלתר </a:t>
            </a:r>
            <a:r>
              <a:rPr lang="he-IL" b="1" dirty="0" err="1"/>
              <a:t>הויא</a:t>
            </a:r>
            <a:r>
              <a:rPr lang="he-IL" b="1" dirty="0"/>
              <a:t> מחילה</a:t>
            </a:r>
            <a:r>
              <a:rPr lang="he-IL" dirty="0"/>
              <a:t> או בכדי שיראה לתגר או לקרובו? ואם תמצי לומר בכדי שיראה לתגר או לקרובו, מאי איכא בין שתות לפחות משתות?... {נ:} </a:t>
            </a:r>
            <a:r>
              <a:rPr lang="he-IL" b="1" dirty="0"/>
              <a:t>אמר רבא, הלכתא: פחות משתות - נקנה מקח</a:t>
            </a:r>
            <a:r>
              <a:rPr lang="he-IL" dirty="0"/>
              <a:t>, יותר על שתות - ביטול מקח. שתות - קנה ומחזיר אונאה, וזה </a:t>
            </a:r>
            <a:r>
              <a:rPr lang="he-IL" dirty="0" err="1"/>
              <a:t>וזה</a:t>
            </a:r>
            <a:r>
              <a:rPr lang="he-IL" dirty="0"/>
              <a:t> בכדי שיראה לתגר או לקרובו. תניא כוותיה </a:t>
            </a:r>
            <a:r>
              <a:rPr lang="he-IL" dirty="0" err="1"/>
              <a:t>דרבא</a:t>
            </a:r>
            <a:r>
              <a:rPr lang="he-IL" dirty="0"/>
              <a:t>: אונאה פחות משתות - נקנה מקח, יתר על שתות - בטל מקח. שתות - קנה ומחזיר אונאה, דברי רבי נתן. רבי יהודה הנשיא אומר: יד מוכר על העליונה, רוצה - אומר לו תן לי </a:t>
            </a:r>
            <a:r>
              <a:rPr lang="he-IL" dirty="0" err="1"/>
              <a:t>מקחי</a:t>
            </a:r>
            <a:r>
              <a:rPr lang="he-IL" dirty="0"/>
              <a:t>, או תן לי מה </a:t>
            </a:r>
            <a:r>
              <a:rPr lang="he-IL" dirty="0" err="1"/>
              <a:t>שאניתני</a:t>
            </a:r>
            <a:r>
              <a:rPr lang="he-IL" dirty="0"/>
              <a:t>. וזה </a:t>
            </a:r>
            <a:r>
              <a:rPr lang="he-IL" dirty="0" err="1"/>
              <a:t>וזה</a:t>
            </a:r>
            <a:r>
              <a:rPr lang="he-IL" dirty="0"/>
              <a:t> בכדי שיראה לתגר או לקרובו. </a:t>
            </a:r>
          </a:p>
        </p:txBody>
      </p:sp>
    </p:spTree>
    <p:extLst>
      <p:ext uri="{BB962C8B-B14F-4D97-AF65-F5344CB8AC3E}">
        <p14:creationId xmlns:p14="http://schemas.microsoft.com/office/powerpoint/2010/main" val="252428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8C5D5-2A07-4037-9F93-80BEBDBF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רא"ש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מסכת בבא מציעא פרק ד סימן כ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ויראה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דבכל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שאר דברים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אפי' פחות משתות אסור לאנות את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חבירו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אם יש בו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פרוטה כיון שידוע שאין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מקחו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כל כך.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דרחמנא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אמר אל תונו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בכל דבר שיש בו שיווי ממון הזהירה תורה שלא יאנה את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חבירו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אלא שאמרו חכמים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דעד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שתות הוי מחילה לפי שכך דרך מקח וממכר לפי שהלוקח והמוכר אינם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יכולין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לכוין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דמי המקח בצמצום. ודרך העולם למחול טעותם עד שתות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שאף אם יבא המתאנה לערער לא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ישומו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השמאין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זה יאמר יש בו אונאה וזה יאמר אין בו אונאה הלכך מקבל עליו שתיקה ואין מערער ומוחל (המוכר).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אבל אם המוכר בקי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בערך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מחבירו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והלוקח אין בקי כל כך או אם הלוקח תגר ובקי בערך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מקחו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יותר מן המוכר אל יאנו זה את זה אם לא שיפרש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חוץ ממטבע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כל זמן שלא הגיע לכדי אונאה מותר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לכתחלה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להוציאה ביפה. שגם אחר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יקבלנה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מידו ביפה ואין בו הפסד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כלל.    </a:t>
            </a:r>
          </a:p>
        </p:txBody>
      </p:sp>
    </p:spTree>
    <p:extLst>
      <p:ext uri="{BB962C8B-B14F-4D97-AF65-F5344CB8AC3E}">
        <p14:creationId xmlns:p14="http://schemas.microsoft.com/office/powerpoint/2010/main" val="33294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DAA4-E2AB-4EFA-8546-9E50EF28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DE4DF-A7B8-42FC-89A7-CE0D698C0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רא"ש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מסכת בבא מציעא פרק ד סימן כ (המשך)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 </a:t>
            </a:r>
            <a:r>
              <a:rPr lang="he-IL" sz="2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שמא כיון </a:t>
            </a:r>
            <a:r>
              <a:rPr lang="he-IL" sz="2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דדרך</a:t>
            </a:r>
            <a:r>
              <a:rPr lang="he-IL" sz="2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מקח וממכר בכך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דלפעמים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הלוקח חפץ במקח זה ומוסיף עליו דמים יותר מכדי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שויו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ופעמים שהמוכר מזלזל בשומתו בממכרו לפי שאין חפץ זה ערב עליו או שהוא דחוק למעות </a:t>
            </a:r>
            <a:r>
              <a:rPr lang="he-IL" sz="2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הלכך עד שתות הוי בכלל דמי מקח ואין כאן שם אונאה כלל וצ"ע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וירא שמים יצא ידי כולם:</a:t>
            </a:r>
            <a:endParaRPr lang="en-US" sz="2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58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ECA5A1-8A12-407D-9E68-B22F5F6C5E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84313"/>
          <a:ext cx="10515600" cy="57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57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5E88-1BA7-416D-819B-B299E287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 אפשר לצמצם, והקונה יודע את זה ומוחל (מראש\לכתחילה)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89629-CEF2-4DDB-88A5-4F13ACFC7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רש"י מסכת קידושין דף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מב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ב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חוזר - שאין זה כשאר אונאות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דקי"ל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בהזהב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(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ב"מ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דף מט:) פחות משתות 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מחיל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אינש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דהתם </a:t>
            </a:r>
            <a:r>
              <a:rPr lang="he-IL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אין כל אדם יכול לצמצם הדמים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אבל טועה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במדה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טעות הוא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ואדעתא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דהכי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עביד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419062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ECA5A1-8A12-407D-9E68-B22F5F6C5E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84313"/>
          <a:ext cx="10515600" cy="57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862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1850</Words>
  <Application>Microsoft Office PowerPoint</Application>
  <PresentationFormat>Widescreen</PresentationFormat>
  <Paragraphs>123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אונאה פחות משתות 1</vt:lpstr>
      <vt:lpstr>"אונאה" פחות משתות</vt:lpstr>
      <vt:lpstr>אונאה פחות משתות</vt:lpstr>
      <vt:lpstr>PowerPoint Presentation</vt:lpstr>
      <vt:lpstr>PowerPoint Presentation</vt:lpstr>
      <vt:lpstr>PowerPoint Presentation</vt:lpstr>
      <vt:lpstr>PowerPoint Presentation</vt:lpstr>
      <vt:lpstr>אי אפשר לצמצם, והקונה יודע את זה ומוחל (מראש\לכתחילה)</vt:lpstr>
      <vt:lpstr>PowerPoint Presentation</vt:lpstr>
      <vt:lpstr>פחות משתות בכלל אונאה! אלא שהנתאנה מוחל, ולא רוצה לבטל\לערער על המקח לאונאה מועטת (בדיעבד)</vt:lpstr>
      <vt:lpstr>PowerPoint Presentation</vt:lpstr>
      <vt:lpstr>PowerPoint Presentation</vt:lpstr>
      <vt:lpstr>PowerPoint Presentation</vt:lpstr>
      <vt:lpstr>נ"מ – מי שאינו מוחל</vt:lpstr>
      <vt:lpstr>נ"מ- קטן</vt:lpstr>
      <vt:lpstr>PowerPoint Presentation</vt:lpstr>
      <vt:lpstr>רמב"ם- מחילה אוביקטיבית, כלול כחלק ממקח וממכר</vt:lpstr>
      <vt:lpstr>PowerPoint Presentation</vt:lpstr>
      <vt:lpstr>בעיקרון תלוי במחילה, אבל חכמים קבעו לא פלוג</vt:lpstr>
      <vt:lpstr>תלוי במחילה, אבל בטלה דעתו עצל כל אדם</vt:lpstr>
      <vt:lpstr>PowerPoint Presentation</vt:lpstr>
      <vt:lpstr>סחורה שיש מחיר ידוע וקבוע: (כמו דבר שקונים בבורסה, או בפיקוח ממשלתי)</vt:lpstr>
      <vt:lpstr>המחיר בשוק גם קובע לקולא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אונאה פחות משתות 1</dc:title>
  <dc:creator>Avigdor Rosensweig</dc:creator>
  <cp:lastModifiedBy>Avigdor Rosensweig</cp:lastModifiedBy>
  <cp:revision>1</cp:revision>
  <dcterms:created xsi:type="dcterms:W3CDTF">2022-05-22T17:58:44Z</dcterms:created>
  <dcterms:modified xsi:type="dcterms:W3CDTF">2022-05-22T17:58:44Z</dcterms:modified>
</cp:coreProperties>
</file>