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8" r:id="rId7"/>
    <p:sldId id="269" r:id="rId8"/>
    <p:sldId id="270" r:id="rId9"/>
    <p:sldId id="261" r:id="rId10"/>
    <p:sldId id="263" r:id="rId11"/>
    <p:sldId id="260" r:id="rId12"/>
    <p:sldId id="271" r:id="rId13"/>
    <p:sldId id="273" r:id="rId14"/>
    <p:sldId id="272" r:id="rId15"/>
    <p:sldId id="274" r:id="rId16"/>
    <p:sldId id="258" r:id="rId17"/>
    <p:sldId id="275" r:id="rId18"/>
    <p:sldId id="257" r:id="rId19"/>
    <p:sldId id="262" r:id="rId20"/>
    <p:sldId id="276" r:id="rId21"/>
    <p:sldId id="278" r:id="rId22"/>
    <p:sldId id="279" r:id="rId23"/>
    <p:sldId id="277" r:id="rId24"/>
    <p:sldId id="280" r:id="rId25"/>
    <p:sldId id="281" r:id="rId26"/>
    <p:sldId id="282" r:id="rId27"/>
    <p:sldId id="283" r:id="rId28"/>
    <p:sldId id="284" r:id="rId29"/>
    <p:sldId id="287" r:id="rId30"/>
    <p:sldId id="286" r:id="rId31"/>
    <p:sldId id="288" r:id="rId32"/>
    <p:sldId id="285" r:id="rId33"/>
    <p:sldId id="291" r:id="rId34"/>
    <p:sldId id="289" r:id="rId3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2155D-CBBF-4868-BADF-424A5997782B}" v="5" dt="2022-06-26T12:29:20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76682-D77A-4830-95CF-8712DD51570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7D49DB52-8954-463E-A705-E3C7263DAF44}">
      <dgm:prSet phldrT="[Text]"/>
      <dgm:spPr/>
      <dgm:t>
        <a:bodyPr/>
        <a:lstStyle/>
        <a:p>
          <a:pPr rtl="1"/>
          <a:r>
            <a:rPr lang="he-IL" dirty="0"/>
            <a:t>אונאת ממון ואונאת דבירים</a:t>
          </a:r>
        </a:p>
      </dgm:t>
    </dgm:pt>
    <dgm:pt modelId="{404BE4DD-B507-4610-9E5F-A8E4B49368FE}" type="par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32BD94B7-FA33-464A-B717-5BC3576A9B76}" type="sib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7D78011F-5103-48C1-AB0E-CA315C41F11A}">
      <dgm:prSet phldrT="[Text]"/>
      <dgm:spPr/>
      <dgm:t>
        <a:bodyPr/>
        <a:lstStyle/>
        <a:p>
          <a:pPr rtl="1"/>
          <a:r>
            <a:rPr lang="he-IL" dirty="0"/>
            <a:t>יש קשר הדוק</a:t>
          </a:r>
        </a:p>
      </dgm:t>
    </dgm:pt>
    <dgm:pt modelId="{7840A12B-9D10-4734-B1C2-4C4EACC70C72}" type="par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ADFDAEE1-DCF3-4E12-9E2D-5E433FE7B6C7}" type="sib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E7C8012E-758C-4353-830C-88BCD3001042}">
      <dgm:prSet phldrT="[Text]"/>
      <dgm:spPr/>
      <dgm:t>
        <a:bodyPr/>
        <a:lstStyle/>
        <a:p>
          <a:pPr rtl="1"/>
          <a:r>
            <a:rPr lang="he-IL" dirty="0"/>
            <a:t>רמב"ם- מי שעובר על אונאת דברים עובר על אונאת ממון</a:t>
          </a:r>
        </a:p>
      </dgm:t>
    </dgm:pt>
    <dgm:pt modelId="{A05950AC-1905-4CF6-AF4D-B3912D0701A8}" type="par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FCE257D7-63B4-49AC-B773-32942FDE14DF}" type="sib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4AE84BEA-8878-4F56-85E6-4C665553AA4E}">
      <dgm:prSet phldrT="[Text]"/>
      <dgm:spPr/>
      <dgm:t>
        <a:bodyPr/>
        <a:lstStyle/>
        <a:p>
          <a:pPr rtl="1"/>
          <a:r>
            <a:rPr lang="he-IL" dirty="0"/>
            <a:t>אין קשר</a:t>
          </a:r>
        </a:p>
      </dgm:t>
    </dgm:pt>
    <dgm:pt modelId="{38FCA600-E2EB-4C02-8E23-CE9ABBC8CFA8}" type="par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80933655-57DF-4EAB-B1E0-AFD2EF63706F}" type="sib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FBCAAB08-2D5B-4FC7-81C5-F165F95F8202}">
      <dgm:prSet phldrT="[Text]"/>
      <dgm:spPr/>
      <dgm:t>
        <a:bodyPr/>
        <a:lstStyle/>
        <a:p>
          <a:pPr rtl="1"/>
          <a:r>
            <a:rPr lang="he-IL" dirty="0"/>
            <a:t>מאירי- אין קשר</a:t>
          </a:r>
        </a:p>
      </dgm:t>
    </dgm:pt>
    <dgm:pt modelId="{B8110A4F-BAFD-49AB-9DD1-3CB52654AF30}" type="par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7DD34B4E-A97A-408C-8A2D-B45F98DFBE3F}" type="sib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4C97721A-6C55-4EF6-90E6-6AD613250417}" type="pres">
      <dgm:prSet presAssocID="{49F76682-D77A-4830-95CF-8712DD515708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326B080-F35E-48AA-9FDD-5F4898C47348}" type="pres">
      <dgm:prSet presAssocID="{7D49DB52-8954-463E-A705-E3C7263DAF44}" presName="hierRoot1" presStyleCnt="0"/>
      <dgm:spPr/>
    </dgm:pt>
    <dgm:pt modelId="{59AA2392-D1EA-401D-BF71-068330EF9369}" type="pres">
      <dgm:prSet presAssocID="{7D49DB52-8954-463E-A705-E3C7263DAF44}" presName="composite" presStyleCnt="0"/>
      <dgm:spPr/>
    </dgm:pt>
    <dgm:pt modelId="{62D83D37-BCA4-4782-A042-C75F0978490E}" type="pres">
      <dgm:prSet presAssocID="{7D49DB52-8954-463E-A705-E3C7263DAF44}" presName="background" presStyleLbl="node0" presStyleIdx="0" presStyleCnt="1"/>
      <dgm:spPr/>
    </dgm:pt>
    <dgm:pt modelId="{036B1EA9-44EF-45CE-B7E7-56D1455D68C2}" type="pres">
      <dgm:prSet presAssocID="{7D49DB52-8954-463E-A705-E3C7263DAF44}" presName="text" presStyleLbl="fgAcc0" presStyleIdx="0" presStyleCnt="1">
        <dgm:presLayoutVars>
          <dgm:chPref val="3"/>
        </dgm:presLayoutVars>
      </dgm:prSet>
      <dgm:spPr/>
    </dgm:pt>
    <dgm:pt modelId="{9515A6C2-B670-4C66-A30C-92B2A443268D}" type="pres">
      <dgm:prSet presAssocID="{7D49DB52-8954-463E-A705-E3C7263DAF44}" presName="hierChild2" presStyleCnt="0"/>
      <dgm:spPr/>
    </dgm:pt>
    <dgm:pt modelId="{22995CEA-0AAE-4BCB-872A-59105F265355}" type="pres">
      <dgm:prSet presAssocID="{7840A12B-9D10-4734-B1C2-4C4EACC70C72}" presName="Name10" presStyleLbl="parChTrans1D2" presStyleIdx="0" presStyleCnt="2"/>
      <dgm:spPr/>
    </dgm:pt>
    <dgm:pt modelId="{7D7FD910-57E8-4E46-9374-AEF85474317D}" type="pres">
      <dgm:prSet presAssocID="{7D78011F-5103-48C1-AB0E-CA315C41F11A}" presName="hierRoot2" presStyleCnt="0"/>
      <dgm:spPr/>
    </dgm:pt>
    <dgm:pt modelId="{02DB33AF-47ED-4994-99EF-CE8A7F84EB8A}" type="pres">
      <dgm:prSet presAssocID="{7D78011F-5103-48C1-AB0E-CA315C41F11A}" presName="composite2" presStyleCnt="0"/>
      <dgm:spPr/>
    </dgm:pt>
    <dgm:pt modelId="{F8E19B45-EFD6-4FCE-A4A8-438B9B69F651}" type="pres">
      <dgm:prSet presAssocID="{7D78011F-5103-48C1-AB0E-CA315C41F11A}" presName="background2" presStyleLbl="node2" presStyleIdx="0" presStyleCnt="2"/>
      <dgm:spPr/>
    </dgm:pt>
    <dgm:pt modelId="{D5C5620E-0EED-4CC7-AF8B-C7513216801B}" type="pres">
      <dgm:prSet presAssocID="{7D78011F-5103-48C1-AB0E-CA315C41F11A}" presName="text2" presStyleLbl="fgAcc2" presStyleIdx="0" presStyleCnt="2">
        <dgm:presLayoutVars>
          <dgm:chPref val="3"/>
        </dgm:presLayoutVars>
      </dgm:prSet>
      <dgm:spPr/>
    </dgm:pt>
    <dgm:pt modelId="{401CA9DF-CE45-4445-B63D-C550E557385B}" type="pres">
      <dgm:prSet presAssocID="{7D78011F-5103-48C1-AB0E-CA315C41F11A}" presName="hierChild3" presStyleCnt="0"/>
      <dgm:spPr/>
    </dgm:pt>
    <dgm:pt modelId="{A663C582-CA9E-44CA-B1CA-95E37F95DB0A}" type="pres">
      <dgm:prSet presAssocID="{A05950AC-1905-4CF6-AF4D-B3912D0701A8}" presName="Name17" presStyleLbl="parChTrans1D3" presStyleIdx="0" presStyleCnt="2"/>
      <dgm:spPr/>
    </dgm:pt>
    <dgm:pt modelId="{21775F9C-9599-4A63-A262-9541FA91A576}" type="pres">
      <dgm:prSet presAssocID="{E7C8012E-758C-4353-830C-88BCD3001042}" presName="hierRoot3" presStyleCnt="0"/>
      <dgm:spPr/>
    </dgm:pt>
    <dgm:pt modelId="{5370F4B7-A629-4E12-B87E-ABAF9D32700C}" type="pres">
      <dgm:prSet presAssocID="{E7C8012E-758C-4353-830C-88BCD3001042}" presName="composite3" presStyleCnt="0"/>
      <dgm:spPr/>
    </dgm:pt>
    <dgm:pt modelId="{83977D38-2DE8-4FDF-9CE2-408FC724C73D}" type="pres">
      <dgm:prSet presAssocID="{E7C8012E-758C-4353-830C-88BCD3001042}" presName="background3" presStyleLbl="node3" presStyleIdx="0" presStyleCnt="2"/>
      <dgm:spPr/>
    </dgm:pt>
    <dgm:pt modelId="{BAD0A8F6-ABD3-4055-B46A-B4A1FE1D4F6F}" type="pres">
      <dgm:prSet presAssocID="{E7C8012E-758C-4353-830C-88BCD3001042}" presName="text3" presStyleLbl="fgAcc3" presStyleIdx="0" presStyleCnt="2">
        <dgm:presLayoutVars>
          <dgm:chPref val="3"/>
        </dgm:presLayoutVars>
      </dgm:prSet>
      <dgm:spPr/>
    </dgm:pt>
    <dgm:pt modelId="{5FDB0AD1-D390-4D9E-8B1E-4BEB5D299E1E}" type="pres">
      <dgm:prSet presAssocID="{E7C8012E-758C-4353-830C-88BCD3001042}" presName="hierChild4" presStyleCnt="0"/>
      <dgm:spPr/>
    </dgm:pt>
    <dgm:pt modelId="{7C98B111-8DD4-47D9-A9DE-2F7CDF101A8B}" type="pres">
      <dgm:prSet presAssocID="{38FCA600-E2EB-4C02-8E23-CE9ABBC8CFA8}" presName="Name10" presStyleLbl="parChTrans1D2" presStyleIdx="1" presStyleCnt="2"/>
      <dgm:spPr/>
    </dgm:pt>
    <dgm:pt modelId="{4E98E354-3D8C-4E8B-98CE-39E9A4E9AE46}" type="pres">
      <dgm:prSet presAssocID="{4AE84BEA-8878-4F56-85E6-4C665553AA4E}" presName="hierRoot2" presStyleCnt="0"/>
      <dgm:spPr/>
    </dgm:pt>
    <dgm:pt modelId="{879B95A5-075A-4E5D-95DC-1CD0EAFE7895}" type="pres">
      <dgm:prSet presAssocID="{4AE84BEA-8878-4F56-85E6-4C665553AA4E}" presName="composite2" presStyleCnt="0"/>
      <dgm:spPr/>
    </dgm:pt>
    <dgm:pt modelId="{5E11EC55-0B24-4656-AD33-B301193A2BE1}" type="pres">
      <dgm:prSet presAssocID="{4AE84BEA-8878-4F56-85E6-4C665553AA4E}" presName="background2" presStyleLbl="node2" presStyleIdx="1" presStyleCnt="2"/>
      <dgm:spPr/>
    </dgm:pt>
    <dgm:pt modelId="{F81ED59C-8204-4E7D-A621-4F9F9E2B2273}" type="pres">
      <dgm:prSet presAssocID="{4AE84BEA-8878-4F56-85E6-4C665553AA4E}" presName="text2" presStyleLbl="fgAcc2" presStyleIdx="1" presStyleCnt="2">
        <dgm:presLayoutVars>
          <dgm:chPref val="3"/>
        </dgm:presLayoutVars>
      </dgm:prSet>
      <dgm:spPr/>
    </dgm:pt>
    <dgm:pt modelId="{30E12D1C-968A-434A-828A-E3C001ABD10A}" type="pres">
      <dgm:prSet presAssocID="{4AE84BEA-8878-4F56-85E6-4C665553AA4E}" presName="hierChild3" presStyleCnt="0"/>
      <dgm:spPr/>
    </dgm:pt>
    <dgm:pt modelId="{04608B2A-B896-4B84-BB9A-839CC923DEA0}" type="pres">
      <dgm:prSet presAssocID="{B8110A4F-BAFD-49AB-9DD1-3CB52654AF30}" presName="Name17" presStyleLbl="parChTrans1D3" presStyleIdx="1" presStyleCnt="2"/>
      <dgm:spPr/>
    </dgm:pt>
    <dgm:pt modelId="{ACC1860A-389A-4101-AF24-9EBB6089832C}" type="pres">
      <dgm:prSet presAssocID="{FBCAAB08-2D5B-4FC7-81C5-F165F95F8202}" presName="hierRoot3" presStyleCnt="0"/>
      <dgm:spPr/>
    </dgm:pt>
    <dgm:pt modelId="{12809289-F836-4A87-9F7C-F1512717E78D}" type="pres">
      <dgm:prSet presAssocID="{FBCAAB08-2D5B-4FC7-81C5-F165F95F8202}" presName="composite3" presStyleCnt="0"/>
      <dgm:spPr/>
    </dgm:pt>
    <dgm:pt modelId="{A2A30C31-B7A8-4938-ABF7-C90A26DAFA2A}" type="pres">
      <dgm:prSet presAssocID="{FBCAAB08-2D5B-4FC7-81C5-F165F95F8202}" presName="background3" presStyleLbl="node3" presStyleIdx="1" presStyleCnt="2"/>
      <dgm:spPr/>
    </dgm:pt>
    <dgm:pt modelId="{20EBAB5B-D31E-405D-9DCC-76153F1D27E9}" type="pres">
      <dgm:prSet presAssocID="{FBCAAB08-2D5B-4FC7-81C5-F165F95F8202}" presName="text3" presStyleLbl="fgAcc3" presStyleIdx="1" presStyleCnt="2">
        <dgm:presLayoutVars>
          <dgm:chPref val="3"/>
        </dgm:presLayoutVars>
      </dgm:prSet>
      <dgm:spPr/>
    </dgm:pt>
    <dgm:pt modelId="{39C9A0DD-5557-4B40-B1C7-23AC4029CF98}" type="pres">
      <dgm:prSet presAssocID="{FBCAAB08-2D5B-4FC7-81C5-F165F95F8202}" presName="hierChild4" presStyleCnt="0"/>
      <dgm:spPr/>
    </dgm:pt>
  </dgm:ptLst>
  <dgm:cxnLst>
    <dgm:cxn modelId="{2B9EAB13-45BD-44FC-8393-9EB946B4CAC3}" srcId="{7D49DB52-8954-463E-A705-E3C7263DAF44}" destId="{4AE84BEA-8878-4F56-85E6-4C665553AA4E}" srcOrd="1" destOrd="0" parTransId="{38FCA600-E2EB-4C02-8E23-CE9ABBC8CFA8}" sibTransId="{80933655-57DF-4EAB-B1E0-AFD2EF63706F}"/>
    <dgm:cxn modelId="{91B4131A-4E54-4872-8B81-94C6CA55F055}" srcId="{4AE84BEA-8878-4F56-85E6-4C665553AA4E}" destId="{FBCAAB08-2D5B-4FC7-81C5-F165F95F8202}" srcOrd="0" destOrd="0" parTransId="{B8110A4F-BAFD-49AB-9DD1-3CB52654AF30}" sibTransId="{7DD34B4E-A97A-408C-8A2D-B45F98DFBE3F}"/>
    <dgm:cxn modelId="{287B352E-42C8-46AB-A2FE-D2251D06C4A8}" type="presOf" srcId="{E7C8012E-758C-4353-830C-88BCD3001042}" destId="{BAD0A8F6-ABD3-4055-B46A-B4A1FE1D4F6F}" srcOrd="0" destOrd="0" presId="urn:microsoft.com/office/officeart/2005/8/layout/hierarchy1"/>
    <dgm:cxn modelId="{0830733C-E08C-4C08-84F4-FC0E34D103F7}" type="presOf" srcId="{7D49DB52-8954-463E-A705-E3C7263DAF44}" destId="{036B1EA9-44EF-45CE-B7E7-56D1455D68C2}" srcOrd="0" destOrd="0" presId="urn:microsoft.com/office/officeart/2005/8/layout/hierarchy1"/>
    <dgm:cxn modelId="{83444D42-A42A-47C3-921B-D5B2EC9B1B80}" type="presOf" srcId="{A05950AC-1905-4CF6-AF4D-B3912D0701A8}" destId="{A663C582-CA9E-44CA-B1CA-95E37F95DB0A}" srcOrd="0" destOrd="0" presId="urn:microsoft.com/office/officeart/2005/8/layout/hierarchy1"/>
    <dgm:cxn modelId="{8CECC64F-7FBE-47A2-995C-7D73B990CD14}" type="presOf" srcId="{4AE84BEA-8878-4F56-85E6-4C665553AA4E}" destId="{F81ED59C-8204-4E7D-A621-4F9F9E2B2273}" srcOrd="0" destOrd="0" presId="urn:microsoft.com/office/officeart/2005/8/layout/hierarchy1"/>
    <dgm:cxn modelId="{1B90475A-D8EA-4157-8CE0-7933894FDEE2}" type="presOf" srcId="{38FCA600-E2EB-4C02-8E23-CE9ABBC8CFA8}" destId="{7C98B111-8DD4-47D9-A9DE-2F7CDF101A8B}" srcOrd="0" destOrd="0" presId="urn:microsoft.com/office/officeart/2005/8/layout/hierarchy1"/>
    <dgm:cxn modelId="{DF115F7E-D748-4FDF-93E9-B6398E743568}" type="presOf" srcId="{7D78011F-5103-48C1-AB0E-CA315C41F11A}" destId="{D5C5620E-0EED-4CC7-AF8B-C7513216801B}" srcOrd="0" destOrd="0" presId="urn:microsoft.com/office/officeart/2005/8/layout/hierarchy1"/>
    <dgm:cxn modelId="{FF865F9D-A0D8-44E8-9F64-396429568527}" srcId="{7D78011F-5103-48C1-AB0E-CA315C41F11A}" destId="{E7C8012E-758C-4353-830C-88BCD3001042}" srcOrd="0" destOrd="0" parTransId="{A05950AC-1905-4CF6-AF4D-B3912D0701A8}" sibTransId="{FCE257D7-63B4-49AC-B773-32942FDE14DF}"/>
    <dgm:cxn modelId="{CF5D72A3-7B36-44D1-8A0F-7A9FB06279C1}" type="presOf" srcId="{FBCAAB08-2D5B-4FC7-81C5-F165F95F8202}" destId="{20EBAB5B-D31E-405D-9DCC-76153F1D27E9}" srcOrd="0" destOrd="0" presId="urn:microsoft.com/office/officeart/2005/8/layout/hierarchy1"/>
    <dgm:cxn modelId="{4CBE51B1-17B3-415B-98BC-76E29ABD0CAD}" type="presOf" srcId="{B8110A4F-BAFD-49AB-9DD1-3CB52654AF30}" destId="{04608B2A-B896-4B84-BB9A-839CC923DEA0}" srcOrd="0" destOrd="0" presId="urn:microsoft.com/office/officeart/2005/8/layout/hierarchy1"/>
    <dgm:cxn modelId="{FA2184D1-E776-434A-AEDF-8BBED3874B2A}" type="presOf" srcId="{49F76682-D77A-4830-95CF-8712DD515708}" destId="{4C97721A-6C55-4EF6-90E6-6AD613250417}" srcOrd="0" destOrd="0" presId="urn:microsoft.com/office/officeart/2005/8/layout/hierarchy1"/>
    <dgm:cxn modelId="{5DFE05D2-4A29-4D3E-99AF-3FB89CED062B}" srcId="{49F76682-D77A-4830-95CF-8712DD515708}" destId="{7D49DB52-8954-463E-A705-E3C7263DAF44}" srcOrd="0" destOrd="0" parTransId="{404BE4DD-B507-4610-9E5F-A8E4B49368FE}" sibTransId="{32BD94B7-FA33-464A-B717-5BC3576A9B76}"/>
    <dgm:cxn modelId="{D47D4CF2-05A3-4D57-AACE-AA1C40D79F0E}" type="presOf" srcId="{7840A12B-9D10-4734-B1C2-4C4EACC70C72}" destId="{22995CEA-0AAE-4BCB-872A-59105F265355}" srcOrd="0" destOrd="0" presId="urn:microsoft.com/office/officeart/2005/8/layout/hierarchy1"/>
    <dgm:cxn modelId="{BD8ED2F5-2A77-4468-8354-1BB725246A90}" srcId="{7D49DB52-8954-463E-A705-E3C7263DAF44}" destId="{7D78011F-5103-48C1-AB0E-CA315C41F11A}" srcOrd="0" destOrd="0" parTransId="{7840A12B-9D10-4734-B1C2-4C4EACC70C72}" sibTransId="{ADFDAEE1-DCF3-4E12-9E2D-5E433FE7B6C7}"/>
    <dgm:cxn modelId="{837F85A2-5603-4A94-BED3-13F0E9053B9F}" type="presParOf" srcId="{4C97721A-6C55-4EF6-90E6-6AD613250417}" destId="{7326B080-F35E-48AA-9FDD-5F4898C47348}" srcOrd="0" destOrd="0" presId="urn:microsoft.com/office/officeart/2005/8/layout/hierarchy1"/>
    <dgm:cxn modelId="{FDA4213F-6FCD-433F-832F-079E8BE38021}" type="presParOf" srcId="{7326B080-F35E-48AA-9FDD-5F4898C47348}" destId="{59AA2392-D1EA-401D-BF71-068330EF9369}" srcOrd="0" destOrd="0" presId="urn:microsoft.com/office/officeart/2005/8/layout/hierarchy1"/>
    <dgm:cxn modelId="{D1678D2A-F330-456E-B543-7B087B8F34C4}" type="presParOf" srcId="{59AA2392-D1EA-401D-BF71-068330EF9369}" destId="{62D83D37-BCA4-4782-A042-C75F0978490E}" srcOrd="0" destOrd="0" presId="urn:microsoft.com/office/officeart/2005/8/layout/hierarchy1"/>
    <dgm:cxn modelId="{A134C5CE-8301-4719-BA57-AC111979DA39}" type="presParOf" srcId="{59AA2392-D1EA-401D-BF71-068330EF9369}" destId="{036B1EA9-44EF-45CE-B7E7-56D1455D68C2}" srcOrd="1" destOrd="0" presId="urn:microsoft.com/office/officeart/2005/8/layout/hierarchy1"/>
    <dgm:cxn modelId="{02918449-3D7C-4E6F-A6C4-7AA5D849A87E}" type="presParOf" srcId="{7326B080-F35E-48AA-9FDD-5F4898C47348}" destId="{9515A6C2-B670-4C66-A30C-92B2A443268D}" srcOrd="1" destOrd="0" presId="urn:microsoft.com/office/officeart/2005/8/layout/hierarchy1"/>
    <dgm:cxn modelId="{D1C1928A-76E5-4676-A116-43D5E842515B}" type="presParOf" srcId="{9515A6C2-B670-4C66-A30C-92B2A443268D}" destId="{22995CEA-0AAE-4BCB-872A-59105F265355}" srcOrd="0" destOrd="0" presId="urn:microsoft.com/office/officeart/2005/8/layout/hierarchy1"/>
    <dgm:cxn modelId="{1425B810-61C8-4141-9736-9591E406B67A}" type="presParOf" srcId="{9515A6C2-B670-4C66-A30C-92B2A443268D}" destId="{7D7FD910-57E8-4E46-9374-AEF85474317D}" srcOrd="1" destOrd="0" presId="urn:microsoft.com/office/officeart/2005/8/layout/hierarchy1"/>
    <dgm:cxn modelId="{1FF32D35-54AC-4F24-89AF-F2C0206EE0A8}" type="presParOf" srcId="{7D7FD910-57E8-4E46-9374-AEF85474317D}" destId="{02DB33AF-47ED-4994-99EF-CE8A7F84EB8A}" srcOrd="0" destOrd="0" presId="urn:microsoft.com/office/officeart/2005/8/layout/hierarchy1"/>
    <dgm:cxn modelId="{619BE16B-6E6D-40C9-936A-D85F8FFAD8B9}" type="presParOf" srcId="{02DB33AF-47ED-4994-99EF-CE8A7F84EB8A}" destId="{F8E19B45-EFD6-4FCE-A4A8-438B9B69F651}" srcOrd="0" destOrd="0" presId="urn:microsoft.com/office/officeart/2005/8/layout/hierarchy1"/>
    <dgm:cxn modelId="{8C46F0E1-E7C1-45C1-93EE-6C852251E227}" type="presParOf" srcId="{02DB33AF-47ED-4994-99EF-CE8A7F84EB8A}" destId="{D5C5620E-0EED-4CC7-AF8B-C7513216801B}" srcOrd="1" destOrd="0" presId="urn:microsoft.com/office/officeart/2005/8/layout/hierarchy1"/>
    <dgm:cxn modelId="{BE5DE921-E12B-4DB3-8931-B4657BAC1525}" type="presParOf" srcId="{7D7FD910-57E8-4E46-9374-AEF85474317D}" destId="{401CA9DF-CE45-4445-B63D-C550E557385B}" srcOrd="1" destOrd="0" presId="urn:microsoft.com/office/officeart/2005/8/layout/hierarchy1"/>
    <dgm:cxn modelId="{61B4E798-AE3C-4B94-A20E-023B09005531}" type="presParOf" srcId="{401CA9DF-CE45-4445-B63D-C550E557385B}" destId="{A663C582-CA9E-44CA-B1CA-95E37F95DB0A}" srcOrd="0" destOrd="0" presId="urn:microsoft.com/office/officeart/2005/8/layout/hierarchy1"/>
    <dgm:cxn modelId="{A6C5EFF9-A178-4843-B514-0954F457A910}" type="presParOf" srcId="{401CA9DF-CE45-4445-B63D-C550E557385B}" destId="{21775F9C-9599-4A63-A262-9541FA91A576}" srcOrd="1" destOrd="0" presId="urn:microsoft.com/office/officeart/2005/8/layout/hierarchy1"/>
    <dgm:cxn modelId="{AB9FB91B-721D-4D07-B74B-6181DBC23994}" type="presParOf" srcId="{21775F9C-9599-4A63-A262-9541FA91A576}" destId="{5370F4B7-A629-4E12-B87E-ABAF9D32700C}" srcOrd="0" destOrd="0" presId="urn:microsoft.com/office/officeart/2005/8/layout/hierarchy1"/>
    <dgm:cxn modelId="{87B54E5F-B73B-4AC4-8B5F-686E46101BF0}" type="presParOf" srcId="{5370F4B7-A629-4E12-B87E-ABAF9D32700C}" destId="{83977D38-2DE8-4FDF-9CE2-408FC724C73D}" srcOrd="0" destOrd="0" presId="urn:microsoft.com/office/officeart/2005/8/layout/hierarchy1"/>
    <dgm:cxn modelId="{159A12B1-32C0-4BFF-88A6-29AEAE4DC409}" type="presParOf" srcId="{5370F4B7-A629-4E12-B87E-ABAF9D32700C}" destId="{BAD0A8F6-ABD3-4055-B46A-B4A1FE1D4F6F}" srcOrd="1" destOrd="0" presId="urn:microsoft.com/office/officeart/2005/8/layout/hierarchy1"/>
    <dgm:cxn modelId="{1DBE83D6-2ACA-494F-8A06-96989B2B94ED}" type="presParOf" srcId="{21775F9C-9599-4A63-A262-9541FA91A576}" destId="{5FDB0AD1-D390-4D9E-8B1E-4BEB5D299E1E}" srcOrd="1" destOrd="0" presId="urn:microsoft.com/office/officeart/2005/8/layout/hierarchy1"/>
    <dgm:cxn modelId="{DD163E29-B288-44FC-A0BF-42748B47B716}" type="presParOf" srcId="{9515A6C2-B670-4C66-A30C-92B2A443268D}" destId="{7C98B111-8DD4-47D9-A9DE-2F7CDF101A8B}" srcOrd="2" destOrd="0" presId="urn:microsoft.com/office/officeart/2005/8/layout/hierarchy1"/>
    <dgm:cxn modelId="{C01C440D-89C9-428F-9DEF-A1FAC6EFC1CF}" type="presParOf" srcId="{9515A6C2-B670-4C66-A30C-92B2A443268D}" destId="{4E98E354-3D8C-4E8B-98CE-39E9A4E9AE46}" srcOrd="3" destOrd="0" presId="urn:microsoft.com/office/officeart/2005/8/layout/hierarchy1"/>
    <dgm:cxn modelId="{2FD07BCC-F0E4-4E16-B257-E5DC8FE17D9C}" type="presParOf" srcId="{4E98E354-3D8C-4E8B-98CE-39E9A4E9AE46}" destId="{879B95A5-075A-4E5D-95DC-1CD0EAFE7895}" srcOrd="0" destOrd="0" presId="urn:microsoft.com/office/officeart/2005/8/layout/hierarchy1"/>
    <dgm:cxn modelId="{AE8354F0-5828-4229-95FA-A7218A7A63FE}" type="presParOf" srcId="{879B95A5-075A-4E5D-95DC-1CD0EAFE7895}" destId="{5E11EC55-0B24-4656-AD33-B301193A2BE1}" srcOrd="0" destOrd="0" presId="urn:microsoft.com/office/officeart/2005/8/layout/hierarchy1"/>
    <dgm:cxn modelId="{5615FEAF-EA1D-40E0-884F-54979BF25F88}" type="presParOf" srcId="{879B95A5-075A-4E5D-95DC-1CD0EAFE7895}" destId="{F81ED59C-8204-4E7D-A621-4F9F9E2B2273}" srcOrd="1" destOrd="0" presId="urn:microsoft.com/office/officeart/2005/8/layout/hierarchy1"/>
    <dgm:cxn modelId="{CC7CFC8E-6895-47DD-9AC1-E49699D9A0C2}" type="presParOf" srcId="{4E98E354-3D8C-4E8B-98CE-39E9A4E9AE46}" destId="{30E12D1C-968A-434A-828A-E3C001ABD10A}" srcOrd="1" destOrd="0" presId="urn:microsoft.com/office/officeart/2005/8/layout/hierarchy1"/>
    <dgm:cxn modelId="{9A61A6A2-D6F1-4065-A7EE-8342D45597DD}" type="presParOf" srcId="{30E12D1C-968A-434A-828A-E3C001ABD10A}" destId="{04608B2A-B896-4B84-BB9A-839CC923DEA0}" srcOrd="0" destOrd="0" presId="urn:microsoft.com/office/officeart/2005/8/layout/hierarchy1"/>
    <dgm:cxn modelId="{5C8BFA66-5740-4F30-8A4F-D1578DA5D3A5}" type="presParOf" srcId="{30E12D1C-968A-434A-828A-E3C001ABD10A}" destId="{ACC1860A-389A-4101-AF24-9EBB6089832C}" srcOrd="1" destOrd="0" presId="urn:microsoft.com/office/officeart/2005/8/layout/hierarchy1"/>
    <dgm:cxn modelId="{3B42FDE4-AB2A-443B-AF0A-37D486074EE7}" type="presParOf" srcId="{ACC1860A-389A-4101-AF24-9EBB6089832C}" destId="{12809289-F836-4A87-9F7C-F1512717E78D}" srcOrd="0" destOrd="0" presId="urn:microsoft.com/office/officeart/2005/8/layout/hierarchy1"/>
    <dgm:cxn modelId="{AF02BD9F-42EC-4940-AC17-8B0C731B93E5}" type="presParOf" srcId="{12809289-F836-4A87-9F7C-F1512717E78D}" destId="{A2A30C31-B7A8-4938-ABF7-C90A26DAFA2A}" srcOrd="0" destOrd="0" presId="urn:microsoft.com/office/officeart/2005/8/layout/hierarchy1"/>
    <dgm:cxn modelId="{92987D60-64BC-4847-A7B2-0F37653B03C5}" type="presParOf" srcId="{12809289-F836-4A87-9F7C-F1512717E78D}" destId="{20EBAB5B-D31E-405D-9DCC-76153F1D27E9}" srcOrd="1" destOrd="0" presId="urn:microsoft.com/office/officeart/2005/8/layout/hierarchy1"/>
    <dgm:cxn modelId="{A13A8E17-9D9C-40D4-8DC5-3168EA042802}" type="presParOf" srcId="{ACC1860A-389A-4101-AF24-9EBB6089832C}" destId="{39C9A0DD-5557-4B40-B1C7-23AC4029CF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גורם הפסד ממש</a:t>
          </a:r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6B04FD51-9E36-405B-806B-960423721542}">
      <dgm:prSet phldrT="[Text]"/>
      <dgm:spPr/>
      <dgm:t>
        <a:bodyPr/>
        <a:lstStyle/>
        <a:p>
          <a:pPr rtl="1"/>
          <a:r>
            <a:rPr lang="he-IL" dirty="0"/>
            <a:t>כעין ממון- ניצל את </a:t>
          </a:r>
          <a:r>
            <a:rPr lang="he-IL" dirty="0" err="1"/>
            <a:t>חבירו</a:t>
          </a:r>
          <a:endParaRPr lang="he-IL" dirty="0"/>
        </a:p>
      </dgm:t>
    </dgm:pt>
    <dgm:pt modelId="{0BF7302B-6153-4E4C-BDE2-0CBDAD22772D}" type="parTrans" cxnId="{E6DF4766-4D29-4773-9E00-BB273309429B}">
      <dgm:prSet/>
      <dgm:spPr/>
      <dgm:t>
        <a:bodyPr/>
        <a:lstStyle/>
        <a:p>
          <a:pPr rtl="1"/>
          <a:endParaRPr lang="he-IL"/>
        </a:p>
      </dgm:t>
    </dgm:pt>
    <dgm:pt modelId="{D833D017-422E-450A-8528-F3506AB96257}" type="sibTrans" cxnId="{E6DF4766-4D29-4773-9E00-BB273309429B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פוגע בו ומכאיבו בדיבור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שלא לגרום צער ואי נעימות </a:t>
          </a:r>
          <a:r>
            <a:rPr lang="he-IL" dirty="0" err="1"/>
            <a:t>לחבירו</a:t>
          </a:r>
          <a:endParaRPr lang="he-IL" dirty="0"/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4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4"/>
      <dgm:spPr/>
    </dgm:pt>
    <dgm:pt modelId="{83676C10-67A0-4892-B0B5-E754A3234EB5}" type="pres">
      <dgm:prSet presAssocID="{8779F7E7-6257-4206-A801-FF24F6511F01}" presName="text3" presStyleLbl="fgAcc3" presStyleIdx="0" presStyleCnt="4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88B25316-E88E-4E76-91CD-C0E658927459}" type="pres">
      <dgm:prSet presAssocID="{0BF7302B-6153-4E4C-BDE2-0CBDAD22772D}" presName="Name17" presStyleLbl="parChTrans1D3" presStyleIdx="1" presStyleCnt="4"/>
      <dgm:spPr/>
    </dgm:pt>
    <dgm:pt modelId="{5BA22ACA-E7C1-4346-92D7-C84EA5323930}" type="pres">
      <dgm:prSet presAssocID="{6B04FD51-9E36-405B-806B-960423721542}" presName="hierRoot3" presStyleCnt="0"/>
      <dgm:spPr/>
    </dgm:pt>
    <dgm:pt modelId="{DCDA49DE-6EB1-462B-BC1B-227F477A4ACB}" type="pres">
      <dgm:prSet presAssocID="{6B04FD51-9E36-405B-806B-960423721542}" presName="composite3" presStyleCnt="0"/>
      <dgm:spPr/>
    </dgm:pt>
    <dgm:pt modelId="{40954256-3831-4E9D-88BD-6D84337FBD16}" type="pres">
      <dgm:prSet presAssocID="{6B04FD51-9E36-405B-806B-960423721542}" presName="background3" presStyleLbl="node3" presStyleIdx="1" presStyleCnt="4"/>
      <dgm:spPr/>
    </dgm:pt>
    <dgm:pt modelId="{4D48C1ED-4ACA-46E7-A87F-BE6B069C5C88}" type="pres">
      <dgm:prSet presAssocID="{6B04FD51-9E36-405B-806B-960423721542}" presName="text3" presStyleLbl="fgAcc3" presStyleIdx="1" presStyleCnt="4">
        <dgm:presLayoutVars>
          <dgm:chPref val="3"/>
        </dgm:presLayoutVars>
      </dgm:prSet>
      <dgm:spPr/>
    </dgm:pt>
    <dgm:pt modelId="{47E34BBF-CBF8-44F6-A870-CA3194C2F10A}" type="pres">
      <dgm:prSet presAssocID="{6B04FD51-9E36-405B-806B-960423721542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2" presStyleCnt="4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2" presStyleCnt="4"/>
      <dgm:spPr/>
    </dgm:pt>
    <dgm:pt modelId="{D0999E3B-528D-46D4-8786-4079483AFAD4}" type="pres">
      <dgm:prSet presAssocID="{4DC400FE-9C5D-4C35-ABE1-6EF0F603F275}" presName="text3" presStyleLbl="fgAcc3" presStyleIdx="2" presStyleCnt="4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3" presStyleCnt="4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3" presStyleCnt="4"/>
      <dgm:spPr/>
    </dgm:pt>
    <dgm:pt modelId="{69A90558-9B4D-4F7A-88C8-B8450417B12E}" type="pres">
      <dgm:prSet presAssocID="{CDA84BE6-45AE-407C-89C3-09A05B3724BE}" presName="text3" presStyleLbl="fgAcc3" presStyleIdx="3" presStyleCnt="4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4EC91745-5346-4FDA-BC66-7A2D2F31EE20}" type="presOf" srcId="{0BF7302B-6153-4E4C-BDE2-0CBDAD22772D}" destId="{88B25316-E88E-4E76-91CD-C0E658927459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DF4766-4D29-4773-9E00-BB273309429B}" srcId="{99418A28-F7E3-4BD9-BCE9-EF31590E28F8}" destId="{6B04FD51-9E36-405B-806B-960423721542}" srcOrd="1" destOrd="0" parTransId="{0BF7302B-6153-4E4C-BDE2-0CBDAD22772D}" sibTransId="{D833D017-422E-450A-8528-F3506AB96257}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C541CAE1-CC78-4AC3-9A36-DEE2CCD1A8AC}" type="presOf" srcId="{6B04FD51-9E36-405B-806B-960423721542}" destId="{4D48C1ED-4ACA-46E7-A87F-BE6B069C5C88}" srcOrd="0" destOrd="0" presId="urn:microsoft.com/office/officeart/2005/8/layout/hierarchy1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7509D025-71FD-4389-AEF8-870750160B23}" type="presParOf" srcId="{44044E71-9F01-43FE-85F8-357D87249128}" destId="{88B25316-E88E-4E76-91CD-C0E658927459}" srcOrd="2" destOrd="0" presId="urn:microsoft.com/office/officeart/2005/8/layout/hierarchy1"/>
    <dgm:cxn modelId="{1C48729B-35B8-4F59-A2EE-ECB0A9CAB16E}" type="presParOf" srcId="{44044E71-9F01-43FE-85F8-357D87249128}" destId="{5BA22ACA-E7C1-4346-92D7-C84EA5323930}" srcOrd="3" destOrd="0" presId="urn:microsoft.com/office/officeart/2005/8/layout/hierarchy1"/>
    <dgm:cxn modelId="{1155D49A-8BA4-4ACB-9D35-3FA6DC5A1FE1}" type="presParOf" srcId="{5BA22ACA-E7C1-4346-92D7-C84EA5323930}" destId="{DCDA49DE-6EB1-462B-BC1B-227F477A4ACB}" srcOrd="0" destOrd="0" presId="urn:microsoft.com/office/officeart/2005/8/layout/hierarchy1"/>
    <dgm:cxn modelId="{B2FBCCAD-3A81-4225-BB4C-E0465739FDC0}" type="presParOf" srcId="{DCDA49DE-6EB1-462B-BC1B-227F477A4ACB}" destId="{40954256-3831-4E9D-88BD-6D84337FBD16}" srcOrd="0" destOrd="0" presId="urn:microsoft.com/office/officeart/2005/8/layout/hierarchy1"/>
    <dgm:cxn modelId="{C75D3769-E48D-4F35-8BB8-9975A513D8D4}" type="presParOf" srcId="{DCDA49DE-6EB1-462B-BC1B-227F477A4ACB}" destId="{4D48C1ED-4ACA-46E7-A87F-BE6B069C5C88}" srcOrd="1" destOrd="0" presId="urn:microsoft.com/office/officeart/2005/8/layout/hierarchy1"/>
    <dgm:cxn modelId="{B8B94218-E593-47C9-80B9-D3E72BF42FCF}" type="presParOf" srcId="{5BA22ACA-E7C1-4346-92D7-C84EA5323930}" destId="{47E34BBF-CBF8-44F6-A870-CA3194C2F10A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4D2DA3-BD3E-4B31-967F-6DB0FB317A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F7FDC21-1FFA-4B19-A96D-8720C8A61E12}">
      <dgm:prSet phldrT="[Text]" custT="1"/>
      <dgm:spPr/>
      <dgm:t>
        <a:bodyPr/>
        <a:lstStyle/>
        <a:p>
          <a:pPr rtl="1"/>
          <a:r>
            <a:rPr lang="he-IL" sz="1600" dirty="0"/>
            <a:t>אונאת דברים</a:t>
          </a:r>
        </a:p>
      </dgm:t>
    </dgm:pt>
    <dgm:pt modelId="{99C3347A-35E5-4FF4-AFAD-3F6C2511138F}" type="parTrans" cxnId="{73C5B143-EB27-4925-9FF7-85DA5A604026}">
      <dgm:prSet/>
      <dgm:spPr/>
      <dgm:t>
        <a:bodyPr/>
        <a:lstStyle/>
        <a:p>
          <a:pPr rtl="1"/>
          <a:endParaRPr lang="he-IL"/>
        </a:p>
      </dgm:t>
    </dgm:pt>
    <dgm:pt modelId="{DD8810A9-28BB-4E6B-88E5-A5E93A9CCBC0}" type="sibTrans" cxnId="{73C5B143-EB27-4925-9FF7-85DA5A604026}">
      <dgm:prSet/>
      <dgm:spPr/>
      <dgm:t>
        <a:bodyPr/>
        <a:lstStyle/>
        <a:p>
          <a:pPr rtl="1"/>
          <a:endParaRPr lang="he-IL"/>
        </a:p>
      </dgm:t>
    </dgm:pt>
    <dgm:pt modelId="{73E1FD6B-70EB-4AD1-83B9-29574BEAB90F}">
      <dgm:prSet phldrT="[Text]" custT="1"/>
      <dgm:spPr/>
      <dgm:t>
        <a:bodyPr/>
        <a:lstStyle/>
        <a:p>
          <a:pPr rtl="1"/>
          <a:r>
            <a:rPr lang="he-IL" sz="1600" dirty="0"/>
            <a:t>ממון</a:t>
          </a:r>
        </a:p>
      </dgm:t>
    </dgm:pt>
    <dgm:pt modelId="{02C52903-D01D-4D4B-B57F-6251CBA074BA}" type="parTrans" cxnId="{C55BE624-6566-45AD-ABD1-E7C127BD0D4D}">
      <dgm:prSet/>
      <dgm:spPr/>
      <dgm:t>
        <a:bodyPr/>
        <a:lstStyle/>
        <a:p>
          <a:pPr rtl="1"/>
          <a:endParaRPr lang="he-IL"/>
        </a:p>
      </dgm:t>
    </dgm:pt>
    <dgm:pt modelId="{66E8518A-53AF-43FF-B310-F68C6093A2F2}" type="sibTrans" cxnId="{C55BE624-6566-45AD-ABD1-E7C127BD0D4D}">
      <dgm:prSet/>
      <dgm:spPr/>
      <dgm:t>
        <a:bodyPr/>
        <a:lstStyle/>
        <a:p>
          <a:pPr rtl="1"/>
          <a:endParaRPr lang="he-IL"/>
        </a:p>
      </dgm:t>
    </dgm:pt>
    <dgm:pt modelId="{7100D12E-3D1C-4526-B642-228DDAB1AEEC}">
      <dgm:prSet phldrT="[Text]" custT="1"/>
      <dgm:spPr/>
      <dgm:t>
        <a:bodyPr/>
        <a:lstStyle/>
        <a:p>
          <a:pPr rtl="1"/>
          <a:r>
            <a:rPr lang="he-IL" sz="1600" dirty="0"/>
            <a:t>ממון גמור- מפסידו </a:t>
          </a:r>
        </a:p>
      </dgm:t>
    </dgm:pt>
    <dgm:pt modelId="{C886C60F-15B1-4C33-891B-AA5D49E8FA60}" type="parTrans" cxnId="{0718188B-D13D-416F-9242-B777BE9FEAEC}">
      <dgm:prSet/>
      <dgm:spPr/>
      <dgm:t>
        <a:bodyPr/>
        <a:lstStyle/>
        <a:p>
          <a:pPr rtl="1"/>
          <a:endParaRPr lang="he-IL"/>
        </a:p>
      </dgm:t>
    </dgm:pt>
    <dgm:pt modelId="{4FE5236B-44E5-4D41-BCF5-54C98BEDF188}" type="sibTrans" cxnId="{0718188B-D13D-416F-9242-B777BE9FEAEC}">
      <dgm:prSet/>
      <dgm:spPr/>
      <dgm:t>
        <a:bodyPr/>
        <a:lstStyle/>
        <a:p>
          <a:pPr rtl="1"/>
          <a:endParaRPr lang="he-IL"/>
        </a:p>
      </dgm:t>
    </dgm:pt>
    <dgm:pt modelId="{FE85AC29-3E0D-4A13-BBB0-CD7E61363817}">
      <dgm:prSet phldrT="[Text]" custT="1"/>
      <dgm:spPr/>
      <dgm:t>
        <a:bodyPr/>
        <a:lstStyle/>
        <a:p>
          <a:pPr rtl="1"/>
          <a:r>
            <a:rPr lang="he-IL" sz="1600" dirty="0"/>
            <a:t>ממנון\נפש</a:t>
          </a:r>
        </a:p>
      </dgm:t>
    </dgm:pt>
    <dgm:pt modelId="{4A93BCB1-3557-4DCC-90B3-0BDF6CB290C5}" type="parTrans" cxnId="{B5421350-9CC0-4299-BD71-1BA5A788E3E6}">
      <dgm:prSet/>
      <dgm:spPr/>
      <dgm:t>
        <a:bodyPr/>
        <a:lstStyle/>
        <a:p>
          <a:pPr rtl="1"/>
          <a:endParaRPr lang="he-IL"/>
        </a:p>
      </dgm:t>
    </dgm:pt>
    <dgm:pt modelId="{A8E8A563-10E7-4039-8FD2-471EA34142ED}" type="sibTrans" cxnId="{B5421350-9CC0-4299-BD71-1BA5A788E3E6}">
      <dgm:prSet/>
      <dgm:spPr/>
      <dgm:t>
        <a:bodyPr/>
        <a:lstStyle/>
        <a:p>
          <a:pPr rtl="1"/>
          <a:endParaRPr lang="he-IL"/>
        </a:p>
      </dgm:t>
    </dgm:pt>
    <dgm:pt modelId="{6E28E5E6-4039-4896-A10B-FA7D639BC6E2}">
      <dgm:prSet phldrT="[Text]" custT="1"/>
      <dgm:spPr/>
      <dgm:t>
        <a:bodyPr/>
        <a:lstStyle/>
        <a:p>
          <a:pPr rtl="1"/>
          <a:r>
            <a:rPr lang="he-IL" sz="1600" dirty="0"/>
            <a:t>פוגע בנפשו </a:t>
          </a:r>
        </a:p>
      </dgm:t>
    </dgm:pt>
    <dgm:pt modelId="{011C199A-81F6-431B-9B82-3AA2D293021D}" type="parTrans" cxnId="{C5DD2F03-F9AA-4B46-BCCF-C884023662F3}">
      <dgm:prSet/>
      <dgm:spPr/>
      <dgm:t>
        <a:bodyPr/>
        <a:lstStyle/>
        <a:p>
          <a:pPr rtl="1"/>
          <a:endParaRPr lang="he-IL"/>
        </a:p>
      </dgm:t>
    </dgm:pt>
    <dgm:pt modelId="{3B192F7B-54EB-4B19-B227-B91957F4474D}" type="sibTrans" cxnId="{C5DD2F03-F9AA-4B46-BCCF-C884023662F3}">
      <dgm:prSet/>
      <dgm:spPr/>
      <dgm:t>
        <a:bodyPr/>
        <a:lstStyle/>
        <a:p>
          <a:pPr rtl="1"/>
          <a:endParaRPr lang="he-IL"/>
        </a:p>
      </dgm:t>
    </dgm:pt>
    <dgm:pt modelId="{DA0C464D-D1CA-4B00-B00A-CCEA5E72440E}">
      <dgm:prSet phldrT="[Text]" custT="1"/>
      <dgm:spPr/>
      <dgm:t>
        <a:bodyPr/>
        <a:lstStyle/>
        <a:p>
          <a:pPr rtl="1"/>
          <a:r>
            <a:rPr lang="he-IL" sz="1600" dirty="0"/>
            <a:t>כי הלקוחות האחרים שומעים התירוצים שלך, או שפוחת המחיר בשבילך</a:t>
          </a:r>
        </a:p>
      </dgm:t>
    </dgm:pt>
    <dgm:pt modelId="{BE90AD75-8B93-45EA-8DD0-533F74488659}" type="parTrans" cxnId="{238F9F62-7B3E-4D6F-ABEC-18BEA3146F67}">
      <dgm:prSet/>
      <dgm:spPr/>
      <dgm:t>
        <a:bodyPr/>
        <a:lstStyle/>
        <a:p>
          <a:pPr rtl="1"/>
          <a:endParaRPr lang="he-IL"/>
        </a:p>
      </dgm:t>
    </dgm:pt>
    <dgm:pt modelId="{10B8A8F5-76EC-4EAD-BB22-AEEED461FE19}" type="sibTrans" cxnId="{238F9F62-7B3E-4D6F-ABEC-18BEA3146F67}">
      <dgm:prSet/>
      <dgm:spPr/>
      <dgm:t>
        <a:bodyPr/>
        <a:lstStyle/>
        <a:p>
          <a:pPr rtl="1"/>
          <a:endParaRPr lang="he-IL"/>
        </a:p>
      </dgm:t>
    </dgm:pt>
    <dgm:pt modelId="{F245DDC3-7831-4B09-953C-4E763BCBFFB0}">
      <dgm:prSet phldrT="[Text]" custT="1"/>
      <dgm:spPr/>
      <dgm:t>
        <a:bodyPr/>
        <a:lstStyle/>
        <a:p>
          <a:pPr rtl="1"/>
          <a:r>
            <a:rPr lang="he-IL" sz="1600" dirty="0"/>
            <a:t>מלבין פני </a:t>
          </a:r>
          <a:r>
            <a:rPr lang="he-IL" sz="1600" dirty="0" err="1"/>
            <a:t>חבירו</a:t>
          </a:r>
          <a:r>
            <a:rPr lang="he-IL" sz="1600" dirty="0"/>
            <a:t>- כאילו הורגו</a:t>
          </a:r>
        </a:p>
      </dgm:t>
    </dgm:pt>
    <dgm:pt modelId="{D9723C2E-084C-43CE-91CC-93B1171A1C73}" type="parTrans" cxnId="{7B933446-7DA1-45CD-9AAE-9F6ACD6A6691}">
      <dgm:prSet/>
      <dgm:spPr/>
      <dgm:t>
        <a:bodyPr/>
        <a:lstStyle/>
        <a:p>
          <a:pPr rtl="1"/>
          <a:endParaRPr lang="he-IL"/>
        </a:p>
      </dgm:t>
    </dgm:pt>
    <dgm:pt modelId="{36BBB7A8-58CA-4F45-AA11-6BFAF8773B09}" type="sibTrans" cxnId="{7B933446-7DA1-45CD-9AAE-9F6ACD6A6691}">
      <dgm:prSet/>
      <dgm:spPr/>
      <dgm:t>
        <a:bodyPr/>
        <a:lstStyle/>
        <a:p>
          <a:pPr rtl="1"/>
          <a:endParaRPr lang="he-IL"/>
        </a:p>
      </dgm:t>
    </dgm:pt>
    <dgm:pt modelId="{C173D3E7-9532-432D-9B79-74B065B60FE8}">
      <dgm:prSet phldrT="[Text]" custT="1"/>
      <dgm:spPr/>
      <dgm:t>
        <a:bodyPr/>
        <a:lstStyle/>
        <a:p>
          <a:pPr rtl="1"/>
          <a:r>
            <a:rPr lang="he-IL" sz="1600" dirty="0"/>
            <a:t>אונאה בממון- כיורד לחיי </a:t>
          </a:r>
          <a:r>
            <a:rPr lang="he-IL" sz="1600" dirty="0" err="1"/>
            <a:t>חבירו</a:t>
          </a:r>
          <a:endParaRPr lang="he-IL" sz="1600" dirty="0"/>
        </a:p>
      </dgm:t>
    </dgm:pt>
    <dgm:pt modelId="{F0DADF7A-923A-481B-B1DC-EF2629051D79}" type="parTrans" cxnId="{BC63877B-496A-41E7-9B74-CEC416BC12C7}">
      <dgm:prSet/>
      <dgm:spPr/>
      <dgm:t>
        <a:bodyPr/>
        <a:lstStyle/>
        <a:p>
          <a:pPr rtl="1"/>
          <a:endParaRPr lang="he-IL"/>
        </a:p>
      </dgm:t>
    </dgm:pt>
    <dgm:pt modelId="{EBAB31EB-1918-4FF9-938E-362A32F581FE}" type="sibTrans" cxnId="{BC63877B-496A-41E7-9B74-CEC416BC12C7}">
      <dgm:prSet/>
      <dgm:spPr/>
      <dgm:t>
        <a:bodyPr/>
        <a:lstStyle/>
        <a:p>
          <a:pPr rtl="1"/>
          <a:endParaRPr lang="he-IL"/>
        </a:p>
      </dgm:t>
    </dgm:pt>
    <dgm:pt modelId="{234D8CD6-B804-4D1B-8EE9-24A97866051D}">
      <dgm:prSet phldrT="[Text]" custT="1"/>
      <dgm:spPr/>
      <dgm:t>
        <a:bodyPr/>
        <a:lstStyle/>
        <a:p>
          <a:pPr rtl="1"/>
          <a:r>
            <a:rPr lang="he-IL" sz="1600" dirty="0"/>
            <a:t>מצערו ומכאיבו</a:t>
          </a:r>
        </a:p>
      </dgm:t>
    </dgm:pt>
    <dgm:pt modelId="{34B40CFF-E070-42BD-808D-1F953D72BB9E}" type="parTrans" cxnId="{747D5D80-38D5-47FD-BC8A-91A73CEC64AA}">
      <dgm:prSet/>
      <dgm:spPr/>
      <dgm:t>
        <a:bodyPr/>
        <a:lstStyle/>
        <a:p>
          <a:pPr rtl="1"/>
          <a:endParaRPr lang="he-IL"/>
        </a:p>
      </dgm:t>
    </dgm:pt>
    <dgm:pt modelId="{148DF9C4-3F3E-45A2-9C11-CE81F44831D8}" type="sibTrans" cxnId="{747D5D80-38D5-47FD-BC8A-91A73CEC64AA}">
      <dgm:prSet/>
      <dgm:spPr/>
      <dgm:t>
        <a:bodyPr/>
        <a:lstStyle/>
        <a:p>
          <a:pPr rtl="1"/>
          <a:endParaRPr lang="he-IL"/>
        </a:p>
      </dgm:t>
    </dgm:pt>
    <dgm:pt modelId="{C769511E-7181-4B08-BB6C-F3619D621139}">
      <dgm:prSet phldrT="[Text]" custT="1"/>
      <dgm:spPr/>
      <dgm:t>
        <a:bodyPr/>
        <a:lstStyle/>
        <a:p>
          <a:pPr rtl="1"/>
          <a:r>
            <a:rPr lang="he-IL" sz="1600" dirty="0"/>
            <a:t>חינוך, רמב"ם- דיבור מכאיב בכוונה</a:t>
          </a:r>
        </a:p>
      </dgm:t>
    </dgm:pt>
    <dgm:pt modelId="{A087D43D-8FB9-4D9D-99BE-EFF90E89A33C}" type="parTrans" cxnId="{3BF0DBC2-C079-4414-BDE8-1DD74B8CF754}">
      <dgm:prSet/>
      <dgm:spPr/>
      <dgm:t>
        <a:bodyPr/>
        <a:lstStyle/>
        <a:p>
          <a:pPr rtl="1"/>
          <a:endParaRPr lang="he-IL"/>
        </a:p>
      </dgm:t>
    </dgm:pt>
    <dgm:pt modelId="{372DB6A7-7D9F-424F-A258-EF506949C875}" type="sibTrans" cxnId="{3BF0DBC2-C079-4414-BDE8-1DD74B8CF754}">
      <dgm:prSet/>
      <dgm:spPr/>
      <dgm:t>
        <a:bodyPr/>
        <a:lstStyle/>
        <a:p>
          <a:pPr rtl="1"/>
          <a:endParaRPr lang="he-IL"/>
        </a:p>
      </dgm:t>
    </dgm:pt>
    <dgm:pt modelId="{5F17097C-7F4E-49D7-AEE7-0A995CEA53D0}">
      <dgm:prSet phldrT="[Text]" custT="1"/>
      <dgm:spPr/>
      <dgm:t>
        <a:bodyPr/>
        <a:lstStyle/>
        <a:p>
          <a:pPr rtl="1"/>
          <a:r>
            <a:rPr lang="he-IL" sz="1600" dirty="0" err="1"/>
            <a:t>עינים</a:t>
          </a:r>
          <a:r>
            <a:rPr lang="he-IL" sz="1600" dirty="0"/>
            <a:t>\פרצופים</a:t>
          </a:r>
        </a:p>
      </dgm:t>
    </dgm:pt>
    <dgm:pt modelId="{F4D0FB16-7E0A-4986-A3ED-37C00B9A6B6B}" type="parTrans" cxnId="{07A01F05-5474-47CD-963C-333D467DE2D3}">
      <dgm:prSet/>
      <dgm:spPr/>
      <dgm:t>
        <a:bodyPr/>
        <a:lstStyle/>
        <a:p>
          <a:pPr rtl="1"/>
          <a:endParaRPr lang="he-IL"/>
        </a:p>
      </dgm:t>
    </dgm:pt>
    <dgm:pt modelId="{0B0DFC8C-EAE6-45C4-834D-95DFF8CE6BCA}" type="sibTrans" cxnId="{07A01F05-5474-47CD-963C-333D467DE2D3}">
      <dgm:prSet/>
      <dgm:spPr/>
      <dgm:t>
        <a:bodyPr/>
        <a:lstStyle/>
        <a:p>
          <a:pPr rtl="1"/>
          <a:endParaRPr lang="he-IL"/>
        </a:p>
      </dgm:t>
    </dgm:pt>
    <dgm:pt modelId="{B705697F-009D-4DA0-8277-B1EEBFD485F4}">
      <dgm:prSet phldrT="[Text]" custT="1"/>
      <dgm:spPr/>
      <dgm:t>
        <a:bodyPr/>
        <a:lstStyle/>
        <a:p>
          <a:pPr rtl="1"/>
          <a:r>
            <a:rPr lang="he-IL" sz="1600" dirty="0"/>
            <a:t>יראים</a:t>
          </a:r>
        </a:p>
      </dgm:t>
    </dgm:pt>
    <dgm:pt modelId="{C70F3C4F-B52E-467C-A4F6-E1AAF72C584A}" type="parTrans" cxnId="{E6DA5B8E-6BD4-4EC5-816A-100519D3C922}">
      <dgm:prSet/>
      <dgm:spPr/>
      <dgm:t>
        <a:bodyPr/>
        <a:lstStyle/>
        <a:p>
          <a:pPr rtl="1"/>
          <a:endParaRPr lang="he-IL"/>
        </a:p>
      </dgm:t>
    </dgm:pt>
    <dgm:pt modelId="{A802C25B-542E-4EF9-81FC-94E31792F790}" type="sibTrans" cxnId="{E6DA5B8E-6BD4-4EC5-816A-100519D3C922}">
      <dgm:prSet/>
      <dgm:spPr/>
      <dgm:t>
        <a:bodyPr/>
        <a:lstStyle/>
        <a:p>
          <a:pPr rtl="1"/>
          <a:endParaRPr lang="he-IL"/>
        </a:p>
      </dgm:t>
    </dgm:pt>
    <dgm:pt modelId="{1F0981BA-5EA8-4A34-A74C-D73FB670C8CA}">
      <dgm:prSet phldrT="[Text]" custT="1"/>
      <dgm:spPr/>
      <dgm:t>
        <a:bodyPr/>
        <a:lstStyle/>
        <a:p>
          <a:pPr rtl="1"/>
          <a:r>
            <a:rPr lang="he-IL" sz="1600" dirty="0"/>
            <a:t>כל דבר המצער אפילו שלא בכוונה לצער או מחשבה רעה כלל</a:t>
          </a:r>
        </a:p>
      </dgm:t>
    </dgm:pt>
    <dgm:pt modelId="{31BFEB3E-FEAC-476E-8F5E-432F2B9CCC45}" type="parTrans" cxnId="{21B5D636-4B61-47E1-A1EE-3E5A02A5EA9C}">
      <dgm:prSet/>
      <dgm:spPr/>
      <dgm:t>
        <a:bodyPr/>
        <a:lstStyle/>
        <a:p>
          <a:pPr rtl="1"/>
          <a:endParaRPr lang="he-IL"/>
        </a:p>
      </dgm:t>
    </dgm:pt>
    <dgm:pt modelId="{B85DFDF1-8375-4D13-8E69-8A31EE4EC9EF}" type="sibTrans" cxnId="{21B5D636-4B61-47E1-A1EE-3E5A02A5EA9C}">
      <dgm:prSet/>
      <dgm:spPr/>
      <dgm:t>
        <a:bodyPr/>
        <a:lstStyle/>
        <a:p>
          <a:pPr rtl="1"/>
          <a:endParaRPr lang="he-IL"/>
        </a:p>
      </dgm:t>
    </dgm:pt>
    <dgm:pt modelId="{C5E4AE32-C498-4EDE-8AEA-569AEA72236A}">
      <dgm:prSet phldrT="[Text]" custT="1"/>
      <dgm:spPr/>
      <dgm:t>
        <a:bodyPr/>
        <a:lstStyle/>
        <a:p>
          <a:pPr rtl="1"/>
          <a:r>
            <a:rPr lang="he-IL" sz="1600" dirty="0"/>
            <a:t>ספר חסידים- אסור לחטט באף כי זה מכאיב לאחרים!</a:t>
          </a:r>
        </a:p>
      </dgm:t>
    </dgm:pt>
    <dgm:pt modelId="{381E1485-5C1E-42B2-8100-ADC739D86A26}" type="parTrans" cxnId="{07D9E7D9-EF1D-4DE4-972C-D3A705CD4BBF}">
      <dgm:prSet/>
      <dgm:spPr/>
      <dgm:t>
        <a:bodyPr/>
        <a:lstStyle/>
        <a:p>
          <a:pPr rtl="1"/>
          <a:endParaRPr lang="he-IL"/>
        </a:p>
      </dgm:t>
    </dgm:pt>
    <dgm:pt modelId="{2558E4BA-4CC3-4EC5-9AA1-A9E4DD9F9AA7}" type="sibTrans" cxnId="{07D9E7D9-EF1D-4DE4-972C-D3A705CD4BBF}">
      <dgm:prSet/>
      <dgm:spPr/>
      <dgm:t>
        <a:bodyPr/>
        <a:lstStyle/>
        <a:p>
          <a:pPr rtl="1"/>
          <a:endParaRPr lang="he-IL"/>
        </a:p>
      </dgm:t>
    </dgm:pt>
    <dgm:pt modelId="{B4F3E85A-75E2-452C-BFB1-CAC4723FA29A}">
      <dgm:prSet phldrT="[Text]" custT="1"/>
      <dgm:spPr/>
      <dgm:t>
        <a:bodyPr/>
        <a:lstStyle/>
        <a:p>
          <a:pPr rtl="1"/>
          <a:r>
            <a:rPr lang="he-IL" sz="1600" dirty="0"/>
            <a:t>גזל שינה</a:t>
          </a:r>
        </a:p>
      </dgm:t>
    </dgm:pt>
    <dgm:pt modelId="{03BC89BB-E2EB-494F-90CE-5192644B0C6E}" type="parTrans" cxnId="{415ACE22-3A35-456A-9A14-A3BAD22A9B83}">
      <dgm:prSet/>
      <dgm:spPr/>
      <dgm:t>
        <a:bodyPr/>
        <a:lstStyle/>
        <a:p>
          <a:pPr rtl="1"/>
          <a:endParaRPr lang="he-IL"/>
        </a:p>
      </dgm:t>
    </dgm:pt>
    <dgm:pt modelId="{8B864DED-FCB9-48BB-9CB3-CD52FD26793E}" type="sibTrans" cxnId="{415ACE22-3A35-456A-9A14-A3BAD22A9B83}">
      <dgm:prSet/>
      <dgm:spPr/>
      <dgm:t>
        <a:bodyPr/>
        <a:lstStyle/>
        <a:p>
          <a:pPr rtl="1"/>
          <a:endParaRPr lang="he-IL"/>
        </a:p>
      </dgm:t>
    </dgm:pt>
    <dgm:pt modelId="{1BA427E3-8345-4680-884E-6E4D2F59D223}">
      <dgm:prSet phldrT="[Text]" custT="1"/>
      <dgm:spPr/>
      <dgm:t>
        <a:bodyPr/>
        <a:lstStyle/>
        <a:p>
          <a:pPr rtl="1"/>
          <a:r>
            <a:rPr lang="he-IL" sz="1600" dirty="0" err="1"/>
            <a:t>גר"ח</a:t>
          </a:r>
          <a:r>
            <a:rPr lang="he-IL" sz="1600" dirty="0"/>
            <a:t> </a:t>
          </a:r>
          <a:r>
            <a:rPr lang="he-IL" sz="1600" dirty="0" err="1"/>
            <a:t>קניאבסקי</a:t>
          </a:r>
          <a:r>
            <a:rPr lang="he-IL" sz="1600" dirty="0"/>
            <a:t>- רק בעיה של ואהבת לרעך</a:t>
          </a:r>
        </a:p>
      </dgm:t>
    </dgm:pt>
    <dgm:pt modelId="{44F3B334-DB1D-44A0-A582-ED0CF5691609}" type="parTrans" cxnId="{B88B68B4-725B-4A9F-BD52-F96464171172}">
      <dgm:prSet/>
      <dgm:spPr/>
      <dgm:t>
        <a:bodyPr/>
        <a:lstStyle/>
        <a:p>
          <a:pPr rtl="1"/>
          <a:endParaRPr lang="he-IL"/>
        </a:p>
      </dgm:t>
    </dgm:pt>
    <dgm:pt modelId="{15523E32-1397-431E-A816-D33A56E5774B}" type="sibTrans" cxnId="{B88B68B4-725B-4A9F-BD52-F96464171172}">
      <dgm:prSet/>
      <dgm:spPr/>
      <dgm:t>
        <a:bodyPr/>
        <a:lstStyle/>
        <a:p>
          <a:pPr rtl="1"/>
          <a:endParaRPr lang="he-IL"/>
        </a:p>
      </dgm:t>
    </dgm:pt>
    <dgm:pt modelId="{1C0B9A72-227C-4820-A851-5DFBF35E7251}">
      <dgm:prSet phldrT="[Text]" custT="1"/>
      <dgm:spPr/>
      <dgm:t>
        <a:bodyPr/>
        <a:lstStyle/>
        <a:p>
          <a:pPr rtl="1"/>
          <a:r>
            <a:rPr lang="he-IL" sz="1600" dirty="0"/>
            <a:t>רב בלוי (</a:t>
          </a:r>
          <a:r>
            <a:rPr lang="he-IL" sz="1600" dirty="0" err="1"/>
            <a:t>ראב"ד</a:t>
          </a:r>
          <a:r>
            <a:rPr lang="he-IL" sz="1600" dirty="0"/>
            <a:t> עדה החרדית ירושלים)- אסור משום </a:t>
          </a:r>
          <a:r>
            <a:rPr lang="he-IL" sz="1600" b="1" u="sng" dirty="0"/>
            <a:t>אונאת דברים</a:t>
          </a:r>
          <a:r>
            <a:rPr lang="he-IL" sz="1600" dirty="0"/>
            <a:t> שמצער </a:t>
          </a:r>
          <a:r>
            <a:rPr lang="he-IL" sz="1600" dirty="0" err="1"/>
            <a:t>חבירו</a:t>
          </a:r>
          <a:endParaRPr lang="he-IL" sz="1600" dirty="0"/>
        </a:p>
      </dgm:t>
    </dgm:pt>
    <dgm:pt modelId="{8A5541F3-7023-4F52-BE4B-FB4691C87483}" type="parTrans" cxnId="{66ECE1A6-E8D0-45C5-BDBC-5E0B78A13B00}">
      <dgm:prSet/>
      <dgm:spPr/>
      <dgm:t>
        <a:bodyPr/>
        <a:lstStyle/>
        <a:p>
          <a:pPr rtl="1"/>
          <a:endParaRPr lang="he-IL"/>
        </a:p>
      </dgm:t>
    </dgm:pt>
    <dgm:pt modelId="{8996E45B-E993-4B99-BCE9-777E4DE9F807}" type="sibTrans" cxnId="{66ECE1A6-E8D0-45C5-BDBC-5E0B78A13B00}">
      <dgm:prSet/>
      <dgm:spPr/>
      <dgm:t>
        <a:bodyPr/>
        <a:lstStyle/>
        <a:p>
          <a:pPr rtl="1"/>
          <a:endParaRPr lang="he-IL"/>
        </a:p>
      </dgm:t>
    </dgm:pt>
    <dgm:pt modelId="{FB8CD3E4-B6D4-44C2-B246-1DF776976253}">
      <dgm:prSet phldrT="[Text]" custT="1"/>
      <dgm:spPr/>
      <dgm:t>
        <a:bodyPr/>
        <a:lstStyle/>
        <a:p>
          <a:pPr rtl="1"/>
          <a:r>
            <a:rPr lang="he-IL" sz="1600" dirty="0"/>
            <a:t>פגיע ממש</a:t>
          </a:r>
        </a:p>
      </dgm:t>
    </dgm:pt>
    <dgm:pt modelId="{731376EE-2F38-4D2D-A066-390137690FED}" type="parTrans" cxnId="{B16B2C05-4FAB-4FDC-89F5-995165EEB2CE}">
      <dgm:prSet/>
      <dgm:spPr/>
      <dgm:t>
        <a:bodyPr/>
        <a:lstStyle/>
        <a:p>
          <a:pPr rtl="1"/>
          <a:endParaRPr lang="he-IL"/>
        </a:p>
      </dgm:t>
    </dgm:pt>
    <dgm:pt modelId="{6E301CF7-CFE9-48B1-AE31-2402BCE331A1}" type="sibTrans" cxnId="{B16B2C05-4FAB-4FDC-89F5-995165EEB2CE}">
      <dgm:prSet/>
      <dgm:spPr/>
      <dgm:t>
        <a:bodyPr/>
        <a:lstStyle/>
        <a:p>
          <a:pPr rtl="1"/>
          <a:endParaRPr lang="he-IL"/>
        </a:p>
      </dgm:t>
    </dgm:pt>
    <dgm:pt modelId="{DD4A9EFC-23CD-4D10-A3CE-8B2F757EA02A}">
      <dgm:prSet phldrT="[Text]" custT="1"/>
      <dgm:spPr/>
      <dgm:t>
        <a:bodyPr/>
        <a:lstStyle/>
        <a:p>
          <a:pPr rtl="1"/>
          <a:r>
            <a:rPr lang="he-IL" sz="1600" dirty="0"/>
            <a:t>דיבור</a:t>
          </a:r>
        </a:p>
      </dgm:t>
    </dgm:pt>
    <dgm:pt modelId="{7BD19550-DACF-4BAF-96FD-663CDABC98CC}" type="parTrans" cxnId="{692D15A8-C813-4390-8418-4EE7F910B666}">
      <dgm:prSet/>
      <dgm:spPr/>
      <dgm:t>
        <a:bodyPr/>
        <a:lstStyle/>
        <a:p>
          <a:pPr rtl="1"/>
          <a:endParaRPr lang="he-IL"/>
        </a:p>
      </dgm:t>
    </dgm:pt>
    <dgm:pt modelId="{0A7EBB37-5ED5-4EF7-B1DD-225D7D81DA5D}" type="sibTrans" cxnId="{692D15A8-C813-4390-8418-4EE7F910B666}">
      <dgm:prSet/>
      <dgm:spPr/>
      <dgm:t>
        <a:bodyPr/>
        <a:lstStyle/>
        <a:p>
          <a:pPr rtl="1"/>
          <a:endParaRPr lang="he-IL"/>
        </a:p>
      </dgm:t>
    </dgm:pt>
    <dgm:pt modelId="{C1E1DC07-7F3E-4B15-B07F-65E1DF8B6496}" type="pres">
      <dgm:prSet presAssocID="{524D2DA3-BD3E-4B31-967F-6DB0FB317AD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9C54314-7849-428F-9B28-24A805D33916}" type="pres">
      <dgm:prSet presAssocID="{CF7FDC21-1FFA-4B19-A96D-8720C8A61E12}" presName="hierRoot1" presStyleCnt="0"/>
      <dgm:spPr/>
    </dgm:pt>
    <dgm:pt modelId="{D3B387D6-6F03-42A1-9060-D0F20EDF1A14}" type="pres">
      <dgm:prSet presAssocID="{CF7FDC21-1FFA-4B19-A96D-8720C8A61E12}" presName="composite" presStyleCnt="0"/>
      <dgm:spPr/>
    </dgm:pt>
    <dgm:pt modelId="{9A3F555C-5661-4359-AF77-5474427BEF9E}" type="pres">
      <dgm:prSet presAssocID="{CF7FDC21-1FFA-4B19-A96D-8720C8A61E12}" presName="background" presStyleLbl="node0" presStyleIdx="0" presStyleCnt="1"/>
      <dgm:spPr/>
    </dgm:pt>
    <dgm:pt modelId="{1AF37F50-1D87-4D55-A29B-C7024B228DF3}" type="pres">
      <dgm:prSet presAssocID="{CF7FDC21-1FFA-4B19-A96D-8720C8A61E12}" presName="text" presStyleLbl="fgAcc0" presStyleIdx="0" presStyleCnt="1">
        <dgm:presLayoutVars>
          <dgm:chPref val="3"/>
        </dgm:presLayoutVars>
      </dgm:prSet>
      <dgm:spPr/>
    </dgm:pt>
    <dgm:pt modelId="{B28B87FD-987B-4F04-B16B-07433F98C1A1}" type="pres">
      <dgm:prSet presAssocID="{CF7FDC21-1FFA-4B19-A96D-8720C8A61E12}" presName="hierChild2" presStyleCnt="0"/>
      <dgm:spPr/>
    </dgm:pt>
    <dgm:pt modelId="{73855901-FDAE-4562-A562-914721577152}" type="pres">
      <dgm:prSet presAssocID="{731376EE-2F38-4D2D-A066-390137690FED}" presName="Name10" presStyleLbl="parChTrans1D2" presStyleIdx="0" presStyleCnt="3"/>
      <dgm:spPr/>
    </dgm:pt>
    <dgm:pt modelId="{96B9D581-B36D-476A-82C3-CEA35D24F708}" type="pres">
      <dgm:prSet presAssocID="{FB8CD3E4-B6D4-44C2-B246-1DF776976253}" presName="hierRoot2" presStyleCnt="0"/>
      <dgm:spPr/>
    </dgm:pt>
    <dgm:pt modelId="{56219A48-CB12-4A22-A797-ADD7B8A02F3B}" type="pres">
      <dgm:prSet presAssocID="{FB8CD3E4-B6D4-44C2-B246-1DF776976253}" presName="composite2" presStyleCnt="0"/>
      <dgm:spPr/>
    </dgm:pt>
    <dgm:pt modelId="{70564F8D-96FC-405A-842B-AF4AE618710A}" type="pres">
      <dgm:prSet presAssocID="{FB8CD3E4-B6D4-44C2-B246-1DF776976253}" presName="background2" presStyleLbl="node2" presStyleIdx="0" presStyleCnt="3"/>
      <dgm:spPr/>
    </dgm:pt>
    <dgm:pt modelId="{37F118F0-8B2D-4D02-8A86-BE3B3DE744B2}" type="pres">
      <dgm:prSet presAssocID="{FB8CD3E4-B6D4-44C2-B246-1DF776976253}" presName="text2" presStyleLbl="fgAcc2" presStyleIdx="0" presStyleCnt="3">
        <dgm:presLayoutVars>
          <dgm:chPref val="3"/>
        </dgm:presLayoutVars>
      </dgm:prSet>
      <dgm:spPr/>
    </dgm:pt>
    <dgm:pt modelId="{919B01E1-CD98-4F93-837D-C57CB3FF1BE2}" type="pres">
      <dgm:prSet presAssocID="{FB8CD3E4-B6D4-44C2-B246-1DF776976253}" presName="hierChild3" presStyleCnt="0"/>
      <dgm:spPr/>
    </dgm:pt>
    <dgm:pt modelId="{7A023640-068C-4B6F-8BD3-E76A1EDB53A6}" type="pres">
      <dgm:prSet presAssocID="{02C52903-D01D-4D4B-B57F-6251CBA074BA}" presName="Name17" presStyleLbl="parChTrans1D3" presStyleIdx="0" presStyleCnt="6"/>
      <dgm:spPr/>
    </dgm:pt>
    <dgm:pt modelId="{797ABE49-4A00-4965-A31B-C5858C0ECDA2}" type="pres">
      <dgm:prSet presAssocID="{73E1FD6B-70EB-4AD1-83B9-29574BEAB90F}" presName="hierRoot3" presStyleCnt="0"/>
      <dgm:spPr/>
    </dgm:pt>
    <dgm:pt modelId="{FD24D7C7-509B-4DAF-A3C7-6A16ACD1BCB4}" type="pres">
      <dgm:prSet presAssocID="{73E1FD6B-70EB-4AD1-83B9-29574BEAB90F}" presName="composite3" presStyleCnt="0"/>
      <dgm:spPr/>
    </dgm:pt>
    <dgm:pt modelId="{FAE518BE-1295-4E47-A83C-C64DA2E76954}" type="pres">
      <dgm:prSet presAssocID="{73E1FD6B-70EB-4AD1-83B9-29574BEAB90F}" presName="background3" presStyleLbl="node3" presStyleIdx="0" presStyleCnt="6"/>
      <dgm:spPr/>
    </dgm:pt>
    <dgm:pt modelId="{4C72823D-8F0A-4BEE-9239-0F14C219DD99}" type="pres">
      <dgm:prSet presAssocID="{73E1FD6B-70EB-4AD1-83B9-29574BEAB90F}" presName="text3" presStyleLbl="fgAcc3" presStyleIdx="0" presStyleCnt="6">
        <dgm:presLayoutVars>
          <dgm:chPref val="3"/>
        </dgm:presLayoutVars>
      </dgm:prSet>
      <dgm:spPr/>
    </dgm:pt>
    <dgm:pt modelId="{0F378ABA-1FF5-44BC-8454-409AEE7F60FD}" type="pres">
      <dgm:prSet presAssocID="{73E1FD6B-70EB-4AD1-83B9-29574BEAB90F}" presName="hierChild4" presStyleCnt="0"/>
      <dgm:spPr/>
    </dgm:pt>
    <dgm:pt modelId="{26E97AB7-A695-4F11-91AD-7B371F5FDE09}" type="pres">
      <dgm:prSet presAssocID="{C886C60F-15B1-4C33-891B-AA5D49E8FA60}" presName="Name23" presStyleLbl="parChTrans1D4" presStyleIdx="0" presStyleCnt="9"/>
      <dgm:spPr/>
    </dgm:pt>
    <dgm:pt modelId="{CDBA57B9-371A-4030-B8A2-17D7BCC6A200}" type="pres">
      <dgm:prSet presAssocID="{7100D12E-3D1C-4526-B642-228DDAB1AEEC}" presName="hierRoot4" presStyleCnt="0"/>
      <dgm:spPr/>
    </dgm:pt>
    <dgm:pt modelId="{437BCDE2-15B2-4FF5-8F50-412F643A3939}" type="pres">
      <dgm:prSet presAssocID="{7100D12E-3D1C-4526-B642-228DDAB1AEEC}" presName="composite4" presStyleCnt="0"/>
      <dgm:spPr/>
    </dgm:pt>
    <dgm:pt modelId="{2C670E7F-E108-4B08-995D-929034CBB8BF}" type="pres">
      <dgm:prSet presAssocID="{7100D12E-3D1C-4526-B642-228DDAB1AEEC}" presName="background4" presStyleLbl="node4" presStyleIdx="0" presStyleCnt="9"/>
      <dgm:spPr/>
    </dgm:pt>
    <dgm:pt modelId="{711C5589-0CC3-4E12-9F5F-BB94441D0147}" type="pres">
      <dgm:prSet presAssocID="{7100D12E-3D1C-4526-B642-228DDAB1AEEC}" presName="text4" presStyleLbl="fgAcc4" presStyleIdx="0" presStyleCnt="9">
        <dgm:presLayoutVars>
          <dgm:chPref val="3"/>
        </dgm:presLayoutVars>
      </dgm:prSet>
      <dgm:spPr/>
    </dgm:pt>
    <dgm:pt modelId="{D559CA7E-128B-4C2A-BF1D-7A3B994A533A}" type="pres">
      <dgm:prSet presAssocID="{7100D12E-3D1C-4526-B642-228DDAB1AEEC}" presName="hierChild5" presStyleCnt="0"/>
      <dgm:spPr/>
    </dgm:pt>
    <dgm:pt modelId="{40EEC907-0B32-44F5-8075-8FF09D4C6918}" type="pres">
      <dgm:prSet presAssocID="{BE90AD75-8B93-45EA-8DD0-533F74488659}" presName="Name23" presStyleLbl="parChTrans1D4" presStyleIdx="1" presStyleCnt="9"/>
      <dgm:spPr/>
    </dgm:pt>
    <dgm:pt modelId="{BBF447A6-8EF7-44D3-A77E-1E710563DD4E}" type="pres">
      <dgm:prSet presAssocID="{DA0C464D-D1CA-4B00-B00A-CCEA5E72440E}" presName="hierRoot4" presStyleCnt="0"/>
      <dgm:spPr/>
    </dgm:pt>
    <dgm:pt modelId="{B92CAE1B-B70D-4307-967F-C742251C07A6}" type="pres">
      <dgm:prSet presAssocID="{DA0C464D-D1CA-4B00-B00A-CCEA5E72440E}" presName="composite4" presStyleCnt="0"/>
      <dgm:spPr/>
    </dgm:pt>
    <dgm:pt modelId="{BF6B5BE7-DF06-4C14-B986-52B36FB3DD35}" type="pres">
      <dgm:prSet presAssocID="{DA0C464D-D1CA-4B00-B00A-CCEA5E72440E}" presName="background4" presStyleLbl="node4" presStyleIdx="1" presStyleCnt="9"/>
      <dgm:spPr/>
    </dgm:pt>
    <dgm:pt modelId="{0AB31452-C894-46EF-98BF-CB0BAB5A7691}" type="pres">
      <dgm:prSet presAssocID="{DA0C464D-D1CA-4B00-B00A-CCEA5E72440E}" presName="text4" presStyleLbl="fgAcc4" presStyleIdx="1" presStyleCnt="9" custScaleX="141115" custScaleY="132392">
        <dgm:presLayoutVars>
          <dgm:chPref val="3"/>
        </dgm:presLayoutVars>
      </dgm:prSet>
      <dgm:spPr/>
    </dgm:pt>
    <dgm:pt modelId="{F7E59E1F-CA81-42F1-8829-36DA12A334D5}" type="pres">
      <dgm:prSet presAssocID="{DA0C464D-D1CA-4B00-B00A-CCEA5E72440E}" presName="hierChild5" presStyleCnt="0"/>
      <dgm:spPr/>
    </dgm:pt>
    <dgm:pt modelId="{93FD92BE-F55E-4D26-AC0E-B2F2E562D119}" type="pres">
      <dgm:prSet presAssocID="{4A93BCB1-3557-4DCC-90B3-0BDF6CB290C5}" presName="Name17" presStyleLbl="parChTrans1D3" presStyleIdx="1" presStyleCnt="6"/>
      <dgm:spPr/>
    </dgm:pt>
    <dgm:pt modelId="{47D559AA-E1AC-4BFD-A31C-B9F025C9525E}" type="pres">
      <dgm:prSet presAssocID="{FE85AC29-3E0D-4A13-BBB0-CD7E61363817}" presName="hierRoot3" presStyleCnt="0"/>
      <dgm:spPr/>
    </dgm:pt>
    <dgm:pt modelId="{8119FDCE-AE8C-471A-8D25-FFFD1AC15BB0}" type="pres">
      <dgm:prSet presAssocID="{FE85AC29-3E0D-4A13-BBB0-CD7E61363817}" presName="composite3" presStyleCnt="0"/>
      <dgm:spPr/>
    </dgm:pt>
    <dgm:pt modelId="{615559AB-CEB6-4CAB-BA49-67EADEB44A0C}" type="pres">
      <dgm:prSet presAssocID="{FE85AC29-3E0D-4A13-BBB0-CD7E61363817}" presName="background3" presStyleLbl="node3" presStyleIdx="1" presStyleCnt="6"/>
      <dgm:spPr/>
    </dgm:pt>
    <dgm:pt modelId="{572A3C91-03F5-4ED6-97C4-A95F7DA703B3}" type="pres">
      <dgm:prSet presAssocID="{FE85AC29-3E0D-4A13-BBB0-CD7E61363817}" presName="text3" presStyleLbl="fgAcc3" presStyleIdx="1" presStyleCnt="6">
        <dgm:presLayoutVars>
          <dgm:chPref val="3"/>
        </dgm:presLayoutVars>
      </dgm:prSet>
      <dgm:spPr/>
    </dgm:pt>
    <dgm:pt modelId="{123C8E6B-88DB-4414-B042-FD2C21790E0A}" type="pres">
      <dgm:prSet presAssocID="{FE85AC29-3E0D-4A13-BBB0-CD7E61363817}" presName="hierChild4" presStyleCnt="0"/>
      <dgm:spPr/>
    </dgm:pt>
    <dgm:pt modelId="{CBB1BF59-73ED-4B93-AA94-A18B099DB746}" type="pres">
      <dgm:prSet presAssocID="{011C199A-81F6-431B-9B82-3AA2D293021D}" presName="Name23" presStyleLbl="parChTrans1D4" presStyleIdx="2" presStyleCnt="9"/>
      <dgm:spPr/>
    </dgm:pt>
    <dgm:pt modelId="{D32E928E-9905-4C0F-9B14-068221E11E7E}" type="pres">
      <dgm:prSet presAssocID="{6E28E5E6-4039-4896-A10B-FA7D639BC6E2}" presName="hierRoot4" presStyleCnt="0"/>
      <dgm:spPr/>
    </dgm:pt>
    <dgm:pt modelId="{4EA49F3A-279F-4467-BA8F-FE6D846A2917}" type="pres">
      <dgm:prSet presAssocID="{6E28E5E6-4039-4896-A10B-FA7D639BC6E2}" presName="composite4" presStyleCnt="0"/>
      <dgm:spPr/>
    </dgm:pt>
    <dgm:pt modelId="{98A86C3F-6FE8-4576-8F0C-4F1C534CC70D}" type="pres">
      <dgm:prSet presAssocID="{6E28E5E6-4039-4896-A10B-FA7D639BC6E2}" presName="background4" presStyleLbl="node4" presStyleIdx="2" presStyleCnt="9"/>
      <dgm:spPr/>
    </dgm:pt>
    <dgm:pt modelId="{D80A2C8D-B1F3-4DCC-9246-A6092B6D4664}" type="pres">
      <dgm:prSet presAssocID="{6E28E5E6-4039-4896-A10B-FA7D639BC6E2}" presName="text4" presStyleLbl="fgAcc4" presStyleIdx="2" presStyleCnt="9">
        <dgm:presLayoutVars>
          <dgm:chPref val="3"/>
        </dgm:presLayoutVars>
      </dgm:prSet>
      <dgm:spPr/>
    </dgm:pt>
    <dgm:pt modelId="{36379FF7-1902-45D2-A2B4-A281E6D9C2D3}" type="pres">
      <dgm:prSet presAssocID="{6E28E5E6-4039-4896-A10B-FA7D639BC6E2}" presName="hierChild5" presStyleCnt="0"/>
      <dgm:spPr/>
    </dgm:pt>
    <dgm:pt modelId="{A42798F9-8ED4-4432-BB6E-60E2FD17C75A}" type="pres">
      <dgm:prSet presAssocID="{D9723C2E-084C-43CE-91CC-93B1171A1C73}" presName="Name23" presStyleLbl="parChTrans1D4" presStyleIdx="3" presStyleCnt="9"/>
      <dgm:spPr/>
    </dgm:pt>
    <dgm:pt modelId="{36CE4FB3-DE5A-4097-9DB8-4E6E3A8B29A3}" type="pres">
      <dgm:prSet presAssocID="{F245DDC3-7831-4B09-953C-4E763BCBFFB0}" presName="hierRoot4" presStyleCnt="0"/>
      <dgm:spPr/>
    </dgm:pt>
    <dgm:pt modelId="{C1981F1A-E890-438A-96CB-660ECAEACB31}" type="pres">
      <dgm:prSet presAssocID="{F245DDC3-7831-4B09-953C-4E763BCBFFB0}" presName="composite4" presStyleCnt="0"/>
      <dgm:spPr/>
    </dgm:pt>
    <dgm:pt modelId="{D1DA56E3-7471-4186-865E-9DB55FC5DFC1}" type="pres">
      <dgm:prSet presAssocID="{F245DDC3-7831-4B09-953C-4E763BCBFFB0}" presName="background4" presStyleLbl="node4" presStyleIdx="3" presStyleCnt="9"/>
      <dgm:spPr/>
    </dgm:pt>
    <dgm:pt modelId="{F9663B13-1CA2-4DA7-AA6B-57E8B6FC77A3}" type="pres">
      <dgm:prSet presAssocID="{F245DDC3-7831-4B09-953C-4E763BCBFFB0}" presName="text4" presStyleLbl="fgAcc4" presStyleIdx="3" presStyleCnt="9">
        <dgm:presLayoutVars>
          <dgm:chPref val="3"/>
        </dgm:presLayoutVars>
      </dgm:prSet>
      <dgm:spPr/>
    </dgm:pt>
    <dgm:pt modelId="{36DFC025-4612-482A-9194-0671BE38685F}" type="pres">
      <dgm:prSet presAssocID="{F245DDC3-7831-4B09-953C-4E763BCBFFB0}" presName="hierChild5" presStyleCnt="0"/>
      <dgm:spPr/>
    </dgm:pt>
    <dgm:pt modelId="{D201CD2A-61C0-404A-9B23-FA754EB1102B}" type="pres">
      <dgm:prSet presAssocID="{F0DADF7A-923A-481B-B1DC-EF2629051D79}" presName="Name23" presStyleLbl="parChTrans1D4" presStyleIdx="4" presStyleCnt="9"/>
      <dgm:spPr/>
    </dgm:pt>
    <dgm:pt modelId="{FDE80EE5-ACD1-4590-99DC-4C2CF8052042}" type="pres">
      <dgm:prSet presAssocID="{C173D3E7-9532-432D-9B79-74B065B60FE8}" presName="hierRoot4" presStyleCnt="0"/>
      <dgm:spPr/>
    </dgm:pt>
    <dgm:pt modelId="{2EB81929-724E-4747-88E9-18459B7F0B45}" type="pres">
      <dgm:prSet presAssocID="{C173D3E7-9532-432D-9B79-74B065B60FE8}" presName="composite4" presStyleCnt="0"/>
      <dgm:spPr/>
    </dgm:pt>
    <dgm:pt modelId="{304E61AD-AF45-4E9F-801B-FBA2590E827F}" type="pres">
      <dgm:prSet presAssocID="{C173D3E7-9532-432D-9B79-74B065B60FE8}" presName="background4" presStyleLbl="node4" presStyleIdx="4" presStyleCnt="9"/>
      <dgm:spPr/>
    </dgm:pt>
    <dgm:pt modelId="{5390EACC-3DFA-40BA-970E-8508CAEC906E}" type="pres">
      <dgm:prSet presAssocID="{C173D3E7-9532-432D-9B79-74B065B60FE8}" presName="text4" presStyleLbl="fgAcc4" presStyleIdx="4" presStyleCnt="9">
        <dgm:presLayoutVars>
          <dgm:chPref val="3"/>
        </dgm:presLayoutVars>
      </dgm:prSet>
      <dgm:spPr/>
    </dgm:pt>
    <dgm:pt modelId="{B30A3891-0134-4A80-AA8F-0FDC88FC8A9F}" type="pres">
      <dgm:prSet presAssocID="{C173D3E7-9532-432D-9B79-74B065B60FE8}" presName="hierChild5" presStyleCnt="0"/>
      <dgm:spPr/>
    </dgm:pt>
    <dgm:pt modelId="{23716BDF-2D27-4273-90D9-3A9D05BFE9A7}" type="pres">
      <dgm:prSet presAssocID="{34B40CFF-E070-42BD-808D-1F953D72BB9E}" presName="Name10" presStyleLbl="parChTrans1D2" presStyleIdx="1" presStyleCnt="3"/>
      <dgm:spPr/>
    </dgm:pt>
    <dgm:pt modelId="{AD11B2A6-0401-459A-84A7-6BB287AAEC70}" type="pres">
      <dgm:prSet presAssocID="{234D8CD6-B804-4D1B-8EE9-24A97866051D}" presName="hierRoot2" presStyleCnt="0"/>
      <dgm:spPr/>
    </dgm:pt>
    <dgm:pt modelId="{A9BA5DFA-D00D-4463-92AC-061EDBDC06E0}" type="pres">
      <dgm:prSet presAssocID="{234D8CD6-B804-4D1B-8EE9-24A97866051D}" presName="composite2" presStyleCnt="0"/>
      <dgm:spPr/>
    </dgm:pt>
    <dgm:pt modelId="{CC2FF7B7-0DB9-44BB-AF2C-9874DD22A746}" type="pres">
      <dgm:prSet presAssocID="{234D8CD6-B804-4D1B-8EE9-24A97866051D}" presName="background2" presStyleLbl="node2" presStyleIdx="1" presStyleCnt="3"/>
      <dgm:spPr/>
    </dgm:pt>
    <dgm:pt modelId="{3FD4B4B1-E107-4A55-A1B3-E5B3A0AF8A59}" type="pres">
      <dgm:prSet presAssocID="{234D8CD6-B804-4D1B-8EE9-24A97866051D}" presName="text2" presStyleLbl="fgAcc2" presStyleIdx="1" presStyleCnt="3">
        <dgm:presLayoutVars>
          <dgm:chPref val="3"/>
        </dgm:presLayoutVars>
      </dgm:prSet>
      <dgm:spPr/>
    </dgm:pt>
    <dgm:pt modelId="{B10A1ED0-C030-4C70-8161-EE64F3F8AA58}" type="pres">
      <dgm:prSet presAssocID="{234D8CD6-B804-4D1B-8EE9-24A97866051D}" presName="hierChild3" presStyleCnt="0"/>
      <dgm:spPr/>
    </dgm:pt>
    <dgm:pt modelId="{C08C4F7C-87FB-430B-9362-BEAB1FA9E942}" type="pres">
      <dgm:prSet presAssocID="{7BD19550-DACF-4BAF-96FD-663CDABC98CC}" presName="Name17" presStyleLbl="parChTrans1D3" presStyleIdx="2" presStyleCnt="6"/>
      <dgm:spPr/>
    </dgm:pt>
    <dgm:pt modelId="{E748338E-BF91-480E-B47D-A9348AEC0C5E}" type="pres">
      <dgm:prSet presAssocID="{DD4A9EFC-23CD-4D10-A3CE-8B2F757EA02A}" presName="hierRoot3" presStyleCnt="0"/>
      <dgm:spPr/>
    </dgm:pt>
    <dgm:pt modelId="{1B092E2B-941E-41FA-A193-9E7661C0BCF5}" type="pres">
      <dgm:prSet presAssocID="{DD4A9EFC-23CD-4D10-A3CE-8B2F757EA02A}" presName="composite3" presStyleCnt="0"/>
      <dgm:spPr/>
    </dgm:pt>
    <dgm:pt modelId="{3E276EB4-E1F8-4A89-9EF2-F049816FF710}" type="pres">
      <dgm:prSet presAssocID="{DD4A9EFC-23CD-4D10-A3CE-8B2F757EA02A}" presName="background3" presStyleLbl="node3" presStyleIdx="2" presStyleCnt="6"/>
      <dgm:spPr/>
    </dgm:pt>
    <dgm:pt modelId="{38E14FDA-4084-48B4-A1EC-8063E8ECD66C}" type="pres">
      <dgm:prSet presAssocID="{DD4A9EFC-23CD-4D10-A3CE-8B2F757EA02A}" presName="text3" presStyleLbl="fgAcc3" presStyleIdx="2" presStyleCnt="6">
        <dgm:presLayoutVars>
          <dgm:chPref val="3"/>
        </dgm:presLayoutVars>
      </dgm:prSet>
      <dgm:spPr/>
    </dgm:pt>
    <dgm:pt modelId="{41832012-6314-4530-96A0-FE391C28527F}" type="pres">
      <dgm:prSet presAssocID="{DD4A9EFC-23CD-4D10-A3CE-8B2F757EA02A}" presName="hierChild4" presStyleCnt="0"/>
      <dgm:spPr/>
    </dgm:pt>
    <dgm:pt modelId="{7D84E966-167A-4912-9274-5BAE0CE81ED6}" type="pres">
      <dgm:prSet presAssocID="{A087D43D-8FB9-4D9D-99BE-EFF90E89A33C}" presName="Name23" presStyleLbl="parChTrans1D4" presStyleIdx="5" presStyleCnt="9"/>
      <dgm:spPr/>
    </dgm:pt>
    <dgm:pt modelId="{62E301B2-3C89-4926-83BE-3B32D80B2462}" type="pres">
      <dgm:prSet presAssocID="{C769511E-7181-4B08-BB6C-F3619D621139}" presName="hierRoot4" presStyleCnt="0"/>
      <dgm:spPr/>
    </dgm:pt>
    <dgm:pt modelId="{16DF6473-43ED-452D-98EC-58D5C1D11C42}" type="pres">
      <dgm:prSet presAssocID="{C769511E-7181-4B08-BB6C-F3619D621139}" presName="composite4" presStyleCnt="0"/>
      <dgm:spPr/>
    </dgm:pt>
    <dgm:pt modelId="{B552D01D-AE3D-478F-BF05-B4E36BCEE157}" type="pres">
      <dgm:prSet presAssocID="{C769511E-7181-4B08-BB6C-F3619D621139}" presName="background4" presStyleLbl="node4" presStyleIdx="5" presStyleCnt="9"/>
      <dgm:spPr/>
    </dgm:pt>
    <dgm:pt modelId="{81F1A99A-DBA7-4104-BCF5-71767CEBBC08}" type="pres">
      <dgm:prSet presAssocID="{C769511E-7181-4B08-BB6C-F3619D621139}" presName="text4" presStyleLbl="fgAcc4" presStyleIdx="5" presStyleCnt="9">
        <dgm:presLayoutVars>
          <dgm:chPref val="3"/>
        </dgm:presLayoutVars>
      </dgm:prSet>
      <dgm:spPr/>
    </dgm:pt>
    <dgm:pt modelId="{98B118F8-E257-4541-9729-90530F69E0EA}" type="pres">
      <dgm:prSet presAssocID="{C769511E-7181-4B08-BB6C-F3619D621139}" presName="hierChild5" presStyleCnt="0"/>
      <dgm:spPr/>
    </dgm:pt>
    <dgm:pt modelId="{862BD213-4F28-43AE-903E-2FEB9A264F19}" type="pres">
      <dgm:prSet presAssocID="{F4D0FB16-7E0A-4986-A3ED-37C00B9A6B6B}" presName="Name17" presStyleLbl="parChTrans1D3" presStyleIdx="3" presStyleCnt="6"/>
      <dgm:spPr/>
    </dgm:pt>
    <dgm:pt modelId="{9260C243-F962-42D9-9297-75B8DCD44C95}" type="pres">
      <dgm:prSet presAssocID="{5F17097C-7F4E-49D7-AEE7-0A995CEA53D0}" presName="hierRoot3" presStyleCnt="0"/>
      <dgm:spPr/>
    </dgm:pt>
    <dgm:pt modelId="{9E9B7F7E-2E1E-444C-80DF-AECFD0CFA143}" type="pres">
      <dgm:prSet presAssocID="{5F17097C-7F4E-49D7-AEE7-0A995CEA53D0}" presName="composite3" presStyleCnt="0"/>
      <dgm:spPr/>
    </dgm:pt>
    <dgm:pt modelId="{0EE415D4-3F34-431A-AD52-1A78085BDCA9}" type="pres">
      <dgm:prSet presAssocID="{5F17097C-7F4E-49D7-AEE7-0A995CEA53D0}" presName="background3" presStyleLbl="node3" presStyleIdx="3" presStyleCnt="6"/>
      <dgm:spPr/>
    </dgm:pt>
    <dgm:pt modelId="{127CBF91-91CD-414F-884D-17690FECF5A2}" type="pres">
      <dgm:prSet presAssocID="{5F17097C-7F4E-49D7-AEE7-0A995CEA53D0}" presName="text3" presStyleLbl="fgAcc3" presStyleIdx="3" presStyleCnt="6">
        <dgm:presLayoutVars>
          <dgm:chPref val="3"/>
        </dgm:presLayoutVars>
      </dgm:prSet>
      <dgm:spPr/>
    </dgm:pt>
    <dgm:pt modelId="{12BA014B-585F-4BCF-96EB-7AB24E77D9FA}" type="pres">
      <dgm:prSet presAssocID="{5F17097C-7F4E-49D7-AEE7-0A995CEA53D0}" presName="hierChild4" presStyleCnt="0"/>
      <dgm:spPr/>
    </dgm:pt>
    <dgm:pt modelId="{85724061-3226-4EEA-85BD-5406595F047A}" type="pres">
      <dgm:prSet presAssocID="{C70F3C4F-B52E-467C-A4F6-E1AAF72C584A}" presName="Name23" presStyleLbl="parChTrans1D4" presStyleIdx="6" presStyleCnt="9"/>
      <dgm:spPr/>
    </dgm:pt>
    <dgm:pt modelId="{E4582F0E-CA73-42B7-BD4C-A2B7D080DE4A}" type="pres">
      <dgm:prSet presAssocID="{B705697F-009D-4DA0-8277-B1EEBFD485F4}" presName="hierRoot4" presStyleCnt="0"/>
      <dgm:spPr/>
    </dgm:pt>
    <dgm:pt modelId="{A50591CC-0712-4488-ABFA-B37DE37499A1}" type="pres">
      <dgm:prSet presAssocID="{B705697F-009D-4DA0-8277-B1EEBFD485F4}" presName="composite4" presStyleCnt="0"/>
      <dgm:spPr/>
    </dgm:pt>
    <dgm:pt modelId="{C63B8DD2-C2B4-4903-BB8D-73F936C1735A}" type="pres">
      <dgm:prSet presAssocID="{B705697F-009D-4DA0-8277-B1EEBFD485F4}" presName="background4" presStyleLbl="node4" presStyleIdx="6" presStyleCnt="9"/>
      <dgm:spPr/>
    </dgm:pt>
    <dgm:pt modelId="{CC1D0598-582F-4552-ABF0-8933AFEA2FBD}" type="pres">
      <dgm:prSet presAssocID="{B705697F-009D-4DA0-8277-B1EEBFD485F4}" presName="text4" presStyleLbl="fgAcc4" presStyleIdx="6" presStyleCnt="9">
        <dgm:presLayoutVars>
          <dgm:chPref val="3"/>
        </dgm:presLayoutVars>
      </dgm:prSet>
      <dgm:spPr/>
    </dgm:pt>
    <dgm:pt modelId="{F6DEAF81-7A23-4A3C-8AF7-DEAC8AC9CB99}" type="pres">
      <dgm:prSet presAssocID="{B705697F-009D-4DA0-8277-B1EEBFD485F4}" presName="hierChild5" presStyleCnt="0"/>
      <dgm:spPr/>
    </dgm:pt>
    <dgm:pt modelId="{384CEADE-56ED-4F02-BBC5-271EBC7DD704}" type="pres">
      <dgm:prSet presAssocID="{31BFEB3E-FEAC-476E-8F5E-432F2B9CCC45}" presName="Name10" presStyleLbl="parChTrans1D2" presStyleIdx="2" presStyleCnt="3"/>
      <dgm:spPr/>
    </dgm:pt>
    <dgm:pt modelId="{2CACFC81-F01C-4A7C-B169-D160FA480963}" type="pres">
      <dgm:prSet presAssocID="{1F0981BA-5EA8-4A34-A74C-D73FB670C8CA}" presName="hierRoot2" presStyleCnt="0"/>
      <dgm:spPr/>
    </dgm:pt>
    <dgm:pt modelId="{3D0EB589-19EC-4DCB-A439-3732115373C0}" type="pres">
      <dgm:prSet presAssocID="{1F0981BA-5EA8-4A34-A74C-D73FB670C8CA}" presName="composite2" presStyleCnt="0"/>
      <dgm:spPr/>
    </dgm:pt>
    <dgm:pt modelId="{9C49599C-BE6B-40AB-B46E-F2884F82DB14}" type="pres">
      <dgm:prSet presAssocID="{1F0981BA-5EA8-4A34-A74C-D73FB670C8CA}" presName="background2" presStyleLbl="node2" presStyleIdx="2" presStyleCnt="3"/>
      <dgm:spPr>
        <a:solidFill>
          <a:schemeClr val="accent4"/>
        </a:solidFill>
      </dgm:spPr>
    </dgm:pt>
    <dgm:pt modelId="{BEAF86E9-6CF9-40AF-A410-17DFDE3E2D80}" type="pres">
      <dgm:prSet presAssocID="{1F0981BA-5EA8-4A34-A74C-D73FB670C8CA}" presName="text2" presStyleLbl="fgAcc2" presStyleIdx="2" presStyleCnt="3" custScaleX="115866" custScaleY="146435">
        <dgm:presLayoutVars>
          <dgm:chPref val="3"/>
        </dgm:presLayoutVars>
      </dgm:prSet>
      <dgm:spPr/>
    </dgm:pt>
    <dgm:pt modelId="{5B0871F3-DB2F-402C-8A3B-DEC37DC71763}" type="pres">
      <dgm:prSet presAssocID="{1F0981BA-5EA8-4A34-A74C-D73FB670C8CA}" presName="hierChild3" presStyleCnt="0"/>
      <dgm:spPr/>
    </dgm:pt>
    <dgm:pt modelId="{548FD1F9-E8D3-4799-9CC4-D744F723177D}" type="pres">
      <dgm:prSet presAssocID="{381E1485-5C1E-42B2-8100-ADC739D86A26}" presName="Name17" presStyleLbl="parChTrans1D3" presStyleIdx="4" presStyleCnt="6"/>
      <dgm:spPr/>
    </dgm:pt>
    <dgm:pt modelId="{F9871BA1-41FF-40F3-BF9E-030CCCE65452}" type="pres">
      <dgm:prSet presAssocID="{C5E4AE32-C498-4EDE-8AEA-569AEA72236A}" presName="hierRoot3" presStyleCnt="0"/>
      <dgm:spPr/>
    </dgm:pt>
    <dgm:pt modelId="{3E4B050E-EA83-4200-955D-1C1A5352812D}" type="pres">
      <dgm:prSet presAssocID="{C5E4AE32-C498-4EDE-8AEA-569AEA72236A}" presName="composite3" presStyleCnt="0"/>
      <dgm:spPr/>
    </dgm:pt>
    <dgm:pt modelId="{7D0EA254-87C5-4979-A9E2-116CB7EAE226}" type="pres">
      <dgm:prSet presAssocID="{C5E4AE32-C498-4EDE-8AEA-569AEA72236A}" presName="background3" presStyleLbl="node3" presStyleIdx="4" presStyleCnt="6"/>
      <dgm:spPr>
        <a:solidFill>
          <a:schemeClr val="accent4"/>
        </a:solidFill>
      </dgm:spPr>
    </dgm:pt>
    <dgm:pt modelId="{8C1BE594-24E3-448C-86B2-60C1F5858550}" type="pres">
      <dgm:prSet presAssocID="{C5E4AE32-C498-4EDE-8AEA-569AEA72236A}" presName="text3" presStyleLbl="fgAcc3" presStyleIdx="4" presStyleCnt="6" custScaleX="115866" custScaleY="146435">
        <dgm:presLayoutVars>
          <dgm:chPref val="3"/>
        </dgm:presLayoutVars>
      </dgm:prSet>
      <dgm:spPr/>
    </dgm:pt>
    <dgm:pt modelId="{8C5E23B6-8A57-45C9-B2A5-045F634BB1CE}" type="pres">
      <dgm:prSet presAssocID="{C5E4AE32-C498-4EDE-8AEA-569AEA72236A}" presName="hierChild4" presStyleCnt="0"/>
      <dgm:spPr/>
    </dgm:pt>
    <dgm:pt modelId="{F8966AA8-668F-4F05-B448-FB729F0E1ADC}" type="pres">
      <dgm:prSet presAssocID="{03BC89BB-E2EB-494F-90CE-5192644B0C6E}" presName="Name17" presStyleLbl="parChTrans1D3" presStyleIdx="5" presStyleCnt="6"/>
      <dgm:spPr/>
    </dgm:pt>
    <dgm:pt modelId="{6D51C02F-8928-4879-A83D-2924D5CE5592}" type="pres">
      <dgm:prSet presAssocID="{B4F3E85A-75E2-452C-BFB1-CAC4723FA29A}" presName="hierRoot3" presStyleCnt="0"/>
      <dgm:spPr/>
    </dgm:pt>
    <dgm:pt modelId="{9EF73A22-5297-4293-AFB6-6E4C367E6F5D}" type="pres">
      <dgm:prSet presAssocID="{B4F3E85A-75E2-452C-BFB1-CAC4723FA29A}" presName="composite3" presStyleCnt="0"/>
      <dgm:spPr/>
    </dgm:pt>
    <dgm:pt modelId="{4B969F9C-4AFD-4A65-8472-C361400E5077}" type="pres">
      <dgm:prSet presAssocID="{B4F3E85A-75E2-452C-BFB1-CAC4723FA29A}" presName="background3" presStyleLbl="node3" presStyleIdx="5" presStyleCnt="6"/>
      <dgm:spPr>
        <a:solidFill>
          <a:srgbClr val="FFC000"/>
        </a:solidFill>
      </dgm:spPr>
    </dgm:pt>
    <dgm:pt modelId="{D245F4D2-6A03-4BDB-A98E-592E1A0DFF95}" type="pres">
      <dgm:prSet presAssocID="{B4F3E85A-75E2-452C-BFB1-CAC4723FA29A}" presName="text3" presStyleLbl="fgAcc3" presStyleIdx="5" presStyleCnt="6" custScaleX="115866" custScaleY="146435">
        <dgm:presLayoutVars>
          <dgm:chPref val="3"/>
        </dgm:presLayoutVars>
      </dgm:prSet>
      <dgm:spPr/>
    </dgm:pt>
    <dgm:pt modelId="{E96DC383-A7EB-4071-9AB7-CC9F85812D2F}" type="pres">
      <dgm:prSet presAssocID="{B4F3E85A-75E2-452C-BFB1-CAC4723FA29A}" presName="hierChild4" presStyleCnt="0"/>
      <dgm:spPr/>
    </dgm:pt>
    <dgm:pt modelId="{8D1A1B1D-BD08-4513-B8FE-3DD8E7143072}" type="pres">
      <dgm:prSet presAssocID="{44F3B334-DB1D-44A0-A582-ED0CF5691609}" presName="Name23" presStyleLbl="parChTrans1D4" presStyleIdx="7" presStyleCnt="9"/>
      <dgm:spPr/>
    </dgm:pt>
    <dgm:pt modelId="{16248EED-E1AD-49C3-AF89-DB21844E44B6}" type="pres">
      <dgm:prSet presAssocID="{1BA427E3-8345-4680-884E-6E4D2F59D223}" presName="hierRoot4" presStyleCnt="0"/>
      <dgm:spPr/>
    </dgm:pt>
    <dgm:pt modelId="{8540049D-C0D5-424A-99EB-A5EF034926BB}" type="pres">
      <dgm:prSet presAssocID="{1BA427E3-8345-4680-884E-6E4D2F59D223}" presName="composite4" presStyleCnt="0"/>
      <dgm:spPr/>
    </dgm:pt>
    <dgm:pt modelId="{8547D4FB-3195-418F-84B0-4AC2974352EA}" type="pres">
      <dgm:prSet presAssocID="{1BA427E3-8345-4680-884E-6E4D2F59D223}" presName="background4" presStyleLbl="node4" presStyleIdx="7" presStyleCnt="9"/>
      <dgm:spPr>
        <a:solidFill>
          <a:srgbClr val="FFC000"/>
        </a:solidFill>
      </dgm:spPr>
    </dgm:pt>
    <dgm:pt modelId="{2C2DFA07-5871-41F8-BCB7-1E4FD21FE7E7}" type="pres">
      <dgm:prSet presAssocID="{1BA427E3-8345-4680-884E-6E4D2F59D223}" presName="text4" presStyleLbl="fgAcc4" presStyleIdx="7" presStyleCnt="9" custScaleX="115866" custScaleY="146435">
        <dgm:presLayoutVars>
          <dgm:chPref val="3"/>
        </dgm:presLayoutVars>
      </dgm:prSet>
      <dgm:spPr/>
    </dgm:pt>
    <dgm:pt modelId="{3E0A40A0-F81A-4F69-8809-D776571003FC}" type="pres">
      <dgm:prSet presAssocID="{1BA427E3-8345-4680-884E-6E4D2F59D223}" presName="hierChild5" presStyleCnt="0"/>
      <dgm:spPr/>
    </dgm:pt>
    <dgm:pt modelId="{5FC326E0-7B62-4766-BA13-5D2694840CF1}" type="pres">
      <dgm:prSet presAssocID="{8A5541F3-7023-4F52-BE4B-FB4691C87483}" presName="Name23" presStyleLbl="parChTrans1D4" presStyleIdx="8" presStyleCnt="9"/>
      <dgm:spPr/>
    </dgm:pt>
    <dgm:pt modelId="{E5972033-19B3-4CCC-82ED-FBE2E247368E}" type="pres">
      <dgm:prSet presAssocID="{1C0B9A72-227C-4820-A851-5DFBF35E7251}" presName="hierRoot4" presStyleCnt="0"/>
      <dgm:spPr/>
    </dgm:pt>
    <dgm:pt modelId="{D1003780-6239-402F-A8FA-26A96A9B783C}" type="pres">
      <dgm:prSet presAssocID="{1C0B9A72-227C-4820-A851-5DFBF35E7251}" presName="composite4" presStyleCnt="0"/>
      <dgm:spPr/>
    </dgm:pt>
    <dgm:pt modelId="{505EBBE2-AAD5-49F4-A09F-6482ADEDC40C}" type="pres">
      <dgm:prSet presAssocID="{1C0B9A72-227C-4820-A851-5DFBF35E7251}" presName="background4" presStyleLbl="node4" presStyleIdx="8" presStyleCnt="9"/>
      <dgm:spPr>
        <a:solidFill>
          <a:srgbClr val="FFC000"/>
        </a:solidFill>
      </dgm:spPr>
    </dgm:pt>
    <dgm:pt modelId="{9181F32B-43F8-438A-BA7E-D52B6F02362E}" type="pres">
      <dgm:prSet presAssocID="{1C0B9A72-227C-4820-A851-5DFBF35E7251}" presName="text4" presStyleLbl="fgAcc4" presStyleIdx="8" presStyleCnt="9" custScaleX="115866" custScaleY="168215">
        <dgm:presLayoutVars>
          <dgm:chPref val="3"/>
        </dgm:presLayoutVars>
      </dgm:prSet>
      <dgm:spPr/>
    </dgm:pt>
    <dgm:pt modelId="{DD341A18-9E06-4406-9B50-120EE1F9614B}" type="pres">
      <dgm:prSet presAssocID="{1C0B9A72-227C-4820-A851-5DFBF35E7251}" presName="hierChild5" presStyleCnt="0"/>
      <dgm:spPr/>
    </dgm:pt>
  </dgm:ptLst>
  <dgm:cxnLst>
    <dgm:cxn modelId="{C5DD2F03-F9AA-4B46-BCCF-C884023662F3}" srcId="{FE85AC29-3E0D-4A13-BBB0-CD7E61363817}" destId="{6E28E5E6-4039-4896-A10B-FA7D639BC6E2}" srcOrd="0" destOrd="0" parTransId="{011C199A-81F6-431B-9B82-3AA2D293021D}" sibTransId="{3B192F7B-54EB-4B19-B227-B91957F4474D}"/>
    <dgm:cxn modelId="{33189703-389D-493A-A33E-047775D01625}" type="presOf" srcId="{731376EE-2F38-4D2D-A066-390137690FED}" destId="{73855901-FDAE-4562-A562-914721577152}" srcOrd="0" destOrd="0" presId="urn:microsoft.com/office/officeart/2005/8/layout/hierarchy1"/>
    <dgm:cxn modelId="{07A01F05-5474-47CD-963C-333D467DE2D3}" srcId="{234D8CD6-B804-4D1B-8EE9-24A97866051D}" destId="{5F17097C-7F4E-49D7-AEE7-0A995CEA53D0}" srcOrd="1" destOrd="0" parTransId="{F4D0FB16-7E0A-4986-A3ED-37C00B9A6B6B}" sibTransId="{0B0DFC8C-EAE6-45C4-834D-95DFF8CE6BCA}"/>
    <dgm:cxn modelId="{B16B2C05-4FAB-4FDC-89F5-995165EEB2CE}" srcId="{CF7FDC21-1FFA-4B19-A96D-8720C8A61E12}" destId="{FB8CD3E4-B6D4-44C2-B246-1DF776976253}" srcOrd="0" destOrd="0" parTransId="{731376EE-2F38-4D2D-A066-390137690FED}" sibTransId="{6E301CF7-CFE9-48B1-AE31-2402BCE331A1}"/>
    <dgm:cxn modelId="{70A94006-5A67-4543-B624-0CE588A9ED38}" type="presOf" srcId="{234D8CD6-B804-4D1B-8EE9-24A97866051D}" destId="{3FD4B4B1-E107-4A55-A1B3-E5B3A0AF8A59}" srcOrd="0" destOrd="0" presId="urn:microsoft.com/office/officeart/2005/8/layout/hierarchy1"/>
    <dgm:cxn modelId="{593DE90D-9DB9-4C5E-A16B-827929D62FC8}" type="presOf" srcId="{CF7FDC21-1FFA-4B19-A96D-8720C8A61E12}" destId="{1AF37F50-1D87-4D55-A29B-C7024B228DF3}" srcOrd="0" destOrd="0" presId="urn:microsoft.com/office/officeart/2005/8/layout/hierarchy1"/>
    <dgm:cxn modelId="{FA692B12-848C-4782-B9CF-9D45327969C2}" type="presOf" srcId="{C5E4AE32-C498-4EDE-8AEA-569AEA72236A}" destId="{8C1BE594-24E3-448C-86B2-60C1F5858550}" srcOrd="0" destOrd="0" presId="urn:microsoft.com/office/officeart/2005/8/layout/hierarchy1"/>
    <dgm:cxn modelId="{CFBCE113-3BA8-4147-9E7D-5B295637EC6F}" type="presOf" srcId="{F245DDC3-7831-4B09-953C-4E763BCBFFB0}" destId="{F9663B13-1CA2-4DA7-AA6B-57E8B6FC77A3}" srcOrd="0" destOrd="0" presId="urn:microsoft.com/office/officeart/2005/8/layout/hierarchy1"/>
    <dgm:cxn modelId="{F1BA2516-CCF3-4567-9B6C-71F37949C908}" type="presOf" srcId="{73E1FD6B-70EB-4AD1-83B9-29574BEAB90F}" destId="{4C72823D-8F0A-4BEE-9239-0F14C219DD99}" srcOrd="0" destOrd="0" presId="urn:microsoft.com/office/officeart/2005/8/layout/hierarchy1"/>
    <dgm:cxn modelId="{9D067D16-FB8B-4E45-A154-2FA8EF809461}" type="presOf" srcId="{B4F3E85A-75E2-452C-BFB1-CAC4723FA29A}" destId="{D245F4D2-6A03-4BDB-A98E-592E1A0DFF95}" srcOrd="0" destOrd="0" presId="urn:microsoft.com/office/officeart/2005/8/layout/hierarchy1"/>
    <dgm:cxn modelId="{0553ED17-7BA6-4DDE-A166-6EEC9ED8220B}" type="presOf" srcId="{4A93BCB1-3557-4DCC-90B3-0BDF6CB290C5}" destId="{93FD92BE-F55E-4D26-AC0E-B2F2E562D119}" srcOrd="0" destOrd="0" presId="urn:microsoft.com/office/officeart/2005/8/layout/hierarchy1"/>
    <dgm:cxn modelId="{75569C1B-AAF2-45DC-94E1-EAA1DF3C21B5}" type="presOf" srcId="{1F0981BA-5EA8-4A34-A74C-D73FB670C8CA}" destId="{BEAF86E9-6CF9-40AF-A410-17DFDE3E2D80}" srcOrd="0" destOrd="0" presId="urn:microsoft.com/office/officeart/2005/8/layout/hierarchy1"/>
    <dgm:cxn modelId="{415ACE22-3A35-456A-9A14-A3BAD22A9B83}" srcId="{1F0981BA-5EA8-4A34-A74C-D73FB670C8CA}" destId="{B4F3E85A-75E2-452C-BFB1-CAC4723FA29A}" srcOrd="1" destOrd="0" parTransId="{03BC89BB-E2EB-494F-90CE-5192644B0C6E}" sibTransId="{8B864DED-FCB9-48BB-9CB3-CD52FD26793E}"/>
    <dgm:cxn modelId="{C55BE624-6566-45AD-ABD1-E7C127BD0D4D}" srcId="{FB8CD3E4-B6D4-44C2-B246-1DF776976253}" destId="{73E1FD6B-70EB-4AD1-83B9-29574BEAB90F}" srcOrd="0" destOrd="0" parTransId="{02C52903-D01D-4D4B-B57F-6251CBA074BA}" sibTransId="{66E8518A-53AF-43FF-B310-F68C6093A2F2}"/>
    <dgm:cxn modelId="{9DB91626-D700-43B6-AB6B-9EAAD1D07E10}" type="presOf" srcId="{D9723C2E-084C-43CE-91CC-93B1171A1C73}" destId="{A42798F9-8ED4-4432-BB6E-60E2FD17C75A}" srcOrd="0" destOrd="0" presId="urn:microsoft.com/office/officeart/2005/8/layout/hierarchy1"/>
    <dgm:cxn modelId="{01757E2D-9F2E-4DD3-B239-253F17BCB0DB}" type="presOf" srcId="{B705697F-009D-4DA0-8277-B1EEBFD485F4}" destId="{CC1D0598-582F-4552-ABF0-8933AFEA2FBD}" srcOrd="0" destOrd="0" presId="urn:microsoft.com/office/officeart/2005/8/layout/hierarchy1"/>
    <dgm:cxn modelId="{21B5D636-4B61-47E1-A1EE-3E5A02A5EA9C}" srcId="{CF7FDC21-1FFA-4B19-A96D-8720C8A61E12}" destId="{1F0981BA-5EA8-4A34-A74C-D73FB670C8CA}" srcOrd="2" destOrd="0" parTransId="{31BFEB3E-FEAC-476E-8F5E-432F2B9CCC45}" sibTransId="{B85DFDF1-8375-4D13-8E69-8A31EE4EC9EF}"/>
    <dgm:cxn modelId="{238F9F62-7B3E-4D6F-ABEC-18BEA3146F67}" srcId="{7100D12E-3D1C-4526-B642-228DDAB1AEEC}" destId="{DA0C464D-D1CA-4B00-B00A-CCEA5E72440E}" srcOrd="0" destOrd="0" parTransId="{BE90AD75-8B93-45EA-8DD0-533F74488659}" sibTransId="{10B8A8F5-76EC-4EAD-BB22-AEEED461FE19}"/>
    <dgm:cxn modelId="{73C5B143-EB27-4925-9FF7-85DA5A604026}" srcId="{524D2DA3-BD3E-4B31-967F-6DB0FB317AD1}" destId="{CF7FDC21-1FFA-4B19-A96D-8720C8A61E12}" srcOrd="0" destOrd="0" parTransId="{99C3347A-35E5-4FF4-AFAD-3F6C2511138F}" sibTransId="{DD8810A9-28BB-4E6B-88E5-A5E93A9CCBC0}"/>
    <dgm:cxn modelId="{7B933446-7DA1-45CD-9AAE-9F6ACD6A6691}" srcId="{6E28E5E6-4039-4896-A10B-FA7D639BC6E2}" destId="{F245DDC3-7831-4B09-953C-4E763BCBFFB0}" srcOrd="0" destOrd="0" parTransId="{D9723C2E-084C-43CE-91CC-93B1171A1C73}" sibTransId="{36BBB7A8-58CA-4F45-AA11-6BFAF8773B09}"/>
    <dgm:cxn modelId="{21A30047-3FC1-410D-8EB2-C96D00850EEE}" type="presOf" srcId="{31BFEB3E-FEAC-476E-8F5E-432F2B9CCC45}" destId="{384CEADE-56ED-4F02-BBC5-271EBC7DD704}" srcOrd="0" destOrd="0" presId="urn:microsoft.com/office/officeart/2005/8/layout/hierarchy1"/>
    <dgm:cxn modelId="{6CD2556F-FFD9-4D50-B503-F9911E0186A8}" type="presOf" srcId="{C886C60F-15B1-4C33-891B-AA5D49E8FA60}" destId="{26E97AB7-A695-4F11-91AD-7B371F5FDE09}" srcOrd="0" destOrd="0" presId="urn:microsoft.com/office/officeart/2005/8/layout/hierarchy1"/>
    <dgm:cxn modelId="{B5421350-9CC0-4299-BD71-1BA5A788E3E6}" srcId="{FB8CD3E4-B6D4-44C2-B246-1DF776976253}" destId="{FE85AC29-3E0D-4A13-BBB0-CD7E61363817}" srcOrd="1" destOrd="0" parTransId="{4A93BCB1-3557-4DCC-90B3-0BDF6CB290C5}" sibTransId="{A8E8A563-10E7-4039-8FD2-471EA34142ED}"/>
    <dgm:cxn modelId="{BC63877B-496A-41E7-9B74-CEC416BC12C7}" srcId="{6E28E5E6-4039-4896-A10B-FA7D639BC6E2}" destId="{C173D3E7-9532-432D-9B79-74B065B60FE8}" srcOrd="1" destOrd="0" parTransId="{F0DADF7A-923A-481B-B1DC-EF2629051D79}" sibTransId="{EBAB31EB-1918-4FF9-938E-362A32F581FE}"/>
    <dgm:cxn modelId="{F928F57C-8379-4125-9540-E6FF12624303}" type="presOf" srcId="{DD4A9EFC-23CD-4D10-A3CE-8B2F757EA02A}" destId="{38E14FDA-4084-48B4-A1EC-8063E8ECD66C}" srcOrd="0" destOrd="0" presId="urn:microsoft.com/office/officeart/2005/8/layout/hierarchy1"/>
    <dgm:cxn modelId="{747D5D80-38D5-47FD-BC8A-91A73CEC64AA}" srcId="{CF7FDC21-1FFA-4B19-A96D-8720C8A61E12}" destId="{234D8CD6-B804-4D1B-8EE9-24A97866051D}" srcOrd="1" destOrd="0" parTransId="{34B40CFF-E070-42BD-808D-1F953D72BB9E}" sibTransId="{148DF9C4-3F3E-45A2-9C11-CE81F44831D8}"/>
    <dgm:cxn modelId="{6473F681-2BFA-4269-B129-3895866495FB}" type="presOf" srcId="{011C199A-81F6-431B-9B82-3AA2D293021D}" destId="{CBB1BF59-73ED-4B93-AA94-A18B099DB746}" srcOrd="0" destOrd="0" presId="urn:microsoft.com/office/officeart/2005/8/layout/hierarchy1"/>
    <dgm:cxn modelId="{10FA3183-4984-4504-A523-E3572D17366E}" type="presOf" srcId="{381E1485-5C1E-42B2-8100-ADC739D86A26}" destId="{548FD1F9-E8D3-4799-9CC4-D744F723177D}" srcOrd="0" destOrd="0" presId="urn:microsoft.com/office/officeart/2005/8/layout/hierarchy1"/>
    <dgm:cxn modelId="{3335B383-658B-4FBD-8600-01F0932C4C41}" type="presOf" srcId="{C769511E-7181-4B08-BB6C-F3619D621139}" destId="{81F1A99A-DBA7-4104-BCF5-71767CEBBC08}" srcOrd="0" destOrd="0" presId="urn:microsoft.com/office/officeart/2005/8/layout/hierarchy1"/>
    <dgm:cxn modelId="{A93C1A85-9E55-4630-9E5E-F8AED9D182D1}" type="presOf" srcId="{DA0C464D-D1CA-4B00-B00A-CCEA5E72440E}" destId="{0AB31452-C894-46EF-98BF-CB0BAB5A7691}" srcOrd="0" destOrd="0" presId="urn:microsoft.com/office/officeart/2005/8/layout/hierarchy1"/>
    <dgm:cxn modelId="{A74D3F8A-EE75-49AE-B9DB-FC00A671F9C8}" type="presOf" srcId="{02C52903-D01D-4D4B-B57F-6251CBA074BA}" destId="{7A023640-068C-4B6F-8BD3-E76A1EDB53A6}" srcOrd="0" destOrd="0" presId="urn:microsoft.com/office/officeart/2005/8/layout/hierarchy1"/>
    <dgm:cxn modelId="{4067BD8A-1232-4369-A30C-AAA6D73F2B0B}" type="presOf" srcId="{524D2DA3-BD3E-4B31-967F-6DB0FB317AD1}" destId="{C1E1DC07-7F3E-4B15-B07F-65E1DF8B6496}" srcOrd="0" destOrd="0" presId="urn:microsoft.com/office/officeart/2005/8/layout/hierarchy1"/>
    <dgm:cxn modelId="{0718188B-D13D-416F-9242-B777BE9FEAEC}" srcId="{73E1FD6B-70EB-4AD1-83B9-29574BEAB90F}" destId="{7100D12E-3D1C-4526-B642-228DDAB1AEEC}" srcOrd="0" destOrd="0" parTransId="{C886C60F-15B1-4C33-891B-AA5D49E8FA60}" sibTransId="{4FE5236B-44E5-4D41-BCF5-54C98BEDF188}"/>
    <dgm:cxn modelId="{E6DA5B8E-6BD4-4EC5-816A-100519D3C922}" srcId="{5F17097C-7F4E-49D7-AEE7-0A995CEA53D0}" destId="{B705697F-009D-4DA0-8277-B1EEBFD485F4}" srcOrd="0" destOrd="0" parTransId="{C70F3C4F-B52E-467C-A4F6-E1AAF72C584A}" sibTransId="{A802C25B-542E-4EF9-81FC-94E31792F790}"/>
    <dgm:cxn modelId="{F422BF92-CE58-4F5E-A00E-9686D02F72A1}" type="presOf" srcId="{F4D0FB16-7E0A-4986-A3ED-37C00B9A6B6B}" destId="{862BD213-4F28-43AE-903E-2FEB9A264F19}" srcOrd="0" destOrd="0" presId="urn:microsoft.com/office/officeart/2005/8/layout/hierarchy1"/>
    <dgm:cxn modelId="{D1662D98-CEB8-45F2-BDA6-9FA00515748D}" type="presOf" srcId="{C70F3C4F-B52E-467C-A4F6-E1AAF72C584A}" destId="{85724061-3226-4EEA-85BD-5406595F047A}" srcOrd="0" destOrd="0" presId="urn:microsoft.com/office/officeart/2005/8/layout/hierarchy1"/>
    <dgm:cxn modelId="{98127C9C-5365-4F80-BB87-136B7E6D1687}" type="presOf" srcId="{8A5541F3-7023-4F52-BE4B-FB4691C87483}" destId="{5FC326E0-7B62-4766-BA13-5D2694840CF1}" srcOrd="0" destOrd="0" presId="urn:microsoft.com/office/officeart/2005/8/layout/hierarchy1"/>
    <dgm:cxn modelId="{66ECE1A6-E8D0-45C5-BDBC-5E0B78A13B00}" srcId="{B4F3E85A-75E2-452C-BFB1-CAC4723FA29A}" destId="{1C0B9A72-227C-4820-A851-5DFBF35E7251}" srcOrd="1" destOrd="0" parTransId="{8A5541F3-7023-4F52-BE4B-FB4691C87483}" sibTransId="{8996E45B-E993-4B99-BCE9-777E4DE9F807}"/>
    <dgm:cxn modelId="{692D15A8-C813-4390-8418-4EE7F910B666}" srcId="{234D8CD6-B804-4D1B-8EE9-24A97866051D}" destId="{DD4A9EFC-23CD-4D10-A3CE-8B2F757EA02A}" srcOrd="0" destOrd="0" parTransId="{7BD19550-DACF-4BAF-96FD-663CDABC98CC}" sibTransId="{0A7EBB37-5ED5-4EF7-B1DD-225D7D81DA5D}"/>
    <dgm:cxn modelId="{B45218AC-6EA5-4BB6-85CD-AE5A6CC57378}" type="presOf" srcId="{6E28E5E6-4039-4896-A10B-FA7D639BC6E2}" destId="{D80A2C8D-B1F3-4DCC-9246-A6092B6D4664}" srcOrd="0" destOrd="0" presId="urn:microsoft.com/office/officeart/2005/8/layout/hierarchy1"/>
    <dgm:cxn modelId="{B88B68B4-725B-4A9F-BD52-F96464171172}" srcId="{B4F3E85A-75E2-452C-BFB1-CAC4723FA29A}" destId="{1BA427E3-8345-4680-884E-6E4D2F59D223}" srcOrd="0" destOrd="0" parTransId="{44F3B334-DB1D-44A0-A582-ED0CF5691609}" sibTransId="{15523E32-1397-431E-A816-D33A56E5774B}"/>
    <dgm:cxn modelId="{5C122DB9-72FA-4644-A631-E91A79A695BD}" type="presOf" srcId="{34B40CFF-E070-42BD-808D-1F953D72BB9E}" destId="{23716BDF-2D27-4273-90D9-3A9D05BFE9A7}" srcOrd="0" destOrd="0" presId="urn:microsoft.com/office/officeart/2005/8/layout/hierarchy1"/>
    <dgm:cxn modelId="{90D41ABE-DDC7-41C0-9944-7359E968A57C}" type="presOf" srcId="{1BA427E3-8345-4680-884E-6E4D2F59D223}" destId="{2C2DFA07-5871-41F8-BCB7-1E4FD21FE7E7}" srcOrd="0" destOrd="0" presId="urn:microsoft.com/office/officeart/2005/8/layout/hierarchy1"/>
    <dgm:cxn modelId="{D4733DBF-F457-419B-B09A-BA02C30BCAE4}" type="presOf" srcId="{5F17097C-7F4E-49D7-AEE7-0A995CEA53D0}" destId="{127CBF91-91CD-414F-884D-17690FECF5A2}" srcOrd="0" destOrd="0" presId="urn:microsoft.com/office/officeart/2005/8/layout/hierarchy1"/>
    <dgm:cxn modelId="{457A89BF-BFAB-4644-990E-780AFCFB0178}" type="presOf" srcId="{44F3B334-DB1D-44A0-A582-ED0CF5691609}" destId="{8D1A1B1D-BD08-4513-B8FE-3DD8E7143072}" srcOrd="0" destOrd="0" presId="urn:microsoft.com/office/officeart/2005/8/layout/hierarchy1"/>
    <dgm:cxn modelId="{3280BBC0-6E55-46D6-96FC-D395FFC862A2}" type="presOf" srcId="{03BC89BB-E2EB-494F-90CE-5192644B0C6E}" destId="{F8966AA8-668F-4F05-B448-FB729F0E1ADC}" srcOrd="0" destOrd="0" presId="urn:microsoft.com/office/officeart/2005/8/layout/hierarchy1"/>
    <dgm:cxn modelId="{3BF0DBC2-C079-4414-BDE8-1DD74B8CF754}" srcId="{DD4A9EFC-23CD-4D10-A3CE-8B2F757EA02A}" destId="{C769511E-7181-4B08-BB6C-F3619D621139}" srcOrd="0" destOrd="0" parTransId="{A087D43D-8FB9-4D9D-99BE-EFF90E89A33C}" sibTransId="{372DB6A7-7D9F-424F-A258-EF506949C875}"/>
    <dgm:cxn modelId="{1E02FAC5-9C63-48F4-AAA3-8CC250A1DA25}" type="presOf" srcId="{FB8CD3E4-B6D4-44C2-B246-1DF776976253}" destId="{37F118F0-8B2D-4D02-8A86-BE3B3DE744B2}" srcOrd="0" destOrd="0" presId="urn:microsoft.com/office/officeart/2005/8/layout/hierarchy1"/>
    <dgm:cxn modelId="{81497BC6-43BC-4DAB-9CE5-A7CE9588E64C}" type="presOf" srcId="{F0DADF7A-923A-481B-B1DC-EF2629051D79}" destId="{D201CD2A-61C0-404A-9B23-FA754EB1102B}" srcOrd="0" destOrd="0" presId="urn:microsoft.com/office/officeart/2005/8/layout/hierarchy1"/>
    <dgm:cxn modelId="{BFFBB8C7-991E-4A03-8D32-C63344F9C894}" type="presOf" srcId="{BE90AD75-8B93-45EA-8DD0-533F74488659}" destId="{40EEC907-0B32-44F5-8075-8FF09D4C6918}" srcOrd="0" destOrd="0" presId="urn:microsoft.com/office/officeart/2005/8/layout/hierarchy1"/>
    <dgm:cxn modelId="{07D9E7D9-EF1D-4DE4-972C-D3A705CD4BBF}" srcId="{1F0981BA-5EA8-4A34-A74C-D73FB670C8CA}" destId="{C5E4AE32-C498-4EDE-8AEA-569AEA72236A}" srcOrd="0" destOrd="0" parTransId="{381E1485-5C1E-42B2-8100-ADC739D86A26}" sibTransId="{2558E4BA-4CC3-4EC5-9AA1-A9E4DD9F9AA7}"/>
    <dgm:cxn modelId="{4F70D3E0-C5B0-4375-8793-88DC5F5C1C05}" type="presOf" srcId="{7BD19550-DACF-4BAF-96FD-663CDABC98CC}" destId="{C08C4F7C-87FB-430B-9362-BEAB1FA9E942}" srcOrd="0" destOrd="0" presId="urn:microsoft.com/office/officeart/2005/8/layout/hierarchy1"/>
    <dgm:cxn modelId="{CF06D2E5-BF51-4D48-94D2-C0D3C042A3B9}" type="presOf" srcId="{A087D43D-8FB9-4D9D-99BE-EFF90E89A33C}" destId="{7D84E966-167A-4912-9274-5BAE0CE81ED6}" srcOrd="0" destOrd="0" presId="urn:microsoft.com/office/officeart/2005/8/layout/hierarchy1"/>
    <dgm:cxn modelId="{BA6244EE-EF03-427D-B48D-BE4929114097}" type="presOf" srcId="{C173D3E7-9532-432D-9B79-74B065B60FE8}" destId="{5390EACC-3DFA-40BA-970E-8508CAEC906E}" srcOrd="0" destOrd="0" presId="urn:microsoft.com/office/officeart/2005/8/layout/hierarchy1"/>
    <dgm:cxn modelId="{738184F6-4F78-4A0C-BE22-D4E70330C8C8}" type="presOf" srcId="{1C0B9A72-227C-4820-A851-5DFBF35E7251}" destId="{9181F32B-43F8-438A-BA7E-D52B6F02362E}" srcOrd="0" destOrd="0" presId="urn:microsoft.com/office/officeart/2005/8/layout/hierarchy1"/>
    <dgm:cxn modelId="{DF08AEF8-C035-4DCA-AA5C-A9CA0025146C}" type="presOf" srcId="{7100D12E-3D1C-4526-B642-228DDAB1AEEC}" destId="{711C5589-0CC3-4E12-9F5F-BB94441D0147}" srcOrd="0" destOrd="0" presId="urn:microsoft.com/office/officeart/2005/8/layout/hierarchy1"/>
    <dgm:cxn modelId="{9E597EF9-BDE7-4E77-8B3B-3B3A96953ABF}" type="presOf" srcId="{FE85AC29-3E0D-4A13-BBB0-CD7E61363817}" destId="{572A3C91-03F5-4ED6-97C4-A95F7DA703B3}" srcOrd="0" destOrd="0" presId="urn:microsoft.com/office/officeart/2005/8/layout/hierarchy1"/>
    <dgm:cxn modelId="{8DFF4F4D-BAD9-45E6-A243-EA868DA1C243}" type="presParOf" srcId="{C1E1DC07-7F3E-4B15-B07F-65E1DF8B6496}" destId="{59C54314-7849-428F-9B28-24A805D33916}" srcOrd="0" destOrd="0" presId="urn:microsoft.com/office/officeart/2005/8/layout/hierarchy1"/>
    <dgm:cxn modelId="{71CE07F0-CE03-4AF1-97C9-31D1324E6E40}" type="presParOf" srcId="{59C54314-7849-428F-9B28-24A805D33916}" destId="{D3B387D6-6F03-42A1-9060-D0F20EDF1A14}" srcOrd="0" destOrd="0" presId="urn:microsoft.com/office/officeart/2005/8/layout/hierarchy1"/>
    <dgm:cxn modelId="{E3AD1047-B440-4CC0-A879-277AEEF4F464}" type="presParOf" srcId="{D3B387D6-6F03-42A1-9060-D0F20EDF1A14}" destId="{9A3F555C-5661-4359-AF77-5474427BEF9E}" srcOrd="0" destOrd="0" presId="urn:microsoft.com/office/officeart/2005/8/layout/hierarchy1"/>
    <dgm:cxn modelId="{CBC16B91-0113-453A-A5BE-8E54BB0DAE88}" type="presParOf" srcId="{D3B387D6-6F03-42A1-9060-D0F20EDF1A14}" destId="{1AF37F50-1D87-4D55-A29B-C7024B228DF3}" srcOrd="1" destOrd="0" presId="urn:microsoft.com/office/officeart/2005/8/layout/hierarchy1"/>
    <dgm:cxn modelId="{632ECF9A-FC50-4CC1-AF0D-DE762A4D54B9}" type="presParOf" srcId="{59C54314-7849-428F-9B28-24A805D33916}" destId="{B28B87FD-987B-4F04-B16B-07433F98C1A1}" srcOrd="1" destOrd="0" presId="urn:microsoft.com/office/officeart/2005/8/layout/hierarchy1"/>
    <dgm:cxn modelId="{9C5CA41B-80B9-4A16-9F88-BD8948C4F735}" type="presParOf" srcId="{B28B87FD-987B-4F04-B16B-07433F98C1A1}" destId="{73855901-FDAE-4562-A562-914721577152}" srcOrd="0" destOrd="0" presId="urn:microsoft.com/office/officeart/2005/8/layout/hierarchy1"/>
    <dgm:cxn modelId="{D7F7DF49-5337-424D-819E-6F07E2A68526}" type="presParOf" srcId="{B28B87FD-987B-4F04-B16B-07433F98C1A1}" destId="{96B9D581-B36D-476A-82C3-CEA35D24F708}" srcOrd="1" destOrd="0" presId="urn:microsoft.com/office/officeart/2005/8/layout/hierarchy1"/>
    <dgm:cxn modelId="{6DE56744-E19B-41F5-AB2B-6804B7AC0704}" type="presParOf" srcId="{96B9D581-B36D-476A-82C3-CEA35D24F708}" destId="{56219A48-CB12-4A22-A797-ADD7B8A02F3B}" srcOrd="0" destOrd="0" presId="urn:microsoft.com/office/officeart/2005/8/layout/hierarchy1"/>
    <dgm:cxn modelId="{1AE19307-EBEA-450B-8A08-D843CA586411}" type="presParOf" srcId="{56219A48-CB12-4A22-A797-ADD7B8A02F3B}" destId="{70564F8D-96FC-405A-842B-AF4AE618710A}" srcOrd="0" destOrd="0" presId="urn:microsoft.com/office/officeart/2005/8/layout/hierarchy1"/>
    <dgm:cxn modelId="{BC9B591D-9232-405E-A807-F7999C97D290}" type="presParOf" srcId="{56219A48-CB12-4A22-A797-ADD7B8A02F3B}" destId="{37F118F0-8B2D-4D02-8A86-BE3B3DE744B2}" srcOrd="1" destOrd="0" presId="urn:microsoft.com/office/officeart/2005/8/layout/hierarchy1"/>
    <dgm:cxn modelId="{9390B0CA-DCD3-4ECE-BE06-21A915431082}" type="presParOf" srcId="{96B9D581-B36D-476A-82C3-CEA35D24F708}" destId="{919B01E1-CD98-4F93-837D-C57CB3FF1BE2}" srcOrd="1" destOrd="0" presId="urn:microsoft.com/office/officeart/2005/8/layout/hierarchy1"/>
    <dgm:cxn modelId="{8137BF09-4749-4BB6-A418-A179AB280C9C}" type="presParOf" srcId="{919B01E1-CD98-4F93-837D-C57CB3FF1BE2}" destId="{7A023640-068C-4B6F-8BD3-E76A1EDB53A6}" srcOrd="0" destOrd="0" presId="urn:microsoft.com/office/officeart/2005/8/layout/hierarchy1"/>
    <dgm:cxn modelId="{014762B6-50FE-41C9-A236-8AD10A19E875}" type="presParOf" srcId="{919B01E1-CD98-4F93-837D-C57CB3FF1BE2}" destId="{797ABE49-4A00-4965-A31B-C5858C0ECDA2}" srcOrd="1" destOrd="0" presId="urn:microsoft.com/office/officeart/2005/8/layout/hierarchy1"/>
    <dgm:cxn modelId="{F23B83ED-573A-43BE-BB38-D745C5571B42}" type="presParOf" srcId="{797ABE49-4A00-4965-A31B-C5858C0ECDA2}" destId="{FD24D7C7-509B-4DAF-A3C7-6A16ACD1BCB4}" srcOrd="0" destOrd="0" presId="urn:microsoft.com/office/officeart/2005/8/layout/hierarchy1"/>
    <dgm:cxn modelId="{8BB8A9FF-F6BE-4425-8832-B59D4F9F6C16}" type="presParOf" srcId="{FD24D7C7-509B-4DAF-A3C7-6A16ACD1BCB4}" destId="{FAE518BE-1295-4E47-A83C-C64DA2E76954}" srcOrd="0" destOrd="0" presId="urn:microsoft.com/office/officeart/2005/8/layout/hierarchy1"/>
    <dgm:cxn modelId="{2F4E62CC-1EC5-4014-828A-0F360F8D668A}" type="presParOf" srcId="{FD24D7C7-509B-4DAF-A3C7-6A16ACD1BCB4}" destId="{4C72823D-8F0A-4BEE-9239-0F14C219DD99}" srcOrd="1" destOrd="0" presId="urn:microsoft.com/office/officeart/2005/8/layout/hierarchy1"/>
    <dgm:cxn modelId="{DF4AF8BE-051C-4082-8463-A516EE16B36B}" type="presParOf" srcId="{797ABE49-4A00-4965-A31B-C5858C0ECDA2}" destId="{0F378ABA-1FF5-44BC-8454-409AEE7F60FD}" srcOrd="1" destOrd="0" presId="urn:microsoft.com/office/officeart/2005/8/layout/hierarchy1"/>
    <dgm:cxn modelId="{CD6FC87E-FB9D-4B11-90CE-06AA85AA2AB6}" type="presParOf" srcId="{0F378ABA-1FF5-44BC-8454-409AEE7F60FD}" destId="{26E97AB7-A695-4F11-91AD-7B371F5FDE09}" srcOrd="0" destOrd="0" presId="urn:microsoft.com/office/officeart/2005/8/layout/hierarchy1"/>
    <dgm:cxn modelId="{75FFF899-DF38-41E9-9377-6E2F57CCF8EC}" type="presParOf" srcId="{0F378ABA-1FF5-44BC-8454-409AEE7F60FD}" destId="{CDBA57B9-371A-4030-B8A2-17D7BCC6A200}" srcOrd="1" destOrd="0" presId="urn:microsoft.com/office/officeart/2005/8/layout/hierarchy1"/>
    <dgm:cxn modelId="{45E0963B-5B86-469B-B6FD-DF180876DAE6}" type="presParOf" srcId="{CDBA57B9-371A-4030-B8A2-17D7BCC6A200}" destId="{437BCDE2-15B2-4FF5-8F50-412F643A3939}" srcOrd="0" destOrd="0" presId="urn:microsoft.com/office/officeart/2005/8/layout/hierarchy1"/>
    <dgm:cxn modelId="{9D108BDB-2B3C-414D-BCC8-2121C448C0F2}" type="presParOf" srcId="{437BCDE2-15B2-4FF5-8F50-412F643A3939}" destId="{2C670E7F-E108-4B08-995D-929034CBB8BF}" srcOrd="0" destOrd="0" presId="urn:microsoft.com/office/officeart/2005/8/layout/hierarchy1"/>
    <dgm:cxn modelId="{B6B28ABA-1DDC-419A-A8C2-C6F2C980E2FD}" type="presParOf" srcId="{437BCDE2-15B2-4FF5-8F50-412F643A3939}" destId="{711C5589-0CC3-4E12-9F5F-BB94441D0147}" srcOrd="1" destOrd="0" presId="urn:microsoft.com/office/officeart/2005/8/layout/hierarchy1"/>
    <dgm:cxn modelId="{470F833A-D328-4573-94A6-3FB7A4F6E9F5}" type="presParOf" srcId="{CDBA57B9-371A-4030-B8A2-17D7BCC6A200}" destId="{D559CA7E-128B-4C2A-BF1D-7A3B994A533A}" srcOrd="1" destOrd="0" presId="urn:microsoft.com/office/officeart/2005/8/layout/hierarchy1"/>
    <dgm:cxn modelId="{0F87BCF2-B9D5-4496-87E7-79B4A6FF7729}" type="presParOf" srcId="{D559CA7E-128B-4C2A-BF1D-7A3B994A533A}" destId="{40EEC907-0B32-44F5-8075-8FF09D4C6918}" srcOrd="0" destOrd="0" presId="urn:microsoft.com/office/officeart/2005/8/layout/hierarchy1"/>
    <dgm:cxn modelId="{8E04B44A-0A00-44DA-8C35-F6D47916ADD5}" type="presParOf" srcId="{D559CA7E-128B-4C2A-BF1D-7A3B994A533A}" destId="{BBF447A6-8EF7-44D3-A77E-1E710563DD4E}" srcOrd="1" destOrd="0" presId="urn:microsoft.com/office/officeart/2005/8/layout/hierarchy1"/>
    <dgm:cxn modelId="{BFC76EB1-26E2-43F7-9610-7316F6AB61EE}" type="presParOf" srcId="{BBF447A6-8EF7-44D3-A77E-1E710563DD4E}" destId="{B92CAE1B-B70D-4307-967F-C742251C07A6}" srcOrd="0" destOrd="0" presId="urn:microsoft.com/office/officeart/2005/8/layout/hierarchy1"/>
    <dgm:cxn modelId="{6F107ED7-22B9-4D86-9567-5F6E2964027F}" type="presParOf" srcId="{B92CAE1B-B70D-4307-967F-C742251C07A6}" destId="{BF6B5BE7-DF06-4C14-B986-52B36FB3DD35}" srcOrd="0" destOrd="0" presId="urn:microsoft.com/office/officeart/2005/8/layout/hierarchy1"/>
    <dgm:cxn modelId="{8E2615FB-5368-4183-BDCF-BCA5D72614FA}" type="presParOf" srcId="{B92CAE1B-B70D-4307-967F-C742251C07A6}" destId="{0AB31452-C894-46EF-98BF-CB0BAB5A7691}" srcOrd="1" destOrd="0" presId="urn:microsoft.com/office/officeart/2005/8/layout/hierarchy1"/>
    <dgm:cxn modelId="{78E6900D-3EC5-459A-AF0B-2CD1194DFCDE}" type="presParOf" srcId="{BBF447A6-8EF7-44D3-A77E-1E710563DD4E}" destId="{F7E59E1F-CA81-42F1-8829-36DA12A334D5}" srcOrd="1" destOrd="0" presId="urn:microsoft.com/office/officeart/2005/8/layout/hierarchy1"/>
    <dgm:cxn modelId="{D5EDCBBF-BCF3-477E-980B-909194CB4130}" type="presParOf" srcId="{919B01E1-CD98-4F93-837D-C57CB3FF1BE2}" destId="{93FD92BE-F55E-4D26-AC0E-B2F2E562D119}" srcOrd="2" destOrd="0" presId="urn:microsoft.com/office/officeart/2005/8/layout/hierarchy1"/>
    <dgm:cxn modelId="{BFAD6585-0CAA-444F-B3C1-16A870386614}" type="presParOf" srcId="{919B01E1-CD98-4F93-837D-C57CB3FF1BE2}" destId="{47D559AA-E1AC-4BFD-A31C-B9F025C9525E}" srcOrd="3" destOrd="0" presId="urn:microsoft.com/office/officeart/2005/8/layout/hierarchy1"/>
    <dgm:cxn modelId="{51FB1BA5-1236-4C93-A1F7-D3BE62EC835A}" type="presParOf" srcId="{47D559AA-E1AC-4BFD-A31C-B9F025C9525E}" destId="{8119FDCE-AE8C-471A-8D25-FFFD1AC15BB0}" srcOrd="0" destOrd="0" presId="urn:microsoft.com/office/officeart/2005/8/layout/hierarchy1"/>
    <dgm:cxn modelId="{B1700619-3243-42E5-A131-6B4ADAEDB219}" type="presParOf" srcId="{8119FDCE-AE8C-471A-8D25-FFFD1AC15BB0}" destId="{615559AB-CEB6-4CAB-BA49-67EADEB44A0C}" srcOrd="0" destOrd="0" presId="urn:microsoft.com/office/officeart/2005/8/layout/hierarchy1"/>
    <dgm:cxn modelId="{AAE11017-6DE8-4326-AB72-DCD19C95B4DF}" type="presParOf" srcId="{8119FDCE-AE8C-471A-8D25-FFFD1AC15BB0}" destId="{572A3C91-03F5-4ED6-97C4-A95F7DA703B3}" srcOrd="1" destOrd="0" presId="urn:microsoft.com/office/officeart/2005/8/layout/hierarchy1"/>
    <dgm:cxn modelId="{66A7FE0A-9B48-4226-BB05-03AEB1648977}" type="presParOf" srcId="{47D559AA-E1AC-4BFD-A31C-B9F025C9525E}" destId="{123C8E6B-88DB-4414-B042-FD2C21790E0A}" srcOrd="1" destOrd="0" presId="urn:microsoft.com/office/officeart/2005/8/layout/hierarchy1"/>
    <dgm:cxn modelId="{8984A229-DC12-4F9E-8F62-86AED1FE9ED5}" type="presParOf" srcId="{123C8E6B-88DB-4414-B042-FD2C21790E0A}" destId="{CBB1BF59-73ED-4B93-AA94-A18B099DB746}" srcOrd="0" destOrd="0" presId="urn:microsoft.com/office/officeart/2005/8/layout/hierarchy1"/>
    <dgm:cxn modelId="{4A1F568A-1626-4E46-AAA5-DB5E7ABCAB27}" type="presParOf" srcId="{123C8E6B-88DB-4414-B042-FD2C21790E0A}" destId="{D32E928E-9905-4C0F-9B14-068221E11E7E}" srcOrd="1" destOrd="0" presId="urn:microsoft.com/office/officeart/2005/8/layout/hierarchy1"/>
    <dgm:cxn modelId="{0BCC93D9-25AC-4130-BC78-AB720C33C5D4}" type="presParOf" srcId="{D32E928E-9905-4C0F-9B14-068221E11E7E}" destId="{4EA49F3A-279F-4467-BA8F-FE6D846A2917}" srcOrd="0" destOrd="0" presId="urn:microsoft.com/office/officeart/2005/8/layout/hierarchy1"/>
    <dgm:cxn modelId="{C58738DA-3B27-4A66-8735-D6219991C38D}" type="presParOf" srcId="{4EA49F3A-279F-4467-BA8F-FE6D846A2917}" destId="{98A86C3F-6FE8-4576-8F0C-4F1C534CC70D}" srcOrd="0" destOrd="0" presId="urn:microsoft.com/office/officeart/2005/8/layout/hierarchy1"/>
    <dgm:cxn modelId="{030B899A-67F8-4ED9-8532-28B792A770C4}" type="presParOf" srcId="{4EA49F3A-279F-4467-BA8F-FE6D846A2917}" destId="{D80A2C8D-B1F3-4DCC-9246-A6092B6D4664}" srcOrd="1" destOrd="0" presId="urn:microsoft.com/office/officeart/2005/8/layout/hierarchy1"/>
    <dgm:cxn modelId="{C706D9D1-1BD6-429A-8FD6-89494A48739C}" type="presParOf" srcId="{D32E928E-9905-4C0F-9B14-068221E11E7E}" destId="{36379FF7-1902-45D2-A2B4-A281E6D9C2D3}" srcOrd="1" destOrd="0" presId="urn:microsoft.com/office/officeart/2005/8/layout/hierarchy1"/>
    <dgm:cxn modelId="{25D82124-786D-4A59-B9F0-0FD1CAD00067}" type="presParOf" srcId="{36379FF7-1902-45D2-A2B4-A281E6D9C2D3}" destId="{A42798F9-8ED4-4432-BB6E-60E2FD17C75A}" srcOrd="0" destOrd="0" presId="urn:microsoft.com/office/officeart/2005/8/layout/hierarchy1"/>
    <dgm:cxn modelId="{8962931E-5148-4C6F-BDB6-699BC681EB98}" type="presParOf" srcId="{36379FF7-1902-45D2-A2B4-A281E6D9C2D3}" destId="{36CE4FB3-DE5A-4097-9DB8-4E6E3A8B29A3}" srcOrd="1" destOrd="0" presId="urn:microsoft.com/office/officeart/2005/8/layout/hierarchy1"/>
    <dgm:cxn modelId="{82770506-2BA6-4168-B564-266855B14FAB}" type="presParOf" srcId="{36CE4FB3-DE5A-4097-9DB8-4E6E3A8B29A3}" destId="{C1981F1A-E890-438A-96CB-660ECAEACB31}" srcOrd="0" destOrd="0" presId="urn:microsoft.com/office/officeart/2005/8/layout/hierarchy1"/>
    <dgm:cxn modelId="{3495F9A2-33A9-4222-8CE8-E16D836528DF}" type="presParOf" srcId="{C1981F1A-E890-438A-96CB-660ECAEACB31}" destId="{D1DA56E3-7471-4186-865E-9DB55FC5DFC1}" srcOrd="0" destOrd="0" presId="urn:microsoft.com/office/officeart/2005/8/layout/hierarchy1"/>
    <dgm:cxn modelId="{DE151BD1-B8CA-49B3-8F3A-67B00C885C58}" type="presParOf" srcId="{C1981F1A-E890-438A-96CB-660ECAEACB31}" destId="{F9663B13-1CA2-4DA7-AA6B-57E8B6FC77A3}" srcOrd="1" destOrd="0" presId="urn:microsoft.com/office/officeart/2005/8/layout/hierarchy1"/>
    <dgm:cxn modelId="{3A563F2F-0410-4500-959D-44C6DFD947DD}" type="presParOf" srcId="{36CE4FB3-DE5A-4097-9DB8-4E6E3A8B29A3}" destId="{36DFC025-4612-482A-9194-0671BE38685F}" srcOrd="1" destOrd="0" presId="urn:microsoft.com/office/officeart/2005/8/layout/hierarchy1"/>
    <dgm:cxn modelId="{B686B285-964B-4755-B2B0-30CB86A2E5E7}" type="presParOf" srcId="{36379FF7-1902-45D2-A2B4-A281E6D9C2D3}" destId="{D201CD2A-61C0-404A-9B23-FA754EB1102B}" srcOrd="2" destOrd="0" presId="urn:microsoft.com/office/officeart/2005/8/layout/hierarchy1"/>
    <dgm:cxn modelId="{D6DFC9A0-4A67-4647-9860-3E91619174C8}" type="presParOf" srcId="{36379FF7-1902-45D2-A2B4-A281E6D9C2D3}" destId="{FDE80EE5-ACD1-4590-99DC-4C2CF8052042}" srcOrd="3" destOrd="0" presId="urn:microsoft.com/office/officeart/2005/8/layout/hierarchy1"/>
    <dgm:cxn modelId="{7773021D-46CB-4E93-8790-A0588A310409}" type="presParOf" srcId="{FDE80EE5-ACD1-4590-99DC-4C2CF8052042}" destId="{2EB81929-724E-4747-88E9-18459B7F0B45}" srcOrd="0" destOrd="0" presId="urn:microsoft.com/office/officeart/2005/8/layout/hierarchy1"/>
    <dgm:cxn modelId="{549F1BE4-5913-45EA-957A-C63B780EEEB3}" type="presParOf" srcId="{2EB81929-724E-4747-88E9-18459B7F0B45}" destId="{304E61AD-AF45-4E9F-801B-FBA2590E827F}" srcOrd="0" destOrd="0" presId="urn:microsoft.com/office/officeart/2005/8/layout/hierarchy1"/>
    <dgm:cxn modelId="{B6D066A8-EB5A-4B59-9CA2-ABDF0F739DD2}" type="presParOf" srcId="{2EB81929-724E-4747-88E9-18459B7F0B45}" destId="{5390EACC-3DFA-40BA-970E-8508CAEC906E}" srcOrd="1" destOrd="0" presId="urn:microsoft.com/office/officeart/2005/8/layout/hierarchy1"/>
    <dgm:cxn modelId="{0E90D827-00CD-4570-A50B-6C55E2F672E4}" type="presParOf" srcId="{FDE80EE5-ACD1-4590-99DC-4C2CF8052042}" destId="{B30A3891-0134-4A80-AA8F-0FDC88FC8A9F}" srcOrd="1" destOrd="0" presId="urn:microsoft.com/office/officeart/2005/8/layout/hierarchy1"/>
    <dgm:cxn modelId="{CAF9DE4A-8C4A-4E26-B4EA-0FBD1E2A7902}" type="presParOf" srcId="{B28B87FD-987B-4F04-B16B-07433F98C1A1}" destId="{23716BDF-2D27-4273-90D9-3A9D05BFE9A7}" srcOrd="2" destOrd="0" presId="urn:microsoft.com/office/officeart/2005/8/layout/hierarchy1"/>
    <dgm:cxn modelId="{1657774F-8C8F-4412-B008-7272077E34CF}" type="presParOf" srcId="{B28B87FD-987B-4F04-B16B-07433F98C1A1}" destId="{AD11B2A6-0401-459A-84A7-6BB287AAEC70}" srcOrd="3" destOrd="0" presId="urn:microsoft.com/office/officeart/2005/8/layout/hierarchy1"/>
    <dgm:cxn modelId="{7D6B6EC7-1143-4843-A7FC-C114A16415EB}" type="presParOf" srcId="{AD11B2A6-0401-459A-84A7-6BB287AAEC70}" destId="{A9BA5DFA-D00D-4463-92AC-061EDBDC06E0}" srcOrd="0" destOrd="0" presId="urn:microsoft.com/office/officeart/2005/8/layout/hierarchy1"/>
    <dgm:cxn modelId="{AF6E07D3-5270-40B3-AC48-E67C08CBE63D}" type="presParOf" srcId="{A9BA5DFA-D00D-4463-92AC-061EDBDC06E0}" destId="{CC2FF7B7-0DB9-44BB-AF2C-9874DD22A746}" srcOrd="0" destOrd="0" presId="urn:microsoft.com/office/officeart/2005/8/layout/hierarchy1"/>
    <dgm:cxn modelId="{123DC668-EB0D-4C5C-B0B3-A4DFF15CE5F2}" type="presParOf" srcId="{A9BA5DFA-D00D-4463-92AC-061EDBDC06E0}" destId="{3FD4B4B1-E107-4A55-A1B3-E5B3A0AF8A59}" srcOrd="1" destOrd="0" presId="urn:microsoft.com/office/officeart/2005/8/layout/hierarchy1"/>
    <dgm:cxn modelId="{5BB34A0B-51FA-4CA9-8924-10C8B9F79781}" type="presParOf" srcId="{AD11B2A6-0401-459A-84A7-6BB287AAEC70}" destId="{B10A1ED0-C030-4C70-8161-EE64F3F8AA58}" srcOrd="1" destOrd="0" presId="urn:microsoft.com/office/officeart/2005/8/layout/hierarchy1"/>
    <dgm:cxn modelId="{7AFB6936-2B90-473F-A215-0BB67AB37FE4}" type="presParOf" srcId="{B10A1ED0-C030-4C70-8161-EE64F3F8AA58}" destId="{C08C4F7C-87FB-430B-9362-BEAB1FA9E942}" srcOrd="0" destOrd="0" presId="urn:microsoft.com/office/officeart/2005/8/layout/hierarchy1"/>
    <dgm:cxn modelId="{94D455EB-A3B6-41C6-8192-0694E71F7815}" type="presParOf" srcId="{B10A1ED0-C030-4C70-8161-EE64F3F8AA58}" destId="{E748338E-BF91-480E-B47D-A9348AEC0C5E}" srcOrd="1" destOrd="0" presId="urn:microsoft.com/office/officeart/2005/8/layout/hierarchy1"/>
    <dgm:cxn modelId="{AB3C9A05-333F-4032-8373-F4D2DE64B765}" type="presParOf" srcId="{E748338E-BF91-480E-B47D-A9348AEC0C5E}" destId="{1B092E2B-941E-41FA-A193-9E7661C0BCF5}" srcOrd="0" destOrd="0" presId="urn:microsoft.com/office/officeart/2005/8/layout/hierarchy1"/>
    <dgm:cxn modelId="{85BB988F-704B-47D5-B48F-84E1BFD5B816}" type="presParOf" srcId="{1B092E2B-941E-41FA-A193-9E7661C0BCF5}" destId="{3E276EB4-E1F8-4A89-9EF2-F049816FF710}" srcOrd="0" destOrd="0" presId="urn:microsoft.com/office/officeart/2005/8/layout/hierarchy1"/>
    <dgm:cxn modelId="{C35A93E7-4096-4881-AE8E-685385FA81D7}" type="presParOf" srcId="{1B092E2B-941E-41FA-A193-9E7661C0BCF5}" destId="{38E14FDA-4084-48B4-A1EC-8063E8ECD66C}" srcOrd="1" destOrd="0" presId="urn:microsoft.com/office/officeart/2005/8/layout/hierarchy1"/>
    <dgm:cxn modelId="{81778FFA-5681-42CD-B68B-7A9D5BFC83D1}" type="presParOf" srcId="{E748338E-BF91-480E-B47D-A9348AEC0C5E}" destId="{41832012-6314-4530-96A0-FE391C28527F}" srcOrd="1" destOrd="0" presId="urn:microsoft.com/office/officeart/2005/8/layout/hierarchy1"/>
    <dgm:cxn modelId="{94605FBD-5F43-4416-A513-6E81D7CE13B6}" type="presParOf" srcId="{41832012-6314-4530-96A0-FE391C28527F}" destId="{7D84E966-167A-4912-9274-5BAE0CE81ED6}" srcOrd="0" destOrd="0" presId="urn:microsoft.com/office/officeart/2005/8/layout/hierarchy1"/>
    <dgm:cxn modelId="{2271E739-E98E-4AE3-959E-53EA99E683D6}" type="presParOf" srcId="{41832012-6314-4530-96A0-FE391C28527F}" destId="{62E301B2-3C89-4926-83BE-3B32D80B2462}" srcOrd="1" destOrd="0" presId="urn:microsoft.com/office/officeart/2005/8/layout/hierarchy1"/>
    <dgm:cxn modelId="{101D46A8-DF55-4044-B78C-713FF18A7597}" type="presParOf" srcId="{62E301B2-3C89-4926-83BE-3B32D80B2462}" destId="{16DF6473-43ED-452D-98EC-58D5C1D11C42}" srcOrd="0" destOrd="0" presId="urn:microsoft.com/office/officeart/2005/8/layout/hierarchy1"/>
    <dgm:cxn modelId="{3E593B71-B240-4E1A-A4C5-671F1CE86F75}" type="presParOf" srcId="{16DF6473-43ED-452D-98EC-58D5C1D11C42}" destId="{B552D01D-AE3D-478F-BF05-B4E36BCEE157}" srcOrd="0" destOrd="0" presId="urn:microsoft.com/office/officeart/2005/8/layout/hierarchy1"/>
    <dgm:cxn modelId="{03027F03-CA64-45FA-B226-2564C0FB1230}" type="presParOf" srcId="{16DF6473-43ED-452D-98EC-58D5C1D11C42}" destId="{81F1A99A-DBA7-4104-BCF5-71767CEBBC08}" srcOrd="1" destOrd="0" presId="urn:microsoft.com/office/officeart/2005/8/layout/hierarchy1"/>
    <dgm:cxn modelId="{5BE46C4E-8F7A-4C4D-8527-F39B598A12E8}" type="presParOf" srcId="{62E301B2-3C89-4926-83BE-3B32D80B2462}" destId="{98B118F8-E257-4541-9729-90530F69E0EA}" srcOrd="1" destOrd="0" presId="urn:microsoft.com/office/officeart/2005/8/layout/hierarchy1"/>
    <dgm:cxn modelId="{52294988-5B0C-480C-A4EE-856C4395782B}" type="presParOf" srcId="{B10A1ED0-C030-4C70-8161-EE64F3F8AA58}" destId="{862BD213-4F28-43AE-903E-2FEB9A264F19}" srcOrd="2" destOrd="0" presId="urn:microsoft.com/office/officeart/2005/8/layout/hierarchy1"/>
    <dgm:cxn modelId="{6F5F2861-1167-4410-8440-ABF504214C69}" type="presParOf" srcId="{B10A1ED0-C030-4C70-8161-EE64F3F8AA58}" destId="{9260C243-F962-42D9-9297-75B8DCD44C95}" srcOrd="3" destOrd="0" presId="urn:microsoft.com/office/officeart/2005/8/layout/hierarchy1"/>
    <dgm:cxn modelId="{3F946B03-5666-4A0D-95D4-3FFE18A51AB1}" type="presParOf" srcId="{9260C243-F962-42D9-9297-75B8DCD44C95}" destId="{9E9B7F7E-2E1E-444C-80DF-AECFD0CFA143}" srcOrd="0" destOrd="0" presId="urn:microsoft.com/office/officeart/2005/8/layout/hierarchy1"/>
    <dgm:cxn modelId="{DA3BE609-D386-4829-9D9B-D536C1148CBF}" type="presParOf" srcId="{9E9B7F7E-2E1E-444C-80DF-AECFD0CFA143}" destId="{0EE415D4-3F34-431A-AD52-1A78085BDCA9}" srcOrd="0" destOrd="0" presId="urn:microsoft.com/office/officeart/2005/8/layout/hierarchy1"/>
    <dgm:cxn modelId="{9BB09F0C-67AD-46C0-BC34-7D17CC83BFC8}" type="presParOf" srcId="{9E9B7F7E-2E1E-444C-80DF-AECFD0CFA143}" destId="{127CBF91-91CD-414F-884D-17690FECF5A2}" srcOrd="1" destOrd="0" presId="urn:microsoft.com/office/officeart/2005/8/layout/hierarchy1"/>
    <dgm:cxn modelId="{7228B081-89EC-48E7-AE9B-5BB2B97EB320}" type="presParOf" srcId="{9260C243-F962-42D9-9297-75B8DCD44C95}" destId="{12BA014B-585F-4BCF-96EB-7AB24E77D9FA}" srcOrd="1" destOrd="0" presId="urn:microsoft.com/office/officeart/2005/8/layout/hierarchy1"/>
    <dgm:cxn modelId="{C223A023-F919-40AD-A739-13F0EC99355F}" type="presParOf" srcId="{12BA014B-585F-4BCF-96EB-7AB24E77D9FA}" destId="{85724061-3226-4EEA-85BD-5406595F047A}" srcOrd="0" destOrd="0" presId="urn:microsoft.com/office/officeart/2005/8/layout/hierarchy1"/>
    <dgm:cxn modelId="{D0383D6B-FE9B-4CB1-B569-1CC596F3C9B0}" type="presParOf" srcId="{12BA014B-585F-4BCF-96EB-7AB24E77D9FA}" destId="{E4582F0E-CA73-42B7-BD4C-A2B7D080DE4A}" srcOrd="1" destOrd="0" presId="urn:microsoft.com/office/officeart/2005/8/layout/hierarchy1"/>
    <dgm:cxn modelId="{D920F67D-8EAD-4F3A-B858-903214AE4305}" type="presParOf" srcId="{E4582F0E-CA73-42B7-BD4C-A2B7D080DE4A}" destId="{A50591CC-0712-4488-ABFA-B37DE37499A1}" srcOrd="0" destOrd="0" presId="urn:microsoft.com/office/officeart/2005/8/layout/hierarchy1"/>
    <dgm:cxn modelId="{95C66514-0DCD-4B9A-A064-FC58633D82FE}" type="presParOf" srcId="{A50591CC-0712-4488-ABFA-B37DE37499A1}" destId="{C63B8DD2-C2B4-4903-BB8D-73F936C1735A}" srcOrd="0" destOrd="0" presId="urn:microsoft.com/office/officeart/2005/8/layout/hierarchy1"/>
    <dgm:cxn modelId="{1317FE37-100F-4540-934D-81BC22C79E43}" type="presParOf" srcId="{A50591CC-0712-4488-ABFA-B37DE37499A1}" destId="{CC1D0598-582F-4552-ABF0-8933AFEA2FBD}" srcOrd="1" destOrd="0" presId="urn:microsoft.com/office/officeart/2005/8/layout/hierarchy1"/>
    <dgm:cxn modelId="{D73E53AF-8AD4-4DBF-9A04-7ED325F9C210}" type="presParOf" srcId="{E4582F0E-CA73-42B7-BD4C-A2B7D080DE4A}" destId="{F6DEAF81-7A23-4A3C-8AF7-DEAC8AC9CB99}" srcOrd="1" destOrd="0" presId="urn:microsoft.com/office/officeart/2005/8/layout/hierarchy1"/>
    <dgm:cxn modelId="{DD9C2509-F09C-4E62-8336-759F7DA1A1A0}" type="presParOf" srcId="{B28B87FD-987B-4F04-B16B-07433F98C1A1}" destId="{384CEADE-56ED-4F02-BBC5-271EBC7DD704}" srcOrd="4" destOrd="0" presId="urn:microsoft.com/office/officeart/2005/8/layout/hierarchy1"/>
    <dgm:cxn modelId="{D26B6858-37DF-439F-B059-9AB32E4827C5}" type="presParOf" srcId="{B28B87FD-987B-4F04-B16B-07433F98C1A1}" destId="{2CACFC81-F01C-4A7C-B169-D160FA480963}" srcOrd="5" destOrd="0" presId="urn:microsoft.com/office/officeart/2005/8/layout/hierarchy1"/>
    <dgm:cxn modelId="{FD2FABE0-166A-4225-9EEE-4D8CA0372C70}" type="presParOf" srcId="{2CACFC81-F01C-4A7C-B169-D160FA480963}" destId="{3D0EB589-19EC-4DCB-A439-3732115373C0}" srcOrd="0" destOrd="0" presId="urn:microsoft.com/office/officeart/2005/8/layout/hierarchy1"/>
    <dgm:cxn modelId="{2840D177-F236-4DCE-9B6C-9A292625C634}" type="presParOf" srcId="{3D0EB589-19EC-4DCB-A439-3732115373C0}" destId="{9C49599C-BE6B-40AB-B46E-F2884F82DB14}" srcOrd="0" destOrd="0" presId="urn:microsoft.com/office/officeart/2005/8/layout/hierarchy1"/>
    <dgm:cxn modelId="{648A72F6-0568-48F9-AA74-DDD0BB0021C3}" type="presParOf" srcId="{3D0EB589-19EC-4DCB-A439-3732115373C0}" destId="{BEAF86E9-6CF9-40AF-A410-17DFDE3E2D80}" srcOrd="1" destOrd="0" presId="urn:microsoft.com/office/officeart/2005/8/layout/hierarchy1"/>
    <dgm:cxn modelId="{668E7210-B730-4BE9-8194-25FB83799E73}" type="presParOf" srcId="{2CACFC81-F01C-4A7C-B169-D160FA480963}" destId="{5B0871F3-DB2F-402C-8A3B-DEC37DC71763}" srcOrd="1" destOrd="0" presId="urn:microsoft.com/office/officeart/2005/8/layout/hierarchy1"/>
    <dgm:cxn modelId="{49B13FE7-2E6C-4563-823D-A7CA7FD70799}" type="presParOf" srcId="{5B0871F3-DB2F-402C-8A3B-DEC37DC71763}" destId="{548FD1F9-E8D3-4799-9CC4-D744F723177D}" srcOrd="0" destOrd="0" presId="urn:microsoft.com/office/officeart/2005/8/layout/hierarchy1"/>
    <dgm:cxn modelId="{C09C2232-1CE1-44F4-BF25-E05E95F553C1}" type="presParOf" srcId="{5B0871F3-DB2F-402C-8A3B-DEC37DC71763}" destId="{F9871BA1-41FF-40F3-BF9E-030CCCE65452}" srcOrd="1" destOrd="0" presId="urn:microsoft.com/office/officeart/2005/8/layout/hierarchy1"/>
    <dgm:cxn modelId="{F7A62144-5830-4699-8B8D-4D03627D090B}" type="presParOf" srcId="{F9871BA1-41FF-40F3-BF9E-030CCCE65452}" destId="{3E4B050E-EA83-4200-955D-1C1A5352812D}" srcOrd="0" destOrd="0" presId="urn:microsoft.com/office/officeart/2005/8/layout/hierarchy1"/>
    <dgm:cxn modelId="{AAF1D16D-9FF6-40E5-AFC0-9DC4F73AE995}" type="presParOf" srcId="{3E4B050E-EA83-4200-955D-1C1A5352812D}" destId="{7D0EA254-87C5-4979-A9E2-116CB7EAE226}" srcOrd="0" destOrd="0" presId="urn:microsoft.com/office/officeart/2005/8/layout/hierarchy1"/>
    <dgm:cxn modelId="{08180557-AE14-4F5A-8F1D-8BE16969757B}" type="presParOf" srcId="{3E4B050E-EA83-4200-955D-1C1A5352812D}" destId="{8C1BE594-24E3-448C-86B2-60C1F5858550}" srcOrd="1" destOrd="0" presId="urn:microsoft.com/office/officeart/2005/8/layout/hierarchy1"/>
    <dgm:cxn modelId="{8BEEDEAE-36C5-4C6A-B57A-0A679F3F1ECF}" type="presParOf" srcId="{F9871BA1-41FF-40F3-BF9E-030CCCE65452}" destId="{8C5E23B6-8A57-45C9-B2A5-045F634BB1CE}" srcOrd="1" destOrd="0" presId="urn:microsoft.com/office/officeart/2005/8/layout/hierarchy1"/>
    <dgm:cxn modelId="{FB73A1A9-5BEF-407E-8AA9-F01D652D0768}" type="presParOf" srcId="{5B0871F3-DB2F-402C-8A3B-DEC37DC71763}" destId="{F8966AA8-668F-4F05-B448-FB729F0E1ADC}" srcOrd="2" destOrd="0" presId="urn:microsoft.com/office/officeart/2005/8/layout/hierarchy1"/>
    <dgm:cxn modelId="{3DDD9E23-E0E0-4413-A17B-664060112E28}" type="presParOf" srcId="{5B0871F3-DB2F-402C-8A3B-DEC37DC71763}" destId="{6D51C02F-8928-4879-A83D-2924D5CE5592}" srcOrd="3" destOrd="0" presId="urn:microsoft.com/office/officeart/2005/8/layout/hierarchy1"/>
    <dgm:cxn modelId="{85B86299-7562-4572-8707-7169A4B0C844}" type="presParOf" srcId="{6D51C02F-8928-4879-A83D-2924D5CE5592}" destId="{9EF73A22-5297-4293-AFB6-6E4C367E6F5D}" srcOrd="0" destOrd="0" presId="urn:microsoft.com/office/officeart/2005/8/layout/hierarchy1"/>
    <dgm:cxn modelId="{7988AEC8-E94C-4B89-8F7F-D55BAC1DA276}" type="presParOf" srcId="{9EF73A22-5297-4293-AFB6-6E4C367E6F5D}" destId="{4B969F9C-4AFD-4A65-8472-C361400E5077}" srcOrd="0" destOrd="0" presId="urn:microsoft.com/office/officeart/2005/8/layout/hierarchy1"/>
    <dgm:cxn modelId="{81B3451E-845F-4117-89B5-8E55A27BE24E}" type="presParOf" srcId="{9EF73A22-5297-4293-AFB6-6E4C367E6F5D}" destId="{D245F4D2-6A03-4BDB-A98E-592E1A0DFF95}" srcOrd="1" destOrd="0" presId="urn:microsoft.com/office/officeart/2005/8/layout/hierarchy1"/>
    <dgm:cxn modelId="{A616F84E-1FC0-43CF-B5D9-175B08C1BFAC}" type="presParOf" srcId="{6D51C02F-8928-4879-A83D-2924D5CE5592}" destId="{E96DC383-A7EB-4071-9AB7-CC9F85812D2F}" srcOrd="1" destOrd="0" presId="urn:microsoft.com/office/officeart/2005/8/layout/hierarchy1"/>
    <dgm:cxn modelId="{814F9F0E-74D2-4F90-86A2-181B5007F0BB}" type="presParOf" srcId="{E96DC383-A7EB-4071-9AB7-CC9F85812D2F}" destId="{8D1A1B1D-BD08-4513-B8FE-3DD8E7143072}" srcOrd="0" destOrd="0" presId="urn:microsoft.com/office/officeart/2005/8/layout/hierarchy1"/>
    <dgm:cxn modelId="{F73F075B-7437-430E-8B68-F191ADE25FBB}" type="presParOf" srcId="{E96DC383-A7EB-4071-9AB7-CC9F85812D2F}" destId="{16248EED-E1AD-49C3-AF89-DB21844E44B6}" srcOrd="1" destOrd="0" presId="urn:microsoft.com/office/officeart/2005/8/layout/hierarchy1"/>
    <dgm:cxn modelId="{347E6622-4FD9-4E50-AE7D-8F0D2B9F46E1}" type="presParOf" srcId="{16248EED-E1AD-49C3-AF89-DB21844E44B6}" destId="{8540049D-C0D5-424A-99EB-A5EF034926BB}" srcOrd="0" destOrd="0" presId="urn:microsoft.com/office/officeart/2005/8/layout/hierarchy1"/>
    <dgm:cxn modelId="{EA489D17-F2D7-4959-BCC2-D421BBEAA03C}" type="presParOf" srcId="{8540049D-C0D5-424A-99EB-A5EF034926BB}" destId="{8547D4FB-3195-418F-84B0-4AC2974352EA}" srcOrd="0" destOrd="0" presId="urn:microsoft.com/office/officeart/2005/8/layout/hierarchy1"/>
    <dgm:cxn modelId="{8E4C3913-481A-46A5-8EFE-DD5E4698C1AA}" type="presParOf" srcId="{8540049D-C0D5-424A-99EB-A5EF034926BB}" destId="{2C2DFA07-5871-41F8-BCB7-1E4FD21FE7E7}" srcOrd="1" destOrd="0" presId="urn:microsoft.com/office/officeart/2005/8/layout/hierarchy1"/>
    <dgm:cxn modelId="{4D9B50DC-62A7-4F17-A5CD-F65704A2BB88}" type="presParOf" srcId="{16248EED-E1AD-49C3-AF89-DB21844E44B6}" destId="{3E0A40A0-F81A-4F69-8809-D776571003FC}" srcOrd="1" destOrd="0" presId="urn:microsoft.com/office/officeart/2005/8/layout/hierarchy1"/>
    <dgm:cxn modelId="{823D82AD-E339-40D3-AB50-46FC067E6620}" type="presParOf" srcId="{E96DC383-A7EB-4071-9AB7-CC9F85812D2F}" destId="{5FC326E0-7B62-4766-BA13-5D2694840CF1}" srcOrd="2" destOrd="0" presId="urn:microsoft.com/office/officeart/2005/8/layout/hierarchy1"/>
    <dgm:cxn modelId="{62112A53-AAC0-4346-9561-486187369675}" type="presParOf" srcId="{E96DC383-A7EB-4071-9AB7-CC9F85812D2F}" destId="{E5972033-19B3-4CCC-82ED-FBE2E247368E}" srcOrd="3" destOrd="0" presId="urn:microsoft.com/office/officeart/2005/8/layout/hierarchy1"/>
    <dgm:cxn modelId="{5173989C-1BF6-43F2-B80D-9AD221C6F88B}" type="presParOf" srcId="{E5972033-19B3-4CCC-82ED-FBE2E247368E}" destId="{D1003780-6239-402F-A8FA-26A96A9B783C}" srcOrd="0" destOrd="0" presId="urn:microsoft.com/office/officeart/2005/8/layout/hierarchy1"/>
    <dgm:cxn modelId="{ABD434F7-9BF5-47AA-9333-43FB5622ED7C}" type="presParOf" srcId="{D1003780-6239-402F-A8FA-26A96A9B783C}" destId="{505EBBE2-AAD5-49F4-A09F-6482ADEDC40C}" srcOrd="0" destOrd="0" presId="urn:microsoft.com/office/officeart/2005/8/layout/hierarchy1"/>
    <dgm:cxn modelId="{1BC0DD36-EB4F-4DBD-B7C1-058E04882BFD}" type="presParOf" srcId="{D1003780-6239-402F-A8FA-26A96A9B783C}" destId="{9181F32B-43F8-438A-BA7E-D52B6F02362E}" srcOrd="1" destOrd="0" presId="urn:microsoft.com/office/officeart/2005/8/layout/hierarchy1"/>
    <dgm:cxn modelId="{1A6A7157-B586-472A-82F3-81BF231A4014}" type="presParOf" srcId="{E5972033-19B3-4CCC-82ED-FBE2E247368E}" destId="{DD341A18-9E06-4406-9B50-120EE1F961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לוקה, כיון שעבר על הלאו, ואינו ניתן </a:t>
          </a:r>
          <a:r>
            <a:rPr lang="he-IL" dirty="0" err="1"/>
            <a:t>להישבון</a:t>
          </a:r>
          <a:endParaRPr lang="he-IL" dirty="0"/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לאו שאין בו מעשה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לאו שבכללות</a:t>
          </a:r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3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3"/>
      <dgm:spPr>
        <a:solidFill>
          <a:srgbClr val="FF0000"/>
        </a:solidFill>
      </dgm:spPr>
    </dgm:pt>
    <dgm:pt modelId="{83676C10-67A0-4892-B0B5-E754A3234EB5}" type="pres">
      <dgm:prSet presAssocID="{8779F7E7-6257-4206-A801-FF24F6511F01}" presName="text3" presStyleLbl="fgAcc3" presStyleIdx="0" presStyleCnt="3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1" presStyleCnt="3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1" presStyleCnt="3"/>
      <dgm:spPr>
        <a:solidFill>
          <a:srgbClr val="7030A0"/>
        </a:solidFill>
      </dgm:spPr>
    </dgm:pt>
    <dgm:pt modelId="{D0999E3B-528D-46D4-8786-4079483AFAD4}" type="pres">
      <dgm:prSet presAssocID="{4DC400FE-9C5D-4C35-ABE1-6EF0F603F275}" presName="text3" presStyleLbl="fgAcc3" presStyleIdx="1" presStyleCnt="3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2" presStyleCnt="3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2" presStyleCnt="3"/>
      <dgm:spPr>
        <a:solidFill>
          <a:srgbClr val="7030A0"/>
        </a:solidFill>
      </dgm:spPr>
    </dgm:pt>
    <dgm:pt modelId="{69A90558-9B4D-4F7A-88C8-B8450417B12E}" type="pres">
      <dgm:prSet presAssocID="{CDA84BE6-45AE-407C-89C3-09A05B3724BE}" presName="text3" presStyleLbl="fgAcc3" presStyleIdx="2" presStyleCnt="3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דברים- לרשע ולמי שהתחיל לאנות אותך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8779F7E7-6257-4206-A801-FF24F6511F01}">
      <dgm:prSet phldrT="[Text]"/>
      <dgm:spPr/>
      <dgm:t>
        <a:bodyPr/>
        <a:lstStyle/>
        <a:p>
          <a:pPr rtl="1"/>
          <a:r>
            <a:rPr lang="he-IL" dirty="0"/>
            <a:t>אולי אסור לרשע</a:t>
          </a:r>
        </a:p>
      </dgm:t>
    </dgm:pt>
    <dgm:pt modelId="{73FB331D-F8A3-4F80-A61F-7019295B2F1D}" type="par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F8E4F74C-349A-4E8E-8BA6-3F9843406A36}" type="sibTrans" cxnId="{EF76B898-A4D6-4AC6-8B73-AD9BB1B7FA9A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DC400FE-9C5D-4C35-ABE1-6EF0F603F275}">
      <dgm:prSet phldrT="[Text]"/>
      <dgm:spPr/>
      <dgm:t>
        <a:bodyPr/>
        <a:lstStyle/>
        <a:p>
          <a:pPr rtl="1"/>
          <a:r>
            <a:rPr lang="he-IL" dirty="0"/>
            <a:t>אסור לרשע, אבל מותר להגן עצך כמו בחובל</a:t>
          </a:r>
        </a:p>
      </dgm:t>
    </dgm:pt>
    <dgm:pt modelId="{E97A8AB8-07AB-44B0-B445-15B6AD77ED74}" type="par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43235545-E708-4B67-9868-52FBC07B2101}" type="sibTrans" cxnId="{8D7DBF1C-64E4-40FF-B0D1-78A8524A54F0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CDA84BE6-45AE-407C-89C3-09A05B3724BE}">
      <dgm:prSet phldrT="[Text]"/>
      <dgm:spPr/>
      <dgm:t>
        <a:bodyPr/>
        <a:lstStyle/>
        <a:p>
          <a:pPr rtl="1"/>
          <a:r>
            <a:rPr lang="he-IL" dirty="0"/>
            <a:t>ברור שמותר לאנות רשע, ומי שאינו מתנהג כהוגן</a:t>
          </a:r>
        </a:p>
      </dgm:t>
    </dgm:pt>
    <dgm:pt modelId="{4B4B42B4-D8AA-4A3F-B092-C4258AC28D12}" type="par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585E83C9-EBCB-4B07-B57E-034E65C0BFB2}" type="sibTrans" cxnId="{BE56EB33-6512-4D9C-BA79-D374BF1F139B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272264D2-1915-4E2B-A21A-AF4522E43E55}" type="pres">
      <dgm:prSet presAssocID="{73FB331D-F8A3-4F80-A61F-7019295B2F1D}" presName="Name17" presStyleLbl="parChTrans1D3" presStyleIdx="0" presStyleCnt="3"/>
      <dgm:spPr/>
    </dgm:pt>
    <dgm:pt modelId="{24D055DD-309A-44BD-88FE-09B4726C88B2}" type="pres">
      <dgm:prSet presAssocID="{8779F7E7-6257-4206-A801-FF24F6511F01}" presName="hierRoot3" presStyleCnt="0"/>
      <dgm:spPr/>
    </dgm:pt>
    <dgm:pt modelId="{51C39C1D-66DA-48F2-9C47-6BBD1EF80325}" type="pres">
      <dgm:prSet presAssocID="{8779F7E7-6257-4206-A801-FF24F6511F01}" presName="composite3" presStyleCnt="0"/>
      <dgm:spPr/>
    </dgm:pt>
    <dgm:pt modelId="{1073D187-1279-43EF-BA0F-0ED9FF2EFBAD}" type="pres">
      <dgm:prSet presAssocID="{8779F7E7-6257-4206-A801-FF24F6511F01}" presName="background3" presStyleLbl="node3" presStyleIdx="0" presStyleCnt="3"/>
      <dgm:spPr>
        <a:solidFill>
          <a:srgbClr val="FF0000"/>
        </a:solidFill>
      </dgm:spPr>
    </dgm:pt>
    <dgm:pt modelId="{83676C10-67A0-4892-B0B5-E754A3234EB5}" type="pres">
      <dgm:prSet presAssocID="{8779F7E7-6257-4206-A801-FF24F6511F01}" presName="text3" presStyleLbl="fgAcc3" presStyleIdx="0" presStyleCnt="3">
        <dgm:presLayoutVars>
          <dgm:chPref val="3"/>
        </dgm:presLayoutVars>
      </dgm:prSet>
      <dgm:spPr/>
    </dgm:pt>
    <dgm:pt modelId="{8D58A3BB-E491-4E86-B8BC-45687675A467}" type="pres">
      <dgm:prSet presAssocID="{8779F7E7-6257-4206-A801-FF24F6511F01}" presName="hierChild4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E37E6973-5A23-4F16-BFE9-12F01165A096}" type="pres">
      <dgm:prSet presAssocID="{E97A8AB8-07AB-44B0-B445-15B6AD77ED74}" presName="Name17" presStyleLbl="parChTrans1D3" presStyleIdx="1" presStyleCnt="3"/>
      <dgm:spPr/>
    </dgm:pt>
    <dgm:pt modelId="{515AE85F-590B-4C0F-8135-12A8A1BD3210}" type="pres">
      <dgm:prSet presAssocID="{4DC400FE-9C5D-4C35-ABE1-6EF0F603F275}" presName="hierRoot3" presStyleCnt="0"/>
      <dgm:spPr/>
    </dgm:pt>
    <dgm:pt modelId="{63DCCDED-864A-4779-9B96-50ECA35A705B}" type="pres">
      <dgm:prSet presAssocID="{4DC400FE-9C5D-4C35-ABE1-6EF0F603F275}" presName="composite3" presStyleCnt="0"/>
      <dgm:spPr/>
    </dgm:pt>
    <dgm:pt modelId="{11BEA473-2C39-4BC4-9C12-52102BBFD79B}" type="pres">
      <dgm:prSet presAssocID="{4DC400FE-9C5D-4C35-ABE1-6EF0F603F275}" presName="background3" presStyleLbl="node3" presStyleIdx="1" presStyleCnt="3"/>
      <dgm:spPr>
        <a:solidFill>
          <a:srgbClr val="7030A0"/>
        </a:solidFill>
      </dgm:spPr>
    </dgm:pt>
    <dgm:pt modelId="{D0999E3B-528D-46D4-8786-4079483AFAD4}" type="pres">
      <dgm:prSet presAssocID="{4DC400FE-9C5D-4C35-ABE1-6EF0F603F275}" presName="text3" presStyleLbl="fgAcc3" presStyleIdx="1" presStyleCnt="3">
        <dgm:presLayoutVars>
          <dgm:chPref val="3"/>
        </dgm:presLayoutVars>
      </dgm:prSet>
      <dgm:spPr/>
    </dgm:pt>
    <dgm:pt modelId="{AC9A7EB1-3AE6-4FA3-8494-4F51CA48AAE6}" type="pres">
      <dgm:prSet presAssocID="{4DC400FE-9C5D-4C35-ABE1-6EF0F603F275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  <dgm:pt modelId="{A95AB542-57E3-482B-944C-E9C4AEB56428}" type="pres">
      <dgm:prSet presAssocID="{4B4B42B4-D8AA-4A3F-B092-C4258AC28D12}" presName="Name17" presStyleLbl="parChTrans1D3" presStyleIdx="2" presStyleCnt="3"/>
      <dgm:spPr/>
    </dgm:pt>
    <dgm:pt modelId="{DE61752A-0740-4C1F-9019-83F866A8052A}" type="pres">
      <dgm:prSet presAssocID="{CDA84BE6-45AE-407C-89C3-09A05B3724BE}" presName="hierRoot3" presStyleCnt="0"/>
      <dgm:spPr/>
    </dgm:pt>
    <dgm:pt modelId="{CCF0E084-53FA-4E61-B050-86DCDDA29305}" type="pres">
      <dgm:prSet presAssocID="{CDA84BE6-45AE-407C-89C3-09A05B3724BE}" presName="composite3" presStyleCnt="0"/>
      <dgm:spPr/>
    </dgm:pt>
    <dgm:pt modelId="{AF72F197-EEED-4E95-BC18-5CDEAA76669A}" type="pres">
      <dgm:prSet presAssocID="{CDA84BE6-45AE-407C-89C3-09A05B3724BE}" presName="background3" presStyleLbl="node3" presStyleIdx="2" presStyleCnt="3"/>
      <dgm:spPr>
        <a:solidFill>
          <a:srgbClr val="00B050"/>
        </a:solidFill>
      </dgm:spPr>
    </dgm:pt>
    <dgm:pt modelId="{69A90558-9B4D-4F7A-88C8-B8450417B12E}" type="pres">
      <dgm:prSet presAssocID="{CDA84BE6-45AE-407C-89C3-09A05B3724BE}" presName="text3" presStyleLbl="fgAcc3" presStyleIdx="2" presStyleCnt="3">
        <dgm:presLayoutVars>
          <dgm:chPref val="3"/>
        </dgm:presLayoutVars>
      </dgm:prSet>
      <dgm:spPr/>
    </dgm:pt>
    <dgm:pt modelId="{0BE2CA93-5542-430E-B385-7A69F41C1194}" type="pres">
      <dgm:prSet presAssocID="{CDA84BE6-45AE-407C-89C3-09A05B3724BE}" presName="hierChild4" presStyleCnt="0"/>
      <dgm:spPr/>
    </dgm:pt>
  </dgm:ptLst>
  <dgm:cxnLst>
    <dgm:cxn modelId="{8D7DBF1C-64E4-40FF-B0D1-78A8524A54F0}" srcId="{A1D9105E-06D6-4D63-BD4D-D5164138BE71}" destId="{4DC400FE-9C5D-4C35-ABE1-6EF0F603F275}" srcOrd="0" destOrd="0" parTransId="{E97A8AB8-07AB-44B0-B445-15B6AD77ED74}" sibTransId="{43235545-E708-4B67-9868-52FBC07B2101}"/>
    <dgm:cxn modelId="{BE56EB33-6512-4D9C-BA79-D374BF1F139B}" srcId="{180FD963-D9B5-4461-A2BD-A293CDCB6603}" destId="{CDA84BE6-45AE-407C-89C3-09A05B3724BE}" srcOrd="0" destOrd="0" parTransId="{4B4B42B4-D8AA-4A3F-B092-C4258AC28D12}" sibTransId="{585E83C9-EBCB-4B07-B57E-034E65C0BFB2}"/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F3A7853F-2881-4210-9F51-D557BE65CEF8}" type="presOf" srcId="{E97A8AB8-07AB-44B0-B445-15B6AD77ED74}" destId="{E37E6973-5A23-4F16-BFE9-12F01165A096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04309D44-A7EC-49B9-9444-FB0A85967A06}" type="presOf" srcId="{CDA84BE6-45AE-407C-89C3-09A05B3724BE}" destId="{69A90558-9B4D-4F7A-88C8-B8450417B12E}" srcOrd="0" destOrd="0" presId="urn:microsoft.com/office/officeart/2005/8/layout/hierarchy1"/>
    <dgm:cxn modelId="{96F94D65-7458-4D7B-B026-8E1BD9DB644B}" type="presOf" srcId="{4B4B42B4-D8AA-4A3F-B092-C4258AC28D12}" destId="{A95AB542-57E3-482B-944C-E9C4AEB56428}" srcOrd="0" destOrd="0" presId="urn:microsoft.com/office/officeart/2005/8/layout/hierarchy1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CE075786-22A1-40EB-8D95-84D016BC2F67}" type="presOf" srcId="{8779F7E7-6257-4206-A801-FF24F6511F01}" destId="{83676C10-67A0-4892-B0B5-E754A3234EB5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F76B898-A4D6-4AC6-8B73-AD9BB1B7FA9A}" srcId="{99418A28-F7E3-4BD9-BCE9-EF31590E28F8}" destId="{8779F7E7-6257-4206-A801-FF24F6511F01}" srcOrd="0" destOrd="0" parTransId="{73FB331D-F8A3-4F80-A61F-7019295B2F1D}" sibTransId="{F8E4F74C-349A-4E8E-8BA6-3F9843406A36}"/>
    <dgm:cxn modelId="{A6463799-6BC2-4389-B0E7-45CC18A62750}" type="presOf" srcId="{73FB331D-F8A3-4F80-A61F-7019295B2F1D}" destId="{272264D2-1915-4E2B-A21A-AF4522E43E55}" srcOrd="0" destOrd="0" presId="urn:microsoft.com/office/officeart/2005/8/layout/hierarchy1"/>
    <dgm:cxn modelId="{6AC23BB3-C97D-47E5-B0F4-08462B2E9E7B}" type="presOf" srcId="{4DC400FE-9C5D-4C35-ABE1-6EF0F603F275}" destId="{D0999E3B-528D-46D4-8786-4079483AFAD4}" srcOrd="0" destOrd="0" presId="urn:microsoft.com/office/officeart/2005/8/layout/hierarchy1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1289504-2BB1-4A2E-ABBB-DEAF667217DB}" type="presParOf" srcId="{44044E71-9F01-43FE-85F8-357D87249128}" destId="{272264D2-1915-4E2B-A21A-AF4522E43E55}" srcOrd="0" destOrd="0" presId="urn:microsoft.com/office/officeart/2005/8/layout/hierarchy1"/>
    <dgm:cxn modelId="{FC7AC664-76C9-4A27-A39A-BEDFAC208267}" type="presParOf" srcId="{44044E71-9F01-43FE-85F8-357D87249128}" destId="{24D055DD-309A-44BD-88FE-09B4726C88B2}" srcOrd="1" destOrd="0" presId="urn:microsoft.com/office/officeart/2005/8/layout/hierarchy1"/>
    <dgm:cxn modelId="{D438324B-2CF5-44DA-9E10-985F89E85420}" type="presParOf" srcId="{24D055DD-309A-44BD-88FE-09B4726C88B2}" destId="{51C39C1D-66DA-48F2-9C47-6BBD1EF80325}" srcOrd="0" destOrd="0" presId="urn:microsoft.com/office/officeart/2005/8/layout/hierarchy1"/>
    <dgm:cxn modelId="{655DE926-2819-4AD6-B5D5-CB1E60998B15}" type="presParOf" srcId="{51C39C1D-66DA-48F2-9C47-6BBD1EF80325}" destId="{1073D187-1279-43EF-BA0F-0ED9FF2EFBAD}" srcOrd="0" destOrd="0" presId="urn:microsoft.com/office/officeart/2005/8/layout/hierarchy1"/>
    <dgm:cxn modelId="{86C8B4F6-561D-4F4B-8188-9B7327B3B76E}" type="presParOf" srcId="{51C39C1D-66DA-48F2-9C47-6BBD1EF80325}" destId="{83676C10-67A0-4892-B0B5-E754A3234EB5}" srcOrd="1" destOrd="0" presId="urn:microsoft.com/office/officeart/2005/8/layout/hierarchy1"/>
    <dgm:cxn modelId="{8856E0EE-74B3-4756-98E2-3FDA9613E16D}" type="presParOf" srcId="{24D055DD-309A-44BD-88FE-09B4726C88B2}" destId="{8D58A3BB-E491-4E86-B8BC-45687675A467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2F10CA1E-45DB-4B35-AE5E-DCB6EA85C72E}" type="presParOf" srcId="{51712257-6B43-466B-B676-B1288A442363}" destId="{E37E6973-5A23-4F16-BFE9-12F01165A096}" srcOrd="0" destOrd="0" presId="urn:microsoft.com/office/officeart/2005/8/layout/hierarchy1"/>
    <dgm:cxn modelId="{15E3C69D-1AFE-4081-BA9A-AD863CCF0FA2}" type="presParOf" srcId="{51712257-6B43-466B-B676-B1288A442363}" destId="{515AE85F-590B-4C0F-8135-12A8A1BD3210}" srcOrd="1" destOrd="0" presId="urn:microsoft.com/office/officeart/2005/8/layout/hierarchy1"/>
    <dgm:cxn modelId="{E8F2B37F-475A-4B15-B40B-D759AA365EB1}" type="presParOf" srcId="{515AE85F-590B-4C0F-8135-12A8A1BD3210}" destId="{63DCCDED-864A-4779-9B96-50ECA35A705B}" srcOrd="0" destOrd="0" presId="urn:microsoft.com/office/officeart/2005/8/layout/hierarchy1"/>
    <dgm:cxn modelId="{468BE632-85C0-4B6F-9667-2F7CF6AA3437}" type="presParOf" srcId="{63DCCDED-864A-4779-9B96-50ECA35A705B}" destId="{11BEA473-2C39-4BC4-9C12-52102BBFD79B}" srcOrd="0" destOrd="0" presId="urn:microsoft.com/office/officeart/2005/8/layout/hierarchy1"/>
    <dgm:cxn modelId="{E87A8326-5F93-435D-9988-1CECBB28CEB7}" type="presParOf" srcId="{63DCCDED-864A-4779-9B96-50ECA35A705B}" destId="{D0999E3B-528D-46D4-8786-4079483AFAD4}" srcOrd="1" destOrd="0" presId="urn:microsoft.com/office/officeart/2005/8/layout/hierarchy1"/>
    <dgm:cxn modelId="{D07700C2-883B-47BA-8B83-2990894733EC}" type="presParOf" srcId="{515AE85F-590B-4C0F-8135-12A8A1BD3210}" destId="{AC9A7EB1-3AE6-4FA3-8494-4F51CA48AAE6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  <dgm:cxn modelId="{29F9EDE5-28E8-4878-BDCC-DB7450155FB5}" type="presParOf" srcId="{B2AE0B27-9897-40FA-AD5A-E6BF29E7BD8C}" destId="{A95AB542-57E3-482B-944C-E9C4AEB56428}" srcOrd="0" destOrd="0" presId="urn:microsoft.com/office/officeart/2005/8/layout/hierarchy1"/>
    <dgm:cxn modelId="{C34A7C40-01DE-4DF1-9335-E3967D86770D}" type="presParOf" srcId="{B2AE0B27-9897-40FA-AD5A-E6BF29E7BD8C}" destId="{DE61752A-0740-4C1F-9019-83F866A8052A}" srcOrd="1" destOrd="0" presId="urn:microsoft.com/office/officeart/2005/8/layout/hierarchy1"/>
    <dgm:cxn modelId="{A62BD4CD-512C-4E0D-90CD-12C8527D0AF3}" type="presParOf" srcId="{DE61752A-0740-4C1F-9019-83F866A8052A}" destId="{CCF0E084-53FA-4E61-B050-86DCDDA29305}" srcOrd="0" destOrd="0" presId="urn:microsoft.com/office/officeart/2005/8/layout/hierarchy1"/>
    <dgm:cxn modelId="{9AAE31AE-027C-4F29-A676-98F1F353B160}" type="presParOf" srcId="{CCF0E084-53FA-4E61-B050-86DCDDA29305}" destId="{AF72F197-EEED-4E95-BC18-5CDEAA76669A}" srcOrd="0" destOrd="0" presId="urn:microsoft.com/office/officeart/2005/8/layout/hierarchy1"/>
    <dgm:cxn modelId="{144E1C31-6DFF-4D52-B501-3F6BA32654D3}" type="presParOf" srcId="{CCF0E084-53FA-4E61-B050-86DCDDA29305}" destId="{69A90558-9B4D-4F7A-88C8-B8450417B12E}" srcOrd="1" destOrd="0" presId="urn:microsoft.com/office/officeart/2005/8/layout/hierarchy1"/>
    <dgm:cxn modelId="{B2547562-2B40-4BB4-8D38-BC6AA9CC54BC}" type="presParOf" srcId="{DE61752A-0740-4C1F-9019-83F866A8052A}" destId="{0BE2CA93-5542-430E-B385-7A69F41C1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F76682-D77A-4830-95CF-8712DD51570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7D49DB52-8954-463E-A705-E3C7263DAF44}">
      <dgm:prSet phldrT="[Text]"/>
      <dgm:spPr/>
      <dgm:t>
        <a:bodyPr/>
        <a:lstStyle/>
        <a:p>
          <a:pPr rtl="1"/>
          <a:r>
            <a:rPr lang="he-IL" dirty="0"/>
            <a:t>אונאת ממון ואונאת דבירים</a:t>
          </a:r>
        </a:p>
      </dgm:t>
    </dgm:pt>
    <dgm:pt modelId="{404BE4DD-B507-4610-9E5F-A8E4B49368FE}" type="par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32BD94B7-FA33-464A-B717-5BC3576A9B76}" type="sibTrans" cxnId="{5DFE05D2-4A29-4D3E-99AF-3FB89CED062B}">
      <dgm:prSet/>
      <dgm:spPr/>
      <dgm:t>
        <a:bodyPr/>
        <a:lstStyle/>
        <a:p>
          <a:pPr rtl="1"/>
          <a:endParaRPr lang="he-IL"/>
        </a:p>
      </dgm:t>
    </dgm:pt>
    <dgm:pt modelId="{7D78011F-5103-48C1-AB0E-CA315C41F11A}">
      <dgm:prSet phldrT="[Text]"/>
      <dgm:spPr/>
      <dgm:t>
        <a:bodyPr/>
        <a:lstStyle/>
        <a:p>
          <a:pPr rtl="1"/>
          <a:r>
            <a:rPr lang="he-IL" dirty="0"/>
            <a:t>יש קשר הדוק</a:t>
          </a:r>
        </a:p>
      </dgm:t>
    </dgm:pt>
    <dgm:pt modelId="{7840A12B-9D10-4734-B1C2-4C4EACC70C72}" type="par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ADFDAEE1-DCF3-4E12-9E2D-5E433FE7B6C7}" type="sibTrans" cxnId="{BD8ED2F5-2A77-4468-8354-1BB725246A90}">
      <dgm:prSet/>
      <dgm:spPr/>
      <dgm:t>
        <a:bodyPr/>
        <a:lstStyle/>
        <a:p>
          <a:pPr rtl="1"/>
          <a:endParaRPr lang="he-IL"/>
        </a:p>
      </dgm:t>
    </dgm:pt>
    <dgm:pt modelId="{E7C8012E-758C-4353-830C-88BCD3001042}">
      <dgm:prSet phldrT="[Text]"/>
      <dgm:spPr/>
      <dgm:t>
        <a:bodyPr/>
        <a:lstStyle/>
        <a:p>
          <a:pPr rtl="1"/>
          <a:r>
            <a:rPr lang="he-IL" dirty="0"/>
            <a:t>רמב"ם- מי שעובר על אונאת דברים עובר על אונאת ממון</a:t>
          </a:r>
        </a:p>
      </dgm:t>
    </dgm:pt>
    <dgm:pt modelId="{A05950AC-1905-4CF6-AF4D-B3912D0701A8}" type="par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FCE257D7-63B4-49AC-B773-32942FDE14DF}" type="sibTrans" cxnId="{FF865F9D-A0D8-44E8-9F64-396429568527}">
      <dgm:prSet/>
      <dgm:spPr/>
      <dgm:t>
        <a:bodyPr/>
        <a:lstStyle/>
        <a:p>
          <a:pPr rtl="1"/>
          <a:endParaRPr lang="he-IL"/>
        </a:p>
      </dgm:t>
    </dgm:pt>
    <dgm:pt modelId="{4AE84BEA-8878-4F56-85E6-4C665553AA4E}">
      <dgm:prSet phldrT="[Text]"/>
      <dgm:spPr/>
      <dgm:t>
        <a:bodyPr/>
        <a:lstStyle/>
        <a:p>
          <a:pPr rtl="1"/>
          <a:r>
            <a:rPr lang="he-IL" dirty="0"/>
            <a:t>אין קשר</a:t>
          </a:r>
        </a:p>
      </dgm:t>
    </dgm:pt>
    <dgm:pt modelId="{38FCA600-E2EB-4C02-8E23-CE9ABBC8CFA8}" type="par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80933655-57DF-4EAB-B1E0-AFD2EF63706F}" type="sibTrans" cxnId="{2B9EAB13-45BD-44FC-8393-9EB946B4CAC3}">
      <dgm:prSet/>
      <dgm:spPr/>
      <dgm:t>
        <a:bodyPr/>
        <a:lstStyle/>
        <a:p>
          <a:pPr rtl="1"/>
          <a:endParaRPr lang="he-IL"/>
        </a:p>
      </dgm:t>
    </dgm:pt>
    <dgm:pt modelId="{FBCAAB08-2D5B-4FC7-81C5-F165F95F8202}">
      <dgm:prSet phldrT="[Text]"/>
      <dgm:spPr/>
      <dgm:t>
        <a:bodyPr/>
        <a:lstStyle/>
        <a:p>
          <a:pPr rtl="1"/>
          <a:r>
            <a:rPr lang="he-IL" dirty="0"/>
            <a:t>מאירי- אין קשר</a:t>
          </a:r>
        </a:p>
      </dgm:t>
    </dgm:pt>
    <dgm:pt modelId="{B8110A4F-BAFD-49AB-9DD1-3CB52654AF30}" type="par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7DD34B4E-A97A-408C-8A2D-B45F98DFBE3F}" type="sibTrans" cxnId="{91B4131A-4E54-4872-8B81-94C6CA55F055}">
      <dgm:prSet/>
      <dgm:spPr/>
      <dgm:t>
        <a:bodyPr/>
        <a:lstStyle/>
        <a:p>
          <a:pPr rtl="1"/>
          <a:endParaRPr lang="he-IL"/>
        </a:p>
      </dgm:t>
    </dgm:pt>
    <dgm:pt modelId="{4C97721A-6C55-4EF6-90E6-6AD613250417}" type="pres">
      <dgm:prSet presAssocID="{49F76682-D77A-4830-95CF-8712DD515708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326B080-F35E-48AA-9FDD-5F4898C47348}" type="pres">
      <dgm:prSet presAssocID="{7D49DB52-8954-463E-A705-E3C7263DAF44}" presName="hierRoot1" presStyleCnt="0"/>
      <dgm:spPr/>
    </dgm:pt>
    <dgm:pt modelId="{59AA2392-D1EA-401D-BF71-068330EF9369}" type="pres">
      <dgm:prSet presAssocID="{7D49DB52-8954-463E-A705-E3C7263DAF44}" presName="composite" presStyleCnt="0"/>
      <dgm:spPr/>
    </dgm:pt>
    <dgm:pt modelId="{62D83D37-BCA4-4782-A042-C75F0978490E}" type="pres">
      <dgm:prSet presAssocID="{7D49DB52-8954-463E-A705-E3C7263DAF44}" presName="background" presStyleLbl="node0" presStyleIdx="0" presStyleCnt="1"/>
      <dgm:spPr/>
    </dgm:pt>
    <dgm:pt modelId="{036B1EA9-44EF-45CE-B7E7-56D1455D68C2}" type="pres">
      <dgm:prSet presAssocID="{7D49DB52-8954-463E-A705-E3C7263DAF44}" presName="text" presStyleLbl="fgAcc0" presStyleIdx="0" presStyleCnt="1">
        <dgm:presLayoutVars>
          <dgm:chPref val="3"/>
        </dgm:presLayoutVars>
      </dgm:prSet>
      <dgm:spPr/>
    </dgm:pt>
    <dgm:pt modelId="{9515A6C2-B670-4C66-A30C-92B2A443268D}" type="pres">
      <dgm:prSet presAssocID="{7D49DB52-8954-463E-A705-E3C7263DAF44}" presName="hierChild2" presStyleCnt="0"/>
      <dgm:spPr/>
    </dgm:pt>
    <dgm:pt modelId="{22995CEA-0AAE-4BCB-872A-59105F265355}" type="pres">
      <dgm:prSet presAssocID="{7840A12B-9D10-4734-B1C2-4C4EACC70C72}" presName="Name10" presStyleLbl="parChTrans1D2" presStyleIdx="0" presStyleCnt="2"/>
      <dgm:spPr/>
    </dgm:pt>
    <dgm:pt modelId="{7D7FD910-57E8-4E46-9374-AEF85474317D}" type="pres">
      <dgm:prSet presAssocID="{7D78011F-5103-48C1-AB0E-CA315C41F11A}" presName="hierRoot2" presStyleCnt="0"/>
      <dgm:spPr/>
    </dgm:pt>
    <dgm:pt modelId="{02DB33AF-47ED-4994-99EF-CE8A7F84EB8A}" type="pres">
      <dgm:prSet presAssocID="{7D78011F-5103-48C1-AB0E-CA315C41F11A}" presName="composite2" presStyleCnt="0"/>
      <dgm:spPr/>
    </dgm:pt>
    <dgm:pt modelId="{F8E19B45-EFD6-4FCE-A4A8-438B9B69F651}" type="pres">
      <dgm:prSet presAssocID="{7D78011F-5103-48C1-AB0E-CA315C41F11A}" presName="background2" presStyleLbl="node2" presStyleIdx="0" presStyleCnt="2"/>
      <dgm:spPr/>
    </dgm:pt>
    <dgm:pt modelId="{D5C5620E-0EED-4CC7-AF8B-C7513216801B}" type="pres">
      <dgm:prSet presAssocID="{7D78011F-5103-48C1-AB0E-CA315C41F11A}" presName="text2" presStyleLbl="fgAcc2" presStyleIdx="0" presStyleCnt="2">
        <dgm:presLayoutVars>
          <dgm:chPref val="3"/>
        </dgm:presLayoutVars>
      </dgm:prSet>
      <dgm:spPr/>
    </dgm:pt>
    <dgm:pt modelId="{401CA9DF-CE45-4445-B63D-C550E557385B}" type="pres">
      <dgm:prSet presAssocID="{7D78011F-5103-48C1-AB0E-CA315C41F11A}" presName="hierChild3" presStyleCnt="0"/>
      <dgm:spPr/>
    </dgm:pt>
    <dgm:pt modelId="{A663C582-CA9E-44CA-B1CA-95E37F95DB0A}" type="pres">
      <dgm:prSet presAssocID="{A05950AC-1905-4CF6-AF4D-B3912D0701A8}" presName="Name17" presStyleLbl="parChTrans1D3" presStyleIdx="0" presStyleCnt="2"/>
      <dgm:spPr/>
    </dgm:pt>
    <dgm:pt modelId="{21775F9C-9599-4A63-A262-9541FA91A576}" type="pres">
      <dgm:prSet presAssocID="{E7C8012E-758C-4353-830C-88BCD3001042}" presName="hierRoot3" presStyleCnt="0"/>
      <dgm:spPr/>
    </dgm:pt>
    <dgm:pt modelId="{5370F4B7-A629-4E12-B87E-ABAF9D32700C}" type="pres">
      <dgm:prSet presAssocID="{E7C8012E-758C-4353-830C-88BCD3001042}" presName="composite3" presStyleCnt="0"/>
      <dgm:spPr/>
    </dgm:pt>
    <dgm:pt modelId="{83977D38-2DE8-4FDF-9CE2-408FC724C73D}" type="pres">
      <dgm:prSet presAssocID="{E7C8012E-758C-4353-830C-88BCD3001042}" presName="background3" presStyleLbl="node3" presStyleIdx="0" presStyleCnt="2"/>
      <dgm:spPr/>
    </dgm:pt>
    <dgm:pt modelId="{BAD0A8F6-ABD3-4055-B46A-B4A1FE1D4F6F}" type="pres">
      <dgm:prSet presAssocID="{E7C8012E-758C-4353-830C-88BCD3001042}" presName="text3" presStyleLbl="fgAcc3" presStyleIdx="0" presStyleCnt="2">
        <dgm:presLayoutVars>
          <dgm:chPref val="3"/>
        </dgm:presLayoutVars>
      </dgm:prSet>
      <dgm:spPr/>
    </dgm:pt>
    <dgm:pt modelId="{5FDB0AD1-D390-4D9E-8B1E-4BEB5D299E1E}" type="pres">
      <dgm:prSet presAssocID="{E7C8012E-758C-4353-830C-88BCD3001042}" presName="hierChild4" presStyleCnt="0"/>
      <dgm:spPr/>
    </dgm:pt>
    <dgm:pt modelId="{7C98B111-8DD4-47D9-A9DE-2F7CDF101A8B}" type="pres">
      <dgm:prSet presAssocID="{38FCA600-E2EB-4C02-8E23-CE9ABBC8CFA8}" presName="Name10" presStyleLbl="parChTrans1D2" presStyleIdx="1" presStyleCnt="2"/>
      <dgm:spPr/>
    </dgm:pt>
    <dgm:pt modelId="{4E98E354-3D8C-4E8B-98CE-39E9A4E9AE46}" type="pres">
      <dgm:prSet presAssocID="{4AE84BEA-8878-4F56-85E6-4C665553AA4E}" presName="hierRoot2" presStyleCnt="0"/>
      <dgm:spPr/>
    </dgm:pt>
    <dgm:pt modelId="{879B95A5-075A-4E5D-95DC-1CD0EAFE7895}" type="pres">
      <dgm:prSet presAssocID="{4AE84BEA-8878-4F56-85E6-4C665553AA4E}" presName="composite2" presStyleCnt="0"/>
      <dgm:spPr/>
    </dgm:pt>
    <dgm:pt modelId="{5E11EC55-0B24-4656-AD33-B301193A2BE1}" type="pres">
      <dgm:prSet presAssocID="{4AE84BEA-8878-4F56-85E6-4C665553AA4E}" presName="background2" presStyleLbl="node2" presStyleIdx="1" presStyleCnt="2"/>
      <dgm:spPr/>
    </dgm:pt>
    <dgm:pt modelId="{F81ED59C-8204-4E7D-A621-4F9F9E2B2273}" type="pres">
      <dgm:prSet presAssocID="{4AE84BEA-8878-4F56-85E6-4C665553AA4E}" presName="text2" presStyleLbl="fgAcc2" presStyleIdx="1" presStyleCnt="2">
        <dgm:presLayoutVars>
          <dgm:chPref val="3"/>
        </dgm:presLayoutVars>
      </dgm:prSet>
      <dgm:spPr/>
    </dgm:pt>
    <dgm:pt modelId="{30E12D1C-968A-434A-828A-E3C001ABD10A}" type="pres">
      <dgm:prSet presAssocID="{4AE84BEA-8878-4F56-85E6-4C665553AA4E}" presName="hierChild3" presStyleCnt="0"/>
      <dgm:spPr/>
    </dgm:pt>
    <dgm:pt modelId="{04608B2A-B896-4B84-BB9A-839CC923DEA0}" type="pres">
      <dgm:prSet presAssocID="{B8110A4F-BAFD-49AB-9DD1-3CB52654AF30}" presName="Name17" presStyleLbl="parChTrans1D3" presStyleIdx="1" presStyleCnt="2"/>
      <dgm:spPr/>
    </dgm:pt>
    <dgm:pt modelId="{ACC1860A-389A-4101-AF24-9EBB6089832C}" type="pres">
      <dgm:prSet presAssocID="{FBCAAB08-2D5B-4FC7-81C5-F165F95F8202}" presName="hierRoot3" presStyleCnt="0"/>
      <dgm:spPr/>
    </dgm:pt>
    <dgm:pt modelId="{12809289-F836-4A87-9F7C-F1512717E78D}" type="pres">
      <dgm:prSet presAssocID="{FBCAAB08-2D5B-4FC7-81C5-F165F95F8202}" presName="composite3" presStyleCnt="0"/>
      <dgm:spPr/>
    </dgm:pt>
    <dgm:pt modelId="{A2A30C31-B7A8-4938-ABF7-C90A26DAFA2A}" type="pres">
      <dgm:prSet presAssocID="{FBCAAB08-2D5B-4FC7-81C5-F165F95F8202}" presName="background3" presStyleLbl="node3" presStyleIdx="1" presStyleCnt="2"/>
      <dgm:spPr/>
    </dgm:pt>
    <dgm:pt modelId="{20EBAB5B-D31E-405D-9DCC-76153F1D27E9}" type="pres">
      <dgm:prSet presAssocID="{FBCAAB08-2D5B-4FC7-81C5-F165F95F8202}" presName="text3" presStyleLbl="fgAcc3" presStyleIdx="1" presStyleCnt="2">
        <dgm:presLayoutVars>
          <dgm:chPref val="3"/>
        </dgm:presLayoutVars>
      </dgm:prSet>
      <dgm:spPr/>
    </dgm:pt>
    <dgm:pt modelId="{39C9A0DD-5557-4B40-B1C7-23AC4029CF98}" type="pres">
      <dgm:prSet presAssocID="{FBCAAB08-2D5B-4FC7-81C5-F165F95F8202}" presName="hierChild4" presStyleCnt="0"/>
      <dgm:spPr/>
    </dgm:pt>
  </dgm:ptLst>
  <dgm:cxnLst>
    <dgm:cxn modelId="{2B9EAB13-45BD-44FC-8393-9EB946B4CAC3}" srcId="{7D49DB52-8954-463E-A705-E3C7263DAF44}" destId="{4AE84BEA-8878-4F56-85E6-4C665553AA4E}" srcOrd="1" destOrd="0" parTransId="{38FCA600-E2EB-4C02-8E23-CE9ABBC8CFA8}" sibTransId="{80933655-57DF-4EAB-B1E0-AFD2EF63706F}"/>
    <dgm:cxn modelId="{91B4131A-4E54-4872-8B81-94C6CA55F055}" srcId="{4AE84BEA-8878-4F56-85E6-4C665553AA4E}" destId="{FBCAAB08-2D5B-4FC7-81C5-F165F95F8202}" srcOrd="0" destOrd="0" parTransId="{B8110A4F-BAFD-49AB-9DD1-3CB52654AF30}" sibTransId="{7DD34B4E-A97A-408C-8A2D-B45F98DFBE3F}"/>
    <dgm:cxn modelId="{287B352E-42C8-46AB-A2FE-D2251D06C4A8}" type="presOf" srcId="{E7C8012E-758C-4353-830C-88BCD3001042}" destId="{BAD0A8F6-ABD3-4055-B46A-B4A1FE1D4F6F}" srcOrd="0" destOrd="0" presId="urn:microsoft.com/office/officeart/2005/8/layout/hierarchy1"/>
    <dgm:cxn modelId="{0830733C-E08C-4C08-84F4-FC0E34D103F7}" type="presOf" srcId="{7D49DB52-8954-463E-A705-E3C7263DAF44}" destId="{036B1EA9-44EF-45CE-B7E7-56D1455D68C2}" srcOrd="0" destOrd="0" presId="urn:microsoft.com/office/officeart/2005/8/layout/hierarchy1"/>
    <dgm:cxn modelId="{83444D42-A42A-47C3-921B-D5B2EC9B1B80}" type="presOf" srcId="{A05950AC-1905-4CF6-AF4D-B3912D0701A8}" destId="{A663C582-CA9E-44CA-B1CA-95E37F95DB0A}" srcOrd="0" destOrd="0" presId="urn:microsoft.com/office/officeart/2005/8/layout/hierarchy1"/>
    <dgm:cxn modelId="{8CECC64F-7FBE-47A2-995C-7D73B990CD14}" type="presOf" srcId="{4AE84BEA-8878-4F56-85E6-4C665553AA4E}" destId="{F81ED59C-8204-4E7D-A621-4F9F9E2B2273}" srcOrd="0" destOrd="0" presId="urn:microsoft.com/office/officeart/2005/8/layout/hierarchy1"/>
    <dgm:cxn modelId="{1B90475A-D8EA-4157-8CE0-7933894FDEE2}" type="presOf" srcId="{38FCA600-E2EB-4C02-8E23-CE9ABBC8CFA8}" destId="{7C98B111-8DD4-47D9-A9DE-2F7CDF101A8B}" srcOrd="0" destOrd="0" presId="urn:microsoft.com/office/officeart/2005/8/layout/hierarchy1"/>
    <dgm:cxn modelId="{DF115F7E-D748-4FDF-93E9-B6398E743568}" type="presOf" srcId="{7D78011F-5103-48C1-AB0E-CA315C41F11A}" destId="{D5C5620E-0EED-4CC7-AF8B-C7513216801B}" srcOrd="0" destOrd="0" presId="urn:microsoft.com/office/officeart/2005/8/layout/hierarchy1"/>
    <dgm:cxn modelId="{FF865F9D-A0D8-44E8-9F64-396429568527}" srcId="{7D78011F-5103-48C1-AB0E-CA315C41F11A}" destId="{E7C8012E-758C-4353-830C-88BCD3001042}" srcOrd="0" destOrd="0" parTransId="{A05950AC-1905-4CF6-AF4D-B3912D0701A8}" sibTransId="{FCE257D7-63B4-49AC-B773-32942FDE14DF}"/>
    <dgm:cxn modelId="{CF5D72A3-7B36-44D1-8A0F-7A9FB06279C1}" type="presOf" srcId="{FBCAAB08-2D5B-4FC7-81C5-F165F95F8202}" destId="{20EBAB5B-D31E-405D-9DCC-76153F1D27E9}" srcOrd="0" destOrd="0" presId="urn:microsoft.com/office/officeart/2005/8/layout/hierarchy1"/>
    <dgm:cxn modelId="{4CBE51B1-17B3-415B-98BC-76E29ABD0CAD}" type="presOf" srcId="{B8110A4F-BAFD-49AB-9DD1-3CB52654AF30}" destId="{04608B2A-B896-4B84-BB9A-839CC923DEA0}" srcOrd="0" destOrd="0" presId="urn:microsoft.com/office/officeart/2005/8/layout/hierarchy1"/>
    <dgm:cxn modelId="{FA2184D1-E776-434A-AEDF-8BBED3874B2A}" type="presOf" srcId="{49F76682-D77A-4830-95CF-8712DD515708}" destId="{4C97721A-6C55-4EF6-90E6-6AD613250417}" srcOrd="0" destOrd="0" presId="urn:microsoft.com/office/officeart/2005/8/layout/hierarchy1"/>
    <dgm:cxn modelId="{5DFE05D2-4A29-4D3E-99AF-3FB89CED062B}" srcId="{49F76682-D77A-4830-95CF-8712DD515708}" destId="{7D49DB52-8954-463E-A705-E3C7263DAF44}" srcOrd="0" destOrd="0" parTransId="{404BE4DD-B507-4610-9E5F-A8E4B49368FE}" sibTransId="{32BD94B7-FA33-464A-B717-5BC3576A9B76}"/>
    <dgm:cxn modelId="{D47D4CF2-05A3-4D57-AACE-AA1C40D79F0E}" type="presOf" srcId="{7840A12B-9D10-4734-B1C2-4C4EACC70C72}" destId="{22995CEA-0AAE-4BCB-872A-59105F265355}" srcOrd="0" destOrd="0" presId="urn:microsoft.com/office/officeart/2005/8/layout/hierarchy1"/>
    <dgm:cxn modelId="{BD8ED2F5-2A77-4468-8354-1BB725246A90}" srcId="{7D49DB52-8954-463E-A705-E3C7263DAF44}" destId="{7D78011F-5103-48C1-AB0E-CA315C41F11A}" srcOrd="0" destOrd="0" parTransId="{7840A12B-9D10-4734-B1C2-4C4EACC70C72}" sibTransId="{ADFDAEE1-DCF3-4E12-9E2D-5E433FE7B6C7}"/>
    <dgm:cxn modelId="{837F85A2-5603-4A94-BED3-13F0E9053B9F}" type="presParOf" srcId="{4C97721A-6C55-4EF6-90E6-6AD613250417}" destId="{7326B080-F35E-48AA-9FDD-5F4898C47348}" srcOrd="0" destOrd="0" presId="urn:microsoft.com/office/officeart/2005/8/layout/hierarchy1"/>
    <dgm:cxn modelId="{FDA4213F-6FCD-433F-832F-079E8BE38021}" type="presParOf" srcId="{7326B080-F35E-48AA-9FDD-5F4898C47348}" destId="{59AA2392-D1EA-401D-BF71-068330EF9369}" srcOrd="0" destOrd="0" presId="urn:microsoft.com/office/officeart/2005/8/layout/hierarchy1"/>
    <dgm:cxn modelId="{D1678D2A-F330-456E-B543-7B087B8F34C4}" type="presParOf" srcId="{59AA2392-D1EA-401D-BF71-068330EF9369}" destId="{62D83D37-BCA4-4782-A042-C75F0978490E}" srcOrd="0" destOrd="0" presId="urn:microsoft.com/office/officeart/2005/8/layout/hierarchy1"/>
    <dgm:cxn modelId="{A134C5CE-8301-4719-BA57-AC111979DA39}" type="presParOf" srcId="{59AA2392-D1EA-401D-BF71-068330EF9369}" destId="{036B1EA9-44EF-45CE-B7E7-56D1455D68C2}" srcOrd="1" destOrd="0" presId="urn:microsoft.com/office/officeart/2005/8/layout/hierarchy1"/>
    <dgm:cxn modelId="{02918449-3D7C-4E6F-A6C4-7AA5D849A87E}" type="presParOf" srcId="{7326B080-F35E-48AA-9FDD-5F4898C47348}" destId="{9515A6C2-B670-4C66-A30C-92B2A443268D}" srcOrd="1" destOrd="0" presId="urn:microsoft.com/office/officeart/2005/8/layout/hierarchy1"/>
    <dgm:cxn modelId="{D1C1928A-76E5-4676-A116-43D5E842515B}" type="presParOf" srcId="{9515A6C2-B670-4C66-A30C-92B2A443268D}" destId="{22995CEA-0AAE-4BCB-872A-59105F265355}" srcOrd="0" destOrd="0" presId="urn:microsoft.com/office/officeart/2005/8/layout/hierarchy1"/>
    <dgm:cxn modelId="{1425B810-61C8-4141-9736-9591E406B67A}" type="presParOf" srcId="{9515A6C2-B670-4C66-A30C-92B2A443268D}" destId="{7D7FD910-57E8-4E46-9374-AEF85474317D}" srcOrd="1" destOrd="0" presId="urn:microsoft.com/office/officeart/2005/8/layout/hierarchy1"/>
    <dgm:cxn modelId="{1FF32D35-54AC-4F24-89AF-F2C0206EE0A8}" type="presParOf" srcId="{7D7FD910-57E8-4E46-9374-AEF85474317D}" destId="{02DB33AF-47ED-4994-99EF-CE8A7F84EB8A}" srcOrd="0" destOrd="0" presId="urn:microsoft.com/office/officeart/2005/8/layout/hierarchy1"/>
    <dgm:cxn modelId="{619BE16B-6E6D-40C9-936A-D85F8FFAD8B9}" type="presParOf" srcId="{02DB33AF-47ED-4994-99EF-CE8A7F84EB8A}" destId="{F8E19B45-EFD6-4FCE-A4A8-438B9B69F651}" srcOrd="0" destOrd="0" presId="urn:microsoft.com/office/officeart/2005/8/layout/hierarchy1"/>
    <dgm:cxn modelId="{8C46F0E1-E7C1-45C1-93EE-6C852251E227}" type="presParOf" srcId="{02DB33AF-47ED-4994-99EF-CE8A7F84EB8A}" destId="{D5C5620E-0EED-4CC7-AF8B-C7513216801B}" srcOrd="1" destOrd="0" presId="urn:microsoft.com/office/officeart/2005/8/layout/hierarchy1"/>
    <dgm:cxn modelId="{BE5DE921-E12B-4DB3-8931-B4657BAC1525}" type="presParOf" srcId="{7D7FD910-57E8-4E46-9374-AEF85474317D}" destId="{401CA9DF-CE45-4445-B63D-C550E557385B}" srcOrd="1" destOrd="0" presId="urn:microsoft.com/office/officeart/2005/8/layout/hierarchy1"/>
    <dgm:cxn modelId="{61B4E798-AE3C-4B94-A20E-023B09005531}" type="presParOf" srcId="{401CA9DF-CE45-4445-B63D-C550E557385B}" destId="{A663C582-CA9E-44CA-B1CA-95E37F95DB0A}" srcOrd="0" destOrd="0" presId="urn:microsoft.com/office/officeart/2005/8/layout/hierarchy1"/>
    <dgm:cxn modelId="{A6C5EFF9-A178-4843-B514-0954F457A910}" type="presParOf" srcId="{401CA9DF-CE45-4445-B63D-C550E557385B}" destId="{21775F9C-9599-4A63-A262-9541FA91A576}" srcOrd="1" destOrd="0" presId="urn:microsoft.com/office/officeart/2005/8/layout/hierarchy1"/>
    <dgm:cxn modelId="{AB9FB91B-721D-4D07-B74B-6181DBC23994}" type="presParOf" srcId="{21775F9C-9599-4A63-A262-9541FA91A576}" destId="{5370F4B7-A629-4E12-B87E-ABAF9D32700C}" srcOrd="0" destOrd="0" presId="urn:microsoft.com/office/officeart/2005/8/layout/hierarchy1"/>
    <dgm:cxn modelId="{87B54E5F-B73B-4AC4-8B5F-686E46101BF0}" type="presParOf" srcId="{5370F4B7-A629-4E12-B87E-ABAF9D32700C}" destId="{83977D38-2DE8-4FDF-9CE2-408FC724C73D}" srcOrd="0" destOrd="0" presId="urn:microsoft.com/office/officeart/2005/8/layout/hierarchy1"/>
    <dgm:cxn modelId="{159A12B1-32C0-4BFF-88A6-29AEAE4DC409}" type="presParOf" srcId="{5370F4B7-A629-4E12-B87E-ABAF9D32700C}" destId="{BAD0A8F6-ABD3-4055-B46A-B4A1FE1D4F6F}" srcOrd="1" destOrd="0" presId="urn:microsoft.com/office/officeart/2005/8/layout/hierarchy1"/>
    <dgm:cxn modelId="{1DBE83D6-2ACA-494F-8A06-96989B2B94ED}" type="presParOf" srcId="{21775F9C-9599-4A63-A262-9541FA91A576}" destId="{5FDB0AD1-D390-4D9E-8B1E-4BEB5D299E1E}" srcOrd="1" destOrd="0" presId="urn:microsoft.com/office/officeart/2005/8/layout/hierarchy1"/>
    <dgm:cxn modelId="{DD163E29-B288-44FC-A0BF-42748B47B716}" type="presParOf" srcId="{9515A6C2-B670-4C66-A30C-92B2A443268D}" destId="{7C98B111-8DD4-47D9-A9DE-2F7CDF101A8B}" srcOrd="2" destOrd="0" presId="urn:microsoft.com/office/officeart/2005/8/layout/hierarchy1"/>
    <dgm:cxn modelId="{C01C440D-89C9-428F-9DEF-A1FAC6EFC1CF}" type="presParOf" srcId="{9515A6C2-B670-4C66-A30C-92B2A443268D}" destId="{4E98E354-3D8C-4E8B-98CE-39E9A4E9AE46}" srcOrd="3" destOrd="0" presId="urn:microsoft.com/office/officeart/2005/8/layout/hierarchy1"/>
    <dgm:cxn modelId="{2FD07BCC-F0E4-4E16-B257-E5DC8FE17D9C}" type="presParOf" srcId="{4E98E354-3D8C-4E8B-98CE-39E9A4E9AE46}" destId="{879B95A5-075A-4E5D-95DC-1CD0EAFE7895}" srcOrd="0" destOrd="0" presId="urn:microsoft.com/office/officeart/2005/8/layout/hierarchy1"/>
    <dgm:cxn modelId="{AE8354F0-5828-4229-95FA-A7218A7A63FE}" type="presParOf" srcId="{879B95A5-075A-4E5D-95DC-1CD0EAFE7895}" destId="{5E11EC55-0B24-4656-AD33-B301193A2BE1}" srcOrd="0" destOrd="0" presId="urn:microsoft.com/office/officeart/2005/8/layout/hierarchy1"/>
    <dgm:cxn modelId="{5615FEAF-EA1D-40E0-884F-54979BF25F88}" type="presParOf" srcId="{879B95A5-075A-4E5D-95DC-1CD0EAFE7895}" destId="{F81ED59C-8204-4E7D-A621-4F9F9E2B2273}" srcOrd="1" destOrd="0" presId="urn:microsoft.com/office/officeart/2005/8/layout/hierarchy1"/>
    <dgm:cxn modelId="{CC7CFC8E-6895-47DD-9AC1-E49699D9A0C2}" type="presParOf" srcId="{4E98E354-3D8C-4E8B-98CE-39E9A4E9AE46}" destId="{30E12D1C-968A-434A-828A-E3C001ABD10A}" srcOrd="1" destOrd="0" presId="urn:microsoft.com/office/officeart/2005/8/layout/hierarchy1"/>
    <dgm:cxn modelId="{9A61A6A2-D6F1-4065-A7EE-8342D45597DD}" type="presParOf" srcId="{30E12D1C-968A-434A-828A-E3C001ABD10A}" destId="{04608B2A-B896-4B84-BB9A-839CC923DEA0}" srcOrd="0" destOrd="0" presId="urn:microsoft.com/office/officeart/2005/8/layout/hierarchy1"/>
    <dgm:cxn modelId="{5C8BFA66-5740-4F30-8A4F-D1578DA5D3A5}" type="presParOf" srcId="{30E12D1C-968A-434A-828A-E3C001ABD10A}" destId="{ACC1860A-389A-4101-AF24-9EBB6089832C}" srcOrd="1" destOrd="0" presId="urn:microsoft.com/office/officeart/2005/8/layout/hierarchy1"/>
    <dgm:cxn modelId="{3B42FDE4-AB2A-443B-AF0A-37D486074EE7}" type="presParOf" srcId="{ACC1860A-389A-4101-AF24-9EBB6089832C}" destId="{12809289-F836-4A87-9F7C-F1512717E78D}" srcOrd="0" destOrd="0" presId="urn:microsoft.com/office/officeart/2005/8/layout/hierarchy1"/>
    <dgm:cxn modelId="{AF02BD9F-42EC-4940-AC17-8B0C731B93E5}" type="presParOf" srcId="{12809289-F836-4A87-9F7C-F1512717E78D}" destId="{A2A30C31-B7A8-4938-ABF7-C90A26DAFA2A}" srcOrd="0" destOrd="0" presId="urn:microsoft.com/office/officeart/2005/8/layout/hierarchy1"/>
    <dgm:cxn modelId="{92987D60-64BC-4847-A7B2-0F37653B03C5}" type="presParOf" srcId="{12809289-F836-4A87-9F7C-F1512717E78D}" destId="{20EBAB5B-D31E-405D-9DCC-76153F1D27E9}" srcOrd="1" destOrd="0" presId="urn:microsoft.com/office/officeart/2005/8/layout/hierarchy1"/>
    <dgm:cxn modelId="{A13A8E17-9D9C-40D4-8DC5-3168EA042802}" type="presParOf" srcId="{ACC1860A-389A-4101-AF24-9EBB6089832C}" destId="{39C9A0DD-5557-4B40-B1C7-23AC4029CF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461D89-75A6-4EC9-96F0-ED917D17D9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4D63F23-FE7F-4A95-BD37-5C16AA186947}">
      <dgm:prSet phldrT="[Text]"/>
      <dgm:spPr/>
      <dgm:t>
        <a:bodyPr/>
        <a:lstStyle/>
        <a:p>
          <a:pPr rtl="1"/>
          <a:r>
            <a:rPr lang="he-IL" dirty="0"/>
            <a:t>אונאת דברים- לרשע ולמי שהתחיל לאנות אותך</a:t>
          </a:r>
        </a:p>
      </dgm:t>
    </dgm:pt>
    <dgm:pt modelId="{1C497F26-B7E2-4668-B078-85E3A58E5AC3}" type="par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AAD6D330-3049-4BEF-ADD9-AE56B89DDEE7}" type="sibTrans" cxnId="{757AF188-3179-4494-896A-F692CF3E5AC8}">
      <dgm:prSet/>
      <dgm:spPr/>
      <dgm:t>
        <a:bodyPr/>
        <a:lstStyle/>
        <a:p>
          <a:pPr rtl="1"/>
          <a:endParaRPr lang="he-IL"/>
        </a:p>
      </dgm:t>
    </dgm:pt>
    <dgm:pt modelId="{99418A28-F7E3-4BD9-BCE9-EF31590E28F8}">
      <dgm:prSet phldrT="[Text]"/>
      <dgm:spPr/>
      <dgm:t>
        <a:bodyPr/>
        <a:lstStyle/>
        <a:p>
          <a:pPr rtl="1"/>
          <a:r>
            <a:rPr lang="he-IL" dirty="0"/>
            <a:t>דין בממון</a:t>
          </a:r>
        </a:p>
      </dgm:t>
    </dgm:pt>
    <dgm:pt modelId="{DF4F7524-7316-48F9-8108-75F729CBDA6B}" type="par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4BEE586-A229-4EF7-99E8-40E6BF207127}" type="sibTrans" cxnId="{E648316A-C614-4FB7-95C3-0E987637AF5E}">
      <dgm:prSet/>
      <dgm:spPr/>
      <dgm:t>
        <a:bodyPr/>
        <a:lstStyle/>
        <a:p>
          <a:pPr rtl="1"/>
          <a:endParaRPr lang="he-IL"/>
        </a:p>
      </dgm:t>
    </dgm:pt>
    <dgm:pt modelId="{A1D9105E-06D6-4D63-BD4D-D5164138BE71}">
      <dgm:prSet phldrT="[Text]"/>
      <dgm:spPr/>
      <dgm:t>
        <a:bodyPr/>
        <a:lstStyle/>
        <a:p>
          <a:pPr rtl="1"/>
          <a:r>
            <a:rPr lang="he-IL" dirty="0"/>
            <a:t>דין בפוגע </a:t>
          </a:r>
          <a:r>
            <a:rPr lang="he-IL" dirty="0" err="1"/>
            <a:t>בחבירו</a:t>
          </a:r>
          <a:endParaRPr lang="he-IL" dirty="0"/>
        </a:p>
      </dgm:t>
    </dgm:pt>
    <dgm:pt modelId="{87169BB6-BFD2-49D9-B01D-121B754A5D9E}" type="par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42298152-0A72-484B-AF76-6F7FF193F78F}" type="sibTrans" cxnId="{49F0FD52-A365-4861-A869-92D4FE11BEB2}">
      <dgm:prSet/>
      <dgm:spPr/>
      <dgm:t>
        <a:bodyPr/>
        <a:lstStyle/>
        <a:p>
          <a:pPr rtl="1"/>
          <a:endParaRPr lang="he-IL"/>
        </a:p>
      </dgm:t>
    </dgm:pt>
    <dgm:pt modelId="{180FD963-D9B5-4461-A2BD-A293CDCB6603}">
      <dgm:prSet phldrT="[Text]"/>
      <dgm:spPr/>
      <dgm:t>
        <a:bodyPr/>
        <a:lstStyle/>
        <a:p>
          <a:pPr rtl="1"/>
          <a:r>
            <a:rPr lang="he-IL" dirty="0"/>
            <a:t>ואהבתה לרעך</a:t>
          </a:r>
        </a:p>
      </dgm:t>
    </dgm:pt>
    <dgm:pt modelId="{F7C3A326-F9C4-4554-BC6C-C8F55E27CB15}" type="par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8C499787-F0A6-410D-BE0A-65A63E9E0479}" type="sibTrans" cxnId="{9585E2D5-0999-4D9D-A463-9B9ED5CD657C}">
      <dgm:prSet/>
      <dgm:spPr/>
      <dgm:t>
        <a:bodyPr/>
        <a:lstStyle/>
        <a:p>
          <a:pPr rtl="1"/>
          <a:endParaRPr lang="he-IL"/>
        </a:p>
      </dgm:t>
    </dgm:pt>
    <dgm:pt modelId="{62A0C88B-987B-418F-89CD-D50007D5E826}">
      <dgm:prSet phldrT="[Text]"/>
      <dgm:spPr/>
      <dgm:t>
        <a:bodyPr/>
        <a:lstStyle/>
        <a:p>
          <a:pPr rtl="1"/>
          <a:r>
            <a:rPr lang="he-IL" b="1" u="sng" dirty="0"/>
            <a:t>רמב"ם</a:t>
          </a:r>
        </a:p>
      </dgm:t>
    </dgm:pt>
    <dgm:pt modelId="{93703620-B82A-4302-B593-382B81D27ED8}" type="parTrans" cxnId="{E23980A4-C3B5-4A96-B725-7DB873096BE6}">
      <dgm:prSet/>
      <dgm:spPr/>
      <dgm:t>
        <a:bodyPr/>
        <a:lstStyle/>
        <a:p>
          <a:pPr rtl="1"/>
          <a:endParaRPr lang="he-IL"/>
        </a:p>
      </dgm:t>
    </dgm:pt>
    <dgm:pt modelId="{8DE73DAE-2C3A-4494-B93D-7FB865AFA660}" type="sibTrans" cxnId="{E23980A4-C3B5-4A96-B725-7DB873096BE6}">
      <dgm:prSet/>
      <dgm:spPr/>
      <dgm:t>
        <a:bodyPr/>
        <a:lstStyle/>
        <a:p>
          <a:pPr rtl="1"/>
          <a:endParaRPr lang="he-IL"/>
        </a:p>
      </dgm:t>
    </dgm:pt>
    <dgm:pt modelId="{C8C04F1A-72E6-4DC9-B8D3-55443C8EB22D}" type="pres">
      <dgm:prSet presAssocID="{8A461D89-75A6-4EC9-96F0-ED917D17D95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4E7ACC3-315A-47A7-B55A-B8460B548D3D}" type="pres">
      <dgm:prSet presAssocID="{74D63F23-FE7F-4A95-BD37-5C16AA186947}" presName="hierRoot1" presStyleCnt="0"/>
      <dgm:spPr/>
    </dgm:pt>
    <dgm:pt modelId="{78AAEADE-248F-4D39-840F-8379E21DF6B2}" type="pres">
      <dgm:prSet presAssocID="{74D63F23-FE7F-4A95-BD37-5C16AA186947}" presName="composite" presStyleCnt="0"/>
      <dgm:spPr/>
    </dgm:pt>
    <dgm:pt modelId="{D5B389D6-4DFE-492B-B63B-021F0FA02587}" type="pres">
      <dgm:prSet presAssocID="{74D63F23-FE7F-4A95-BD37-5C16AA186947}" presName="background" presStyleLbl="node0" presStyleIdx="0" presStyleCnt="1"/>
      <dgm:spPr/>
    </dgm:pt>
    <dgm:pt modelId="{28F2FC91-AAF6-4206-A348-1B9D9B59C1C2}" type="pres">
      <dgm:prSet presAssocID="{74D63F23-FE7F-4A95-BD37-5C16AA186947}" presName="text" presStyleLbl="fgAcc0" presStyleIdx="0" presStyleCnt="1">
        <dgm:presLayoutVars>
          <dgm:chPref val="3"/>
        </dgm:presLayoutVars>
      </dgm:prSet>
      <dgm:spPr/>
    </dgm:pt>
    <dgm:pt modelId="{AB8E224A-3402-4922-BB98-49F17AC3328C}" type="pres">
      <dgm:prSet presAssocID="{74D63F23-FE7F-4A95-BD37-5C16AA186947}" presName="hierChild2" presStyleCnt="0"/>
      <dgm:spPr/>
    </dgm:pt>
    <dgm:pt modelId="{F64B2813-B07F-4717-822C-5F17553EE7F4}" type="pres">
      <dgm:prSet presAssocID="{DF4F7524-7316-48F9-8108-75F729CBDA6B}" presName="Name10" presStyleLbl="parChTrans1D2" presStyleIdx="0" presStyleCnt="3"/>
      <dgm:spPr/>
    </dgm:pt>
    <dgm:pt modelId="{BB84FBB9-47C0-4543-A456-C24F4CC3D51B}" type="pres">
      <dgm:prSet presAssocID="{99418A28-F7E3-4BD9-BCE9-EF31590E28F8}" presName="hierRoot2" presStyleCnt="0"/>
      <dgm:spPr/>
    </dgm:pt>
    <dgm:pt modelId="{5982B12B-87A7-42DA-9E8E-E9DF4140838D}" type="pres">
      <dgm:prSet presAssocID="{99418A28-F7E3-4BD9-BCE9-EF31590E28F8}" presName="composite2" presStyleCnt="0"/>
      <dgm:spPr/>
    </dgm:pt>
    <dgm:pt modelId="{E581B79A-63D8-451C-9EF1-21A408B1CEA4}" type="pres">
      <dgm:prSet presAssocID="{99418A28-F7E3-4BD9-BCE9-EF31590E28F8}" presName="background2" presStyleLbl="node2" presStyleIdx="0" presStyleCnt="3"/>
      <dgm:spPr/>
    </dgm:pt>
    <dgm:pt modelId="{4EBC79B3-F33D-456A-8726-3484A8B6E3DF}" type="pres">
      <dgm:prSet presAssocID="{99418A28-F7E3-4BD9-BCE9-EF31590E28F8}" presName="text2" presStyleLbl="fgAcc2" presStyleIdx="0" presStyleCnt="3">
        <dgm:presLayoutVars>
          <dgm:chPref val="3"/>
        </dgm:presLayoutVars>
      </dgm:prSet>
      <dgm:spPr/>
    </dgm:pt>
    <dgm:pt modelId="{44044E71-9F01-43FE-85F8-357D87249128}" type="pres">
      <dgm:prSet presAssocID="{99418A28-F7E3-4BD9-BCE9-EF31590E28F8}" presName="hierChild3" presStyleCnt="0"/>
      <dgm:spPr/>
    </dgm:pt>
    <dgm:pt modelId="{C653F06D-3673-4130-8196-047F167E6BB7}" type="pres">
      <dgm:prSet presAssocID="{87169BB6-BFD2-49D9-B01D-121B754A5D9E}" presName="Name10" presStyleLbl="parChTrans1D2" presStyleIdx="1" presStyleCnt="3"/>
      <dgm:spPr/>
    </dgm:pt>
    <dgm:pt modelId="{4B08BBB3-B29F-4837-A9C0-D4067D6A764E}" type="pres">
      <dgm:prSet presAssocID="{A1D9105E-06D6-4D63-BD4D-D5164138BE71}" presName="hierRoot2" presStyleCnt="0"/>
      <dgm:spPr/>
    </dgm:pt>
    <dgm:pt modelId="{8372A350-257E-4717-AA20-EFA933039BDD}" type="pres">
      <dgm:prSet presAssocID="{A1D9105E-06D6-4D63-BD4D-D5164138BE71}" presName="composite2" presStyleCnt="0"/>
      <dgm:spPr/>
    </dgm:pt>
    <dgm:pt modelId="{244C7466-F84E-4FC5-9E69-C67B2036321A}" type="pres">
      <dgm:prSet presAssocID="{A1D9105E-06D6-4D63-BD4D-D5164138BE71}" presName="background2" presStyleLbl="node2" presStyleIdx="1" presStyleCnt="3"/>
      <dgm:spPr/>
    </dgm:pt>
    <dgm:pt modelId="{15A51471-438B-4947-ABDC-0CB840F3CEB2}" type="pres">
      <dgm:prSet presAssocID="{A1D9105E-06D6-4D63-BD4D-D5164138BE71}" presName="text2" presStyleLbl="fgAcc2" presStyleIdx="1" presStyleCnt="3">
        <dgm:presLayoutVars>
          <dgm:chPref val="3"/>
        </dgm:presLayoutVars>
      </dgm:prSet>
      <dgm:spPr/>
    </dgm:pt>
    <dgm:pt modelId="{51712257-6B43-466B-B676-B1288A442363}" type="pres">
      <dgm:prSet presAssocID="{A1D9105E-06D6-4D63-BD4D-D5164138BE71}" presName="hierChild3" presStyleCnt="0"/>
      <dgm:spPr/>
    </dgm:pt>
    <dgm:pt modelId="{097D95CB-13DC-465A-9406-DCFE280D75BA}" type="pres">
      <dgm:prSet presAssocID="{93703620-B82A-4302-B593-382B81D27ED8}" presName="Name17" presStyleLbl="parChTrans1D3" presStyleIdx="0" presStyleCnt="1"/>
      <dgm:spPr/>
    </dgm:pt>
    <dgm:pt modelId="{99FF8335-E783-4137-90C0-84BC4E46832A}" type="pres">
      <dgm:prSet presAssocID="{62A0C88B-987B-418F-89CD-D50007D5E826}" presName="hierRoot3" presStyleCnt="0"/>
      <dgm:spPr/>
    </dgm:pt>
    <dgm:pt modelId="{D25AD64C-213F-4C1C-B0C6-E6CB81A8F60A}" type="pres">
      <dgm:prSet presAssocID="{62A0C88B-987B-418F-89CD-D50007D5E826}" presName="composite3" presStyleCnt="0"/>
      <dgm:spPr/>
    </dgm:pt>
    <dgm:pt modelId="{E8CF50D0-2BA0-42A3-A9D9-CF75A3656155}" type="pres">
      <dgm:prSet presAssocID="{62A0C88B-987B-418F-89CD-D50007D5E826}" presName="background3" presStyleLbl="node3" presStyleIdx="0" presStyleCnt="1"/>
      <dgm:spPr>
        <a:solidFill>
          <a:srgbClr val="FFFF00"/>
        </a:solidFill>
      </dgm:spPr>
    </dgm:pt>
    <dgm:pt modelId="{1812F163-BBA2-473C-971D-BE590BB57DC2}" type="pres">
      <dgm:prSet presAssocID="{62A0C88B-987B-418F-89CD-D50007D5E826}" presName="text3" presStyleLbl="fgAcc3" presStyleIdx="0" presStyleCnt="1">
        <dgm:presLayoutVars>
          <dgm:chPref val="3"/>
        </dgm:presLayoutVars>
      </dgm:prSet>
      <dgm:spPr/>
    </dgm:pt>
    <dgm:pt modelId="{99D9ECE9-D72F-4B9D-95C8-B5CF09FBE281}" type="pres">
      <dgm:prSet presAssocID="{62A0C88B-987B-418F-89CD-D50007D5E826}" presName="hierChild4" presStyleCnt="0"/>
      <dgm:spPr/>
    </dgm:pt>
    <dgm:pt modelId="{6304236C-E5DF-40FE-B45A-564460879C61}" type="pres">
      <dgm:prSet presAssocID="{F7C3A326-F9C4-4554-BC6C-C8F55E27CB15}" presName="Name10" presStyleLbl="parChTrans1D2" presStyleIdx="2" presStyleCnt="3"/>
      <dgm:spPr/>
    </dgm:pt>
    <dgm:pt modelId="{2029EFAF-D16C-4C60-8DA2-073B84241A73}" type="pres">
      <dgm:prSet presAssocID="{180FD963-D9B5-4461-A2BD-A293CDCB6603}" presName="hierRoot2" presStyleCnt="0"/>
      <dgm:spPr/>
    </dgm:pt>
    <dgm:pt modelId="{CA8B2889-DFFC-465E-84C5-CEA53F4D5176}" type="pres">
      <dgm:prSet presAssocID="{180FD963-D9B5-4461-A2BD-A293CDCB6603}" presName="composite2" presStyleCnt="0"/>
      <dgm:spPr/>
    </dgm:pt>
    <dgm:pt modelId="{62004AFF-96EA-4553-8D69-484BDDF6ED4F}" type="pres">
      <dgm:prSet presAssocID="{180FD963-D9B5-4461-A2BD-A293CDCB6603}" presName="background2" presStyleLbl="node2" presStyleIdx="2" presStyleCnt="3"/>
      <dgm:spPr/>
    </dgm:pt>
    <dgm:pt modelId="{602183B9-3C78-4A75-8D8E-259474B8D25A}" type="pres">
      <dgm:prSet presAssocID="{180FD963-D9B5-4461-A2BD-A293CDCB6603}" presName="text2" presStyleLbl="fgAcc2" presStyleIdx="2" presStyleCnt="3">
        <dgm:presLayoutVars>
          <dgm:chPref val="3"/>
        </dgm:presLayoutVars>
      </dgm:prSet>
      <dgm:spPr/>
    </dgm:pt>
    <dgm:pt modelId="{B2AE0B27-9897-40FA-AD5A-E6BF29E7BD8C}" type="pres">
      <dgm:prSet presAssocID="{180FD963-D9B5-4461-A2BD-A293CDCB6603}" presName="hierChild3" presStyleCnt="0"/>
      <dgm:spPr/>
    </dgm:pt>
  </dgm:ptLst>
  <dgm:cxnLst>
    <dgm:cxn modelId="{1FD31F36-E9D4-4D78-8B03-39D49DA75DAF}" type="presOf" srcId="{DF4F7524-7316-48F9-8108-75F729CBDA6B}" destId="{F64B2813-B07F-4717-822C-5F17553EE7F4}" srcOrd="0" destOrd="0" presId="urn:microsoft.com/office/officeart/2005/8/layout/hierarchy1"/>
    <dgm:cxn modelId="{D4626C3B-40AC-4B7E-AAC9-3115EA5BD89A}" type="presOf" srcId="{74D63F23-FE7F-4A95-BD37-5C16AA186947}" destId="{28F2FC91-AAF6-4206-A348-1B9D9B59C1C2}" srcOrd="0" destOrd="0" presId="urn:microsoft.com/office/officeart/2005/8/layout/hierarchy1"/>
    <dgm:cxn modelId="{1CC0DF40-C921-4FF9-B1D0-7A43D0E4DC44}" type="presOf" srcId="{93703620-B82A-4302-B593-382B81D27ED8}" destId="{097D95CB-13DC-465A-9406-DCFE280D75BA}" srcOrd="0" destOrd="0" presId="urn:microsoft.com/office/officeart/2005/8/layout/hierarchy1"/>
    <dgm:cxn modelId="{B4C27060-1674-4823-9562-ADB2E16CC341}" type="presOf" srcId="{8A461D89-75A6-4EC9-96F0-ED917D17D950}" destId="{C8C04F1A-72E6-4DC9-B8D3-55443C8EB22D}" srcOrd="0" destOrd="0" presId="urn:microsoft.com/office/officeart/2005/8/layout/hierarchy1"/>
    <dgm:cxn modelId="{E648316A-C614-4FB7-95C3-0E987637AF5E}" srcId="{74D63F23-FE7F-4A95-BD37-5C16AA186947}" destId="{99418A28-F7E3-4BD9-BCE9-EF31590E28F8}" srcOrd="0" destOrd="0" parTransId="{DF4F7524-7316-48F9-8108-75F729CBDA6B}" sibTransId="{A4BEE586-A229-4EF7-99E8-40E6BF207127}"/>
    <dgm:cxn modelId="{AFF9E74C-6394-46E1-A92A-2F98ECCC2383}" type="presOf" srcId="{87169BB6-BFD2-49D9-B01D-121B754A5D9E}" destId="{C653F06D-3673-4130-8196-047F167E6BB7}" srcOrd="0" destOrd="0" presId="urn:microsoft.com/office/officeart/2005/8/layout/hierarchy1"/>
    <dgm:cxn modelId="{FCC00E70-86C8-4E73-8CF2-49542D7EFE83}" type="presOf" srcId="{F7C3A326-F9C4-4554-BC6C-C8F55E27CB15}" destId="{6304236C-E5DF-40FE-B45A-564460879C61}" srcOrd="0" destOrd="0" presId="urn:microsoft.com/office/officeart/2005/8/layout/hierarchy1"/>
    <dgm:cxn modelId="{49F0FD52-A365-4861-A869-92D4FE11BEB2}" srcId="{74D63F23-FE7F-4A95-BD37-5C16AA186947}" destId="{A1D9105E-06D6-4D63-BD4D-D5164138BE71}" srcOrd="1" destOrd="0" parTransId="{87169BB6-BFD2-49D9-B01D-121B754A5D9E}" sibTransId="{42298152-0A72-484B-AF76-6F7FF193F78F}"/>
    <dgm:cxn modelId="{7C5C0C84-D032-4C5A-A9B4-9F5EBE24478F}" type="presOf" srcId="{62A0C88B-987B-418F-89CD-D50007D5E826}" destId="{1812F163-BBA2-473C-971D-BE590BB57DC2}" srcOrd="0" destOrd="0" presId="urn:microsoft.com/office/officeart/2005/8/layout/hierarchy1"/>
    <dgm:cxn modelId="{757AF188-3179-4494-896A-F692CF3E5AC8}" srcId="{8A461D89-75A6-4EC9-96F0-ED917D17D950}" destId="{74D63F23-FE7F-4A95-BD37-5C16AA186947}" srcOrd="0" destOrd="0" parTransId="{1C497F26-B7E2-4668-B078-85E3A58E5AC3}" sibTransId="{AAD6D330-3049-4BEF-ADD9-AE56B89DDEE7}"/>
    <dgm:cxn modelId="{8D266690-2DCC-445F-B82C-D4D162AB1D60}" type="presOf" srcId="{A1D9105E-06D6-4D63-BD4D-D5164138BE71}" destId="{15A51471-438B-4947-ABDC-0CB840F3CEB2}" srcOrd="0" destOrd="0" presId="urn:microsoft.com/office/officeart/2005/8/layout/hierarchy1"/>
    <dgm:cxn modelId="{E23980A4-C3B5-4A96-B725-7DB873096BE6}" srcId="{A1D9105E-06D6-4D63-BD4D-D5164138BE71}" destId="{62A0C88B-987B-418F-89CD-D50007D5E826}" srcOrd="0" destOrd="0" parTransId="{93703620-B82A-4302-B593-382B81D27ED8}" sibTransId="{8DE73DAE-2C3A-4494-B93D-7FB865AFA660}"/>
    <dgm:cxn modelId="{9585E2D5-0999-4D9D-A463-9B9ED5CD657C}" srcId="{74D63F23-FE7F-4A95-BD37-5C16AA186947}" destId="{180FD963-D9B5-4461-A2BD-A293CDCB6603}" srcOrd="2" destOrd="0" parTransId="{F7C3A326-F9C4-4554-BC6C-C8F55E27CB15}" sibTransId="{8C499787-F0A6-410D-BE0A-65A63E9E0479}"/>
    <dgm:cxn modelId="{8122BAE3-68BE-44F0-919E-CB7822F3245E}" type="presOf" srcId="{180FD963-D9B5-4461-A2BD-A293CDCB6603}" destId="{602183B9-3C78-4A75-8D8E-259474B8D25A}" srcOrd="0" destOrd="0" presId="urn:microsoft.com/office/officeart/2005/8/layout/hierarchy1"/>
    <dgm:cxn modelId="{9139D6E6-EA57-4EC5-8FE0-20C5E61ABD9C}" type="presOf" srcId="{99418A28-F7E3-4BD9-BCE9-EF31590E28F8}" destId="{4EBC79B3-F33D-456A-8726-3484A8B6E3DF}" srcOrd="0" destOrd="0" presId="urn:microsoft.com/office/officeart/2005/8/layout/hierarchy1"/>
    <dgm:cxn modelId="{9799739E-E1C0-4D35-9BFE-98826BADD419}" type="presParOf" srcId="{C8C04F1A-72E6-4DC9-B8D3-55443C8EB22D}" destId="{74E7ACC3-315A-47A7-B55A-B8460B548D3D}" srcOrd="0" destOrd="0" presId="urn:microsoft.com/office/officeart/2005/8/layout/hierarchy1"/>
    <dgm:cxn modelId="{A6ACA5E2-D2E5-48C2-BC00-026DE9B7C0D0}" type="presParOf" srcId="{74E7ACC3-315A-47A7-B55A-B8460B548D3D}" destId="{78AAEADE-248F-4D39-840F-8379E21DF6B2}" srcOrd="0" destOrd="0" presId="urn:microsoft.com/office/officeart/2005/8/layout/hierarchy1"/>
    <dgm:cxn modelId="{1D2F2F39-FA9D-4E01-AFF9-C79BB5B6BB8B}" type="presParOf" srcId="{78AAEADE-248F-4D39-840F-8379E21DF6B2}" destId="{D5B389D6-4DFE-492B-B63B-021F0FA02587}" srcOrd="0" destOrd="0" presId="urn:microsoft.com/office/officeart/2005/8/layout/hierarchy1"/>
    <dgm:cxn modelId="{69B1027F-A26F-4DA8-B863-181A74E64032}" type="presParOf" srcId="{78AAEADE-248F-4D39-840F-8379E21DF6B2}" destId="{28F2FC91-AAF6-4206-A348-1B9D9B59C1C2}" srcOrd="1" destOrd="0" presId="urn:microsoft.com/office/officeart/2005/8/layout/hierarchy1"/>
    <dgm:cxn modelId="{8EEF885B-8E22-48C9-84DE-A15E244339B0}" type="presParOf" srcId="{74E7ACC3-315A-47A7-B55A-B8460B548D3D}" destId="{AB8E224A-3402-4922-BB98-49F17AC3328C}" srcOrd="1" destOrd="0" presId="urn:microsoft.com/office/officeart/2005/8/layout/hierarchy1"/>
    <dgm:cxn modelId="{20097283-8C5E-451C-AC0D-FE2A0479657B}" type="presParOf" srcId="{AB8E224A-3402-4922-BB98-49F17AC3328C}" destId="{F64B2813-B07F-4717-822C-5F17553EE7F4}" srcOrd="0" destOrd="0" presId="urn:microsoft.com/office/officeart/2005/8/layout/hierarchy1"/>
    <dgm:cxn modelId="{3C73FF48-D06B-490B-AB4B-DED3F7BBA31A}" type="presParOf" srcId="{AB8E224A-3402-4922-BB98-49F17AC3328C}" destId="{BB84FBB9-47C0-4543-A456-C24F4CC3D51B}" srcOrd="1" destOrd="0" presId="urn:microsoft.com/office/officeart/2005/8/layout/hierarchy1"/>
    <dgm:cxn modelId="{C1956ED3-E772-47B9-BDFF-3F59F038E056}" type="presParOf" srcId="{BB84FBB9-47C0-4543-A456-C24F4CC3D51B}" destId="{5982B12B-87A7-42DA-9E8E-E9DF4140838D}" srcOrd="0" destOrd="0" presId="urn:microsoft.com/office/officeart/2005/8/layout/hierarchy1"/>
    <dgm:cxn modelId="{CEFA4F2F-B52B-43FD-B67C-93634DB8895D}" type="presParOf" srcId="{5982B12B-87A7-42DA-9E8E-E9DF4140838D}" destId="{E581B79A-63D8-451C-9EF1-21A408B1CEA4}" srcOrd="0" destOrd="0" presId="urn:microsoft.com/office/officeart/2005/8/layout/hierarchy1"/>
    <dgm:cxn modelId="{A9D6F3F9-D9E2-4A6E-B7B8-D15DDB76B342}" type="presParOf" srcId="{5982B12B-87A7-42DA-9E8E-E9DF4140838D}" destId="{4EBC79B3-F33D-456A-8726-3484A8B6E3DF}" srcOrd="1" destOrd="0" presId="urn:microsoft.com/office/officeart/2005/8/layout/hierarchy1"/>
    <dgm:cxn modelId="{D2E77B00-22C9-4F61-A8F2-04D332F72B11}" type="presParOf" srcId="{BB84FBB9-47C0-4543-A456-C24F4CC3D51B}" destId="{44044E71-9F01-43FE-85F8-357D87249128}" srcOrd="1" destOrd="0" presId="urn:microsoft.com/office/officeart/2005/8/layout/hierarchy1"/>
    <dgm:cxn modelId="{9E5EE875-F541-4D91-829E-0B91A11B0FCF}" type="presParOf" srcId="{AB8E224A-3402-4922-BB98-49F17AC3328C}" destId="{C653F06D-3673-4130-8196-047F167E6BB7}" srcOrd="2" destOrd="0" presId="urn:microsoft.com/office/officeart/2005/8/layout/hierarchy1"/>
    <dgm:cxn modelId="{49CF488B-0FDB-4980-927E-5FD6374550C6}" type="presParOf" srcId="{AB8E224A-3402-4922-BB98-49F17AC3328C}" destId="{4B08BBB3-B29F-4837-A9C0-D4067D6A764E}" srcOrd="3" destOrd="0" presId="urn:microsoft.com/office/officeart/2005/8/layout/hierarchy1"/>
    <dgm:cxn modelId="{2249B55F-2F50-4643-9A0F-24C363EE69E7}" type="presParOf" srcId="{4B08BBB3-B29F-4837-A9C0-D4067D6A764E}" destId="{8372A350-257E-4717-AA20-EFA933039BDD}" srcOrd="0" destOrd="0" presId="urn:microsoft.com/office/officeart/2005/8/layout/hierarchy1"/>
    <dgm:cxn modelId="{EC39E1D9-9FF6-42E0-B96D-E54236151347}" type="presParOf" srcId="{8372A350-257E-4717-AA20-EFA933039BDD}" destId="{244C7466-F84E-4FC5-9E69-C67B2036321A}" srcOrd="0" destOrd="0" presId="urn:microsoft.com/office/officeart/2005/8/layout/hierarchy1"/>
    <dgm:cxn modelId="{0A67C9A8-5994-4401-BF65-E469E6A39713}" type="presParOf" srcId="{8372A350-257E-4717-AA20-EFA933039BDD}" destId="{15A51471-438B-4947-ABDC-0CB840F3CEB2}" srcOrd="1" destOrd="0" presId="urn:microsoft.com/office/officeart/2005/8/layout/hierarchy1"/>
    <dgm:cxn modelId="{F1BA8CEB-6134-4FFE-943C-27F829C5E5A7}" type="presParOf" srcId="{4B08BBB3-B29F-4837-A9C0-D4067D6A764E}" destId="{51712257-6B43-466B-B676-B1288A442363}" srcOrd="1" destOrd="0" presId="urn:microsoft.com/office/officeart/2005/8/layout/hierarchy1"/>
    <dgm:cxn modelId="{FF89E577-DA69-468E-9C43-49B6E37D04A1}" type="presParOf" srcId="{51712257-6B43-466B-B676-B1288A442363}" destId="{097D95CB-13DC-465A-9406-DCFE280D75BA}" srcOrd="0" destOrd="0" presId="urn:microsoft.com/office/officeart/2005/8/layout/hierarchy1"/>
    <dgm:cxn modelId="{A2561019-71B3-4CA6-987A-93503F3E884C}" type="presParOf" srcId="{51712257-6B43-466B-B676-B1288A442363}" destId="{99FF8335-E783-4137-90C0-84BC4E46832A}" srcOrd="1" destOrd="0" presId="urn:microsoft.com/office/officeart/2005/8/layout/hierarchy1"/>
    <dgm:cxn modelId="{0E22B2A4-77DD-4FF0-A94F-346AB4198C89}" type="presParOf" srcId="{99FF8335-E783-4137-90C0-84BC4E46832A}" destId="{D25AD64C-213F-4C1C-B0C6-E6CB81A8F60A}" srcOrd="0" destOrd="0" presId="urn:microsoft.com/office/officeart/2005/8/layout/hierarchy1"/>
    <dgm:cxn modelId="{D19B0628-1F00-42A8-9AB3-BB04E6BBC722}" type="presParOf" srcId="{D25AD64C-213F-4C1C-B0C6-E6CB81A8F60A}" destId="{E8CF50D0-2BA0-42A3-A9D9-CF75A3656155}" srcOrd="0" destOrd="0" presId="urn:microsoft.com/office/officeart/2005/8/layout/hierarchy1"/>
    <dgm:cxn modelId="{31BB7BD2-8934-4009-8167-5E8547914DDB}" type="presParOf" srcId="{D25AD64C-213F-4C1C-B0C6-E6CB81A8F60A}" destId="{1812F163-BBA2-473C-971D-BE590BB57DC2}" srcOrd="1" destOrd="0" presId="urn:microsoft.com/office/officeart/2005/8/layout/hierarchy1"/>
    <dgm:cxn modelId="{F7B9693A-58B9-4D5A-BF79-BB6A2EDD8C93}" type="presParOf" srcId="{99FF8335-E783-4137-90C0-84BC4E46832A}" destId="{99D9ECE9-D72F-4B9D-95C8-B5CF09FBE281}" srcOrd="1" destOrd="0" presId="urn:microsoft.com/office/officeart/2005/8/layout/hierarchy1"/>
    <dgm:cxn modelId="{66216A2A-A3AB-4D78-8C73-86F6FD8C5493}" type="presParOf" srcId="{AB8E224A-3402-4922-BB98-49F17AC3328C}" destId="{6304236C-E5DF-40FE-B45A-564460879C61}" srcOrd="4" destOrd="0" presId="urn:microsoft.com/office/officeart/2005/8/layout/hierarchy1"/>
    <dgm:cxn modelId="{3EA37B69-021E-4DAA-A393-66E0CD9191C5}" type="presParOf" srcId="{AB8E224A-3402-4922-BB98-49F17AC3328C}" destId="{2029EFAF-D16C-4C60-8DA2-073B84241A73}" srcOrd="5" destOrd="0" presId="urn:microsoft.com/office/officeart/2005/8/layout/hierarchy1"/>
    <dgm:cxn modelId="{C94C049C-539B-4253-AABE-8D1064A9CB10}" type="presParOf" srcId="{2029EFAF-D16C-4C60-8DA2-073B84241A73}" destId="{CA8B2889-DFFC-465E-84C5-CEA53F4D5176}" srcOrd="0" destOrd="0" presId="urn:microsoft.com/office/officeart/2005/8/layout/hierarchy1"/>
    <dgm:cxn modelId="{52B38691-CB1D-4EA8-B256-AFD3057F5C3A}" type="presParOf" srcId="{CA8B2889-DFFC-465E-84C5-CEA53F4D5176}" destId="{62004AFF-96EA-4553-8D69-484BDDF6ED4F}" srcOrd="0" destOrd="0" presId="urn:microsoft.com/office/officeart/2005/8/layout/hierarchy1"/>
    <dgm:cxn modelId="{9EB0F945-DA89-43BE-884F-F4572884F384}" type="presParOf" srcId="{CA8B2889-DFFC-465E-84C5-CEA53F4D5176}" destId="{602183B9-3C78-4A75-8D8E-259474B8D25A}" srcOrd="1" destOrd="0" presId="urn:microsoft.com/office/officeart/2005/8/layout/hierarchy1"/>
    <dgm:cxn modelId="{13970E97-43B8-4ED0-9F5F-F8E9718D2523}" type="presParOf" srcId="{2029EFAF-D16C-4C60-8DA2-073B84241A73}" destId="{B2AE0B27-9897-40FA-AD5A-E6BF29E7BD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8B2A-B896-4B84-BB9A-839CC923DEA0}">
      <dsp:nvSpPr>
        <dsp:cNvPr id="0" name=""/>
        <dsp:cNvSpPr/>
      </dsp:nvSpPr>
      <dsp:spPr>
        <a:xfrm>
          <a:off x="374256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8B111-8DD4-47D9-A9DE-2F7CDF101A8B}">
      <dsp:nvSpPr>
        <dsp:cNvPr id="0" name=""/>
        <dsp:cNvSpPr/>
      </dsp:nvSpPr>
      <dsp:spPr>
        <a:xfrm>
          <a:off x="3788285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1347054" y="0"/>
              </a:moveTo>
              <a:lnTo>
                <a:pt x="1347054" y="436874"/>
              </a:lnTo>
              <a:lnTo>
                <a:pt x="0" y="436874"/>
              </a:lnTo>
              <a:lnTo>
                <a:pt x="0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3C582-CA9E-44CA-B1CA-95E37F95DB0A}">
      <dsp:nvSpPr>
        <dsp:cNvPr id="0" name=""/>
        <dsp:cNvSpPr/>
      </dsp:nvSpPr>
      <dsp:spPr>
        <a:xfrm>
          <a:off x="643667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5CEA-0AAE-4BCB-872A-59105F265355}">
      <dsp:nvSpPr>
        <dsp:cNvPr id="0" name=""/>
        <dsp:cNvSpPr/>
      </dsp:nvSpPr>
      <dsp:spPr>
        <a:xfrm>
          <a:off x="5135340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874"/>
              </a:lnTo>
              <a:lnTo>
                <a:pt x="1347054" y="436874"/>
              </a:lnTo>
              <a:lnTo>
                <a:pt x="1347054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83D37-BCA4-4782-A042-C75F0978490E}">
      <dsp:nvSpPr>
        <dsp:cNvPr id="0" name=""/>
        <dsp:cNvSpPr/>
      </dsp:nvSpPr>
      <dsp:spPr>
        <a:xfrm>
          <a:off x="4033204" y="2901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B1EA9-44EF-45CE-B7E7-56D1455D68C2}">
      <dsp:nvSpPr>
        <dsp:cNvPr id="0" name=""/>
        <dsp:cNvSpPr/>
      </dsp:nvSpPr>
      <dsp:spPr>
        <a:xfrm>
          <a:off x="4278123" y="235574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אונאת ממון ואונאת דבירים</a:t>
          </a:r>
        </a:p>
      </dsp:txBody>
      <dsp:txXfrm>
        <a:off x="4319119" y="276570"/>
        <a:ext cx="2122279" cy="1317720"/>
      </dsp:txXfrm>
    </dsp:sp>
    <dsp:sp modelId="{F8E19B45-EFD6-4FCE-A4A8-438B9B69F651}">
      <dsp:nvSpPr>
        <dsp:cNvPr id="0" name=""/>
        <dsp:cNvSpPr/>
      </dsp:nvSpPr>
      <dsp:spPr>
        <a:xfrm>
          <a:off x="5380259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5620E-0EED-4CC7-AF8B-C7513216801B}">
      <dsp:nvSpPr>
        <dsp:cNvPr id="0" name=""/>
        <dsp:cNvSpPr/>
      </dsp:nvSpPr>
      <dsp:spPr>
        <a:xfrm>
          <a:off x="5625178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יש קשר הדוק</a:t>
          </a:r>
        </a:p>
      </dsp:txBody>
      <dsp:txXfrm>
        <a:off x="5666174" y="2317357"/>
        <a:ext cx="2122279" cy="1317720"/>
      </dsp:txXfrm>
    </dsp:sp>
    <dsp:sp modelId="{83977D38-2DE8-4FDF-9CE2-408FC724C73D}">
      <dsp:nvSpPr>
        <dsp:cNvPr id="0" name=""/>
        <dsp:cNvSpPr/>
      </dsp:nvSpPr>
      <dsp:spPr>
        <a:xfrm>
          <a:off x="5380259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0A8F6-ABD3-4055-B46A-B4A1FE1D4F6F}">
      <dsp:nvSpPr>
        <dsp:cNvPr id="0" name=""/>
        <dsp:cNvSpPr/>
      </dsp:nvSpPr>
      <dsp:spPr>
        <a:xfrm>
          <a:off x="5625178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רמב"ם- מי שעובר על אונאת דברים עובר על אונאת ממון</a:t>
          </a:r>
        </a:p>
      </dsp:txBody>
      <dsp:txXfrm>
        <a:off x="5666174" y="4358145"/>
        <a:ext cx="2122279" cy="1317720"/>
      </dsp:txXfrm>
    </dsp:sp>
    <dsp:sp modelId="{5E11EC55-0B24-4656-AD33-B301193A2BE1}">
      <dsp:nvSpPr>
        <dsp:cNvPr id="0" name=""/>
        <dsp:cNvSpPr/>
      </dsp:nvSpPr>
      <dsp:spPr>
        <a:xfrm>
          <a:off x="2686150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ED59C-8204-4E7D-A621-4F9F9E2B2273}">
      <dsp:nvSpPr>
        <dsp:cNvPr id="0" name=""/>
        <dsp:cNvSpPr/>
      </dsp:nvSpPr>
      <dsp:spPr>
        <a:xfrm>
          <a:off x="2931069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אין קשר</a:t>
          </a:r>
        </a:p>
      </dsp:txBody>
      <dsp:txXfrm>
        <a:off x="2972065" y="2317357"/>
        <a:ext cx="2122279" cy="1317720"/>
      </dsp:txXfrm>
    </dsp:sp>
    <dsp:sp modelId="{A2A30C31-B7A8-4938-ABF7-C90A26DAFA2A}">
      <dsp:nvSpPr>
        <dsp:cNvPr id="0" name=""/>
        <dsp:cNvSpPr/>
      </dsp:nvSpPr>
      <dsp:spPr>
        <a:xfrm>
          <a:off x="2686150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BAB5B-D31E-405D-9DCC-76153F1D27E9}">
      <dsp:nvSpPr>
        <dsp:cNvPr id="0" name=""/>
        <dsp:cNvSpPr/>
      </dsp:nvSpPr>
      <dsp:spPr>
        <a:xfrm>
          <a:off x="2931069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מאירי- אין קשר</a:t>
          </a:r>
        </a:p>
      </dsp:txBody>
      <dsp:txXfrm>
        <a:off x="2972065" y="4358145"/>
        <a:ext cx="2122279" cy="1317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1057185" y="375412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1102905" y="171761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3360576" y="0"/>
              </a:moveTo>
              <a:lnTo>
                <a:pt x="3360576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3745646" y="375412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3791366" y="1717611"/>
          <a:ext cx="672115" cy="639731"/>
        </a:xfrm>
        <a:custGeom>
          <a:avLst/>
          <a:gdLst/>
          <a:ahLst/>
          <a:cxnLst/>
          <a:rect l="0" t="0" r="0" b="0"/>
          <a:pathLst>
            <a:path>
              <a:moveTo>
                <a:pt x="672115" y="0"/>
              </a:moveTo>
              <a:lnTo>
                <a:pt x="672115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5316-E88E-4E76-91CD-C0E658927459}">
      <dsp:nvSpPr>
        <dsp:cNvPr id="0" name=""/>
        <dsp:cNvSpPr/>
      </dsp:nvSpPr>
      <dsp:spPr>
        <a:xfrm>
          <a:off x="6479827" y="375412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7824058" y="375412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4463481" y="171761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3360576" y="435958"/>
              </a:lnTo>
              <a:lnTo>
                <a:pt x="3360576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363657" y="32083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3608062" y="55301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אונאת דברים</a:t>
          </a:r>
        </a:p>
      </dsp:txBody>
      <dsp:txXfrm>
        <a:off x="3648972" y="593929"/>
        <a:ext cx="2117829" cy="1314957"/>
      </dsp:txXfrm>
    </dsp:sp>
    <dsp:sp modelId="{E581B79A-63D8-451C-9EF1-21A408B1CEA4}">
      <dsp:nvSpPr>
        <dsp:cNvPr id="0" name=""/>
        <dsp:cNvSpPr/>
      </dsp:nvSpPr>
      <dsp:spPr>
        <a:xfrm>
          <a:off x="6724233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6968638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בממון</a:t>
          </a:r>
        </a:p>
      </dsp:txBody>
      <dsp:txXfrm>
        <a:off x="7009548" y="2630438"/>
        <a:ext cx="2117829" cy="1314957"/>
      </dsp:txXfrm>
    </dsp:sp>
    <dsp:sp modelId="{1073D187-1279-43EF-BA0F-0ED9FF2EFBAD}">
      <dsp:nvSpPr>
        <dsp:cNvPr id="0" name=""/>
        <dsp:cNvSpPr/>
      </dsp:nvSpPr>
      <dsp:spPr>
        <a:xfrm>
          <a:off x="8068463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8312869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גורם הפסד ממש</a:t>
          </a:r>
        </a:p>
      </dsp:txBody>
      <dsp:txXfrm>
        <a:off x="8353779" y="4666948"/>
        <a:ext cx="2117829" cy="1314957"/>
      </dsp:txXfrm>
    </dsp:sp>
    <dsp:sp modelId="{40954256-3831-4E9D-88BD-6D84337FBD16}">
      <dsp:nvSpPr>
        <dsp:cNvPr id="0" name=""/>
        <dsp:cNvSpPr/>
      </dsp:nvSpPr>
      <dsp:spPr>
        <a:xfrm>
          <a:off x="5380002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8C1ED-4ACA-46E7-A87F-BE6B069C5C88}">
      <dsp:nvSpPr>
        <dsp:cNvPr id="0" name=""/>
        <dsp:cNvSpPr/>
      </dsp:nvSpPr>
      <dsp:spPr>
        <a:xfrm>
          <a:off x="5624408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כעין ממון- ניצל את </a:t>
          </a:r>
          <a:r>
            <a:rPr lang="he-IL" sz="2700" kern="1200" dirty="0" err="1"/>
            <a:t>חבירו</a:t>
          </a:r>
          <a:endParaRPr lang="he-IL" sz="2700" kern="1200" dirty="0"/>
        </a:p>
      </dsp:txBody>
      <dsp:txXfrm>
        <a:off x="5665318" y="4666948"/>
        <a:ext cx="2117829" cy="1314957"/>
      </dsp:txXfrm>
    </dsp:sp>
    <dsp:sp modelId="{244C7466-F84E-4FC5-9E69-C67B2036321A}">
      <dsp:nvSpPr>
        <dsp:cNvPr id="0" name=""/>
        <dsp:cNvSpPr/>
      </dsp:nvSpPr>
      <dsp:spPr>
        <a:xfrm>
          <a:off x="2691541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2935947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בפוגע </a:t>
          </a:r>
          <a:r>
            <a:rPr lang="he-IL" sz="2700" kern="1200" dirty="0" err="1"/>
            <a:t>בחבירו</a:t>
          </a:r>
          <a:endParaRPr lang="he-IL" sz="2700" kern="1200" dirty="0"/>
        </a:p>
      </dsp:txBody>
      <dsp:txXfrm>
        <a:off x="2976857" y="2630438"/>
        <a:ext cx="2117829" cy="1314957"/>
      </dsp:txXfrm>
    </dsp:sp>
    <dsp:sp modelId="{11BEA473-2C39-4BC4-9C12-52102BBFD79B}">
      <dsp:nvSpPr>
        <dsp:cNvPr id="0" name=""/>
        <dsp:cNvSpPr/>
      </dsp:nvSpPr>
      <dsp:spPr>
        <a:xfrm>
          <a:off x="2691541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2935947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פוגע בו ומכאיבו בדיבור</a:t>
          </a:r>
        </a:p>
      </dsp:txBody>
      <dsp:txXfrm>
        <a:off x="2976857" y="4666948"/>
        <a:ext cx="2117829" cy="1314957"/>
      </dsp:txXfrm>
    </dsp:sp>
    <dsp:sp modelId="{62004AFF-96EA-4553-8D69-484BDDF6ED4F}">
      <dsp:nvSpPr>
        <dsp:cNvPr id="0" name=""/>
        <dsp:cNvSpPr/>
      </dsp:nvSpPr>
      <dsp:spPr>
        <a:xfrm>
          <a:off x="3080" y="235734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247486" y="258952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ואהבתה לרעך</a:t>
          </a:r>
        </a:p>
      </dsp:txBody>
      <dsp:txXfrm>
        <a:off x="288396" y="2630438"/>
        <a:ext cx="2117829" cy="1314957"/>
      </dsp:txXfrm>
    </dsp:sp>
    <dsp:sp modelId="{AF72F197-EEED-4E95-BC18-5CDEAA76669A}">
      <dsp:nvSpPr>
        <dsp:cNvPr id="0" name=""/>
        <dsp:cNvSpPr/>
      </dsp:nvSpPr>
      <dsp:spPr>
        <a:xfrm>
          <a:off x="3080" y="439385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247486" y="462603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שלא לגרום צער ואי נעימות </a:t>
          </a:r>
          <a:r>
            <a:rPr lang="he-IL" sz="2700" kern="1200" dirty="0" err="1"/>
            <a:t>לחבירו</a:t>
          </a:r>
          <a:endParaRPr lang="he-IL" sz="2700" kern="1200" dirty="0"/>
        </a:p>
      </dsp:txBody>
      <dsp:txXfrm>
        <a:off x="288396" y="4666948"/>
        <a:ext cx="2117829" cy="1314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326E0-7B62-4766-BA13-5D2694840CF1}">
      <dsp:nvSpPr>
        <dsp:cNvPr id="0" name=""/>
        <dsp:cNvSpPr/>
      </dsp:nvSpPr>
      <dsp:spPr>
        <a:xfrm>
          <a:off x="750137" y="4396032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888340" y="0"/>
              </a:moveTo>
              <a:lnTo>
                <a:pt x="88834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A1B1D-BD08-4513-B8FE-3DD8E7143072}">
      <dsp:nvSpPr>
        <dsp:cNvPr id="0" name=""/>
        <dsp:cNvSpPr/>
      </dsp:nvSpPr>
      <dsp:spPr>
        <a:xfrm>
          <a:off x="1638477" y="4396032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888340" y="255002"/>
              </a:lnTo>
              <a:lnTo>
                <a:pt x="88834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66AA8-668F-4F05-B448-FB729F0E1ADC}">
      <dsp:nvSpPr>
        <dsp:cNvPr id="0" name=""/>
        <dsp:cNvSpPr/>
      </dsp:nvSpPr>
      <dsp:spPr>
        <a:xfrm>
          <a:off x="1638477" y="2825451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888340" y="0"/>
              </a:moveTo>
              <a:lnTo>
                <a:pt x="88834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FD1F9-E8D3-4799-9CC4-D744F723177D}">
      <dsp:nvSpPr>
        <dsp:cNvPr id="0" name=""/>
        <dsp:cNvSpPr/>
      </dsp:nvSpPr>
      <dsp:spPr>
        <a:xfrm>
          <a:off x="2526818" y="2825451"/>
          <a:ext cx="888340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888340" y="255002"/>
              </a:lnTo>
              <a:lnTo>
                <a:pt x="88834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CEADE-56ED-4F02-BBC5-271EBC7DD704}">
      <dsp:nvSpPr>
        <dsp:cNvPr id="0" name=""/>
        <dsp:cNvSpPr/>
      </dsp:nvSpPr>
      <dsp:spPr>
        <a:xfrm>
          <a:off x="2526818" y="1254870"/>
          <a:ext cx="3458816" cy="374194"/>
        </a:xfrm>
        <a:custGeom>
          <a:avLst/>
          <a:gdLst/>
          <a:ahLst/>
          <a:cxnLst/>
          <a:rect l="0" t="0" r="0" b="0"/>
          <a:pathLst>
            <a:path>
              <a:moveTo>
                <a:pt x="3458816" y="0"/>
              </a:moveTo>
              <a:lnTo>
                <a:pt x="3458816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24061-3226-4EEA-85BD-5406595F047A}">
      <dsp:nvSpPr>
        <dsp:cNvPr id="0" name=""/>
        <dsp:cNvSpPr/>
      </dsp:nvSpPr>
      <dsp:spPr>
        <a:xfrm>
          <a:off x="5044052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BD213-4F28-43AE-903E-2FEB9A264F19}">
      <dsp:nvSpPr>
        <dsp:cNvPr id="0" name=""/>
        <dsp:cNvSpPr/>
      </dsp:nvSpPr>
      <dsp:spPr>
        <a:xfrm>
          <a:off x="5089772" y="2446073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786272" y="0"/>
              </a:moveTo>
              <a:lnTo>
                <a:pt x="786272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E966-167A-4912-9274-5BAE0CE81ED6}">
      <dsp:nvSpPr>
        <dsp:cNvPr id="0" name=""/>
        <dsp:cNvSpPr/>
      </dsp:nvSpPr>
      <dsp:spPr>
        <a:xfrm>
          <a:off x="6616597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C4F7C-87FB-430B-9362-BEAB1FA9E942}">
      <dsp:nvSpPr>
        <dsp:cNvPr id="0" name=""/>
        <dsp:cNvSpPr/>
      </dsp:nvSpPr>
      <dsp:spPr>
        <a:xfrm>
          <a:off x="5876045" y="2446073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786272" y="255002"/>
              </a:lnTo>
              <a:lnTo>
                <a:pt x="786272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6BDF-2D27-4273-90D9-3A9D05BFE9A7}">
      <dsp:nvSpPr>
        <dsp:cNvPr id="0" name=""/>
        <dsp:cNvSpPr/>
      </dsp:nvSpPr>
      <dsp:spPr>
        <a:xfrm>
          <a:off x="5876045" y="1254870"/>
          <a:ext cx="109590" cy="374194"/>
        </a:xfrm>
        <a:custGeom>
          <a:avLst/>
          <a:gdLst/>
          <a:ahLst/>
          <a:cxnLst/>
          <a:rect l="0" t="0" r="0" b="0"/>
          <a:pathLst>
            <a:path>
              <a:moveTo>
                <a:pt x="109590" y="0"/>
              </a:moveTo>
              <a:lnTo>
                <a:pt x="109590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1CD2A-61C0-404A-9B23-FA754EB1102B}">
      <dsp:nvSpPr>
        <dsp:cNvPr id="0" name=""/>
        <dsp:cNvSpPr/>
      </dsp:nvSpPr>
      <dsp:spPr>
        <a:xfrm>
          <a:off x="7448590" y="4828479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786272" y="0"/>
              </a:moveTo>
              <a:lnTo>
                <a:pt x="786272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798F9-8ED4-4432-BB6E-60E2FD17C75A}">
      <dsp:nvSpPr>
        <dsp:cNvPr id="0" name=""/>
        <dsp:cNvSpPr/>
      </dsp:nvSpPr>
      <dsp:spPr>
        <a:xfrm>
          <a:off x="8234862" y="4828479"/>
          <a:ext cx="786272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786272" y="255002"/>
              </a:lnTo>
              <a:lnTo>
                <a:pt x="786272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1BF59-73ED-4B93-AA94-A18B099DB746}">
      <dsp:nvSpPr>
        <dsp:cNvPr id="0" name=""/>
        <dsp:cNvSpPr/>
      </dsp:nvSpPr>
      <dsp:spPr>
        <a:xfrm>
          <a:off x="8189142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D92BE-F55E-4D26-AC0E-B2F2E562D119}">
      <dsp:nvSpPr>
        <dsp:cNvPr id="0" name=""/>
        <dsp:cNvSpPr/>
      </dsp:nvSpPr>
      <dsp:spPr>
        <a:xfrm>
          <a:off x="8234862" y="2446073"/>
          <a:ext cx="1311658" cy="374194"/>
        </a:xfrm>
        <a:custGeom>
          <a:avLst/>
          <a:gdLst/>
          <a:ahLst/>
          <a:cxnLst/>
          <a:rect l="0" t="0" r="0" b="0"/>
          <a:pathLst>
            <a:path>
              <a:moveTo>
                <a:pt x="1311658" y="0"/>
              </a:moveTo>
              <a:lnTo>
                <a:pt x="1311658" y="255002"/>
              </a:lnTo>
              <a:lnTo>
                <a:pt x="0" y="255002"/>
              </a:lnTo>
              <a:lnTo>
                <a:pt x="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EC907-0B32-44F5-8075-8FF09D4C6918}">
      <dsp:nvSpPr>
        <dsp:cNvPr id="0" name=""/>
        <dsp:cNvSpPr/>
      </dsp:nvSpPr>
      <dsp:spPr>
        <a:xfrm>
          <a:off x="10812458" y="4828479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7AB7-A695-4F11-91AD-7B371F5FDE09}">
      <dsp:nvSpPr>
        <dsp:cNvPr id="0" name=""/>
        <dsp:cNvSpPr/>
      </dsp:nvSpPr>
      <dsp:spPr>
        <a:xfrm>
          <a:off x="10812458" y="3637276"/>
          <a:ext cx="91440" cy="374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23640-068C-4B6F-8BD3-E76A1EDB53A6}">
      <dsp:nvSpPr>
        <dsp:cNvPr id="0" name=""/>
        <dsp:cNvSpPr/>
      </dsp:nvSpPr>
      <dsp:spPr>
        <a:xfrm>
          <a:off x="9546520" y="2446073"/>
          <a:ext cx="1311658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1311658" y="255002"/>
              </a:lnTo>
              <a:lnTo>
                <a:pt x="1311658" y="374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55901-FDAE-4562-A562-914721577152}">
      <dsp:nvSpPr>
        <dsp:cNvPr id="0" name=""/>
        <dsp:cNvSpPr/>
      </dsp:nvSpPr>
      <dsp:spPr>
        <a:xfrm>
          <a:off x="5985635" y="1254870"/>
          <a:ext cx="3560885" cy="3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2"/>
              </a:lnTo>
              <a:lnTo>
                <a:pt x="3560885" y="255002"/>
              </a:lnTo>
              <a:lnTo>
                <a:pt x="3560885" y="3741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F555C-5661-4359-AF77-5474427BEF9E}">
      <dsp:nvSpPr>
        <dsp:cNvPr id="0" name=""/>
        <dsp:cNvSpPr/>
      </dsp:nvSpPr>
      <dsp:spPr>
        <a:xfrm>
          <a:off x="5342321" y="437861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37F50-1D87-4D55-A29B-C7024B228DF3}">
      <dsp:nvSpPr>
        <dsp:cNvPr id="0" name=""/>
        <dsp:cNvSpPr/>
      </dsp:nvSpPr>
      <dsp:spPr>
        <a:xfrm>
          <a:off x="5485280" y="573672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אונאת דברים</a:t>
          </a:r>
        </a:p>
      </dsp:txBody>
      <dsp:txXfrm>
        <a:off x="5509209" y="597601"/>
        <a:ext cx="1238769" cy="769150"/>
      </dsp:txXfrm>
    </dsp:sp>
    <dsp:sp modelId="{70564F8D-96FC-405A-842B-AF4AE618710A}">
      <dsp:nvSpPr>
        <dsp:cNvPr id="0" name=""/>
        <dsp:cNvSpPr/>
      </dsp:nvSpPr>
      <dsp:spPr>
        <a:xfrm>
          <a:off x="8903206" y="1629064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118F0-8B2D-4D02-8A86-BE3B3DE744B2}">
      <dsp:nvSpPr>
        <dsp:cNvPr id="0" name=""/>
        <dsp:cNvSpPr/>
      </dsp:nvSpPr>
      <dsp:spPr>
        <a:xfrm>
          <a:off x="9046165" y="1764875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פגיע ממש</a:t>
          </a:r>
        </a:p>
      </dsp:txBody>
      <dsp:txXfrm>
        <a:off x="9070094" y="1788804"/>
        <a:ext cx="1238769" cy="769150"/>
      </dsp:txXfrm>
    </dsp:sp>
    <dsp:sp modelId="{FAE518BE-1295-4E47-A83C-C64DA2E76954}">
      <dsp:nvSpPr>
        <dsp:cNvPr id="0" name=""/>
        <dsp:cNvSpPr/>
      </dsp:nvSpPr>
      <dsp:spPr>
        <a:xfrm>
          <a:off x="10214864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2823D-8F0A-4BEE-9239-0F14C219DD99}">
      <dsp:nvSpPr>
        <dsp:cNvPr id="0" name=""/>
        <dsp:cNvSpPr/>
      </dsp:nvSpPr>
      <dsp:spPr>
        <a:xfrm>
          <a:off x="10357823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ממון</a:t>
          </a:r>
        </a:p>
      </dsp:txBody>
      <dsp:txXfrm>
        <a:off x="10381752" y="2980007"/>
        <a:ext cx="1238769" cy="769150"/>
      </dsp:txXfrm>
    </dsp:sp>
    <dsp:sp modelId="{2C670E7F-E108-4B08-995D-929034CBB8BF}">
      <dsp:nvSpPr>
        <dsp:cNvPr id="0" name=""/>
        <dsp:cNvSpPr/>
      </dsp:nvSpPr>
      <dsp:spPr>
        <a:xfrm>
          <a:off x="10214864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5589-0CC3-4E12-9F5F-BB94441D0147}">
      <dsp:nvSpPr>
        <dsp:cNvPr id="0" name=""/>
        <dsp:cNvSpPr/>
      </dsp:nvSpPr>
      <dsp:spPr>
        <a:xfrm>
          <a:off x="10357823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ממון גמור- מפסידו </a:t>
          </a:r>
        </a:p>
      </dsp:txBody>
      <dsp:txXfrm>
        <a:off x="10381752" y="4171210"/>
        <a:ext cx="1238769" cy="769150"/>
      </dsp:txXfrm>
    </dsp:sp>
    <dsp:sp modelId="{BF6B5BE7-DF06-4C14-B986-52B36FB3DD35}">
      <dsp:nvSpPr>
        <dsp:cNvPr id="0" name=""/>
        <dsp:cNvSpPr/>
      </dsp:nvSpPr>
      <dsp:spPr>
        <a:xfrm>
          <a:off x="9950366" y="5202673"/>
          <a:ext cx="1815624" cy="1081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31452-C894-46EF-98BF-CB0BAB5A7691}">
      <dsp:nvSpPr>
        <dsp:cNvPr id="0" name=""/>
        <dsp:cNvSpPr/>
      </dsp:nvSpPr>
      <dsp:spPr>
        <a:xfrm>
          <a:off x="10093325" y="5338484"/>
          <a:ext cx="1815624" cy="1081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 הלקוחות האחרים שומעים התירוצים שלך, או שפוחת המחיר בשבילך</a:t>
          </a:r>
        </a:p>
      </dsp:txBody>
      <dsp:txXfrm>
        <a:off x="10125006" y="5370165"/>
        <a:ext cx="1752262" cy="1018292"/>
      </dsp:txXfrm>
    </dsp:sp>
    <dsp:sp modelId="{615559AB-CEB6-4CAB-BA49-67EADEB44A0C}">
      <dsp:nvSpPr>
        <dsp:cNvPr id="0" name=""/>
        <dsp:cNvSpPr/>
      </dsp:nvSpPr>
      <dsp:spPr>
        <a:xfrm>
          <a:off x="7591548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A3C91-03F5-4ED6-97C4-A95F7DA703B3}">
      <dsp:nvSpPr>
        <dsp:cNvPr id="0" name=""/>
        <dsp:cNvSpPr/>
      </dsp:nvSpPr>
      <dsp:spPr>
        <a:xfrm>
          <a:off x="7734507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ממנון\נפש</a:t>
          </a:r>
        </a:p>
      </dsp:txBody>
      <dsp:txXfrm>
        <a:off x="7758436" y="2980007"/>
        <a:ext cx="1238769" cy="769150"/>
      </dsp:txXfrm>
    </dsp:sp>
    <dsp:sp modelId="{98A86C3F-6FE8-4576-8F0C-4F1C534CC70D}">
      <dsp:nvSpPr>
        <dsp:cNvPr id="0" name=""/>
        <dsp:cNvSpPr/>
      </dsp:nvSpPr>
      <dsp:spPr>
        <a:xfrm>
          <a:off x="7591548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A2C8D-B1F3-4DCC-9246-A6092B6D4664}">
      <dsp:nvSpPr>
        <dsp:cNvPr id="0" name=""/>
        <dsp:cNvSpPr/>
      </dsp:nvSpPr>
      <dsp:spPr>
        <a:xfrm>
          <a:off x="7734507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פוגע בנפשו </a:t>
          </a:r>
        </a:p>
      </dsp:txBody>
      <dsp:txXfrm>
        <a:off x="7758436" y="4171210"/>
        <a:ext cx="1238769" cy="769150"/>
      </dsp:txXfrm>
    </dsp:sp>
    <dsp:sp modelId="{D1DA56E3-7471-4186-865E-9DB55FC5DFC1}">
      <dsp:nvSpPr>
        <dsp:cNvPr id="0" name=""/>
        <dsp:cNvSpPr/>
      </dsp:nvSpPr>
      <dsp:spPr>
        <a:xfrm>
          <a:off x="8377821" y="5202673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63B13-1CA2-4DA7-AA6B-57E8B6FC77A3}">
      <dsp:nvSpPr>
        <dsp:cNvPr id="0" name=""/>
        <dsp:cNvSpPr/>
      </dsp:nvSpPr>
      <dsp:spPr>
        <a:xfrm>
          <a:off x="8520780" y="5338484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מלבין פני </a:t>
          </a:r>
          <a:r>
            <a:rPr lang="he-IL" sz="1600" kern="1200" dirty="0" err="1"/>
            <a:t>חבירו</a:t>
          </a:r>
          <a:r>
            <a:rPr lang="he-IL" sz="1600" kern="1200" dirty="0"/>
            <a:t>- כאילו הורגו</a:t>
          </a:r>
        </a:p>
      </dsp:txBody>
      <dsp:txXfrm>
        <a:off x="8544709" y="5362413"/>
        <a:ext cx="1238769" cy="769150"/>
      </dsp:txXfrm>
    </dsp:sp>
    <dsp:sp modelId="{304E61AD-AF45-4E9F-801B-FBA2590E827F}">
      <dsp:nvSpPr>
        <dsp:cNvPr id="0" name=""/>
        <dsp:cNvSpPr/>
      </dsp:nvSpPr>
      <dsp:spPr>
        <a:xfrm>
          <a:off x="6805276" y="5202673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0EACC-3DFA-40BA-970E-8508CAEC906E}">
      <dsp:nvSpPr>
        <dsp:cNvPr id="0" name=""/>
        <dsp:cNvSpPr/>
      </dsp:nvSpPr>
      <dsp:spPr>
        <a:xfrm>
          <a:off x="6948234" y="5338484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אונאה בממון- כיורד לחיי </a:t>
          </a:r>
          <a:r>
            <a:rPr lang="he-IL" sz="1600" kern="1200" dirty="0" err="1"/>
            <a:t>חבירו</a:t>
          </a:r>
          <a:endParaRPr lang="he-IL" sz="1600" kern="1200" dirty="0"/>
        </a:p>
      </dsp:txBody>
      <dsp:txXfrm>
        <a:off x="6972163" y="5362413"/>
        <a:ext cx="1238769" cy="769150"/>
      </dsp:txXfrm>
    </dsp:sp>
    <dsp:sp modelId="{CC2FF7B7-0DB9-44BB-AF2C-9874DD22A746}">
      <dsp:nvSpPr>
        <dsp:cNvPr id="0" name=""/>
        <dsp:cNvSpPr/>
      </dsp:nvSpPr>
      <dsp:spPr>
        <a:xfrm>
          <a:off x="5232731" y="1629064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4B4B1-E107-4A55-A1B3-E5B3A0AF8A59}">
      <dsp:nvSpPr>
        <dsp:cNvPr id="0" name=""/>
        <dsp:cNvSpPr/>
      </dsp:nvSpPr>
      <dsp:spPr>
        <a:xfrm>
          <a:off x="5375689" y="1764875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מצערו ומכאיבו</a:t>
          </a:r>
        </a:p>
      </dsp:txBody>
      <dsp:txXfrm>
        <a:off x="5399618" y="1788804"/>
        <a:ext cx="1238769" cy="769150"/>
      </dsp:txXfrm>
    </dsp:sp>
    <dsp:sp modelId="{3E276EB4-E1F8-4A89-9EF2-F049816FF710}">
      <dsp:nvSpPr>
        <dsp:cNvPr id="0" name=""/>
        <dsp:cNvSpPr/>
      </dsp:nvSpPr>
      <dsp:spPr>
        <a:xfrm>
          <a:off x="6019003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14FDA-4084-48B4-A1EC-8063E8ECD66C}">
      <dsp:nvSpPr>
        <dsp:cNvPr id="0" name=""/>
        <dsp:cNvSpPr/>
      </dsp:nvSpPr>
      <dsp:spPr>
        <a:xfrm>
          <a:off x="6161962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דיבור</a:t>
          </a:r>
        </a:p>
      </dsp:txBody>
      <dsp:txXfrm>
        <a:off x="6185891" y="2980007"/>
        <a:ext cx="1238769" cy="769150"/>
      </dsp:txXfrm>
    </dsp:sp>
    <dsp:sp modelId="{B552D01D-AE3D-478F-BF05-B4E36BCEE157}">
      <dsp:nvSpPr>
        <dsp:cNvPr id="0" name=""/>
        <dsp:cNvSpPr/>
      </dsp:nvSpPr>
      <dsp:spPr>
        <a:xfrm>
          <a:off x="6019003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1A99A-DBA7-4104-BCF5-71767CEBBC08}">
      <dsp:nvSpPr>
        <dsp:cNvPr id="0" name=""/>
        <dsp:cNvSpPr/>
      </dsp:nvSpPr>
      <dsp:spPr>
        <a:xfrm>
          <a:off x="6161962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חינוך, רמב"ם- דיבור מכאיב בכוונה</a:t>
          </a:r>
        </a:p>
      </dsp:txBody>
      <dsp:txXfrm>
        <a:off x="6185891" y="4171210"/>
        <a:ext cx="1238769" cy="769150"/>
      </dsp:txXfrm>
    </dsp:sp>
    <dsp:sp modelId="{0EE415D4-3F34-431A-AD52-1A78085BDCA9}">
      <dsp:nvSpPr>
        <dsp:cNvPr id="0" name=""/>
        <dsp:cNvSpPr/>
      </dsp:nvSpPr>
      <dsp:spPr>
        <a:xfrm>
          <a:off x="4446458" y="2820267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CBF91-91CD-414F-884D-17690FECF5A2}">
      <dsp:nvSpPr>
        <dsp:cNvPr id="0" name=""/>
        <dsp:cNvSpPr/>
      </dsp:nvSpPr>
      <dsp:spPr>
        <a:xfrm>
          <a:off x="4589417" y="2956078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עינים</a:t>
          </a:r>
          <a:r>
            <a:rPr lang="he-IL" sz="1600" kern="1200" dirty="0"/>
            <a:t>\פרצופים</a:t>
          </a:r>
        </a:p>
      </dsp:txBody>
      <dsp:txXfrm>
        <a:off x="4613346" y="2980007"/>
        <a:ext cx="1238769" cy="769150"/>
      </dsp:txXfrm>
    </dsp:sp>
    <dsp:sp modelId="{C63B8DD2-C2B4-4903-BB8D-73F936C1735A}">
      <dsp:nvSpPr>
        <dsp:cNvPr id="0" name=""/>
        <dsp:cNvSpPr/>
      </dsp:nvSpPr>
      <dsp:spPr>
        <a:xfrm>
          <a:off x="4446458" y="4011470"/>
          <a:ext cx="1286627" cy="81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D0598-582F-4552-ABF0-8933AFEA2FBD}">
      <dsp:nvSpPr>
        <dsp:cNvPr id="0" name=""/>
        <dsp:cNvSpPr/>
      </dsp:nvSpPr>
      <dsp:spPr>
        <a:xfrm>
          <a:off x="4589417" y="4147281"/>
          <a:ext cx="1286627" cy="817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יראים</a:t>
          </a:r>
        </a:p>
      </dsp:txBody>
      <dsp:txXfrm>
        <a:off x="4613346" y="4171210"/>
        <a:ext cx="1238769" cy="769150"/>
      </dsp:txXfrm>
    </dsp:sp>
    <dsp:sp modelId="{9C49599C-BE6B-40AB-B46E-F2884F82DB14}">
      <dsp:nvSpPr>
        <dsp:cNvPr id="0" name=""/>
        <dsp:cNvSpPr/>
      </dsp:nvSpPr>
      <dsp:spPr>
        <a:xfrm>
          <a:off x="1781436" y="1629064"/>
          <a:ext cx="1490764" cy="119638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F86E9-6CF9-40AF-A410-17DFDE3E2D80}">
      <dsp:nvSpPr>
        <dsp:cNvPr id="0" name=""/>
        <dsp:cNvSpPr/>
      </dsp:nvSpPr>
      <dsp:spPr>
        <a:xfrm>
          <a:off x="1924395" y="1764875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כל דבר המצער אפילו שלא בכוונה לצער או מחשבה רעה כלל</a:t>
          </a:r>
        </a:p>
      </dsp:txBody>
      <dsp:txXfrm>
        <a:off x="1959436" y="1799916"/>
        <a:ext cx="1420682" cy="1126304"/>
      </dsp:txXfrm>
    </dsp:sp>
    <dsp:sp modelId="{7D0EA254-87C5-4979-A9E2-116CB7EAE226}">
      <dsp:nvSpPr>
        <dsp:cNvPr id="0" name=""/>
        <dsp:cNvSpPr/>
      </dsp:nvSpPr>
      <dsp:spPr>
        <a:xfrm>
          <a:off x="2669777" y="3199645"/>
          <a:ext cx="1490764" cy="119638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BE594-24E3-448C-86B2-60C1F5858550}">
      <dsp:nvSpPr>
        <dsp:cNvPr id="0" name=""/>
        <dsp:cNvSpPr/>
      </dsp:nvSpPr>
      <dsp:spPr>
        <a:xfrm>
          <a:off x="2812735" y="3335456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ספר חסידים- אסור לחטט באף כי זה מכאיב לאחרים!</a:t>
          </a:r>
        </a:p>
      </dsp:txBody>
      <dsp:txXfrm>
        <a:off x="2847776" y="3370497"/>
        <a:ext cx="1420682" cy="1126304"/>
      </dsp:txXfrm>
    </dsp:sp>
    <dsp:sp modelId="{4B969F9C-4AFD-4A65-8472-C361400E5077}">
      <dsp:nvSpPr>
        <dsp:cNvPr id="0" name=""/>
        <dsp:cNvSpPr/>
      </dsp:nvSpPr>
      <dsp:spPr>
        <a:xfrm>
          <a:off x="893095" y="3199645"/>
          <a:ext cx="1490764" cy="119638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F4D2-6A03-4BDB-A98E-592E1A0DFF95}">
      <dsp:nvSpPr>
        <dsp:cNvPr id="0" name=""/>
        <dsp:cNvSpPr/>
      </dsp:nvSpPr>
      <dsp:spPr>
        <a:xfrm>
          <a:off x="1036054" y="3335456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גזל שינה</a:t>
          </a:r>
        </a:p>
      </dsp:txBody>
      <dsp:txXfrm>
        <a:off x="1071095" y="3370497"/>
        <a:ext cx="1420682" cy="1126304"/>
      </dsp:txXfrm>
    </dsp:sp>
    <dsp:sp modelId="{8547D4FB-3195-418F-84B0-4AC2974352EA}">
      <dsp:nvSpPr>
        <dsp:cNvPr id="0" name=""/>
        <dsp:cNvSpPr/>
      </dsp:nvSpPr>
      <dsp:spPr>
        <a:xfrm>
          <a:off x="1781436" y="4770226"/>
          <a:ext cx="1490764" cy="119638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FA07-5871-41F8-BCB7-1E4FD21FE7E7}">
      <dsp:nvSpPr>
        <dsp:cNvPr id="0" name=""/>
        <dsp:cNvSpPr/>
      </dsp:nvSpPr>
      <dsp:spPr>
        <a:xfrm>
          <a:off x="1924395" y="4906037"/>
          <a:ext cx="1490764" cy="119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גר"ח</a:t>
          </a:r>
          <a:r>
            <a:rPr lang="he-IL" sz="1600" kern="1200" dirty="0"/>
            <a:t> </a:t>
          </a:r>
          <a:r>
            <a:rPr lang="he-IL" sz="1600" kern="1200" dirty="0" err="1"/>
            <a:t>קניאבסקי</a:t>
          </a:r>
          <a:r>
            <a:rPr lang="he-IL" sz="1600" kern="1200" dirty="0"/>
            <a:t>- רק בעיה של ואהבת לרעך</a:t>
          </a:r>
        </a:p>
      </dsp:txBody>
      <dsp:txXfrm>
        <a:off x="1959436" y="4941078"/>
        <a:ext cx="1420682" cy="1126304"/>
      </dsp:txXfrm>
    </dsp:sp>
    <dsp:sp modelId="{505EBBE2-AAD5-49F4-A09F-6482ADEDC40C}">
      <dsp:nvSpPr>
        <dsp:cNvPr id="0" name=""/>
        <dsp:cNvSpPr/>
      </dsp:nvSpPr>
      <dsp:spPr>
        <a:xfrm>
          <a:off x="4755" y="4770226"/>
          <a:ext cx="1490764" cy="137433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1F32B-43F8-438A-BA7E-D52B6F02362E}">
      <dsp:nvSpPr>
        <dsp:cNvPr id="0" name=""/>
        <dsp:cNvSpPr/>
      </dsp:nvSpPr>
      <dsp:spPr>
        <a:xfrm>
          <a:off x="147713" y="4906037"/>
          <a:ext cx="1490764" cy="1374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רב בלוי (</a:t>
          </a:r>
          <a:r>
            <a:rPr lang="he-IL" sz="1600" kern="1200" dirty="0" err="1"/>
            <a:t>ראב"ד</a:t>
          </a:r>
          <a:r>
            <a:rPr lang="he-IL" sz="1600" kern="1200" dirty="0"/>
            <a:t> עדה החרדית ירושלים)- אסור משום </a:t>
          </a:r>
          <a:r>
            <a:rPr lang="he-IL" sz="1600" b="1" u="sng" kern="1200" dirty="0"/>
            <a:t>אונאת דברים</a:t>
          </a:r>
          <a:r>
            <a:rPr lang="he-IL" sz="1600" kern="1200" dirty="0"/>
            <a:t> שמצער </a:t>
          </a:r>
          <a:r>
            <a:rPr lang="he-IL" sz="1600" kern="1200" dirty="0" err="1"/>
            <a:t>חבירו</a:t>
          </a:r>
          <a:endParaRPr lang="he-IL" sz="1600" kern="1200" dirty="0"/>
        </a:p>
      </dsp:txBody>
      <dsp:txXfrm>
        <a:off x="187966" y="4946290"/>
        <a:ext cx="1410258" cy="1293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2088464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2134184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2987806" y="0"/>
              </a:moveTo>
              <a:lnTo>
                <a:pt x="2987806" y="484499"/>
              </a:lnTo>
              <a:lnTo>
                <a:pt x="0" y="484499"/>
              </a:lnTo>
              <a:lnTo>
                <a:pt x="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5076270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5076270" y="1555693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8064077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5121990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99"/>
              </a:lnTo>
              <a:lnTo>
                <a:pt x="2987806" y="484499"/>
              </a:lnTo>
              <a:lnTo>
                <a:pt x="2987806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899706" y="3392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4171324" y="261429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אונאת דברים</a:t>
          </a:r>
        </a:p>
      </dsp:txBody>
      <dsp:txXfrm>
        <a:off x="4216789" y="306894"/>
        <a:ext cx="2353638" cy="1461371"/>
      </dsp:txXfrm>
    </dsp:sp>
    <dsp:sp modelId="{E581B79A-63D8-451C-9EF1-21A408B1CEA4}">
      <dsp:nvSpPr>
        <dsp:cNvPr id="0" name=""/>
        <dsp:cNvSpPr/>
      </dsp:nvSpPr>
      <dsp:spPr>
        <a:xfrm>
          <a:off x="6887512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7159131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בממון</a:t>
          </a:r>
        </a:p>
      </dsp:txBody>
      <dsp:txXfrm>
        <a:off x="7204596" y="2570158"/>
        <a:ext cx="2353638" cy="1461371"/>
      </dsp:txXfrm>
    </dsp:sp>
    <dsp:sp modelId="{1073D187-1279-43EF-BA0F-0ED9FF2EFBAD}">
      <dsp:nvSpPr>
        <dsp:cNvPr id="0" name=""/>
        <dsp:cNvSpPr/>
      </dsp:nvSpPr>
      <dsp:spPr>
        <a:xfrm>
          <a:off x="6887512" y="4529918"/>
          <a:ext cx="2444568" cy="155230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7159131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לוקה, כיון שעבר על הלאו, ואינו ניתן </a:t>
          </a:r>
          <a:r>
            <a:rPr lang="he-IL" sz="2700" kern="1200" dirty="0" err="1"/>
            <a:t>להישבון</a:t>
          </a:r>
          <a:endParaRPr lang="he-IL" sz="2700" kern="1200" dirty="0"/>
        </a:p>
      </dsp:txBody>
      <dsp:txXfrm>
        <a:off x="7204596" y="4833421"/>
        <a:ext cx="2353638" cy="1461371"/>
      </dsp:txXfrm>
    </dsp:sp>
    <dsp:sp modelId="{244C7466-F84E-4FC5-9E69-C67B2036321A}">
      <dsp:nvSpPr>
        <dsp:cNvPr id="0" name=""/>
        <dsp:cNvSpPr/>
      </dsp:nvSpPr>
      <dsp:spPr>
        <a:xfrm>
          <a:off x="3899706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4171324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דין בפוגע </a:t>
          </a:r>
          <a:r>
            <a:rPr lang="he-IL" sz="2700" kern="1200" dirty="0" err="1"/>
            <a:t>בחבירו</a:t>
          </a:r>
          <a:endParaRPr lang="he-IL" sz="2700" kern="1200" dirty="0"/>
        </a:p>
      </dsp:txBody>
      <dsp:txXfrm>
        <a:off x="4216789" y="2570158"/>
        <a:ext cx="2353638" cy="1461371"/>
      </dsp:txXfrm>
    </dsp:sp>
    <dsp:sp modelId="{11BEA473-2C39-4BC4-9C12-52102BBFD79B}">
      <dsp:nvSpPr>
        <dsp:cNvPr id="0" name=""/>
        <dsp:cNvSpPr/>
      </dsp:nvSpPr>
      <dsp:spPr>
        <a:xfrm>
          <a:off x="3899706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4171324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לאו שאין בו מעשה</a:t>
          </a:r>
        </a:p>
      </dsp:txBody>
      <dsp:txXfrm>
        <a:off x="4216789" y="4833421"/>
        <a:ext cx="2353638" cy="1461371"/>
      </dsp:txXfrm>
    </dsp:sp>
    <dsp:sp modelId="{62004AFF-96EA-4553-8D69-484BDDF6ED4F}">
      <dsp:nvSpPr>
        <dsp:cNvPr id="0" name=""/>
        <dsp:cNvSpPr/>
      </dsp:nvSpPr>
      <dsp:spPr>
        <a:xfrm>
          <a:off x="911899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1183518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ואהבתה לרעך</a:t>
          </a:r>
        </a:p>
      </dsp:txBody>
      <dsp:txXfrm>
        <a:off x="1228983" y="2570158"/>
        <a:ext cx="2353638" cy="1461371"/>
      </dsp:txXfrm>
    </dsp:sp>
    <dsp:sp modelId="{AF72F197-EEED-4E95-BC18-5CDEAA76669A}">
      <dsp:nvSpPr>
        <dsp:cNvPr id="0" name=""/>
        <dsp:cNvSpPr/>
      </dsp:nvSpPr>
      <dsp:spPr>
        <a:xfrm>
          <a:off x="911899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1183518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לאו שבכללות</a:t>
          </a:r>
        </a:p>
      </dsp:txBody>
      <dsp:txXfrm>
        <a:off x="1228983" y="4833421"/>
        <a:ext cx="2353638" cy="1461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AB542-57E3-482B-944C-E9C4AEB56428}">
      <dsp:nvSpPr>
        <dsp:cNvPr id="0" name=""/>
        <dsp:cNvSpPr/>
      </dsp:nvSpPr>
      <dsp:spPr>
        <a:xfrm>
          <a:off x="2088464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236C-E5DF-40FE-B45A-564460879C61}">
      <dsp:nvSpPr>
        <dsp:cNvPr id="0" name=""/>
        <dsp:cNvSpPr/>
      </dsp:nvSpPr>
      <dsp:spPr>
        <a:xfrm>
          <a:off x="2134184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2987806" y="0"/>
              </a:moveTo>
              <a:lnTo>
                <a:pt x="2987806" y="484499"/>
              </a:lnTo>
              <a:lnTo>
                <a:pt x="0" y="484499"/>
              </a:lnTo>
              <a:lnTo>
                <a:pt x="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6973-5A23-4F16-BFE9-12F01165A096}">
      <dsp:nvSpPr>
        <dsp:cNvPr id="0" name=""/>
        <dsp:cNvSpPr/>
      </dsp:nvSpPr>
      <dsp:spPr>
        <a:xfrm>
          <a:off x="5076270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5076270" y="1555693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64D2-1915-4E2B-A21A-AF4522E43E55}">
      <dsp:nvSpPr>
        <dsp:cNvPr id="0" name=""/>
        <dsp:cNvSpPr/>
      </dsp:nvSpPr>
      <dsp:spPr>
        <a:xfrm>
          <a:off x="8064077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5121990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99"/>
              </a:lnTo>
              <a:lnTo>
                <a:pt x="2987806" y="484499"/>
              </a:lnTo>
              <a:lnTo>
                <a:pt x="2987806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899706" y="3392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4171324" y="261429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אונאת דברים- לרשע ולמי שהתחיל לאנות אותך</a:t>
          </a:r>
        </a:p>
      </dsp:txBody>
      <dsp:txXfrm>
        <a:off x="4216789" y="306894"/>
        <a:ext cx="2353638" cy="1461371"/>
      </dsp:txXfrm>
    </dsp:sp>
    <dsp:sp modelId="{E581B79A-63D8-451C-9EF1-21A408B1CEA4}">
      <dsp:nvSpPr>
        <dsp:cNvPr id="0" name=""/>
        <dsp:cNvSpPr/>
      </dsp:nvSpPr>
      <dsp:spPr>
        <a:xfrm>
          <a:off x="6887512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7159131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בממון</a:t>
          </a:r>
        </a:p>
      </dsp:txBody>
      <dsp:txXfrm>
        <a:off x="7204596" y="2570158"/>
        <a:ext cx="2353638" cy="1461371"/>
      </dsp:txXfrm>
    </dsp:sp>
    <dsp:sp modelId="{1073D187-1279-43EF-BA0F-0ED9FF2EFBAD}">
      <dsp:nvSpPr>
        <dsp:cNvPr id="0" name=""/>
        <dsp:cNvSpPr/>
      </dsp:nvSpPr>
      <dsp:spPr>
        <a:xfrm>
          <a:off x="6887512" y="4529918"/>
          <a:ext cx="2444568" cy="155230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6C10-67A0-4892-B0B5-E754A3234EB5}">
      <dsp:nvSpPr>
        <dsp:cNvPr id="0" name=""/>
        <dsp:cNvSpPr/>
      </dsp:nvSpPr>
      <dsp:spPr>
        <a:xfrm>
          <a:off x="7159131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אולי אסור לרשע</a:t>
          </a:r>
        </a:p>
      </dsp:txBody>
      <dsp:txXfrm>
        <a:off x="7204596" y="4833421"/>
        <a:ext cx="2353638" cy="1461371"/>
      </dsp:txXfrm>
    </dsp:sp>
    <dsp:sp modelId="{244C7466-F84E-4FC5-9E69-C67B2036321A}">
      <dsp:nvSpPr>
        <dsp:cNvPr id="0" name=""/>
        <dsp:cNvSpPr/>
      </dsp:nvSpPr>
      <dsp:spPr>
        <a:xfrm>
          <a:off x="3899706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4171324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בפוגע </a:t>
          </a:r>
          <a:r>
            <a:rPr lang="he-IL" sz="2400" kern="1200" dirty="0" err="1"/>
            <a:t>בחבירו</a:t>
          </a:r>
          <a:endParaRPr lang="he-IL" sz="2400" kern="1200" dirty="0"/>
        </a:p>
      </dsp:txBody>
      <dsp:txXfrm>
        <a:off x="4216789" y="2570158"/>
        <a:ext cx="2353638" cy="1461371"/>
      </dsp:txXfrm>
    </dsp:sp>
    <dsp:sp modelId="{11BEA473-2C39-4BC4-9C12-52102BBFD79B}">
      <dsp:nvSpPr>
        <dsp:cNvPr id="0" name=""/>
        <dsp:cNvSpPr/>
      </dsp:nvSpPr>
      <dsp:spPr>
        <a:xfrm>
          <a:off x="3899706" y="4529918"/>
          <a:ext cx="2444568" cy="155230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9E3B-528D-46D4-8786-4079483AFAD4}">
      <dsp:nvSpPr>
        <dsp:cNvPr id="0" name=""/>
        <dsp:cNvSpPr/>
      </dsp:nvSpPr>
      <dsp:spPr>
        <a:xfrm>
          <a:off x="4171324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אסור לרשע, אבל מותר להגן עצך כמו בחובל</a:t>
          </a:r>
        </a:p>
      </dsp:txBody>
      <dsp:txXfrm>
        <a:off x="4216789" y="4833421"/>
        <a:ext cx="2353638" cy="1461371"/>
      </dsp:txXfrm>
    </dsp:sp>
    <dsp:sp modelId="{62004AFF-96EA-4553-8D69-484BDDF6ED4F}">
      <dsp:nvSpPr>
        <dsp:cNvPr id="0" name=""/>
        <dsp:cNvSpPr/>
      </dsp:nvSpPr>
      <dsp:spPr>
        <a:xfrm>
          <a:off x="911899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1183518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ואהבתה לרעך</a:t>
          </a:r>
        </a:p>
      </dsp:txBody>
      <dsp:txXfrm>
        <a:off x="1228983" y="2570158"/>
        <a:ext cx="2353638" cy="1461371"/>
      </dsp:txXfrm>
    </dsp:sp>
    <dsp:sp modelId="{AF72F197-EEED-4E95-BC18-5CDEAA76669A}">
      <dsp:nvSpPr>
        <dsp:cNvPr id="0" name=""/>
        <dsp:cNvSpPr/>
      </dsp:nvSpPr>
      <dsp:spPr>
        <a:xfrm>
          <a:off x="911899" y="4529918"/>
          <a:ext cx="2444568" cy="155230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558-9B4D-4F7A-88C8-B8450417B12E}">
      <dsp:nvSpPr>
        <dsp:cNvPr id="0" name=""/>
        <dsp:cNvSpPr/>
      </dsp:nvSpPr>
      <dsp:spPr>
        <a:xfrm>
          <a:off x="1183518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ברור שמותר לאנות רשע, ומי שאינו מתנהג כהוגן</a:t>
          </a:r>
        </a:p>
      </dsp:txBody>
      <dsp:txXfrm>
        <a:off x="1228983" y="4833421"/>
        <a:ext cx="2353638" cy="14613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8B2A-B896-4B84-BB9A-839CC923DEA0}">
      <dsp:nvSpPr>
        <dsp:cNvPr id="0" name=""/>
        <dsp:cNvSpPr/>
      </dsp:nvSpPr>
      <dsp:spPr>
        <a:xfrm>
          <a:off x="374256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8B111-8DD4-47D9-A9DE-2F7CDF101A8B}">
      <dsp:nvSpPr>
        <dsp:cNvPr id="0" name=""/>
        <dsp:cNvSpPr/>
      </dsp:nvSpPr>
      <dsp:spPr>
        <a:xfrm>
          <a:off x="3788285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1347054" y="0"/>
              </a:moveTo>
              <a:lnTo>
                <a:pt x="1347054" y="436874"/>
              </a:lnTo>
              <a:lnTo>
                <a:pt x="0" y="436874"/>
              </a:lnTo>
              <a:lnTo>
                <a:pt x="0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3C582-CA9E-44CA-B1CA-95E37F95DB0A}">
      <dsp:nvSpPr>
        <dsp:cNvPr id="0" name=""/>
        <dsp:cNvSpPr/>
      </dsp:nvSpPr>
      <dsp:spPr>
        <a:xfrm>
          <a:off x="6436675" y="3443401"/>
          <a:ext cx="91440" cy="641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07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5CEA-0AAE-4BCB-872A-59105F265355}">
      <dsp:nvSpPr>
        <dsp:cNvPr id="0" name=""/>
        <dsp:cNvSpPr/>
      </dsp:nvSpPr>
      <dsp:spPr>
        <a:xfrm>
          <a:off x="5135340" y="1402613"/>
          <a:ext cx="1347054" cy="641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874"/>
              </a:lnTo>
              <a:lnTo>
                <a:pt x="1347054" y="436874"/>
              </a:lnTo>
              <a:lnTo>
                <a:pt x="1347054" y="6410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83D37-BCA4-4782-A042-C75F0978490E}">
      <dsp:nvSpPr>
        <dsp:cNvPr id="0" name=""/>
        <dsp:cNvSpPr/>
      </dsp:nvSpPr>
      <dsp:spPr>
        <a:xfrm>
          <a:off x="4033204" y="2901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B1EA9-44EF-45CE-B7E7-56D1455D68C2}">
      <dsp:nvSpPr>
        <dsp:cNvPr id="0" name=""/>
        <dsp:cNvSpPr/>
      </dsp:nvSpPr>
      <dsp:spPr>
        <a:xfrm>
          <a:off x="4278123" y="235574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אונאת ממון ואונאת דבירים</a:t>
          </a:r>
        </a:p>
      </dsp:txBody>
      <dsp:txXfrm>
        <a:off x="4319119" y="276570"/>
        <a:ext cx="2122279" cy="1317720"/>
      </dsp:txXfrm>
    </dsp:sp>
    <dsp:sp modelId="{F8E19B45-EFD6-4FCE-A4A8-438B9B69F651}">
      <dsp:nvSpPr>
        <dsp:cNvPr id="0" name=""/>
        <dsp:cNvSpPr/>
      </dsp:nvSpPr>
      <dsp:spPr>
        <a:xfrm>
          <a:off x="5380259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5620E-0EED-4CC7-AF8B-C7513216801B}">
      <dsp:nvSpPr>
        <dsp:cNvPr id="0" name=""/>
        <dsp:cNvSpPr/>
      </dsp:nvSpPr>
      <dsp:spPr>
        <a:xfrm>
          <a:off x="5625178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יש קשר הדוק</a:t>
          </a:r>
        </a:p>
      </dsp:txBody>
      <dsp:txXfrm>
        <a:off x="5666174" y="2317357"/>
        <a:ext cx="2122279" cy="1317720"/>
      </dsp:txXfrm>
    </dsp:sp>
    <dsp:sp modelId="{83977D38-2DE8-4FDF-9CE2-408FC724C73D}">
      <dsp:nvSpPr>
        <dsp:cNvPr id="0" name=""/>
        <dsp:cNvSpPr/>
      </dsp:nvSpPr>
      <dsp:spPr>
        <a:xfrm>
          <a:off x="5380259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0A8F6-ABD3-4055-B46A-B4A1FE1D4F6F}">
      <dsp:nvSpPr>
        <dsp:cNvPr id="0" name=""/>
        <dsp:cNvSpPr/>
      </dsp:nvSpPr>
      <dsp:spPr>
        <a:xfrm>
          <a:off x="5625178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רמב"ם- מי שעובר על אונאת דברים עובר על אונאת ממון</a:t>
          </a:r>
        </a:p>
      </dsp:txBody>
      <dsp:txXfrm>
        <a:off x="5666174" y="4358145"/>
        <a:ext cx="2122279" cy="1317720"/>
      </dsp:txXfrm>
    </dsp:sp>
    <dsp:sp modelId="{5E11EC55-0B24-4656-AD33-B301193A2BE1}">
      <dsp:nvSpPr>
        <dsp:cNvPr id="0" name=""/>
        <dsp:cNvSpPr/>
      </dsp:nvSpPr>
      <dsp:spPr>
        <a:xfrm>
          <a:off x="2686150" y="2043688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ED59C-8204-4E7D-A621-4F9F9E2B2273}">
      <dsp:nvSpPr>
        <dsp:cNvPr id="0" name=""/>
        <dsp:cNvSpPr/>
      </dsp:nvSpPr>
      <dsp:spPr>
        <a:xfrm>
          <a:off x="2931069" y="2276361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אין קשר</a:t>
          </a:r>
        </a:p>
      </dsp:txBody>
      <dsp:txXfrm>
        <a:off x="2972065" y="2317357"/>
        <a:ext cx="2122279" cy="1317720"/>
      </dsp:txXfrm>
    </dsp:sp>
    <dsp:sp modelId="{A2A30C31-B7A8-4938-ABF7-C90A26DAFA2A}">
      <dsp:nvSpPr>
        <dsp:cNvPr id="0" name=""/>
        <dsp:cNvSpPr/>
      </dsp:nvSpPr>
      <dsp:spPr>
        <a:xfrm>
          <a:off x="2686150" y="4084476"/>
          <a:ext cx="2204271" cy="1399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BAB5B-D31E-405D-9DCC-76153F1D27E9}">
      <dsp:nvSpPr>
        <dsp:cNvPr id="0" name=""/>
        <dsp:cNvSpPr/>
      </dsp:nvSpPr>
      <dsp:spPr>
        <a:xfrm>
          <a:off x="2931069" y="4317149"/>
          <a:ext cx="2204271" cy="1399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מאירי- אין קשר</a:t>
          </a:r>
        </a:p>
      </dsp:txBody>
      <dsp:txXfrm>
        <a:off x="2972065" y="4358145"/>
        <a:ext cx="2122279" cy="13177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236C-E5DF-40FE-B45A-564460879C61}">
      <dsp:nvSpPr>
        <dsp:cNvPr id="0" name=""/>
        <dsp:cNvSpPr/>
      </dsp:nvSpPr>
      <dsp:spPr>
        <a:xfrm>
          <a:off x="2134184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2987806" y="0"/>
              </a:moveTo>
              <a:lnTo>
                <a:pt x="2987806" y="484499"/>
              </a:lnTo>
              <a:lnTo>
                <a:pt x="0" y="484499"/>
              </a:lnTo>
              <a:lnTo>
                <a:pt x="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D95CB-13DC-465A-9406-DCFE280D75BA}">
      <dsp:nvSpPr>
        <dsp:cNvPr id="0" name=""/>
        <dsp:cNvSpPr/>
      </dsp:nvSpPr>
      <dsp:spPr>
        <a:xfrm>
          <a:off x="5076270" y="3818956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3F06D-3673-4130-8196-047F167E6BB7}">
      <dsp:nvSpPr>
        <dsp:cNvPr id="0" name=""/>
        <dsp:cNvSpPr/>
      </dsp:nvSpPr>
      <dsp:spPr>
        <a:xfrm>
          <a:off x="5076270" y="1555693"/>
          <a:ext cx="91440" cy="710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B2813-B07F-4717-822C-5F17553EE7F4}">
      <dsp:nvSpPr>
        <dsp:cNvPr id="0" name=""/>
        <dsp:cNvSpPr/>
      </dsp:nvSpPr>
      <dsp:spPr>
        <a:xfrm>
          <a:off x="5121990" y="1555693"/>
          <a:ext cx="2987806" cy="710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99"/>
              </a:lnTo>
              <a:lnTo>
                <a:pt x="2987806" y="484499"/>
              </a:lnTo>
              <a:lnTo>
                <a:pt x="2987806" y="710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89D6-4DFE-492B-B63B-021F0FA02587}">
      <dsp:nvSpPr>
        <dsp:cNvPr id="0" name=""/>
        <dsp:cNvSpPr/>
      </dsp:nvSpPr>
      <dsp:spPr>
        <a:xfrm>
          <a:off x="3899706" y="3392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FC91-AAF6-4206-A348-1B9D9B59C1C2}">
      <dsp:nvSpPr>
        <dsp:cNvPr id="0" name=""/>
        <dsp:cNvSpPr/>
      </dsp:nvSpPr>
      <dsp:spPr>
        <a:xfrm>
          <a:off x="4171324" y="261429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אונאת דברים- לרשע ולמי שהתחיל לאנות אותך</a:t>
          </a:r>
        </a:p>
      </dsp:txBody>
      <dsp:txXfrm>
        <a:off x="4216789" y="306894"/>
        <a:ext cx="2353638" cy="1461371"/>
      </dsp:txXfrm>
    </dsp:sp>
    <dsp:sp modelId="{E581B79A-63D8-451C-9EF1-21A408B1CEA4}">
      <dsp:nvSpPr>
        <dsp:cNvPr id="0" name=""/>
        <dsp:cNvSpPr/>
      </dsp:nvSpPr>
      <dsp:spPr>
        <a:xfrm>
          <a:off x="6887512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79B3-F33D-456A-8726-3484A8B6E3DF}">
      <dsp:nvSpPr>
        <dsp:cNvPr id="0" name=""/>
        <dsp:cNvSpPr/>
      </dsp:nvSpPr>
      <dsp:spPr>
        <a:xfrm>
          <a:off x="7159131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בממון</a:t>
          </a:r>
        </a:p>
      </dsp:txBody>
      <dsp:txXfrm>
        <a:off x="7204596" y="2570158"/>
        <a:ext cx="2353638" cy="1461371"/>
      </dsp:txXfrm>
    </dsp:sp>
    <dsp:sp modelId="{244C7466-F84E-4FC5-9E69-C67B2036321A}">
      <dsp:nvSpPr>
        <dsp:cNvPr id="0" name=""/>
        <dsp:cNvSpPr/>
      </dsp:nvSpPr>
      <dsp:spPr>
        <a:xfrm>
          <a:off x="3899706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51471-438B-4947-ABDC-0CB840F3CEB2}">
      <dsp:nvSpPr>
        <dsp:cNvPr id="0" name=""/>
        <dsp:cNvSpPr/>
      </dsp:nvSpPr>
      <dsp:spPr>
        <a:xfrm>
          <a:off x="4171324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בפוגע </a:t>
          </a:r>
          <a:r>
            <a:rPr lang="he-IL" sz="2400" kern="1200" dirty="0" err="1"/>
            <a:t>בחבירו</a:t>
          </a:r>
          <a:endParaRPr lang="he-IL" sz="2400" kern="1200" dirty="0"/>
        </a:p>
      </dsp:txBody>
      <dsp:txXfrm>
        <a:off x="4216789" y="2570158"/>
        <a:ext cx="2353638" cy="1461371"/>
      </dsp:txXfrm>
    </dsp:sp>
    <dsp:sp modelId="{E8CF50D0-2BA0-42A3-A9D9-CF75A3656155}">
      <dsp:nvSpPr>
        <dsp:cNvPr id="0" name=""/>
        <dsp:cNvSpPr/>
      </dsp:nvSpPr>
      <dsp:spPr>
        <a:xfrm>
          <a:off x="3899706" y="4529918"/>
          <a:ext cx="2444568" cy="1552301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2F163-BBA2-473C-971D-BE590BB57DC2}">
      <dsp:nvSpPr>
        <dsp:cNvPr id="0" name=""/>
        <dsp:cNvSpPr/>
      </dsp:nvSpPr>
      <dsp:spPr>
        <a:xfrm>
          <a:off x="4171324" y="4787956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u="sng" kern="1200" dirty="0"/>
            <a:t>רמב"ם</a:t>
          </a:r>
        </a:p>
      </dsp:txBody>
      <dsp:txXfrm>
        <a:off x="4216789" y="4833421"/>
        <a:ext cx="2353638" cy="1461371"/>
      </dsp:txXfrm>
    </dsp:sp>
    <dsp:sp modelId="{62004AFF-96EA-4553-8D69-484BDDF6ED4F}">
      <dsp:nvSpPr>
        <dsp:cNvPr id="0" name=""/>
        <dsp:cNvSpPr/>
      </dsp:nvSpPr>
      <dsp:spPr>
        <a:xfrm>
          <a:off x="911899" y="2266655"/>
          <a:ext cx="2444568" cy="1552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83B9-3C78-4A75-8D8E-259474B8D25A}">
      <dsp:nvSpPr>
        <dsp:cNvPr id="0" name=""/>
        <dsp:cNvSpPr/>
      </dsp:nvSpPr>
      <dsp:spPr>
        <a:xfrm>
          <a:off x="1183518" y="2524693"/>
          <a:ext cx="2444568" cy="1552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ואהבתה לרעך</a:t>
          </a:r>
        </a:p>
      </dsp:txBody>
      <dsp:txXfrm>
        <a:off x="1228983" y="2570158"/>
        <a:ext cx="2353638" cy="1461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60F0-633D-4C43-8133-4A6F91F8E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A1AC8-35FC-44BD-81C2-568CA4124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CD5B9-5CC2-435B-8603-10CCF3B0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13DD8-6AC3-43EB-AE00-39D0459D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6D46E-F198-4E1F-9252-6F7A9ABA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6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1EBF-9C96-4C67-89A8-90AD9714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41CA3-E448-4F2F-9388-DE8CBE46C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D741-44D2-43A2-B727-2A92D8AE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EF371-DCB4-48DE-BC74-1A615029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F98F5-2729-462E-929B-F58FCA9E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64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9A887-5EB8-4111-97DC-9F5FD51D2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0C282-17F3-41DD-9309-D1A8F13C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02E5-1B75-41CD-ABA5-E9940FA4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27C25-A42E-4909-B425-F375783C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2949-943D-4F5A-B726-98CF569E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2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3E60-3CE2-4D01-8FED-8E7AB1BE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A3DE-BE42-46B9-B84E-096D596F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0A57-F5E1-45F3-B9D7-239B38DB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0DAE-48E3-4458-9433-9FE12E9F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18EA2-AB29-40EA-8CCC-FF9B81DB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35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95B8-AE7B-41D9-A7F2-6F1DE1F0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8871A-637C-4051-9231-3EF48BCF2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522BD-C392-48D6-BD35-0610D125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38938-8E66-4E85-9B0B-F5F526FD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85C7-705B-4BFC-9BC5-1241F1C3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59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14E0-F1D4-4552-ABCE-DFCA887B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A57C-59AD-4F60-97D6-4C9FF7994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F17A0-97E2-4787-B4BF-F3AF93E9B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4D5F9-F924-4FB5-B901-539F84AD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71645-E62A-4324-9E24-B6046BD5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318C2-4212-4738-9FD5-B097C218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77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E705-0E65-46D2-8FC7-4847145B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C3B7A-AE21-4458-9CFC-19BC9B239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99C3-115B-43AF-A264-12FF2A97E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FA6D7-B667-4C3E-A2E7-FC9A21A23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E8048-28C3-4351-8067-0634BE366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83571-B359-4387-A749-8D1F841C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58186-044B-4FB4-8602-4113BF56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DE190-F2F1-469D-96C6-BF1625D3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5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18F6-AF7C-480A-A1F5-953D5B53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5266F-5E56-49B7-B854-BAAAC71A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71CDE-77D0-41F5-9830-832E0935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8C356-9EEC-49CE-AD21-88669746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2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1DEC7-05F2-4B2E-93B1-B11E8555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9445B-2DAF-4BF6-9D77-4972FB3E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BAB8-C2F5-4A3E-9F22-650C8E9F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39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6E7F-F43C-4884-AB2B-4E7136E0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1D41-119B-486A-BDD2-0DBD323BB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5F940-A128-4A55-A0DD-077D7A36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E5325-B622-4094-ACAA-A5406949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AAD05-9E1F-481F-8C19-ED7F243C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B022B-9687-4BF9-8507-F77BBC6F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1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8E18-0BAA-4C87-AB43-5B40C132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5040D-6FB9-4C6A-A96C-023ADA116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3A351-DFD8-4831-8676-BF8EBEDA5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31005-C725-471F-BF3B-FD5A3362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9BF87-5F67-481D-866C-40CDC123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FA5A5-CA8C-411D-90E1-424B4610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82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4C517-F8BB-4734-86A9-50B446A0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99555-7623-4DC8-8396-292D80E3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B85B2-8A1F-4C59-87D8-F6B94C4EF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7455-7E8D-484E-A669-922D08833F73}" type="datetimeFigureOut">
              <a:rPr lang="he-IL" smtClean="0"/>
              <a:t>כ"ז/סיון/תשפ"ב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1350-C264-4A24-8FD6-352D5264E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EB59-F5F8-4BB2-BF80-D024B5E5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3038-06A7-41F4-A372-45C0B7FF0B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76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8D710-BAD2-4B13-9EC9-0F836E296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אונאת דברים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1E1C6-6D40-4DF9-8A2C-06FA781C0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247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0E30-6CF4-4A69-93A2-B8CDB474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u="sng" dirty="0"/>
              <a:t>ניצול</a:t>
            </a:r>
            <a:r>
              <a:rPr lang="he-IL" dirty="0"/>
              <a:t> </a:t>
            </a:r>
            <a:r>
              <a:rPr lang="he-IL" dirty="0" err="1"/>
              <a:t>חבירו</a:t>
            </a:r>
            <a:r>
              <a:rPr lang="he-IL" dirty="0"/>
              <a:t>, אפילו בלי </a:t>
            </a:r>
            <a:r>
              <a:rPr lang="he-IL" dirty="0" err="1"/>
              <a:t>דררא</a:t>
            </a:r>
            <a:r>
              <a:rPr lang="he-IL" dirty="0"/>
              <a:t> </a:t>
            </a:r>
            <a:r>
              <a:rPr lang="he-IL" dirty="0" err="1"/>
              <a:t>דממונא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0C7C-CADB-4F8A-8492-0C37E66F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ספורנו</a:t>
            </a:r>
            <a:r>
              <a:rPr lang="he-IL" dirty="0"/>
              <a:t>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תונו. אפילו בדברים </a:t>
            </a:r>
            <a:r>
              <a:rPr lang="he-IL" b="1" dirty="0"/>
              <a:t>וגניבת דעת ועצות רעות אפילו בלתי שום </a:t>
            </a:r>
            <a:r>
              <a:rPr lang="he-IL" b="1" dirty="0" err="1"/>
              <a:t>דררא</a:t>
            </a:r>
            <a:r>
              <a:rPr lang="he-IL" b="1" dirty="0"/>
              <a:t> </a:t>
            </a:r>
            <a:r>
              <a:rPr lang="he-IL" b="1" dirty="0" err="1"/>
              <a:t>דממונא</a:t>
            </a:r>
            <a:r>
              <a:rPr lang="he-IL" dirty="0"/>
              <a:t>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כי אני ה' </a:t>
            </a:r>
            <a:r>
              <a:rPr lang="he-IL" dirty="0" err="1"/>
              <a:t>אלהיכם</a:t>
            </a:r>
            <a:r>
              <a:rPr lang="he-IL" dirty="0"/>
              <a:t>. </a:t>
            </a:r>
            <a:r>
              <a:rPr lang="he-IL" b="1" dirty="0" err="1"/>
              <a:t>אלהי</a:t>
            </a:r>
            <a:r>
              <a:rPr lang="he-IL" b="1" dirty="0"/>
              <a:t> הקונה </a:t>
            </a:r>
            <a:r>
              <a:rPr lang="he-IL" b="1" dirty="0" err="1"/>
              <a:t>ואלהי</a:t>
            </a:r>
            <a:r>
              <a:rPr lang="he-IL" b="1" dirty="0"/>
              <a:t> המוכר ומקפיד אני על אונאת כל אחד מהם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976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45D9-DFC3-4F1B-9904-27DBC524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Sticks and stones may break my bones, But words are </a:t>
            </a:r>
            <a:r>
              <a:rPr lang="en-US" dirty="0" err="1"/>
              <a:t>Onaat</a:t>
            </a:r>
            <a:r>
              <a:rPr lang="en-US" dirty="0"/>
              <a:t> </a:t>
            </a:r>
            <a:r>
              <a:rPr lang="en-US" dirty="0" err="1"/>
              <a:t>Devarim</a:t>
            </a:r>
            <a:r>
              <a:rPr lang="en-US" dirty="0"/>
              <a:t>- </a:t>
            </a:r>
            <a:r>
              <a:rPr lang="he-IL" dirty="0"/>
              <a:t>אבנים ומקלות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9851-CD33-4325-9798-D77C5339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תרגום יונתן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וְלָא </a:t>
            </a:r>
            <a:r>
              <a:rPr lang="he-IL" dirty="0" err="1"/>
              <a:t>תוֹנוּן</a:t>
            </a:r>
            <a:r>
              <a:rPr lang="he-IL" dirty="0"/>
              <a:t> גְבַר </a:t>
            </a:r>
            <a:r>
              <a:rPr lang="he-IL" dirty="0" err="1"/>
              <a:t>יַת</a:t>
            </a:r>
            <a:r>
              <a:rPr lang="he-IL" dirty="0"/>
              <a:t> חַבְרֵיהּ </a:t>
            </a:r>
            <a:r>
              <a:rPr lang="he-IL" dirty="0" err="1"/>
              <a:t>בְּמִילִין</a:t>
            </a:r>
            <a:r>
              <a:rPr lang="he-IL" dirty="0"/>
              <a:t> </a:t>
            </a:r>
            <a:r>
              <a:rPr lang="he-IL" dirty="0" err="1"/>
              <a:t>קָשִׁין</a:t>
            </a:r>
            <a:r>
              <a:rPr lang="he-IL" dirty="0"/>
              <a:t> </a:t>
            </a:r>
            <a:r>
              <a:rPr lang="he-IL" dirty="0" err="1"/>
              <a:t>וְתִדְחַל</a:t>
            </a:r>
            <a:r>
              <a:rPr lang="he-IL" dirty="0"/>
              <a:t> </a:t>
            </a:r>
            <a:r>
              <a:rPr lang="he-IL" dirty="0" err="1"/>
              <a:t>מֵאֱלָהָך</a:t>
            </a:r>
            <a:r>
              <a:rPr lang="he-IL" dirty="0"/>
              <a:t>ְ אֲנָא הוּא יְיָ </a:t>
            </a:r>
            <a:r>
              <a:rPr lang="he-IL" dirty="0" err="1"/>
              <a:t>אֱלָהָכוֹן</a:t>
            </a:r>
            <a:r>
              <a:rPr lang="he-IL" dirty="0"/>
              <a:t>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כתר יונתן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 איש את חברו </a:t>
            </a:r>
            <a:r>
              <a:rPr lang="he-IL" b="1" dirty="0"/>
              <a:t>במִלים קשות </a:t>
            </a:r>
            <a:r>
              <a:rPr lang="he-IL" dirty="0"/>
              <a:t>ויראת </a:t>
            </a:r>
            <a:r>
              <a:rPr lang="he-IL" dirty="0" err="1"/>
              <a:t>מאלהיך</a:t>
            </a:r>
            <a:r>
              <a:rPr lang="he-IL" dirty="0"/>
              <a:t> אני הוא יי </a:t>
            </a:r>
            <a:r>
              <a:rPr lang="he-IL" dirty="0" err="1"/>
              <a:t>אלהיכם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8468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C09F7-E932-4E2A-B13A-946A1900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CFA1-126F-494A-8E39-17880972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 החינוך שלח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שלא להונות אחד מישראל 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בדברים, כלומר שלא נאמר לישראל דברים שיכאיבוהו ויצערוהו ואין בו </a:t>
            </a:r>
            <a:r>
              <a:rPr lang="he-IL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כח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להעזר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מהם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 המצוות לרמב"ם מצות לא תעשה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רנא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והמצוה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הרנ"א היא שהזהירנו מהונות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</a:t>
            </a:r>
            <a:r>
              <a:rPr lang="he-I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בדברים. והוא שנאמר לו מאמרים </a:t>
            </a:r>
            <a:r>
              <a:rPr lang="he-I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יכאיבוהו ויכעיסוהו </a:t>
            </a:r>
            <a:r>
              <a:rPr lang="he-I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 יוכל לעמוד מפני שיתבייש מהם.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4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C4C6-55E3-4240-B7C3-3C89B034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יראים – אפילו בלי מילים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8F2AA-175E-434F-B51D-DEC2261B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ספר יראים סימן </a:t>
            </a:r>
            <a:r>
              <a:rPr lang="he-IL" dirty="0" err="1"/>
              <a:t>קפ</a:t>
            </a:r>
            <a:r>
              <a:rPr lang="he-IL" dirty="0"/>
              <a:t> [דפוס ישן - נא]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וכשם שאונאה בדברים כך אונאה בעין רע שאמר פני רעים שמסור ללב. </a:t>
            </a:r>
          </a:p>
        </p:txBody>
      </p:sp>
    </p:spTree>
    <p:extLst>
      <p:ext uri="{BB962C8B-B14F-4D97-AF65-F5344CB8AC3E}">
        <p14:creationId xmlns:p14="http://schemas.microsoft.com/office/powerpoint/2010/main" val="373430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3C28-6F82-4672-95E3-2DC28BFC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 הגורם צער </a:t>
            </a:r>
            <a:r>
              <a:rPr lang="he-IL"/>
              <a:t>לחבירו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69818-BFD0-4336-909A-DD2927B8B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 תשובה שער ג אות כד: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והמצער כל איש מישראל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אף על פי שלא נכתב בו העונשים האלה, עובר בלא תעשה, שנאמר (ויקרא כה,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יז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ולא תונו איש את עמיתו, ואמרו רבותינו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זכרונם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לברכה (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ב"מ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 ב): באונאת דברים הכתוב מדבר,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והוא מענין הצער והמצוק,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מלשון (ישעיה מט,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והאכלתי את מוניך את בשרם.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2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0EB8-70A9-45DA-A747-7872B70B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2B2A-6B08-4400-83F5-11FAE55AB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אגרות החזון איש א:ריא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והרי צריך ליזהר שלא לגרום צער </a:t>
            </a:r>
            <a:r>
              <a:rPr lang="he-IL" dirty="0" err="1"/>
              <a:t>לחבירו</a:t>
            </a:r>
            <a:r>
              <a:rPr lang="he-IL" dirty="0"/>
              <a:t> בדיבור קל, אף לרגע, ויש בזה לא תעשה מדאורייתא </a:t>
            </a:r>
            <a:r>
              <a:rPr lang="he-IL" dirty="0" err="1"/>
              <a:t>כדאמרו</a:t>
            </a:r>
            <a:r>
              <a:rPr lang="he-IL" dirty="0"/>
              <a:t> </a:t>
            </a:r>
            <a:r>
              <a:rPr lang="he-IL" dirty="0" err="1"/>
              <a:t>ס"פ</a:t>
            </a:r>
            <a:r>
              <a:rPr lang="he-IL" dirty="0"/>
              <a:t> הזהב. </a:t>
            </a:r>
          </a:p>
        </p:txBody>
      </p:sp>
    </p:spTree>
    <p:extLst>
      <p:ext uri="{BB962C8B-B14F-4D97-AF65-F5344CB8AC3E}">
        <p14:creationId xmlns:p14="http://schemas.microsoft.com/office/powerpoint/2010/main" val="54414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D4E9-7BD0-4DED-BEFF-59B1B510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אונאת דברים- אפילו אסור לחטט באף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A5D5-7C05-4D20-AA01-9F400DFC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ספר חסידים (מרגליות) סימן </a:t>
            </a:r>
            <a:r>
              <a:rPr lang="he-IL" dirty="0" err="1"/>
              <a:t>תרמא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אדם שהוציא </a:t>
            </a:r>
            <a:r>
              <a:rPr lang="he-IL" dirty="0" err="1"/>
              <a:t>ניעו</a:t>
            </a:r>
            <a:r>
              <a:rPr lang="he-IL" dirty="0"/>
              <a:t> מחוטמו והוא הולך לו ובא אחר ונמאס בו אותו שהוציא הניע י</a:t>
            </a:r>
            <a:r>
              <a:rPr lang="he-IL" b="1" u="sng" dirty="0"/>
              <a:t>בא לדין לפי שגורם מיאוס </a:t>
            </a:r>
            <a:r>
              <a:rPr lang="he-IL" b="1" u="sng" dirty="0" err="1"/>
              <a:t>לחבירו</a:t>
            </a:r>
            <a:r>
              <a:rPr lang="he-IL" dirty="0"/>
              <a:t> וגם אם הביא בניו או בנותיו עמו בבית </a:t>
            </a:r>
            <a:r>
              <a:rPr lang="he-IL" dirty="0" err="1"/>
              <a:t>חבירו</a:t>
            </a:r>
            <a:r>
              <a:rPr lang="he-IL" dirty="0"/>
              <a:t> והנה מנהג של ילדים קטנים שהם סביב לחוטמם מאוסים צריך לנקותם ואם לאו נענש. אבל אם בא אדם לביתו ורואה הילדים ונמאס אין זה נכשל כי מנהג ילדים כן.  </a:t>
            </a:r>
          </a:p>
        </p:txBody>
      </p:sp>
    </p:spTree>
    <p:extLst>
      <p:ext uri="{BB962C8B-B14F-4D97-AF65-F5344CB8AC3E}">
        <p14:creationId xmlns:p14="http://schemas.microsoft.com/office/powerpoint/2010/main" val="287413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762010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11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7FF62C-9A98-4650-9781-C38ACC3DF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606804"/>
              </p:ext>
            </p:extLst>
          </p:nvPr>
        </p:nvGraphicFramePr>
        <p:xfrm>
          <a:off x="106017" y="0"/>
          <a:ext cx="1191370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3EF54-E01C-4285-896C-B8509C56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מלקות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6029F-8B1D-4C85-9FC5-778F9492E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שו"ת </a:t>
            </a:r>
            <a:r>
              <a:rPr lang="he-IL" dirty="0" err="1"/>
              <a:t>מהר"ם</a:t>
            </a:r>
            <a:r>
              <a:rPr lang="he-IL" dirty="0"/>
              <a:t> </a:t>
            </a:r>
            <a:r>
              <a:rPr lang="he-IL" dirty="0" err="1"/>
              <a:t>מרוטנבורג</a:t>
            </a:r>
            <a:r>
              <a:rPr lang="he-IL" dirty="0"/>
              <a:t> חלק ד (דפוס פראג) סימן תשפה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ראובן שטען לשמעון </a:t>
            </a:r>
            <a:r>
              <a:rPr lang="he-IL" dirty="0" err="1"/>
              <a:t>אוניתני</a:t>
            </a:r>
            <a:r>
              <a:rPr lang="he-IL" dirty="0"/>
              <a:t> בדברים [והביא] עדים שאינה אותו דין זה פסוק ממתני' (</a:t>
            </a:r>
            <a:r>
              <a:rPr lang="he-IL" dirty="0" err="1"/>
              <a:t>ב"מ</a:t>
            </a:r>
            <a:r>
              <a:rPr lang="he-IL" dirty="0"/>
              <a:t> נ"ח ע"ב) כשם שאונאה במקח וממכר כך אונאה בדברים ות"ר לא תונו איש את [עמיתו] באונאת דברי' הכתוב מדבר וכו' עד </a:t>
            </a:r>
            <a:r>
              <a:rPr lang="he-IL" b="1" dirty="0"/>
              <a:t>אונאת ממון נתן </a:t>
            </a:r>
            <a:r>
              <a:rPr lang="he-IL" b="1" dirty="0" err="1"/>
              <a:t>להשבון</a:t>
            </a:r>
            <a:r>
              <a:rPr lang="he-IL" b="1" dirty="0"/>
              <a:t> אונאת דברי' לא נתן </a:t>
            </a:r>
            <a:r>
              <a:rPr lang="he-IL" b="1" dirty="0" err="1"/>
              <a:t>להשבון</a:t>
            </a:r>
            <a:r>
              <a:rPr lang="he-IL" b="1" dirty="0"/>
              <a:t> הלכך מלקין אותו שהרי עבר על לאו גמור</a:t>
            </a:r>
            <a:r>
              <a:rPr lang="he-IL" dirty="0"/>
              <a:t> </a:t>
            </a:r>
            <a:r>
              <a:rPr lang="he-IL" dirty="0" err="1"/>
              <a:t>ולהרב</a:t>
            </a:r>
            <a:r>
              <a:rPr lang="he-IL" dirty="0"/>
              <a:t> רבי' ברוך מספק' לפי שראה בדברי </a:t>
            </a:r>
            <a:r>
              <a:rPr lang="he-IL" b="1" dirty="0"/>
              <a:t>ר"ת </a:t>
            </a:r>
            <a:r>
              <a:rPr lang="he-IL" b="1" dirty="0" err="1"/>
              <a:t>דמספקה</a:t>
            </a:r>
            <a:r>
              <a:rPr lang="he-IL" b="1" dirty="0"/>
              <a:t> אי [לוקה]</a:t>
            </a:r>
            <a:r>
              <a:rPr lang="he-IL" dirty="0"/>
              <a:t> אי דרשי' למורא נתן ולא למלקות </a:t>
            </a:r>
            <a:r>
              <a:rPr lang="he-IL" dirty="0" err="1"/>
              <a:t>כדדריש</a:t>
            </a:r>
            <a:r>
              <a:rPr lang="he-IL" dirty="0"/>
              <a:t> רבי יוחנן</a:t>
            </a:r>
          </a:p>
        </p:txBody>
      </p:sp>
    </p:spTree>
    <p:extLst>
      <p:ext uri="{BB962C8B-B14F-4D97-AF65-F5344CB8AC3E}">
        <p14:creationId xmlns:p14="http://schemas.microsoft.com/office/powerpoint/2010/main" val="200440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D174-C049-4C49-B364-DABF526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DFB77-B66D-45C1-A609-FA0A12FC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ויקרא פרק כה, יד-</a:t>
            </a:r>
            <a:r>
              <a:rPr lang="he-IL" dirty="0" err="1"/>
              <a:t>יז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 וְכִי תִמְכְּרוּ מִמְכָּר לַעֲמִיתֶךָ אוֹ קָנֹה מִיַּד עֲמִיתֶךָ אַל תּוֹנוּ אִישׁ אֶת אָחִיו:  בְּמִסְפַּר שָׁנִים אַחַר הַיּוֹבֵל תִּקְנֶה מֵאֵת עֲמִיתֶךָ בְּמִסְפַּר שְׁנֵי תְבוּאֹת </a:t>
            </a:r>
            <a:r>
              <a:rPr lang="he-IL" dirty="0" err="1"/>
              <a:t>יִמְכָּר</a:t>
            </a:r>
            <a:r>
              <a:rPr lang="he-IL" dirty="0"/>
              <a:t> לָךְ:  לְפִי רֹב הַשָּׁנִים תַּרְבֶּה </a:t>
            </a:r>
            <a:r>
              <a:rPr lang="he-IL" dirty="0" err="1"/>
              <a:t>מִקְנָתו</a:t>
            </a:r>
            <a:r>
              <a:rPr lang="he-IL" dirty="0"/>
              <a:t>ֹ וּלְפִי מְעֹט הַשָּׁנִים תַּמְעִיט </a:t>
            </a:r>
            <a:r>
              <a:rPr lang="he-IL" dirty="0" err="1"/>
              <a:t>מִקְנָתו</a:t>
            </a:r>
            <a:r>
              <a:rPr lang="he-IL" dirty="0"/>
              <a:t>ֹ כִּי מִסְפַּר תְּבוּאֹת הוּא מֹכֵר לָךְ: </a:t>
            </a:r>
            <a:r>
              <a:rPr lang="he-IL" b="1" u="sng" dirty="0"/>
              <a:t> וְלֹא תוֹנוּ אִישׁ אֶת עֲמִיתוֹ</a:t>
            </a:r>
            <a:r>
              <a:rPr lang="he-IL" dirty="0"/>
              <a:t> וְיָרֵאתָ </a:t>
            </a:r>
            <a:r>
              <a:rPr lang="he-IL" dirty="0" err="1"/>
              <a:t>מֵאֱלֹהֶיך</a:t>
            </a:r>
            <a:r>
              <a:rPr lang="he-IL" dirty="0"/>
              <a:t>ָ כִּי אֲנִי </a:t>
            </a:r>
            <a:r>
              <a:rPr lang="he-IL" dirty="0" err="1"/>
              <a:t>יְקֹוָק</a:t>
            </a:r>
            <a:r>
              <a:rPr lang="he-IL" dirty="0"/>
              <a:t> </a:t>
            </a:r>
            <a:r>
              <a:rPr lang="he-IL" dirty="0" err="1"/>
              <a:t>אֱלֹהֵיכֶם</a:t>
            </a:r>
            <a:r>
              <a:rPr lang="he-IL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027183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74F8-439D-4940-88EC-7419FB85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חינוך- אין בו מעשה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A7E05-5017-4589-B591-CB9BDBA58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ספר החינוך מצוה שלח </a:t>
            </a:r>
          </a:p>
          <a:p>
            <a:pPr marL="0" indent="0" algn="r" rtl="1">
              <a:buNone/>
            </a:pPr>
            <a:r>
              <a:rPr lang="he-IL" dirty="0"/>
              <a:t>ועובר על זה והכאיב את </a:t>
            </a:r>
            <a:r>
              <a:rPr lang="he-IL" dirty="0" err="1"/>
              <a:t>חבירו</a:t>
            </a:r>
            <a:r>
              <a:rPr lang="he-IL" dirty="0"/>
              <a:t> בדברים, באותן שפירשו חכמים </a:t>
            </a:r>
            <a:r>
              <a:rPr lang="he-IL" dirty="0" err="1"/>
              <a:t>זכרונם</a:t>
            </a:r>
            <a:r>
              <a:rPr lang="he-IL" dirty="0"/>
              <a:t> לברכה בבעל תשובה ובחולה </a:t>
            </a:r>
            <a:r>
              <a:rPr lang="he-IL" dirty="0" err="1"/>
              <a:t>ובכיוצא</a:t>
            </a:r>
            <a:r>
              <a:rPr lang="he-IL" dirty="0"/>
              <a:t> בהן. עבר על לאו זה, אבל אין </a:t>
            </a:r>
            <a:r>
              <a:rPr lang="he-IL" dirty="0" err="1"/>
              <a:t>לוקין</a:t>
            </a:r>
            <a:r>
              <a:rPr lang="he-IL" dirty="0"/>
              <a:t> עליו לפי שאין בו מעשה. וכמה </a:t>
            </a:r>
            <a:r>
              <a:rPr lang="he-IL" dirty="0" err="1"/>
              <a:t>מלקיות</a:t>
            </a:r>
            <a:r>
              <a:rPr lang="he-IL" dirty="0"/>
              <a:t> מבלי רצועה של עגל ביד האדון </a:t>
            </a:r>
            <a:r>
              <a:rPr lang="he-IL" dirty="0" err="1"/>
              <a:t>המצוה</a:t>
            </a:r>
            <a:r>
              <a:rPr lang="he-IL" dirty="0"/>
              <a:t> על זה, יתברך ויתעלה. </a:t>
            </a:r>
          </a:p>
        </p:txBody>
      </p:sp>
    </p:spTree>
    <p:extLst>
      <p:ext uri="{BB962C8B-B14F-4D97-AF65-F5344CB8AC3E}">
        <p14:creationId xmlns:p14="http://schemas.microsoft.com/office/powerpoint/2010/main" val="1148284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732E-65BB-4305-8DE2-DA660E16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חפץ חיים- לאו שבכללות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6FC8-1AA0-491D-B162-07BC6CD58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יג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וּפְעָמִים הַרְבֵּה מָצוּי עוֹד לָאו אֶחָד, וְהוּא לְפִי מַה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שֶּׁרְגִילִין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הַרְבֵּה פְּעָמִים לְבַזּוֹת לַחֲבֵרוֹ ...כָּל אִישׁ לְפִי עִנְיָנוֹ, אֲשֶׁר נֹאמַר לוֹ דְּבָרִים, אֲשֶׁר יַכְעִיסוּהוּ וְיַבְהִילוּהוּ, וְלֹא יוּכַל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לְהֵעָזֵר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מֵהֶם,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אֲפִלּו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ּ אִם הָיָה הַדָּבָר בֵּינוֹ לְבֵין עַצְמוֹ, עוֹבֵר עַל לָאו (ויקרא כ"ה י"ז)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דְּ"לֹא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תוֹנוּ אִישׁ אֶת עֲמִיתוֹ"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דְּאַיְרֵי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בְּאוֹנָאַת דְּבָרִים, כִּדְאִיתָא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בְּבָבָא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מְצִיעָא (דף נ"ח:), וְקַל וָחֹמֶר אִם הָיָה זֶה בִּפְנֵי אֲנָשִׁים. וְנִמְצָא לְפִי זֶה, שֶׁהַמְגַנְּה לַחֲבֵרוֹ בֵּין בִּרְכִילוּת וּבֵין בְּלָשׁוֹן הָרָע בְּפָנָיו וּבִפְנֵי אֲחֵרִים, מִלְּבַד שֶׁיֵּשׁ עָלָיו לָאו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דְּלָשׁוֹן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הָרָע וּרְכִילוּת, כְּמוֹ שֶׁכָּתַבְנוּ לְעֵיל, עוֹבֵר גַּם כֵּן בְּלָאו זֶה.</a:t>
            </a:r>
            <a:endParaRPr lang="he-IL" dirty="0"/>
          </a:p>
          <a:p>
            <a:pPr marL="0" indent="0" algn="r" rtl="1">
              <a:buNone/>
            </a:pPr>
            <a:r>
              <a:rPr lang="he-IL" dirty="0" err="1"/>
              <a:t>יז</a:t>
            </a:r>
            <a:r>
              <a:rPr lang="he-IL" dirty="0"/>
              <a:t>- ...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ולא יקשה עלי הקורא נעים כיון שע"י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לשה"ר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יש כל כך לאוין למה מקשה הגמרא בכתובות (מ"ו ע"א) אזהרה למוציא שם רע מנין ולא הביא אף לאו אחד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מלאוין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שמנינו לבד לא תלך רכיל,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פשוט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דהגמרא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רוצה למצוא לאו מיוחד שיהא ראוי ללקות עליו, וכן משמע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בתוס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' שם (מ"ה:) בד"ה ר"י </a:t>
            </a:r>
            <a:r>
              <a:rPr lang="he-I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עי"ש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דכל </a:t>
            </a:r>
            <a:r>
              <a:rPr lang="he-IL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הלאוין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שהבאנו הם </a:t>
            </a:r>
            <a:r>
              <a:rPr lang="he-IL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לאוין שבכללות למשל הלאו </a:t>
            </a:r>
            <a:r>
              <a:rPr lang="he-IL" b="1" i="0" u="sng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דאל</a:t>
            </a:r>
            <a:r>
              <a:rPr lang="he-IL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תונו 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וכו' כולל גם כן </a:t>
            </a:r>
            <a:r>
              <a:rPr lang="he-IL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ענינים</a:t>
            </a:r>
            <a:r>
              <a:rPr lang="he-I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אחרים</a:t>
            </a:r>
            <a:r>
              <a:rPr lang="he-I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וכנ"ל,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203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563124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768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4BA9-FD96-40CB-B41B-ABE19CEC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רשע, ומגיב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0194-6512-48EF-826B-53C72DD3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ספר החינוך מצוה שלח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שורש מצוה זו ידוע, כי הוא לתת שלום בין הבריות, וגדול השלום שבו הברכה מצויה בעולם וקשה המחלוקת, כמה קללות וכמה תקלות תלויות בו....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/>
              <a:t>ואולם לפי הדומה, אין במשמע שאם בא ישראל אחד והתחיל והרשיע לצער </a:t>
            </a:r>
            <a:r>
              <a:rPr lang="he-IL" sz="1800" dirty="0" err="1"/>
              <a:t>חבירו</a:t>
            </a:r>
            <a:r>
              <a:rPr lang="he-IL" sz="1800" dirty="0"/>
              <a:t> בדברים הרעים שלא יענהו השומע, שאי אפשר להיות האדם כאבן שאין לה הופכים, ועוד שיהיה בשתיקתו כמודה על </a:t>
            </a:r>
            <a:r>
              <a:rPr lang="he-IL" sz="1800" dirty="0" err="1"/>
              <a:t>החירופין</a:t>
            </a:r>
            <a:r>
              <a:rPr lang="he-IL" sz="1800" dirty="0"/>
              <a:t>, ובאמת לא </a:t>
            </a:r>
            <a:r>
              <a:rPr lang="he-IL" sz="1800" dirty="0" err="1"/>
              <a:t>תצוה</a:t>
            </a:r>
            <a:r>
              <a:rPr lang="he-IL" sz="1800" dirty="0"/>
              <a:t> התורה להיות האדם כאבן שותק </a:t>
            </a:r>
            <a:r>
              <a:rPr lang="he-IL" sz="1800" dirty="0" err="1"/>
              <a:t>למחרפיו</a:t>
            </a:r>
            <a:r>
              <a:rPr lang="he-IL" sz="1800" dirty="0"/>
              <a:t> כמו </a:t>
            </a:r>
            <a:r>
              <a:rPr lang="he-IL" sz="1800" dirty="0" err="1"/>
              <a:t>למברכיו</a:t>
            </a:r>
            <a:r>
              <a:rPr lang="he-IL" sz="1800" dirty="0"/>
              <a:t>, אבל </a:t>
            </a:r>
            <a:r>
              <a:rPr lang="he-IL" sz="1800" dirty="0" err="1"/>
              <a:t>תצוה</a:t>
            </a:r>
            <a:r>
              <a:rPr lang="he-IL" sz="1800" dirty="0"/>
              <a:t> אותנו שנתרחק מן </a:t>
            </a:r>
            <a:r>
              <a:rPr lang="he-IL" sz="1800" dirty="0" err="1"/>
              <a:t>המדה</a:t>
            </a:r>
            <a:r>
              <a:rPr lang="he-IL" sz="1800" dirty="0"/>
              <a:t> הזאת, ושלא נתחיל להתקוטט ולחרף בני אדם, ובכן ינצל אדם מכל זה, כי מי שאינו בעל קטטה לא יחרפוהו בני אדם, זולתי השוטים הגמורים, ואין לתת לב על השוטים.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b="1" dirty="0"/>
              <a:t>ויש לנו ללמוד דבר זה, שמותר לנו לענות כסיל, לפי הדומה, מאשר התירה התורה הבא במחתרת להקדים ולהורגו, שאין ספק שלא נתחייב האדם לסבול הנזקין מיד </a:t>
            </a:r>
            <a:r>
              <a:rPr lang="he-IL" sz="1800" b="1" dirty="0" err="1"/>
              <a:t>חבירו</a:t>
            </a:r>
            <a:r>
              <a:rPr lang="he-IL" sz="1800" dirty="0"/>
              <a:t>, כי יש לו רשות </a:t>
            </a:r>
            <a:r>
              <a:rPr lang="he-IL" sz="1800" dirty="0" err="1"/>
              <a:t>להנצל</a:t>
            </a:r>
            <a:r>
              <a:rPr lang="he-IL" sz="1800" dirty="0"/>
              <a:t> מידו, וכמו כן מדברי </a:t>
            </a:r>
            <a:r>
              <a:rPr lang="he-IL" sz="1800" dirty="0" err="1"/>
              <a:t>פיהו</a:t>
            </a:r>
            <a:r>
              <a:rPr lang="he-IL" sz="1800" dirty="0"/>
              <a:t> אשר מלא מרמות ותוך, בכל דבר שהוא יכול </a:t>
            </a:r>
            <a:r>
              <a:rPr lang="he-IL" sz="1800" dirty="0" err="1"/>
              <a:t>להנצל</a:t>
            </a:r>
            <a:r>
              <a:rPr lang="he-IL" sz="1800" dirty="0"/>
              <a:t> ממנו. </a:t>
            </a:r>
          </a:p>
        </p:txBody>
      </p:sp>
    </p:spTree>
    <p:extLst>
      <p:ext uri="{BB962C8B-B14F-4D97-AF65-F5344CB8AC3E}">
        <p14:creationId xmlns:p14="http://schemas.microsoft.com/office/powerpoint/2010/main" val="2111975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0907-282C-45F3-B88C-7711A8B8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מעידך, לפי </a:t>
            </a:r>
            <a:r>
              <a:rPr lang="he-IL" dirty="0" err="1"/>
              <a:t>הגמ</a:t>
            </a:r>
            <a:r>
              <a:rPr lang="he-IL" dirty="0"/>
              <a:t>' משמע שמותר כי אינו עמיתו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0F8A-900E-48F7-B1AD-EA115166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בבא מציעא דף נט עמוד א</a:t>
            </a:r>
          </a:p>
          <a:p>
            <a:pPr marL="0" indent="0" algn="r" rtl="1">
              <a:buNone/>
            </a:pPr>
            <a:r>
              <a:rPr lang="he-IL" dirty="0"/>
              <a:t>אמר רב </a:t>
            </a:r>
            <a:r>
              <a:rPr lang="he-IL" dirty="0" err="1"/>
              <a:t>חננא</a:t>
            </a:r>
            <a:r>
              <a:rPr lang="he-IL" dirty="0"/>
              <a:t> בריה </a:t>
            </a:r>
            <a:r>
              <a:rPr lang="he-IL" dirty="0" err="1"/>
              <a:t>דרב</a:t>
            </a:r>
            <a:r>
              <a:rPr lang="he-IL" dirty="0"/>
              <a:t> אידי: מאי </a:t>
            </a:r>
            <a:r>
              <a:rPr lang="he-IL" dirty="0" err="1"/>
              <a:t>דכתיב</a:t>
            </a:r>
            <a:r>
              <a:rPr lang="he-IL" dirty="0"/>
              <a:t> +ויקרא כ"ה+ ולא תונו איש את עמיתו - עם שאתך בתורה ובמצוות אל </a:t>
            </a:r>
            <a:r>
              <a:rPr lang="he-IL" dirty="0" err="1"/>
              <a:t>תוניהו</a:t>
            </a:r>
            <a:r>
              <a:rPr lang="he-IL" dirty="0"/>
              <a:t>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שולחן ערוך חושן משפט הלכות אונאה ומקח טעות סימן </a:t>
            </a:r>
            <a:r>
              <a:rPr lang="he-IL" dirty="0" err="1"/>
              <a:t>רכח</a:t>
            </a:r>
            <a:r>
              <a:rPr lang="he-IL" dirty="0"/>
              <a:t> סעיף א </a:t>
            </a:r>
          </a:p>
          <a:p>
            <a:pPr marL="0" indent="0" algn="r" rtl="1">
              <a:buNone/>
            </a:pPr>
            <a:r>
              <a:rPr lang="he-IL" dirty="0"/>
              <a:t>כשם שאונאה במקח וממכר, כך אונאה בדברים. וגדולה אונאת דברים מאונאת ממון, שזה ניתן </a:t>
            </a:r>
            <a:r>
              <a:rPr lang="he-IL" dirty="0" err="1"/>
              <a:t>להשבון</a:t>
            </a:r>
            <a:r>
              <a:rPr lang="he-IL" dirty="0"/>
              <a:t> וזה לא ניתן </a:t>
            </a:r>
            <a:r>
              <a:rPr lang="he-IL" dirty="0" err="1"/>
              <a:t>להשבון</a:t>
            </a:r>
            <a:r>
              <a:rPr lang="he-IL" dirty="0"/>
              <a:t>, זה בגופו וזה בממונו; והצועק על אונאת דברים נענה מיד. הגה: ו</a:t>
            </a:r>
            <a:r>
              <a:rPr lang="he-IL" b="1" dirty="0"/>
              <a:t>י"א דאין </a:t>
            </a:r>
            <a:r>
              <a:rPr lang="he-IL" b="1" dirty="0" err="1"/>
              <a:t>מצווין</a:t>
            </a:r>
            <a:r>
              <a:rPr lang="he-IL" b="1" dirty="0"/>
              <a:t> על אונאת דברים אלא ליראי השם</a:t>
            </a:r>
            <a:r>
              <a:rPr lang="he-IL" dirty="0"/>
              <a:t> (נ"י פרק הזהב). ומי שמאנה את עצמו מותר </a:t>
            </a:r>
            <a:r>
              <a:rPr lang="he-IL" dirty="0" err="1"/>
              <a:t>להוניהו</a:t>
            </a:r>
            <a:r>
              <a:rPr lang="he-IL" dirty="0"/>
              <a:t> (שם בשם המדרש). </a:t>
            </a:r>
          </a:p>
        </p:txBody>
      </p:sp>
    </p:spTree>
    <p:extLst>
      <p:ext uri="{BB962C8B-B14F-4D97-AF65-F5344CB8AC3E}">
        <p14:creationId xmlns:p14="http://schemas.microsoft.com/office/powerpoint/2010/main" val="1376336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849600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626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9D75-BF87-44C6-A875-EC2778C4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33512"/>
          </a:xfrm>
        </p:spPr>
        <p:txBody>
          <a:bodyPr>
            <a:normAutofit/>
          </a:bodyPr>
          <a:lstStyle/>
          <a:p>
            <a:pPr algn="r" rtl="1"/>
            <a:r>
              <a:rPr lang="he-IL" sz="8000" dirty="0"/>
              <a:t>שיטת הרמב"ם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2EC89-521B-4669-81D7-6FD432AF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00489"/>
            <a:ext cx="10515600" cy="2189162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3600" dirty="0">
                <a:solidFill>
                  <a:schemeClr val="tx1"/>
                </a:solidFill>
              </a:rPr>
              <a:t>קשיא- הרמב"ם אמר שעוברים על אונאת ממון באונאת דברים, אבל הוא חושב שאונאת דברים דין בפוגע מילולית ונפשית </a:t>
            </a:r>
            <a:r>
              <a:rPr lang="he-IL" sz="3600" dirty="0" err="1">
                <a:solidFill>
                  <a:schemeClr val="tx1"/>
                </a:solidFill>
              </a:rPr>
              <a:t>בחבירו</a:t>
            </a:r>
            <a:r>
              <a:rPr lang="he-IL" sz="3600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7680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6BB3-D571-4604-9FC7-6FC3DB60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העובר על אונאת דברים עובר גם על לאו של אונאת ממון! למרות שאונאת דברים משום מכאיבו?!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037F-2FBE-405A-BDAE-58939CEB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מכירה פרק יד הלכה טו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המאנה את הגר בין בממון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בין בדברים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עובר בשלשה לאוין, שנאמר וגר לא תונה זה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דברים, ולא תלחצנו זה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ממון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הא למדת שכל המאנה את הגר עובר בשלשה לאוין משום לא תונו איש את עמיתו, ומשום אל תונו איש את אחיו, ומשום וגר לא תונה.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ספר המצוות לרמב"ם מצות לא תעשה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רנא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והמצוה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הרנ"א היא שהזהירנו מהונות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את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קצתנו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בדברים. והוא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שנאמר לו מאמרים יכאיבוהו ויכעיסוהו ולא יוכל לעמוד מפני שיתבייש מהם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10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415CC0-B7D7-435F-A34A-BCE2079797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57200"/>
          <a:ext cx="10515600" cy="571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172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0C41FB-31AD-48AE-B0D2-B25615A4D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500986"/>
              </p:ext>
            </p:extLst>
          </p:nvPr>
        </p:nvGraphicFramePr>
        <p:xfrm>
          <a:off x="838200" y="200025"/>
          <a:ext cx="10515600" cy="634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15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30D8-5CC6-4BC9-B179-6312BBCB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כשם- יש קשר בין אונאת דברים ואונאת ממון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257E5-7893-4E89-BBE6-13CD9281A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בבא מציעא דף נח עמוד ב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משנה.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שאונאה במקח וממכר כך אונאה בדברים. לא יאמר לו בכמה חפץ זה והוא אינו רוצה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אם היה בעל תשובה לא יאמר לו זכור מעשיך הראשונים, אם הוא בן גרים לא יאמר לו זכור מעשה אבותיך, שנאמר +שמות כ"ב+ וגר לא תונה ולא תלחצנו.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גמרא. תנו רבנן: +ויקרא כ"ה+ לא תונו איש את עמיתו - באונאת דברים הכתוב מדבר. אתה אומר באונאת דברים, או אינו אלא באונאת ממון? כשהוא אומר +ויקרא כ"ה+ וכי תמכרו ממכר לעמיתך או קנה מיד עמיתך -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 אונאת ממון אמור, הא מה אני מקיים +ויקרא כ"ה+ לא תונו איש את עמיתו - באונאת דברים.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e-I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67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1ED2-2987-4A71-92A9-4B5B16D6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76600-69B9-49E3-83FE-B6C13FAF9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מכירה פרק יד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 הלכה </a:t>
            </a:r>
            <a:r>
              <a:rPr lang="he-IL" dirty="0" err="1"/>
              <a:t>יז</a:t>
            </a:r>
            <a:r>
              <a:rPr lang="he-IL" dirty="0"/>
              <a:t>- ומפני מה עובר בגר על לאו של </a:t>
            </a:r>
            <a:r>
              <a:rPr lang="he-IL" dirty="0" err="1"/>
              <a:t>הוניית</a:t>
            </a:r>
            <a:r>
              <a:rPr lang="he-IL" dirty="0"/>
              <a:t> דברים אף </a:t>
            </a:r>
            <a:r>
              <a:rPr lang="he-IL" dirty="0" err="1"/>
              <a:t>בהוניית</a:t>
            </a:r>
            <a:r>
              <a:rPr lang="he-IL" dirty="0"/>
              <a:t> ממון, </a:t>
            </a:r>
            <a:r>
              <a:rPr lang="he-IL" b="1" dirty="0"/>
              <a:t>ועל לאו של </a:t>
            </a:r>
            <a:r>
              <a:rPr lang="he-IL" b="1" dirty="0" err="1"/>
              <a:t>הוניית</a:t>
            </a:r>
            <a:r>
              <a:rPr lang="he-IL" b="1" dirty="0"/>
              <a:t> ממון אף בהונאת דברים, מפני שהוציא הכתוב את שניהם בלשון </a:t>
            </a:r>
            <a:r>
              <a:rPr lang="he-IL" b="1" dirty="0" err="1"/>
              <a:t>הונייה</a:t>
            </a:r>
            <a:r>
              <a:rPr lang="he-IL" b="1" dirty="0"/>
              <a:t> סתם, </a:t>
            </a:r>
            <a:r>
              <a:rPr lang="he-IL" dirty="0"/>
              <a:t>וכפל לאוין בגר בשני הדברים בפירוש, לא תונו ולא תלחץ.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הלכה </a:t>
            </a:r>
            <a:r>
              <a:rPr lang="he-IL" dirty="0" err="1"/>
              <a:t>יח</a:t>
            </a:r>
            <a:r>
              <a:rPr lang="he-IL" dirty="0"/>
              <a:t>- גדולה </a:t>
            </a:r>
            <a:r>
              <a:rPr lang="he-IL" dirty="0" err="1"/>
              <a:t>הוניית</a:t>
            </a:r>
            <a:r>
              <a:rPr lang="he-IL" dirty="0"/>
              <a:t> דברים </a:t>
            </a:r>
            <a:r>
              <a:rPr lang="he-IL" dirty="0" err="1"/>
              <a:t>מהוניית</a:t>
            </a:r>
            <a:r>
              <a:rPr lang="he-IL" dirty="0"/>
              <a:t> ממון, שזה ניתן </a:t>
            </a:r>
            <a:r>
              <a:rPr lang="he-IL" dirty="0" err="1"/>
              <a:t>להשבון</a:t>
            </a:r>
            <a:r>
              <a:rPr lang="he-IL" dirty="0"/>
              <a:t> וזה לא ניתן </a:t>
            </a:r>
            <a:r>
              <a:rPr lang="he-IL" dirty="0" err="1"/>
              <a:t>להשבון</a:t>
            </a:r>
            <a:r>
              <a:rPr lang="he-IL" dirty="0"/>
              <a:t>, וזה בממונו וזה בגופו, והרי הוא אומר </a:t>
            </a:r>
            <a:r>
              <a:rPr lang="he-IL" dirty="0" err="1"/>
              <a:t>בהוניית</a:t>
            </a:r>
            <a:r>
              <a:rPr lang="he-IL" dirty="0"/>
              <a:t> דברים ויראת </a:t>
            </a:r>
            <a:r>
              <a:rPr lang="he-IL" dirty="0" err="1"/>
              <a:t>מאלהיך</a:t>
            </a:r>
            <a:r>
              <a:rPr lang="he-IL" dirty="0"/>
              <a:t> לפי שהדבר מסור ללב, הא למדת כל דבר שהוא מסור ללב נאמר בו ויראת </a:t>
            </a:r>
            <a:r>
              <a:rPr lang="he-IL" dirty="0" err="1"/>
              <a:t>מאלהיך</a:t>
            </a:r>
            <a:r>
              <a:rPr lang="he-IL" dirty="0"/>
              <a:t>, וכל הצועק </a:t>
            </a:r>
            <a:r>
              <a:rPr lang="he-IL" dirty="0" err="1"/>
              <a:t>מהוניית</a:t>
            </a:r>
            <a:r>
              <a:rPr lang="he-IL" dirty="0"/>
              <a:t> דברים נענה מיד שנאמר כי אני ה'. </a:t>
            </a:r>
          </a:p>
        </p:txBody>
      </p:sp>
    </p:spTree>
    <p:extLst>
      <p:ext uri="{BB962C8B-B14F-4D97-AF65-F5344CB8AC3E}">
        <p14:creationId xmlns:p14="http://schemas.microsoft.com/office/powerpoint/2010/main" val="4077879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E7DD-115F-4D3C-AA08-B4EEFA5D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מעידך, יש לאו נפרד של הלבנת פנים, שנשמע שווה, אבל מהלכות דעות ולא מכירה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336B-55CB-4935-96A3-C07D0FD2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dirty="0"/>
              <a:t>ספר המצוות לרמב"ם מצות לא תעשה </a:t>
            </a:r>
            <a:r>
              <a:rPr lang="he-IL" dirty="0" err="1"/>
              <a:t>שג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dirty="0" err="1"/>
              <a:t>והמצוה</a:t>
            </a:r>
            <a:r>
              <a:rPr lang="he-IL" dirty="0"/>
              <a:t> </a:t>
            </a:r>
            <a:r>
              <a:rPr lang="he-IL" dirty="0" err="1"/>
              <a:t>הש"ג</a:t>
            </a:r>
            <a:r>
              <a:rPr lang="he-IL" dirty="0"/>
              <a:t> היא שהזהירנו שלא לבייש </a:t>
            </a:r>
            <a:r>
              <a:rPr lang="he-IL" dirty="0" err="1"/>
              <a:t>קצתנו</a:t>
            </a:r>
            <a:r>
              <a:rPr lang="he-IL" dirty="0"/>
              <a:t> </a:t>
            </a:r>
            <a:r>
              <a:rPr lang="he-IL" dirty="0" err="1"/>
              <a:t>לקצתנו</a:t>
            </a:r>
            <a:r>
              <a:rPr lang="he-IL" dirty="0"/>
              <a:t>. וזה </a:t>
            </a:r>
            <a:r>
              <a:rPr lang="he-IL" dirty="0" err="1"/>
              <a:t>העון</a:t>
            </a:r>
            <a:r>
              <a:rPr lang="he-IL" dirty="0"/>
              <a:t> אשר יקראו אותו מלבין פני </a:t>
            </a:r>
            <a:r>
              <a:rPr lang="he-IL" dirty="0" err="1"/>
              <a:t>חבירו</a:t>
            </a:r>
            <a:r>
              <a:rPr lang="he-IL" dirty="0"/>
              <a:t> ברבים. והאזהרה שבאה בזה הוא אמרו (שם, </a:t>
            </a:r>
            <a:r>
              <a:rPr lang="he-IL" dirty="0" err="1"/>
              <a:t>מ"ע</a:t>
            </a:r>
            <a:r>
              <a:rPr lang="he-IL" dirty="0"/>
              <a:t> רה) הוכח תוכיח את עמיתך ולא </a:t>
            </a:r>
            <a:r>
              <a:rPr lang="he-IL" dirty="0" err="1"/>
              <a:t>תשא</a:t>
            </a:r>
            <a:r>
              <a:rPr lang="he-IL" dirty="0"/>
              <a:t> עליו חטא. ובספרא מנין אם הוכחתו ארבעה וחמשה פעמים יחזור ויוכיח תלמוד לומר הוכח תוכיח יכול אפילו את מוכיחו ופניו משתנות תלמוד לומר לא </a:t>
            </a:r>
            <a:r>
              <a:rPr lang="he-IL" dirty="0" err="1"/>
              <a:t>תשא</a:t>
            </a:r>
            <a:r>
              <a:rPr lang="he-IL" dirty="0"/>
              <a:t> עליו חטא. אמנם הפשט מהפסוק הוא שהזהיר שלא תחשוב לו </a:t>
            </a:r>
            <a:r>
              <a:rPr lang="he-IL" dirty="0" err="1"/>
              <a:t>עון</a:t>
            </a:r>
            <a:r>
              <a:rPr lang="he-IL" dirty="0"/>
              <a:t> בנפשך ותזכרהו: 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dirty="0"/>
              <a:t>רמב"ם הלכות דעות פרק ו הלכה ח 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dirty="0"/>
              <a:t>המוכיח את </a:t>
            </a:r>
            <a:r>
              <a:rPr lang="he-IL" dirty="0" err="1"/>
              <a:t>חבירו</a:t>
            </a:r>
            <a:r>
              <a:rPr lang="he-IL" dirty="0"/>
              <a:t> תחלה לא ידבר לו קשות עד שיכלימנו שנאמר ולא </a:t>
            </a:r>
            <a:r>
              <a:rPr lang="he-IL" dirty="0" err="1"/>
              <a:t>תשא</a:t>
            </a:r>
            <a:r>
              <a:rPr lang="he-IL" dirty="0"/>
              <a:t> עליו חטא, כך אמרו חכמים יכול אתה מוכיחו ופניו משתנות ת"ל ולא </a:t>
            </a:r>
            <a:r>
              <a:rPr lang="he-IL" dirty="0" err="1"/>
              <a:t>תשא</a:t>
            </a:r>
            <a:r>
              <a:rPr lang="he-IL" dirty="0"/>
              <a:t> עליו חטא, </a:t>
            </a:r>
            <a:r>
              <a:rPr lang="he-IL" b="1" dirty="0"/>
              <a:t>מכאן שאסור לאדם להכלים את ישראל וכל שכן ברבים</a:t>
            </a:r>
            <a:r>
              <a:rPr lang="he-IL" dirty="0"/>
              <a:t>, אע"פ שהמכלים את </a:t>
            </a:r>
            <a:r>
              <a:rPr lang="he-IL" dirty="0" err="1"/>
              <a:t>חבירו</a:t>
            </a:r>
            <a:r>
              <a:rPr lang="he-IL" dirty="0"/>
              <a:t> אינו לוקה עליו </a:t>
            </a:r>
            <a:r>
              <a:rPr lang="he-IL" dirty="0" err="1"/>
              <a:t>עון</a:t>
            </a:r>
            <a:r>
              <a:rPr lang="he-IL" dirty="0"/>
              <a:t> גדול הוא, כך אמרו חכמים המלבין פני </a:t>
            </a:r>
            <a:r>
              <a:rPr lang="he-IL" dirty="0" err="1"/>
              <a:t>חבירו</a:t>
            </a:r>
            <a:r>
              <a:rPr lang="he-IL" dirty="0"/>
              <a:t> ברבים אין לו חלק לעולם הבא, לפיכך צריך אדם </a:t>
            </a:r>
            <a:r>
              <a:rPr lang="he-IL" dirty="0" err="1"/>
              <a:t>להזהר</a:t>
            </a:r>
            <a:r>
              <a:rPr lang="he-IL" dirty="0"/>
              <a:t> שלא לבייש </a:t>
            </a:r>
            <a:r>
              <a:rPr lang="he-IL" dirty="0" err="1"/>
              <a:t>חבירו</a:t>
            </a:r>
            <a:r>
              <a:rPr lang="he-IL" dirty="0"/>
              <a:t> ברבים בין קטן בין גדול, ולא יקרא לו בשם שהוא בוש ממנו, ולא יספר לפניו דבר שהוא בוש ממנו, במה דברים אמורים בדברים שבין אדם </a:t>
            </a:r>
            <a:r>
              <a:rPr lang="he-IL" dirty="0" err="1"/>
              <a:t>לחבירו</a:t>
            </a:r>
            <a:r>
              <a:rPr lang="he-IL" dirty="0"/>
              <a:t>, אבל בדברי שמים אם לא חזר בו בסתר </a:t>
            </a:r>
            <a:r>
              <a:rPr lang="he-IL" dirty="0" err="1"/>
              <a:t>מכלימין</a:t>
            </a:r>
            <a:r>
              <a:rPr lang="he-IL" dirty="0"/>
              <a:t> אותו ברבים ומפרסמים חטאו ומחרפים אותו בפניו </a:t>
            </a:r>
            <a:r>
              <a:rPr lang="he-IL" dirty="0" err="1"/>
              <a:t>ומבזין</a:t>
            </a:r>
            <a:r>
              <a:rPr lang="he-IL" dirty="0"/>
              <a:t> </a:t>
            </a:r>
            <a:r>
              <a:rPr lang="he-IL" dirty="0" err="1"/>
              <a:t>ומקללין</a:t>
            </a:r>
            <a:r>
              <a:rPr lang="he-IL" dirty="0"/>
              <a:t> אותו עד שיחזור למוטב כמו שעשו כל הנביאים בישראל. </a:t>
            </a:r>
          </a:p>
        </p:txBody>
      </p:sp>
    </p:spTree>
    <p:extLst>
      <p:ext uri="{BB962C8B-B14F-4D97-AF65-F5344CB8AC3E}">
        <p14:creationId xmlns:p14="http://schemas.microsoft.com/office/powerpoint/2010/main" val="3752243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0919-362E-475F-BD64-81E392CF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המוסר כתשתית מערכת הממוני הישראלי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9B0EE-5617-4E39-9463-FE11300B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he-IL" dirty="0"/>
              <a:t>תלמוד בבלי מסכת בבא קמא דף ל עמוד א - אמר רב יהודה: </a:t>
            </a:r>
            <a:r>
              <a:rPr lang="he-IL" b="1" dirty="0"/>
              <a:t>האי מאן דבעי </a:t>
            </a:r>
            <a:r>
              <a:rPr lang="he-IL" b="1" dirty="0" err="1"/>
              <a:t>למהוי</a:t>
            </a:r>
            <a:r>
              <a:rPr lang="he-IL" b="1" dirty="0"/>
              <a:t> </a:t>
            </a:r>
            <a:r>
              <a:rPr lang="he-IL" b="1" dirty="0" err="1"/>
              <a:t>חסידא</a:t>
            </a:r>
            <a:r>
              <a:rPr lang="he-IL" b="1" dirty="0"/>
              <a:t>, לקיים מילי </a:t>
            </a:r>
            <a:r>
              <a:rPr lang="he-IL" b="1" dirty="0" err="1"/>
              <a:t>דנזיקין</a:t>
            </a:r>
            <a:r>
              <a:rPr lang="he-IL" dirty="0"/>
              <a:t>; רבא אמר: מילי דאבות; ואמרי לה: מילי </a:t>
            </a:r>
            <a:r>
              <a:rPr lang="he-IL" dirty="0" err="1"/>
              <a:t>דברכות</a:t>
            </a:r>
            <a:r>
              <a:rPr lang="he-IL" dirty="0"/>
              <a:t>. </a:t>
            </a:r>
          </a:p>
          <a:p>
            <a:pPr algn="r" rtl="1">
              <a:lnSpc>
                <a:spcPct val="150000"/>
              </a:lnSpc>
            </a:pPr>
            <a:r>
              <a:rPr lang="he-IL" dirty="0"/>
              <a:t>רב רוזנצוייג- חיובי ריבית- מדין אחווה, אבל האחווה הזאת הוי בסיס למערכת הממוני החברתי בין ישראלים, ולכן יוצר מעמד ממוני של "חמס" על לוקח ריבית. </a:t>
            </a:r>
          </a:p>
          <a:p>
            <a:pPr algn="r" rtl="1">
              <a:lnSpc>
                <a:spcPct val="150000"/>
              </a:lnSpc>
            </a:pPr>
            <a:r>
              <a:rPr lang="he-IL" dirty="0"/>
              <a:t>אונאה וריבית והשבת </a:t>
            </a:r>
            <a:r>
              <a:rPr lang="he-IL" dirty="0" err="1"/>
              <a:t>אבידה</a:t>
            </a:r>
            <a:r>
              <a:rPr lang="he-IL" dirty="0"/>
              <a:t> כולם מדין האחווה החברתי בין ישראלים שיוצר מעמד ממוני. ולכן אין שום איסור לגויים, ולישראל הוי חיוב ממון גמור. </a:t>
            </a:r>
          </a:p>
        </p:txBody>
      </p:sp>
    </p:spTree>
    <p:extLst>
      <p:ext uri="{BB962C8B-B14F-4D97-AF65-F5344CB8AC3E}">
        <p14:creationId xmlns:p14="http://schemas.microsoft.com/office/powerpoint/2010/main" val="1207437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9B35-62C1-48AF-88CE-266B63D3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11DAD-7390-4C39-85CF-1DA4FC96E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ספר החינוך מצוה </a:t>
            </a:r>
            <a:r>
              <a:rPr lang="he-IL" dirty="0" err="1"/>
              <a:t>רמ</a:t>
            </a:r>
            <a:r>
              <a:rPr lang="he-IL" dirty="0"/>
              <a:t>- איסור לפגוע</a:t>
            </a:r>
          </a:p>
          <a:p>
            <a:pPr marL="0" indent="0" algn="r" rtl="1">
              <a:buNone/>
            </a:pPr>
            <a:r>
              <a:rPr lang="he-IL" dirty="0"/>
              <a:t>שורש המצווה ידוע, לפי שהבושת צער גדול לבריות, אין גדול ממנו, ועל כן מנענו האל מלצער בריותיו כל כך, כי אפשר לתוכחה ביחוד ולא יתבייש החוטא כל כך.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ספר החינוך מצוה שלח – שיהא שלום, ולשמור על המרקם החברתי</a:t>
            </a:r>
          </a:p>
          <a:p>
            <a:pPr marL="0" indent="0" algn="r" rtl="1">
              <a:buNone/>
            </a:pPr>
            <a:r>
              <a:rPr lang="he-IL" dirty="0"/>
              <a:t>שורש מצוה זו ידוע, כי הוא לתת שלום בין הבריות, וגדול השלום שבו הברכה מצויה בעולם וקשה המחלוקת, כמה קללות וכמה תקלות תלויות בו....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6608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F32D-9B4A-44F3-BADE-5D55C224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לא תונו, לא תישא עליו חטא (הלבנת פנים)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32899-274C-43F1-99B9-42CFAF4A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לא תונו הוי דין במרקם החברתי, והאחריות שלך לחברך. </a:t>
            </a:r>
          </a:p>
          <a:p>
            <a:pPr lvl="1" algn="r" rtl="1"/>
            <a:r>
              <a:rPr lang="he-IL" dirty="0"/>
              <a:t>חינוך- גדולה השלום. דין בחברה. </a:t>
            </a:r>
          </a:p>
          <a:p>
            <a:pPr lvl="1" algn="r" rtl="1"/>
            <a:r>
              <a:rPr lang="he-IL" dirty="0"/>
              <a:t>ספר החינוך מצוה </a:t>
            </a:r>
            <a:r>
              <a:rPr lang="he-IL" dirty="0" err="1"/>
              <a:t>רמ</a:t>
            </a:r>
            <a:r>
              <a:rPr lang="he-IL" dirty="0"/>
              <a:t> - שורש </a:t>
            </a:r>
            <a:r>
              <a:rPr lang="he-IL" dirty="0" err="1"/>
              <a:t>המצוה</a:t>
            </a:r>
            <a:r>
              <a:rPr lang="he-IL" dirty="0"/>
              <a:t> ידוע, לפי שהבושת צער גדול לבריות, אין גדול ממנו, ועל כן מנענו האל מלצער בריותיו כל כך, כי אפשר לתוכחה ביחוד ולא יתבייש החוטא כל כך. </a:t>
            </a:r>
          </a:p>
          <a:p>
            <a:pPr algn="r" rtl="1"/>
            <a:r>
              <a:rPr lang="he-IL" dirty="0"/>
              <a:t>לא תישא הוי איסור בפגיע ומזיק </a:t>
            </a:r>
            <a:r>
              <a:rPr lang="he-IL" dirty="0" err="1"/>
              <a:t>לחבירו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084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3B12-160C-4ABE-85B5-51338A01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מקרים בגמ' שם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CE6B2-0576-4B0C-AE17-510DF120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 היה בעל תשובה אל יאמר לו זכור מעשיך הראשונים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 אם היו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יסורין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באין עליו, אם היו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חלאים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באין עליו, או שהיה מקבר את בניו, אל יאמר לו כדרך שאמרו לו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חביריו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לאיוב +איוב ד'+ הלא יראתך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כסלתך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תקותך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ותם דרכיך זכר נא מי הוא נקי אבד.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 היו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חמרים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מבקשין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תבואה ממנו,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יאמר להם לכו אצל פלוני שהוא מוכר תבואה - ויודע בו שלא מכר מעולם.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יהודה אומר: אף לא יתלה עיניו על המקח בשעה שאין לו דמים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שהרי הדבר מסור ללב, וכל דבר המסור ללב נאמר בו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רבי יוחנן משום רבי שמעון בן יוחאי: גדול אונאת דברים מאונאת ממון, שזה נאמר בו +ויקרא כה+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וזה לא נאמר בו ויראת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מאלהיך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ורבי אלעזר אומר: זה בגופו וזה בממונו. רבי שמואל בר נחמני אמר: זה - ניתן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להישבון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וזה - לא ניתן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להישבון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תני תנא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קמיה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בר יצחק: כל המלבין פני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חבירו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ברבים כאילו שופך דמים. - אמר ליה: שפיר קא אמרת,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דחזינא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דאזיל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סומקא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ואתי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חוורא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48ED-37D4-4D2F-B1D5-2D92D4DD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מאירי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3C060-38DB-49CE-8ED7-2DFACDFA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בית הבחירה למאירי מסכת בבא מציעא דף נח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המשנה השמינית וענינה בא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 ידי גלגול אונאה ולא מעיקר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כונת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הפרק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שעל ידי גלגול אונאה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הדין נתגלגל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אונאת דברים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איסור...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המאירי כשם שיש אונאה במקח וממכר כך יש אונאה בדברים ר"ל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שאסור להונות את חברו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ולגרום לו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בדבריו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שאמר לא יאמר לו בכמה חפץ זה והוא אינו רוצה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שהרי מתוך שהוא בוש לומר שאינו רוצה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ליקח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משפיל 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מקחו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לומר שאינו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כך ואחרים שומעים ונמצא גורם 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ואפילו לא היה אדם שם מ"מ הוא מטריחו ומצערו שחשב למכור ולא מכר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ואח"כ נתגלגל לאונאת דברים שלא יביישהו בדבריו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שאמר אם היה בעל תשובה לא יאמר לו זכור מעשיך הראשונים ואם היה בן גרים לא יאמר לו זכור מעשה אבותיך שנאמר וגר לא תונה:</a:t>
            </a:r>
          </a:p>
        </p:txBody>
      </p:sp>
    </p:spTree>
    <p:extLst>
      <p:ext uri="{BB962C8B-B14F-4D97-AF65-F5344CB8AC3E}">
        <p14:creationId xmlns:p14="http://schemas.microsoft.com/office/powerpoint/2010/main" val="35502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6BB3-D571-4604-9FC7-6FC3DB60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העובר על אונאת דברים עובר גם על לאו של אונאת ממון!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037F-2FBE-405A-BDAE-58939CEB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מכירה פרק יד הלכה טו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המאנה את הגר בין בממון בין בדברים עובר בשלשה לאוין, שנאמר וגר לא תונה זה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דברים, ולא תלחצנו זה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הוניית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ממון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הא למדת שכל המאנה את הגר עובר בשלשה לאוין משום לא תונו איש את עמיתו, ומשום אל תונו איש את אחיו, ומשום וגר לא תונה.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1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415CC0-B7D7-435F-A34A-BCE207979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037384"/>
              </p:ext>
            </p:extLst>
          </p:nvPr>
        </p:nvGraphicFramePr>
        <p:xfrm>
          <a:off x="838200" y="457200"/>
          <a:ext cx="10515600" cy="571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11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52CC5D-068C-497A-A6EE-D40ECFB9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נכלל באונאת דברים?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ECE51-27FF-49FA-9C48-DA045EBD58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98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596F-B496-40DD-9828-1DBDB711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לנצל את </a:t>
            </a:r>
            <a:r>
              <a:rPr lang="he-IL" dirty="0" err="1"/>
              <a:t>חבירו</a:t>
            </a:r>
            <a:r>
              <a:rPr lang="he-IL" dirty="0"/>
              <a:t> בדברים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CDEB5-2682-47F4-B878-1BC6428E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רש"י ויקרא פרק כה פסוק </a:t>
            </a:r>
            <a:r>
              <a:rPr lang="he-IL" dirty="0" err="1"/>
              <a:t>יז</a:t>
            </a: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(</a:t>
            </a:r>
            <a:r>
              <a:rPr lang="he-IL" dirty="0" err="1"/>
              <a:t>יז</a:t>
            </a:r>
            <a:r>
              <a:rPr lang="he-IL" dirty="0"/>
              <a:t>) ולא תונו איש את עמיתו - כאן הזהיר על אונאת דברים, שלא יקניט איש את חברו </a:t>
            </a:r>
            <a:r>
              <a:rPr lang="he-IL" b="1" u="sng" dirty="0"/>
              <a:t>לא ישיאנו עצה שאינה הוגנת לו לפי דרכו והנאתו של יועץ</a:t>
            </a:r>
            <a:r>
              <a:rPr lang="he-IL" dirty="0"/>
              <a:t>. ואם תאמר, מי יודע אם </a:t>
            </a:r>
            <a:r>
              <a:rPr lang="he-IL" dirty="0" err="1"/>
              <a:t>נתכוונתי</a:t>
            </a:r>
            <a:r>
              <a:rPr lang="he-IL" dirty="0"/>
              <a:t> לרעה, לכך נאמר ויראת </a:t>
            </a:r>
            <a:r>
              <a:rPr lang="he-IL" dirty="0" err="1"/>
              <a:t>מאלהיך</a:t>
            </a:r>
            <a:r>
              <a:rPr lang="he-IL" dirty="0"/>
              <a:t>, היודע מחשבות הוא יודע. כל דבר המסור ללב, שאין מכיר אלא מי שהמחשבה </a:t>
            </a:r>
            <a:r>
              <a:rPr lang="he-IL" dirty="0" err="1"/>
              <a:t>בלבו</a:t>
            </a:r>
            <a:r>
              <a:rPr lang="he-IL" dirty="0"/>
              <a:t>, נאמר בו ויראת </a:t>
            </a:r>
            <a:r>
              <a:rPr lang="he-IL" dirty="0" err="1"/>
              <a:t>מאלהיך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295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2683</Words>
  <Application>Microsoft Office PowerPoint</Application>
  <PresentationFormat>Widescreen</PresentationFormat>
  <Paragraphs>152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אונאת דברים</vt:lpstr>
      <vt:lpstr>PowerPoint Presentation</vt:lpstr>
      <vt:lpstr>כשם- יש קשר בין אונאת דברים ואונאת ממון</vt:lpstr>
      <vt:lpstr>מקרים בגמ' שם</vt:lpstr>
      <vt:lpstr>מאירי</vt:lpstr>
      <vt:lpstr>רמב"ם- העובר על אונאת דברים עובר גם על לאו של אונאת ממון! </vt:lpstr>
      <vt:lpstr>PowerPoint Presentation</vt:lpstr>
      <vt:lpstr>מה נכלל באונאת דברים?</vt:lpstr>
      <vt:lpstr>רש"י- לנצל את חבירו בדברים</vt:lpstr>
      <vt:lpstr>ניצול חבירו, אפילו בלי דררא דממונא</vt:lpstr>
      <vt:lpstr>Sticks and stones may break my bones, But words are Onaat Devarim- אבנים ומקלות</vt:lpstr>
      <vt:lpstr>PowerPoint Presentation</vt:lpstr>
      <vt:lpstr>יראים – אפילו בלי מילים</vt:lpstr>
      <vt:lpstr>כל הגורם צער לחבירו</vt:lpstr>
      <vt:lpstr>PowerPoint Presentation</vt:lpstr>
      <vt:lpstr>אונאת דברים- אפילו אסור לחטט באף</vt:lpstr>
      <vt:lpstr>PowerPoint Presentation</vt:lpstr>
      <vt:lpstr>PowerPoint Presentation</vt:lpstr>
      <vt:lpstr>נ"מ- מלקות</vt:lpstr>
      <vt:lpstr>חינוך- אין בו מעשה</vt:lpstr>
      <vt:lpstr>חפץ חיים- לאו שבכללות</vt:lpstr>
      <vt:lpstr>PowerPoint Presentation</vt:lpstr>
      <vt:lpstr>נ"מ- רשע, ומגיב</vt:lpstr>
      <vt:lpstr>מעידך, לפי הגמ' משמע שמותר כי אינו עמיתו</vt:lpstr>
      <vt:lpstr>PowerPoint Presentation</vt:lpstr>
      <vt:lpstr>שיטת הרמב"ם</vt:lpstr>
      <vt:lpstr>רמב"ם- העובר על אונאת דברים עובר גם על לאו של אונאת ממון! למרות שאונאת דברים משום מכאיבו?!</vt:lpstr>
      <vt:lpstr>PowerPoint Presentation</vt:lpstr>
      <vt:lpstr>PowerPoint Presentation</vt:lpstr>
      <vt:lpstr>PowerPoint Presentation</vt:lpstr>
      <vt:lpstr>מעידך, יש לאו נפרד של הלבנת פנים, שנשמע שווה, אבל מהלכות דעות ולא מכירה</vt:lpstr>
      <vt:lpstr>המוסר כתשתית מערכת הממוני הישראלי</vt:lpstr>
      <vt:lpstr>PowerPoint Presentation</vt:lpstr>
      <vt:lpstr>לא תונו, לא תישא עליו חטא (הלבנת פנים)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אונאת דברים</dc:title>
  <dc:creator>Avigdor Rosensweig</dc:creator>
  <cp:lastModifiedBy>Avigdor Rosensweig</cp:lastModifiedBy>
  <cp:revision>3</cp:revision>
  <dcterms:created xsi:type="dcterms:W3CDTF">2022-02-16T20:47:54Z</dcterms:created>
  <dcterms:modified xsi:type="dcterms:W3CDTF">2022-06-26T18:03:56Z</dcterms:modified>
</cp:coreProperties>
</file>